
<file path=[Content_Types].xml><?xml version="1.0" encoding="utf-8"?>
<Types xmlns="http://schemas.openxmlformats.org/package/2006/content-types">
  <Default Extension="png" ContentType="image/png"/>
  <Default Extension="pdf" ContentType="application/pdf"/>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5.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6.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7.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8.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9.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10.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11.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12.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13.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14.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1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2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2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2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2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2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2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notesSlides/notesSlide2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27.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notesSlides/notesSlide28.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9.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notesSlides/notesSlide30.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notesSlides/notesSlide31.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notesSlides/notesSlide32.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notesSlides/notesSlide33.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34.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35.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36.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notesSlides/notesSlide37.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notesSlides/notesSlide38.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tags/tag222.xml" ContentType="application/vnd.openxmlformats-officedocument.presentationml.tags+xml"/>
  <Override PartName="/ppt/notesSlides/notesSlide39.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tags/tag223.xml" ContentType="application/vnd.openxmlformats-officedocument.presentationml.tags+xml"/>
  <Override PartName="/ppt/tags/tag224.xml" ContentType="application/vnd.openxmlformats-officedocument.presentationml.tags+xml"/>
  <Override PartName="/ppt/notesSlides/notesSlide40.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notesSlides/notesSlide41.xml" ContentType="application/vnd.openxmlformats-officedocument.presentationml.notesSlide+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44"/>
  </p:notesMasterIdLst>
  <p:handoutMasterIdLst>
    <p:handoutMasterId r:id="rId45"/>
  </p:handoutMasterIdLst>
  <p:sldIdLst>
    <p:sldId id="258" r:id="rId2"/>
    <p:sldId id="263" r:id="rId3"/>
    <p:sldId id="315" r:id="rId4"/>
    <p:sldId id="318" r:id="rId5"/>
    <p:sldId id="316" r:id="rId6"/>
    <p:sldId id="279" r:id="rId7"/>
    <p:sldId id="278" r:id="rId8"/>
    <p:sldId id="324" r:id="rId9"/>
    <p:sldId id="327" r:id="rId10"/>
    <p:sldId id="285" r:id="rId11"/>
    <p:sldId id="283" r:id="rId12"/>
    <p:sldId id="287" r:id="rId13"/>
    <p:sldId id="288" r:id="rId14"/>
    <p:sldId id="282" r:id="rId15"/>
    <p:sldId id="289" r:id="rId16"/>
    <p:sldId id="310" r:id="rId17"/>
    <p:sldId id="280" r:id="rId18"/>
    <p:sldId id="309" r:id="rId19"/>
    <p:sldId id="290" r:id="rId20"/>
    <p:sldId id="291" r:id="rId21"/>
    <p:sldId id="292" r:id="rId22"/>
    <p:sldId id="311" r:id="rId23"/>
    <p:sldId id="294" r:id="rId24"/>
    <p:sldId id="295" r:id="rId25"/>
    <p:sldId id="296" r:id="rId26"/>
    <p:sldId id="297" r:id="rId27"/>
    <p:sldId id="298" r:id="rId28"/>
    <p:sldId id="299" r:id="rId29"/>
    <p:sldId id="300" r:id="rId30"/>
    <p:sldId id="301" r:id="rId31"/>
    <p:sldId id="302" r:id="rId32"/>
    <p:sldId id="303" r:id="rId33"/>
    <p:sldId id="304" r:id="rId34"/>
    <p:sldId id="305" r:id="rId35"/>
    <p:sldId id="306" r:id="rId36"/>
    <p:sldId id="307" r:id="rId37"/>
    <p:sldId id="308" r:id="rId38"/>
    <p:sldId id="312" r:id="rId39"/>
    <p:sldId id="313" r:id="rId40"/>
    <p:sldId id="328" r:id="rId41"/>
    <p:sldId id="329" r:id="rId42"/>
    <p:sldId id="261" r:id="rId43"/>
  </p:sldIdLst>
  <p:sldSz cx="9144000" cy="6858000" type="screen4x3"/>
  <p:notesSz cx="6950075" cy="9236075"/>
  <p:embeddedFontLst>
    <p:embeddedFont>
      <p:font typeface="Times" panose="02020603050405020304" pitchFamily="18" charset="0"/>
      <p:regular r:id="rId46"/>
      <p:bold r:id="rId47"/>
      <p:italic r:id="rId48"/>
      <p:boldItalic r:id="rId49"/>
    </p:embeddedFont>
    <p:embeddedFont>
      <p:font typeface="Arial Narrow" panose="020B0606020202030204" pitchFamily="34" charset="0"/>
      <p:regular r:id="rId50"/>
      <p:bold r:id="rId51"/>
      <p:italic r:id="rId52"/>
      <p:boldItalic r:id="rId53"/>
    </p:embeddedFont>
    <p:embeddedFont>
      <p:font typeface="Calibri" panose="020F0502020204030204" pitchFamily="34" charset="0"/>
      <p:regular r:id="rId54"/>
      <p:bold r:id="rId55"/>
      <p:italic r:id="rId56"/>
      <p:boldItalic r:id="rId57"/>
    </p:embeddedFont>
  </p:embeddedFontLst>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dréane Sicotte" initials="AS" lastIdx="3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D986"/>
    <a:srgbClr val="FFFFFF"/>
    <a:srgbClr val="FFD44B"/>
    <a:srgbClr val="EEDD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1319" autoAdjust="0"/>
    <p:restoredTop sz="70171" autoAdjust="0"/>
  </p:normalViewPr>
  <p:slideViewPr>
    <p:cSldViewPr snapToObjects="1">
      <p:cViewPr>
        <p:scale>
          <a:sx n="80" d="100"/>
          <a:sy n="80" d="100"/>
        </p:scale>
        <p:origin x="-2242" y="-26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3" Type="http://schemas.openxmlformats.org/officeDocument/2006/relationships/font" Target="fonts/font8.fntdata"/><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7.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presProps" Target="presProps.xml"/></Relationships>
</file>

<file path=ppt/diagrams/_rels/data1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image" Target="../media/image34.JPG"/><Relationship Id="rId4" Type="http://schemas.openxmlformats.org/officeDocument/2006/relationships/image" Target="../media/image37.JPG"/></Relationships>
</file>

<file path=ppt/diagrams/_rels/data1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image" Target="../media/image38.JPG"/></Relationships>
</file>

<file path=ppt/diagrams/_rels/data1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1.JPG"/><Relationship Id="rId1" Type="http://schemas.openxmlformats.org/officeDocument/2006/relationships/image" Target="../media/image41.JPG"/><Relationship Id="rId5" Type="http://schemas.openxmlformats.org/officeDocument/2006/relationships/image" Target="../media/image33.JPG"/><Relationship Id="rId4" Type="http://schemas.openxmlformats.org/officeDocument/2006/relationships/image" Target="../media/image43.JPG"/></Relationships>
</file>

<file path=ppt/diagrams/_rels/data1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image" Target="../media/image44.JPG"/><Relationship Id="rId5" Type="http://schemas.openxmlformats.org/officeDocument/2006/relationships/image" Target="../media/image48.JPG"/><Relationship Id="rId4" Type="http://schemas.openxmlformats.org/officeDocument/2006/relationships/image" Target="../media/image47.JPG"/></Relationships>
</file>

<file path=ppt/diagrams/_rels/data1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image" Target="../media/image49.JPG"/><Relationship Id="rId4" Type="http://schemas.openxmlformats.org/officeDocument/2006/relationships/image" Target="../media/image30.JPG"/></Relationships>
</file>

<file path=ppt/diagrams/_rels/data1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image" Target="../media/image52.JPG"/><Relationship Id="rId5" Type="http://schemas.openxmlformats.org/officeDocument/2006/relationships/image" Target="../media/image28.JPG"/><Relationship Id="rId4" Type="http://schemas.openxmlformats.org/officeDocument/2006/relationships/image" Target="../media/image32.jpg"/></Relationships>
</file>

<file path=ppt/diagrams/_rels/data1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s>
</file>

<file path=ppt/diagrams/_rels/data1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image" Target="../media/image40.JPG"/></Relationships>
</file>

<file path=ppt/diagrams/_rels/data1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image" Target="../media/image59.JPG"/><Relationship Id="rId6" Type="http://schemas.openxmlformats.org/officeDocument/2006/relationships/image" Target="../media/image57.JPG"/><Relationship Id="rId5" Type="http://schemas.openxmlformats.org/officeDocument/2006/relationships/image" Target="../media/image62.JPG"/><Relationship Id="rId4" Type="http://schemas.openxmlformats.org/officeDocument/2006/relationships/image" Target="../media/image26.JPG"/></Relationships>
</file>

<file path=ppt/diagrams/_rels/data1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image" Target="../media/image63.JPG"/><Relationship Id="rId6" Type="http://schemas.openxmlformats.org/officeDocument/2006/relationships/image" Target="../media/image18.jpg"/><Relationship Id="rId5" Type="http://schemas.openxmlformats.org/officeDocument/2006/relationships/image" Target="../media/image66.JPG"/><Relationship Id="rId4" Type="http://schemas.openxmlformats.org/officeDocument/2006/relationships/image" Target="../media/image13.JPG"/></Relationships>
</file>

<file path=ppt/diagrams/_rels/data20.xml.rels><?xml version="1.0" encoding="UTF-8" standalone="yes"?>
<Relationships xmlns="http://schemas.openxmlformats.org/package/2006/relationships"><Relationship Id="rId3" Type="http://schemas.openxmlformats.org/officeDocument/2006/relationships/image" Target="../media/image69.JPG"/><Relationship Id="rId7" Type="http://schemas.openxmlformats.org/officeDocument/2006/relationships/image" Target="../media/image73.JPG"/><Relationship Id="rId2" Type="http://schemas.openxmlformats.org/officeDocument/2006/relationships/image" Target="../media/image68.JPG"/><Relationship Id="rId1" Type="http://schemas.openxmlformats.org/officeDocument/2006/relationships/image" Target="../media/image67.JPG"/><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JPG"/></Relationships>
</file>

<file path=ppt/diagrams/_rels/data21.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image" Target="../media/image74.JPG"/></Relationships>
</file>

<file path=ppt/diagrams/_rels/data2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10.JPG"/><Relationship Id="rId1" Type="http://schemas.openxmlformats.org/officeDocument/2006/relationships/image" Target="../media/image57.JPG"/><Relationship Id="rId4" Type="http://schemas.openxmlformats.org/officeDocument/2006/relationships/image" Target="../media/image77.JPG"/></Relationships>
</file>

<file path=ppt/diagrams/_rels/data2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image" Target="../media/image78.JPG"/><Relationship Id="rId4" Type="http://schemas.openxmlformats.org/officeDocument/2006/relationships/image" Target="../media/image81.JPG"/></Relationships>
</file>

<file path=ppt/diagrams/_rels/data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image" Target="../media/image82.JPG"/></Relationships>
</file>

<file path=ppt/diagrams/_rels/data2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image" Target="../media/image83.JPG"/></Relationships>
</file>

<file path=ppt/diagrams/_rels/data2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10.JPG"/><Relationship Id="rId1" Type="http://schemas.openxmlformats.org/officeDocument/2006/relationships/image" Target="../media/image86.JPG"/><Relationship Id="rId4" Type="http://schemas.openxmlformats.org/officeDocument/2006/relationships/image" Target="../media/image88.JPG"/></Relationships>
</file>

<file path=ppt/diagrams/_rels/data2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90.JPG"/><Relationship Id="rId1" Type="http://schemas.openxmlformats.org/officeDocument/2006/relationships/image" Target="../media/image89.JPG"/><Relationship Id="rId5" Type="http://schemas.openxmlformats.org/officeDocument/2006/relationships/image" Target="../media/image92.JPG"/><Relationship Id="rId4" Type="http://schemas.openxmlformats.org/officeDocument/2006/relationships/image" Target="../media/image91.JPG"/></Relationships>
</file>

<file path=ppt/diagrams/_rels/data28.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image" Target="../media/image93.JPG"/><Relationship Id="rId5" Type="http://schemas.openxmlformats.org/officeDocument/2006/relationships/image" Target="../media/image97.JPG"/><Relationship Id="rId4" Type="http://schemas.openxmlformats.org/officeDocument/2006/relationships/image" Target="../media/image96.JPG"/></Relationships>
</file>

<file path=ppt/diagrams/_rels/data2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99.JPG"/><Relationship Id="rId1" Type="http://schemas.openxmlformats.org/officeDocument/2006/relationships/image" Target="../media/image98.JPG"/><Relationship Id="rId5" Type="http://schemas.openxmlformats.org/officeDocument/2006/relationships/image" Target="../media/image100.JPG"/><Relationship Id="rId4" Type="http://schemas.openxmlformats.org/officeDocument/2006/relationships/image" Target="../media/image33.JPG"/></Relationships>
</file>

<file path=ppt/diagrams/_rels/data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5.JPG"/><Relationship Id="rId1" Type="http://schemas.openxmlformats.org/officeDocument/2006/relationships/image" Target="../media/image101.JPG"/><Relationship Id="rId4" Type="http://schemas.openxmlformats.org/officeDocument/2006/relationships/image" Target="../media/image102.JPG"/></Relationships>
</file>

<file path=ppt/diagrams/_rels/data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image" Target="../media/image25.JPG"/><Relationship Id="rId4" Type="http://schemas.openxmlformats.org/officeDocument/2006/relationships/image" Target="../media/image28.JPG"/></Relationships>
</file>

<file path=ppt/diagrams/_rels/data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image" Target="../media/image29.JPG"/><Relationship Id="rId5" Type="http://schemas.openxmlformats.org/officeDocument/2006/relationships/image" Target="../media/image33.JPG"/><Relationship Id="rId4" Type="http://schemas.openxmlformats.org/officeDocument/2006/relationships/image" Target="../media/image32.jpg"/></Relationships>
</file>

<file path=ppt/diagrams/_rels/drawing1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image" Target="../media/image34.JPG"/><Relationship Id="rId4" Type="http://schemas.openxmlformats.org/officeDocument/2006/relationships/image" Target="../media/image37.JPG"/></Relationships>
</file>

<file path=ppt/diagrams/_rels/drawing1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image" Target="../media/image38.JPG"/></Relationships>
</file>

<file path=ppt/diagrams/_rels/drawing1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1.JPG"/><Relationship Id="rId1" Type="http://schemas.openxmlformats.org/officeDocument/2006/relationships/image" Target="../media/image41.JPG"/><Relationship Id="rId5" Type="http://schemas.openxmlformats.org/officeDocument/2006/relationships/image" Target="../media/image33.JPG"/><Relationship Id="rId4" Type="http://schemas.openxmlformats.org/officeDocument/2006/relationships/image" Target="../media/image43.JPG"/></Relationships>
</file>

<file path=ppt/diagrams/_rels/drawing1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image" Target="../media/image44.JPG"/><Relationship Id="rId5" Type="http://schemas.openxmlformats.org/officeDocument/2006/relationships/image" Target="../media/image48.JPG"/><Relationship Id="rId4" Type="http://schemas.openxmlformats.org/officeDocument/2006/relationships/image" Target="../media/image47.JPG"/></Relationships>
</file>

<file path=ppt/diagrams/_rels/drawing1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image" Target="../media/image49.JPG"/><Relationship Id="rId4" Type="http://schemas.openxmlformats.org/officeDocument/2006/relationships/image" Target="../media/image30.JPG"/></Relationships>
</file>

<file path=ppt/diagrams/_rels/drawing1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image" Target="../media/image52.JPG"/><Relationship Id="rId5" Type="http://schemas.openxmlformats.org/officeDocument/2006/relationships/image" Target="../media/image28.JPG"/><Relationship Id="rId4" Type="http://schemas.openxmlformats.org/officeDocument/2006/relationships/image" Target="../media/image32.jpg"/></Relationships>
</file>

<file path=ppt/diagrams/_rels/drawing1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s>
</file>

<file path=ppt/diagrams/_rels/drawing1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image" Target="../media/image40.JPG"/></Relationships>
</file>

<file path=ppt/diagrams/_rels/drawing1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image" Target="../media/image59.JPG"/><Relationship Id="rId6" Type="http://schemas.openxmlformats.org/officeDocument/2006/relationships/image" Target="../media/image57.JPG"/><Relationship Id="rId5" Type="http://schemas.openxmlformats.org/officeDocument/2006/relationships/image" Target="../media/image62.JPG"/><Relationship Id="rId4" Type="http://schemas.openxmlformats.org/officeDocument/2006/relationships/image" Target="../media/image26.JPG"/></Relationships>
</file>

<file path=ppt/diagrams/_rels/drawing1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image" Target="../media/image63.JPG"/><Relationship Id="rId6" Type="http://schemas.openxmlformats.org/officeDocument/2006/relationships/image" Target="../media/image18.jpg"/><Relationship Id="rId5" Type="http://schemas.openxmlformats.org/officeDocument/2006/relationships/image" Target="../media/image66.JPG"/><Relationship Id="rId4" Type="http://schemas.openxmlformats.org/officeDocument/2006/relationships/image" Target="../media/image13.JPG"/></Relationships>
</file>

<file path=ppt/diagrams/_rels/drawing20.xml.rels><?xml version="1.0" encoding="UTF-8" standalone="yes"?>
<Relationships xmlns="http://schemas.openxmlformats.org/package/2006/relationships"><Relationship Id="rId3" Type="http://schemas.openxmlformats.org/officeDocument/2006/relationships/image" Target="../media/image69.JPG"/><Relationship Id="rId7" Type="http://schemas.openxmlformats.org/officeDocument/2006/relationships/image" Target="../media/image73.JPG"/><Relationship Id="rId2" Type="http://schemas.openxmlformats.org/officeDocument/2006/relationships/image" Target="../media/image68.JPG"/><Relationship Id="rId1" Type="http://schemas.openxmlformats.org/officeDocument/2006/relationships/image" Target="../media/image67.JPG"/><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JPG"/></Relationships>
</file>

<file path=ppt/diagrams/_rels/drawing21.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image" Target="../media/image74.JPG"/></Relationships>
</file>

<file path=ppt/diagrams/_rels/drawing2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10.JPG"/><Relationship Id="rId1" Type="http://schemas.openxmlformats.org/officeDocument/2006/relationships/image" Target="../media/image57.JPG"/><Relationship Id="rId4" Type="http://schemas.openxmlformats.org/officeDocument/2006/relationships/image" Target="../media/image77.JPG"/></Relationships>
</file>

<file path=ppt/diagrams/_rels/drawing2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image" Target="../media/image78.JPG"/><Relationship Id="rId4" Type="http://schemas.openxmlformats.org/officeDocument/2006/relationships/image" Target="../media/image81.JPG"/></Relationships>
</file>

<file path=ppt/diagrams/_rels/drawing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image" Target="../media/image82.JPG"/></Relationships>
</file>

<file path=ppt/diagrams/_rels/drawing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image" Target="../media/image25.JPG"/><Relationship Id="rId4" Type="http://schemas.openxmlformats.org/officeDocument/2006/relationships/image" Target="../media/image28.JPG"/></Relationships>
</file>

<file path=ppt/diagrams/_rels/drawing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image" Target="../media/image29.JPG"/><Relationship Id="rId5" Type="http://schemas.openxmlformats.org/officeDocument/2006/relationships/image" Target="../media/image33.JPG"/><Relationship Id="rId4" Type="http://schemas.openxmlformats.org/officeDocument/2006/relationships/image" Target="../media/image32.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21CEA3-414F-4E2C-AE31-B37632B25CEC}" type="doc">
      <dgm:prSet loTypeId="urn:microsoft.com/office/officeart/2005/8/layout/hProcess11" loCatId="process" qsTypeId="urn:microsoft.com/office/officeart/2005/8/quickstyle/simple1" qsCatId="simple" csTypeId="urn:microsoft.com/office/officeart/2005/8/colors/accent1_2" csCatId="accent1" phldr="1"/>
      <dgm:spPr/>
    </dgm:pt>
    <dgm:pt modelId="{B5E6EB7D-2264-42BE-8BF4-363E9B5745C0}">
      <dgm:prSet phldrT="[Texte]" custT="1"/>
      <dgm:spPr/>
      <dgm:t>
        <a:bodyPr/>
        <a:lstStyle/>
        <a:p>
          <a:endParaRPr lang="fr-FR" sz="1200" b="1" dirty="0"/>
        </a:p>
      </dgm:t>
    </dgm:pt>
    <dgm:pt modelId="{F42685D2-5CF4-468E-B0D9-E6D8D9928E9E}" type="parTrans" cxnId="{23A8C3D8-CDD7-4E17-97C7-3A0A590DF0F9}">
      <dgm:prSet/>
      <dgm:spPr/>
      <dgm:t>
        <a:bodyPr/>
        <a:lstStyle/>
        <a:p>
          <a:endParaRPr lang="fr-FR"/>
        </a:p>
      </dgm:t>
    </dgm:pt>
    <dgm:pt modelId="{FA708F58-51BA-4550-B014-E7AACA3D923C}" type="sibTrans" cxnId="{23A8C3D8-CDD7-4E17-97C7-3A0A590DF0F9}">
      <dgm:prSet/>
      <dgm:spPr/>
      <dgm:t>
        <a:bodyPr/>
        <a:lstStyle/>
        <a:p>
          <a:endParaRPr lang="fr-FR"/>
        </a:p>
      </dgm:t>
    </dgm:pt>
    <dgm:pt modelId="{1B171E41-85C9-4385-AB11-7385DDC1DE39}">
      <dgm:prSet phldrT="[Texte]" custT="1"/>
      <dgm:spPr/>
      <dgm:t>
        <a:bodyPr/>
        <a:lstStyle/>
        <a:p>
          <a:endParaRPr lang="fr-FR" sz="1200" b="1" dirty="0"/>
        </a:p>
      </dgm:t>
    </dgm:pt>
    <dgm:pt modelId="{7689CF96-4CCC-4499-9970-A36EBB388251}" type="parTrans" cxnId="{88E9CDCE-FF09-4D5E-9402-772D05321A3D}">
      <dgm:prSet/>
      <dgm:spPr/>
      <dgm:t>
        <a:bodyPr/>
        <a:lstStyle/>
        <a:p>
          <a:endParaRPr lang="fr-FR"/>
        </a:p>
      </dgm:t>
    </dgm:pt>
    <dgm:pt modelId="{DB539A51-9CDC-49EF-877E-05F3DCA550F9}" type="sibTrans" cxnId="{88E9CDCE-FF09-4D5E-9402-772D05321A3D}">
      <dgm:prSet/>
      <dgm:spPr/>
      <dgm:t>
        <a:bodyPr/>
        <a:lstStyle/>
        <a:p>
          <a:endParaRPr lang="fr-FR"/>
        </a:p>
      </dgm:t>
    </dgm:pt>
    <dgm:pt modelId="{D8553B8D-52C0-4DD9-A426-93D70E155D14}">
      <dgm:prSet phldrT="[Texte]" custT="1"/>
      <dgm:spPr/>
      <dgm:t>
        <a:bodyPr/>
        <a:lstStyle/>
        <a:p>
          <a:r>
            <a:rPr lang="fr-CA" sz="1600" b="1" dirty="0" smtClean="0">
              <a:solidFill>
                <a:srgbClr val="FF0000"/>
              </a:solidFill>
            </a:rPr>
            <a:t>Électronique et Web</a:t>
          </a:r>
          <a:endParaRPr lang="fr-FR" sz="1600" b="1" dirty="0">
            <a:solidFill>
              <a:srgbClr val="FF0000"/>
            </a:solidFill>
          </a:endParaRPr>
        </a:p>
      </dgm:t>
    </dgm:pt>
    <dgm:pt modelId="{FA44D7F8-9F05-4A70-9759-5E1107C8A43A}" type="sibTrans" cxnId="{1518F336-6C90-4F8B-90CD-86A7156AC4F8}">
      <dgm:prSet/>
      <dgm:spPr/>
      <dgm:t>
        <a:bodyPr/>
        <a:lstStyle/>
        <a:p>
          <a:endParaRPr lang="fr-FR" b="1"/>
        </a:p>
      </dgm:t>
    </dgm:pt>
    <dgm:pt modelId="{11C4BF53-23AA-4980-810B-C158BD71653A}" type="parTrans" cxnId="{1518F336-6C90-4F8B-90CD-86A7156AC4F8}">
      <dgm:prSet/>
      <dgm:spPr/>
      <dgm:t>
        <a:bodyPr/>
        <a:lstStyle/>
        <a:p>
          <a:endParaRPr lang="fr-FR" b="1"/>
        </a:p>
      </dgm:t>
    </dgm:pt>
    <dgm:pt modelId="{232212AA-932B-4E53-806A-77722899BA4D}">
      <dgm:prSet phldrT="[Texte]" custT="1"/>
      <dgm:spPr/>
      <dgm:t>
        <a:bodyPr/>
        <a:lstStyle/>
        <a:p>
          <a:r>
            <a:rPr lang="fr-CA" sz="1600" b="1" dirty="0" smtClean="0">
              <a:solidFill>
                <a:srgbClr val="FF0000"/>
              </a:solidFill>
            </a:rPr>
            <a:t>Imprimé</a:t>
          </a:r>
          <a:endParaRPr lang="fr-FR" sz="1600" b="1" dirty="0">
            <a:solidFill>
              <a:srgbClr val="FF0000"/>
            </a:solidFill>
          </a:endParaRPr>
        </a:p>
      </dgm:t>
    </dgm:pt>
    <dgm:pt modelId="{D1BEE2C2-BA74-4CDC-8A71-61F4284E1338}" type="sibTrans" cxnId="{557BCCDF-5D8C-4EAD-A344-C24601DE82AC}">
      <dgm:prSet/>
      <dgm:spPr/>
      <dgm:t>
        <a:bodyPr/>
        <a:lstStyle/>
        <a:p>
          <a:endParaRPr lang="fr-FR" b="1"/>
        </a:p>
      </dgm:t>
    </dgm:pt>
    <dgm:pt modelId="{2932F33E-4160-4A17-A2C0-187C3AB2C1CC}" type="parTrans" cxnId="{557BCCDF-5D8C-4EAD-A344-C24601DE82AC}">
      <dgm:prSet/>
      <dgm:spPr/>
      <dgm:t>
        <a:bodyPr/>
        <a:lstStyle/>
        <a:p>
          <a:endParaRPr lang="fr-FR" b="1"/>
        </a:p>
      </dgm:t>
    </dgm:pt>
    <dgm:pt modelId="{D6007913-AEAC-4B30-9E31-EF8A3402B4D2}" type="pres">
      <dgm:prSet presAssocID="{8321CEA3-414F-4E2C-AE31-B37632B25CEC}" presName="Name0" presStyleCnt="0">
        <dgm:presLayoutVars>
          <dgm:dir/>
          <dgm:resizeHandles val="exact"/>
        </dgm:presLayoutVars>
      </dgm:prSet>
      <dgm:spPr/>
    </dgm:pt>
    <dgm:pt modelId="{CC23A2F5-EBCC-446F-9E5E-35A67A3D1244}" type="pres">
      <dgm:prSet presAssocID="{8321CEA3-414F-4E2C-AE31-B37632B25CEC}" presName="arrow" presStyleLbl="bgShp" presStyleIdx="0" presStyleCnt="1" custLinFactNeighborY="12930"/>
      <dgm:spPr/>
      <dgm:t>
        <a:bodyPr/>
        <a:lstStyle/>
        <a:p>
          <a:endParaRPr lang="fr-CA"/>
        </a:p>
      </dgm:t>
    </dgm:pt>
    <dgm:pt modelId="{48FCEF15-77B8-42C6-AC9D-3D19EA667B96}" type="pres">
      <dgm:prSet presAssocID="{8321CEA3-414F-4E2C-AE31-B37632B25CEC}" presName="points" presStyleCnt="0"/>
      <dgm:spPr/>
    </dgm:pt>
    <dgm:pt modelId="{2BA5A57E-F64E-44BB-8166-476F1B9F72EC}" type="pres">
      <dgm:prSet presAssocID="{232212AA-932B-4E53-806A-77722899BA4D}" presName="compositeA" presStyleCnt="0"/>
      <dgm:spPr/>
    </dgm:pt>
    <dgm:pt modelId="{2338CCA1-ED69-42F1-8137-CEE4D9B06652}" type="pres">
      <dgm:prSet presAssocID="{232212AA-932B-4E53-806A-77722899BA4D}" presName="textA" presStyleLbl="revTx" presStyleIdx="0" presStyleCnt="4" custLinFactNeighborY="22839">
        <dgm:presLayoutVars>
          <dgm:bulletEnabled val="1"/>
        </dgm:presLayoutVars>
      </dgm:prSet>
      <dgm:spPr/>
      <dgm:t>
        <a:bodyPr/>
        <a:lstStyle/>
        <a:p>
          <a:endParaRPr lang="fr-FR"/>
        </a:p>
      </dgm:t>
    </dgm:pt>
    <dgm:pt modelId="{9AC525A6-6568-44EB-8ED9-A0EBB6626CC1}" type="pres">
      <dgm:prSet presAssocID="{232212AA-932B-4E53-806A-77722899BA4D}" presName="circleA" presStyleLbl="node1" presStyleIdx="0" presStyleCnt="4" custLinFactNeighborY="53259"/>
      <dgm:spPr/>
    </dgm:pt>
    <dgm:pt modelId="{6F04D768-91E1-48E7-A999-BB755B5EAFC1}" type="pres">
      <dgm:prSet presAssocID="{232212AA-932B-4E53-806A-77722899BA4D}" presName="spaceA" presStyleCnt="0"/>
      <dgm:spPr/>
    </dgm:pt>
    <dgm:pt modelId="{D4356BEB-08BA-4858-A05A-2C13B101D54C}" type="pres">
      <dgm:prSet presAssocID="{D1BEE2C2-BA74-4CDC-8A71-61F4284E1338}" presName="space" presStyleCnt="0"/>
      <dgm:spPr/>
    </dgm:pt>
    <dgm:pt modelId="{A2B7DD13-1FA2-402F-9074-9FA4CFEB3076}" type="pres">
      <dgm:prSet presAssocID="{1B171E41-85C9-4385-AB11-7385DDC1DE39}" presName="compositeB" presStyleCnt="0"/>
      <dgm:spPr/>
    </dgm:pt>
    <dgm:pt modelId="{AA0DD1BB-1989-4FF1-B526-419861434C11}" type="pres">
      <dgm:prSet presAssocID="{1B171E41-85C9-4385-AB11-7385DDC1DE39}" presName="textB" presStyleLbl="revTx" presStyleIdx="1" presStyleCnt="4">
        <dgm:presLayoutVars>
          <dgm:bulletEnabled val="1"/>
        </dgm:presLayoutVars>
      </dgm:prSet>
      <dgm:spPr/>
      <dgm:t>
        <a:bodyPr/>
        <a:lstStyle/>
        <a:p>
          <a:endParaRPr lang="fr-FR"/>
        </a:p>
      </dgm:t>
    </dgm:pt>
    <dgm:pt modelId="{507A2277-FF78-4A4B-86A8-705D645941F7}" type="pres">
      <dgm:prSet presAssocID="{1B171E41-85C9-4385-AB11-7385DDC1DE39}" presName="circleB" presStyleLbl="node1" presStyleIdx="1" presStyleCnt="4" custLinFactNeighborY="53259"/>
      <dgm:spPr/>
    </dgm:pt>
    <dgm:pt modelId="{0B0F0E76-7CA7-45F7-B3C1-050FF042BC76}" type="pres">
      <dgm:prSet presAssocID="{1B171E41-85C9-4385-AB11-7385DDC1DE39}" presName="spaceB" presStyleCnt="0"/>
      <dgm:spPr/>
    </dgm:pt>
    <dgm:pt modelId="{A34D4AC1-E57A-4EE9-BA51-9B08B37DB296}" type="pres">
      <dgm:prSet presAssocID="{DB539A51-9CDC-49EF-877E-05F3DCA550F9}" presName="space" presStyleCnt="0"/>
      <dgm:spPr/>
    </dgm:pt>
    <dgm:pt modelId="{E4C84847-619C-47A1-8AF6-DD410BBBC214}" type="pres">
      <dgm:prSet presAssocID="{B5E6EB7D-2264-42BE-8BF4-363E9B5745C0}" presName="compositeA" presStyleCnt="0"/>
      <dgm:spPr/>
    </dgm:pt>
    <dgm:pt modelId="{D19C66EA-AB20-4EB6-A9E0-57F4EC7A477C}" type="pres">
      <dgm:prSet presAssocID="{B5E6EB7D-2264-42BE-8BF4-363E9B5745C0}" presName="textA" presStyleLbl="revTx" presStyleIdx="2" presStyleCnt="4">
        <dgm:presLayoutVars>
          <dgm:bulletEnabled val="1"/>
        </dgm:presLayoutVars>
      </dgm:prSet>
      <dgm:spPr/>
      <dgm:t>
        <a:bodyPr/>
        <a:lstStyle/>
        <a:p>
          <a:endParaRPr lang="fr-FR"/>
        </a:p>
      </dgm:t>
    </dgm:pt>
    <dgm:pt modelId="{19AAF8D0-179B-4661-B551-A0EACDD2D421}" type="pres">
      <dgm:prSet presAssocID="{B5E6EB7D-2264-42BE-8BF4-363E9B5745C0}" presName="circleA" presStyleLbl="node1" presStyleIdx="2" presStyleCnt="4" custLinFactNeighborY="53259"/>
      <dgm:spPr/>
    </dgm:pt>
    <dgm:pt modelId="{D6CB7A81-A075-47D6-94B1-9FF073D8D8CF}" type="pres">
      <dgm:prSet presAssocID="{B5E6EB7D-2264-42BE-8BF4-363E9B5745C0}" presName="spaceA" presStyleCnt="0"/>
      <dgm:spPr/>
    </dgm:pt>
    <dgm:pt modelId="{DF5508D3-48BE-4D0C-AC4C-37D3EBD8FD1B}" type="pres">
      <dgm:prSet presAssocID="{FA708F58-51BA-4550-B014-E7AACA3D923C}" presName="space" presStyleCnt="0"/>
      <dgm:spPr/>
    </dgm:pt>
    <dgm:pt modelId="{7AE37205-63DF-457B-AE1C-ACEBA2817D06}" type="pres">
      <dgm:prSet presAssocID="{D8553B8D-52C0-4DD9-A426-93D70E155D14}" presName="compositeB" presStyleCnt="0"/>
      <dgm:spPr/>
    </dgm:pt>
    <dgm:pt modelId="{4BA03F59-1DC8-41B9-B4C8-3D54BB57B240}" type="pres">
      <dgm:prSet presAssocID="{D8553B8D-52C0-4DD9-A426-93D70E155D14}" presName="textB" presStyleLbl="revTx" presStyleIdx="3" presStyleCnt="4" custLinFactNeighborY="9465">
        <dgm:presLayoutVars>
          <dgm:bulletEnabled val="1"/>
        </dgm:presLayoutVars>
      </dgm:prSet>
      <dgm:spPr/>
      <dgm:t>
        <a:bodyPr/>
        <a:lstStyle/>
        <a:p>
          <a:endParaRPr lang="fr-FR"/>
        </a:p>
      </dgm:t>
    </dgm:pt>
    <dgm:pt modelId="{E23018EE-449F-40CF-99F8-CDB8BE475B8B}" type="pres">
      <dgm:prSet presAssocID="{D8553B8D-52C0-4DD9-A426-93D70E155D14}" presName="circleB" presStyleLbl="node1" presStyleIdx="3" presStyleCnt="4" custLinFactNeighborY="53259"/>
      <dgm:spPr/>
    </dgm:pt>
    <dgm:pt modelId="{E4080B4F-79F1-49F7-A95C-93AF4289D0DD}" type="pres">
      <dgm:prSet presAssocID="{D8553B8D-52C0-4DD9-A426-93D70E155D14}" presName="spaceB" presStyleCnt="0"/>
      <dgm:spPr/>
    </dgm:pt>
  </dgm:ptLst>
  <dgm:cxnLst>
    <dgm:cxn modelId="{23A8C3D8-CDD7-4E17-97C7-3A0A590DF0F9}" srcId="{8321CEA3-414F-4E2C-AE31-B37632B25CEC}" destId="{B5E6EB7D-2264-42BE-8BF4-363E9B5745C0}" srcOrd="2" destOrd="0" parTransId="{F42685D2-5CF4-468E-B0D9-E6D8D9928E9E}" sibTransId="{FA708F58-51BA-4550-B014-E7AACA3D923C}"/>
    <dgm:cxn modelId="{B98CA78D-0B02-4A54-B6FC-228319C9AA53}" type="presOf" srcId="{D8553B8D-52C0-4DD9-A426-93D70E155D14}" destId="{4BA03F59-1DC8-41B9-B4C8-3D54BB57B240}" srcOrd="0" destOrd="0" presId="urn:microsoft.com/office/officeart/2005/8/layout/hProcess11"/>
    <dgm:cxn modelId="{174CCBCF-1B59-4406-B5AD-3FF505812817}" type="presOf" srcId="{232212AA-932B-4E53-806A-77722899BA4D}" destId="{2338CCA1-ED69-42F1-8137-CEE4D9B06652}" srcOrd="0" destOrd="0" presId="urn:microsoft.com/office/officeart/2005/8/layout/hProcess11"/>
    <dgm:cxn modelId="{1518F336-6C90-4F8B-90CD-86A7156AC4F8}" srcId="{8321CEA3-414F-4E2C-AE31-B37632B25CEC}" destId="{D8553B8D-52C0-4DD9-A426-93D70E155D14}" srcOrd="3" destOrd="0" parTransId="{11C4BF53-23AA-4980-810B-C158BD71653A}" sibTransId="{FA44D7F8-9F05-4A70-9759-5E1107C8A43A}"/>
    <dgm:cxn modelId="{557BCCDF-5D8C-4EAD-A344-C24601DE82AC}" srcId="{8321CEA3-414F-4E2C-AE31-B37632B25CEC}" destId="{232212AA-932B-4E53-806A-77722899BA4D}" srcOrd="0" destOrd="0" parTransId="{2932F33E-4160-4A17-A2C0-187C3AB2C1CC}" sibTransId="{D1BEE2C2-BA74-4CDC-8A71-61F4284E1338}"/>
    <dgm:cxn modelId="{88E9CDCE-FF09-4D5E-9402-772D05321A3D}" srcId="{8321CEA3-414F-4E2C-AE31-B37632B25CEC}" destId="{1B171E41-85C9-4385-AB11-7385DDC1DE39}" srcOrd="1" destOrd="0" parTransId="{7689CF96-4CCC-4499-9970-A36EBB388251}" sibTransId="{DB539A51-9CDC-49EF-877E-05F3DCA550F9}"/>
    <dgm:cxn modelId="{91212DA0-1AB5-4A10-8413-3861C2D46AA8}" type="presOf" srcId="{1B171E41-85C9-4385-AB11-7385DDC1DE39}" destId="{AA0DD1BB-1989-4FF1-B526-419861434C11}" srcOrd="0" destOrd="0" presId="urn:microsoft.com/office/officeart/2005/8/layout/hProcess11"/>
    <dgm:cxn modelId="{073A58A4-BAD3-49BA-A742-118295B0C7B8}" type="presOf" srcId="{8321CEA3-414F-4E2C-AE31-B37632B25CEC}" destId="{D6007913-AEAC-4B30-9E31-EF8A3402B4D2}" srcOrd="0" destOrd="0" presId="urn:microsoft.com/office/officeart/2005/8/layout/hProcess11"/>
    <dgm:cxn modelId="{12569201-71FB-4FAB-BA29-CC8B6705E682}" type="presOf" srcId="{B5E6EB7D-2264-42BE-8BF4-363E9B5745C0}" destId="{D19C66EA-AB20-4EB6-A9E0-57F4EC7A477C}" srcOrd="0" destOrd="0" presId="urn:microsoft.com/office/officeart/2005/8/layout/hProcess11"/>
    <dgm:cxn modelId="{2C753770-CECD-4C16-A3D1-A09428ABBDD7}" type="presParOf" srcId="{D6007913-AEAC-4B30-9E31-EF8A3402B4D2}" destId="{CC23A2F5-EBCC-446F-9E5E-35A67A3D1244}" srcOrd="0" destOrd="0" presId="urn:microsoft.com/office/officeart/2005/8/layout/hProcess11"/>
    <dgm:cxn modelId="{8219CA09-AAFE-42E1-8C46-9F29A02C00B9}" type="presParOf" srcId="{D6007913-AEAC-4B30-9E31-EF8A3402B4D2}" destId="{48FCEF15-77B8-42C6-AC9D-3D19EA667B96}" srcOrd="1" destOrd="0" presId="urn:microsoft.com/office/officeart/2005/8/layout/hProcess11"/>
    <dgm:cxn modelId="{545FF477-A479-4B2E-843B-9D33A9F41C96}" type="presParOf" srcId="{48FCEF15-77B8-42C6-AC9D-3D19EA667B96}" destId="{2BA5A57E-F64E-44BB-8166-476F1B9F72EC}" srcOrd="0" destOrd="0" presId="urn:microsoft.com/office/officeart/2005/8/layout/hProcess11"/>
    <dgm:cxn modelId="{CDD1785C-D325-4575-B2D2-F9210791854F}" type="presParOf" srcId="{2BA5A57E-F64E-44BB-8166-476F1B9F72EC}" destId="{2338CCA1-ED69-42F1-8137-CEE4D9B06652}" srcOrd="0" destOrd="0" presId="urn:microsoft.com/office/officeart/2005/8/layout/hProcess11"/>
    <dgm:cxn modelId="{8EFBC42B-F701-462A-8D18-D1AEB9EB0370}" type="presParOf" srcId="{2BA5A57E-F64E-44BB-8166-476F1B9F72EC}" destId="{9AC525A6-6568-44EB-8ED9-A0EBB6626CC1}" srcOrd="1" destOrd="0" presId="urn:microsoft.com/office/officeart/2005/8/layout/hProcess11"/>
    <dgm:cxn modelId="{C30D6482-3543-4A1E-9FF3-59802F3EDC16}" type="presParOf" srcId="{2BA5A57E-F64E-44BB-8166-476F1B9F72EC}" destId="{6F04D768-91E1-48E7-A999-BB755B5EAFC1}" srcOrd="2" destOrd="0" presId="urn:microsoft.com/office/officeart/2005/8/layout/hProcess11"/>
    <dgm:cxn modelId="{FE0A85E7-1B06-4887-BE9E-24E138F3CC07}" type="presParOf" srcId="{48FCEF15-77B8-42C6-AC9D-3D19EA667B96}" destId="{D4356BEB-08BA-4858-A05A-2C13B101D54C}" srcOrd="1" destOrd="0" presId="urn:microsoft.com/office/officeart/2005/8/layout/hProcess11"/>
    <dgm:cxn modelId="{6F5F4908-91C1-4416-98B8-1FC3AB151DED}" type="presParOf" srcId="{48FCEF15-77B8-42C6-AC9D-3D19EA667B96}" destId="{A2B7DD13-1FA2-402F-9074-9FA4CFEB3076}" srcOrd="2" destOrd="0" presId="urn:microsoft.com/office/officeart/2005/8/layout/hProcess11"/>
    <dgm:cxn modelId="{1A2F0D48-8C0D-40A1-A39B-BAAAF1670D01}" type="presParOf" srcId="{A2B7DD13-1FA2-402F-9074-9FA4CFEB3076}" destId="{AA0DD1BB-1989-4FF1-B526-419861434C11}" srcOrd="0" destOrd="0" presId="urn:microsoft.com/office/officeart/2005/8/layout/hProcess11"/>
    <dgm:cxn modelId="{ED903CA9-0E1D-49CC-A29C-BC4AA9E8A638}" type="presParOf" srcId="{A2B7DD13-1FA2-402F-9074-9FA4CFEB3076}" destId="{507A2277-FF78-4A4B-86A8-705D645941F7}" srcOrd="1" destOrd="0" presId="urn:microsoft.com/office/officeart/2005/8/layout/hProcess11"/>
    <dgm:cxn modelId="{B68F94FB-3C06-4D4C-B345-C9A8B6F92D93}" type="presParOf" srcId="{A2B7DD13-1FA2-402F-9074-9FA4CFEB3076}" destId="{0B0F0E76-7CA7-45F7-B3C1-050FF042BC76}" srcOrd="2" destOrd="0" presId="urn:microsoft.com/office/officeart/2005/8/layout/hProcess11"/>
    <dgm:cxn modelId="{9B4742A3-C032-466F-A9D4-6A1A89C70497}" type="presParOf" srcId="{48FCEF15-77B8-42C6-AC9D-3D19EA667B96}" destId="{A34D4AC1-E57A-4EE9-BA51-9B08B37DB296}" srcOrd="3" destOrd="0" presId="urn:microsoft.com/office/officeart/2005/8/layout/hProcess11"/>
    <dgm:cxn modelId="{6D5B7B77-2978-45A9-B87F-F2FEF7DA52FF}" type="presParOf" srcId="{48FCEF15-77B8-42C6-AC9D-3D19EA667B96}" destId="{E4C84847-619C-47A1-8AF6-DD410BBBC214}" srcOrd="4" destOrd="0" presId="urn:microsoft.com/office/officeart/2005/8/layout/hProcess11"/>
    <dgm:cxn modelId="{BE6B974B-4F06-4DE6-8F6F-B745444982E0}" type="presParOf" srcId="{E4C84847-619C-47A1-8AF6-DD410BBBC214}" destId="{D19C66EA-AB20-4EB6-A9E0-57F4EC7A477C}" srcOrd="0" destOrd="0" presId="urn:microsoft.com/office/officeart/2005/8/layout/hProcess11"/>
    <dgm:cxn modelId="{96051425-2592-48CD-ABC8-9FA0E73D7C9E}" type="presParOf" srcId="{E4C84847-619C-47A1-8AF6-DD410BBBC214}" destId="{19AAF8D0-179B-4661-B551-A0EACDD2D421}" srcOrd="1" destOrd="0" presId="urn:microsoft.com/office/officeart/2005/8/layout/hProcess11"/>
    <dgm:cxn modelId="{D2F9D581-E9C8-4D1C-9786-5D7D74D92293}" type="presParOf" srcId="{E4C84847-619C-47A1-8AF6-DD410BBBC214}" destId="{D6CB7A81-A075-47D6-94B1-9FF073D8D8CF}" srcOrd="2" destOrd="0" presId="urn:microsoft.com/office/officeart/2005/8/layout/hProcess11"/>
    <dgm:cxn modelId="{951DD7B1-8F9C-42DC-BF90-B047686B3FF8}" type="presParOf" srcId="{48FCEF15-77B8-42C6-AC9D-3D19EA667B96}" destId="{DF5508D3-48BE-4D0C-AC4C-37D3EBD8FD1B}" srcOrd="5" destOrd="0" presId="urn:microsoft.com/office/officeart/2005/8/layout/hProcess11"/>
    <dgm:cxn modelId="{AAEB55D0-A71E-465F-A60F-849665FF00D1}" type="presParOf" srcId="{48FCEF15-77B8-42C6-AC9D-3D19EA667B96}" destId="{7AE37205-63DF-457B-AE1C-ACEBA2817D06}" srcOrd="6" destOrd="0" presId="urn:microsoft.com/office/officeart/2005/8/layout/hProcess11"/>
    <dgm:cxn modelId="{EE35F340-28B6-4E1C-8A76-72D9FF69CEA0}" type="presParOf" srcId="{7AE37205-63DF-457B-AE1C-ACEBA2817D06}" destId="{4BA03F59-1DC8-41B9-B4C8-3D54BB57B240}" srcOrd="0" destOrd="0" presId="urn:microsoft.com/office/officeart/2005/8/layout/hProcess11"/>
    <dgm:cxn modelId="{5306DBBF-EE8F-4111-9BAF-DD63EA254530}" type="presParOf" srcId="{7AE37205-63DF-457B-AE1C-ACEBA2817D06}" destId="{E23018EE-449F-40CF-99F8-CDB8BE475B8B}" srcOrd="1" destOrd="0" presId="urn:microsoft.com/office/officeart/2005/8/layout/hProcess11"/>
    <dgm:cxn modelId="{E00EA722-B775-48B7-8E5A-B535CA7F80D6}" type="presParOf" srcId="{7AE37205-63DF-457B-AE1C-ACEBA2817D06}" destId="{E4080B4F-79F1-49F7-A95C-93AF4289D0DD}"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70D5BE4-E304-47CD-B6FC-A15DE5CA4AF1}" type="doc">
      <dgm:prSet loTypeId="urn:microsoft.com/office/officeart/2005/8/layout/vList3" loCatId="list" qsTypeId="urn:microsoft.com/office/officeart/2005/8/quickstyle/simple2" qsCatId="simple" csTypeId="urn:microsoft.com/office/officeart/2005/8/colors/accent2_5" csCatId="accent2" phldr="1"/>
      <dgm:spPr/>
    </dgm:pt>
    <dgm:pt modelId="{F84E187D-8960-4002-AED7-067ADBFD1685}">
      <dgm:prSet phldrT="[Texte]" custT="1"/>
      <dgm:spPr/>
      <dgm:t>
        <a:bodyPr/>
        <a:lstStyle/>
        <a:p>
          <a:pPr algn="l"/>
          <a:r>
            <a:rPr lang="fr-FR" sz="1800" dirty="0" smtClean="0">
              <a:cs typeface="Arial Narrow"/>
            </a:rPr>
            <a:t>Offre mondiale de documentation numérique</a:t>
          </a:r>
          <a:endParaRPr lang="fr-CA" sz="1800" dirty="0"/>
        </a:p>
      </dgm:t>
    </dgm:pt>
    <dgm:pt modelId="{A3AF79C8-5586-46C6-8226-6FE24AED87D6}" type="parTrans" cxnId="{896E93AC-EB33-431E-AAC1-AA4DA8A4C7E4}">
      <dgm:prSet/>
      <dgm:spPr/>
      <dgm:t>
        <a:bodyPr/>
        <a:lstStyle/>
        <a:p>
          <a:endParaRPr lang="fr-CA"/>
        </a:p>
      </dgm:t>
    </dgm:pt>
    <dgm:pt modelId="{C5E52228-0EE7-438F-9E6E-4AC284C53318}" type="sibTrans" cxnId="{896E93AC-EB33-431E-AAC1-AA4DA8A4C7E4}">
      <dgm:prSet/>
      <dgm:spPr/>
      <dgm:t>
        <a:bodyPr/>
        <a:lstStyle/>
        <a:p>
          <a:endParaRPr lang="fr-CA"/>
        </a:p>
      </dgm:t>
    </dgm:pt>
    <dgm:pt modelId="{2CB5C335-4004-422C-9162-E9D674F66F9C}">
      <dgm:prSet phldrT="[Texte]" custT="1"/>
      <dgm:spPr/>
      <dgm:t>
        <a:bodyPr/>
        <a:lstStyle/>
        <a:p>
          <a:pPr algn="l"/>
          <a:r>
            <a:rPr lang="fr-FR" sz="1800" dirty="0" smtClean="0">
              <a:cs typeface="Arial Narrow"/>
            </a:rPr>
            <a:t>Communication savante</a:t>
          </a:r>
          <a:endParaRPr lang="fr-CA" sz="1800" dirty="0"/>
        </a:p>
      </dgm:t>
    </dgm:pt>
    <dgm:pt modelId="{63721842-904A-43EE-B0CE-ADB34BC2BD6E}" type="parTrans" cxnId="{4D15B8B6-9982-488B-8FB0-F5389BAE3130}">
      <dgm:prSet/>
      <dgm:spPr/>
      <dgm:t>
        <a:bodyPr/>
        <a:lstStyle/>
        <a:p>
          <a:endParaRPr lang="fr-CA"/>
        </a:p>
      </dgm:t>
    </dgm:pt>
    <dgm:pt modelId="{9445C503-90D6-4D28-B0EC-85CECC7BB57B}" type="sibTrans" cxnId="{4D15B8B6-9982-488B-8FB0-F5389BAE3130}">
      <dgm:prSet/>
      <dgm:spPr/>
      <dgm:t>
        <a:bodyPr/>
        <a:lstStyle/>
        <a:p>
          <a:endParaRPr lang="fr-CA"/>
        </a:p>
      </dgm:t>
    </dgm:pt>
    <dgm:pt modelId="{72FAA29A-615A-493E-B8D4-050288FCC25A}">
      <dgm:prSet phldrT="[Texte]" custT="1"/>
      <dgm:spPr/>
      <dgm:t>
        <a:bodyPr/>
        <a:lstStyle/>
        <a:p>
          <a:pPr algn="l"/>
          <a:r>
            <a:rPr lang="fr-FR" sz="1800" dirty="0" smtClean="0">
              <a:cs typeface="Arial Narrow"/>
            </a:rPr>
            <a:t>Mouvement du Libre accès – politique institutionnelle de libre accès</a:t>
          </a:r>
          <a:endParaRPr lang="fr-CA" sz="1800" dirty="0"/>
        </a:p>
      </dgm:t>
    </dgm:pt>
    <dgm:pt modelId="{3AF1AA0A-7FF5-42F7-B697-5849A0DD90A3}" type="parTrans" cxnId="{328A086F-E9DE-4E58-B23C-30C16840758B}">
      <dgm:prSet/>
      <dgm:spPr/>
      <dgm:t>
        <a:bodyPr/>
        <a:lstStyle/>
        <a:p>
          <a:endParaRPr lang="fr-CA"/>
        </a:p>
      </dgm:t>
    </dgm:pt>
    <dgm:pt modelId="{4BA1B534-E8C4-434E-9071-C5A0E369C973}" type="sibTrans" cxnId="{328A086F-E9DE-4E58-B23C-30C16840758B}">
      <dgm:prSet/>
      <dgm:spPr/>
      <dgm:t>
        <a:bodyPr/>
        <a:lstStyle/>
        <a:p>
          <a:endParaRPr lang="fr-CA"/>
        </a:p>
      </dgm:t>
    </dgm:pt>
    <dgm:pt modelId="{E5AEE1BD-DACE-482B-9905-5C707FAEA5CA}">
      <dgm:prSet custT="1"/>
      <dgm:spPr/>
      <dgm:t>
        <a:bodyPr/>
        <a:lstStyle/>
        <a:p>
          <a:pPr algn="l"/>
          <a:r>
            <a:rPr lang="fr-CA" sz="1800" dirty="0" smtClean="0"/>
            <a:t>Droit d’auteur (Loi c-11 et COPIBEC)</a:t>
          </a:r>
          <a:endParaRPr lang="fr-CA" sz="1800" dirty="0"/>
        </a:p>
      </dgm:t>
    </dgm:pt>
    <dgm:pt modelId="{2A0A0CB0-75D1-41FD-9B10-9E763B19A047}" type="parTrans" cxnId="{8D56E1BD-C448-4C4A-BA99-B0DC5E5D489E}">
      <dgm:prSet/>
      <dgm:spPr/>
      <dgm:t>
        <a:bodyPr/>
        <a:lstStyle/>
        <a:p>
          <a:endParaRPr lang="fr-CA"/>
        </a:p>
      </dgm:t>
    </dgm:pt>
    <dgm:pt modelId="{5FB44B96-69A2-455E-8C45-EBFC6BA0C494}" type="sibTrans" cxnId="{8D56E1BD-C448-4C4A-BA99-B0DC5E5D489E}">
      <dgm:prSet/>
      <dgm:spPr/>
      <dgm:t>
        <a:bodyPr/>
        <a:lstStyle/>
        <a:p>
          <a:endParaRPr lang="fr-CA"/>
        </a:p>
      </dgm:t>
    </dgm:pt>
    <dgm:pt modelId="{FAFFA5B3-C29F-4DAA-8BF3-F7879B7D1103}" type="pres">
      <dgm:prSet presAssocID="{670D5BE4-E304-47CD-B6FC-A15DE5CA4AF1}" presName="linearFlow" presStyleCnt="0">
        <dgm:presLayoutVars>
          <dgm:dir/>
          <dgm:resizeHandles val="exact"/>
        </dgm:presLayoutVars>
      </dgm:prSet>
      <dgm:spPr/>
    </dgm:pt>
    <dgm:pt modelId="{AA8C7F86-8A9F-41AB-A6CF-9CC846F58907}" type="pres">
      <dgm:prSet presAssocID="{F84E187D-8960-4002-AED7-067ADBFD1685}" presName="composite" presStyleCnt="0"/>
      <dgm:spPr/>
    </dgm:pt>
    <dgm:pt modelId="{75B1341C-B05F-4C1E-8B1A-799C5838210C}" type="pres">
      <dgm:prSet presAssocID="{F84E187D-8960-4002-AED7-067ADBFD1685}" presName="imgShp" presStyleLbl="fgImgPlace1" presStyleIdx="0" presStyleCnt="4" custLinFactNeighborX="-37565"/>
      <dgm:spPr>
        <a:blipFill>
          <a:blip xmlns:r="http://schemas.openxmlformats.org/officeDocument/2006/relationships" r:embed="rId1">
            <a:extLst>
              <a:ext uri="{28A0092B-C50C-407E-A947-70E740481C1C}">
                <a14:useLocalDpi xmlns:a14="http://schemas.microsoft.com/office/drawing/2010/main" val="0"/>
              </a:ext>
            </a:extLst>
          </a:blip>
          <a:srcRect/>
          <a:stretch>
            <a:fillRect l="-22000" r="-22000"/>
          </a:stretch>
        </a:blipFill>
      </dgm:spPr>
      <dgm:t>
        <a:bodyPr/>
        <a:lstStyle/>
        <a:p>
          <a:endParaRPr lang="fr-CA"/>
        </a:p>
      </dgm:t>
    </dgm:pt>
    <dgm:pt modelId="{71758B0C-EB02-4214-BFDB-522D1E70EDC6}" type="pres">
      <dgm:prSet presAssocID="{F84E187D-8960-4002-AED7-067ADBFD1685}" presName="txShp" presStyleLbl="node1" presStyleIdx="0" presStyleCnt="4" custScaleX="120786" custLinFactNeighborX="8094">
        <dgm:presLayoutVars>
          <dgm:bulletEnabled val="1"/>
        </dgm:presLayoutVars>
      </dgm:prSet>
      <dgm:spPr/>
      <dgm:t>
        <a:bodyPr/>
        <a:lstStyle/>
        <a:p>
          <a:endParaRPr lang="fr-CA"/>
        </a:p>
      </dgm:t>
    </dgm:pt>
    <dgm:pt modelId="{098F55C7-F488-4C39-8486-EF32DEB5A434}" type="pres">
      <dgm:prSet presAssocID="{C5E52228-0EE7-438F-9E6E-4AC284C53318}" presName="spacing" presStyleCnt="0"/>
      <dgm:spPr/>
    </dgm:pt>
    <dgm:pt modelId="{572B4C98-BD75-4A02-AC9C-DC304CE042C6}" type="pres">
      <dgm:prSet presAssocID="{E5AEE1BD-DACE-482B-9905-5C707FAEA5CA}" presName="composite" presStyleCnt="0"/>
      <dgm:spPr/>
    </dgm:pt>
    <dgm:pt modelId="{7BB5F0CD-44CC-46BF-81A3-01D4B18789CB}" type="pres">
      <dgm:prSet presAssocID="{E5AEE1BD-DACE-482B-9905-5C707FAEA5CA}" presName="imgShp" presStyleLbl="fgImgPlace1" presStyleIdx="1" presStyleCnt="4" custLinFactNeighborX="-37565"/>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25CEC451-360B-4C0A-B7D4-F30CB69D15B2}" type="pres">
      <dgm:prSet presAssocID="{E5AEE1BD-DACE-482B-9905-5C707FAEA5CA}" presName="txShp" presStyleLbl="node1" presStyleIdx="1" presStyleCnt="4" custScaleX="120786" custLinFactNeighborX="8094">
        <dgm:presLayoutVars>
          <dgm:bulletEnabled val="1"/>
        </dgm:presLayoutVars>
      </dgm:prSet>
      <dgm:spPr/>
      <dgm:t>
        <a:bodyPr/>
        <a:lstStyle/>
        <a:p>
          <a:endParaRPr lang="fr-CA"/>
        </a:p>
      </dgm:t>
    </dgm:pt>
    <dgm:pt modelId="{268359B3-608D-4B12-8B39-3A7A44E9FCED}" type="pres">
      <dgm:prSet presAssocID="{5FB44B96-69A2-455E-8C45-EBFC6BA0C494}" presName="spacing" presStyleCnt="0"/>
      <dgm:spPr/>
    </dgm:pt>
    <dgm:pt modelId="{F7888542-A2BB-4C6E-9C9A-9724FA5C129E}" type="pres">
      <dgm:prSet presAssocID="{2CB5C335-4004-422C-9162-E9D674F66F9C}" presName="composite" presStyleCnt="0"/>
      <dgm:spPr/>
    </dgm:pt>
    <dgm:pt modelId="{7C127257-350B-4D04-93D9-CEF751F5B51E}" type="pres">
      <dgm:prSet presAssocID="{2CB5C335-4004-422C-9162-E9D674F66F9C}" presName="imgShp" presStyleLbl="fgImgPlace1" presStyleIdx="2" presStyleCnt="4" custLinFactNeighborX="-37565"/>
      <dgm:spPr>
        <a:blipFill>
          <a:blip xmlns:r="http://schemas.openxmlformats.org/officeDocument/2006/relationships" r:embed="rId3">
            <a:extLst>
              <a:ext uri="{28A0092B-C50C-407E-A947-70E740481C1C}">
                <a14:useLocalDpi xmlns:a14="http://schemas.microsoft.com/office/drawing/2010/main" val="0"/>
              </a:ext>
            </a:extLst>
          </a:blip>
          <a:srcRect/>
          <a:stretch>
            <a:fillRect t="-25000" b="-25000"/>
          </a:stretch>
        </a:blipFill>
      </dgm:spPr>
    </dgm:pt>
    <dgm:pt modelId="{33E30445-36E8-4AFA-8483-746A1F1BB569}" type="pres">
      <dgm:prSet presAssocID="{2CB5C335-4004-422C-9162-E9D674F66F9C}" presName="txShp" presStyleLbl="node1" presStyleIdx="2" presStyleCnt="4" custScaleX="120786" custLinFactNeighborX="8094">
        <dgm:presLayoutVars>
          <dgm:bulletEnabled val="1"/>
        </dgm:presLayoutVars>
      </dgm:prSet>
      <dgm:spPr/>
      <dgm:t>
        <a:bodyPr/>
        <a:lstStyle/>
        <a:p>
          <a:endParaRPr lang="fr-CA"/>
        </a:p>
      </dgm:t>
    </dgm:pt>
    <dgm:pt modelId="{339F7822-5ED3-48E0-84E5-6BAC2AD45722}" type="pres">
      <dgm:prSet presAssocID="{9445C503-90D6-4D28-B0EC-85CECC7BB57B}" presName="spacing" presStyleCnt="0"/>
      <dgm:spPr/>
    </dgm:pt>
    <dgm:pt modelId="{0A13C1E0-DB1D-471B-B23B-328A687A5EED}" type="pres">
      <dgm:prSet presAssocID="{72FAA29A-615A-493E-B8D4-050288FCC25A}" presName="composite" presStyleCnt="0"/>
      <dgm:spPr/>
    </dgm:pt>
    <dgm:pt modelId="{B8215EF9-DE82-415F-9DE4-B553E5DEEB5B}" type="pres">
      <dgm:prSet presAssocID="{72FAA29A-615A-493E-B8D4-050288FCC25A}" presName="imgShp" presStyleLbl="fgImgPlace1" presStyleIdx="3" presStyleCnt="4" custLinFactNeighborX="-37565"/>
      <dgm:spPr>
        <a:blipFill>
          <a:blip xmlns:r="http://schemas.openxmlformats.org/officeDocument/2006/relationships" r:embed="rId4">
            <a:extLst>
              <a:ext uri="{28A0092B-C50C-407E-A947-70E740481C1C}">
                <a14:useLocalDpi xmlns:a14="http://schemas.microsoft.com/office/drawing/2010/main" val="0"/>
              </a:ext>
            </a:extLst>
          </a:blip>
          <a:srcRect/>
          <a:stretch>
            <a:fillRect t="-18000" b="-18000"/>
          </a:stretch>
        </a:blipFill>
      </dgm:spPr>
    </dgm:pt>
    <dgm:pt modelId="{6AFF27D6-F587-4CAD-803C-D45B8E86B038}" type="pres">
      <dgm:prSet presAssocID="{72FAA29A-615A-493E-B8D4-050288FCC25A}" presName="txShp" presStyleLbl="node1" presStyleIdx="3" presStyleCnt="4" custScaleX="120786" custLinFactNeighborX="8094">
        <dgm:presLayoutVars>
          <dgm:bulletEnabled val="1"/>
        </dgm:presLayoutVars>
      </dgm:prSet>
      <dgm:spPr/>
      <dgm:t>
        <a:bodyPr/>
        <a:lstStyle/>
        <a:p>
          <a:endParaRPr lang="fr-CA"/>
        </a:p>
      </dgm:t>
    </dgm:pt>
  </dgm:ptLst>
  <dgm:cxnLst>
    <dgm:cxn modelId="{FB129DBA-2CD7-4134-A12E-985D74597204}" type="presOf" srcId="{670D5BE4-E304-47CD-B6FC-A15DE5CA4AF1}" destId="{FAFFA5B3-C29F-4DAA-8BF3-F7879B7D1103}" srcOrd="0" destOrd="0" presId="urn:microsoft.com/office/officeart/2005/8/layout/vList3"/>
    <dgm:cxn modelId="{E6231920-3555-455E-AA5E-29E483F16946}" type="presOf" srcId="{2CB5C335-4004-422C-9162-E9D674F66F9C}" destId="{33E30445-36E8-4AFA-8483-746A1F1BB569}" srcOrd="0" destOrd="0" presId="urn:microsoft.com/office/officeart/2005/8/layout/vList3"/>
    <dgm:cxn modelId="{66FED6C5-520B-45BF-8B86-409F9BBA7558}" type="presOf" srcId="{F84E187D-8960-4002-AED7-067ADBFD1685}" destId="{71758B0C-EB02-4214-BFDB-522D1E70EDC6}" srcOrd="0" destOrd="0" presId="urn:microsoft.com/office/officeart/2005/8/layout/vList3"/>
    <dgm:cxn modelId="{4D15B8B6-9982-488B-8FB0-F5389BAE3130}" srcId="{670D5BE4-E304-47CD-B6FC-A15DE5CA4AF1}" destId="{2CB5C335-4004-422C-9162-E9D674F66F9C}" srcOrd="2" destOrd="0" parTransId="{63721842-904A-43EE-B0CE-ADB34BC2BD6E}" sibTransId="{9445C503-90D6-4D28-B0EC-85CECC7BB57B}"/>
    <dgm:cxn modelId="{4ADA82D6-F62A-488D-B64F-549EE46E1190}" type="presOf" srcId="{E5AEE1BD-DACE-482B-9905-5C707FAEA5CA}" destId="{25CEC451-360B-4C0A-B7D4-F30CB69D15B2}" srcOrd="0" destOrd="0" presId="urn:microsoft.com/office/officeart/2005/8/layout/vList3"/>
    <dgm:cxn modelId="{AA57ADE1-EDCA-4506-9384-8975EA86935B}" type="presOf" srcId="{72FAA29A-615A-493E-B8D4-050288FCC25A}" destId="{6AFF27D6-F587-4CAD-803C-D45B8E86B038}" srcOrd="0" destOrd="0" presId="urn:microsoft.com/office/officeart/2005/8/layout/vList3"/>
    <dgm:cxn modelId="{8D56E1BD-C448-4C4A-BA99-B0DC5E5D489E}" srcId="{670D5BE4-E304-47CD-B6FC-A15DE5CA4AF1}" destId="{E5AEE1BD-DACE-482B-9905-5C707FAEA5CA}" srcOrd="1" destOrd="0" parTransId="{2A0A0CB0-75D1-41FD-9B10-9E763B19A047}" sibTransId="{5FB44B96-69A2-455E-8C45-EBFC6BA0C494}"/>
    <dgm:cxn modelId="{328A086F-E9DE-4E58-B23C-30C16840758B}" srcId="{670D5BE4-E304-47CD-B6FC-A15DE5CA4AF1}" destId="{72FAA29A-615A-493E-B8D4-050288FCC25A}" srcOrd="3" destOrd="0" parTransId="{3AF1AA0A-7FF5-42F7-B697-5849A0DD90A3}" sibTransId="{4BA1B534-E8C4-434E-9071-C5A0E369C973}"/>
    <dgm:cxn modelId="{896E93AC-EB33-431E-AAC1-AA4DA8A4C7E4}" srcId="{670D5BE4-E304-47CD-B6FC-A15DE5CA4AF1}" destId="{F84E187D-8960-4002-AED7-067ADBFD1685}" srcOrd="0" destOrd="0" parTransId="{A3AF79C8-5586-46C6-8226-6FE24AED87D6}" sibTransId="{C5E52228-0EE7-438F-9E6E-4AC284C53318}"/>
    <dgm:cxn modelId="{39EA1859-ACFC-40B7-AB59-B6F85D75CFB7}" type="presParOf" srcId="{FAFFA5B3-C29F-4DAA-8BF3-F7879B7D1103}" destId="{AA8C7F86-8A9F-41AB-A6CF-9CC846F58907}" srcOrd="0" destOrd="0" presId="urn:microsoft.com/office/officeart/2005/8/layout/vList3"/>
    <dgm:cxn modelId="{33BF13E5-6BB6-4F8D-8F32-5364290108BE}" type="presParOf" srcId="{AA8C7F86-8A9F-41AB-A6CF-9CC846F58907}" destId="{75B1341C-B05F-4C1E-8B1A-799C5838210C}" srcOrd="0" destOrd="0" presId="urn:microsoft.com/office/officeart/2005/8/layout/vList3"/>
    <dgm:cxn modelId="{B659F466-C868-4C77-9D40-34558B7F1CD8}" type="presParOf" srcId="{AA8C7F86-8A9F-41AB-A6CF-9CC846F58907}" destId="{71758B0C-EB02-4214-BFDB-522D1E70EDC6}" srcOrd="1" destOrd="0" presId="urn:microsoft.com/office/officeart/2005/8/layout/vList3"/>
    <dgm:cxn modelId="{C7F4BE7C-9DED-4CCA-9C5D-7E60249BE236}" type="presParOf" srcId="{FAFFA5B3-C29F-4DAA-8BF3-F7879B7D1103}" destId="{098F55C7-F488-4C39-8486-EF32DEB5A434}" srcOrd="1" destOrd="0" presId="urn:microsoft.com/office/officeart/2005/8/layout/vList3"/>
    <dgm:cxn modelId="{FA376656-DFA0-43F3-8B02-A06E956478DD}" type="presParOf" srcId="{FAFFA5B3-C29F-4DAA-8BF3-F7879B7D1103}" destId="{572B4C98-BD75-4A02-AC9C-DC304CE042C6}" srcOrd="2" destOrd="0" presId="urn:microsoft.com/office/officeart/2005/8/layout/vList3"/>
    <dgm:cxn modelId="{FA6829BD-0414-4D48-8B62-D8EC8B1D41D6}" type="presParOf" srcId="{572B4C98-BD75-4A02-AC9C-DC304CE042C6}" destId="{7BB5F0CD-44CC-46BF-81A3-01D4B18789CB}" srcOrd="0" destOrd="0" presId="urn:microsoft.com/office/officeart/2005/8/layout/vList3"/>
    <dgm:cxn modelId="{E213207F-78DC-4FA3-A48B-2C5D5806627D}" type="presParOf" srcId="{572B4C98-BD75-4A02-AC9C-DC304CE042C6}" destId="{25CEC451-360B-4C0A-B7D4-F30CB69D15B2}" srcOrd="1" destOrd="0" presId="urn:microsoft.com/office/officeart/2005/8/layout/vList3"/>
    <dgm:cxn modelId="{B2DBF8B3-DAC0-4DA3-92B3-70D5D54B673E}" type="presParOf" srcId="{FAFFA5B3-C29F-4DAA-8BF3-F7879B7D1103}" destId="{268359B3-608D-4B12-8B39-3A7A44E9FCED}" srcOrd="3" destOrd="0" presId="urn:microsoft.com/office/officeart/2005/8/layout/vList3"/>
    <dgm:cxn modelId="{01EA531E-756E-4DC2-B449-090D43AE56EC}" type="presParOf" srcId="{FAFFA5B3-C29F-4DAA-8BF3-F7879B7D1103}" destId="{F7888542-A2BB-4C6E-9C9A-9724FA5C129E}" srcOrd="4" destOrd="0" presId="urn:microsoft.com/office/officeart/2005/8/layout/vList3"/>
    <dgm:cxn modelId="{D86C25C4-53F4-42C7-828B-2193836B6EF1}" type="presParOf" srcId="{F7888542-A2BB-4C6E-9C9A-9724FA5C129E}" destId="{7C127257-350B-4D04-93D9-CEF751F5B51E}" srcOrd="0" destOrd="0" presId="urn:microsoft.com/office/officeart/2005/8/layout/vList3"/>
    <dgm:cxn modelId="{5815DE9E-EF0A-4336-922F-DBF846550019}" type="presParOf" srcId="{F7888542-A2BB-4C6E-9C9A-9724FA5C129E}" destId="{33E30445-36E8-4AFA-8483-746A1F1BB569}" srcOrd="1" destOrd="0" presId="urn:microsoft.com/office/officeart/2005/8/layout/vList3"/>
    <dgm:cxn modelId="{DF85BC79-7BE3-4667-AA45-4B04D5176B90}" type="presParOf" srcId="{FAFFA5B3-C29F-4DAA-8BF3-F7879B7D1103}" destId="{339F7822-5ED3-48E0-84E5-6BAC2AD45722}" srcOrd="5" destOrd="0" presId="urn:microsoft.com/office/officeart/2005/8/layout/vList3"/>
    <dgm:cxn modelId="{C6D67A6D-5010-403A-96CA-C7AD960ECFAD}" type="presParOf" srcId="{FAFFA5B3-C29F-4DAA-8BF3-F7879B7D1103}" destId="{0A13C1E0-DB1D-471B-B23B-328A687A5EED}" srcOrd="6" destOrd="0" presId="urn:microsoft.com/office/officeart/2005/8/layout/vList3"/>
    <dgm:cxn modelId="{9E497A3C-6A45-4C92-95D1-D11D5D52FEBF}" type="presParOf" srcId="{0A13C1E0-DB1D-471B-B23B-328A687A5EED}" destId="{B8215EF9-DE82-415F-9DE4-B553E5DEEB5B}" srcOrd="0" destOrd="0" presId="urn:microsoft.com/office/officeart/2005/8/layout/vList3"/>
    <dgm:cxn modelId="{6FC8EBF8-8E98-40F8-91D7-A2158CDC378A}" type="presParOf" srcId="{0A13C1E0-DB1D-471B-B23B-328A687A5EED}" destId="{6AFF27D6-F587-4CAD-803C-D45B8E86B038}" srcOrd="1" destOrd="0" presId="urn:microsoft.com/office/officeart/2005/8/layout/vList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70D5BE4-E304-47CD-B6FC-A15DE5CA4AF1}" type="doc">
      <dgm:prSet loTypeId="urn:microsoft.com/office/officeart/2005/8/layout/vList3" loCatId="list" qsTypeId="urn:microsoft.com/office/officeart/2005/8/quickstyle/simple2" qsCatId="simple" csTypeId="urn:microsoft.com/office/officeart/2005/8/colors/accent2_5" csCatId="accent2" phldr="1"/>
      <dgm:spPr/>
    </dgm:pt>
    <dgm:pt modelId="{F84E187D-8960-4002-AED7-067ADBFD1685}">
      <dgm:prSet phldrT="[Texte]" custT="1"/>
      <dgm:spPr/>
      <dgm:t>
        <a:bodyPr/>
        <a:lstStyle/>
        <a:p>
          <a:pPr algn="l"/>
          <a:r>
            <a:rPr lang="fr-FR" sz="1800" dirty="0" smtClean="0">
              <a:cs typeface="Arial Narrow"/>
            </a:rPr>
            <a:t>Chaires et instituts de recherche</a:t>
          </a:r>
          <a:endParaRPr lang="fr-CA" sz="1800" dirty="0"/>
        </a:p>
      </dgm:t>
    </dgm:pt>
    <dgm:pt modelId="{A3AF79C8-5586-46C6-8226-6FE24AED87D6}" type="parTrans" cxnId="{896E93AC-EB33-431E-AAC1-AA4DA8A4C7E4}">
      <dgm:prSet/>
      <dgm:spPr/>
      <dgm:t>
        <a:bodyPr/>
        <a:lstStyle/>
        <a:p>
          <a:endParaRPr lang="fr-CA"/>
        </a:p>
      </dgm:t>
    </dgm:pt>
    <dgm:pt modelId="{C5E52228-0EE7-438F-9E6E-4AC284C53318}" type="sibTrans" cxnId="{896E93AC-EB33-431E-AAC1-AA4DA8A4C7E4}">
      <dgm:prSet/>
      <dgm:spPr/>
      <dgm:t>
        <a:bodyPr/>
        <a:lstStyle/>
        <a:p>
          <a:endParaRPr lang="fr-CA"/>
        </a:p>
      </dgm:t>
    </dgm:pt>
    <dgm:pt modelId="{2CB5C335-4004-422C-9162-E9D674F66F9C}">
      <dgm:prSet phldrT="[Texte]" custT="1"/>
      <dgm:spPr/>
      <dgm:t>
        <a:bodyPr/>
        <a:lstStyle/>
        <a:p>
          <a:pPr algn="l"/>
          <a:endParaRPr lang="fr-FR" sz="1800" dirty="0" smtClean="0">
            <a:cs typeface="Arial Narrow"/>
          </a:endParaRPr>
        </a:p>
        <a:p>
          <a:pPr algn="l"/>
          <a:r>
            <a:rPr lang="fr-FR" sz="1800" dirty="0" smtClean="0">
              <a:cs typeface="Arial Narrow"/>
            </a:rPr>
            <a:t>Étudiants de 2</a:t>
          </a:r>
          <a:r>
            <a:rPr lang="fr-FR" sz="1800" baseline="30000" dirty="0" smtClean="0">
              <a:cs typeface="Arial Narrow"/>
            </a:rPr>
            <a:t>e</a:t>
          </a:r>
          <a:r>
            <a:rPr lang="fr-FR" sz="1800" dirty="0" smtClean="0">
              <a:cs typeface="Arial Narrow"/>
            </a:rPr>
            <a:t> et 3</a:t>
          </a:r>
          <a:r>
            <a:rPr lang="fr-FR" sz="1800" baseline="30000" dirty="0" smtClean="0">
              <a:cs typeface="Arial Narrow"/>
            </a:rPr>
            <a:t>e</a:t>
          </a:r>
          <a:r>
            <a:rPr lang="fr-FR" sz="1800" dirty="0" smtClean="0">
              <a:cs typeface="Arial Narrow"/>
            </a:rPr>
            <a:t> cycles</a:t>
          </a:r>
        </a:p>
        <a:p>
          <a:pPr algn="l"/>
          <a:endParaRPr lang="fr-CA" sz="1800" dirty="0"/>
        </a:p>
      </dgm:t>
    </dgm:pt>
    <dgm:pt modelId="{63721842-904A-43EE-B0CE-ADB34BC2BD6E}" type="parTrans" cxnId="{4D15B8B6-9982-488B-8FB0-F5389BAE3130}">
      <dgm:prSet/>
      <dgm:spPr/>
      <dgm:t>
        <a:bodyPr/>
        <a:lstStyle/>
        <a:p>
          <a:endParaRPr lang="fr-CA"/>
        </a:p>
      </dgm:t>
    </dgm:pt>
    <dgm:pt modelId="{9445C503-90D6-4D28-B0EC-85CECC7BB57B}" type="sibTrans" cxnId="{4D15B8B6-9982-488B-8FB0-F5389BAE3130}">
      <dgm:prSet/>
      <dgm:spPr/>
      <dgm:t>
        <a:bodyPr/>
        <a:lstStyle/>
        <a:p>
          <a:endParaRPr lang="fr-CA"/>
        </a:p>
      </dgm:t>
    </dgm:pt>
    <dgm:pt modelId="{E5AEE1BD-DACE-482B-9905-5C707FAEA5CA}">
      <dgm:prSet custT="1"/>
      <dgm:spPr/>
      <dgm:t>
        <a:bodyPr/>
        <a:lstStyle/>
        <a:p>
          <a:pPr algn="l"/>
          <a:r>
            <a:rPr lang="fr-FR" sz="1800" dirty="0" smtClean="0">
              <a:cs typeface="Arial Narrow"/>
            </a:rPr>
            <a:t>Chercheurs</a:t>
          </a:r>
        </a:p>
      </dgm:t>
    </dgm:pt>
    <dgm:pt modelId="{2A0A0CB0-75D1-41FD-9B10-9E763B19A047}" type="parTrans" cxnId="{8D56E1BD-C448-4C4A-BA99-B0DC5E5D489E}">
      <dgm:prSet/>
      <dgm:spPr/>
      <dgm:t>
        <a:bodyPr/>
        <a:lstStyle/>
        <a:p>
          <a:endParaRPr lang="fr-CA"/>
        </a:p>
      </dgm:t>
    </dgm:pt>
    <dgm:pt modelId="{5FB44B96-69A2-455E-8C45-EBFC6BA0C494}" type="sibTrans" cxnId="{8D56E1BD-C448-4C4A-BA99-B0DC5E5D489E}">
      <dgm:prSet/>
      <dgm:spPr/>
      <dgm:t>
        <a:bodyPr/>
        <a:lstStyle/>
        <a:p>
          <a:endParaRPr lang="fr-CA"/>
        </a:p>
      </dgm:t>
    </dgm:pt>
    <dgm:pt modelId="{FAFFA5B3-C29F-4DAA-8BF3-F7879B7D1103}" type="pres">
      <dgm:prSet presAssocID="{670D5BE4-E304-47CD-B6FC-A15DE5CA4AF1}" presName="linearFlow" presStyleCnt="0">
        <dgm:presLayoutVars>
          <dgm:dir/>
          <dgm:resizeHandles val="exact"/>
        </dgm:presLayoutVars>
      </dgm:prSet>
      <dgm:spPr/>
    </dgm:pt>
    <dgm:pt modelId="{AA8C7F86-8A9F-41AB-A6CF-9CC846F58907}" type="pres">
      <dgm:prSet presAssocID="{F84E187D-8960-4002-AED7-067ADBFD1685}" presName="composite" presStyleCnt="0"/>
      <dgm:spPr/>
    </dgm:pt>
    <dgm:pt modelId="{75B1341C-B05F-4C1E-8B1A-799C5838210C}" type="pres">
      <dgm:prSet presAssocID="{F84E187D-8960-4002-AED7-067ADBFD1685}" presName="imgShp" presStyleLbl="fgImgPlace1" presStyleIdx="0" presStyleCnt="3" custLinFactNeighborX="37661"/>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endParaRPr lang="fr-CA"/>
        </a:p>
      </dgm:t>
    </dgm:pt>
    <dgm:pt modelId="{71758B0C-EB02-4214-BFDB-522D1E70EDC6}" type="pres">
      <dgm:prSet presAssocID="{F84E187D-8960-4002-AED7-067ADBFD1685}" presName="txShp" presStyleLbl="node1" presStyleIdx="0" presStyleCnt="3" custScaleX="98866" custLinFactNeighborX="8094">
        <dgm:presLayoutVars>
          <dgm:bulletEnabled val="1"/>
        </dgm:presLayoutVars>
      </dgm:prSet>
      <dgm:spPr/>
      <dgm:t>
        <a:bodyPr/>
        <a:lstStyle/>
        <a:p>
          <a:endParaRPr lang="fr-CA"/>
        </a:p>
      </dgm:t>
    </dgm:pt>
    <dgm:pt modelId="{098F55C7-F488-4C39-8486-EF32DEB5A434}" type="pres">
      <dgm:prSet presAssocID="{C5E52228-0EE7-438F-9E6E-4AC284C53318}" presName="spacing" presStyleCnt="0"/>
      <dgm:spPr/>
    </dgm:pt>
    <dgm:pt modelId="{572B4C98-BD75-4A02-AC9C-DC304CE042C6}" type="pres">
      <dgm:prSet presAssocID="{E5AEE1BD-DACE-482B-9905-5C707FAEA5CA}" presName="composite" presStyleCnt="0"/>
      <dgm:spPr/>
    </dgm:pt>
    <dgm:pt modelId="{7BB5F0CD-44CC-46BF-81A3-01D4B18789CB}" type="pres">
      <dgm:prSet presAssocID="{E5AEE1BD-DACE-482B-9905-5C707FAEA5CA}" presName="imgShp" presStyleLbl="fgImgPlace1" presStyleIdx="1" presStyleCnt="3" custLinFactNeighborX="37661"/>
      <dgm:spPr>
        <a:blipFill>
          <a:blip xmlns:r="http://schemas.openxmlformats.org/officeDocument/2006/relationships" r:embed="rId2">
            <a:extLst>
              <a:ext uri="{28A0092B-C50C-407E-A947-70E740481C1C}">
                <a14:useLocalDpi xmlns:a14="http://schemas.microsoft.com/office/drawing/2010/main" val="0"/>
              </a:ext>
            </a:extLst>
          </a:blip>
          <a:srcRect/>
          <a:stretch>
            <a:fillRect t="-25000" b="-25000"/>
          </a:stretch>
        </a:blipFill>
      </dgm:spPr>
      <dgm:t>
        <a:bodyPr/>
        <a:lstStyle/>
        <a:p>
          <a:endParaRPr lang="fr-CA"/>
        </a:p>
      </dgm:t>
    </dgm:pt>
    <dgm:pt modelId="{25CEC451-360B-4C0A-B7D4-F30CB69D15B2}" type="pres">
      <dgm:prSet presAssocID="{E5AEE1BD-DACE-482B-9905-5C707FAEA5CA}" presName="txShp" presStyleLbl="node1" presStyleIdx="1" presStyleCnt="3" custScaleX="98866" custLinFactNeighborX="8094">
        <dgm:presLayoutVars>
          <dgm:bulletEnabled val="1"/>
        </dgm:presLayoutVars>
      </dgm:prSet>
      <dgm:spPr/>
      <dgm:t>
        <a:bodyPr/>
        <a:lstStyle/>
        <a:p>
          <a:endParaRPr lang="fr-CA"/>
        </a:p>
      </dgm:t>
    </dgm:pt>
    <dgm:pt modelId="{268359B3-608D-4B12-8B39-3A7A44E9FCED}" type="pres">
      <dgm:prSet presAssocID="{5FB44B96-69A2-455E-8C45-EBFC6BA0C494}" presName="spacing" presStyleCnt="0"/>
      <dgm:spPr/>
    </dgm:pt>
    <dgm:pt modelId="{F7888542-A2BB-4C6E-9C9A-9724FA5C129E}" type="pres">
      <dgm:prSet presAssocID="{2CB5C335-4004-422C-9162-E9D674F66F9C}" presName="composite" presStyleCnt="0"/>
      <dgm:spPr/>
    </dgm:pt>
    <dgm:pt modelId="{7C127257-350B-4D04-93D9-CEF751F5B51E}" type="pres">
      <dgm:prSet presAssocID="{2CB5C335-4004-422C-9162-E9D674F66F9C}" presName="imgShp" presStyleLbl="fgImgPlace1" presStyleIdx="2" presStyleCnt="3" custLinFactNeighborX="37661"/>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t>
        <a:bodyPr/>
        <a:lstStyle/>
        <a:p>
          <a:endParaRPr lang="fr-CA"/>
        </a:p>
      </dgm:t>
    </dgm:pt>
    <dgm:pt modelId="{33E30445-36E8-4AFA-8483-746A1F1BB569}" type="pres">
      <dgm:prSet presAssocID="{2CB5C335-4004-422C-9162-E9D674F66F9C}" presName="txShp" presStyleLbl="node1" presStyleIdx="2" presStyleCnt="3" custScaleX="98866" custLinFactNeighborX="8094">
        <dgm:presLayoutVars>
          <dgm:bulletEnabled val="1"/>
        </dgm:presLayoutVars>
      </dgm:prSet>
      <dgm:spPr/>
      <dgm:t>
        <a:bodyPr/>
        <a:lstStyle/>
        <a:p>
          <a:endParaRPr lang="fr-CA"/>
        </a:p>
      </dgm:t>
    </dgm:pt>
  </dgm:ptLst>
  <dgm:cxnLst>
    <dgm:cxn modelId="{4D15B8B6-9982-488B-8FB0-F5389BAE3130}" srcId="{670D5BE4-E304-47CD-B6FC-A15DE5CA4AF1}" destId="{2CB5C335-4004-422C-9162-E9D674F66F9C}" srcOrd="2" destOrd="0" parTransId="{63721842-904A-43EE-B0CE-ADB34BC2BD6E}" sibTransId="{9445C503-90D6-4D28-B0EC-85CECC7BB57B}"/>
    <dgm:cxn modelId="{7CE0A2BC-9421-4A77-A52E-DD7AE3ABE160}" type="presOf" srcId="{E5AEE1BD-DACE-482B-9905-5C707FAEA5CA}" destId="{25CEC451-360B-4C0A-B7D4-F30CB69D15B2}" srcOrd="0" destOrd="0" presId="urn:microsoft.com/office/officeart/2005/8/layout/vList3"/>
    <dgm:cxn modelId="{8D56E1BD-C448-4C4A-BA99-B0DC5E5D489E}" srcId="{670D5BE4-E304-47CD-B6FC-A15DE5CA4AF1}" destId="{E5AEE1BD-DACE-482B-9905-5C707FAEA5CA}" srcOrd="1" destOrd="0" parTransId="{2A0A0CB0-75D1-41FD-9B10-9E763B19A047}" sibTransId="{5FB44B96-69A2-455E-8C45-EBFC6BA0C494}"/>
    <dgm:cxn modelId="{6399F05D-92B9-450B-8178-8A11634D7AE9}" type="presOf" srcId="{670D5BE4-E304-47CD-B6FC-A15DE5CA4AF1}" destId="{FAFFA5B3-C29F-4DAA-8BF3-F7879B7D1103}" srcOrd="0" destOrd="0" presId="urn:microsoft.com/office/officeart/2005/8/layout/vList3"/>
    <dgm:cxn modelId="{BA2256E3-F96F-4DC7-B55A-25FA0F4EEDF6}" type="presOf" srcId="{F84E187D-8960-4002-AED7-067ADBFD1685}" destId="{71758B0C-EB02-4214-BFDB-522D1E70EDC6}" srcOrd="0" destOrd="0" presId="urn:microsoft.com/office/officeart/2005/8/layout/vList3"/>
    <dgm:cxn modelId="{3B81E8C8-8DF5-40C4-9231-522ECEE1A2D3}" type="presOf" srcId="{2CB5C335-4004-422C-9162-E9D674F66F9C}" destId="{33E30445-36E8-4AFA-8483-746A1F1BB569}" srcOrd="0" destOrd="0" presId="urn:microsoft.com/office/officeart/2005/8/layout/vList3"/>
    <dgm:cxn modelId="{896E93AC-EB33-431E-AAC1-AA4DA8A4C7E4}" srcId="{670D5BE4-E304-47CD-B6FC-A15DE5CA4AF1}" destId="{F84E187D-8960-4002-AED7-067ADBFD1685}" srcOrd="0" destOrd="0" parTransId="{A3AF79C8-5586-46C6-8226-6FE24AED87D6}" sibTransId="{C5E52228-0EE7-438F-9E6E-4AC284C53318}"/>
    <dgm:cxn modelId="{A8712483-EB1E-4620-A098-B772E4795373}" type="presParOf" srcId="{FAFFA5B3-C29F-4DAA-8BF3-F7879B7D1103}" destId="{AA8C7F86-8A9F-41AB-A6CF-9CC846F58907}" srcOrd="0" destOrd="0" presId="urn:microsoft.com/office/officeart/2005/8/layout/vList3"/>
    <dgm:cxn modelId="{0D75F975-C85F-414A-9416-C146DAD2CAE0}" type="presParOf" srcId="{AA8C7F86-8A9F-41AB-A6CF-9CC846F58907}" destId="{75B1341C-B05F-4C1E-8B1A-799C5838210C}" srcOrd="0" destOrd="0" presId="urn:microsoft.com/office/officeart/2005/8/layout/vList3"/>
    <dgm:cxn modelId="{90FEECB4-CE06-4153-858D-BC1FD9C3EFE6}" type="presParOf" srcId="{AA8C7F86-8A9F-41AB-A6CF-9CC846F58907}" destId="{71758B0C-EB02-4214-BFDB-522D1E70EDC6}" srcOrd="1" destOrd="0" presId="urn:microsoft.com/office/officeart/2005/8/layout/vList3"/>
    <dgm:cxn modelId="{B748B006-829C-43C9-820C-5D3B1D7D8DFF}" type="presParOf" srcId="{FAFFA5B3-C29F-4DAA-8BF3-F7879B7D1103}" destId="{098F55C7-F488-4C39-8486-EF32DEB5A434}" srcOrd="1" destOrd="0" presId="urn:microsoft.com/office/officeart/2005/8/layout/vList3"/>
    <dgm:cxn modelId="{9A46746A-2EEA-40A6-B34C-49F6BDC0934C}" type="presParOf" srcId="{FAFFA5B3-C29F-4DAA-8BF3-F7879B7D1103}" destId="{572B4C98-BD75-4A02-AC9C-DC304CE042C6}" srcOrd="2" destOrd="0" presId="urn:microsoft.com/office/officeart/2005/8/layout/vList3"/>
    <dgm:cxn modelId="{CCABDE8B-260E-41AE-9628-8C22282068E2}" type="presParOf" srcId="{572B4C98-BD75-4A02-AC9C-DC304CE042C6}" destId="{7BB5F0CD-44CC-46BF-81A3-01D4B18789CB}" srcOrd="0" destOrd="0" presId="urn:microsoft.com/office/officeart/2005/8/layout/vList3"/>
    <dgm:cxn modelId="{E485ADC8-BD4A-4900-B7DF-0A3A5E57E042}" type="presParOf" srcId="{572B4C98-BD75-4A02-AC9C-DC304CE042C6}" destId="{25CEC451-360B-4C0A-B7D4-F30CB69D15B2}" srcOrd="1" destOrd="0" presId="urn:microsoft.com/office/officeart/2005/8/layout/vList3"/>
    <dgm:cxn modelId="{C4D27E9E-57AC-4970-92E5-EF30C57C6CA5}" type="presParOf" srcId="{FAFFA5B3-C29F-4DAA-8BF3-F7879B7D1103}" destId="{268359B3-608D-4B12-8B39-3A7A44E9FCED}" srcOrd="3" destOrd="0" presId="urn:microsoft.com/office/officeart/2005/8/layout/vList3"/>
    <dgm:cxn modelId="{300ADFA6-88F2-4928-8228-BB136A848F50}" type="presParOf" srcId="{FAFFA5B3-C29F-4DAA-8BF3-F7879B7D1103}" destId="{F7888542-A2BB-4C6E-9C9A-9724FA5C129E}" srcOrd="4" destOrd="0" presId="urn:microsoft.com/office/officeart/2005/8/layout/vList3"/>
    <dgm:cxn modelId="{2B6D3554-EE51-4CC9-AF9B-D672FD9CCDF9}" type="presParOf" srcId="{F7888542-A2BB-4C6E-9C9A-9724FA5C129E}" destId="{7C127257-350B-4D04-93D9-CEF751F5B51E}" srcOrd="0" destOrd="0" presId="urn:microsoft.com/office/officeart/2005/8/layout/vList3"/>
    <dgm:cxn modelId="{A8245AFF-AAF0-442C-8201-568C84D76FDD}" type="presParOf" srcId="{F7888542-A2BB-4C6E-9C9A-9724FA5C129E}" destId="{33E30445-36E8-4AFA-8483-746A1F1BB569}" srcOrd="1" destOrd="0" presId="urn:microsoft.com/office/officeart/2005/8/layout/vList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28BC486-6525-46DA-AF03-FC01FC613CEB}" type="doc">
      <dgm:prSet loTypeId="urn:microsoft.com/office/officeart/2005/8/layout/vList3" loCatId="list" qsTypeId="urn:microsoft.com/office/officeart/2005/8/quickstyle/simple2" qsCatId="simple" csTypeId="urn:microsoft.com/office/officeart/2005/8/colors/accent2_5" csCatId="accent2" phldr="1"/>
      <dgm:spPr/>
      <dgm:t>
        <a:bodyPr/>
        <a:lstStyle/>
        <a:p>
          <a:endParaRPr lang="fr-CA"/>
        </a:p>
      </dgm:t>
    </dgm:pt>
    <dgm:pt modelId="{58AF8485-FE68-4741-A374-F393B8C10778}">
      <dgm:prSet phldrT="[Texte]"/>
      <dgm:spPr/>
      <dgm:t>
        <a:bodyPr/>
        <a:lstStyle/>
        <a:p>
          <a:pPr algn="l"/>
          <a:r>
            <a:rPr lang="fr-FR" dirty="0" smtClean="0">
              <a:cs typeface="Arial Narrow"/>
            </a:rPr>
            <a:t>Collections mieux ciblées, adaptées, pointues </a:t>
          </a:r>
          <a:endParaRPr lang="fr-CA" dirty="0"/>
        </a:p>
      </dgm:t>
    </dgm:pt>
    <dgm:pt modelId="{86D4F599-324F-4EB0-8C8C-62EDB8733831}" type="parTrans" cxnId="{5A15BFC4-CCDB-4BF1-97B7-05AD45731618}">
      <dgm:prSet/>
      <dgm:spPr/>
      <dgm:t>
        <a:bodyPr/>
        <a:lstStyle/>
        <a:p>
          <a:endParaRPr lang="fr-CA"/>
        </a:p>
      </dgm:t>
    </dgm:pt>
    <dgm:pt modelId="{23ADC154-46B8-40F3-B036-EEAEA7D7CBC8}" type="sibTrans" cxnId="{5A15BFC4-CCDB-4BF1-97B7-05AD45731618}">
      <dgm:prSet/>
      <dgm:spPr/>
      <dgm:t>
        <a:bodyPr/>
        <a:lstStyle/>
        <a:p>
          <a:endParaRPr lang="fr-CA"/>
        </a:p>
      </dgm:t>
    </dgm:pt>
    <dgm:pt modelId="{11599874-C6EC-4B1E-82A4-0B978677A5F5}">
      <dgm:prSet phldrT="[Texte]"/>
      <dgm:spPr/>
      <dgm:t>
        <a:bodyPr/>
        <a:lstStyle/>
        <a:p>
          <a:pPr algn="l"/>
          <a:r>
            <a:rPr lang="fr-FR" dirty="0" smtClean="0">
              <a:cs typeface="Arial Narrow"/>
            </a:rPr>
            <a:t>Politique de développement disciplinaire - Recherche</a:t>
          </a:r>
          <a:endParaRPr lang="fr-CA" dirty="0"/>
        </a:p>
      </dgm:t>
    </dgm:pt>
    <dgm:pt modelId="{DDBBCE39-1EEB-4A98-B119-5FC9842E727B}" type="parTrans" cxnId="{DE657297-3084-4C35-8906-5FB775FB3CD7}">
      <dgm:prSet/>
      <dgm:spPr/>
      <dgm:t>
        <a:bodyPr/>
        <a:lstStyle/>
        <a:p>
          <a:endParaRPr lang="fr-CA"/>
        </a:p>
      </dgm:t>
    </dgm:pt>
    <dgm:pt modelId="{5D31A5A1-2779-48B6-BE85-6A5FCF05FD33}" type="sibTrans" cxnId="{DE657297-3084-4C35-8906-5FB775FB3CD7}">
      <dgm:prSet/>
      <dgm:spPr/>
      <dgm:t>
        <a:bodyPr/>
        <a:lstStyle/>
        <a:p>
          <a:endParaRPr lang="fr-CA"/>
        </a:p>
      </dgm:t>
    </dgm:pt>
    <dgm:pt modelId="{2E0C5418-FDD5-4A7F-BF5F-6AE510DB715D}">
      <dgm:prSet phldrT="[Texte]" custT="1"/>
      <dgm:spPr/>
      <dgm:t>
        <a:bodyPr/>
        <a:lstStyle/>
        <a:p>
          <a:pPr algn="l"/>
          <a:r>
            <a:rPr lang="fr-FR" sz="1600" dirty="0" smtClean="0">
              <a:cs typeface="Arial Narrow"/>
            </a:rPr>
            <a:t>Augmentation des contenus numériques spécifiques</a:t>
          </a:r>
          <a:endParaRPr lang="fr-CA" sz="1600" dirty="0"/>
        </a:p>
      </dgm:t>
    </dgm:pt>
    <dgm:pt modelId="{8650F62D-CE67-4FB7-A269-8D18B597886C}" type="parTrans" cxnId="{AB95AD10-D8B7-49F4-94A9-BBA1DBDC26F1}">
      <dgm:prSet/>
      <dgm:spPr/>
      <dgm:t>
        <a:bodyPr/>
        <a:lstStyle/>
        <a:p>
          <a:endParaRPr lang="fr-CA"/>
        </a:p>
      </dgm:t>
    </dgm:pt>
    <dgm:pt modelId="{B815643B-5C85-4301-8B0F-9569E4E5EB43}" type="sibTrans" cxnId="{AB95AD10-D8B7-49F4-94A9-BBA1DBDC26F1}">
      <dgm:prSet/>
      <dgm:spPr/>
      <dgm:t>
        <a:bodyPr/>
        <a:lstStyle/>
        <a:p>
          <a:endParaRPr lang="fr-CA"/>
        </a:p>
      </dgm:t>
    </dgm:pt>
    <dgm:pt modelId="{FB91A494-8ED6-4D33-8C5C-E0E2627CE806}">
      <dgm:prSet custT="1"/>
      <dgm:spPr/>
      <dgm:t>
        <a:bodyPr/>
        <a:lstStyle/>
        <a:p>
          <a:pPr algn="l"/>
          <a:r>
            <a:rPr lang="fr-FR" sz="1600" dirty="0" smtClean="0">
              <a:cs typeface="Arial Narrow"/>
            </a:rPr>
            <a:t>Contenus numériques francophones et canadiens</a:t>
          </a:r>
        </a:p>
      </dgm:t>
    </dgm:pt>
    <dgm:pt modelId="{8EC7F4DD-89E4-44EF-99D4-5C919DE6A8BA}" type="parTrans" cxnId="{2805A7D4-8B0A-4C24-96D6-9AA56B5DF9C6}">
      <dgm:prSet/>
      <dgm:spPr/>
      <dgm:t>
        <a:bodyPr/>
        <a:lstStyle/>
        <a:p>
          <a:endParaRPr lang="fr-CA"/>
        </a:p>
      </dgm:t>
    </dgm:pt>
    <dgm:pt modelId="{9348C2CC-EDCC-48A4-996A-D96A708B48E6}" type="sibTrans" cxnId="{2805A7D4-8B0A-4C24-96D6-9AA56B5DF9C6}">
      <dgm:prSet/>
      <dgm:spPr/>
      <dgm:t>
        <a:bodyPr/>
        <a:lstStyle/>
        <a:p>
          <a:endParaRPr lang="fr-CA"/>
        </a:p>
      </dgm:t>
    </dgm:pt>
    <dgm:pt modelId="{543689A0-D908-4B6C-A740-07ED718B73FD}">
      <dgm:prSet custT="1"/>
      <dgm:spPr/>
      <dgm:t>
        <a:bodyPr/>
        <a:lstStyle/>
        <a:p>
          <a:pPr algn="l"/>
          <a:r>
            <a:rPr lang="fr-FR" sz="1600" dirty="0" smtClean="0">
              <a:cs typeface="Arial Narrow"/>
            </a:rPr>
            <a:t>Plan d’atténuation (corpus numériques à risque)</a:t>
          </a:r>
        </a:p>
      </dgm:t>
    </dgm:pt>
    <dgm:pt modelId="{EB3DBDF9-0043-4AE8-B0E4-E1D29EF5CB11}" type="parTrans" cxnId="{F0DCD2A6-BF6F-43D1-9936-08002C56F18D}">
      <dgm:prSet/>
      <dgm:spPr/>
      <dgm:t>
        <a:bodyPr/>
        <a:lstStyle/>
        <a:p>
          <a:endParaRPr lang="fr-CA"/>
        </a:p>
      </dgm:t>
    </dgm:pt>
    <dgm:pt modelId="{06A045B5-640C-4393-B5FE-3F077A98E56F}" type="sibTrans" cxnId="{F0DCD2A6-BF6F-43D1-9936-08002C56F18D}">
      <dgm:prSet/>
      <dgm:spPr/>
      <dgm:t>
        <a:bodyPr/>
        <a:lstStyle/>
        <a:p>
          <a:endParaRPr lang="fr-CA"/>
        </a:p>
      </dgm:t>
    </dgm:pt>
    <dgm:pt modelId="{73694C80-7F3B-4C16-A4A1-893C57C87645}" type="pres">
      <dgm:prSet presAssocID="{528BC486-6525-46DA-AF03-FC01FC613CEB}" presName="linearFlow" presStyleCnt="0">
        <dgm:presLayoutVars>
          <dgm:dir/>
          <dgm:resizeHandles val="exact"/>
        </dgm:presLayoutVars>
      </dgm:prSet>
      <dgm:spPr/>
      <dgm:t>
        <a:bodyPr/>
        <a:lstStyle/>
        <a:p>
          <a:endParaRPr lang="fr-CA"/>
        </a:p>
      </dgm:t>
    </dgm:pt>
    <dgm:pt modelId="{3D4DDF4C-925B-4673-9DBC-C777C7F39E90}" type="pres">
      <dgm:prSet presAssocID="{58AF8485-FE68-4741-A374-F393B8C10778}" presName="composite" presStyleCnt="0"/>
      <dgm:spPr/>
    </dgm:pt>
    <dgm:pt modelId="{BC89340C-218B-40D9-A00F-E73A7144CA09}" type="pres">
      <dgm:prSet presAssocID="{58AF8485-FE68-4741-A374-F393B8C10778}" presName="imgShp" presStyleLbl="fgImgPlace1" presStyleIdx="0" presStyleCnt="5" custScaleY="100493" custLinFactNeighborX="-92822" custLinFactNeighborY="86"/>
      <dgm:spPr>
        <a:blipFill>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dgm:spPr>
      <dgm:t>
        <a:bodyPr/>
        <a:lstStyle/>
        <a:p>
          <a:endParaRPr lang="fr-CA"/>
        </a:p>
      </dgm:t>
    </dgm:pt>
    <dgm:pt modelId="{EA999AB5-EDEE-4AF2-B31C-2435706200FC}" type="pres">
      <dgm:prSet presAssocID="{58AF8485-FE68-4741-A374-F393B8C10778}" presName="txShp" presStyleLbl="node1" presStyleIdx="0" presStyleCnt="5" custScaleX="118881" custLinFactNeighborX="175">
        <dgm:presLayoutVars>
          <dgm:bulletEnabled val="1"/>
        </dgm:presLayoutVars>
      </dgm:prSet>
      <dgm:spPr/>
      <dgm:t>
        <a:bodyPr/>
        <a:lstStyle/>
        <a:p>
          <a:endParaRPr lang="fr-CA"/>
        </a:p>
      </dgm:t>
    </dgm:pt>
    <dgm:pt modelId="{4FEF6503-A8EB-411C-B619-744A7282593F}" type="pres">
      <dgm:prSet presAssocID="{23ADC154-46B8-40F3-B036-EEAEA7D7CBC8}" presName="spacing" presStyleCnt="0"/>
      <dgm:spPr/>
    </dgm:pt>
    <dgm:pt modelId="{6AC61BDA-5E5D-4742-8412-9F130B818131}" type="pres">
      <dgm:prSet presAssocID="{11599874-C6EC-4B1E-82A4-0B978677A5F5}" presName="composite" presStyleCnt="0"/>
      <dgm:spPr/>
    </dgm:pt>
    <dgm:pt modelId="{543002A9-280A-47DE-AF1F-27A7BEFB3062}" type="pres">
      <dgm:prSet presAssocID="{11599874-C6EC-4B1E-82A4-0B978677A5F5}" presName="imgShp" presStyleLbl="fgImgPlace1" presStyleIdx="1" presStyleCnt="5" custLinFactNeighborX="-92028" custLinFactNeighborY="86"/>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t>
        <a:bodyPr/>
        <a:lstStyle/>
        <a:p>
          <a:endParaRPr lang="fr-CA"/>
        </a:p>
      </dgm:t>
    </dgm:pt>
    <dgm:pt modelId="{A136F491-F555-4233-A6A3-C6AA37468A0E}" type="pres">
      <dgm:prSet presAssocID="{11599874-C6EC-4B1E-82A4-0B978677A5F5}" presName="txShp" presStyleLbl="node1" presStyleIdx="1" presStyleCnt="5" custScaleX="118881" custLinFactNeighborX="175">
        <dgm:presLayoutVars>
          <dgm:bulletEnabled val="1"/>
        </dgm:presLayoutVars>
      </dgm:prSet>
      <dgm:spPr/>
      <dgm:t>
        <a:bodyPr/>
        <a:lstStyle/>
        <a:p>
          <a:endParaRPr lang="fr-CA"/>
        </a:p>
      </dgm:t>
    </dgm:pt>
    <dgm:pt modelId="{9493A7B4-46EC-4834-A690-42B44B076188}" type="pres">
      <dgm:prSet presAssocID="{5D31A5A1-2779-48B6-BE85-6A5FCF05FD33}" presName="spacing" presStyleCnt="0"/>
      <dgm:spPr/>
    </dgm:pt>
    <dgm:pt modelId="{D2E8E244-B8FC-46A1-A0DE-19DE15B2EF4C}" type="pres">
      <dgm:prSet presAssocID="{2E0C5418-FDD5-4A7F-BF5F-6AE510DB715D}" presName="composite" presStyleCnt="0"/>
      <dgm:spPr/>
    </dgm:pt>
    <dgm:pt modelId="{5CB30E67-AB59-4864-ACD6-E0EEF661CF77}" type="pres">
      <dgm:prSet presAssocID="{2E0C5418-FDD5-4A7F-BF5F-6AE510DB715D}" presName="imgShp" presStyleLbl="fgImgPlace1" presStyleIdx="2" presStyleCnt="5" custLinFactNeighborX="-95164" custLinFactNeighborY="4743"/>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0A4BCC54-111D-42AD-83F0-1AEBC8A91735}" type="pres">
      <dgm:prSet presAssocID="{2E0C5418-FDD5-4A7F-BF5F-6AE510DB715D}" presName="txShp" presStyleLbl="node1" presStyleIdx="2" presStyleCnt="5" custScaleX="118881" custLinFactNeighborX="175">
        <dgm:presLayoutVars>
          <dgm:bulletEnabled val="1"/>
        </dgm:presLayoutVars>
      </dgm:prSet>
      <dgm:spPr/>
      <dgm:t>
        <a:bodyPr/>
        <a:lstStyle/>
        <a:p>
          <a:endParaRPr lang="fr-CA"/>
        </a:p>
      </dgm:t>
    </dgm:pt>
    <dgm:pt modelId="{16DB1B72-B48F-49FD-A761-2719D720D4EC}" type="pres">
      <dgm:prSet presAssocID="{B815643B-5C85-4301-8B0F-9569E4E5EB43}" presName="spacing" presStyleCnt="0"/>
      <dgm:spPr/>
    </dgm:pt>
    <dgm:pt modelId="{9823244F-4EB9-4120-B450-91A82F7E0A07}" type="pres">
      <dgm:prSet presAssocID="{FB91A494-8ED6-4D33-8C5C-E0E2627CE806}" presName="composite" presStyleCnt="0"/>
      <dgm:spPr/>
    </dgm:pt>
    <dgm:pt modelId="{9D007BCF-A1DF-4590-B54C-404F7888D50C}" type="pres">
      <dgm:prSet presAssocID="{FB91A494-8ED6-4D33-8C5C-E0E2627CE806}" presName="imgShp" presStyleLbl="fgImgPlace1" presStyleIdx="3" presStyleCnt="5" custLinFactNeighborX="-98382" custLinFactNeighborY="86"/>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pt>
    <dgm:pt modelId="{0F30AE7B-329B-454A-B331-7E9DD043B4D3}" type="pres">
      <dgm:prSet presAssocID="{FB91A494-8ED6-4D33-8C5C-E0E2627CE806}" presName="txShp" presStyleLbl="node1" presStyleIdx="3" presStyleCnt="5" custScaleX="118881" custLinFactNeighborX="175">
        <dgm:presLayoutVars>
          <dgm:bulletEnabled val="1"/>
        </dgm:presLayoutVars>
      </dgm:prSet>
      <dgm:spPr/>
      <dgm:t>
        <a:bodyPr/>
        <a:lstStyle/>
        <a:p>
          <a:endParaRPr lang="fr-CA"/>
        </a:p>
      </dgm:t>
    </dgm:pt>
    <dgm:pt modelId="{10886182-F8ED-42F9-83E6-15B8484171DA}" type="pres">
      <dgm:prSet presAssocID="{9348C2CC-EDCC-48A4-996A-D96A708B48E6}" presName="spacing" presStyleCnt="0"/>
      <dgm:spPr/>
    </dgm:pt>
    <dgm:pt modelId="{307FD9E5-FC73-4AC9-B1C5-1FD3F06A6DD7}" type="pres">
      <dgm:prSet presAssocID="{543689A0-D908-4B6C-A740-07ED718B73FD}" presName="composite" presStyleCnt="0"/>
      <dgm:spPr/>
    </dgm:pt>
    <dgm:pt modelId="{DE6110A9-5F6C-43B4-8E7F-D3348C77E6B8}" type="pres">
      <dgm:prSet presAssocID="{543689A0-D908-4B6C-A740-07ED718B73FD}" presName="imgShp" presStyleLbl="fgImgPlace1" presStyleIdx="4" presStyleCnt="5" custLinFactNeighborX="-96957" custLinFactNeighborY="86"/>
      <dgm:spPr>
        <a:blipFill>
          <a:blip xmlns:r="http://schemas.openxmlformats.org/officeDocument/2006/relationships" r:embed="rId5">
            <a:extLst>
              <a:ext uri="{28A0092B-C50C-407E-A947-70E740481C1C}">
                <a14:useLocalDpi xmlns:a14="http://schemas.microsoft.com/office/drawing/2010/main" val="0"/>
              </a:ext>
            </a:extLst>
          </a:blip>
          <a:srcRect/>
          <a:stretch>
            <a:fillRect l="-9000" r="-9000"/>
          </a:stretch>
        </a:blipFill>
      </dgm:spPr>
    </dgm:pt>
    <dgm:pt modelId="{9D18A0DB-A3C5-4313-91CC-0A84FB2D539C}" type="pres">
      <dgm:prSet presAssocID="{543689A0-D908-4B6C-A740-07ED718B73FD}" presName="txShp" presStyleLbl="node1" presStyleIdx="4" presStyleCnt="5" custScaleX="118881">
        <dgm:presLayoutVars>
          <dgm:bulletEnabled val="1"/>
        </dgm:presLayoutVars>
      </dgm:prSet>
      <dgm:spPr/>
      <dgm:t>
        <a:bodyPr/>
        <a:lstStyle/>
        <a:p>
          <a:endParaRPr lang="fr-CA"/>
        </a:p>
      </dgm:t>
    </dgm:pt>
  </dgm:ptLst>
  <dgm:cxnLst>
    <dgm:cxn modelId="{2805A7D4-8B0A-4C24-96D6-9AA56B5DF9C6}" srcId="{528BC486-6525-46DA-AF03-FC01FC613CEB}" destId="{FB91A494-8ED6-4D33-8C5C-E0E2627CE806}" srcOrd="3" destOrd="0" parTransId="{8EC7F4DD-89E4-44EF-99D4-5C919DE6A8BA}" sibTransId="{9348C2CC-EDCC-48A4-996A-D96A708B48E6}"/>
    <dgm:cxn modelId="{52688B2B-1841-4142-A045-77FF2CF16D27}" type="presOf" srcId="{528BC486-6525-46DA-AF03-FC01FC613CEB}" destId="{73694C80-7F3B-4C16-A4A1-893C57C87645}" srcOrd="0" destOrd="0" presId="urn:microsoft.com/office/officeart/2005/8/layout/vList3"/>
    <dgm:cxn modelId="{DE657297-3084-4C35-8906-5FB775FB3CD7}" srcId="{528BC486-6525-46DA-AF03-FC01FC613CEB}" destId="{11599874-C6EC-4B1E-82A4-0B978677A5F5}" srcOrd="1" destOrd="0" parTransId="{DDBBCE39-1EEB-4A98-B119-5FC9842E727B}" sibTransId="{5D31A5A1-2779-48B6-BE85-6A5FCF05FD33}"/>
    <dgm:cxn modelId="{917C3EC9-6EAC-440C-8409-AC6505E56012}" type="presOf" srcId="{58AF8485-FE68-4741-A374-F393B8C10778}" destId="{EA999AB5-EDEE-4AF2-B31C-2435706200FC}" srcOrd="0" destOrd="0" presId="urn:microsoft.com/office/officeart/2005/8/layout/vList3"/>
    <dgm:cxn modelId="{5A15BFC4-CCDB-4BF1-97B7-05AD45731618}" srcId="{528BC486-6525-46DA-AF03-FC01FC613CEB}" destId="{58AF8485-FE68-4741-A374-F393B8C10778}" srcOrd="0" destOrd="0" parTransId="{86D4F599-324F-4EB0-8C8C-62EDB8733831}" sibTransId="{23ADC154-46B8-40F3-B036-EEAEA7D7CBC8}"/>
    <dgm:cxn modelId="{9B9CC51C-D28B-4C8B-A10B-B8DC61C630A5}" type="presOf" srcId="{FB91A494-8ED6-4D33-8C5C-E0E2627CE806}" destId="{0F30AE7B-329B-454A-B331-7E9DD043B4D3}" srcOrd="0" destOrd="0" presId="urn:microsoft.com/office/officeart/2005/8/layout/vList3"/>
    <dgm:cxn modelId="{F0DCD2A6-BF6F-43D1-9936-08002C56F18D}" srcId="{528BC486-6525-46DA-AF03-FC01FC613CEB}" destId="{543689A0-D908-4B6C-A740-07ED718B73FD}" srcOrd="4" destOrd="0" parTransId="{EB3DBDF9-0043-4AE8-B0E4-E1D29EF5CB11}" sibTransId="{06A045B5-640C-4393-B5FE-3F077A98E56F}"/>
    <dgm:cxn modelId="{AB95AD10-D8B7-49F4-94A9-BBA1DBDC26F1}" srcId="{528BC486-6525-46DA-AF03-FC01FC613CEB}" destId="{2E0C5418-FDD5-4A7F-BF5F-6AE510DB715D}" srcOrd="2" destOrd="0" parTransId="{8650F62D-CE67-4FB7-A269-8D18B597886C}" sibTransId="{B815643B-5C85-4301-8B0F-9569E4E5EB43}"/>
    <dgm:cxn modelId="{0FD27FFB-D241-4B1A-80CD-8F900ECC0061}" type="presOf" srcId="{11599874-C6EC-4B1E-82A4-0B978677A5F5}" destId="{A136F491-F555-4233-A6A3-C6AA37468A0E}" srcOrd="0" destOrd="0" presId="urn:microsoft.com/office/officeart/2005/8/layout/vList3"/>
    <dgm:cxn modelId="{FBD28C04-E75F-4A7B-8861-F666ED8C8C67}" type="presOf" srcId="{543689A0-D908-4B6C-A740-07ED718B73FD}" destId="{9D18A0DB-A3C5-4313-91CC-0A84FB2D539C}" srcOrd="0" destOrd="0" presId="urn:microsoft.com/office/officeart/2005/8/layout/vList3"/>
    <dgm:cxn modelId="{0BD74E94-9B77-44C3-9D93-469677BCCDC4}" type="presOf" srcId="{2E0C5418-FDD5-4A7F-BF5F-6AE510DB715D}" destId="{0A4BCC54-111D-42AD-83F0-1AEBC8A91735}" srcOrd="0" destOrd="0" presId="urn:microsoft.com/office/officeart/2005/8/layout/vList3"/>
    <dgm:cxn modelId="{CF79DE6D-E49A-4446-9E11-DC50F6A800F7}" type="presParOf" srcId="{73694C80-7F3B-4C16-A4A1-893C57C87645}" destId="{3D4DDF4C-925B-4673-9DBC-C777C7F39E90}" srcOrd="0" destOrd="0" presId="urn:microsoft.com/office/officeart/2005/8/layout/vList3"/>
    <dgm:cxn modelId="{EEFA7A1C-94E6-4124-B309-5EE4FDC14C0A}" type="presParOf" srcId="{3D4DDF4C-925B-4673-9DBC-C777C7F39E90}" destId="{BC89340C-218B-40D9-A00F-E73A7144CA09}" srcOrd="0" destOrd="0" presId="urn:microsoft.com/office/officeart/2005/8/layout/vList3"/>
    <dgm:cxn modelId="{22D309E6-66BF-4FE3-9C9F-FC3F5AA2BD7D}" type="presParOf" srcId="{3D4DDF4C-925B-4673-9DBC-C777C7F39E90}" destId="{EA999AB5-EDEE-4AF2-B31C-2435706200FC}" srcOrd="1" destOrd="0" presId="urn:microsoft.com/office/officeart/2005/8/layout/vList3"/>
    <dgm:cxn modelId="{6918B2EE-9F8D-45E9-AF2D-CCDAC7AB671E}" type="presParOf" srcId="{73694C80-7F3B-4C16-A4A1-893C57C87645}" destId="{4FEF6503-A8EB-411C-B619-744A7282593F}" srcOrd="1" destOrd="0" presId="urn:microsoft.com/office/officeart/2005/8/layout/vList3"/>
    <dgm:cxn modelId="{A66F319B-A0D9-4423-8F73-C51AA2CFC044}" type="presParOf" srcId="{73694C80-7F3B-4C16-A4A1-893C57C87645}" destId="{6AC61BDA-5E5D-4742-8412-9F130B818131}" srcOrd="2" destOrd="0" presId="urn:microsoft.com/office/officeart/2005/8/layout/vList3"/>
    <dgm:cxn modelId="{566D9205-0739-4780-8C96-C21DA486F49E}" type="presParOf" srcId="{6AC61BDA-5E5D-4742-8412-9F130B818131}" destId="{543002A9-280A-47DE-AF1F-27A7BEFB3062}" srcOrd="0" destOrd="0" presId="urn:microsoft.com/office/officeart/2005/8/layout/vList3"/>
    <dgm:cxn modelId="{5E9813CF-ACB7-4F3D-8AA8-55097A999A27}" type="presParOf" srcId="{6AC61BDA-5E5D-4742-8412-9F130B818131}" destId="{A136F491-F555-4233-A6A3-C6AA37468A0E}" srcOrd="1" destOrd="0" presId="urn:microsoft.com/office/officeart/2005/8/layout/vList3"/>
    <dgm:cxn modelId="{16EE0AD4-940C-4EAE-A508-7280CF41B542}" type="presParOf" srcId="{73694C80-7F3B-4C16-A4A1-893C57C87645}" destId="{9493A7B4-46EC-4834-A690-42B44B076188}" srcOrd="3" destOrd="0" presId="urn:microsoft.com/office/officeart/2005/8/layout/vList3"/>
    <dgm:cxn modelId="{664C3C82-2CC4-47B5-8DA9-FCE62D681CB9}" type="presParOf" srcId="{73694C80-7F3B-4C16-A4A1-893C57C87645}" destId="{D2E8E244-B8FC-46A1-A0DE-19DE15B2EF4C}" srcOrd="4" destOrd="0" presId="urn:microsoft.com/office/officeart/2005/8/layout/vList3"/>
    <dgm:cxn modelId="{825052C9-F340-4B1E-A708-29C7BC6F39DE}" type="presParOf" srcId="{D2E8E244-B8FC-46A1-A0DE-19DE15B2EF4C}" destId="{5CB30E67-AB59-4864-ACD6-E0EEF661CF77}" srcOrd="0" destOrd="0" presId="urn:microsoft.com/office/officeart/2005/8/layout/vList3"/>
    <dgm:cxn modelId="{7C533921-527B-4DEB-A2FE-3D8FCEA1422A}" type="presParOf" srcId="{D2E8E244-B8FC-46A1-A0DE-19DE15B2EF4C}" destId="{0A4BCC54-111D-42AD-83F0-1AEBC8A91735}" srcOrd="1" destOrd="0" presId="urn:microsoft.com/office/officeart/2005/8/layout/vList3"/>
    <dgm:cxn modelId="{39D494ED-9F8B-4463-8C66-99A6857ACDA7}" type="presParOf" srcId="{73694C80-7F3B-4C16-A4A1-893C57C87645}" destId="{16DB1B72-B48F-49FD-A761-2719D720D4EC}" srcOrd="5" destOrd="0" presId="urn:microsoft.com/office/officeart/2005/8/layout/vList3"/>
    <dgm:cxn modelId="{B8ED55CF-3403-46F1-BB94-A810A04CE68C}" type="presParOf" srcId="{73694C80-7F3B-4C16-A4A1-893C57C87645}" destId="{9823244F-4EB9-4120-B450-91A82F7E0A07}" srcOrd="6" destOrd="0" presId="urn:microsoft.com/office/officeart/2005/8/layout/vList3"/>
    <dgm:cxn modelId="{D882DB04-AF36-4192-B682-73D94C4AB889}" type="presParOf" srcId="{9823244F-4EB9-4120-B450-91A82F7E0A07}" destId="{9D007BCF-A1DF-4590-B54C-404F7888D50C}" srcOrd="0" destOrd="0" presId="urn:microsoft.com/office/officeart/2005/8/layout/vList3"/>
    <dgm:cxn modelId="{D9B7D10E-769F-4011-AFC9-14A8621F878A}" type="presParOf" srcId="{9823244F-4EB9-4120-B450-91A82F7E0A07}" destId="{0F30AE7B-329B-454A-B331-7E9DD043B4D3}" srcOrd="1" destOrd="0" presId="urn:microsoft.com/office/officeart/2005/8/layout/vList3"/>
    <dgm:cxn modelId="{99D64FBE-4BAA-4182-ABAA-090C02313796}" type="presParOf" srcId="{73694C80-7F3B-4C16-A4A1-893C57C87645}" destId="{10886182-F8ED-42F9-83E6-15B8484171DA}" srcOrd="7" destOrd="0" presId="urn:microsoft.com/office/officeart/2005/8/layout/vList3"/>
    <dgm:cxn modelId="{DEB1EC8A-EF70-4D54-B502-9ABD755541CC}" type="presParOf" srcId="{73694C80-7F3B-4C16-A4A1-893C57C87645}" destId="{307FD9E5-FC73-4AC9-B1C5-1FD3F06A6DD7}" srcOrd="8" destOrd="0" presId="urn:microsoft.com/office/officeart/2005/8/layout/vList3"/>
    <dgm:cxn modelId="{CD08766C-78A5-4B08-BD03-2331107E0E0E}" type="presParOf" srcId="{307FD9E5-FC73-4AC9-B1C5-1FD3F06A6DD7}" destId="{DE6110A9-5F6C-43B4-8E7F-D3348C77E6B8}" srcOrd="0" destOrd="0" presId="urn:microsoft.com/office/officeart/2005/8/layout/vList3"/>
    <dgm:cxn modelId="{5D075186-8C31-447E-A700-1218D3F50300}" type="presParOf" srcId="{307FD9E5-FC73-4AC9-B1C5-1FD3F06A6DD7}" destId="{9D18A0DB-A3C5-4313-91CC-0A84FB2D539C}" srcOrd="1" destOrd="0" presId="urn:microsoft.com/office/officeart/2005/8/layout/vList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28BC486-6525-46DA-AF03-FC01FC613CEB}" type="doc">
      <dgm:prSet loTypeId="urn:microsoft.com/office/officeart/2005/8/layout/vList3" loCatId="list" qsTypeId="urn:microsoft.com/office/officeart/2005/8/quickstyle/simple2" qsCatId="simple" csTypeId="urn:microsoft.com/office/officeart/2005/8/colors/accent2_5" csCatId="accent2" phldr="1"/>
      <dgm:spPr/>
      <dgm:t>
        <a:bodyPr/>
        <a:lstStyle/>
        <a:p>
          <a:endParaRPr lang="fr-CA"/>
        </a:p>
      </dgm:t>
    </dgm:pt>
    <dgm:pt modelId="{394ABD46-506D-484D-8EFB-478F1C1BD1B1}">
      <dgm:prSet custT="1"/>
      <dgm:spPr/>
      <dgm:t>
        <a:bodyPr/>
        <a:lstStyle/>
        <a:p>
          <a:pPr algn="l"/>
          <a:r>
            <a:rPr lang="fr-FR" sz="1800" dirty="0" smtClean="0">
              <a:cs typeface="Arial Narrow"/>
            </a:rPr>
            <a:t>Métriques et indicateurs de performance (</a:t>
          </a:r>
          <a:r>
            <a:rPr lang="fr-FR" sz="1800" dirty="0" err="1" smtClean="0">
              <a:cs typeface="Arial Narrow"/>
            </a:rPr>
            <a:t>StatsQUAL</a:t>
          </a:r>
          <a:r>
            <a:rPr lang="fr-FR" sz="1800" dirty="0" smtClean="0">
              <a:cs typeface="Arial Narrow"/>
            </a:rPr>
            <a:t>)</a:t>
          </a:r>
        </a:p>
      </dgm:t>
    </dgm:pt>
    <dgm:pt modelId="{8F685B44-D1A2-48EA-A974-56CB384090B7}" type="parTrans" cxnId="{FDA0FFCB-373B-4D5D-9D34-DFDBDF9187A1}">
      <dgm:prSet/>
      <dgm:spPr/>
      <dgm:t>
        <a:bodyPr/>
        <a:lstStyle/>
        <a:p>
          <a:endParaRPr lang="fr-CA"/>
        </a:p>
      </dgm:t>
    </dgm:pt>
    <dgm:pt modelId="{E5BCF479-5643-4D59-A3E8-C9CA6E98B896}" type="sibTrans" cxnId="{FDA0FFCB-373B-4D5D-9D34-DFDBDF9187A1}">
      <dgm:prSet/>
      <dgm:spPr/>
      <dgm:t>
        <a:bodyPr/>
        <a:lstStyle/>
        <a:p>
          <a:endParaRPr lang="fr-CA"/>
        </a:p>
      </dgm:t>
    </dgm:pt>
    <dgm:pt modelId="{3B68044B-947C-4837-92DB-921420CD6C8C}">
      <dgm:prSet custT="1"/>
      <dgm:spPr/>
      <dgm:t>
        <a:bodyPr/>
        <a:lstStyle/>
        <a:p>
          <a:pPr algn="l"/>
          <a:r>
            <a:rPr lang="fr-FR" sz="1800" dirty="0" smtClean="0">
              <a:cs typeface="Arial Narrow"/>
            </a:rPr>
            <a:t>Agréments et accréditations facultaires</a:t>
          </a:r>
        </a:p>
      </dgm:t>
    </dgm:pt>
    <dgm:pt modelId="{81E12CF1-4F96-4CA0-B4CC-3E9E8D77B5DD}" type="parTrans" cxnId="{C20763D0-6AF1-4135-85D6-314E07381CFA}">
      <dgm:prSet/>
      <dgm:spPr/>
      <dgm:t>
        <a:bodyPr/>
        <a:lstStyle/>
        <a:p>
          <a:endParaRPr lang="fr-CA"/>
        </a:p>
      </dgm:t>
    </dgm:pt>
    <dgm:pt modelId="{DA33CB8A-C7B2-445D-8146-0EBD64A19080}" type="sibTrans" cxnId="{C20763D0-6AF1-4135-85D6-314E07381CFA}">
      <dgm:prSet/>
      <dgm:spPr/>
      <dgm:t>
        <a:bodyPr/>
        <a:lstStyle/>
        <a:p>
          <a:endParaRPr lang="fr-CA"/>
        </a:p>
      </dgm:t>
    </dgm:pt>
    <dgm:pt modelId="{CC9F544F-D7AD-49F6-8B7C-6586FBCD2291}">
      <dgm:prSet custT="1"/>
      <dgm:spPr/>
      <dgm:t>
        <a:bodyPr/>
        <a:lstStyle/>
        <a:p>
          <a:pPr algn="l"/>
          <a:r>
            <a:rPr lang="fr-FR" sz="1800" dirty="0" smtClean="0">
              <a:cs typeface="Arial Narrow"/>
            </a:rPr>
            <a:t>Données et statistiques de gestion</a:t>
          </a:r>
        </a:p>
      </dgm:t>
    </dgm:pt>
    <dgm:pt modelId="{04A10400-B9D7-4E8B-9646-648183B0C4BA}" type="parTrans" cxnId="{D3BA3223-9C25-42D0-851D-F6544F4C43D5}">
      <dgm:prSet/>
      <dgm:spPr/>
      <dgm:t>
        <a:bodyPr/>
        <a:lstStyle/>
        <a:p>
          <a:endParaRPr lang="fr-CA"/>
        </a:p>
      </dgm:t>
    </dgm:pt>
    <dgm:pt modelId="{EBE16035-0CBB-45BC-AA94-2D8B1AB7D190}" type="sibTrans" cxnId="{D3BA3223-9C25-42D0-851D-F6544F4C43D5}">
      <dgm:prSet/>
      <dgm:spPr/>
      <dgm:t>
        <a:bodyPr/>
        <a:lstStyle/>
        <a:p>
          <a:endParaRPr lang="fr-CA"/>
        </a:p>
      </dgm:t>
    </dgm:pt>
    <dgm:pt modelId="{17DE53E3-5AEC-4D37-AA54-101273756A5E}">
      <dgm:prSet custT="1"/>
      <dgm:spPr/>
      <dgm:t>
        <a:bodyPr/>
        <a:lstStyle/>
        <a:p>
          <a:pPr algn="l"/>
          <a:r>
            <a:rPr lang="fr-FR" sz="1800" dirty="0" smtClean="0">
              <a:cs typeface="Arial Narrow"/>
            </a:rPr>
            <a:t>Statistiques d’utilisation des collections</a:t>
          </a:r>
        </a:p>
      </dgm:t>
    </dgm:pt>
    <dgm:pt modelId="{D3C8849A-C34D-42B3-9C86-51C19090E53A}" type="parTrans" cxnId="{96A3A598-71C1-439A-ADDF-F4AB832A0BEC}">
      <dgm:prSet/>
      <dgm:spPr/>
      <dgm:t>
        <a:bodyPr/>
        <a:lstStyle/>
        <a:p>
          <a:endParaRPr lang="fr-CA"/>
        </a:p>
      </dgm:t>
    </dgm:pt>
    <dgm:pt modelId="{0672BBB0-3AFD-4B5F-946A-5947FE0BD8F5}" type="sibTrans" cxnId="{96A3A598-71C1-439A-ADDF-F4AB832A0BEC}">
      <dgm:prSet/>
      <dgm:spPr/>
      <dgm:t>
        <a:bodyPr/>
        <a:lstStyle/>
        <a:p>
          <a:endParaRPr lang="fr-CA"/>
        </a:p>
      </dgm:t>
    </dgm:pt>
    <dgm:pt modelId="{E082A3D0-8F2B-42D1-8A5A-E28BB9DFDF20}">
      <dgm:prSet custT="1"/>
      <dgm:spPr/>
      <dgm:t>
        <a:bodyPr/>
        <a:lstStyle/>
        <a:p>
          <a:pPr algn="l"/>
          <a:r>
            <a:rPr lang="fr-FR" sz="1800" dirty="0" smtClean="0">
              <a:cs typeface="Arial Narrow"/>
            </a:rPr>
            <a:t>Critères, standards d’un service de qualité</a:t>
          </a:r>
        </a:p>
      </dgm:t>
    </dgm:pt>
    <dgm:pt modelId="{AF335D36-51AF-4367-9FFE-CB317C81C56D}" type="parTrans" cxnId="{0506A740-B81B-49CD-9319-C853BE8A2C99}">
      <dgm:prSet/>
      <dgm:spPr/>
      <dgm:t>
        <a:bodyPr/>
        <a:lstStyle/>
        <a:p>
          <a:endParaRPr lang="fr-CA"/>
        </a:p>
      </dgm:t>
    </dgm:pt>
    <dgm:pt modelId="{D1D6E652-FB34-4F26-AD24-CD38FBA68588}" type="sibTrans" cxnId="{0506A740-B81B-49CD-9319-C853BE8A2C99}">
      <dgm:prSet/>
      <dgm:spPr/>
      <dgm:t>
        <a:bodyPr/>
        <a:lstStyle/>
        <a:p>
          <a:endParaRPr lang="fr-CA"/>
        </a:p>
      </dgm:t>
    </dgm:pt>
    <dgm:pt modelId="{73694C80-7F3B-4C16-A4A1-893C57C87645}" type="pres">
      <dgm:prSet presAssocID="{528BC486-6525-46DA-AF03-FC01FC613CEB}" presName="linearFlow" presStyleCnt="0">
        <dgm:presLayoutVars>
          <dgm:dir/>
          <dgm:resizeHandles val="exact"/>
        </dgm:presLayoutVars>
      </dgm:prSet>
      <dgm:spPr/>
      <dgm:t>
        <a:bodyPr/>
        <a:lstStyle/>
        <a:p>
          <a:endParaRPr lang="fr-CA"/>
        </a:p>
      </dgm:t>
    </dgm:pt>
    <dgm:pt modelId="{1C9CB72D-3B0D-4DE4-BEAF-FE34275116CD}" type="pres">
      <dgm:prSet presAssocID="{3B68044B-947C-4837-92DB-921420CD6C8C}" presName="composite" presStyleCnt="0"/>
      <dgm:spPr/>
    </dgm:pt>
    <dgm:pt modelId="{FD75CBF6-5D42-486C-BACB-0D80B5B9F515}" type="pres">
      <dgm:prSet presAssocID="{3B68044B-947C-4837-92DB-921420CD6C8C}" presName="imgShp" presStyleLbl="fgImgPlace1" presStyleIdx="0" presStyleCnt="5" custLinFactNeighborX="-6614" custLinFactNeighborY="-7799"/>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fr-CA"/>
        </a:p>
      </dgm:t>
    </dgm:pt>
    <dgm:pt modelId="{83E3C357-F30E-4C73-BA60-32BABC0BA623}" type="pres">
      <dgm:prSet presAssocID="{3B68044B-947C-4837-92DB-921420CD6C8C}" presName="txShp" presStyleLbl="node1" presStyleIdx="0" presStyleCnt="5" custScaleX="95970">
        <dgm:presLayoutVars>
          <dgm:bulletEnabled val="1"/>
        </dgm:presLayoutVars>
      </dgm:prSet>
      <dgm:spPr/>
      <dgm:t>
        <a:bodyPr/>
        <a:lstStyle/>
        <a:p>
          <a:endParaRPr lang="fr-CA"/>
        </a:p>
      </dgm:t>
    </dgm:pt>
    <dgm:pt modelId="{87FC8ABE-F441-42E8-8481-90A7F2784736}" type="pres">
      <dgm:prSet presAssocID="{DA33CB8A-C7B2-445D-8146-0EBD64A19080}" presName="spacing" presStyleCnt="0"/>
      <dgm:spPr/>
    </dgm:pt>
    <dgm:pt modelId="{C326A00C-C0D8-42DF-A39E-F3A66D8663DF}" type="pres">
      <dgm:prSet presAssocID="{CC9F544F-D7AD-49F6-8B7C-6586FBCD2291}" presName="composite" presStyleCnt="0"/>
      <dgm:spPr/>
    </dgm:pt>
    <dgm:pt modelId="{682AB802-77CC-41FB-A1A4-4C0A8E894933}" type="pres">
      <dgm:prSet presAssocID="{CC9F544F-D7AD-49F6-8B7C-6586FBCD2291}" presName="imgShp" presStyleLbl="fgImgPlace1" presStyleIdx="1" presStyleCnt="5" custLinFactNeighborX="-1770" custLinFactNeighborY="-299"/>
      <dgm:spPr>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dgm:spPr>
      <dgm:t>
        <a:bodyPr/>
        <a:lstStyle/>
        <a:p>
          <a:endParaRPr lang="fr-CA"/>
        </a:p>
      </dgm:t>
    </dgm:pt>
    <dgm:pt modelId="{B954355A-4EC7-468A-AF64-7EBEAE09C266}" type="pres">
      <dgm:prSet presAssocID="{CC9F544F-D7AD-49F6-8B7C-6586FBCD2291}" presName="txShp" presStyleLbl="node1" presStyleIdx="1" presStyleCnt="5" custScaleX="95970">
        <dgm:presLayoutVars>
          <dgm:bulletEnabled val="1"/>
        </dgm:presLayoutVars>
      </dgm:prSet>
      <dgm:spPr/>
      <dgm:t>
        <a:bodyPr/>
        <a:lstStyle/>
        <a:p>
          <a:endParaRPr lang="fr-CA"/>
        </a:p>
      </dgm:t>
    </dgm:pt>
    <dgm:pt modelId="{D4246CC2-5D47-47B6-83EC-4203BFC99AFA}" type="pres">
      <dgm:prSet presAssocID="{EBE16035-0CBB-45BC-AA94-2D8B1AB7D190}" presName="spacing" presStyleCnt="0"/>
      <dgm:spPr/>
    </dgm:pt>
    <dgm:pt modelId="{380EA03B-6F04-46BD-A421-109CF6B6F572}" type="pres">
      <dgm:prSet presAssocID="{17DE53E3-5AEC-4D37-AA54-101273756A5E}" presName="composite" presStyleCnt="0"/>
      <dgm:spPr/>
    </dgm:pt>
    <dgm:pt modelId="{C8413814-773B-4DFC-B4D3-E8715D7FA6FA}" type="pres">
      <dgm:prSet presAssocID="{17DE53E3-5AEC-4D37-AA54-101273756A5E}" presName="imgShp" presStyleLbl="fgImgPlace1" presStyleIdx="2" presStyleCnt="5" custLinFactNeighborX="-1770" custLinFactNeighborY="-299"/>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t>
        <a:bodyPr/>
        <a:lstStyle/>
        <a:p>
          <a:endParaRPr lang="fr-CA"/>
        </a:p>
      </dgm:t>
    </dgm:pt>
    <dgm:pt modelId="{71424CBB-32D7-431C-94B1-E06A54DD4F50}" type="pres">
      <dgm:prSet presAssocID="{17DE53E3-5AEC-4D37-AA54-101273756A5E}" presName="txShp" presStyleLbl="node1" presStyleIdx="2" presStyleCnt="5" custScaleX="95970">
        <dgm:presLayoutVars>
          <dgm:bulletEnabled val="1"/>
        </dgm:presLayoutVars>
      </dgm:prSet>
      <dgm:spPr/>
      <dgm:t>
        <a:bodyPr/>
        <a:lstStyle/>
        <a:p>
          <a:endParaRPr lang="fr-CA"/>
        </a:p>
      </dgm:t>
    </dgm:pt>
    <dgm:pt modelId="{067B66B6-8EE5-4488-A88D-5C56C5365AA8}" type="pres">
      <dgm:prSet presAssocID="{0672BBB0-3AFD-4B5F-946A-5947FE0BD8F5}" presName="spacing" presStyleCnt="0"/>
      <dgm:spPr/>
    </dgm:pt>
    <dgm:pt modelId="{22BE94BD-134A-4BFA-8BE1-970ACA3FD73F}" type="pres">
      <dgm:prSet presAssocID="{E082A3D0-8F2B-42D1-8A5A-E28BB9DFDF20}" presName="composite" presStyleCnt="0"/>
      <dgm:spPr/>
    </dgm:pt>
    <dgm:pt modelId="{1EB81B23-2035-45A3-B7B8-1581F7296AB8}" type="pres">
      <dgm:prSet presAssocID="{E082A3D0-8F2B-42D1-8A5A-E28BB9DFDF20}" presName="imgShp" presStyleLbl="fgImgPlace1" presStyleIdx="3" presStyleCnt="5" custLinFactNeighborX="-1770" custLinFactNeighborY="-299"/>
      <dgm:spPr>
        <a:blipFill>
          <a:blip xmlns:r="http://schemas.openxmlformats.org/officeDocument/2006/relationships" r:embed="rId4">
            <a:extLst>
              <a:ext uri="{28A0092B-C50C-407E-A947-70E740481C1C}">
                <a14:useLocalDpi xmlns:a14="http://schemas.microsoft.com/office/drawing/2010/main" val="0"/>
              </a:ext>
            </a:extLst>
          </a:blip>
          <a:srcRect/>
          <a:stretch>
            <a:fillRect l="-20000" r="-20000"/>
          </a:stretch>
        </a:blipFill>
      </dgm:spPr>
      <dgm:t>
        <a:bodyPr/>
        <a:lstStyle/>
        <a:p>
          <a:endParaRPr lang="fr-CA"/>
        </a:p>
      </dgm:t>
    </dgm:pt>
    <dgm:pt modelId="{0BDD30FD-4046-4D71-B5DE-F4EDEC1DAD91}" type="pres">
      <dgm:prSet presAssocID="{E082A3D0-8F2B-42D1-8A5A-E28BB9DFDF20}" presName="txShp" presStyleLbl="node1" presStyleIdx="3" presStyleCnt="5" custScaleX="95970">
        <dgm:presLayoutVars>
          <dgm:bulletEnabled val="1"/>
        </dgm:presLayoutVars>
      </dgm:prSet>
      <dgm:spPr/>
      <dgm:t>
        <a:bodyPr/>
        <a:lstStyle/>
        <a:p>
          <a:endParaRPr lang="fr-CA"/>
        </a:p>
      </dgm:t>
    </dgm:pt>
    <dgm:pt modelId="{16FC0FA5-475D-485B-A926-8F5899927EB9}" type="pres">
      <dgm:prSet presAssocID="{D1D6E652-FB34-4F26-AD24-CD38FBA68588}" presName="spacing" presStyleCnt="0"/>
      <dgm:spPr/>
    </dgm:pt>
    <dgm:pt modelId="{AC4BF71F-4F1B-4D2B-A756-4A903FB28EE2}" type="pres">
      <dgm:prSet presAssocID="{394ABD46-506D-484D-8EFB-478F1C1BD1B1}" presName="composite" presStyleCnt="0"/>
      <dgm:spPr/>
    </dgm:pt>
    <dgm:pt modelId="{D0A499BE-A96B-4875-BF2A-C388EC4CE20E}" type="pres">
      <dgm:prSet presAssocID="{394ABD46-506D-484D-8EFB-478F1C1BD1B1}" presName="imgShp" presStyleLbl="fgImgPlace1" presStyleIdx="4" presStyleCnt="5" custLinFactNeighborX="-1770" custLinFactNeighborY="-6275"/>
      <dgm:spPr>
        <a:blipFill>
          <a:blip xmlns:r="http://schemas.openxmlformats.org/officeDocument/2006/relationships" r:embed="rId5">
            <a:extLst>
              <a:ext uri="{28A0092B-C50C-407E-A947-70E740481C1C}">
                <a14:useLocalDpi xmlns:a14="http://schemas.microsoft.com/office/drawing/2010/main" val="0"/>
              </a:ext>
            </a:extLst>
          </a:blip>
          <a:srcRect/>
          <a:stretch>
            <a:fillRect t="-13000" b="-13000"/>
          </a:stretch>
        </a:blipFill>
      </dgm:spPr>
      <dgm:t>
        <a:bodyPr/>
        <a:lstStyle/>
        <a:p>
          <a:endParaRPr lang="fr-CA"/>
        </a:p>
      </dgm:t>
    </dgm:pt>
    <dgm:pt modelId="{DE85CE6B-6BBF-4F3A-9637-DC39257069F3}" type="pres">
      <dgm:prSet presAssocID="{394ABD46-506D-484D-8EFB-478F1C1BD1B1}" presName="txShp" presStyleLbl="node1" presStyleIdx="4" presStyleCnt="5" custScaleX="95970">
        <dgm:presLayoutVars>
          <dgm:bulletEnabled val="1"/>
        </dgm:presLayoutVars>
      </dgm:prSet>
      <dgm:spPr/>
      <dgm:t>
        <a:bodyPr/>
        <a:lstStyle/>
        <a:p>
          <a:endParaRPr lang="fr-CA"/>
        </a:p>
      </dgm:t>
    </dgm:pt>
  </dgm:ptLst>
  <dgm:cxnLst>
    <dgm:cxn modelId="{D76D5729-CB34-4F9A-A1DD-7359C6E295A7}" type="presOf" srcId="{CC9F544F-D7AD-49F6-8B7C-6586FBCD2291}" destId="{B954355A-4EC7-468A-AF64-7EBEAE09C266}" srcOrd="0" destOrd="0" presId="urn:microsoft.com/office/officeart/2005/8/layout/vList3"/>
    <dgm:cxn modelId="{96A3A598-71C1-439A-ADDF-F4AB832A0BEC}" srcId="{528BC486-6525-46DA-AF03-FC01FC613CEB}" destId="{17DE53E3-5AEC-4D37-AA54-101273756A5E}" srcOrd="2" destOrd="0" parTransId="{D3C8849A-C34D-42B3-9C86-51C19090E53A}" sibTransId="{0672BBB0-3AFD-4B5F-946A-5947FE0BD8F5}"/>
    <dgm:cxn modelId="{1676948D-B924-43D2-B86E-915D069A1651}" type="presOf" srcId="{17DE53E3-5AEC-4D37-AA54-101273756A5E}" destId="{71424CBB-32D7-431C-94B1-E06A54DD4F50}" srcOrd="0" destOrd="0" presId="urn:microsoft.com/office/officeart/2005/8/layout/vList3"/>
    <dgm:cxn modelId="{D2B404FA-C457-455E-9970-68613DD4F9AE}" type="presOf" srcId="{528BC486-6525-46DA-AF03-FC01FC613CEB}" destId="{73694C80-7F3B-4C16-A4A1-893C57C87645}" srcOrd="0" destOrd="0" presId="urn:microsoft.com/office/officeart/2005/8/layout/vList3"/>
    <dgm:cxn modelId="{0506A740-B81B-49CD-9319-C853BE8A2C99}" srcId="{528BC486-6525-46DA-AF03-FC01FC613CEB}" destId="{E082A3D0-8F2B-42D1-8A5A-E28BB9DFDF20}" srcOrd="3" destOrd="0" parTransId="{AF335D36-51AF-4367-9FFE-CB317C81C56D}" sibTransId="{D1D6E652-FB34-4F26-AD24-CD38FBA68588}"/>
    <dgm:cxn modelId="{771258D4-BA4C-4C66-AC9A-070ED3C678BA}" type="presOf" srcId="{394ABD46-506D-484D-8EFB-478F1C1BD1B1}" destId="{DE85CE6B-6BBF-4F3A-9637-DC39257069F3}" srcOrd="0" destOrd="0" presId="urn:microsoft.com/office/officeart/2005/8/layout/vList3"/>
    <dgm:cxn modelId="{D3BA3223-9C25-42D0-851D-F6544F4C43D5}" srcId="{528BC486-6525-46DA-AF03-FC01FC613CEB}" destId="{CC9F544F-D7AD-49F6-8B7C-6586FBCD2291}" srcOrd="1" destOrd="0" parTransId="{04A10400-B9D7-4E8B-9646-648183B0C4BA}" sibTransId="{EBE16035-0CBB-45BC-AA94-2D8B1AB7D190}"/>
    <dgm:cxn modelId="{FDA0FFCB-373B-4D5D-9D34-DFDBDF9187A1}" srcId="{528BC486-6525-46DA-AF03-FC01FC613CEB}" destId="{394ABD46-506D-484D-8EFB-478F1C1BD1B1}" srcOrd="4" destOrd="0" parTransId="{8F685B44-D1A2-48EA-A974-56CB384090B7}" sibTransId="{E5BCF479-5643-4D59-A3E8-C9CA6E98B896}"/>
    <dgm:cxn modelId="{13F947BF-837B-4260-90C3-7013845B0CC7}" type="presOf" srcId="{E082A3D0-8F2B-42D1-8A5A-E28BB9DFDF20}" destId="{0BDD30FD-4046-4D71-B5DE-F4EDEC1DAD91}" srcOrd="0" destOrd="0" presId="urn:microsoft.com/office/officeart/2005/8/layout/vList3"/>
    <dgm:cxn modelId="{5A231663-F85C-477F-9C72-CB2B9C55537E}" type="presOf" srcId="{3B68044B-947C-4837-92DB-921420CD6C8C}" destId="{83E3C357-F30E-4C73-BA60-32BABC0BA623}" srcOrd="0" destOrd="0" presId="urn:microsoft.com/office/officeart/2005/8/layout/vList3"/>
    <dgm:cxn modelId="{C20763D0-6AF1-4135-85D6-314E07381CFA}" srcId="{528BC486-6525-46DA-AF03-FC01FC613CEB}" destId="{3B68044B-947C-4837-92DB-921420CD6C8C}" srcOrd="0" destOrd="0" parTransId="{81E12CF1-4F96-4CA0-B4CC-3E9E8D77B5DD}" sibTransId="{DA33CB8A-C7B2-445D-8146-0EBD64A19080}"/>
    <dgm:cxn modelId="{4E46C346-D158-42A9-820A-7FB8D03D89B6}" type="presParOf" srcId="{73694C80-7F3B-4C16-A4A1-893C57C87645}" destId="{1C9CB72D-3B0D-4DE4-BEAF-FE34275116CD}" srcOrd="0" destOrd="0" presId="urn:microsoft.com/office/officeart/2005/8/layout/vList3"/>
    <dgm:cxn modelId="{8D54F51E-06FF-4118-80E4-BC17581D4411}" type="presParOf" srcId="{1C9CB72D-3B0D-4DE4-BEAF-FE34275116CD}" destId="{FD75CBF6-5D42-486C-BACB-0D80B5B9F515}" srcOrd="0" destOrd="0" presId="urn:microsoft.com/office/officeart/2005/8/layout/vList3"/>
    <dgm:cxn modelId="{D5B7D81C-4FC0-4BDA-BE59-EDFFCDEE5385}" type="presParOf" srcId="{1C9CB72D-3B0D-4DE4-BEAF-FE34275116CD}" destId="{83E3C357-F30E-4C73-BA60-32BABC0BA623}" srcOrd="1" destOrd="0" presId="urn:microsoft.com/office/officeart/2005/8/layout/vList3"/>
    <dgm:cxn modelId="{5DB1518C-F30F-41C4-89DE-B256B4BB10CC}" type="presParOf" srcId="{73694C80-7F3B-4C16-A4A1-893C57C87645}" destId="{87FC8ABE-F441-42E8-8481-90A7F2784736}" srcOrd="1" destOrd="0" presId="urn:microsoft.com/office/officeart/2005/8/layout/vList3"/>
    <dgm:cxn modelId="{23D9ACE9-5411-427F-97F4-8AB8138ED9E9}" type="presParOf" srcId="{73694C80-7F3B-4C16-A4A1-893C57C87645}" destId="{C326A00C-C0D8-42DF-A39E-F3A66D8663DF}" srcOrd="2" destOrd="0" presId="urn:microsoft.com/office/officeart/2005/8/layout/vList3"/>
    <dgm:cxn modelId="{19680468-672D-4CBC-8392-3D0B0C73D083}" type="presParOf" srcId="{C326A00C-C0D8-42DF-A39E-F3A66D8663DF}" destId="{682AB802-77CC-41FB-A1A4-4C0A8E894933}" srcOrd="0" destOrd="0" presId="urn:microsoft.com/office/officeart/2005/8/layout/vList3"/>
    <dgm:cxn modelId="{48271991-7992-4487-931C-52B3AE2DE4BA}" type="presParOf" srcId="{C326A00C-C0D8-42DF-A39E-F3A66D8663DF}" destId="{B954355A-4EC7-468A-AF64-7EBEAE09C266}" srcOrd="1" destOrd="0" presId="urn:microsoft.com/office/officeart/2005/8/layout/vList3"/>
    <dgm:cxn modelId="{A1A15D4B-35F1-48DC-A1FA-F813B21B2B49}" type="presParOf" srcId="{73694C80-7F3B-4C16-A4A1-893C57C87645}" destId="{D4246CC2-5D47-47B6-83EC-4203BFC99AFA}" srcOrd="3" destOrd="0" presId="urn:microsoft.com/office/officeart/2005/8/layout/vList3"/>
    <dgm:cxn modelId="{957B52EE-21D7-4348-93C5-BD2365D3CE04}" type="presParOf" srcId="{73694C80-7F3B-4C16-A4A1-893C57C87645}" destId="{380EA03B-6F04-46BD-A421-109CF6B6F572}" srcOrd="4" destOrd="0" presId="urn:microsoft.com/office/officeart/2005/8/layout/vList3"/>
    <dgm:cxn modelId="{6671383D-640A-4678-AD15-D629CFE63A81}" type="presParOf" srcId="{380EA03B-6F04-46BD-A421-109CF6B6F572}" destId="{C8413814-773B-4DFC-B4D3-E8715D7FA6FA}" srcOrd="0" destOrd="0" presId="urn:microsoft.com/office/officeart/2005/8/layout/vList3"/>
    <dgm:cxn modelId="{EC76A9FF-4F01-42FA-A653-A06BF728EB07}" type="presParOf" srcId="{380EA03B-6F04-46BD-A421-109CF6B6F572}" destId="{71424CBB-32D7-431C-94B1-E06A54DD4F50}" srcOrd="1" destOrd="0" presId="urn:microsoft.com/office/officeart/2005/8/layout/vList3"/>
    <dgm:cxn modelId="{748A6AFF-ACE6-4F19-BAAB-8C77830943CA}" type="presParOf" srcId="{73694C80-7F3B-4C16-A4A1-893C57C87645}" destId="{067B66B6-8EE5-4488-A88D-5C56C5365AA8}" srcOrd="5" destOrd="0" presId="urn:microsoft.com/office/officeart/2005/8/layout/vList3"/>
    <dgm:cxn modelId="{6F2570B5-523A-4AC9-8BC0-7E8DF2271893}" type="presParOf" srcId="{73694C80-7F3B-4C16-A4A1-893C57C87645}" destId="{22BE94BD-134A-4BFA-8BE1-970ACA3FD73F}" srcOrd="6" destOrd="0" presId="urn:microsoft.com/office/officeart/2005/8/layout/vList3"/>
    <dgm:cxn modelId="{7A415718-3750-4F99-B82B-039A444C1921}" type="presParOf" srcId="{22BE94BD-134A-4BFA-8BE1-970ACA3FD73F}" destId="{1EB81B23-2035-45A3-B7B8-1581F7296AB8}" srcOrd="0" destOrd="0" presId="urn:microsoft.com/office/officeart/2005/8/layout/vList3"/>
    <dgm:cxn modelId="{AC5EA48D-EB22-41FE-8E2C-45354413A768}" type="presParOf" srcId="{22BE94BD-134A-4BFA-8BE1-970ACA3FD73F}" destId="{0BDD30FD-4046-4D71-B5DE-F4EDEC1DAD91}" srcOrd="1" destOrd="0" presId="urn:microsoft.com/office/officeart/2005/8/layout/vList3"/>
    <dgm:cxn modelId="{06515A05-13A8-4304-855D-B92B9EE49C90}" type="presParOf" srcId="{73694C80-7F3B-4C16-A4A1-893C57C87645}" destId="{16FC0FA5-475D-485B-A926-8F5899927EB9}" srcOrd="7" destOrd="0" presId="urn:microsoft.com/office/officeart/2005/8/layout/vList3"/>
    <dgm:cxn modelId="{44746F57-EE08-42BF-B17A-9A202EAE539C}" type="presParOf" srcId="{73694C80-7F3B-4C16-A4A1-893C57C87645}" destId="{AC4BF71F-4F1B-4D2B-A756-4A903FB28EE2}" srcOrd="8" destOrd="0" presId="urn:microsoft.com/office/officeart/2005/8/layout/vList3"/>
    <dgm:cxn modelId="{AF710CDA-961F-4EE3-A99D-DCA86A91151E}" type="presParOf" srcId="{AC4BF71F-4F1B-4D2B-A756-4A903FB28EE2}" destId="{D0A499BE-A96B-4875-BF2A-C388EC4CE20E}" srcOrd="0" destOrd="0" presId="urn:microsoft.com/office/officeart/2005/8/layout/vList3"/>
    <dgm:cxn modelId="{B18BCE64-AF81-46E0-B6D5-66A1939A9424}" type="presParOf" srcId="{AC4BF71F-4F1B-4D2B-A756-4A903FB28EE2}" destId="{DE85CE6B-6BBF-4F3A-9637-DC39257069F3}" srcOrd="1" destOrd="0" presId="urn:microsoft.com/office/officeart/2005/8/layout/vLis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28BC486-6525-46DA-AF03-FC01FC613CEB}" type="doc">
      <dgm:prSet loTypeId="urn:microsoft.com/office/officeart/2005/8/layout/vList3" loCatId="list" qsTypeId="urn:microsoft.com/office/officeart/2005/8/quickstyle/simple2" qsCatId="simple" csTypeId="urn:microsoft.com/office/officeart/2005/8/colors/accent2_5" csCatId="accent2" phldr="1"/>
      <dgm:spPr/>
      <dgm:t>
        <a:bodyPr/>
        <a:lstStyle/>
        <a:p>
          <a:endParaRPr lang="fr-CA"/>
        </a:p>
      </dgm:t>
    </dgm:pt>
    <dgm:pt modelId="{8775AF1A-5630-46A4-A537-48A952E175B9}">
      <dgm:prSet custT="1"/>
      <dgm:spPr/>
      <dgm:t>
        <a:bodyPr/>
        <a:lstStyle/>
        <a:p>
          <a:pPr algn="l"/>
          <a:r>
            <a:rPr lang="fr-FR" sz="1800" dirty="0" smtClean="0">
              <a:cs typeface="Arial Narrow"/>
            </a:rPr>
            <a:t>Comparaison de type « </a:t>
          </a:r>
          <a:r>
            <a:rPr lang="fr-FR" sz="1800" dirty="0" err="1" smtClean="0">
              <a:cs typeface="Arial Narrow"/>
            </a:rPr>
            <a:t>benchmarking</a:t>
          </a:r>
          <a:r>
            <a:rPr lang="fr-FR" sz="1800" dirty="0" smtClean="0">
              <a:cs typeface="Arial Narrow"/>
            </a:rPr>
            <a:t> »</a:t>
          </a:r>
        </a:p>
      </dgm:t>
    </dgm:pt>
    <dgm:pt modelId="{3DC08907-3779-49D1-BB2F-6B824F716F4F}" type="parTrans" cxnId="{C5D9C82C-1D75-4053-9032-C183D0B891CF}">
      <dgm:prSet/>
      <dgm:spPr/>
      <dgm:t>
        <a:bodyPr/>
        <a:lstStyle/>
        <a:p>
          <a:endParaRPr lang="fr-CA"/>
        </a:p>
      </dgm:t>
    </dgm:pt>
    <dgm:pt modelId="{C50C5FCC-69B4-47DE-99D2-7B8A4F9DA896}" type="sibTrans" cxnId="{C5D9C82C-1D75-4053-9032-C183D0B891CF}">
      <dgm:prSet/>
      <dgm:spPr/>
      <dgm:t>
        <a:bodyPr/>
        <a:lstStyle/>
        <a:p>
          <a:endParaRPr lang="fr-CA"/>
        </a:p>
      </dgm:t>
    </dgm:pt>
    <dgm:pt modelId="{2975335F-D455-4F79-8FE0-21604FB42612}">
      <dgm:prSet custT="1"/>
      <dgm:spPr/>
      <dgm:t>
        <a:bodyPr/>
        <a:lstStyle/>
        <a:p>
          <a:pPr algn="l"/>
          <a:r>
            <a:rPr lang="fr-FR" sz="1800" dirty="0" smtClean="0">
              <a:cs typeface="Arial Narrow"/>
            </a:rPr>
            <a:t>Enquêtes </a:t>
          </a:r>
          <a:r>
            <a:rPr lang="fr-FR" sz="1800" dirty="0" err="1" smtClean="0">
              <a:cs typeface="Arial Narrow"/>
            </a:rPr>
            <a:t>LibQUAL</a:t>
          </a:r>
          <a:r>
            <a:rPr lang="fr-FR" sz="1800" dirty="0" smtClean="0">
              <a:cs typeface="Arial Narrow"/>
            </a:rPr>
            <a:t>+ et </a:t>
          </a:r>
          <a:r>
            <a:rPr lang="fr-FR" sz="1800" dirty="0" err="1" smtClean="0">
              <a:cs typeface="Arial Narrow"/>
            </a:rPr>
            <a:t>ClimateQUAL</a:t>
          </a:r>
          <a:r>
            <a:rPr lang="fr-FR" sz="1800" dirty="0" smtClean="0">
              <a:cs typeface="Arial Narrow"/>
            </a:rPr>
            <a:t>-ARL</a:t>
          </a:r>
        </a:p>
      </dgm:t>
    </dgm:pt>
    <dgm:pt modelId="{0923EF67-39E5-4C2A-B74E-02552BCE33AF}" type="parTrans" cxnId="{BAD695F4-121F-4ED1-B60F-07A99A6C92C5}">
      <dgm:prSet/>
      <dgm:spPr/>
      <dgm:t>
        <a:bodyPr/>
        <a:lstStyle/>
        <a:p>
          <a:endParaRPr lang="fr-CA"/>
        </a:p>
      </dgm:t>
    </dgm:pt>
    <dgm:pt modelId="{3747D7B6-DF86-4B59-885E-864EFF29337F}" type="sibTrans" cxnId="{BAD695F4-121F-4ED1-B60F-07A99A6C92C5}">
      <dgm:prSet/>
      <dgm:spPr/>
      <dgm:t>
        <a:bodyPr/>
        <a:lstStyle/>
        <a:p>
          <a:endParaRPr lang="fr-CA"/>
        </a:p>
      </dgm:t>
    </dgm:pt>
    <dgm:pt modelId="{40A2A0C4-A429-4C6A-8E30-B14ADDE34AA2}">
      <dgm:prSet custT="1"/>
      <dgm:spPr/>
      <dgm:t>
        <a:bodyPr/>
        <a:lstStyle/>
        <a:p>
          <a:pPr algn="l"/>
          <a:r>
            <a:rPr lang="fr-FR" sz="1800" dirty="0" smtClean="0">
              <a:cs typeface="Arial Narrow"/>
            </a:rPr>
            <a:t>Sondages et enquêtes internes </a:t>
          </a:r>
        </a:p>
      </dgm:t>
    </dgm:pt>
    <dgm:pt modelId="{4379D53B-11B6-4DF7-B9CD-B53980A0143D}" type="parTrans" cxnId="{958C1E77-4B42-4B2F-8429-904C62706538}">
      <dgm:prSet/>
      <dgm:spPr/>
      <dgm:t>
        <a:bodyPr/>
        <a:lstStyle/>
        <a:p>
          <a:endParaRPr lang="fr-CA"/>
        </a:p>
      </dgm:t>
    </dgm:pt>
    <dgm:pt modelId="{8A3F9E9D-4381-477B-90DC-6C8BD02E1947}" type="sibTrans" cxnId="{958C1E77-4B42-4B2F-8429-904C62706538}">
      <dgm:prSet/>
      <dgm:spPr/>
      <dgm:t>
        <a:bodyPr/>
        <a:lstStyle/>
        <a:p>
          <a:endParaRPr lang="fr-CA"/>
        </a:p>
      </dgm:t>
    </dgm:pt>
    <dgm:pt modelId="{80201D0C-F832-41DF-99AA-251A366E3DAA}">
      <dgm:prSet custT="1"/>
      <dgm:spPr/>
      <dgm:t>
        <a:bodyPr/>
        <a:lstStyle/>
        <a:p>
          <a:pPr algn="l"/>
          <a:r>
            <a:rPr lang="fr-FR" sz="1800" dirty="0" smtClean="0">
              <a:cs typeface="Arial Narrow"/>
            </a:rPr>
            <a:t>Bibliométrie et facteur d’impact</a:t>
          </a:r>
        </a:p>
      </dgm:t>
    </dgm:pt>
    <dgm:pt modelId="{1689036D-6E10-4838-803F-D3842BBAFF58}" type="parTrans" cxnId="{F3921129-1BA5-4C5E-AC82-441289DD8799}">
      <dgm:prSet/>
      <dgm:spPr/>
      <dgm:t>
        <a:bodyPr/>
        <a:lstStyle/>
        <a:p>
          <a:endParaRPr lang="fr-CA"/>
        </a:p>
      </dgm:t>
    </dgm:pt>
    <dgm:pt modelId="{6C85B4CE-3557-4E22-8201-E33547C60B4A}" type="sibTrans" cxnId="{F3921129-1BA5-4C5E-AC82-441289DD8799}">
      <dgm:prSet/>
      <dgm:spPr/>
      <dgm:t>
        <a:bodyPr/>
        <a:lstStyle/>
        <a:p>
          <a:endParaRPr lang="fr-CA"/>
        </a:p>
      </dgm:t>
    </dgm:pt>
    <dgm:pt modelId="{73694C80-7F3B-4C16-A4A1-893C57C87645}" type="pres">
      <dgm:prSet presAssocID="{528BC486-6525-46DA-AF03-FC01FC613CEB}" presName="linearFlow" presStyleCnt="0">
        <dgm:presLayoutVars>
          <dgm:dir/>
          <dgm:resizeHandles val="exact"/>
        </dgm:presLayoutVars>
      </dgm:prSet>
      <dgm:spPr/>
      <dgm:t>
        <a:bodyPr/>
        <a:lstStyle/>
        <a:p>
          <a:endParaRPr lang="fr-CA"/>
        </a:p>
      </dgm:t>
    </dgm:pt>
    <dgm:pt modelId="{2027D943-EDB9-43A4-BD4D-4591168D5CB6}" type="pres">
      <dgm:prSet presAssocID="{8775AF1A-5630-46A4-A537-48A952E175B9}" presName="composite" presStyleCnt="0"/>
      <dgm:spPr/>
    </dgm:pt>
    <dgm:pt modelId="{8A3B502E-EAA1-46C4-BAD8-6971F2DF5B44}" type="pres">
      <dgm:prSet presAssocID="{8775AF1A-5630-46A4-A537-48A952E175B9}" presName="imgShp" presStyleLbl="fgImgPlace1" presStyleIdx="0" presStyleCnt="4" custLinFactNeighborX="-27684" custLinFactNeighborY="-242"/>
      <dgm:spPr>
        <a:blipFill>
          <a:blip xmlns:r="http://schemas.openxmlformats.org/officeDocument/2006/relationships" r:embed="rId1">
            <a:extLst>
              <a:ext uri="{28A0092B-C50C-407E-A947-70E740481C1C}">
                <a14:useLocalDpi xmlns:a14="http://schemas.microsoft.com/office/drawing/2010/main" val="0"/>
              </a:ext>
            </a:extLst>
          </a:blip>
          <a:srcRect/>
          <a:stretch>
            <a:fillRect l="-20000" r="-20000"/>
          </a:stretch>
        </a:blipFill>
      </dgm:spPr>
    </dgm:pt>
    <dgm:pt modelId="{F20A5C2D-110F-4175-A044-6D68C43CE767}" type="pres">
      <dgm:prSet presAssocID="{8775AF1A-5630-46A4-A537-48A952E175B9}" presName="txShp" presStyleLbl="node1" presStyleIdx="0" presStyleCnt="4" custScaleX="94142" custLinFactNeighborX="-2522">
        <dgm:presLayoutVars>
          <dgm:bulletEnabled val="1"/>
        </dgm:presLayoutVars>
      </dgm:prSet>
      <dgm:spPr/>
      <dgm:t>
        <a:bodyPr/>
        <a:lstStyle/>
        <a:p>
          <a:endParaRPr lang="fr-CA"/>
        </a:p>
      </dgm:t>
    </dgm:pt>
    <dgm:pt modelId="{D3196CC6-B4B3-4661-8610-69B6D4E028AF}" type="pres">
      <dgm:prSet presAssocID="{C50C5FCC-69B4-47DE-99D2-7B8A4F9DA896}" presName="spacing" presStyleCnt="0"/>
      <dgm:spPr/>
    </dgm:pt>
    <dgm:pt modelId="{E4D41331-BC86-4DB7-A7D4-093F3EEAEB21}" type="pres">
      <dgm:prSet presAssocID="{80201D0C-F832-41DF-99AA-251A366E3DAA}" presName="composite" presStyleCnt="0"/>
      <dgm:spPr/>
    </dgm:pt>
    <dgm:pt modelId="{6770E562-FD38-49F6-8C2A-23BF00436EC2}" type="pres">
      <dgm:prSet presAssocID="{80201D0C-F832-41DF-99AA-251A366E3DAA}" presName="imgShp" presStyleLbl="fgImgPlace1" presStyleIdx="1" presStyleCnt="4" custLinFactNeighborX="-27684" custLinFactNeighborY="-242"/>
      <dgm:spPr>
        <a:blipFill>
          <a:blip xmlns:r="http://schemas.openxmlformats.org/officeDocument/2006/relationships" r:embed="rId2">
            <a:extLst>
              <a:ext uri="{28A0092B-C50C-407E-A947-70E740481C1C}">
                <a14:useLocalDpi xmlns:a14="http://schemas.microsoft.com/office/drawing/2010/main" val="0"/>
              </a:ext>
            </a:extLst>
          </a:blip>
          <a:srcRect/>
          <a:stretch>
            <a:fillRect l="-20000" r="-20000"/>
          </a:stretch>
        </a:blipFill>
      </dgm:spPr>
      <dgm:t>
        <a:bodyPr/>
        <a:lstStyle/>
        <a:p>
          <a:endParaRPr lang="fr-CA"/>
        </a:p>
      </dgm:t>
    </dgm:pt>
    <dgm:pt modelId="{B242B72D-E78E-4F8E-B32F-DA1E4FA67B5A}" type="pres">
      <dgm:prSet presAssocID="{80201D0C-F832-41DF-99AA-251A366E3DAA}" presName="txShp" presStyleLbl="node1" presStyleIdx="1" presStyleCnt="4" custScaleX="94142" custLinFactNeighborX="-2522">
        <dgm:presLayoutVars>
          <dgm:bulletEnabled val="1"/>
        </dgm:presLayoutVars>
      </dgm:prSet>
      <dgm:spPr/>
      <dgm:t>
        <a:bodyPr/>
        <a:lstStyle/>
        <a:p>
          <a:endParaRPr lang="fr-CA"/>
        </a:p>
      </dgm:t>
    </dgm:pt>
    <dgm:pt modelId="{73C880C6-2E44-414A-AA50-016B0BCCF502}" type="pres">
      <dgm:prSet presAssocID="{6C85B4CE-3557-4E22-8201-E33547C60B4A}" presName="spacing" presStyleCnt="0"/>
      <dgm:spPr/>
    </dgm:pt>
    <dgm:pt modelId="{556DBE2D-1512-4995-865D-D121308C9845}" type="pres">
      <dgm:prSet presAssocID="{2975335F-D455-4F79-8FE0-21604FB42612}" presName="composite" presStyleCnt="0"/>
      <dgm:spPr/>
    </dgm:pt>
    <dgm:pt modelId="{4AD730DB-4672-4911-A16C-12C3E39BFEDF}" type="pres">
      <dgm:prSet presAssocID="{2975335F-D455-4F79-8FE0-21604FB42612}" presName="imgShp" presStyleLbl="fgImgPlace1" presStyleIdx="2" presStyleCnt="4" custLinFactNeighborX="-27684" custLinFactNeighborY="-242"/>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F0D9A37E-137A-495F-9F8D-7FB137AC29D8}" type="pres">
      <dgm:prSet presAssocID="{2975335F-D455-4F79-8FE0-21604FB42612}" presName="txShp" presStyleLbl="node1" presStyleIdx="2" presStyleCnt="4" custScaleX="94142" custLinFactNeighborX="-2522">
        <dgm:presLayoutVars>
          <dgm:bulletEnabled val="1"/>
        </dgm:presLayoutVars>
      </dgm:prSet>
      <dgm:spPr/>
      <dgm:t>
        <a:bodyPr/>
        <a:lstStyle/>
        <a:p>
          <a:endParaRPr lang="fr-CA"/>
        </a:p>
      </dgm:t>
    </dgm:pt>
    <dgm:pt modelId="{30C9279D-5706-4CA0-BA4A-B83492F8DDCA}" type="pres">
      <dgm:prSet presAssocID="{3747D7B6-DF86-4B59-885E-864EFF29337F}" presName="spacing" presStyleCnt="0"/>
      <dgm:spPr/>
    </dgm:pt>
    <dgm:pt modelId="{4B81B64D-17A5-4EB3-A9AE-E3A802132907}" type="pres">
      <dgm:prSet presAssocID="{40A2A0C4-A429-4C6A-8E30-B14ADDE34AA2}" presName="composite" presStyleCnt="0"/>
      <dgm:spPr/>
    </dgm:pt>
    <dgm:pt modelId="{BAD3D7E4-2E08-4D78-AAEE-23CCCAA476AC}" type="pres">
      <dgm:prSet presAssocID="{40A2A0C4-A429-4C6A-8E30-B14ADDE34AA2}" presName="imgShp" presStyleLbl="fgImgPlace1" presStyleIdx="3" presStyleCnt="4" custLinFactNeighborX="-24405"/>
      <dgm:spPr>
        <a:blipFill>
          <a:blip xmlns:r="http://schemas.openxmlformats.org/officeDocument/2006/relationships" r:embed="rId4">
            <a:extLst>
              <a:ext uri="{28A0092B-C50C-407E-A947-70E740481C1C}">
                <a14:useLocalDpi xmlns:a14="http://schemas.microsoft.com/office/drawing/2010/main" val="0"/>
              </a:ext>
            </a:extLst>
          </a:blip>
          <a:srcRect/>
          <a:stretch>
            <a:fillRect t="-1000" b="-1000"/>
          </a:stretch>
        </a:blipFill>
      </dgm:spPr>
    </dgm:pt>
    <dgm:pt modelId="{79D2F055-8945-48F8-9380-DC983A2328E7}" type="pres">
      <dgm:prSet presAssocID="{40A2A0C4-A429-4C6A-8E30-B14ADDE34AA2}" presName="txShp" presStyleLbl="node1" presStyleIdx="3" presStyleCnt="4" custScaleX="94142" custLinFactNeighborX="-2522">
        <dgm:presLayoutVars>
          <dgm:bulletEnabled val="1"/>
        </dgm:presLayoutVars>
      </dgm:prSet>
      <dgm:spPr/>
      <dgm:t>
        <a:bodyPr/>
        <a:lstStyle/>
        <a:p>
          <a:endParaRPr lang="fr-CA"/>
        </a:p>
      </dgm:t>
    </dgm:pt>
  </dgm:ptLst>
  <dgm:cxnLst>
    <dgm:cxn modelId="{BAD695F4-121F-4ED1-B60F-07A99A6C92C5}" srcId="{528BC486-6525-46DA-AF03-FC01FC613CEB}" destId="{2975335F-D455-4F79-8FE0-21604FB42612}" srcOrd="2" destOrd="0" parTransId="{0923EF67-39E5-4C2A-B74E-02552BCE33AF}" sibTransId="{3747D7B6-DF86-4B59-885E-864EFF29337F}"/>
    <dgm:cxn modelId="{C5D9C82C-1D75-4053-9032-C183D0B891CF}" srcId="{528BC486-6525-46DA-AF03-FC01FC613CEB}" destId="{8775AF1A-5630-46A4-A537-48A952E175B9}" srcOrd="0" destOrd="0" parTransId="{3DC08907-3779-49D1-BB2F-6B824F716F4F}" sibTransId="{C50C5FCC-69B4-47DE-99D2-7B8A4F9DA896}"/>
    <dgm:cxn modelId="{D6776015-D3D2-4F00-AE3C-683083B9CC5E}" type="presOf" srcId="{8775AF1A-5630-46A4-A537-48A952E175B9}" destId="{F20A5C2D-110F-4175-A044-6D68C43CE767}" srcOrd="0" destOrd="0" presId="urn:microsoft.com/office/officeart/2005/8/layout/vList3"/>
    <dgm:cxn modelId="{77A72DAC-6B82-4B0D-8E2E-A3F1E967D529}" type="presOf" srcId="{40A2A0C4-A429-4C6A-8E30-B14ADDE34AA2}" destId="{79D2F055-8945-48F8-9380-DC983A2328E7}" srcOrd="0" destOrd="0" presId="urn:microsoft.com/office/officeart/2005/8/layout/vList3"/>
    <dgm:cxn modelId="{747E42B8-85D3-415C-82CF-050A15A76D38}" type="presOf" srcId="{80201D0C-F832-41DF-99AA-251A366E3DAA}" destId="{B242B72D-E78E-4F8E-B32F-DA1E4FA67B5A}" srcOrd="0" destOrd="0" presId="urn:microsoft.com/office/officeart/2005/8/layout/vList3"/>
    <dgm:cxn modelId="{22195590-B5F5-48D8-A56E-6DFB102712FD}" type="presOf" srcId="{528BC486-6525-46DA-AF03-FC01FC613CEB}" destId="{73694C80-7F3B-4C16-A4A1-893C57C87645}" srcOrd="0" destOrd="0" presId="urn:microsoft.com/office/officeart/2005/8/layout/vList3"/>
    <dgm:cxn modelId="{F3921129-1BA5-4C5E-AC82-441289DD8799}" srcId="{528BC486-6525-46DA-AF03-FC01FC613CEB}" destId="{80201D0C-F832-41DF-99AA-251A366E3DAA}" srcOrd="1" destOrd="0" parTransId="{1689036D-6E10-4838-803F-D3842BBAFF58}" sibTransId="{6C85B4CE-3557-4E22-8201-E33547C60B4A}"/>
    <dgm:cxn modelId="{958C1E77-4B42-4B2F-8429-904C62706538}" srcId="{528BC486-6525-46DA-AF03-FC01FC613CEB}" destId="{40A2A0C4-A429-4C6A-8E30-B14ADDE34AA2}" srcOrd="3" destOrd="0" parTransId="{4379D53B-11B6-4DF7-B9CD-B53980A0143D}" sibTransId="{8A3F9E9D-4381-477B-90DC-6C8BD02E1947}"/>
    <dgm:cxn modelId="{2CCA6E94-D5AA-4DAF-8F95-95C03E9469FD}" type="presOf" srcId="{2975335F-D455-4F79-8FE0-21604FB42612}" destId="{F0D9A37E-137A-495F-9F8D-7FB137AC29D8}" srcOrd="0" destOrd="0" presId="urn:microsoft.com/office/officeart/2005/8/layout/vList3"/>
    <dgm:cxn modelId="{CBAA852C-E376-4706-AB8F-6EBF4FD60150}" type="presParOf" srcId="{73694C80-7F3B-4C16-A4A1-893C57C87645}" destId="{2027D943-EDB9-43A4-BD4D-4591168D5CB6}" srcOrd="0" destOrd="0" presId="urn:microsoft.com/office/officeart/2005/8/layout/vList3"/>
    <dgm:cxn modelId="{B8783DFE-31D5-49EF-8542-4AF6E80D23B5}" type="presParOf" srcId="{2027D943-EDB9-43A4-BD4D-4591168D5CB6}" destId="{8A3B502E-EAA1-46C4-BAD8-6971F2DF5B44}" srcOrd="0" destOrd="0" presId="urn:microsoft.com/office/officeart/2005/8/layout/vList3"/>
    <dgm:cxn modelId="{3538507A-874E-405C-A67F-29ECF02A3F4D}" type="presParOf" srcId="{2027D943-EDB9-43A4-BD4D-4591168D5CB6}" destId="{F20A5C2D-110F-4175-A044-6D68C43CE767}" srcOrd="1" destOrd="0" presId="urn:microsoft.com/office/officeart/2005/8/layout/vList3"/>
    <dgm:cxn modelId="{92150329-919B-480C-A687-F77591F56337}" type="presParOf" srcId="{73694C80-7F3B-4C16-A4A1-893C57C87645}" destId="{D3196CC6-B4B3-4661-8610-69B6D4E028AF}" srcOrd="1" destOrd="0" presId="urn:microsoft.com/office/officeart/2005/8/layout/vList3"/>
    <dgm:cxn modelId="{B370F303-866E-4142-AA1E-F9299F4CB99E}" type="presParOf" srcId="{73694C80-7F3B-4C16-A4A1-893C57C87645}" destId="{E4D41331-BC86-4DB7-A7D4-093F3EEAEB21}" srcOrd="2" destOrd="0" presId="urn:microsoft.com/office/officeart/2005/8/layout/vList3"/>
    <dgm:cxn modelId="{BCC7B552-3DBE-43CF-B0BD-CE9131D95A72}" type="presParOf" srcId="{E4D41331-BC86-4DB7-A7D4-093F3EEAEB21}" destId="{6770E562-FD38-49F6-8C2A-23BF00436EC2}" srcOrd="0" destOrd="0" presId="urn:microsoft.com/office/officeart/2005/8/layout/vList3"/>
    <dgm:cxn modelId="{78F4E196-5F9D-460A-BC67-21CC70F68DA4}" type="presParOf" srcId="{E4D41331-BC86-4DB7-A7D4-093F3EEAEB21}" destId="{B242B72D-E78E-4F8E-B32F-DA1E4FA67B5A}" srcOrd="1" destOrd="0" presId="urn:microsoft.com/office/officeart/2005/8/layout/vList3"/>
    <dgm:cxn modelId="{3C24C400-33BB-4502-8C5F-6B775ACC7B1A}" type="presParOf" srcId="{73694C80-7F3B-4C16-A4A1-893C57C87645}" destId="{73C880C6-2E44-414A-AA50-016B0BCCF502}" srcOrd="3" destOrd="0" presId="urn:microsoft.com/office/officeart/2005/8/layout/vList3"/>
    <dgm:cxn modelId="{1AFDDCF8-D9FA-4054-B8AF-19B837BA6460}" type="presParOf" srcId="{73694C80-7F3B-4C16-A4A1-893C57C87645}" destId="{556DBE2D-1512-4995-865D-D121308C9845}" srcOrd="4" destOrd="0" presId="urn:microsoft.com/office/officeart/2005/8/layout/vList3"/>
    <dgm:cxn modelId="{23D20C5E-12D3-4B2E-B3FA-3B886E3D3DE3}" type="presParOf" srcId="{556DBE2D-1512-4995-865D-D121308C9845}" destId="{4AD730DB-4672-4911-A16C-12C3E39BFEDF}" srcOrd="0" destOrd="0" presId="urn:microsoft.com/office/officeart/2005/8/layout/vList3"/>
    <dgm:cxn modelId="{4694F369-1B3E-40A9-89B0-ABB249DF331A}" type="presParOf" srcId="{556DBE2D-1512-4995-865D-D121308C9845}" destId="{F0D9A37E-137A-495F-9F8D-7FB137AC29D8}" srcOrd="1" destOrd="0" presId="urn:microsoft.com/office/officeart/2005/8/layout/vList3"/>
    <dgm:cxn modelId="{7774D218-6CE0-454C-A34D-E22EC59149E8}" type="presParOf" srcId="{73694C80-7F3B-4C16-A4A1-893C57C87645}" destId="{30C9279D-5706-4CA0-BA4A-B83492F8DDCA}" srcOrd="5" destOrd="0" presId="urn:microsoft.com/office/officeart/2005/8/layout/vList3"/>
    <dgm:cxn modelId="{BE55F1AB-FE6E-45DA-A23E-1F53BB8C09AA}" type="presParOf" srcId="{73694C80-7F3B-4C16-A4A1-893C57C87645}" destId="{4B81B64D-17A5-4EB3-A9AE-E3A802132907}" srcOrd="6" destOrd="0" presId="urn:microsoft.com/office/officeart/2005/8/layout/vList3"/>
    <dgm:cxn modelId="{C9C121CF-63BB-486C-8251-57E10F0566BA}" type="presParOf" srcId="{4B81B64D-17A5-4EB3-A9AE-E3A802132907}" destId="{BAD3D7E4-2E08-4D78-AAEE-23CCCAA476AC}" srcOrd="0" destOrd="0" presId="urn:microsoft.com/office/officeart/2005/8/layout/vList3"/>
    <dgm:cxn modelId="{B738FB9D-1F42-42FB-AE30-71892192F52E}" type="presParOf" srcId="{4B81B64D-17A5-4EB3-A9AE-E3A802132907}" destId="{79D2F055-8945-48F8-9380-DC983A2328E7}"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28BC486-6525-46DA-AF03-FC01FC613CEB}" type="doc">
      <dgm:prSet loTypeId="urn:microsoft.com/office/officeart/2005/8/layout/vList3" loCatId="list" qsTypeId="urn:microsoft.com/office/officeart/2005/8/quickstyle/simple2" qsCatId="simple" csTypeId="urn:microsoft.com/office/officeart/2005/8/colors/accent3_5" csCatId="accent3" phldr="1"/>
      <dgm:spPr/>
      <dgm:t>
        <a:bodyPr/>
        <a:lstStyle/>
        <a:p>
          <a:endParaRPr lang="fr-CA"/>
        </a:p>
      </dgm:t>
    </dgm:pt>
    <dgm:pt modelId="{58AF8485-FE68-4741-A374-F393B8C10778}">
      <dgm:prSet phldrT="[Texte]" custT="1"/>
      <dgm:spPr/>
      <dgm:t>
        <a:bodyPr/>
        <a:lstStyle/>
        <a:p>
          <a:pPr algn="l"/>
          <a:r>
            <a:rPr lang="fr-FR" sz="1800" dirty="0" smtClean="0">
              <a:cs typeface="Arial Narrow"/>
            </a:rPr>
            <a:t>Connaissance du contenu des collections versus les programmes  </a:t>
          </a:r>
          <a:endParaRPr lang="fr-CA" sz="1800" dirty="0"/>
        </a:p>
      </dgm:t>
    </dgm:pt>
    <dgm:pt modelId="{86D4F599-324F-4EB0-8C8C-62EDB8733831}" type="parTrans" cxnId="{5A15BFC4-CCDB-4BF1-97B7-05AD45731618}">
      <dgm:prSet/>
      <dgm:spPr/>
      <dgm:t>
        <a:bodyPr/>
        <a:lstStyle/>
        <a:p>
          <a:endParaRPr lang="fr-CA"/>
        </a:p>
      </dgm:t>
    </dgm:pt>
    <dgm:pt modelId="{23ADC154-46B8-40F3-B036-EEAEA7D7CBC8}" type="sibTrans" cxnId="{5A15BFC4-CCDB-4BF1-97B7-05AD45731618}">
      <dgm:prSet/>
      <dgm:spPr/>
      <dgm:t>
        <a:bodyPr/>
        <a:lstStyle/>
        <a:p>
          <a:endParaRPr lang="fr-CA"/>
        </a:p>
      </dgm:t>
    </dgm:pt>
    <dgm:pt modelId="{11599874-C6EC-4B1E-82A4-0B978677A5F5}">
      <dgm:prSet phldrT="[Texte]" custT="1"/>
      <dgm:spPr/>
      <dgm:t>
        <a:bodyPr/>
        <a:lstStyle/>
        <a:p>
          <a:pPr algn="l"/>
          <a:r>
            <a:rPr lang="fr-FR" sz="1800" dirty="0" smtClean="0">
              <a:cs typeface="Arial Narrow"/>
            </a:rPr>
            <a:t>Politiques de développement globale et disciplinaires</a:t>
          </a:r>
          <a:endParaRPr lang="fr-CA" sz="1800" dirty="0"/>
        </a:p>
      </dgm:t>
    </dgm:pt>
    <dgm:pt modelId="{DDBBCE39-1EEB-4A98-B119-5FC9842E727B}" type="parTrans" cxnId="{DE657297-3084-4C35-8906-5FB775FB3CD7}">
      <dgm:prSet/>
      <dgm:spPr/>
      <dgm:t>
        <a:bodyPr/>
        <a:lstStyle/>
        <a:p>
          <a:endParaRPr lang="fr-CA"/>
        </a:p>
      </dgm:t>
    </dgm:pt>
    <dgm:pt modelId="{5D31A5A1-2779-48B6-BE85-6A5FCF05FD33}" type="sibTrans" cxnId="{DE657297-3084-4C35-8906-5FB775FB3CD7}">
      <dgm:prSet/>
      <dgm:spPr/>
      <dgm:t>
        <a:bodyPr/>
        <a:lstStyle/>
        <a:p>
          <a:endParaRPr lang="fr-CA"/>
        </a:p>
      </dgm:t>
    </dgm:pt>
    <dgm:pt modelId="{2E0C5418-FDD5-4A7F-BF5F-6AE510DB715D}">
      <dgm:prSet phldrT="[Texte]" custT="1"/>
      <dgm:spPr/>
      <dgm:t>
        <a:bodyPr/>
        <a:lstStyle/>
        <a:p>
          <a:pPr algn="l"/>
          <a:r>
            <a:rPr lang="fr-FR" sz="1800" dirty="0" smtClean="0">
              <a:cs typeface="Arial Narrow"/>
            </a:rPr>
            <a:t>Politique de développement des Livres rares de la BUL</a:t>
          </a:r>
          <a:endParaRPr lang="fr-CA" sz="1800" dirty="0"/>
        </a:p>
      </dgm:t>
    </dgm:pt>
    <dgm:pt modelId="{8650F62D-CE67-4FB7-A269-8D18B597886C}" type="parTrans" cxnId="{AB95AD10-D8B7-49F4-94A9-BBA1DBDC26F1}">
      <dgm:prSet/>
      <dgm:spPr/>
      <dgm:t>
        <a:bodyPr/>
        <a:lstStyle/>
        <a:p>
          <a:endParaRPr lang="fr-CA"/>
        </a:p>
      </dgm:t>
    </dgm:pt>
    <dgm:pt modelId="{B815643B-5C85-4301-8B0F-9569E4E5EB43}" type="sibTrans" cxnId="{AB95AD10-D8B7-49F4-94A9-BBA1DBDC26F1}">
      <dgm:prSet/>
      <dgm:spPr/>
      <dgm:t>
        <a:bodyPr/>
        <a:lstStyle/>
        <a:p>
          <a:endParaRPr lang="fr-CA"/>
        </a:p>
      </dgm:t>
    </dgm:pt>
    <dgm:pt modelId="{FB91A494-8ED6-4D33-8C5C-E0E2627CE806}">
      <dgm:prSet custT="1"/>
      <dgm:spPr/>
      <dgm:t>
        <a:bodyPr/>
        <a:lstStyle/>
        <a:p>
          <a:pPr algn="l"/>
          <a:r>
            <a:rPr lang="fr-FR" sz="1800" dirty="0" smtClean="0">
              <a:cs typeface="Arial Narrow"/>
            </a:rPr>
            <a:t>Augmentation des collections numériques spécifiques</a:t>
          </a:r>
        </a:p>
      </dgm:t>
    </dgm:pt>
    <dgm:pt modelId="{8EC7F4DD-89E4-44EF-99D4-5C919DE6A8BA}" type="parTrans" cxnId="{2805A7D4-8B0A-4C24-96D6-9AA56B5DF9C6}">
      <dgm:prSet/>
      <dgm:spPr/>
      <dgm:t>
        <a:bodyPr/>
        <a:lstStyle/>
        <a:p>
          <a:endParaRPr lang="fr-CA"/>
        </a:p>
      </dgm:t>
    </dgm:pt>
    <dgm:pt modelId="{9348C2CC-EDCC-48A4-996A-D96A708B48E6}" type="sibTrans" cxnId="{2805A7D4-8B0A-4C24-96D6-9AA56B5DF9C6}">
      <dgm:prSet/>
      <dgm:spPr/>
      <dgm:t>
        <a:bodyPr/>
        <a:lstStyle/>
        <a:p>
          <a:endParaRPr lang="fr-CA"/>
        </a:p>
      </dgm:t>
    </dgm:pt>
    <dgm:pt modelId="{543689A0-D908-4B6C-A740-07ED718B73FD}">
      <dgm:prSet custT="1"/>
      <dgm:spPr/>
      <dgm:t>
        <a:bodyPr/>
        <a:lstStyle/>
        <a:p>
          <a:pPr algn="l"/>
          <a:r>
            <a:rPr lang="fr-FR" sz="1800" dirty="0" smtClean="0">
              <a:cs typeface="Arial Narrow"/>
            </a:rPr>
            <a:t>Promotion des collections</a:t>
          </a:r>
        </a:p>
      </dgm:t>
    </dgm:pt>
    <dgm:pt modelId="{EB3DBDF9-0043-4AE8-B0E4-E1D29EF5CB11}" type="parTrans" cxnId="{F0DCD2A6-BF6F-43D1-9936-08002C56F18D}">
      <dgm:prSet/>
      <dgm:spPr/>
      <dgm:t>
        <a:bodyPr/>
        <a:lstStyle/>
        <a:p>
          <a:endParaRPr lang="fr-CA"/>
        </a:p>
      </dgm:t>
    </dgm:pt>
    <dgm:pt modelId="{06A045B5-640C-4393-B5FE-3F077A98E56F}" type="sibTrans" cxnId="{F0DCD2A6-BF6F-43D1-9936-08002C56F18D}">
      <dgm:prSet/>
      <dgm:spPr/>
      <dgm:t>
        <a:bodyPr/>
        <a:lstStyle/>
        <a:p>
          <a:endParaRPr lang="fr-CA"/>
        </a:p>
      </dgm:t>
    </dgm:pt>
    <dgm:pt modelId="{73694C80-7F3B-4C16-A4A1-893C57C87645}" type="pres">
      <dgm:prSet presAssocID="{528BC486-6525-46DA-AF03-FC01FC613CEB}" presName="linearFlow" presStyleCnt="0">
        <dgm:presLayoutVars>
          <dgm:dir/>
          <dgm:resizeHandles val="exact"/>
        </dgm:presLayoutVars>
      </dgm:prSet>
      <dgm:spPr/>
      <dgm:t>
        <a:bodyPr/>
        <a:lstStyle/>
        <a:p>
          <a:endParaRPr lang="fr-CA"/>
        </a:p>
      </dgm:t>
    </dgm:pt>
    <dgm:pt modelId="{3D4DDF4C-925B-4673-9DBC-C777C7F39E90}" type="pres">
      <dgm:prSet presAssocID="{58AF8485-FE68-4741-A374-F393B8C10778}" presName="composite" presStyleCnt="0"/>
      <dgm:spPr/>
    </dgm:pt>
    <dgm:pt modelId="{BC89340C-218B-40D9-A00F-E73A7144CA09}" type="pres">
      <dgm:prSet presAssocID="{58AF8485-FE68-4741-A374-F393B8C10778}" presName="imgShp" presStyleLbl="fgImgPlace1" presStyleIdx="0" presStyleCnt="5" custScaleY="100493" custLinFactNeighborX="36995"/>
      <dgm:spPr>
        <a:blipFill>
          <a:blip xmlns:r="http://schemas.openxmlformats.org/officeDocument/2006/relationships" r:embed="rId1">
            <a:extLst>
              <a:ext uri="{28A0092B-C50C-407E-A947-70E740481C1C}">
                <a14:useLocalDpi xmlns:a14="http://schemas.microsoft.com/office/drawing/2010/main" val="0"/>
              </a:ext>
            </a:extLst>
          </a:blip>
          <a:srcRect/>
          <a:stretch>
            <a:fillRect t="-12000" b="-12000"/>
          </a:stretch>
        </a:blipFill>
      </dgm:spPr>
      <dgm:t>
        <a:bodyPr/>
        <a:lstStyle/>
        <a:p>
          <a:endParaRPr lang="fr-CA"/>
        </a:p>
      </dgm:t>
    </dgm:pt>
    <dgm:pt modelId="{EA999AB5-EDEE-4AF2-B31C-2435706200FC}" type="pres">
      <dgm:prSet presAssocID="{58AF8485-FE68-4741-A374-F393B8C10778}" presName="txShp" presStyleLbl="node1" presStyleIdx="0" presStyleCnt="5" custScaleX="87158" custLinFactNeighborX="175">
        <dgm:presLayoutVars>
          <dgm:bulletEnabled val="1"/>
        </dgm:presLayoutVars>
      </dgm:prSet>
      <dgm:spPr/>
      <dgm:t>
        <a:bodyPr/>
        <a:lstStyle/>
        <a:p>
          <a:endParaRPr lang="fr-CA"/>
        </a:p>
      </dgm:t>
    </dgm:pt>
    <dgm:pt modelId="{4FEF6503-A8EB-411C-B619-744A7282593F}" type="pres">
      <dgm:prSet presAssocID="{23ADC154-46B8-40F3-B036-EEAEA7D7CBC8}" presName="spacing" presStyleCnt="0"/>
      <dgm:spPr/>
    </dgm:pt>
    <dgm:pt modelId="{6AC61BDA-5E5D-4742-8412-9F130B818131}" type="pres">
      <dgm:prSet presAssocID="{11599874-C6EC-4B1E-82A4-0B978677A5F5}" presName="composite" presStyleCnt="0"/>
      <dgm:spPr/>
    </dgm:pt>
    <dgm:pt modelId="{543002A9-280A-47DE-AF1F-27A7BEFB3062}" type="pres">
      <dgm:prSet presAssocID="{11599874-C6EC-4B1E-82A4-0B978677A5F5}" presName="imgShp" presStyleLbl="fgImgPlace1" presStyleIdx="1" presStyleCnt="5" custLinFactNeighborX="37789"/>
      <dgm:spPr>
        <a:blipFill>
          <a:blip xmlns:r="http://schemas.openxmlformats.org/officeDocument/2006/relationships" r:embed="rId2">
            <a:extLst>
              <a:ext uri="{28A0092B-C50C-407E-A947-70E740481C1C}">
                <a14:useLocalDpi xmlns:a14="http://schemas.microsoft.com/office/drawing/2010/main" val="0"/>
              </a:ext>
            </a:extLst>
          </a:blip>
          <a:srcRect/>
          <a:stretch>
            <a:fillRect t="-25000" b="-25000"/>
          </a:stretch>
        </a:blipFill>
      </dgm:spPr>
    </dgm:pt>
    <dgm:pt modelId="{A136F491-F555-4233-A6A3-C6AA37468A0E}" type="pres">
      <dgm:prSet presAssocID="{11599874-C6EC-4B1E-82A4-0B978677A5F5}" presName="txShp" presStyleLbl="node1" presStyleIdx="1" presStyleCnt="5" custScaleX="87158" custLinFactNeighborX="175">
        <dgm:presLayoutVars>
          <dgm:bulletEnabled val="1"/>
        </dgm:presLayoutVars>
      </dgm:prSet>
      <dgm:spPr/>
      <dgm:t>
        <a:bodyPr/>
        <a:lstStyle/>
        <a:p>
          <a:endParaRPr lang="fr-CA"/>
        </a:p>
      </dgm:t>
    </dgm:pt>
    <dgm:pt modelId="{9493A7B4-46EC-4834-A690-42B44B076188}" type="pres">
      <dgm:prSet presAssocID="{5D31A5A1-2779-48B6-BE85-6A5FCF05FD33}" presName="spacing" presStyleCnt="0"/>
      <dgm:spPr/>
    </dgm:pt>
    <dgm:pt modelId="{D2E8E244-B8FC-46A1-A0DE-19DE15B2EF4C}" type="pres">
      <dgm:prSet presAssocID="{2E0C5418-FDD5-4A7F-BF5F-6AE510DB715D}" presName="composite" presStyleCnt="0"/>
      <dgm:spPr/>
    </dgm:pt>
    <dgm:pt modelId="{5CB30E67-AB59-4864-ACD6-E0EEF661CF77}" type="pres">
      <dgm:prSet presAssocID="{2E0C5418-FDD5-4A7F-BF5F-6AE510DB715D}" presName="imgShp" presStyleLbl="fgImgPlace1" presStyleIdx="2" presStyleCnt="5" custLinFactNeighborX="34653" custLinFactNeighborY="4657"/>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0A4BCC54-111D-42AD-83F0-1AEBC8A91735}" type="pres">
      <dgm:prSet presAssocID="{2E0C5418-FDD5-4A7F-BF5F-6AE510DB715D}" presName="txShp" presStyleLbl="node1" presStyleIdx="2" presStyleCnt="5" custScaleX="87158" custLinFactNeighborX="175">
        <dgm:presLayoutVars>
          <dgm:bulletEnabled val="1"/>
        </dgm:presLayoutVars>
      </dgm:prSet>
      <dgm:spPr/>
      <dgm:t>
        <a:bodyPr/>
        <a:lstStyle/>
        <a:p>
          <a:endParaRPr lang="fr-CA"/>
        </a:p>
      </dgm:t>
    </dgm:pt>
    <dgm:pt modelId="{16DB1B72-B48F-49FD-A761-2719D720D4EC}" type="pres">
      <dgm:prSet presAssocID="{B815643B-5C85-4301-8B0F-9569E4E5EB43}" presName="spacing" presStyleCnt="0"/>
      <dgm:spPr/>
    </dgm:pt>
    <dgm:pt modelId="{9823244F-4EB9-4120-B450-91A82F7E0A07}" type="pres">
      <dgm:prSet presAssocID="{FB91A494-8ED6-4D33-8C5C-E0E2627CE806}" presName="composite" presStyleCnt="0"/>
      <dgm:spPr/>
    </dgm:pt>
    <dgm:pt modelId="{9D007BCF-A1DF-4590-B54C-404F7888D50C}" type="pres">
      <dgm:prSet presAssocID="{FB91A494-8ED6-4D33-8C5C-E0E2627CE806}" presName="imgShp" presStyleLbl="fgImgPlace1" presStyleIdx="3" presStyleCnt="5" custLinFactNeighborX="31435"/>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t>
        <a:bodyPr/>
        <a:lstStyle/>
        <a:p>
          <a:endParaRPr lang="fr-CA"/>
        </a:p>
      </dgm:t>
    </dgm:pt>
    <dgm:pt modelId="{0F30AE7B-329B-454A-B331-7E9DD043B4D3}" type="pres">
      <dgm:prSet presAssocID="{FB91A494-8ED6-4D33-8C5C-E0E2627CE806}" presName="txShp" presStyleLbl="node1" presStyleIdx="3" presStyleCnt="5" custScaleX="87158" custLinFactNeighborX="175">
        <dgm:presLayoutVars>
          <dgm:bulletEnabled val="1"/>
        </dgm:presLayoutVars>
      </dgm:prSet>
      <dgm:spPr/>
      <dgm:t>
        <a:bodyPr/>
        <a:lstStyle/>
        <a:p>
          <a:endParaRPr lang="fr-CA"/>
        </a:p>
      </dgm:t>
    </dgm:pt>
    <dgm:pt modelId="{10886182-F8ED-42F9-83E6-15B8484171DA}" type="pres">
      <dgm:prSet presAssocID="{9348C2CC-EDCC-48A4-996A-D96A708B48E6}" presName="spacing" presStyleCnt="0"/>
      <dgm:spPr/>
    </dgm:pt>
    <dgm:pt modelId="{307FD9E5-FC73-4AC9-B1C5-1FD3F06A6DD7}" type="pres">
      <dgm:prSet presAssocID="{543689A0-D908-4B6C-A740-07ED718B73FD}" presName="composite" presStyleCnt="0"/>
      <dgm:spPr/>
    </dgm:pt>
    <dgm:pt modelId="{DE6110A9-5F6C-43B4-8E7F-D3348C77E6B8}" type="pres">
      <dgm:prSet presAssocID="{543689A0-D908-4B6C-A740-07ED718B73FD}" presName="imgShp" presStyleLbl="fgImgPlace1" presStyleIdx="4" presStyleCnt="5" custLinFactNeighborX="31373"/>
      <dgm:spPr>
        <a:blipFill>
          <a:blip xmlns:r="http://schemas.openxmlformats.org/officeDocument/2006/relationships" r:embed="rId5">
            <a:extLst>
              <a:ext uri="{28A0092B-C50C-407E-A947-70E740481C1C}">
                <a14:useLocalDpi xmlns:a14="http://schemas.microsoft.com/office/drawing/2010/main" val="0"/>
              </a:ext>
            </a:extLst>
          </a:blip>
          <a:srcRect/>
          <a:stretch>
            <a:fillRect t="-12000" b="-12000"/>
          </a:stretch>
        </a:blipFill>
      </dgm:spPr>
    </dgm:pt>
    <dgm:pt modelId="{9D18A0DB-A3C5-4313-91CC-0A84FB2D539C}" type="pres">
      <dgm:prSet presAssocID="{543689A0-D908-4B6C-A740-07ED718B73FD}" presName="txShp" presStyleLbl="node1" presStyleIdx="4" presStyleCnt="5" custScaleX="87158">
        <dgm:presLayoutVars>
          <dgm:bulletEnabled val="1"/>
        </dgm:presLayoutVars>
      </dgm:prSet>
      <dgm:spPr/>
      <dgm:t>
        <a:bodyPr/>
        <a:lstStyle/>
        <a:p>
          <a:endParaRPr lang="fr-CA"/>
        </a:p>
      </dgm:t>
    </dgm:pt>
  </dgm:ptLst>
  <dgm:cxnLst>
    <dgm:cxn modelId="{69B1221F-B00A-4B81-BAA0-8300DFF8A274}" type="presOf" srcId="{528BC486-6525-46DA-AF03-FC01FC613CEB}" destId="{73694C80-7F3B-4C16-A4A1-893C57C87645}" srcOrd="0" destOrd="0" presId="urn:microsoft.com/office/officeart/2005/8/layout/vList3"/>
    <dgm:cxn modelId="{874B1E1E-3798-41A6-9859-A1609E881ECD}" type="presOf" srcId="{2E0C5418-FDD5-4A7F-BF5F-6AE510DB715D}" destId="{0A4BCC54-111D-42AD-83F0-1AEBC8A91735}" srcOrd="0" destOrd="0" presId="urn:microsoft.com/office/officeart/2005/8/layout/vList3"/>
    <dgm:cxn modelId="{2805A7D4-8B0A-4C24-96D6-9AA56B5DF9C6}" srcId="{528BC486-6525-46DA-AF03-FC01FC613CEB}" destId="{FB91A494-8ED6-4D33-8C5C-E0E2627CE806}" srcOrd="3" destOrd="0" parTransId="{8EC7F4DD-89E4-44EF-99D4-5C919DE6A8BA}" sibTransId="{9348C2CC-EDCC-48A4-996A-D96A708B48E6}"/>
    <dgm:cxn modelId="{DE657297-3084-4C35-8906-5FB775FB3CD7}" srcId="{528BC486-6525-46DA-AF03-FC01FC613CEB}" destId="{11599874-C6EC-4B1E-82A4-0B978677A5F5}" srcOrd="1" destOrd="0" parTransId="{DDBBCE39-1EEB-4A98-B119-5FC9842E727B}" sibTransId="{5D31A5A1-2779-48B6-BE85-6A5FCF05FD33}"/>
    <dgm:cxn modelId="{B7C2BB2C-9BB5-499F-9352-BEC291FA2763}" type="presOf" srcId="{FB91A494-8ED6-4D33-8C5C-E0E2627CE806}" destId="{0F30AE7B-329B-454A-B331-7E9DD043B4D3}" srcOrd="0" destOrd="0" presId="urn:microsoft.com/office/officeart/2005/8/layout/vList3"/>
    <dgm:cxn modelId="{AB95AD10-D8B7-49F4-94A9-BBA1DBDC26F1}" srcId="{528BC486-6525-46DA-AF03-FC01FC613CEB}" destId="{2E0C5418-FDD5-4A7F-BF5F-6AE510DB715D}" srcOrd="2" destOrd="0" parTransId="{8650F62D-CE67-4FB7-A269-8D18B597886C}" sibTransId="{B815643B-5C85-4301-8B0F-9569E4E5EB43}"/>
    <dgm:cxn modelId="{41083866-E103-4A05-9E9C-06912839AEE9}" type="presOf" srcId="{58AF8485-FE68-4741-A374-F393B8C10778}" destId="{EA999AB5-EDEE-4AF2-B31C-2435706200FC}" srcOrd="0" destOrd="0" presId="urn:microsoft.com/office/officeart/2005/8/layout/vList3"/>
    <dgm:cxn modelId="{4856075E-CC27-47BF-8C66-A5E44FAD752B}" type="presOf" srcId="{543689A0-D908-4B6C-A740-07ED718B73FD}" destId="{9D18A0DB-A3C5-4313-91CC-0A84FB2D539C}" srcOrd="0" destOrd="0" presId="urn:microsoft.com/office/officeart/2005/8/layout/vList3"/>
    <dgm:cxn modelId="{5A15BFC4-CCDB-4BF1-97B7-05AD45731618}" srcId="{528BC486-6525-46DA-AF03-FC01FC613CEB}" destId="{58AF8485-FE68-4741-A374-F393B8C10778}" srcOrd="0" destOrd="0" parTransId="{86D4F599-324F-4EB0-8C8C-62EDB8733831}" sibTransId="{23ADC154-46B8-40F3-B036-EEAEA7D7CBC8}"/>
    <dgm:cxn modelId="{F0DCD2A6-BF6F-43D1-9936-08002C56F18D}" srcId="{528BC486-6525-46DA-AF03-FC01FC613CEB}" destId="{543689A0-D908-4B6C-A740-07ED718B73FD}" srcOrd="4" destOrd="0" parTransId="{EB3DBDF9-0043-4AE8-B0E4-E1D29EF5CB11}" sibTransId="{06A045B5-640C-4393-B5FE-3F077A98E56F}"/>
    <dgm:cxn modelId="{8E6EFF56-03E1-4BE7-A7E0-D50C717606B1}" type="presOf" srcId="{11599874-C6EC-4B1E-82A4-0B978677A5F5}" destId="{A136F491-F555-4233-A6A3-C6AA37468A0E}" srcOrd="0" destOrd="0" presId="urn:microsoft.com/office/officeart/2005/8/layout/vList3"/>
    <dgm:cxn modelId="{3C4B1826-5594-4185-A2CA-EC912C84781D}" type="presParOf" srcId="{73694C80-7F3B-4C16-A4A1-893C57C87645}" destId="{3D4DDF4C-925B-4673-9DBC-C777C7F39E90}" srcOrd="0" destOrd="0" presId="urn:microsoft.com/office/officeart/2005/8/layout/vList3"/>
    <dgm:cxn modelId="{919B309D-317C-497A-8515-57EEF3A8AE24}" type="presParOf" srcId="{3D4DDF4C-925B-4673-9DBC-C777C7F39E90}" destId="{BC89340C-218B-40D9-A00F-E73A7144CA09}" srcOrd="0" destOrd="0" presId="urn:microsoft.com/office/officeart/2005/8/layout/vList3"/>
    <dgm:cxn modelId="{41C42AC4-4BFF-473F-950C-1078869CA3DD}" type="presParOf" srcId="{3D4DDF4C-925B-4673-9DBC-C777C7F39E90}" destId="{EA999AB5-EDEE-4AF2-B31C-2435706200FC}" srcOrd="1" destOrd="0" presId="urn:microsoft.com/office/officeart/2005/8/layout/vList3"/>
    <dgm:cxn modelId="{87BABD8B-E9CC-4549-B136-E69844B694C2}" type="presParOf" srcId="{73694C80-7F3B-4C16-A4A1-893C57C87645}" destId="{4FEF6503-A8EB-411C-B619-744A7282593F}" srcOrd="1" destOrd="0" presId="urn:microsoft.com/office/officeart/2005/8/layout/vList3"/>
    <dgm:cxn modelId="{1C3DE0C7-C965-4887-BE88-9D31C648E8FE}" type="presParOf" srcId="{73694C80-7F3B-4C16-A4A1-893C57C87645}" destId="{6AC61BDA-5E5D-4742-8412-9F130B818131}" srcOrd="2" destOrd="0" presId="urn:microsoft.com/office/officeart/2005/8/layout/vList3"/>
    <dgm:cxn modelId="{3B1484C0-785D-4822-851F-77EF67300B97}" type="presParOf" srcId="{6AC61BDA-5E5D-4742-8412-9F130B818131}" destId="{543002A9-280A-47DE-AF1F-27A7BEFB3062}" srcOrd="0" destOrd="0" presId="urn:microsoft.com/office/officeart/2005/8/layout/vList3"/>
    <dgm:cxn modelId="{344F841D-0081-4F34-AA04-8000B83487A6}" type="presParOf" srcId="{6AC61BDA-5E5D-4742-8412-9F130B818131}" destId="{A136F491-F555-4233-A6A3-C6AA37468A0E}" srcOrd="1" destOrd="0" presId="urn:microsoft.com/office/officeart/2005/8/layout/vList3"/>
    <dgm:cxn modelId="{95617028-23C8-43E5-B5DD-8C72909D64DE}" type="presParOf" srcId="{73694C80-7F3B-4C16-A4A1-893C57C87645}" destId="{9493A7B4-46EC-4834-A690-42B44B076188}" srcOrd="3" destOrd="0" presId="urn:microsoft.com/office/officeart/2005/8/layout/vList3"/>
    <dgm:cxn modelId="{A97503C9-AD48-4FEC-BD8A-5DFE47E7F733}" type="presParOf" srcId="{73694C80-7F3B-4C16-A4A1-893C57C87645}" destId="{D2E8E244-B8FC-46A1-A0DE-19DE15B2EF4C}" srcOrd="4" destOrd="0" presId="urn:microsoft.com/office/officeart/2005/8/layout/vList3"/>
    <dgm:cxn modelId="{90CAB821-F0C1-4212-BC33-5279ED78CDDF}" type="presParOf" srcId="{D2E8E244-B8FC-46A1-A0DE-19DE15B2EF4C}" destId="{5CB30E67-AB59-4864-ACD6-E0EEF661CF77}" srcOrd="0" destOrd="0" presId="urn:microsoft.com/office/officeart/2005/8/layout/vList3"/>
    <dgm:cxn modelId="{659E931C-EACA-4E00-BFB5-80BB8A0EE7E7}" type="presParOf" srcId="{D2E8E244-B8FC-46A1-A0DE-19DE15B2EF4C}" destId="{0A4BCC54-111D-42AD-83F0-1AEBC8A91735}" srcOrd="1" destOrd="0" presId="urn:microsoft.com/office/officeart/2005/8/layout/vList3"/>
    <dgm:cxn modelId="{D62237A7-32AF-476C-BFBB-DED25FEA65B2}" type="presParOf" srcId="{73694C80-7F3B-4C16-A4A1-893C57C87645}" destId="{16DB1B72-B48F-49FD-A761-2719D720D4EC}" srcOrd="5" destOrd="0" presId="urn:microsoft.com/office/officeart/2005/8/layout/vList3"/>
    <dgm:cxn modelId="{B88C9677-5C9C-4715-9CB0-117F9131530D}" type="presParOf" srcId="{73694C80-7F3B-4C16-A4A1-893C57C87645}" destId="{9823244F-4EB9-4120-B450-91A82F7E0A07}" srcOrd="6" destOrd="0" presId="urn:microsoft.com/office/officeart/2005/8/layout/vList3"/>
    <dgm:cxn modelId="{5DC4003C-31FB-4E83-BE82-BBAA44F8D7AC}" type="presParOf" srcId="{9823244F-4EB9-4120-B450-91A82F7E0A07}" destId="{9D007BCF-A1DF-4590-B54C-404F7888D50C}" srcOrd="0" destOrd="0" presId="urn:microsoft.com/office/officeart/2005/8/layout/vList3"/>
    <dgm:cxn modelId="{BDD37FD5-17F3-4A05-BFC0-F14F939422FC}" type="presParOf" srcId="{9823244F-4EB9-4120-B450-91A82F7E0A07}" destId="{0F30AE7B-329B-454A-B331-7E9DD043B4D3}" srcOrd="1" destOrd="0" presId="urn:microsoft.com/office/officeart/2005/8/layout/vList3"/>
    <dgm:cxn modelId="{72589820-A8DF-4B70-963A-FB0E9C9638A5}" type="presParOf" srcId="{73694C80-7F3B-4C16-A4A1-893C57C87645}" destId="{10886182-F8ED-42F9-83E6-15B8484171DA}" srcOrd="7" destOrd="0" presId="urn:microsoft.com/office/officeart/2005/8/layout/vList3"/>
    <dgm:cxn modelId="{FCDE21FA-A44D-43B5-8739-05B03711753A}" type="presParOf" srcId="{73694C80-7F3B-4C16-A4A1-893C57C87645}" destId="{307FD9E5-FC73-4AC9-B1C5-1FD3F06A6DD7}" srcOrd="8" destOrd="0" presId="urn:microsoft.com/office/officeart/2005/8/layout/vList3"/>
    <dgm:cxn modelId="{E1F6D790-445D-4C1C-A846-348E8DAFDF77}" type="presParOf" srcId="{307FD9E5-FC73-4AC9-B1C5-1FD3F06A6DD7}" destId="{DE6110A9-5F6C-43B4-8E7F-D3348C77E6B8}" srcOrd="0" destOrd="0" presId="urn:microsoft.com/office/officeart/2005/8/layout/vList3"/>
    <dgm:cxn modelId="{F7DC69E3-F538-4484-94BD-F12950952129}" type="presParOf" srcId="{307FD9E5-FC73-4AC9-B1C5-1FD3F06A6DD7}" destId="{9D18A0DB-A3C5-4313-91CC-0A84FB2D539C}" srcOrd="1" destOrd="0" presId="urn:microsoft.com/office/officeart/2005/8/layout/vList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28BC486-6525-46DA-AF03-FC01FC613CEB}" type="doc">
      <dgm:prSet loTypeId="urn:microsoft.com/office/officeart/2005/8/layout/vList3" loCatId="list" qsTypeId="urn:microsoft.com/office/officeart/2005/8/quickstyle/simple2" qsCatId="simple" csTypeId="urn:microsoft.com/office/officeart/2005/8/colors/accent3_5" csCatId="accent3" phldr="1"/>
      <dgm:spPr/>
      <dgm:t>
        <a:bodyPr/>
        <a:lstStyle/>
        <a:p>
          <a:endParaRPr lang="fr-CA"/>
        </a:p>
      </dgm:t>
    </dgm:pt>
    <dgm:pt modelId="{58AF8485-FE68-4741-A374-F393B8C10778}">
      <dgm:prSet phldrT="[Texte]" custT="1"/>
      <dgm:spPr/>
      <dgm:t>
        <a:bodyPr/>
        <a:lstStyle/>
        <a:p>
          <a:pPr algn="l"/>
          <a:r>
            <a:rPr lang="fr-FR" sz="1600" dirty="0" smtClean="0">
              <a:latin typeface="+mj-lt"/>
              <a:cs typeface="Arial Narrow"/>
            </a:rPr>
            <a:t>Accès aux contenus et ressources pédagogiques numériques</a:t>
          </a:r>
          <a:endParaRPr lang="fr-CA" sz="1600" dirty="0"/>
        </a:p>
      </dgm:t>
    </dgm:pt>
    <dgm:pt modelId="{86D4F599-324F-4EB0-8C8C-62EDB8733831}" type="parTrans" cxnId="{5A15BFC4-CCDB-4BF1-97B7-05AD45731618}">
      <dgm:prSet/>
      <dgm:spPr/>
      <dgm:t>
        <a:bodyPr/>
        <a:lstStyle/>
        <a:p>
          <a:endParaRPr lang="fr-CA"/>
        </a:p>
      </dgm:t>
    </dgm:pt>
    <dgm:pt modelId="{23ADC154-46B8-40F3-B036-EEAEA7D7CBC8}" type="sibTrans" cxnId="{5A15BFC4-CCDB-4BF1-97B7-05AD45731618}">
      <dgm:prSet/>
      <dgm:spPr/>
      <dgm:t>
        <a:bodyPr/>
        <a:lstStyle/>
        <a:p>
          <a:endParaRPr lang="fr-CA"/>
        </a:p>
      </dgm:t>
    </dgm:pt>
    <dgm:pt modelId="{543689A0-D908-4B6C-A740-07ED718B73FD}">
      <dgm:prSet custT="1"/>
      <dgm:spPr/>
      <dgm:t>
        <a:bodyPr/>
        <a:lstStyle/>
        <a:p>
          <a:pPr algn="l"/>
          <a:r>
            <a:rPr lang="fr-FR" sz="1600" dirty="0" smtClean="0">
              <a:latin typeface="+mj-lt"/>
              <a:cs typeface="Arial Narrow"/>
            </a:rPr>
            <a:t>Accès simple et transparent à partir de l’ENA</a:t>
          </a:r>
          <a:endParaRPr lang="fr-FR" sz="1600" dirty="0" smtClean="0">
            <a:cs typeface="Arial Narrow"/>
          </a:endParaRPr>
        </a:p>
      </dgm:t>
    </dgm:pt>
    <dgm:pt modelId="{EB3DBDF9-0043-4AE8-B0E4-E1D29EF5CB11}" type="parTrans" cxnId="{F0DCD2A6-BF6F-43D1-9936-08002C56F18D}">
      <dgm:prSet/>
      <dgm:spPr/>
      <dgm:t>
        <a:bodyPr/>
        <a:lstStyle/>
        <a:p>
          <a:endParaRPr lang="fr-CA"/>
        </a:p>
      </dgm:t>
    </dgm:pt>
    <dgm:pt modelId="{06A045B5-640C-4393-B5FE-3F077A98E56F}" type="sibTrans" cxnId="{F0DCD2A6-BF6F-43D1-9936-08002C56F18D}">
      <dgm:prSet/>
      <dgm:spPr/>
      <dgm:t>
        <a:bodyPr/>
        <a:lstStyle/>
        <a:p>
          <a:endParaRPr lang="fr-CA"/>
        </a:p>
      </dgm:t>
    </dgm:pt>
    <dgm:pt modelId="{D04D279B-2BB0-4DFD-A81C-CC0C4D7C54B1}">
      <dgm:prSet custT="1"/>
      <dgm:spPr/>
      <dgm:t>
        <a:bodyPr/>
        <a:lstStyle/>
        <a:p>
          <a:pPr algn="l"/>
          <a:r>
            <a:rPr lang="fr-FR" sz="1600" dirty="0" smtClean="0">
              <a:cs typeface="Arial Narrow"/>
            </a:rPr>
            <a:t>Service de référence virtuelle </a:t>
          </a:r>
        </a:p>
      </dgm:t>
    </dgm:pt>
    <dgm:pt modelId="{64B501E2-C6D9-49C8-B23C-7ED40FD44FAC}" type="parTrans" cxnId="{EB183FC6-CD5A-4228-B1E6-6D67BD6EAC77}">
      <dgm:prSet/>
      <dgm:spPr/>
      <dgm:t>
        <a:bodyPr/>
        <a:lstStyle/>
        <a:p>
          <a:endParaRPr lang="fr-CA"/>
        </a:p>
      </dgm:t>
    </dgm:pt>
    <dgm:pt modelId="{4F578E46-BAE7-423A-80BE-E827A6A614B1}" type="sibTrans" cxnId="{EB183FC6-CD5A-4228-B1E6-6D67BD6EAC77}">
      <dgm:prSet/>
      <dgm:spPr/>
      <dgm:t>
        <a:bodyPr/>
        <a:lstStyle/>
        <a:p>
          <a:endParaRPr lang="fr-CA"/>
        </a:p>
      </dgm:t>
    </dgm:pt>
    <dgm:pt modelId="{73694C80-7F3B-4C16-A4A1-893C57C87645}" type="pres">
      <dgm:prSet presAssocID="{528BC486-6525-46DA-AF03-FC01FC613CEB}" presName="linearFlow" presStyleCnt="0">
        <dgm:presLayoutVars>
          <dgm:dir/>
          <dgm:resizeHandles val="exact"/>
        </dgm:presLayoutVars>
      </dgm:prSet>
      <dgm:spPr/>
      <dgm:t>
        <a:bodyPr/>
        <a:lstStyle/>
        <a:p>
          <a:endParaRPr lang="fr-CA"/>
        </a:p>
      </dgm:t>
    </dgm:pt>
    <dgm:pt modelId="{3D4DDF4C-925B-4673-9DBC-C777C7F39E90}" type="pres">
      <dgm:prSet presAssocID="{58AF8485-FE68-4741-A374-F393B8C10778}" presName="composite" presStyleCnt="0"/>
      <dgm:spPr/>
    </dgm:pt>
    <dgm:pt modelId="{BC89340C-218B-40D9-A00F-E73A7144CA09}" type="pres">
      <dgm:prSet presAssocID="{58AF8485-FE68-4741-A374-F393B8C10778}" presName="imgShp" presStyleLbl="fgImgPlace1" presStyleIdx="0" presStyleCnt="3" custScaleY="100493" custLinFactNeighborX="7432"/>
      <dgm:spPr>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dgm:spPr>
      <dgm:t>
        <a:bodyPr/>
        <a:lstStyle/>
        <a:p>
          <a:endParaRPr lang="fr-CA"/>
        </a:p>
      </dgm:t>
    </dgm:pt>
    <dgm:pt modelId="{EA999AB5-EDEE-4AF2-B31C-2435706200FC}" type="pres">
      <dgm:prSet presAssocID="{58AF8485-FE68-4741-A374-F393B8C10778}" presName="txShp" presStyleLbl="node1" presStyleIdx="0" presStyleCnt="3" custScaleX="89565" custLinFactNeighborX="175">
        <dgm:presLayoutVars>
          <dgm:bulletEnabled val="1"/>
        </dgm:presLayoutVars>
      </dgm:prSet>
      <dgm:spPr/>
      <dgm:t>
        <a:bodyPr/>
        <a:lstStyle/>
        <a:p>
          <a:endParaRPr lang="fr-CA"/>
        </a:p>
      </dgm:t>
    </dgm:pt>
    <dgm:pt modelId="{4FEF6503-A8EB-411C-B619-744A7282593F}" type="pres">
      <dgm:prSet presAssocID="{23ADC154-46B8-40F3-B036-EEAEA7D7CBC8}" presName="spacing" presStyleCnt="0"/>
      <dgm:spPr/>
    </dgm:pt>
    <dgm:pt modelId="{307FD9E5-FC73-4AC9-B1C5-1FD3F06A6DD7}" type="pres">
      <dgm:prSet presAssocID="{543689A0-D908-4B6C-A740-07ED718B73FD}" presName="composite" presStyleCnt="0"/>
      <dgm:spPr/>
    </dgm:pt>
    <dgm:pt modelId="{DE6110A9-5F6C-43B4-8E7F-D3348C77E6B8}" type="pres">
      <dgm:prSet presAssocID="{543689A0-D908-4B6C-A740-07ED718B73FD}" presName="imgShp" presStyleLbl="fgImgPlace1" presStyleIdx="1" presStyleCnt="3" custLinFactNeighborX="8226"/>
      <dgm:spPr>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dgm:spPr>
      <dgm:t>
        <a:bodyPr/>
        <a:lstStyle/>
        <a:p>
          <a:endParaRPr lang="fr-CA"/>
        </a:p>
      </dgm:t>
    </dgm:pt>
    <dgm:pt modelId="{9D18A0DB-A3C5-4313-91CC-0A84FB2D539C}" type="pres">
      <dgm:prSet presAssocID="{543689A0-D908-4B6C-A740-07ED718B73FD}" presName="txShp" presStyleLbl="node1" presStyleIdx="1" presStyleCnt="3" custScaleX="89565">
        <dgm:presLayoutVars>
          <dgm:bulletEnabled val="1"/>
        </dgm:presLayoutVars>
      </dgm:prSet>
      <dgm:spPr/>
      <dgm:t>
        <a:bodyPr/>
        <a:lstStyle/>
        <a:p>
          <a:endParaRPr lang="fr-CA"/>
        </a:p>
      </dgm:t>
    </dgm:pt>
    <dgm:pt modelId="{83DFCDC8-9EAB-4002-9BEF-B11354A47B75}" type="pres">
      <dgm:prSet presAssocID="{06A045B5-640C-4393-B5FE-3F077A98E56F}" presName="spacing" presStyleCnt="0"/>
      <dgm:spPr/>
    </dgm:pt>
    <dgm:pt modelId="{51B28216-65C6-42F6-B03A-97D0E98FA456}" type="pres">
      <dgm:prSet presAssocID="{D04D279B-2BB0-4DFD-A81C-CC0C4D7C54B1}" presName="composite" presStyleCnt="0"/>
      <dgm:spPr/>
    </dgm:pt>
    <dgm:pt modelId="{FDBF88C3-3ED7-41C4-A3E6-56B9A2B3F6CD}" type="pres">
      <dgm:prSet presAssocID="{D04D279B-2BB0-4DFD-A81C-CC0C4D7C54B1}"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t>
        <a:bodyPr/>
        <a:lstStyle/>
        <a:p>
          <a:endParaRPr lang="fr-CA"/>
        </a:p>
      </dgm:t>
    </dgm:pt>
    <dgm:pt modelId="{28B567E2-7069-4168-90C8-81E5F92F3547}" type="pres">
      <dgm:prSet presAssocID="{D04D279B-2BB0-4DFD-A81C-CC0C4D7C54B1}" presName="txShp" presStyleLbl="node1" presStyleIdx="2" presStyleCnt="3" custScaleX="88481">
        <dgm:presLayoutVars>
          <dgm:bulletEnabled val="1"/>
        </dgm:presLayoutVars>
      </dgm:prSet>
      <dgm:spPr/>
      <dgm:t>
        <a:bodyPr/>
        <a:lstStyle/>
        <a:p>
          <a:endParaRPr lang="fr-CA"/>
        </a:p>
      </dgm:t>
    </dgm:pt>
  </dgm:ptLst>
  <dgm:cxnLst>
    <dgm:cxn modelId="{EB183FC6-CD5A-4228-B1E6-6D67BD6EAC77}" srcId="{528BC486-6525-46DA-AF03-FC01FC613CEB}" destId="{D04D279B-2BB0-4DFD-A81C-CC0C4D7C54B1}" srcOrd="2" destOrd="0" parTransId="{64B501E2-C6D9-49C8-B23C-7ED40FD44FAC}" sibTransId="{4F578E46-BAE7-423A-80BE-E827A6A614B1}"/>
    <dgm:cxn modelId="{0A72A735-769A-4289-AAD6-36F894F5415F}" type="presOf" srcId="{D04D279B-2BB0-4DFD-A81C-CC0C4D7C54B1}" destId="{28B567E2-7069-4168-90C8-81E5F92F3547}" srcOrd="0" destOrd="0" presId="urn:microsoft.com/office/officeart/2005/8/layout/vList3"/>
    <dgm:cxn modelId="{B5ADF8C1-EB16-4E3D-893A-E283E102B5E7}" type="presOf" srcId="{528BC486-6525-46DA-AF03-FC01FC613CEB}" destId="{73694C80-7F3B-4C16-A4A1-893C57C87645}" srcOrd="0" destOrd="0" presId="urn:microsoft.com/office/officeart/2005/8/layout/vList3"/>
    <dgm:cxn modelId="{AF370BE8-2642-4E67-8354-778789B6C0A2}" type="presOf" srcId="{543689A0-D908-4B6C-A740-07ED718B73FD}" destId="{9D18A0DB-A3C5-4313-91CC-0A84FB2D539C}" srcOrd="0" destOrd="0" presId="urn:microsoft.com/office/officeart/2005/8/layout/vList3"/>
    <dgm:cxn modelId="{8052FF71-4B1C-40DC-B7B6-6DCC27F181A2}" type="presOf" srcId="{58AF8485-FE68-4741-A374-F393B8C10778}" destId="{EA999AB5-EDEE-4AF2-B31C-2435706200FC}" srcOrd="0" destOrd="0" presId="urn:microsoft.com/office/officeart/2005/8/layout/vList3"/>
    <dgm:cxn modelId="{5A15BFC4-CCDB-4BF1-97B7-05AD45731618}" srcId="{528BC486-6525-46DA-AF03-FC01FC613CEB}" destId="{58AF8485-FE68-4741-A374-F393B8C10778}" srcOrd="0" destOrd="0" parTransId="{86D4F599-324F-4EB0-8C8C-62EDB8733831}" sibTransId="{23ADC154-46B8-40F3-B036-EEAEA7D7CBC8}"/>
    <dgm:cxn modelId="{F0DCD2A6-BF6F-43D1-9936-08002C56F18D}" srcId="{528BC486-6525-46DA-AF03-FC01FC613CEB}" destId="{543689A0-D908-4B6C-A740-07ED718B73FD}" srcOrd="1" destOrd="0" parTransId="{EB3DBDF9-0043-4AE8-B0E4-E1D29EF5CB11}" sibTransId="{06A045B5-640C-4393-B5FE-3F077A98E56F}"/>
    <dgm:cxn modelId="{0BB7A56D-409B-44B1-87A1-4BA2D4A851CD}" type="presParOf" srcId="{73694C80-7F3B-4C16-A4A1-893C57C87645}" destId="{3D4DDF4C-925B-4673-9DBC-C777C7F39E90}" srcOrd="0" destOrd="0" presId="urn:microsoft.com/office/officeart/2005/8/layout/vList3"/>
    <dgm:cxn modelId="{62A82995-D15B-462B-941F-53AB63CD5209}" type="presParOf" srcId="{3D4DDF4C-925B-4673-9DBC-C777C7F39E90}" destId="{BC89340C-218B-40D9-A00F-E73A7144CA09}" srcOrd="0" destOrd="0" presId="urn:microsoft.com/office/officeart/2005/8/layout/vList3"/>
    <dgm:cxn modelId="{BA74ACE1-C980-4C3A-88E4-2E8A44FB8811}" type="presParOf" srcId="{3D4DDF4C-925B-4673-9DBC-C777C7F39E90}" destId="{EA999AB5-EDEE-4AF2-B31C-2435706200FC}" srcOrd="1" destOrd="0" presId="urn:microsoft.com/office/officeart/2005/8/layout/vList3"/>
    <dgm:cxn modelId="{4721D38E-8407-4778-87F0-B292D7D47CF2}" type="presParOf" srcId="{73694C80-7F3B-4C16-A4A1-893C57C87645}" destId="{4FEF6503-A8EB-411C-B619-744A7282593F}" srcOrd="1" destOrd="0" presId="urn:microsoft.com/office/officeart/2005/8/layout/vList3"/>
    <dgm:cxn modelId="{F4EC3924-8940-41D5-A374-9548E0D69151}" type="presParOf" srcId="{73694C80-7F3B-4C16-A4A1-893C57C87645}" destId="{307FD9E5-FC73-4AC9-B1C5-1FD3F06A6DD7}" srcOrd="2" destOrd="0" presId="urn:microsoft.com/office/officeart/2005/8/layout/vList3"/>
    <dgm:cxn modelId="{2F1301F9-B15A-4FDD-A271-B04E8866856D}" type="presParOf" srcId="{307FD9E5-FC73-4AC9-B1C5-1FD3F06A6DD7}" destId="{DE6110A9-5F6C-43B4-8E7F-D3348C77E6B8}" srcOrd="0" destOrd="0" presId="urn:microsoft.com/office/officeart/2005/8/layout/vList3"/>
    <dgm:cxn modelId="{37FAEA68-A5F7-4AFE-96FA-5688E9018513}" type="presParOf" srcId="{307FD9E5-FC73-4AC9-B1C5-1FD3F06A6DD7}" destId="{9D18A0DB-A3C5-4313-91CC-0A84FB2D539C}" srcOrd="1" destOrd="0" presId="urn:microsoft.com/office/officeart/2005/8/layout/vList3"/>
    <dgm:cxn modelId="{3342C1FF-BDE5-407E-ACC1-517CA08B6ED8}" type="presParOf" srcId="{73694C80-7F3B-4C16-A4A1-893C57C87645}" destId="{83DFCDC8-9EAB-4002-9BEF-B11354A47B75}" srcOrd="3" destOrd="0" presId="urn:microsoft.com/office/officeart/2005/8/layout/vList3"/>
    <dgm:cxn modelId="{715A4FC2-0600-400C-954D-A7AD49CCB6E6}" type="presParOf" srcId="{73694C80-7F3B-4C16-A4A1-893C57C87645}" destId="{51B28216-65C6-42F6-B03A-97D0E98FA456}" srcOrd="4" destOrd="0" presId="urn:microsoft.com/office/officeart/2005/8/layout/vList3"/>
    <dgm:cxn modelId="{ADD812E9-B18A-4161-A8D1-81DCC80087F0}" type="presParOf" srcId="{51B28216-65C6-42F6-B03A-97D0E98FA456}" destId="{FDBF88C3-3ED7-41C4-A3E6-56B9A2B3F6CD}" srcOrd="0" destOrd="0" presId="urn:microsoft.com/office/officeart/2005/8/layout/vList3"/>
    <dgm:cxn modelId="{BB7C5E3F-AC01-4654-8E69-E13EF7466C86}" type="presParOf" srcId="{51B28216-65C6-42F6-B03A-97D0E98FA456}" destId="{28B567E2-7069-4168-90C8-81E5F92F3547}" srcOrd="1" destOrd="0" presId="urn:microsoft.com/office/officeart/2005/8/layout/vList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28BC486-6525-46DA-AF03-FC01FC613CEB}" type="doc">
      <dgm:prSet loTypeId="urn:microsoft.com/office/officeart/2005/8/layout/vList3" loCatId="list" qsTypeId="urn:microsoft.com/office/officeart/2005/8/quickstyle/simple2" qsCatId="simple" csTypeId="urn:microsoft.com/office/officeart/2005/8/colors/accent3_5" csCatId="accent3" phldr="1"/>
      <dgm:spPr/>
      <dgm:t>
        <a:bodyPr/>
        <a:lstStyle/>
        <a:p>
          <a:endParaRPr lang="fr-CA"/>
        </a:p>
      </dgm:t>
    </dgm:pt>
    <dgm:pt modelId="{58AF8485-FE68-4741-A374-F393B8C10778}">
      <dgm:prSet phldrT="[Texte]"/>
      <dgm:spPr/>
      <dgm:t>
        <a:bodyPr/>
        <a:lstStyle/>
        <a:p>
          <a:pPr algn="l"/>
          <a:r>
            <a:rPr lang="fr-FR" dirty="0" smtClean="0">
              <a:cs typeface="Arial Narrow"/>
            </a:rPr>
            <a:t>Offre de service de formation diversifiée et adaptée</a:t>
          </a:r>
          <a:endParaRPr lang="fr-CA" dirty="0"/>
        </a:p>
      </dgm:t>
    </dgm:pt>
    <dgm:pt modelId="{86D4F599-324F-4EB0-8C8C-62EDB8733831}" type="parTrans" cxnId="{5A15BFC4-CCDB-4BF1-97B7-05AD45731618}">
      <dgm:prSet/>
      <dgm:spPr/>
      <dgm:t>
        <a:bodyPr/>
        <a:lstStyle/>
        <a:p>
          <a:endParaRPr lang="fr-CA"/>
        </a:p>
      </dgm:t>
    </dgm:pt>
    <dgm:pt modelId="{23ADC154-46B8-40F3-B036-EEAEA7D7CBC8}" type="sibTrans" cxnId="{5A15BFC4-CCDB-4BF1-97B7-05AD45731618}">
      <dgm:prSet/>
      <dgm:spPr/>
      <dgm:t>
        <a:bodyPr/>
        <a:lstStyle/>
        <a:p>
          <a:endParaRPr lang="fr-CA"/>
        </a:p>
      </dgm:t>
    </dgm:pt>
    <dgm:pt modelId="{543689A0-D908-4B6C-A740-07ED718B73FD}">
      <dgm:prSet/>
      <dgm:spPr/>
      <dgm:t>
        <a:bodyPr/>
        <a:lstStyle/>
        <a:p>
          <a:pPr algn="l"/>
          <a:r>
            <a:rPr lang="fr-FR" dirty="0" smtClean="0">
              <a:latin typeface="+mj-lt"/>
              <a:cs typeface="Arial Narrow"/>
            </a:rPr>
            <a:t>Outils et objets d’apprentissage numériques </a:t>
          </a:r>
          <a:endParaRPr lang="fr-FR" dirty="0" smtClean="0">
            <a:cs typeface="Arial Narrow"/>
          </a:endParaRPr>
        </a:p>
      </dgm:t>
    </dgm:pt>
    <dgm:pt modelId="{EB3DBDF9-0043-4AE8-B0E4-E1D29EF5CB11}" type="parTrans" cxnId="{F0DCD2A6-BF6F-43D1-9936-08002C56F18D}">
      <dgm:prSet/>
      <dgm:spPr/>
      <dgm:t>
        <a:bodyPr/>
        <a:lstStyle/>
        <a:p>
          <a:endParaRPr lang="fr-CA"/>
        </a:p>
      </dgm:t>
    </dgm:pt>
    <dgm:pt modelId="{06A045B5-640C-4393-B5FE-3F077A98E56F}" type="sibTrans" cxnId="{F0DCD2A6-BF6F-43D1-9936-08002C56F18D}">
      <dgm:prSet/>
      <dgm:spPr/>
      <dgm:t>
        <a:bodyPr/>
        <a:lstStyle/>
        <a:p>
          <a:endParaRPr lang="fr-CA"/>
        </a:p>
      </dgm:t>
    </dgm:pt>
    <dgm:pt modelId="{73694C80-7F3B-4C16-A4A1-893C57C87645}" type="pres">
      <dgm:prSet presAssocID="{528BC486-6525-46DA-AF03-FC01FC613CEB}" presName="linearFlow" presStyleCnt="0">
        <dgm:presLayoutVars>
          <dgm:dir/>
          <dgm:resizeHandles val="exact"/>
        </dgm:presLayoutVars>
      </dgm:prSet>
      <dgm:spPr/>
      <dgm:t>
        <a:bodyPr/>
        <a:lstStyle/>
        <a:p>
          <a:endParaRPr lang="fr-CA"/>
        </a:p>
      </dgm:t>
    </dgm:pt>
    <dgm:pt modelId="{3D4DDF4C-925B-4673-9DBC-C777C7F39E90}" type="pres">
      <dgm:prSet presAssocID="{58AF8485-FE68-4741-A374-F393B8C10778}" presName="composite" presStyleCnt="0"/>
      <dgm:spPr/>
    </dgm:pt>
    <dgm:pt modelId="{BC89340C-218B-40D9-A00F-E73A7144CA09}" type="pres">
      <dgm:prSet presAssocID="{58AF8485-FE68-4741-A374-F393B8C10778}" presName="imgShp" presStyleLbl="fgImgPlace1" presStyleIdx="0" presStyleCnt="2" custScaleY="100493" custLinFactNeighborX="7432"/>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endParaRPr lang="fr-CA"/>
        </a:p>
      </dgm:t>
    </dgm:pt>
    <dgm:pt modelId="{EA999AB5-EDEE-4AF2-B31C-2435706200FC}" type="pres">
      <dgm:prSet presAssocID="{58AF8485-FE68-4741-A374-F393B8C10778}" presName="txShp" presStyleLbl="node1" presStyleIdx="0" presStyleCnt="2" custScaleX="89565" custLinFactNeighborX="175">
        <dgm:presLayoutVars>
          <dgm:bulletEnabled val="1"/>
        </dgm:presLayoutVars>
      </dgm:prSet>
      <dgm:spPr/>
      <dgm:t>
        <a:bodyPr/>
        <a:lstStyle/>
        <a:p>
          <a:endParaRPr lang="fr-CA"/>
        </a:p>
      </dgm:t>
    </dgm:pt>
    <dgm:pt modelId="{4FEF6503-A8EB-411C-B619-744A7282593F}" type="pres">
      <dgm:prSet presAssocID="{23ADC154-46B8-40F3-B036-EEAEA7D7CBC8}" presName="spacing" presStyleCnt="0"/>
      <dgm:spPr/>
    </dgm:pt>
    <dgm:pt modelId="{307FD9E5-FC73-4AC9-B1C5-1FD3F06A6DD7}" type="pres">
      <dgm:prSet presAssocID="{543689A0-D908-4B6C-A740-07ED718B73FD}" presName="composite" presStyleCnt="0"/>
      <dgm:spPr/>
    </dgm:pt>
    <dgm:pt modelId="{DE6110A9-5F6C-43B4-8E7F-D3348C77E6B8}" type="pres">
      <dgm:prSet presAssocID="{543689A0-D908-4B6C-A740-07ED718B73FD}" presName="imgShp" presStyleLbl="fgImgPlace1" presStyleIdx="1" presStyleCnt="2" custLinFactNeighborX="8226"/>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dgm:spPr>
      <dgm:t>
        <a:bodyPr/>
        <a:lstStyle/>
        <a:p>
          <a:endParaRPr lang="fr-CA"/>
        </a:p>
      </dgm:t>
    </dgm:pt>
    <dgm:pt modelId="{9D18A0DB-A3C5-4313-91CC-0A84FB2D539C}" type="pres">
      <dgm:prSet presAssocID="{543689A0-D908-4B6C-A740-07ED718B73FD}" presName="txShp" presStyleLbl="node1" presStyleIdx="1" presStyleCnt="2" custScaleX="89565">
        <dgm:presLayoutVars>
          <dgm:bulletEnabled val="1"/>
        </dgm:presLayoutVars>
      </dgm:prSet>
      <dgm:spPr/>
      <dgm:t>
        <a:bodyPr/>
        <a:lstStyle/>
        <a:p>
          <a:endParaRPr lang="fr-CA"/>
        </a:p>
      </dgm:t>
    </dgm:pt>
  </dgm:ptLst>
  <dgm:cxnLst>
    <dgm:cxn modelId="{5A15BFC4-CCDB-4BF1-97B7-05AD45731618}" srcId="{528BC486-6525-46DA-AF03-FC01FC613CEB}" destId="{58AF8485-FE68-4741-A374-F393B8C10778}" srcOrd="0" destOrd="0" parTransId="{86D4F599-324F-4EB0-8C8C-62EDB8733831}" sibTransId="{23ADC154-46B8-40F3-B036-EEAEA7D7CBC8}"/>
    <dgm:cxn modelId="{B7764EFA-CF42-4A77-BDA1-5BC34444E376}" type="presOf" srcId="{58AF8485-FE68-4741-A374-F393B8C10778}" destId="{EA999AB5-EDEE-4AF2-B31C-2435706200FC}" srcOrd="0" destOrd="0" presId="urn:microsoft.com/office/officeart/2005/8/layout/vList3"/>
    <dgm:cxn modelId="{E0F667A5-EB71-42C2-8FF0-6ADEE6554530}" type="presOf" srcId="{528BC486-6525-46DA-AF03-FC01FC613CEB}" destId="{73694C80-7F3B-4C16-A4A1-893C57C87645}" srcOrd="0" destOrd="0" presId="urn:microsoft.com/office/officeart/2005/8/layout/vList3"/>
    <dgm:cxn modelId="{F0DCD2A6-BF6F-43D1-9936-08002C56F18D}" srcId="{528BC486-6525-46DA-AF03-FC01FC613CEB}" destId="{543689A0-D908-4B6C-A740-07ED718B73FD}" srcOrd="1" destOrd="0" parTransId="{EB3DBDF9-0043-4AE8-B0E4-E1D29EF5CB11}" sibTransId="{06A045B5-640C-4393-B5FE-3F077A98E56F}"/>
    <dgm:cxn modelId="{C6451010-E574-4944-AB60-3A13F33A1CAC}" type="presOf" srcId="{543689A0-D908-4B6C-A740-07ED718B73FD}" destId="{9D18A0DB-A3C5-4313-91CC-0A84FB2D539C}" srcOrd="0" destOrd="0" presId="urn:microsoft.com/office/officeart/2005/8/layout/vList3"/>
    <dgm:cxn modelId="{C55A7C73-EA6C-4452-B397-75B9DFF7FD99}" type="presParOf" srcId="{73694C80-7F3B-4C16-A4A1-893C57C87645}" destId="{3D4DDF4C-925B-4673-9DBC-C777C7F39E90}" srcOrd="0" destOrd="0" presId="urn:microsoft.com/office/officeart/2005/8/layout/vList3"/>
    <dgm:cxn modelId="{1C4A70CF-0C1D-4727-900C-0238268A99AE}" type="presParOf" srcId="{3D4DDF4C-925B-4673-9DBC-C777C7F39E90}" destId="{BC89340C-218B-40D9-A00F-E73A7144CA09}" srcOrd="0" destOrd="0" presId="urn:microsoft.com/office/officeart/2005/8/layout/vList3"/>
    <dgm:cxn modelId="{C986F77D-EB42-49E2-B44E-CADA4C7B0B4F}" type="presParOf" srcId="{3D4DDF4C-925B-4673-9DBC-C777C7F39E90}" destId="{EA999AB5-EDEE-4AF2-B31C-2435706200FC}" srcOrd="1" destOrd="0" presId="urn:microsoft.com/office/officeart/2005/8/layout/vList3"/>
    <dgm:cxn modelId="{54C829E6-951B-459E-A78B-F0D03E9F58C4}" type="presParOf" srcId="{73694C80-7F3B-4C16-A4A1-893C57C87645}" destId="{4FEF6503-A8EB-411C-B619-744A7282593F}" srcOrd="1" destOrd="0" presId="urn:microsoft.com/office/officeart/2005/8/layout/vList3"/>
    <dgm:cxn modelId="{CD20FBC5-6625-4121-AF66-42CBAE86847E}" type="presParOf" srcId="{73694C80-7F3B-4C16-A4A1-893C57C87645}" destId="{307FD9E5-FC73-4AC9-B1C5-1FD3F06A6DD7}" srcOrd="2" destOrd="0" presId="urn:microsoft.com/office/officeart/2005/8/layout/vList3"/>
    <dgm:cxn modelId="{2C3C0840-2B4C-4F6B-A312-839BA2A080A6}" type="presParOf" srcId="{307FD9E5-FC73-4AC9-B1C5-1FD3F06A6DD7}" destId="{DE6110A9-5F6C-43B4-8E7F-D3348C77E6B8}" srcOrd="0" destOrd="0" presId="urn:microsoft.com/office/officeart/2005/8/layout/vList3"/>
    <dgm:cxn modelId="{4596F850-8ED0-41C4-8A39-7460DCF2E25A}" type="presParOf" srcId="{307FD9E5-FC73-4AC9-B1C5-1FD3F06A6DD7}" destId="{9D18A0DB-A3C5-4313-91CC-0A84FB2D539C}" srcOrd="1" destOrd="0" presId="urn:microsoft.com/office/officeart/2005/8/layout/vList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28BC486-6525-46DA-AF03-FC01FC613CEB}" type="doc">
      <dgm:prSet loTypeId="urn:microsoft.com/office/officeart/2005/8/layout/vList3" loCatId="list" qsTypeId="urn:microsoft.com/office/officeart/2005/8/quickstyle/simple2" qsCatId="simple" csTypeId="urn:microsoft.com/office/officeart/2005/8/colors/accent3_5" csCatId="accent3" phldr="1"/>
      <dgm:spPr/>
      <dgm:t>
        <a:bodyPr/>
        <a:lstStyle/>
        <a:p>
          <a:endParaRPr lang="fr-CA"/>
        </a:p>
      </dgm:t>
    </dgm:pt>
    <dgm:pt modelId="{58AF8485-FE68-4741-A374-F393B8C10778}">
      <dgm:prSet phldrT="[Texte]"/>
      <dgm:spPr/>
      <dgm:t>
        <a:bodyPr/>
        <a:lstStyle/>
        <a:p>
          <a:pPr algn="l"/>
          <a:r>
            <a:rPr lang="fr-FR" dirty="0" smtClean="0">
              <a:cs typeface="Arial Narrow"/>
            </a:rPr>
            <a:t>Connaissance de ses publics</a:t>
          </a:r>
        </a:p>
      </dgm:t>
    </dgm:pt>
    <dgm:pt modelId="{86D4F599-324F-4EB0-8C8C-62EDB8733831}" type="parTrans" cxnId="{5A15BFC4-CCDB-4BF1-97B7-05AD45731618}">
      <dgm:prSet/>
      <dgm:spPr/>
      <dgm:t>
        <a:bodyPr/>
        <a:lstStyle/>
        <a:p>
          <a:endParaRPr lang="fr-CA"/>
        </a:p>
      </dgm:t>
    </dgm:pt>
    <dgm:pt modelId="{23ADC154-46B8-40F3-B036-EEAEA7D7CBC8}" type="sibTrans" cxnId="{5A15BFC4-CCDB-4BF1-97B7-05AD45731618}">
      <dgm:prSet/>
      <dgm:spPr/>
      <dgm:t>
        <a:bodyPr/>
        <a:lstStyle/>
        <a:p>
          <a:endParaRPr lang="fr-CA"/>
        </a:p>
      </dgm:t>
    </dgm:pt>
    <dgm:pt modelId="{11599874-C6EC-4B1E-82A4-0B978677A5F5}">
      <dgm:prSet phldrT="[Texte]"/>
      <dgm:spPr/>
      <dgm:t>
        <a:bodyPr/>
        <a:lstStyle/>
        <a:p>
          <a:pPr algn="l"/>
          <a:r>
            <a:rPr lang="fr-FR" dirty="0" smtClean="0">
              <a:cs typeface="Arial Narrow"/>
            </a:rPr>
            <a:t>Offre de service aux é</a:t>
          </a:r>
          <a:r>
            <a:rPr lang="fr-FR" dirty="0" smtClean="0">
              <a:latin typeface="+mj-lt"/>
              <a:cs typeface="Arial Narrow"/>
            </a:rPr>
            <a:t>tudiants étrangers</a:t>
          </a:r>
          <a:endParaRPr lang="fr-CA" dirty="0"/>
        </a:p>
      </dgm:t>
    </dgm:pt>
    <dgm:pt modelId="{DDBBCE39-1EEB-4A98-B119-5FC9842E727B}" type="parTrans" cxnId="{DE657297-3084-4C35-8906-5FB775FB3CD7}">
      <dgm:prSet/>
      <dgm:spPr/>
      <dgm:t>
        <a:bodyPr/>
        <a:lstStyle/>
        <a:p>
          <a:endParaRPr lang="fr-CA"/>
        </a:p>
      </dgm:t>
    </dgm:pt>
    <dgm:pt modelId="{5D31A5A1-2779-48B6-BE85-6A5FCF05FD33}" type="sibTrans" cxnId="{DE657297-3084-4C35-8906-5FB775FB3CD7}">
      <dgm:prSet/>
      <dgm:spPr/>
      <dgm:t>
        <a:bodyPr/>
        <a:lstStyle/>
        <a:p>
          <a:endParaRPr lang="fr-CA"/>
        </a:p>
      </dgm:t>
    </dgm:pt>
    <dgm:pt modelId="{2E0C5418-FDD5-4A7F-BF5F-6AE510DB715D}">
      <dgm:prSet phldrT="[Texte]"/>
      <dgm:spPr/>
      <dgm:t>
        <a:bodyPr/>
        <a:lstStyle/>
        <a:p>
          <a:pPr algn="l"/>
          <a:r>
            <a:rPr lang="fr-FR" dirty="0" smtClean="0">
              <a:latin typeface="+mj-lt"/>
              <a:cs typeface="Arial Narrow"/>
            </a:rPr>
            <a:t>Mécanismes de communication </a:t>
          </a:r>
          <a:endParaRPr lang="fr-CA" dirty="0"/>
        </a:p>
      </dgm:t>
    </dgm:pt>
    <dgm:pt modelId="{8650F62D-CE67-4FB7-A269-8D18B597886C}" type="parTrans" cxnId="{AB95AD10-D8B7-49F4-94A9-BBA1DBDC26F1}">
      <dgm:prSet/>
      <dgm:spPr/>
      <dgm:t>
        <a:bodyPr/>
        <a:lstStyle/>
        <a:p>
          <a:endParaRPr lang="fr-CA"/>
        </a:p>
      </dgm:t>
    </dgm:pt>
    <dgm:pt modelId="{B815643B-5C85-4301-8B0F-9569E4E5EB43}" type="sibTrans" cxnId="{AB95AD10-D8B7-49F4-94A9-BBA1DBDC26F1}">
      <dgm:prSet/>
      <dgm:spPr/>
      <dgm:t>
        <a:bodyPr/>
        <a:lstStyle/>
        <a:p>
          <a:endParaRPr lang="fr-CA"/>
        </a:p>
      </dgm:t>
    </dgm:pt>
    <dgm:pt modelId="{FB91A494-8ED6-4D33-8C5C-E0E2627CE806}">
      <dgm:prSet/>
      <dgm:spPr/>
      <dgm:t>
        <a:bodyPr/>
        <a:lstStyle/>
        <a:p>
          <a:pPr algn="l"/>
          <a:r>
            <a:rPr lang="fr-FR" dirty="0" smtClean="0">
              <a:latin typeface="+mj-lt"/>
              <a:cs typeface="Arial Narrow"/>
            </a:rPr>
            <a:t>Services de veille disciplinaires</a:t>
          </a:r>
          <a:endParaRPr lang="fr-FR" dirty="0" smtClean="0">
            <a:cs typeface="Arial Narrow"/>
          </a:endParaRPr>
        </a:p>
      </dgm:t>
    </dgm:pt>
    <dgm:pt modelId="{8EC7F4DD-89E4-44EF-99D4-5C919DE6A8BA}" type="parTrans" cxnId="{2805A7D4-8B0A-4C24-96D6-9AA56B5DF9C6}">
      <dgm:prSet/>
      <dgm:spPr/>
      <dgm:t>
        <a:bodyPr/>
        <a:lstStyle/>
        <a:p>
          <a:endParaRPr lang="fr-CA"/>
        </a:p>
      </dgm:t>
    </dgm:pt>
    <dgm:pt modelId="{9348C2CC-EDCC-48A4-996A-D96A708B48E6}" type="sibTrans" cxnId="{2805A7D4-8B0A-4C24-96D6-9AA56B5DF9C6}">
      <dgm:prSet/>
      <dgm:spPr/>
      <dgm:t>
        <a:bodyPr/>
        <a:lstStyle/>
        <a:p>
          <a:endParaRPr lang="fr-CA"/>
        </a:p>
      </dgm:t>
    </dgm:pt>
    <dgm:pt modelId="{543689A0-D908-4B6C-A740-07ED718B73FD}">
      <dgm:prSet/>
      <dgm:spPr/>
      <dgm:t>
        <a:bodyPr/>
        <a:lstStyle/>
        <a:p>
          <a:pPr algn="l"/>
          <a:r>
            <a:rPr lang="fr-FR" dirty="0" smtClean="0">
              <a:latin typeface="+mj-lt"/>
              <a:cs typeface="Arial Narrow"/>
            </a:rPr>
            <a:t>Offre de service aux professeurs</a:t>
          </a:r>
          <a:endParaRPr lang="fr-FR" dirty="0" smtClean="0">
            <a:cs typeface="Arial Narrow"/>
          </a:endParaRPr>
        </a:p>
      </dgm:t>
    </dgm:pt>
    <dgm:pt modelId="{EB3DBDF9-0043-4AE8-B0E4-E1D29EF5CB11}" type="parTrans" cxnId="{F0DCD2A6-BF6F-43D1-9936-08002C56F18D}">
      <dgm:prSet/>
      <dgm:spPr/>
      <dgm:t>
        <a:bodyPr/>
        <a:lstStyle/>
        <a:p>
          <a:endParaRPr lang="fr-CA"/>
        </a:p>
      </dgm:t>
    </dgm:pt>
    <dgm:pt modelId="{06A045B5-640C-4393-B5FE-3F077A98E56F}" type="sibTrans" cxnId="{F0DCD2A6-BF6F-43D1-9936-08002C56F18D}">
      <dgm:prSet/>
      <dgm:spPr/>
      <dgm:t>
        <a:bodyPr/>
        <a:lstStyle/>
        <a:p>
          <a:endParaRPr lang="fr-CA"/>
        </a:p>
      </dgm:t>
    </dgm:pt>
    <dgm:pt modelId="{6568F01D-B0D1-46B0-88CE-3F3CE84618BB}">
      <dgm:prSet/>
      <dgm:spPr/>
      <dgm:t>
        <a:bodyPr/>
        <a:lstStyle/>
        <a:p>
          <a:pPr algn="l"/>
          <a:r>
            <a:rPr lang="fr-CA" dirty="0" smtClean="0"/>
            <a:t>Dispenses de cours à la BUL</a:t>
          </a:r>
          <a:endParaRPr lang="fr-CA" dirty="0"/>
        </a:p>
      </dgm:t>
    </dgm:pt>
    <dgm:pt modelId="{4D20D687-8107-4CF6-8CA1-DC7AC4157D8A}" type="parTrans" cxnId="{44EC21BA-02C5-4551-877A-4EFF77335645}">
      <dgm:prSet/>
      <dgm:spPr/>
      <dgm:t>
        <a:bodyPr/>
        <a:lstStyle/>
        <a:p>
          <a:endParaRPr lang="fr-CA"/>
        </a:p>
      </dgm:t>
    </dgm:pt>
    <dgm:pt modelId="{298C95C9-5119-46B4-A84A-2634D1DF800F}" type="sibTrans" cxnId="{44EC21BA-02C5-4551-877A-4EFF77335645}">
      <dgm:prSet/>
      <dgm:spPr/>
      <dgm:t>
        <a:bodyPr/>
        <a:lstStyle/>
        <a:p>
          <a:endParaRPr lang="fr-CA"/>
        </a:p>
      </dgm:t>
    </dgm:pt>
    <dgm:pt modelId="{73694C80-7F3B-4C16-A4A1-893C57C87645}" type="pres">
      <dgm:prSet presAssocID="{528BC486-6525-46DA-AF03-FC01FC613CEB}" presName="linearFlow" presStyleCnt="0">
        <dgm:presLayoutVars>
          <dgm:dir/>
          <dgm:resizeHandles val="exact"/>
        </dgm:presLayoutVars>
      </dgm:prSet>
      <dgm:spPr/>
      <dgm:t>
        <a:bodyPr/>
        <a:lstStyle/>
        <a:p>
          <a:endParaRPr lang="fr-CA"/>
        </a:p>
      </dgm:t>
    </dgm:pt>
    <dgm:pt modelId="{3D4DDF4C-925B-4673-9DBC-C777C7F39E90}" type="pres">
      <dgm:prSet presAssocID="{58AF8485-FE68-4741-A374-F393B8C10778}" presName="composite" presStyleCnt="0"/>
      <dgm:spPr/>
    </dgm:pt>
    <dgm:pt modelId="{BC89340C-218B-40D9-A00F-E73A7144CA09}" type="pres">
      <dgm:prSet presAssocID="{58AF8485-FE68-4741-A374-F393B8C10778}" presName="imgShp" presStyleLbl="fgImgPlace1" presStyleIdx="0" presStyleCnt="6" custScaleY="100493" custLinFactNeighborX="-794"/>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endParaRPr lang="fr-CA"/>
        </a:p>
      </dgm:t>
    </dgm:pt>
    <dgm:pt modelId="{EA999AB5-EDEE-4AF2-B31C-2435706200FC}" type="pres">
      <dgm:prSet presAssocID="{58AF8485-FE68-4741-A374-F393B8C10778}" presName="txShp" presStyleLbl="node1" presStyleIdx="0" presStyleCnt="6" custLinFactNeighborX="175">
        <dgm:presLayoutVars>
          <dgm:bulletEnabled val="1"/>
        </dgm:presLayoutVars>
      </dgm:prSet>
      <dgm:spPr/>
      <dgm:t>
        <a:bodyPr/>
        <a:lstStyle/>
        <a:p>
          <a:endParaRPr lang="fr-CA"/>
        </a:p>
      </dgm:t>
    </dgm:pt>
    <dgm:pt modelId="{4FEF6503-A8EB-411C-B619-744A7282593F}" type="pres">
      <dgm:prSet presAssocID="{23ADC154-46B8-40F3-B036-EEAEA7D7CBC8}" presName="spacing" presStyleCnt="0"/>
      <dgm:spPr/>
    </dgm:pt>
    <dgm:pt modelId="{6AC61BDA-5E5D-4742-8412-9F130B818131}" type="pres">
      <dgm:prSet presAssocID="{11599874-C6EC-4B1E-82A4-0B978677A5F5}" presName="composite" presStyleCnt="0"/>
      <dgm:spPr/>
    </dgm:pt>
    <dgm:pt modelId="{543002A9-280A-47DE-AF1F-27A7BEFB3062}" type="pres">
      <dgm:prSet presAssocID="{11599874-C6EC-4B1E-82A4-0B978677A5F5}" presName="imgShp" presStyleLbl="f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t="-25000" b="-25000"/>
          </a:stretch>
        </a:blipFill>
      </dgm:spPr>
    </dgm:pt>
    <dgm:pt modelId="{A136F491-F555-4233-A6A3-C6AA37468A0E}" type="pres">
      <dgm:prSet presAssocID="{11599874-C6EC-4B1E-82A4-0B978677A5F5}" presName="txShp" presStyleLbl="node1" presStyleIdx="1" presStyleCnt="6" custLinFactNeighborX="175">
        <dgm:presLayoutVars>
          <dgm:bulletEnabled val="1"/>
        </dgm:presLayoutVars>
      </dgm:prSet>
      <dgm:spPr/>
      <dgm:t>
        <a:bodyPr/>
        <a:lstStyle/>
        <a:p>
          <a:endParaRPr lang="fr-CA"/>
        </a:p>
      </dgm:t>
    </dgm:pt>
    <dgm:pt modelId="{9493A7B4-46EC-4834-A690-42B44B076188}" type="pres">
      <dgm:prSet presAssocID="{5D31A5A1-2779-48B6-BE85-6A5FCF05FD33}" presName="spacing" presStyleCnt="0"/>
      <dgm:spPr/>
    </dgm:pt>
    <dgm:pt modelId="{D2E8E244-B8FC-46A1-A0DE-19DE15B2EF4C}" type="pres">
      <dgm:prSet presAssocID="{2E0C5418-FDD5-4A7F-BF5F-6AE510DB715D}" presName="composite" presStyleCnt="0"/>
      <dgm:spPr/>
    </dgm:pt>
    <dgm:pt modelId="{5CB30E67-AB59-4864-ACD6-E0EEF661CF77}" type="pres">
      <dgm:prSet presAssocID="{2E0C5418-FDD5-4A7F-BF5F-6AE510DB715D}" presName="imgShp" presStyleLbl="fgImgPlace1" presStyleIdx="2" presStyleCnt="6" custLinFactNeighborX="-3136" custLinFactNeighborY="4657"/>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t>
        <a:bodyPr/>
        <a:lstStyle/>
        <a:p>
          <a:endParaRPr lang="fr-CA"/>
        </a:p>
      </dgm:t>
    </dgm:pt>
    <dgm:pt modelId="{0A4BCC54-111D-42AD-83F0-1AEBC8A91735}" type="pres">
      <dgm:prSet presAssocID="{2E0C5418-FDD5-4A7F-BF5F-6AE510DB715D}" presName="txShp" presStyleLbl="node1" presStyleIdx="2" presStyleCnt="6" custLinFactNeighborX="175">
        <dgm:presLayoutVars>
          <dgm:bulletEnabled val="1"/>
        </dgm:presLayoutVars>
      </dgm:prSet>
      <dgm:spPr/>
      <dgm:t>
        <a:bodyPr/>
        <a:lstStyle/>
        <a:p>
          <a:endParaRPr lang="fr-CA"/>
        </a:p>
      </dgm:t>
    </dgm:pt>
    <dgm:pt modelId="{16DB1B72-B48F-49FD-A761-2719D720D4EC}" type="pres">
      <dgm:prSet presAssocID="{B815643B-5C85-4301-8B0F-9569E4E5EB43}" presName="spacing" presStyleCnt="0"/>
      <dgm:spPr/>
    </dgm:pt>
    <dgm:pt modelId="{9823244F-4EB9-4120-B450-91A82F7E0A07}" type="pres">
      <dgm:prSet presAssocID="{FB91A494-8ED6-4D33-8C5C-E0E2627CE806}" presName="composite" presStyleCnt="0"/>
      <dgm:spPr/>
    </dgm:pt>
    <dgm:pt modelId="{9D007BCF-A1DF-4590-B54C-404F7888D50C}" type="pres">
      <dgm:prSet presAssocID="{FB91A494-8ED6-4D33-8C5C-E0E2627CE806}" presName="imgShp" presStyleLbl="fgImgPlace1" presStyleIdx="3" presStyleCnt="6" custLinFactNeighborX="-6354" custLinFactNeighborY="0"/>
      <dgm:spPr>
        <a:blipFill>
          <a:blip xmlns:r="http://schemas.openxmlformats.org/officeDocument/2006/relationships" r:embed="rId4">
            <a:extLst>
              <a:ext uri="{28A0092B-C50C-407E-A947-70E740481C1C}">
                <a14:useLocalDpi xmlns:a14="http://schemas.microsoft.com/office/drawing/2010/main" val="0"/>
              </a:ext>
            </a:extLst>
          </a:blip>
          <a:srcRect/>
          <a:stretch>
            <a:fillRect l="-9000" r="-9000"/>
          </a:stretch>
        </a:blipFill>
      </dgm:spPr>
    </dgm:pt>
    <dgm:pt modelId="{0F30AE7B-329B-454A-B331-7E9DD043B4D3}" type="pres">
      <dgm:prSet presAssocID="{FB91A494-8ED6-4D33-8C5C-E0E2627CE806}" presName="txShp" presStyleLbl="node1" presStyleIdx="3" presStyleCnt="6" custLinFactNeighborX="175">
        <dgm:presLayoutVars>
          <dgm:bulletEnabled val="1"/>
        </dgm:presLayoutVars>
      </dgm:prSet>
      <dgm:spPr/>
      <dgm:t>
        <a:bodyPr/>
        <a:lstStyle/>
        <a:p>
          <a:endParaRPr lang="fr-CA"/>
        </a:p>
      </dgm:t>
    </dgm:pt>
    <dgm:pt modelId="{10886182-F8ED-42F9-83E6-15B8484171DA}" type="pres">
      <dgm:prSet presAssocID="{9348C2CC-EDCC-48A4-996A-D96A708B48E6}" presName="spacing" presStyleCnt="0"/>
      <dgm:spPr/>
    </dgm:pt>
    <dgm:pt modelId="{307FD9E5-FC73-4AC9-B1C5-1FD3F06A6DD7}" type="pres">
      <dgm:prSet presAssocID="{543689A0-D908-4B6C-A740-07ED718B73FD}" presName="composite" presStyleCnt="0"/>
      <dgm:spPr/>
    </dgm:pt>
    <dgm:pt modelId="{DE6110A9-5F6C-43B4-8E7F-D3348C77E6B8}" type="pres">
      <dgm:prSet presAssocID="{543689A0-D908-4B6C-A740-07ED718B73FD}" presName="imgShp" presStyleLbl="f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l="-8000" r="-8000"/>
          </a:stretch>
        </a:blipFill>
      </dgm:spPr>
    </dgm:pt>
    <dgm:pt modelId="{9D18A0DB-A3C5-4313-91CC-0A84FB2D539C}" type="pres">
      <dgm:prSet presAssocID="{543689A0-D908-4B6C-A740-07ED718B73FD}" presName="txShp" presStyleLbl="node1" presStyleIdx="4" presStyleCnt="6">
        <dgm:presLayoutVars>
          <dgm:bulletEnabled val="1"/>
        </dgm:presLayoutVars>
      </dgm:prSet>
      <dgm:spPr/>
      <dgm:t>
        <a:bodyPr/>
        <a:lstStyle/>
        <a:p>
          <a:endParaRPr lang="fr-CA"/>
        </a:p>
      </dgm:t>
    </dgm:pt>
    <dgm:pt modelId="{21F387DF-041D-4BA3-B996-3785333457C3}" type="pres">
      <dgm:prSet presAssocID="{06A045B5-640C-4393-B5FE-3F077A98E56F}" presName="spacing" presStyleCnt="0"/>
      <dgm:spPr/>
    </dgm:pt>
    <dgm:pt modelId="{0728CF05-6AA7-43AD-8CBB-F4A285BE0486}" type="pres">
      <dgm:prSet presAssocID="{6568F01D-B0D1-46B0-88CE-3F3CE84618BB}" presName="composite" presStyleCnt="0"/>
      <dgm:spPr/>
    </dgm:pt>
    <dgm:pt modelId="{A15CE12F-840E-4EBA-B805-2A796C68B975}" type="pres">
      <dgm:prSet presAssocID="{6568F01D-B0D1-46B0-88CE-3F3CE84618BB}" presName="imgShp" presStyleLbl="f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dgm:spPr>
      <dgm:t>
        <a:bodyPr/>
        <a:lstStyle/>
        <a:p>
          <a:endParaRPr lang="fr-CA"/>
        </a:p>
      </dgm:t>
    </dgm:pt>
    <dgm:pt modelId="{EBB7C3AE-15AD-43FD-81EF-8A1459894BDD}" type="pres">
      <dgm:prSet presAssocID="{6568F01D-B0D1-46B0-88CE-3F3CE84618BB}" presName="txShp" presStyleLbl="node1" presStyleIdx="5" presStyleCnt="6">
        <dgm:presLayoutVars>
          <dgm:bulletEnabled val="1"/>
        </dgm:presLayoutVars>
      </dgm:prSet>
      <dgm:spPr/>
      <dgm:t>
        <a:bodyPr/>
        <a:lstStyle/>
        <a:p>
          <a:endParaRPr lang="fr-CA"/>
        </a:p>
      </dgm:t>
    </dgm:pt>
  </dgm:ptLst>
  <dgm:cxnLst>
    <dgm:cxn modelId="{F43FDB4B-950B-4E00-93F8-EDFEC2F6800F}" type="presOf" srcId="{543689A0-D908-4B6C-A740-07ED718B73FD}" destId="{9D18A0DB-A3C5-4313-91CC-0A84FB2D539C}" srcOrd="0" destOrd="0" presId="urn:microsoft.com/office/officeart/2005/8/layout/vList3"/>
    <dgm:cxn modelId="{44EC21BA-02C5-4551-877A-4EFF77335645}" srcId="{528BC486-6525-46DA-AF03-FC01FC613CEB}" destId="{6568F01D-B0D1-46B0-88CE-3F3CE84618BB}" srcOrd="5" destOrd="0" parTransId="{4D20D687-8107-4CF6-8CA1-DC7AC4157D8A}" sibTransId="{298C95C9-5119-46B4-A84A-2634D1DF800F}"/>
    <dgm:cxn modelId="{2805A7D4-8B0A-4C24-96D6-9AA56B5DF9C6}" srcId="{528BC486-6525-46DA-AF03-FC01FC613CEB}" destId="{FB91A494-8ED6-4D33-8C5C-E0E2627CE806}" srcOrd="3" destOrd="0" parTransId="{8EC7F4DD-89E4-44EF-99D4-5C919DE6A8BA}" sibTransId="{9348C2CC-EDCC-48A4-996A-D96A708B48E6}"/>
    <dgm:cxn modelId="{520DC843-CD66-497D-AA25-74BC88597454}" type="presOf" srcId="{6568F01D-B0D1-46B0-88CE-3F3CE84618BB}" destId="{EBB7C3AE-15AD-43FD-81EF-8A1459894BDD}" srcOrd="0" destOrd="0" presId="urn:microsoft.com/office/officeart/2005/8/layout/vList3"/>
    <dgm:cxn modelId="{8E508ED1-D3B3-4A24-85DC-3CC47592202D}" type="presOf" srcId="{58AF8485-FE68-4741-A374-F393B8C10778}" destId="{EA999AB5-EDEE-4AF2-B31C-2435706200FC}" srcOrd="0" destOrd="0" presId="urn:microsoft.com/office/officeart/2005/8/layout/vList3"/>
    <dgm:cxn modelId="{DE657297-3084-4C35-8906-5FB775FB3CD7}" srcId="{528BC486-6525-46DA-AF03-FC01FC613CEB}" destId="{11599874-C6EC-4B1E-82A4-0B978677A5F5}" srcOrd="1" destOrd="0" parTransId="{DDBBCE39-1EEB-4A98-B119-5FC9842E727B}" sibTransId="{5D31A5A1-2779-48B6-BE85-6A5FCF05FD33}"/>
    <dgm:cxn modelId="{AB95AD10-D8B7-49F4-94A9-BBA1DBDC26F1}" srcId="{528BC486-6525-46DA-AF03-FC01FC613CEB}" destId="{2E0C5418-FDD5-4A7F-BF5F-6AE510DB715D}" srcOrd="2" destOrd="0" parTransId="{8650F62D-CE67-4FB7-A269-8D18B597886C}" sibTransId="{B815643B-5C85-4301-8B0F-9569E4E5EB43}"/>
    <dgm:cxn modelId="{A5B7C1E2-53B1-4BE1-AF5E-B8824E00A2E3}" type="presOf" srcId="{FB91A494-8ED6-4D33-8C5C-E0E2627CE806}" destId="{0F30AE7B-329B-454A-B331-7E9DD043B4D3}" srcOrd="0" destOrd="0" presId="urn:microsoft.com/office/officeart/2005/8/layout/vList3"/>
    <dgm:cxn modelId="{6462165B-B578-440A-9AC1-664EE7B88B2E}" type="presOf" srcId="{528BC486-6525-46DA-AF03-FC01FC613CEB}" destId="{73694C80-7F3B-4C16-A4A1-893C57C87645}" srcOrd="0" destOrd="0" presId="urn:microsoft.com/office/officeart/2005/8/layout/vList3"/>
    <dgm:cxn modelId="{0D571935-B084-4C65-95B9-2F1114779379}" type="presOf" srcId="{2E0C5418-FDD5-4A7F-BF5F-6AE510DB715D}" destId="{0A4BCC54-111D-42AD-83F0-1AEBC8A91735}" srcOrd="0" destOrd="0" presId="urn:microsoft.com/office/officeart/2005/8/layout/vList3"/>
    <dgm:cxn modelId="{5A15BFC4-CCDB-4BF1-97B7-05AD45731618}" srcId="{528BC486-6525-46DA-AF03-FC01FC613CEB}" destId="{58AF8485-FE68-4741-A374-F393B8C10778}" srcOrd="0" destOrd="0" parTransId="{86D4F599-324F-4EB0-8C8C-62EDB8733831}" sibTransId="{23ADC154-46B8-40F3-B036-EEAEA7D7CBC8}"/>
    <dgm:cxn modelId="{C548213C-4726-41C7-9AFD-1993F7AD9CF1}" type="presOf" srcId="{11599874-C6EC-4B1E-82A4-0B978677A5F5}" destId="{A136F491-F555-4233-A6A3-C6AA37468A0E}" srcOrd="0" destOrd="0" presId="urn:microsoft.com/office/officeart/2005/8/layout/vList3"/>
    <dgm:cxn modelId="{F0DCD2A6-BF6F-43D1-9936-08002C56F18D}" srcId="{528BC486-6525-46DA-AF03-FC01FC613CEB}" destId="{543689A0-D908-4B6C-A740-07ED718B73FD}" srcOrd="4" destOrd="0" parTransId="{EB3DBDF9-0043-4AE8-B0E4-E1D29EF5CB11}" sibTransId="{06A045B5-640C-4393-B5FE-3F077A98E56F}"/>
    <dgm:cxn modelId="{08640198-BF28-4B3E-A789-E768EDFF4052}" type="presParOf" srcId="{73694C80-7F3B-4C16-A4A1-893C57C87645}" destId="{3D4DDF4C-925B-4673-9DBC-C777C7F39E90}" srcOrd="0" destOrd="0" presId="urn:microsoft.com/office/officeart/2005/8/layout/vList3"/>
    <dgm:cxn modelId="{3410022A-0A1B-4486-8837-479ABCB37D8A}" type="presParOf" srcId="{3D4DDF4C-925B-4673-9DBC-C777C7F39E90}" destId="{BC89340C-218B-40D9-A00F-E73A7144CA09}" srcOrd="0" destOrd="0" presId="urn:microsoft.com/office/officeart/2005/8/layout/vList3"/>
    <dgm:cxn modelId="{01B8E5B6-F902-45E8-BA16-CCFA4F322C94}" type="presParOf" srcId="{3D4DDF4C-925B-4673-9DBC-C777C7F39E90}" destId="{EA999AB5-EDEE-4AF2-B31C-2435706200FC}" srcOrd="1" destOrd="0" presId="urn:microsoft.com/office/officeart/2005/8/layout/vList3"/>
    <dgm:cxn modelId="{5A2D79FE-E5EA-4322-8B85-521681162BC7}" type="presParOf" srcId="{73694C80-7F3B-4C16-A4A1-893C57C87645}" destId="{4FEF6503-A8EB-411C-B619-744A7282593F}" srcOrd="1" destOrd="0" presId="urn:microsoft.com/office/officeart/2005/8/layout/vList3"/>
    <dgm:cxn modelId="{33CDB4DC-73E8-4F71-A215-E195B6BAD140}" type="presParOf" srcId="{73694C80-7F3B-4C16-A4A1-893C57C87645}" destId="{6AC61BDA-5E5D-4742-8412-9F130B818131}" srcOrd="2" destOrd="0" presId="urn:microsoft.com/office/officeart/2005/8/layout/vList3"/>
    <dgm:cxn modelId="{BD2F2452-48FC-4406-AA5C-79C1B5271314}" type="presParOf" srcId="{6AC61BDA-5E5D-4742-8412-9F130B818131}" destId="{543002A9-280A-47DE-AF1F-27A7BEFB3062}" srcOrd="0" destOrd="0" presId="urn:microsoft.com/office/officeart/2005/8/layout/vList3"/>
    <dgm:cxn modelId="{ED286A47-C98B-456F-BF38-947DCEE94E45}" type="presParOf" srcId="{6AC61BDA-5E5D-4742-8412-9F130B818131}" destId="{A136F491-F555-4233-A6A3-C6AA37468A0E}" srcOrd="1" destOrd="0" presId="urn:microsoft.com/office/officeart/2005/8/layout/vList3"/>
    <dgm:cxn modelId="{AD9BAF33-FC04-44EF-BF25-19BB8A6A505A}" type="presParOf" srcId="{73694C80-7F3B-4C16-A4A1-893C57C87645}" destId="{9493A7B4-46EC-4834-A690-42B44B076188}" srcOrd="3" destOrd="0" presId="urn:microsoft.com/office/officeart/2005/8/layout/vList3"/>
    <dgm:cxn modelId="{94A81663-1B68-4E91-AC9D-19FC1CC6EB22}" type="presParOf" srcId="{73694C80-7F3B-4C16-A4A1-893C57C87645}" destId="{D2E8E244-B8FC-46A1-A0DE-19DE15B2EF4C}" srcOrd="4" destOrd="0" presId="urn:microsoft.com/office/officeart/2005/8/layout/vList3"/>
    <dgm:cxn modelId="{87BD06CB-6A1E-4150-B674-F0201E836C5E}" type="presParOf" srcId="{D2E8E244-B8FC-46A1-A0DE-19DE15B2EF4C}" destId="{5CB30E67-AB59-4864-ACD6-E0EEF661CF77}" srcOrd="0" destOrd="0" presId="urn:microsoft.com/office/officeart/2005/8/layout/vList3"/>
    <dgm:cxn modelId="{3F6AA81C-A0BB-43B0-B46C-D30605C53260}" type="presParOf" srcId="{D2E8E244-B8FC-46A1-A0DE-19DE15B2EF4C}" destId="{0A4BCC54-111D-42AD-83F0-1AEBC8A91735}" srcOrd="1" destOrd="0" presId="urn:microsoft.com/office/officeart/2005/8/layout/vList3"/>
    <dgm:cxn modelId="{E6E78BC5-E995-4B69-9B86-742627C6A401}" type="presParOf" srcId="{73694C80-7F3B-4C16-A4A1-893C57C87645}" destId="{16DB1B72-B48F-49FD-A761-2719D720D4EC}" srcOrd="5" destOrd="0" presId="urn:microsoft.com/office/officeart/2005/8/layout/vList3"/>
    <dgm:cxn modelId="{6BFFB0EE-9AAD-4A09-ABDD-AB059543DCED}" type="presParOf" srcId="{73694C80-7F3B-4C16-A4A1-893C57C87645}" destId="{9823244F-4EB9-4120-B450-91A82F7E0A07}" srcOrd="6" destOrd="0" presId="urn:microsoft.com/office/officeart/2005/8/layout/vList3"/>
    <dgm:cxn modelId="{84E0C30C-7C05-427E-8F9D-B58B5C611F77}" type="presParOf" srcId="{9823244F-4EB9-4120-B450-91A82F7E0A07}" destId="{9D007BCF-A1DF-4590-B54C-404F7888D50C}" srcOrd="0" destOrd="0" presId="urn:microsoft.com/office/officeart/2005/8/layout/vList3"/>
    <dgm:cxn modelId="{A35153F8-FE39-4353-AF01-C13C77A0D51B}" type="presParOf" srcId="{9823244F-4EB9-4120-B450-91A82F7E0A07}" destId="{0F30AE7B-329B-454A-B331-7E9DD043B4D3}" srcOrd="1" destOrd="0" presId="urn:microsoft.com/office/officeart/2005/8/layout/vList3"/>
    <dgm:cxn modelId="{A73034B1-2952-4935-8EA3-463B63BD64A2}" type="presParOf" srcId="{73694C80-7F3B-4C16-A4A1-893C57C87645}" destId="{10886182-F8ED-42F9-83E6-15B8484171DA}" srcOrd="7" destOrd="0" presId="urn:microsoft.com/office/officeart/2005/8/layout/vList3"/>
    <dgm:cxn modelId="{98DC6677-A462-415E-B3F0-EF5F46DA5F5C}" type="presParOf" srcId="{73694C80-7F3B-4C16-A4A1-893C57C87645}" destId="{307FD9E5-FC73-4AC9-B1C5-1FD3F06A6DD7}" srcOrd="8" destOrd="0" presId="urn:microsoft.com/office/officeart/2005/8/layout/vList3"/>
    <dgm:cxn modelId="{20938DF5-7525-4181-B7CE-90D61EA2E3D4}" type="presParOf" srcId="{307FD9E5-FC73-4AC9-B1C5-1FD3F06A6DD7}" destId="{DE6110A9-5F6C-43B4-8E7F-D3348C77E6B8}" srcOrd="0" destOrd="0" presId="urn:microsoft.com/office/officeart/2005/8/layout/vList3"/>
    <dgm:cxn modelId="{15AFB8AC-B139-46C8-B0EB-6CC2D2498865}" type="presParOf" srcId="{307FD9E5-FC73-4AC9-B1C5-1FD3F06A6DD7}" destId="{9D18A0DB-A3C5-4313-91CC-0A84FB2D539C}" srcOrd="1" destOrd="0" presId="urn:microsoft.com/office/officeart/2005/8/layout/vList3"/>
    <dgm:cxn modelId="{BC878E9A-2072-4382-B35D-22D08F01538B}" type="presParOf" srcId="{73694C80-7F3B-4C16-A4A1-893C57C87645}" destId="{21F387DF-041D-4BA3-B996-3785333457C3}" srcOrd="9" destOrd="0" presId="urn:microsoft.com/office/officeart/2005/8/layout/vList3"/>
    <dgm:cxn modelId="{53B8EA33-4A21-428C-865E-51878847F024}" type="presParOf" srcId="{73694C80-7F3B-4C16-A4A1-893C57C87645}" destId="{0728CF05-6AA7-43AD-8CBB-F4A285BE0486}" srcOrd="10" destOrd="0" presId="urn:microsoft.com/office/officeart/2005/8/layout/vList3"/>
    <dgm:cxn modelId="{694D90AC-1DE4-4D9F-80BD-CA0166830A23}" type="presParOf" srcId="{0728CF05-6AA7-43AD-8CBB-F4A285BE0486}" destId="{A15CE12F-840E-4EBA-B805-2A796C68B975}" srcOrd="0" destOrd="0" presId="urn:microsoft.com/office/officeart/2005/8/layout/vList3"/>
    <dgm:cxn modelId="{DEE541D7-C042-42F8-BD84-9FE99AD4A5C5}" type="presParOf" srcId="{0728CF05-6AA7-43AD-8CBB-F4A285BE0486}" destId="{EBB7C3AE-15AD-43FD-81EF-8A1459894BDD}" srcOrd="1" destOrd="0" presId="urn:microsoft.com/office/officeart/2005/8/layout/vList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28BC486-6525-46DA-AF03-FC01FC613CEB}" type="doc">
      <dgm:prSet loTypeId="urn:microsoft.com/office/officeart/2005/8/layout/vList3" loCatId="list" qsTypeId="urn:microsoft.com/office/officeart/2005/8/quickstyle/simple2" qsCatId="simple" csTypeId="urn:microsoft.com/office/officeart/2005/8/colors/accent1_5" csCatId="accent1" phldr="1"/>
      <dgm:spPr/>
      <dgm:t>
        <a:bodyPr/>
        <a:lstStyle/>
        <a:p>
          <a:endParaRPr lang="fr-CA"/>
        </a:p>
      </dgm:t>
    </dgm:pt>
    <dgm:pt modelId="{58AF8485-FE68-4741-A374-F393B8C10778}">
      <dgm:prSet phldrT="[Texte]"/>
      <dgm:spPr/>
      <dgm:t>
        <a:bodyPr/>
        <a:lstStyle/>
        <a:p>
          <a:pPr algn="l"/>
          <a:r>
            <a:rPr lang="fr-FR" dirty="0" smtClean="0">
              <a:cs typeface="Arial Narrow"/>
            </a:rPr>
            <a:t>Portail savant « de la découverte à la livraison »</a:t>
          </a:r>
        </a:p>
      </dgm:t>
    </dgm:pt>
    <dgm:pt modelId="{86D4F599-324F-4EB0-8C8C-62EDB8733831}" type="parTrans" cxnId="{5A15BFC4-CCDB-4BF1-97B7-05AD45731618}">
      <dgm:prSet/>
      <dgm:spPr/>
      <dgm:t>
        <a:bodyPr/>
        <a:lstStyle/>
        <a:p>
          <a:endParaRPr lang="fr-CA"/>
        </a:p>
      </dgm:t>
    </dgm:pt>
    <dgm:pt modelId="{23ADC154-46B8-40F3-B036-EEAEA7D7CBC8}" type="sibTrans" cxnId="{5A15BFC4-CCDB-4BF1-97B7-05AD45731618}">
      <dgm:prSet/>
      <dgm:spPr/>
      <dgm:t>
        <a:bodyPr/>
        <a:lstStyle/>
        <a:p>
          <a:endParaRPr lang="fr-CA"/>
        </a:p>
      </dgm:t>
    </dgm:pt>
    <dgm:pt modelId="{11599874-C6EC-4B1E-82A4-0B978677A5F5}">
      <dgm:prSet phldrT="[Texte]"/>
      <dgm:spPr/>
      <dgm:t>
        <a:bodyPr/>
        <a:lstStyle/>
        <a:p>
          <a:pPr algn="l"/>
          <a:r>
            <a:rPr lang="fr-FR" dirty="0" smtClean="0">
              <a:cs typeface="Arial Narrow"/>
            </a:rPr>
            <a:t>Accès aux collections externes</a:t>
          </a:r>
          <a:endParaRPr lang="fr-CA" dirty="0"/>
        </a:p>
      </dgm:t>
    </dgm:pt>
    <dgm:pt modelId="{DDBBCE39-1EEB-4A98-B119-5FC9842E727B}" type="parTrans" cxnId="{DE657297-3084-4C35-8906-5FB775FB3CD7}">
      <dgm:prSet/>
      <dgm:spPr/>
      <dgm:t>
        <a:bodyPr/>
        <a:lstStyle/>
        <a:p>
          <a:endParaRPr lang="fr-CA"/>
        </a:p>
      </dgm:t>
    </dgm:pt>
    <dgm:pt modelId="{5D31A5A1-2779-48B6-BE85-6A5FCF05FD33}" type="sibTrans" cxnId="{DE657297-3084-4C35-8906-5FB775FB3CD7}">
      <dgm:prSet/>
      <dgm:spPr/>
      <dgm:t>
        <a:bodyPr/>
        <a:lstStyle/>
        <a:p>
          <a:endParaRPr lang="fr-CA"/>
        </a:p>
      </dgm:t>
    </dgm:pt>
    <dgm:pt modelId="{2E0C5418-FDD5-4A7F-BF5F-6AE510DB715D}">
      <dgm:prSet phldrT="[Texte]"/>
      <dgm:spPr/>
      <dgm:t>
        <a:bodyPr/>
        <a:lstStyle/>
        <a:p>
          <a:pPr algn="l"/>
          <a:r>
            <a:rPr lang="fr-CA" dirty="0" smtClean="0"/>
            <a:t>Guichet unique virtuel</a:t>
          </a:r>
          <a:endParaRPr lang="fr-CA" dirty="0"/>
        </a:p>
      </dgm:t>
    </dgm:pt>
    <dgm:pt modelId="{8650F62D-CE67-4FB7-A269-8D18B597886C}" type="parTrans" cxnId="{AB95AD10-D8B7-49F4-94A9-BBA1DBDC26F1}">
      <dgm:prSet/>
      <dgm:spPr/>
      <dgm:t>
        <a:bodyPr/>
        <a:lstStyle/>
        <a:p>
          <a:endParaRPr lang="fr-CA"/>
        </a:p>
      </dgm:t>
    </dgm:pt>
    <dgm:pt modelId="{B815643B-5C85-4301-8B0F-9569E4E5EB43}" type="sibTrans" cxnId="{AB95AD10-D8B7-49F4-94A9-BBA1DBDC26F1}">
      <dgm:prSet/>
      <dgm:spPr/>
      <dgm:t>
        <a:bodyPr/>
        <a:lstStyle/>
        <a:p>
          <a:endParaRPr lang="fr-CA"/>
        </a:p>
      </dgm:t>
    </dgm:pt>
    <dgm:pt modelId="{FB91A494-8ED6-4D33-8C5C-E0E2627CE806}">
      <dgm:prSet/>
      <dgm:spPr/>
      <dgm:t>
        <a:bodyPr/>
        <a:lstStyle/>
        <a:p>
          <a:pPr algn="l"/>
          <a:r>
            <a:rPr lang="fr-FR" dirty="0" smtClean="0">
              <a:cs typeface="Arial Narrow"/>
            </a:rPr>
            <a:t>Système de gestion des ressources électroniques</a:t>
          </a:r>
        </a:p>
      </dgm:t>
    </dgm:pt>
    <dgm:pt modelId="{8EC7F4DD-89E4-44EF-99D4-5C919DE6A8BA}" type="parTrans" cxnId="{2805A7D4-8B0A-4C24-96D6-9AA56B5DF9C6}">
      <dgm:prSet/>
      <dgm:spPr/>
      <dgm:t>
        <a:bodyPr/>
        <a:lstStyle/>
        <a:p>
          <a:endParaRPr lang="fr-CA"/>
        </a:p>
      </dgm:t>
    </dgm:pt>
    <dgm:pt modelId="{9348C2CC-EDCC-48A4-996A-D96A708B48E6}" type="sibTrans" cxnId="{2805A7D4-8B0A-4C24-96D6-9AA56B5DF9C6}">
      <dgm:prSet/>
      <dgm:spPr/>
      <dgm:t>
        <a:bodyPr/>
        <a:lstStyle/>
        <a:p>
          <a:endParaRPr lang="fr-CA"/>
        </a:p>
      </dgm:t>
    </dgm:pt>
    <dgm:pt modelId="{543689A0-D908-4B6C-A740-07ED718B73FD}">
      <dgm:prSet/>
      <dgm:spPr/>
      <dgm:t>
        <a:bodyPr/>
        <a:lstStyle/>
        <a:p>
          <a:pPr algn="l"/>
          <a:r>
            <a:rPr lang="fr-FR" dirty="0" smtClean="0">
              <a:cs typeface="Arial Narrow"/>
            </a:rPr>
            <a:t>Offre de service via des technologies mobiles </a:t>
          </a:r>
        </a:p>
      </dgm:t>
    </dgm:pt>
    <dgm:pt modelId="{EB3DBDF9-0043-4AE8-B0E4-E1D29EF5CB11}" type="parTrans" cxnId="{F0DCD2A6-BF6F-43D1-9936-08002C56F18D}">
      <dgm:prSet/>
      <dgm:spPr/>
      <dgm:t>
        <a:bodyPr/>
        <a:lstStyle/>
        <a:p>
          <a:endParaRPr lang="fr-CA"/>
        </a:p>
      </dgm:t>
    </dgm:pt>
    <dgm:pt modelId="{06A045B5-640C-4393-B5FE-3F077A98E56F}" type="sibTrans" cxnId="{F0DCD2A6-BF6F-43D1-9936-08002C56F18D}">
      <dgm:prSet/>
      <dgm:spPr/>
      <dgm:t>
        <a:bodyPr/>
        <a:lstStyle/>
        <a:p>
          <a:endParaRPr lang="fr-CA"/>
        </a:p>
      </dgm:t>
    </dgm:pt>
    <dgm:pt modelId="{6568F01D-B0D1-46B0-88CE-3F3CE84618BB}">
      <dgm:prSet/>
      <dgm:spPr/>
      <dgm:t>
        <a:bodyPr/>
        <a:lstStyle/>
        <a:p>
          <a:pPr algn="l"/>
          <a:r>
            <a:rPr lang="fr-CA" dirty="0" smtClean="0"/>
            <a:t>Présence de la BUL sur le Web social</a:t>
          </a:r>
          <a:endParaRPr lang="fr-CA" dirty="0"/>
        </a:p>
      </dgm:t>
    </dgm:pt>
    <dgm:pt modelId="{4D20D687-8107-4CF6-8CA1-DC7AC4157D8A}" type="parTrans" cxnId="{44EC21BA-02C5-4551-877A-4EFF77335645}">
      <dgm:prSet/>
      <dgm:spPr/>
      <dgm:t>
        <a:bodyPr/>
        <a:lstStyle/>
        <a:p>
          <a:endParaRPr lang="fr-CA"/>
        </a:p>
      </dgm:t>
    </dgm:pt>
    <dgm:pt modelId="{298C95C9-5119-46B4-A84A-2634D1DF800F}" type="sibTrans" cxnId="{44EC21BA-02C5-4551-877A-4EFF77335645}">
      <dgm:prSet/>
      <dgm:spPr/>
      <dgm:t>
        <a:bodyPr/>
        <a:lstStyle/>
        <a:p>
          <a:endParaRPr lang="fr-CA"/>
        </a:p>
      </dgm:t>
    </dgm:pt>
    <dgm:pt modelId="{73694C80-7F3B-4C16-A4A1-893C57C87645}" type="pres">
      <dgm:prSet presAssocID="{528BC486-6525-46DA-AF03-FC01FC613CEB}" presName="linearFlow" presStyleCnt="0">
        <dgm:presLayoutVars>
          <dgm:dir/>
          <dgm:resizeHandles val="exact"/>
        </dgm:presLayoutVars>
      </dgm:prSet>
      <dgm:spPr/>
      <dgm:t>
        <a:bodyPr/>
        <a:lstStyle/>
        <a:p>
          <a:endParaRPr lang="fr-CA"/>
        </a:p>
      </dgm:t>
    </dgm:pt>
    <dgm:pt modelId="{3D4DDF4C-925B-4673-9DBC-C777C7F39E90}" type="pres">
      <dgm:prSet presAssocID="{58AF8485-FE68-4741-A374-F393B8C10778}" presName="composite" presStyleCnt="0"/>
      <dgm:spPr/>
      <dgm:t>
        <a:bodyPr/>
        <a:lstStyle/>
        <a:p>
          <a:endParaRPr lang="fr-CA"/>
        </a:p>
      </dgm:t>
    </dgm:pt>
    <dgm:pt modelId="{BC89340C-218B-40D9-A00F-E73A7144CA09}" type="pres">
      <dgm:prSet presAssocID="{58AF8485-FE68-4741-A374-F393B8C10778}" presName="imgShp" presStyleLbl="fgImgPlace1" presStyleIdx="0" presStyleCnt="6" custScaleY="100493" custLinFactNeighborX="-794"/>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t>
        <a:bodyPr/>
        <a:lstStyle/>
        <a:p>
          <a:endParaRPr lang="fr-CA"/>
        </a:p>
      </dgm:t>
    </dgm:pt>
    <dgm:pt modelId="{EA999AB5-EDEE-4AF2-B31C-2435706200FC}" type="pres">
      <dgm:prSet presAssocID="{58AF8485-FE68-4741-A374-F393B8C10778}" presName="txShp" presStyleLbl="node1" presStyleIdx="0" presStyleCnt="6" custLinFactNeighborX="175">
        <dgm:presLayoutVars>
          <dgm:bulletEnabled val="1"/>
        </dgm:presLayoutVars>
      </dgm:prSet>
      <dgm:spPr/>
      <dgm:t>
        <a:bodyPr/>
        <a:lstStyle/>
        <a:p>
          <a:endParaRPr lang="fr-CA"/>
        </a:p>
      </dgm:t>
    </dgm:pt>
    <dgm:pt modelId="{4FEF6503-A8EB-411C-B619-744A7282593F}" type="pres">
      <dgm:prSet presAssocID="{23ADC154-46B8-40F3-B036-EEAEA7D7CBC8}" presName="spacing" presStyleCnt="0"/>
      <dgm:spPr/>
      <dgm:t>
        <a:bodyPr/>
        <a:lstStyle/>
        <a:p>
          <a:endParaRPr lang="fr-CA"/>
        </a:p>
      </dgm:t>
    </dgm:pt>
    <dgm:pt modelId="{6AC61BDA-5E5D-4742-8412-9F130B818131}" type="pres">
      <dgm:prSet presAssocID="{11599874-C6EC-4B1E-82A4-0B978677A5F5}" presName="composite" presStyleCnt="0"/>
      <dgm:spPr/>
      <dgm:t>
        <a:bodyPr/>
        <a:lstStyle/>
        <a:p>
          <a:endParaRPr lang="fr-CA"/>
        </a:p>
      </dgm:t>
    </dgm:pt>
    <dgm:pt modelId="{543002A9-280A-47DE-AF1F-27A7BEFB3062}" type="pres">
      <dgm:prSet presAssocID="{11599874-C6EC-4B1E-82A4-0B978677A5F5}" presName="imgShp" presStyleLbl="f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22000" r="-22000"/>
          </a:stretch>
        </a:blipFill>
      </dgm:spPr>
      <dgm:t>
        <a:bodyPr/>
        <a:lstStyle/>
        <a:p>
          <a:endParaRPr lang="fr-CA"/>
        </a:p>
      </dgm:t>
    </dgm:pt>
    <dgm:pt modelId="{A136F491-F555-4233-A6A3-C6AA37468A0E}" type="pres">
      <dgm:prSet presAssocID="{11599874-C6EC-4B1E-82A4-0B978677A5F5}" presName="txShp" presStyleLbl="node1" presStyleIdx="1" presStyleCnt="6" custLinFactNeighborX="175">
        <dgm:presLayoutVars>
          <dgm:bulletEnabled val="1"/>
        </dgm:presLayoutVars>
      </dgm:prSet>
      <dgm:spPr/>
      <dgm:t>
        <a:bodyPr/>
        <a:lstStyle/>
        <a:p>
          <a:endParaRPr lang="fr-CA"/>
        </a:p>
      </dgm:t>
    </dgm:pt>
    <dgm:pt modelId="{9493A7B4-46EC-4834-A690-42B44B076188}" type="pres">
      <dgm:prSet presAssocID="{5D31A5A1-2779-48B6-BE85-6A5FCF05FD33}" presName="spacing" presStyleCnt="0"/>
      <dgm:spPr/>
      <dgm:t>
        <a:bodyPr/>
        <a:lstStyle/>
        <a:p>
          <a:endParaRPr lang="fr-CA"/>
        </a:p>
      </dgm:t>
    </dgm:pt>
    <dgm:pt modelId="{D2E8E244-B8FC-46A1-A0DE-19DE15B2EF4C}" type="pres">
      <dgm:prSet presAssocID="{2E0C5418-FDD5-4A7F-BF5F-6AE510DB715D}" presName="composite" presStyleCnt="0"/>
      <dgm:spPr/>
      <dgm:t>
        <a:bodyPr/>
        <a:lstStyle/>
        <a:p>
          <a:endParaRPr lang="fr-CA"/>
        </a:p>
      </dgm:t>
    </dgm:pt>
    <dgm:pt modelId="{5CB30E67-AB59-4864-ACD6-E0EEF661CF77}" type="pres">
      <dgm:prSet presAssocID="{2E0C5418-FDD5-4A7F-BF5F-6AE510DB715D}" presName="imgShp" presStyleLbl="fgImgPlace1" presStyleIdx="2" presStyleCnt="6" custLinFactNeighborX="-3136" custLinFactNeighborY="4657"/>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t>
        <a:bodyPr/>
        <a:lstStyle/>
        <a:p>
          <a:endParaRPr lang="fr-CA"/>
        </a:p>
      </dgm:t>
    </dgm:pt>
    <dgm:pt modelId="{0A4BCC54-111D-42AD-83F0-1AEBC8A91735}" type="pres">
      <dgm:prSet presAssocID="{2E0C5418-FDD5-4A7F-BF5F-6AE510DB715D}" presName="txShp" presStyleLbl="node1" presStyleIdx="2" presStyleCnt="6" custLinFactNeighborX="175">
        <dgm:presLayoutVars>
          <dgm:bulletEnabled val="1"/>
        </dgm:presLayoutVars>
      </dgm:prSet>
      <dgm:spPr/>
      <dgm:t>
        <a:bodyPr/>
        <a:lstStyle/>
        <a:p>
          <a:endParaRPr lang="fr-CA"/>
        </a:p>
      </dgm:t>
    </dgm:pt>
    <dgm:pt modelId="{16DB1B72-B48F-49FD-A761-2719D720D4EC}" type="pres">
      <dgm:prSet presAssocID="{B815643B-5C85-4301-8B0F-9569E4E5EB43}" presName="spacing" presStyleCnt="0"/>
      <dgm:spPr/>
      <dgm:t>
        <a:bodyPr/>
        <a:lstStyle/>
        <a:p>
          <a:endParaRPr lang="fr-CA"/>
        </a:p>
      </dgm:t>
    </dgm:pt>
    <dgm:pt modelId="{9823244F-4EB9-4120-B450-91A82F7E0A07}" type="pres">
      <dgm:prSet presAssocID="{FB91A494-8ED6-4D33-8C5C-E0E2627CE806}" presName="composite" presStyleCnt="0"/>
      <dgm:spPr/>
      <dgm:t>
        <a:bodyPr/>
        <a:lstStyle/>
        <a:p>
          <a:endParaRPr lang="fr-CA"/>
        </a:p>
      </dgm:t>
    </dgm:pt>
    <dgm:pt modelId="{9D007BCF-A1DF-4590-B54C-404F7888D50C}" type="pres">
      <dgm:prSet presAssocID="{FB91A494-8ED6-4D33-8C5C-E0E2627CE806}" presName="imgShp" presStyleLbl="fgImgPlace1" presStyleIdx="3" presStyleCnt="6" custLinFactNeighborX="-6354" custLinFactNeighborY="0"/>
      <dgm:spPr>
        <a:blipFill>
          <a:blip xmlns:r="http://schemas.openxmlformats.org/officeDocument/2006/relationships" r:embed="rId4">
            <a:extLst>
              <a:ext uri="{28A0092B-C50C-407E-A947-70E740481C1C}">
                <a14:useLocalDpi xmlns:a14="http://schemas.microsoft.com/office/drawing/2010/main" val="0"/>
              </a:ext>
            </a:extLst>
          </a:blip>
          <a:srcRect/>
          <a:stretch>
            <a:fillRect t="-7000" b="-7000"/>
          </a:stretch>
        </a:blipFill>
      </dgm:spPr>
      <dgm:t>
        <a:bodyPr/>
        <a:lstStyle/>
        <a:p>
          <a:endParaRPr lang="fr-CA"/>
        </a:p>
      </dgm:t>
    </dgm:pt>
    <dgm:pt modelId="{0F30AE7B-329B-454A-B331-7E9DD043B4D3}" type="pres">
      <dgm:prSet presAssocID="{FB91A494-8ED6-4D33-8C5C-E0E2627CE806}" presName="txShp" presStyleLbl="node1" presStyleIdx="3" presStyleCnt="6" custLinFactNeighborX="175">
        <dgm:presLayoutVars>
          <dgm:bulletEnabled val="1"/>
        </dgm:presLayoutVars>
      </dgm:prSet>
      <dgm:spPr/>
      <dgm:t>
        <a:bodyPr/>
        <a:lstStyle/>
        <a:p>
          <a:endParaRPr lang="fr-CA"/>
        </a:p>
      </dgm:t>
    </dgm:pt>
    <dgm:pt modelId="{10886182-F8ED-42F9-83E6-15B8484171DA}" type="pres">
      <dgm:prSet presAssocID="{9348C2CC-EDCC-48A4-996A-D96A708B48E6}" presName="spacing" presStyleCnt="0"/>
      <dgm:spPr/>
      <dgm:t>
        <a:bodyPr/>
        <a:lstStyle/>
        <a:p>
          <a:endParaRPr lang="fr-CA"/>
        </a:p>
      </dgm:t>
    </dgm:pt>
    <dgm:pt modelId="{307FD9E5-FC73-4AC9-B1C5-1FD3F06A6DD7}" type="pres">
      <dgm:prSet presAssocID="{543689A0-D908-4B6C-A740-07ED718B73FD}" presName="composite" presStyleCnt="0"/>
      <dgm:spPr/>
      <dgm:t>
        <a:bodyPr/>
        <a:lstStyle/>
        <a:p>
          <a:endParaRPr lang="fr-CA"/>
        </a:p>
      </dgm:t>
    </dgm:pt>
    <dgm:pt modelId="{DE6110A9-5F6C-43B4-8E7F-D3348C77E6B8}" type="pres">
      <dgm:prSet presAssocID="{543689A0-D908-4B6C-A740-07ED718B73FD}" presName="imgShp" presStyleLbl="fgImgPlace1" presStyleIdx="4" presStyleCnt="6" custLinFactNeighborX="-3654"/>
      <dgm:spPr>
        <a:blipFill>
          <a:blip xmlns:r="http://schemas.openxmlformats.org/officeDocument/2006/relationships" r:embed="rId5">
            <a:extLst>
              <a:ext uri="{28A0092B-C50C-407E-A947-70E740481C1C}">
                <a14:useLocalDpi xmlns:a14="http://schemas.microsoft.com/office/drawing/2010/main" val="0"/>
              </a:ext>
            </a:extLst>
          </a:blip>
          <a:srcRect/>
          <a:stretch>
            <a:fillRect t="-3000" b="-3000"/>
          </a:stretch>
        </a:blipFill>
      </dgm:spPr>
      <dgm:t>
        <a:bodyPr/>
        <a:lstStyle/>
        <a:p>
          <a:endParaRPr lang="fr-CA"/>
        </a:p>
      </dgm:t>
    </dgm:pt>
    <dgm:pt modelId="{9D18A0DB-A3C5-4313-91CC-0A84FB2D539C}" type="pres">
      <dgm:prSet presAssocID="{543689A0-D908-4B6C-A740-07ED718B73FD}" presName="txShp" presStyleLbl="node1" presStyleIdx="4" presStyleCnt="6">
        <dgm:presLayoutVars>
          <dgm:bulletEnabled val="1"/>
        </dgm:presLayoutVars>
      </dgm:prSet>
      <dgm:spPr/>
      <dgm:t>
        <a:bodyPr/>
        <a:lstStyle/>
        <a:p>
          <a:endParaRPr lang="fr-CA"/>
        </a:p>
      </dgm:t>
    </dgm:pt>
    <dgm:pt modelId="{21F387DF-041D-4BA3-B996-3785333457C3}" type="pres">
      <dgm:prSet presAssocID="{06A045B5-640C-4393-B5FE-3F077A98E56F}" presName="spacing" presStyleCnt="0"/>
      <dgm:spPr/>
      <dgm:t>
        <a:bodyPr/>
        <a:lstStyle/>
        <a:p>
          <a:endParaRPr lang="fr-CA"/>
        </a:p>
      </dgm:t>
    </dgm:pt>
    <dgm:pt modelId="{0728CF05-6AA7-43AD-8CBB-F4A285BE0486}" type="pres">
      <dgm:prSet presAssocID="{6568F01D-B0D1-46B0-88CE-3F3CE84618BB}" presName="composite" presStyleCnt="0"/>
      <dgm:spPr/>
      <dgm:t>
        <a:bodyPr/>
        <a:lstStyle/>
        <a:p>
          <a:endParaRPr lang="fr-CA"/>
        </a:p>
      </dgm:t>
    </dgm:pt>
    <dgm:pt modelId="{A15CE12F-840E-4EBA-B805-2A796C68B975}" type="pres">
      <dgm:prSet presAssocID="{6568F01D-B0D1-46B0-88CE-3F3CE84618BB}" presName="imgShp" presStyleLbl="fgImgPlace1" presStyleIdx="5" presStyleCnt="6" custLinFactNeighborX="-5265"/>
      <dgm:spPr>
        <a:blipFill>
          <a:blip xmlns:r="http://schemas.openxmlformats.org/officeDocument/2006/relationships" r:embed="rId6">
            <a:extLst>
              <a:ext uri="{28A0092B-C50C-407E-A947-70E740481C1C}">
                <a14:useLocalDpi xmlns:a14="http://schemas.microsoft.com/office/drawing/2010/main" val="0"/>
              </a:ext>
            </a:extLst>
          </a:blip>
          <a:srcRect/>
          <a:stretch>
            <a:fillRect l="-3000" r="-3000"/>
          </a:stretch>
        </a:blipFill>
      </dgm:spPr>
      <dgm:t>
        <a:bodyPr/>
        <a:lstStyle/>
        <a:p>
          <a:endParaRPr lang="fr-CA"/>
        </a:p>
      </dgm:t>
    </dgm:pt>
    <dgm:pt modelId="{EBB7C3AE-15AD-43FD-81EF-8A1459894BDD}" type="pres">
      <dgm:prSet presAssocID="{6568F01D-B0D1-46B0-88CE-3F3CE84618BB}" presName="txShp" presStyleLbl="node1" presStyleIdx="5" presStyleCnt="6">
        <dgm:presLayoutVars>
          <dgm:bulletEnabled val="1"/>
        </dgm:presLayoutVars>
      </dgm:prSet>
      <dgm:spPr/>
      <dgm:t>
        <a:bodyPr/>
        <a:lstStyle/>
        <a:p>
          <a:endParaRPr lang="fr-CA"/>
        </a:p>
      </dgm:t>
    </dgm:pt>
  </dgm:ptLst>
  <dgm:cxnLst>
    <dgm:cxn modelId="{0863DC6C-3145-44AD-89AF-757104ED8884}" type="presOf" srcId="{528BC486-6525-46DA-AF03-FC01FC613CEB}" destId="{73694C80-7F3B-4C16-A4A1-893C57C87645}" srcOrd="0" destOrd="0" presId="urn:microsoft.com/office/officeart/2005/8/layout/vList3"/>
    <dgm:cxn modelId="{44EC21BA-02C5-4551-877A-4EFF77335645}" srcId="{528BC486-6525-46DA-AF03-FC01FC613CEB}" destId="{6568F01D-B0D1-46B0-88CE-3F3CE84618BB}" srcOrd="5" destOrd="0" parTransId="{4D20D687-8107-4CF6-8CA1-DC7AC4157D8A}" sibTransId="{298C95C9-5119-46B4-A84A-2634D1DF800F}"/>
    <dgm:cxn modelId="{D5B160CB-8AA0-45CB-B2A2-74BC9FC36928}" type="presOf" srcId="{6568F01D-B0D1-46B0-88CE-3F3CE84618BB}" destId="{EBB7C3AE-15AD-43FD-81EF-8A1459894BDD}" srcOrd="0" destOrd="0" presId="urn:microsoft.com/office/officeart/2005/8/layout/vList3"/>
    <dgm:cxn modelId="{AD6A35D2-E93B-4EFC-AA71-BF06406E7ADE}" type="presOf" srcId="{543689A0-D908-4B6C-A740-07ED718B73FD}" destId="{9D18A0DB-A3C5-4313-91CC-0A84FB2D539C}" srcOrd="0" destOrd="0" presId="urn:microsoft.com/office/officeart/2005/8/layout/vList3"/>
    <dgm:cxn modelId="{C2374188-A8FB-43D0-A8AB-7599F80C67EC}" type="presOf" srcId="{2E0C5418-FDD5-4A7F-BF5F-6AE510DB715D}" destId="{0A4BCC54-111D-42AD-83F0-1AEBC8A91735}" srcOrd="0" destOrd="0" presId="urn:microsoft.com/office/officeart/2005/8/layout/vList3"/>
    <dgm:cxn modelId="{2805A7D4-8B0A-4C24-96D6-9AA56B5DF9C6}" srcId="{528BC486-6525-46DA-AF03-FC01FC613CEB}" destId="{FB91A494-8ED6-4D33-8C5C-E0E2627CE806}" srcOrd="3" destOrd="0" parTransId="{8EC7F4DD-89E4-44EF-99D4-5C919DE6A8BA}" sibTransId="{9348C2CC-EDCC-48A4-996A-D96A708B48E6}"/>
    <dgm:cxn modelId="{DE657297-3084-4C35-8906-5FB775FB3CD7}" srcId="{528BC486-6525-46DA-AF03-FC01FC613CEB}" destId="{11599874-C6EC-4B1E-82A4-0B978677A5F5}" srcOrd="1" destOrd="0" parTransId="{DDBBCE39-1EEB-4A98-B119-5FC9842E727B}" sibTransId="{5D31A5A1-2779-48B6-BE85-6A5FCF05FD33}"/>
    <dgm:cxn modelId="{AB95AD10-D8B7-49F4-94A9-BBA1DBDC26F1}" srcId="{528BC486-6525-46DA-AF03-FC01FC613CEB}" destId="{2E0C5418-FDD5-4A7F-BF5F-6AE510DB715D}" srcOrd="2" destOrd="0" parTransId="{8650F62D-CE67-4FB7-A269-8D18B597886C}" sibTransId="{B815643B-5C85-4301-8B0F-9569E4E5EB43}"/>
    <dgm:cxn modelId="{C5D626FF-83AD-4759-87DF-1A64C529875A}" type="presOf" srcId="{58AF8485-FE68-4741-A374-F393B8C10778}" destId="{EA999AB5-EDEE-4AF2-B31C-2435706200FC}" srcOrd="0" destOrd="0" presId="urn:microsoft.com/office/officeart/2005/8/layout/vList3"/>
    <dgm:cxn modelId="{DF14FFDB-DD69-4E4E-9D28-B5630508FA41}" type="presOf" srcId="{11599874-C6EC-4B1E-82A4-0B978677A5F5}" destId="{A136F491-F555-4233-A6A3-C6AA37468A0E}" srcOrd="0" destOrd="0" presId="urn:microsoft.com/office/officeart/2005/8/layout/vList3"/>
    <dgm:cxn modelId="{9F7BC2D3-9FF8-45B1-8A86-31996B0DD39B}" type="presOf" srcId="{FB91A494-8ED6-4D33-8C5C-E0E2627CE806}" destId="{0F30AE7B-329B-454A-B331-7E9DD043B4D3}" srcOrd="0" destOrd="0" presId="urn:microsoft.com/office/officeart/2005/8/layout/vList3"/>
    <dgm:cxn modelId="{5A15BFC4-CCDB-4BF1-97B7-05AD45731618}" srcId="{528BC486-6525-46DA-AF03-FC01FC613CEB}" destId="{58AF8485-FE68-4741-A374-F393B8C10778}" srcOrd="0" destOrd="0" parTransId="{86D4F599-324F-4EB0-8C8C-62EDB8733831}" sibTransId="{23ADC154-46B8-40F3-B036-EEAEA7D7CBC8}"/>
    <dgm:cxn modelId="{F0DCD2A6-BF6F-43D1-9936-08002C56F18D}" srcId="{528BC486-6525-46DA-AF03-FC01FC613CEB}" destId="{543689A0-D908-4B6C-A740-07ED718B73FD}" srcOrd="4" destOrd="0" parTransId="{EB3DBDF9-0043-4AE8-B0E4-E1D29EF5CB11}" sibTransId="{06A045B5-640C-4393-B5FE-3F077A98E56F}"/>
    <dgm:cxn modelId="{4992C2B3-DB53-4EF8-92E0-B6488D96D533}" type="presParOf" srcId="{73694C80-7F3B-4C16-A4A1-893C57C87645}" destId="{3D4DDF4C-925B-4673-9DBC-C777C7F39E90}" srcOrd="0" destOrd="0" presId="urn:microsoft.com/office/officeart/2005/8/layout/vList3"/>
    <dgm:cxn modelId="{780DE3AC-AC43-460B-8195-669AE61EFAD2}" type="presParOf" srcId="{3D4DDF4C-925B-4673-9DBC-C777C7F39E90}" destId="{BC89340C-218B-40D9-A00F-E73A7144CA09}" srcOrd="0" destOrd="0" presId="urn:microsoft.com/office/officeart/2005/8/layout/vList3"/>
    <dgm:cxn modelId="{268BDE3E-2195-4C73-9E9C-9D9E18AD751C}" type="presParOf" srcId="{3D4DDF4C-925B-4673-9DBC-C777C7F39E90}" destId="{EA999AB5-EDEE-4AF2-B31C-2435706200FC}" srcOrd="1" destOrd="0" presId="urn:microsoft.com/office/officeart/2005/8/layout/vList3"/>
    <dgm:cxn modelId="{B7D439AD-3BBC-4D2B-AA45-A654DB3189BA}" type="presParOf" srcId="{73694C80-7F3B-4C16-A4A1-893C57C87645}" destId="{4FEF6503-A8EB-411C-B619-744A7282593F}" srcOrd="1" destOrd="0" presId="urn:microsoft.com/office/officeart/2005/8/layout/vList3"/>
    <dgm:cxn modelId="{AAE8FBB9-D5C2-4334-A7A3-83499E2C0AB4}" type="presParOf" srcId="{73694C80-7F3B-4C16-A4A1-893C57C87645}" destId="{6AC61BDA-5E5D-4742-8412-9F130B818131}" srcOrd="2" destOrd="0" presId="urn:microsoft.com/office/officeart/2005/8/layout/vList3"/>
    <dgm:cxn modelId="{4E958296-66D6-4258-8B16-48E01604CC06}" type="presParOf" srcId="{6AC61BDA-5E5D-4742-8412-9F130B818131}" destId="{543002A9-280A-47DE-AF1F-27A7BEFB3062}" srcOrd="0" destOrd="0" presId="urn:microsoft.com/office/officeart/2005/8/layout/vList3"/>
    <dgm:cxn modelId="{E8A7882E-D662-40AA-B599-EEAC3528C124}" type="presParOf" srcId="{6AC61BDA-5E5D-4742-8412-9F130B818131}" destId="{A136F491-F555-4233-A6A3-C6AA37468A0E}" srcOrd="1" destOrd="0" presId="urn:microsoft.com/office/officeart/2005/8/layout/vList3"/>
    <dgm:cxn modelId="{B3ADF35E-9568-4814-8C11-4DC8D00D4C0D}" type="presParOf" srcId="{73694C80-7F3B-4C16-A4A1-893C57C87645}" destId="{9493A7B4-46EC-4834-A690-42B44B076188}" srcOrd="3" destOrd="0" presId="urn:microsoft.com/office/officeart/2005/8/layout/vList3"/>
    <dgm:cxn modelId="{CAA4AC91-5F88-4822-B40B-25A0BB86E934}" type="presParOf" srcId="{73694C80-7F3B-4C16-A4A1-893C57C87645}" destId="{D2E8E244-B8FC-46A1-A0DE-19DE15B2EF4C}" srcOrd="4" destOrd="0" presId="urn:microsoft.com/office/officeart/2005/8/layout/vList3"/>
    <dgm:cxn modelId="{5E7C0E48-F008-4DD0-B0FE-A295EA1EC06A}" type="presParOf" srcId="{D2E8E244-B8FC-46A1-A0DE-19DE15B2EF4C}" destId="{5CB30E67-AB59-4864-ACD6-E0EEF661CF77}" srcOrd="0" destOrd="0" presId="urn:microsoft.com/office/officeart/2005/8/layout/vList3"/>
    <dgm:cxn modelId="{5C38BE21-C35F-4155-B6D1-9B9B11BB049F}" type="presParOf" srcId="{D2E8E244-B8FC-46A1-A0DE-19DE15B2EF4C}" destId="{0A4BCC54-111D-42AD-83F0-1AEBC8A91735}" srcOrd="1" destOrd="0" presId="urn:microsoft.com/office/officeart/2005/8/layout/vList3"/>
    <dgm:cxn modelId="{AAA4783D-9B65-4542-BBA1-52A66289D2AF}" type="presParOf" srcId="{73694C80-7F3B-4C16-A4A1-893C57C87645}" destId="{16DB1B72-B48F-49FD-A761-2719D720D4EC}" srcOrd="5" destOrd="0" presId="urn:microsoft.com/office/officeart/2005/8/layout/vList3"/>
    <dgm:cxn modelId="{AD12B992-EEDE-409D-B1A4-3A451410A110}" type="presParOf" srcId="{73694C80-7F3B-4C16-A4A1-893C57C87645}" destId="{9823244F-4EB9-4120-B450-91A82F7E0A07}" srcOrd="6" destOrd="0" presId="urn:microsoft.com/office/officeart/2005/8/layout/vList3"/>
    <dgm:cxn modelId="{69982EA5-13EB-4DA8-8D26-37FE0E1692D3}" type="presParOf" srcId="{9823244F-4EB9-4120-B450-91A82F7E0A07}" destId="{9D007BCF-A1DF-4590-B54C-404F7888D50C}" srcOrd="0" destOrd="0" presId="urn:microsoft.com/office/officeart/2005/8/layout/vList3"/>
    <dgm:cxn modelId="{2D6FC2CD-0BD5-438E-9745-AA2940413E99}" type="presParOf" srcId="{9823244F-4EB9-4120-B450-91A82F7E0A07}" destId="{0F30AE7B-329B-454A-B331-7E9DD043B4D3}" srcOrd="1" destOrd="0" presId="urn:microsoft.com/office/officeart/2005/8/layout/vList3"/>
    <dgm:cxn modelId="{F70544AB-5CD5-4622-816E-DBC65FC3C365}" type="presParOf" srcId="{73694C80-7F3B-4C16-A4A1-893C57C87645}" destId="{10886182-F8ED-42F9-83E6-15B8484171DA}" srcOrd="7" destOrd="0" presId="urn:microsoft.com/office/officeart/2005/8/layout/vList3"/>
    <dgm:cxn modelId="{24782F42-0FA5-4F30-A59F-DDE5D016E562}" type="presParOf" srcId="{73694C80-7F3B-4C16-A4A1-893C57C87645}" destId="{307FD9E5-FC73-4AC9-B1C5-1FD3F06A6DD7}" srcOrd="8" destOrd="0" presId="urn:microsoft.com/office/officeart/2005/8/layout/vList3"/>
    <dgm:cxn modelId="{7EA92989-544D-4C07-A3B4-88A4280B85C0}" type="presParOf" srcId="{307FD9E5-FC73-4AC9-B1C5-1FD3F06A6DD7}" destId="{DE6110A9-5F6C-43B4-8E7F-D3348C77E6B8}" srcOrd="0" destOrd="0" presId="urn:microsoft.com/office/officeart/2005/8/layout/vList3"/>
    <dgm:cxn modelId="{FA8D8D9C-D264-44C4-B071-D301422FF05A}" type="presParOf" srcId="{307FD9E5-FC73-4AC9-B1C5-1FD3F06A6DD7}" destId="{9D18A0DB-A3C5-4313-91CC-0A84FB2D539C}" srcOrd="1" destOrd="0" presId="urn:microsoft.com/office/officeart/2005/8/layout/vList3"/>
    <dgm:cxn modelId="{1DABA365-80DE-429E-B1CC-ADD53B531E88}" type="presParOf" srcId="{73694C80-7F3B-4C16-A4A1-893C57C87645}" destId="{21F387DF-041D-4BA3-B996-3785333457C3}" srcOrd="9" destOrd="0" presId="urn:microsoft.com/office/officeart/2005/8/layout/vList3"/>
    <dgm:cxn modelId="{8CFABFC0-FE0F-4DCB-B819-252FD71E6C0E}" type="presParOf" srcId="{73694C80-7F3B-4C16-A4A1-893C57C87645}" destId="{0728CF05-6AA7-43AD-8CBB-F4A285BE0486}" srcOrd="10" destOrd="0" presId="urn:microsoft.com/office/officeart/2005/8/layout/vList3"/>
    <dgm:cxn modelId="{304242F5-E485-4775-8095-D88B3B881E8B}" type="presParOf" srcId="{0728CF05-6AA7-43AD-8CBB-F4A285BE0486}" destId="{A15CE12F-840E-4EBA-B805-2A796C68B975}" srcOrd="0" destOrd="0" presId="urn:microsoft.com/office/officeart/2005/8/layout/vList3"/>
    <dgm:cxn modelId="{BD487CF2-2D65-45E7-97CD-D278DAA2FE01}" type="presParOf" srcId="{0728CF05-6AA7-43AD-8CBB-F4A285BE0486}" destId="{EBB7C3AE-15AD-43FD-81EF-8A1459894BDD}" srcOrd="1" destOrd="0" presId="urn:microsoft.com/office/officeart/2005/8/layout/vList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21CEA3-414F-4E2C-AE31-B37632B25CEC}" type="doc">
      <dgm:prSet loTypeId="urn:microsoft.com/office/officeart/2005/8/layout/hProcess11" loCatId="process" qsTypeId="urn:microsoft.com/office/officeart/2005/8/quickstyle/simple1" qsCatId="simple" csTypeId="urn:microsoft.com/office/officeart/2005/8/colors/accent1_2" csCatId="accent1" phldr="1"/>
      <dgm:spPr/>
    </dgm:pt>
    <dgm:pt modelId="{232212AA-932B-4E53-806A-77722899BA4D}">
      <dgm:prSet phldrT="[Texte]" custT="1"/>
      <dgm:spPr/>
      <dgm:t>
        <a:bodyPr/>
        <a:lstStyle/>
        <a:p>
          <a:r>
            <a:rPr lang="fr-CA" sz="1600" b="1" dirty="0" smtClean="0">
              <a:solidFill>
                <a:srgbClr val="FF0000"/>
              </a:solidFill>
            </a:rPr>
            <a:t>Bibliothèque physique</a:t>
          </a:r>
          <a:endParaRPr lang="fr-FR" sz="1600" b="1" dirty="0">
            <a:solidFill>
              <a:srgbClr val="FF0000"/>
            </a:solidFill>
          </a:endParaRPr>
        </a:p>
      </dgm:t>
    </dgm:pt>
    <dgm:pt modelId="{2932F33E-4160-4A17-A2C0-187C3AB2C1CC}" type="parTrans" cxnId="{557BCCDF-5D8C-4EAD-A344-C24601DE82AC}">
      <dgm:prSet/>
      <dgm:spPr/>
      <dgm:t>
        <a:bodyPr/>
        <a:lstStyle/>
        <a:p>
          <a:endParaRPr lang="fr-FR" sz="1200" b="1"/>
        </a:p>
      </dgm:t>
    </dgm:pt>
    <dgm:pt modelId="{D1BEE2C2-BA74-4CDC-8A71-61F4284E1338}" type="sibTrans" cxnId="{557BCCDF-5D8C-4EAD-A344-C24601DE82AC}">
      <dgm:prSet/>
      <dgm:spPr/>
      <dgm:t>
        <a:bodyPr/>
        <a:lstStyle/>
        <a:p>
          <a:endParaRPr lang="fr-FR" sz="1200" b="1"/>
        </a:p>
      </dgm:t>
    </dgm:pt>
    <dgm:pt modelId="{D8553B8D-52C0-4DD9-A426-93D70E155D14}">
      <dgm:prSet phldrT="[Texte]" custT="1"/>
      <dgm:spPr/>
      <dgm:t>
        <a:bodyPr/>
        <a:lstStyle/>
        <a:p>
          <a:r>
            <a:rPr lang="fr-CA" sz="1600" b="1" dirty="0" smtClean="0">
              <a:solidFill>
                <a:srgbClr val="FF0000"/>
              </a:solidFill>
            </a:rPr>
            <a:t>Bibliothèque numérique</a:t>
          </a:r>
          <a:endParaRPr lang="fr-FR" sz="1600" b="1" dirty="0">
            <a:solidFill>
              <a:srgbClr val="FF0000"/>
            </a:solidFill>
          </a:endParaRPr>
        </a:p>
      </dgm:t>
    </dgm:pt>
    <dgm:pt modelId="{11C4BF53-23AA-4980-810B-C158BD71653A}" type="parTrans" cxnId="{1518F336-6C90-4F8B-90CD-86A7156AC4F8}">
      <dgm:prSet/>
      <dgm:spPr/>
      <dgm:t>
        <a:bodyPr/>
        <a:lstStyle/>
        <a:p>
          <a:endParaRPr lang="fr-FR" sz="1200" b="1"/>
        </a:p>
      </dgm:t>
    </dgm:pt>
    <dgm:pt modelId="{FA44D7F8-9F05-4A70-9759-5E1107C8A43A}" type="sibTrans" cxnId="{1518F336-6C90-4F8B-90CD-86A7156AC4F8}">
      <dgm:prSet/>
      <dgm:spPr/>
      <dgm:t>
        <a:bodyPr/>
        <a:lstStyle/>
        <a:p>
          <a:endParaRPr lang="fr-FR" sz="1200" b="1"/>
        </a:p>
      </dgm:t>
    </dgm:pt>
    <dgm:pt modelId="{6EF655F7-0DF8-4CA0-8CB6-F16438C19BC7}">
      <dgm:prSet phldrT="[Texte]" custT="1"/>
      <dgm:spPr/>
      <dgm:t>
        <a:bodyPr/>
        <a:lstStyle/>
        <a:p>
          <a:endParaRPr lang="fr-FR" sz="1600" b="1" dirty="0"/>
        </a:p>
      </dgm:t>
    </dgm:pt>
    <dgm:pt modelId="{45FC36FB-6849-4C04-96DE-4CCA46D79B87}" type="parTrans" cxnId="{48C9D60D-9260-4AF3-BBB6-48E2D6C33F4C}">
      <dgm:prSet/>
      <dgm:spPr/>
      <dgm:t>
        <a:bodyPr/>
        <a:lstStyle/>
        <a:p>
          <a:endParaRPr lang="fr-FR" sz="1200"/>
        </a:p>
      </dgm:t>
    </dgm:pt>
    <dgm:pt modelId="{9F544889-3649-4BA9-888B-144DEF123E74}" type="sibTrans" cxnId="{48C9D60D-9260-4AF3-BBB6-48E2D6C33F4C}">
      <dgm:prSet/>
      <dgm:spPr/>
      <dgm:t>
        <a:bodyPr/>
        <a:lstStyle/>
        <a:p>
          <a:endParaRPr lang="fr-FR" sz="1200"/>
        </a:p>
      </dgm:t>
    </dgm:pt>
    <dgm:pt modelId="{A0101BED-A9A5-4F97-91CB-9407B051FC57}">
      <dgm:prSet phldrT="[Texte]" custT="1"/>
      <dgm:spPr/>
      <dgm:t>
        <a:bodyPr/>
        <a:lstStyle/>
        <a:p>
          <a:endParaRPr lang="fr-FR" sz="1600" b="1" dirty="0"/>
        </a:p>
      </dgm:t>
    </dgm:pt>
    <dgm:pt modelId="{CCCD85C1-CE23-4F0F-A20D-878B43A53E31}" type="parTrans" cxnId="{C514DFAA-DB98-4800-A37E-A1B8C21D026A}">
      <dgm:prSet/>
      <dgm:spPr/>
      <dgm:t>
        <a:bodyPr/>
        <a:lstStyle/>
        <a:p>
          <a:endParaRPr lang="fr-FR" sz="1200"/>
        </a:p>
      </dgm:t>
    </dgm:pt>
    <dgm:pt modelId="{87685662-08CD-4DBE-BB92-6398D9053B90}" type="sibTrans" cxnId="{C514DFAA-DB98-4800-A37E-A1B8C21D026A}">
      <dgm:prSet/>
      <dgm:spPr/>
      <dgm:t>
        <a:bodyPr/>
        <a:lstStyle/>
        <a:p>
          <a:endParaRPr lang="fr-FR" sz="1200"/>
        </a:p>
      </dgm:t>
    </dgm:pt>
    <dgm:pt modelId="{D6007913-AEAC-4B30-9E31-EF8A3402B4D2}" type="pres">
      <dgm:prSet presAssocID="{8321CEA3-414F-4E2C-AE31-B37632B25CEC}" presName="Name0" presStyleCnt="0">
        <dgm:presLayoutVars>
          <dgm:dir/>
          <dgm:resizeHandles val="exact"/>
        </dgm:presLayoutVars>
      </dgm:prSet>
      <dgm:spPr/>
    </dgm:pt>
    <dgm:pt modelId="{CC23A2F5-EBCC-446F-9E5E-35A67A3D1244}" type="pres">
      <dgm:prSet presAssocID="{8321CEA3-414F-4E2C-AE31-B37632B25CEC}" presName="arrow" presStyleLbl="bgShp" presStyleIdx="0" presStyleCnt="1" custLinFactNeighborX="-526" custLinFactNeighborY="3078"/>
      <dgm:spPr/>
      <dgm:t>
        <a:bodyPr/>
        <a:lstStyle/>
        <a:p>
          <a:endParaRPr lang="fr-FR"/>
        </a:p>
      </dgm:t>
    </dgm:pt>
    <dgm:pt modelId="{48FCEF15-77B8-42C6-AC9D-3D19EA667B96}" type="pres">
      <dgm:prSet presAssocID="{8321CEA3-414F-4E2C-AE31-B37632B25CEC}" presName="points" presStyleCnt="0"/>
      <dgm:spPr/>
    </dgm:pt>
    <dgm:pt modelId="{2BA5A57E-F64E-44BB-8166-476F1B9F72EC}" type="pres">
      <dgm:prSet presAssocID="{232212AA-932B-4E53-806A-77722899BA4D}" presName="compositeA" presStyleCnt="0"/>
      <dgm:spPr/>
    </dgm:pt>
    <dgm:pt modelId="{2338CCA1-ED69-42F1-8137-CEE4D9B06652}" type="pres">
      <dgm:prSet presAssocID="{232212AA-932B-4E53-806A-77722899BA4D}" presName="textA" presStyleLbl="revTx" presStyleIdx="0" presStyleCnt="4" custLinFactNeighborY="9834">
        <dgm:presLayoutVars>
          <dgm:bulletEnabled val="1"/>
        </dgm:presLayoutVars>
      </dgm:prSet>
      <dgm:spPr/>
      <dgm:t>
        <a:bodyPr/>
        <a:lstStyle/>
        <a:p>
          <a:endParaRPr lang="fr-FR"/>
        </a:p>
      </dgm:t>
    </dgm:pt>
    <dgm:pt modelId="{9AC525A6-6568-44EB-8ED9-A0EBB6626CC1}" type="pres">
      <dgm:prSet presAssocID="{232212AA-932B-4E53-806A-77722899BA4D}" presName="circleA" presStyleLbl="node1" presStyleIdx="0" presStyleCnt="4" custLinFactNeighborY="12354"/>
      <dgm:spPr/>
    </dgm:pt>
    <dgm:pt modelId="{6F04D768-91E1-48E7-A999-BB755B5EAFC1}" type="pres">
      <dgm:prSet presAssocID="{232212AA-932B-4E53-806A-77722899BA4D}" presName="spaceA" presStyleCnt="0"/>
      <dgm:spPr/>
    </dgm:pt>
    <dgm:pt modelId="{D4356BEB-08BA-4858-A05A-2C13B101D54C}" type="pres">
      <dgm:prSet presAssocID="{D1BEE2C2-BA74-4CDC-8A71-61F4284E1338}" presName="space" presStyleCnt="0"/>
      <dgm:spPr/>
    </dgm:pt>
    <dgm:pt modelId="{BA0ECD0B-9006-4394-83CF-B1C7C3CC84A0}" type="pres">
      <dgm:prSet presAssocID="{A0101BED-A9A5-4F97-91CB-9407B051FC57}" presName="compositeB" presStyleCnt="0"/>
      <dgm:spPr/>
    </dgm:pt>
    <dgm:pt modelId="{D3E4930A-FE48-486F-9A3F-857586B77BB7}" type="pres">
      <dgm:prSet presAssocID="{A0101BED-A9A5-4F97-91CB-9407B051FC57}" presName="textB" presStyleLbl="revTx" presStyleIdx="1" presStyleCnt="4">
        <dgm:presLayoutVars>
          <dgm:bulletEnabled val="1"/>
        </dgm:presLayoutVars>
      </dgm:prSet>
      <dgm:spPr/>
      <dgm:t>
        <a:bodyPr/>
        <a:lstStyle/>
        <a:p>
          <a:endParaRPr lang="fr-FR"/>
        </a:p>
      </dgm:t>
    </dgm:pt>
    <dgm:pt modelId="{39FD0974-0235-4B1A-ACF5-680B610C8DD8}" type="pres">
      <dgm:prSet presAssocID="{A0101BED-A9A5-4F97-91CB-9407B051FC57}" presName="circleB" presStyleLbl="node1" presStyleIdx="1" presStyleCnt="4" custLinFactNeighborY="12354"/>
      <dgm:spPr/>
    </dgm:pt>
    <dgm:pt modelId="{5279F1D9-A9BD-41C7-AF04-98748A7AA339}" type="pres">
      <dgm:prSet presAssocID="{A0101BED-A9A5-4F97-91CB-9407B051FC57}" presName="spaceB" presStyleCnt="0"/>
      <dgm:spPr/>
    </dgm:pt>
    <dgm:pt modelId="{17BF1773-6CB1-46AD-853C-2A5583073128}" type="pres">
      <dgm:prSet presAssocID="{87685662-08CD-4DBE-BB92-6398D9053B90}" presName="space" presStyleCnt="0"/>
      <dgm:spPr/>
    </dgm:pt>
    <dgm:pt modelId="{785A81D0-A162-4AF7-99FC-A05D16DE3249}" type="pres">
      <dgm:prSet presAssocID="{6EF655F7-0DF8-4CA0-8CB6-F16438C19BC7}" presName="compositeA" presStyleCnt="0"/>
      <dgm:spPr/>
    </dgm:pt>
    <dgm:pt modelId="{9FDCBC0A-F2A9-4F76-8341-35CA322BFE9F}" type="pres">
      <dgm:prSet presAssocID="{6EF655F7-0DF8-4CA0-8CB6-F16438C19BC7}" presName="textA" presStyleLbl="revTx" presStyleIdx="2" presStyleCnt="4">
        <dgm:presLayoutVars>
          <dgm:bulletEnabled val="1"/>
        </dgm:presLayoutVars>
      </dgm:prSet>
      <dgm:spPr/>
      <dgm:t>
        <a:bodyPr/>
        <a:lstStyle/>
        <a:p>
          <a:endParaRPr lang="fr-FR"/>
        </a:p>
      </dgm:t>
    </dgm:pt>
    <dgm:pt modelId="{560EEC0E-EC0C-41AF-8928-4DB88B1143D6}" type="pres">
      <dgm:prSet presAssocID="{6EF655F7-0DF8-4CA0-8CB6-F16438C19BC7}" presName="circleA" presStyleLbl="node1" presStyleIdx="2" presStyleCnt="4" custLinFactNeighborY="12354"/>
      <dgm:spPr/>
    </dgm:pt>
    <dgm:pt modelId="{6F51DC11-154E-4F85-9078-767C2FB5AB16}" type="pres">
      <dgm:prSet presAssocID="{6EF655F7-0DF8-4CA0-8CB6-F16438C19BC7}" presName="spaceA" presStyleCnt="0"/>
      <dgm:spPr/>
    </dgm:pt>
    <dgm:pt modelId="{FC7F7F4D-BFEC-42D3-96FE-55988E540FC5}" type="pres">
      <dgm:prSet presAssocID="{9F544889-3649-4BA9-888B-144DEF123E74}" presName="space" presStyleCnt="0"/>
      <dgm:spPr/>
    </dgm:pt>
    <dgm:pt modelId="{7AE37205-63DF-457B-AE1C-ACEBA2817D06}" type="pres">
      <dgm:prSet presAssocID="{D8553B8D-52C0-4DD9-A426-93D70E155D14}" presName="compositeB" presStyleCnt="0"/>
      <dgm:spPr/>
    </dgm:pt>
    <dgm:pt modelId="{4BA03F59-1DC8-41B9-B4C8-3D54BB57B240}" type="pres">
      <dgm:prSet presAssocID="{D8553B8D-52C0-4DD9-A426-93D70E155D14}" presName="textB" presStyleLbl="revTx" presStyleIdx="3" presStyleCnt="4" custLinFactNeighborY="-2634">
        <dgm:presLayoutVars>
          <dgm:bulletEnabled val="1"/>
        </dgm:presLayoutVars>
      </dgm:prSet>
      <dgm:spPr/>
      <dgm:t>
        <a:bodyPr/>
        <a:lstStyle/>
        <a:p>
          <a:endParaRPr lang="fr-FR"/>
        </a:p>
      </dgm:t>
    </dgm:pt>
    <dgm:pt modelId="{E23018EE-449F-40CF-99F8-CDB8BE475B8B}" type="pres">
      <dgm:prSet presAssocID="{D8553B8D-52C0-4DD9-A426-93D70E155D14}" presName="circleB" presStyleLbl="node1" presStyleIdx="3" presStyleCnt="4" custLinFactNeighborY="12354"/>
      <dgm:spPr/>
    </dgm:pt>
    <dgm:pt modelId="{E4080B4F-79F1-49F7-A95C-93AF4289D0DD}" type="pres">
      <dgm:prSet presAssocID="{D8553B8D-52C0-4DD9-A426-93D70E155D14}" presName="spaceB" presStyleCnt="0"/>
      <dgm:spPr/>
    </dgm:pt>
  </dgm:ptLst>
  <dgm:cxnLst>
    <dgm:cxn modelId="{4B8A8F9F-569C-4DE8-A645-A6646F9548DC}" type="presOf" srcId="{6EF655F7-0DF8-4CA0-8CB6-F16438C19BC7}" destId="{9FDCBC0A-F2A9-4F76-8341-35CA322BFE9F}" srcOrd="0" destOrd="0" presId="urn:microsoft.com/office/officeart/2005/8/layout/hProcess11"/>
    <dgm:cxn modelId="{6D3CB903-9CA0-4182-BACC-BEFD3DC9D7E7}" type="presOf" srcId="{232212AA-932B-4E53-806A-77722899BA4D}" destId="{2338CCA1-ED69-42F1-8137-CEE4D9B06652}" srcOrd="0" destOrd="0" presId="urn:microsoft.com/office/officeart/2005/8/layout/hProcess11"/>
    <dgm:cxn modelId="{5486FF07-3230-45E4-99FF-DC7F514340FA}" type="presOf" srcId="{8321CEA3-414F-4E2C-AE31-B37632B25CEC}" destId="{D6007913-AEAC-4B30-9E31-EF8A3402B4D2}" srcOrd="0" destOrd="0" presId="urn:microsoft.com/office/officeart/2005/8/layout/hProcess11"/>
    <dgm:cxn modelId="{C514DFAA-DB98-4800-A37E-A1B8C21D026A}" srcId="{8321CEA3-414F-4E2C-AE31-B37632B25CEC}" destId="{A0101BED-A9A5-4F97-91CB-9407B051FC57}" srcOrd="1" destOrd="0" parTransId="{CCCD85C1-CE23-4F0F-A20D-878B43A53E31}" sibTransId="{87685662-08CD-4DBE-BB92-6398D9053B90}"/>
    <dgm:cxn modelId="{557BCCDF-5D8C-4EAD-A344-C24601DE82AC}" srcId="{8321CEA3-414F-4E2C-AE31-B37632B25CEC}" destId="{232212AA-932B-4E53-806A-77722899BA4D}" srcOrd="0" destOrd="0" parTransId="{2932F33E-4160-4A17-A2C0-187C3AB2C1CC}" sibTransId="{D1BEE2C2-BA74-4CDC-8A71-61F4284E1338}"/>
    <dgm:cxn modelId="{D7E52C7A-BA38-40FC-AD0D-7D243C2B5BCC}" type="presOf" srcId="{D8553B8D-52C0-4DD9-A426-93D70E155D14}" destId="{4BA03F59-1DC8-41B9-B4C8-3D54BB57B240}" srcOrd="0" destOrd="0" presId="urn:microsoft.com/office/officeart/2005/8/layout/hProcess11"/>
    <dgm:cxn modelId="{1518F336-6C90-4F8B-90CD-86A7156AC4F8}" srcId="{8321CEA3-414F-4E2C-AE31-B37632B25CEC}" destId="{D8553B8D-52C0-4DD9-A426-93D70E155D14}" srcOrd="3" destOrd="0" parTransId="{11C4BF53-23AA-4980-810B-C158BD71653A}" sibTransId="{FA44D7F8-9F05-4A70-9759-5E1107C8A43A}"/>
    <dgm:cxn modelId="{48C9D60D-9260-4AF3-BBB6-48E2D6C33F4C}" srcId="{8321CEA3-414F-4E2C-AE31-B37632B25CEC}" destId="{6EF655F7-0DF8-4CA0-8CB6-F16438C19BC7}" srcOrd="2" destOrd="0" parTransId="{45FC36FB-6849-4C04-96DE-4CCA46D79B87}" sibTransId="{9F544889-3649-4BA9-888B-144DEF123E74}"/>
    <dgm:cxn modelId="{70C5FA62-C4CF-491F-BF4A-B1D9A66D437A}" type="presOf" srcId="{A0101BED-A9A5-4F97-91CB-9407B051FC57}" destId="{D3E4930A-FE48-486F-9A3F-857586B77BB7}" srcOrd="0" destOrd="0" presId="urn:microsoft.com/office/officeart/2005/8/layout/hProcess11"/>
    <dgm:cxn modelId="{1DB45EAA-6D70-45A4-8969-E47CB36320C1}" type="presParOf" srcId="{D6007913-AEAC-4B30-9E31-EF8A3402B4D2}" destId="{CC23A2F5-EBCC-446F-9E5E-35A67A3D1244}" srcOrd="0" destOrd="0" presId="urn:microsoft.com/office/officeart/2005/8/layout/hProcess11"/>
    <dgm:cxn modelId="{8A847FE9-BE81-42C9-A214-8067EAEE7EE6}" type="presParOf" srcId="{D6007913-AEAC-4B30-9E31-EF8A3402B4D2}" destId="{48FCEF15-77B8-42C6-AC9D-3D19EA667B96}" srcOrd="1" destOrd="0" presId="urn:microsoft.com/office/officeart/2005/8/layout/hProcess11"/>
    <dgm:cxn modelId="{B88D7B7C-4502-4D7F-B8DA-9268A29DF527}" type="presParOf" srcId="{48FCEF15-77B8-42C6-AC9D-3D19EA667B96}" destId="{2BA5A57E-F64E-44BB-8166-476F1B9F72EC}" srcOrd="0" destOrd="0" presId="urn:microsoft.com/office/officeart/2005/8/layout/hProcess11"/>
    <dgm:cxn modelId="{69A60666-4FEB-4654-9F68-9D9FF8322BDB}" type="presParOf" srcId="{2BA5A57E-F64E-44BB-8166-476F1B9F72EC}" destId="{2338CCA1-ED69-42F1-8137-CEE4D9B06652}" srcOrd="0" destOrd="0" presId="urn:microsoft.com/office/officeart/2005/8/layout/hProcess11"/>
    <dgm:cxn modelId="{F7277813-3677-4B6A-A1D6-E292F6335D50}" type="presParOf" srcId="{2BA5A57E-F64E-44BB-8166-476F1B9F72EC}" destId="{9AC525A6-6568-44EB-8ED9-A0EBB6626CC1}" srcOrd="1" destOrd="0" presId="urn:microsoft.com/office/officeart/2005/8/layout/hProcess11"/>
    <dgm:cxn modelId="{C68312D4-2ACF-42A6-AA89-DF4B1CA4111C}" type="presParOf" srcId="{2BA5A57E-F64E-44BB-8166-476F1B9F72EC}" destId="{6F04D768-91E1-48E7-A999-BB755B5EAFC1}" srcOrd="2" destOrd="0" presId="urn:microsoft.com/office/officeart/2005/8/layout/hProcess11"/>
    <dgm:cxn modelId="{3232A8C6-915E-4031-BBBE-F09FB3440AE6}" type="presParOf" srcId="{48FCEF15-77B8-42C6-AC9D-3D19EA667B96}" destId="{D4356BEB-08BA-4858-A05A-2C13B101D54C}" srcOrd="1" destOrd="0" presId="urn:microsoft.com/office/officeart/2005/8/layout/hProcess11"/>
    <dgm:cxn modelId="{9D8C3475-032D-4542-B492-AF1EBAF008F0}" type="presParOf" srcId="{48FCEF15-77B8-42C6-AC9D-3D19EA667B96}" destId="{BA0ECD0B-9006-4394-83CF-B1C7C3CC84A0}" srcOrd="2" destOrd="0" presId="urn:microsoft.com/office/officeart/2005/8/layout/hProcess11"/>
    <dgm:cxn modelId="{B133442E-E6A0-43FF-9A3B-72633C7E1044}" type="presParOf" srcId="{BA0ECD0B-9006-4394-83CF-B1C7C3CC84A0}" destId="{D3E4930A-FE48-486F-9A3F-857586B77BB7}" srcOrd="0" destOrd="0" presId="urn:microsoft.com/office/officeart/2005/8/layout/hProcess11"/>
    <dgm:cxn modelId="{BBA65298-5050-486B-8D35-EE7C0E50DD17}" type="presParOf" srcId="{BA0ECD0B-9006-4394-83CF-B1C7C3CC84A0}" destId="{39FD0974-0235-4B1A-ACF5-680B610C8DD8}" srcOrd="1" destOrd="0" presId="urn:microsoft.com/office/officeart/2005/8/layout/hProcess11"/>
    <dgm:cxn modelId="{F117E2A1-5FFC-4094-AD67-0B927ADEFD40}" type="presParOf" srcId="{BA0ECD0B-9006-4394-83CF-B1C7C3CC84A0}" destId="{5279F1D9-A9BD-41C7-AF04-98748A7AA339}" srcOrd="2" destOrd="0" presId="urn:microsoft.com/office/officeart/2005/8/layout/hProcess11"/>
    <dgm:cxn modelId="{2D59A385-49BE-4F38-A6FF-45570609B572}" type="presParOf" srcId="{48FCEF15-77B8-42C6-AC9D-3D19EA667B96}" destId="{17BF1773-6CB1-46AD-853C-2A5583073128}" srcOrd="3" destOrd="0" presId="urn:microsoft.com/office/officeart/2005/8/layout/hProcess11"/>
    <dgm:cxn modelId="{10F34969-8CDD-4866-A73D-38DE0CE858A8}" type="presParOf" srcId="{48FCEF15-77B8-42C6-AC9D-3D19EA667B96}" destId="{785A81D0-A162-4AF7-99FC-A05D16DE3249}" srcOrd="4" destOrd="0" presId="urn:microsoft.com/office/officeart/2005/8/layout/hProcess11"/>
    <dgm:cxn modelId="{FF38799C-9497-453E-8ECE-3AFE235C254C}" type="presParOf" srcId="{785A81D0-A162-4AF7-99FC-A05D16DE3249}" destId="{9FDCBC0A-F2A9-4F76-8341-35CA322BFE9F}" srcOrd="0" destOrd="0" presId="urn:microsoft.com/office/officeart/2005/8/layout/hProcess11"/>
    <dgm:cxn modelId="{71A85FD9-D70D-4944-9253-5B5EB8DB0AC5}" type="presParOf" srcId="{785A81D0-A162-4AF7-99FC-A05D16DE3249}" destId="{560EEC0E-EC0C-41AF-8928-4DB88B1143D6}" srcOrd="1" destOrd="0" presId="urn:microsoft.com/office/officeart/2005/8/layout/hProcess11"/>
    <dgm:cxn modelId="{8E203BFA-FB80-4AF8-9AC4-057A78C8ADC1}" type="presParOf" srcId="{785A81D0-A162-4AF7-99FC-A05D16DE3249}" destId="{6F51DC11-154E-4F85-9078-767C2FB5AB16}" srcOrd="2" destOrd="0" presId="urn:microsoft.com/office/officeart/2005/8/layout/hProcess11"/>
    <dgm:cxn modelId="{E18067AF-56C6-4483-9EA6-DAD62F523C2C}" type="presParOf" srcId="{48FCEF15-77B8-42C6-AC9D-3D19EA667B96}" destId="{FC7F7F4D-BFEC-42D3-96FE-55988E540FC5}" srcOrd="5" destOrd="0" presId="urn:microsoft.com/office/officeart/2005/8/layout/hProcess11"/>
    <dgm:cxn modelId="{46C3B1A4-CC22-4798-BD2A-76B548788A7E}" type="presParOf" srcId="{48FCEF15-77B8-42C6-AC9D-3D19EA667B96}" destId="{7AE37205-63DF-457B-AE1C-ACEBA2817D06}" srcOrd="6" destOrd="0" presId="urn:microsoft.com/office/officeart/2005/8/layout/hProcess11"/>
    <dgm:cxn modelId="{AAB281A2-7FA9-4B61-9702-2022484BDDDA}" type="presParOf" srcId="{7AE37205-63DF-457B-AE1C-ACEBA2817D06}" destId="{4BA03F59-1DC8-41B9-B4C8-3D54BB57B240}" srcOrd="0" destOrd="0" presId="urn:microsoft.com/office/officeart/2005/8/layout/hProcess11"/>
    <dgm:cxn modelId="{48A526A0-5B09-42DC-AB56-55095B497961}" type="presParOf" srcId="{7AE37205-63DF-457B-AE1C-ACEBA2817D06}" destId="{E23018EE-449F-40CF-99F8-CDB8BE475B8B}" srcOrd="1" destOrd="0" presId="urn:microsoft.com/office/officeart/2005/8/layout/hProcess11"/>
    <dgm:cxn modelId="{EFD20AB8-A9F6-44E2-95C5-C152B80878E2}" type="presParOf" srcId="{7AE37205-63DF-457B-AE1C-ACEBA2817D06}" destId="{E4080B4F-79F1-49F7-A95C-93AF4289D0DD}" srcOrd="2" destOrd="0" presId="urn:microsoft.com/office/officeart/2005/8/layout/hProcess1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28BC486-6525-46DA-AF03-FC01FC613CEB}" type="doc">
      <dgm:prSet loTypeId="urn:microsoft.com/office/officeart/2005/8/layout/vList3" loCatId="list" qsTypeId="urn:microsoft.com/office/officeart/2005/8/quickstyle/simple2" qsCatId="simple" csTypeId="urn:microsoft.com/office/officeart/2005/8/colors/accent1_5" csCatId="accent1" phldr="1"/>
      <dgm:spPr/>
      <dgm:t>
        <a:bodyPr/>
        <a:lstStyle/>
        <a:p>
          <a:endParaRPr lang="fr-CA"/>
        </a:p>
      </dgm:t>
    </dgm:pt>
    <dgm:pt modelId="{58AF8485-FE68-4741-A374-F393B8C10778}">
      <dgm:prSet phldrT="[Texte]"/>
      <dgm:spPr/>
      <dgm:t>
        <a:bodyPr/>
        <a:lstStyle/>
        <a:p>
          <a:pPr algn="l"/>
          <a:r>
            <a:rPr lang="fr-FR" dirty="0" smtClean="0">
              <a:cs typeface="Arial Narrow"/>
            </a:rPr>
            <a:t>Numérisation des collections  de la BUL</a:t>
          </a:r>
        </a:p>
      </dgm:t>
    </dgm:pt>
    <dgm:pt modelId="{86D4F599-324F-4EB0-8C8C-62EDB8733831}" type="parTrans" cxnId="{5A15BFC4-CCDB-4BF1-97B7-05AD45731618}">
      <dgm:prSet/>
      <dgm:spPr/>
      <dgm:t>
        <a:bodyPr/>
        <a:lstStyle/>
        <a:p>
          <a:endParaRPr lang="fr-CA"/>
        </a:p>
      </dgm:t>
    </dgm:pt>
    <dgm:pt modelId="{23ADC154-46B8-40F3-B036-EEAEA7D7CBC8}" type="sibTrans" cxnId="{5A15BFC4-CCDB-4BF1-97B7-05AD45731618}">
      <dgm:prSet/>
      <dgm:spPr/>
      <dgm:t>
        <a:bodyPr/>
        <a:lstStyle/>
        <a:p>
          <a:endParaRPr lang="fr-CA"/>
        </a:p>
      </dgm:t>
    </dgm:pt>
    <dgm:pt modelId="{11599874-C6EC-4B1E-82A4-0B978677A5F5}">
      <dgm:prSet phldrT="[Texte]"/>
      <dgm:spPr/>
      <dgm:t>
        <a:bodyPr/>
        <a:lstStyle/>
        <a:p>
          <a:pPr algn="l"/>
          <a:r>
            <a:rPr lang="fr-FR" dirty="0" smtClean="0">
              <a:cs typeface="Arial Narrow"/>
            </a:rPr>
            <a:t>Numérisation et diffusion  des revues savantes</a:t>
          </a:r>
          <a:endParaRPr lang="fr-CA" dirty="0"/>
        </a:p>
      </dgm:t>
    </dgm:pt>
    <dgm:pt modelId="{DDBBCE39-1EEB-4A98-B119-5FC9842E727B}" type="parTrans" cxnId="{DE657297-3084-4C35-8906-5FB775FB3CD7}">
      <dgm:prSet/>
      <dgm:spPr/>
      <dgm:t>
        <a:bodyPr/>
        <a:lstStyle/>
        <a:p>
          <a:endParaRPr lang="fr-CA"/>
        </a:p>
      </dgm:t>
    </dgm:pt>
    <dgm:pt modelId="{5D31A5A1-2779-48B6-BE85-6A5FCF05FD33}" type="sibTrans" cxnId="{DE657297-3084-4C35-8906-5FB775FB3CD7}">
      <dgm:prSet/>
      <dgm:spPr/>
      <dgm:t>
        <a:bodyPr/>
        <a:lstStyle/>
        <a:p>
          <a:endParaRPr lang="fr-CA"/>
        </a:p>
      </dgm:t>
    </dgm:pt>
    <dgm:pt modelId="{2E0C5418-FDD5-4A7F-BF5F-6AE510DB715D}">
      <dgm:prSet phldrT="[Texte]"/>
      <dgm:spPr/>
      <dgm:t>
        <a:bodyPr/>
        <a:lstStyle/>
        <a:p>
          <a:pPr algn="l"/>
          <a:r>
            <a:rPr lang="fr-FR" dirty="0" smtClean="0">
              <a:cs typeface="Arial Narrow"/>
            </a:rPr>
            <a:t>Expertise des divers formats de métadonnées</a:t>
          </a:r>
          <a:endParaRPr lang="fr-CA" dirty="0"/>
        </a:p>
      </dgm:t>
    </dgm:pt>
    <dgm:pt modelId="{8650F62D-CE67-4FB7-A269-8D18B597886C}" type="parTrans" cxnId="{AB95AD10-D8B7-49F4-94A9-BBA1DBDC26F1}">
      <dgm:prSet/>
      <dgm:spPr/>
      <dgm:t>
        <a:bodyPr/>
        <a:lstStyle/>
        <a:p>
          <a:endParaRPr lang="fr-CA"/>
        </a:p>
      </dgm:t>
    </dgm:pt>
    <dgm:pt modelId="{B815643B-5C85-4301-8B0F-9569E4E5EB43}" type="sibTrans" cxnId="{AB95AD10-D8B7-49F4-94A9-BBA1DBDC26F1}">
      <dgm:prSet/>
      <dgm:spPr/>
      <dgm:t>
        <a:bodyPr/>
        <a:lstStyle/>
        <a:p>
          <a:endParaRPr lang="fr-CA"/>
        </a:p>
      </dgm:t>
    </dgm:pt>
    <dgm:pt modelId="{FB91A494-8ED6-4D33-8C5C-E0E2627CE806}">
      <dgm:prSet/>
      <dgm:spPr/>
      <dgm:t>
        <a:bodyPr/>
        <a:lstStyle/>
        <a:p>
          <a:pPr algn="l"/>
          <a:r>
            <a:rPr lang="fr-FR" dirty="0" smtClean="0">
              <a:cs typeface="Arial Narrow"/>
            </a:rPr>
            <a:t>Conservation et préservation numérique</a:t>
          </a:r>
        </a:p>
      </dgm:t>
    </dgm:pt>
    <dgm:pt modelId="{8EC7F4DD-89E4-44EF-99D4-5C919DE6A8BA}" type="parTrans" cxnId="{2805A7D4-8B0A-4C24-96D6-9AA56B5DF9C6}">
      <dgm:prSet/>
      <dgm:spPr/>
      <dgm:t>
        <a:bodyPr/>
        <a:lstStyle/>
        <a:p>
          <a:endParaRPr lang="fr-CA"/>
        </a:p>
      </dgm:t>
    </dgm:pt>
    <dgm:pt modelId="{9348C2CC-EDCC-48A4-996A-D96A708B48E6}" type="sibTrans" cxnId="{2805A7D4-8B0A-4C24-96D6-9AA56B5DF9C6}">
      <dgm:prSet/>
      <dgm:spPr/>
      <dgm:t>
        <a:bodyPr/>
        <a:lstStyle/>
        <a:p>
          <a:endParaRPr lang="fr-CA"/>
        </a:p>
      </dgm:t>
    </dgm:pt>
    <dgm:pt modelId="{543689A0-D908-4B6C-A740-07ED718B73FD}">
      <dgm:prSet/>
      <dgm:spPr/>
      <dgm:t>
        <a:bodyPr/>
        <a:lstStyle/>
        <a:p>
          <a:pPr algn="l"/>
          <a:r>
            <a:rPr lang="fr-FR" dirty="0" smtClean="0">
              <a:cs typeface="Arial Narrow"/>
            </a:rPr>
            <a:t>Plate-forme de dépôt institutionnel numérique</a:t>
          </a:r>
        </a:p>
      </dgm:t>
    </dgm:pt>
    <dgm:pt modelId="{EB3DBDF9-0043-4AE8-B0E4-E1D29EF5CB11}" type="parTrans" cxnId="{F0DCD2A6-BF6F-43D1-9936-08002C56F18D}">
      <dgm:prSet/>
      <dgm:spPr/>
      <dgm:t>
        <a:bodyPr/>
        <a:lstStyle/>
        <a:p>
          <a:endParaRPr lang="fr-CA"/>
        </a:p>
      </dgm:t>
    </dgm:pt>
    <dgm:pt modelId="{06A045B5-640C-4393-B5FE-3F077A98E56F}" type="sibTrans" cxnId="{F0DCD2A6-BF6F-43D1-9936-08002C56F18D}">
      <dgm:prSet/>
      <dgm:spPr/>
      <dgm:t>
        <a:bodyPr/>
        <a:lstStyle/>
        <a:p>
          <a:endParaRPr lang="fr-CA"/>
        </a:p>
      </dgm:t>
    </dgm:pt>
    <dgm:pt modelId="{6568F01D-B0D1-46B0-88CE-3F3CE84618BB}">
      <dgm:prSet/>
      <dgm:spPr/>
      <dgm:t>
        <a:bodyPr/>
        <a:lstStyle/>
        <a:p>
          <a:pPr algn="l"/>
          <a:r>
            <a:rPr lang="fr-FR" dirty="0" smtClean="0">
              <a:cs typeface="Arial Narrow"/>
            </a:rPr>
            <a:t>Gestion et diffusion des données </a:t>
          </a:r>
          <a:r>
            <a:rPr lang="fr-FR" dirty="0" err="1" smtClean="0">
              <a:cs typeface="Arial Narrow"/>
            </a:rPr>
            <a:t>géospatiales</a:t>
          </a:r>
          <a:endParaRPr lang="fr-CA" dirty="0"/>
        </a:p>
      </dgm:t>
    </dgm:pt>
    <dgm:pt modelId="{4D20D687-8107-4CF6-8CA1-DC7AC4157D8A}" type="parTrans" cxnId="{44EC21BA-02C5-4551-877A-4EFF77335645}">
      <dgm:prSet/>
      <dgm:spPr/>
      <dgm:t>
        <a:bodyPr/>
        <a:lstStyle/>
        <a:p>
          <a:endParaRPr lang="fr-CA"/>
        </a:p>
      </dgm:t>
    </dgm:pt>
    <dgm:pt modelId="{298C95C9-5119-46B4-A84A-2634D1DF800F}" type="sibTrans" cxnId="{44EC21BA-02C5-4551-877A-4EFF77335645}">
      <dgm:prSet/>
      <dgm:spPr/>
      <dgm:t>
        <a:bodyPr/>
        <a:lstStyle/>
        <a:p>
          <a:endParaRPr lang="fr-CA"/>
        </a:p>
      </dgm:t>
    </dgm:pt>
    <dgm:pt modelId="{F779B6B3-C396-4CAD-8088-2366B2D14625}">
      <dgm:prSet/>
      <dgm:spPr/>
      <dgm:t>
        <a:bodyPr/>
        <a:lstStyle/>
        <a:p>
          <a:pPr algn="l"/>
          <a:r>
            <a:rPr lang="fr-CA" dirty="0" smtClean="0"/>
            <a:t>Répertoire de vedettes-matière</a:t>
          </a:r>
          <a:endParaRPr lang="fr-CA" dirty="0"/>
        </a:p>
      </dgm:t>
    </dgm:pt>
    <dgm:pt modelId="{F87D03AC-57B0-4022-9253-0B2AE0CBF92C}" type="parTrans" cxnId="{8C267FD3-12EC-47FE-BFC0-756BEEEAC2DF}">
      <dgm:prSet/>
      <dgm:spPr/>
      <dgm:t>
        <a:bodyPr/>
        <a:lstStyle/>
        <a:p>
          <a:endParaRPr lang="fr-CA"/>
        </a:p>
      </dgm:t>
    </dgm:pt>
    <dgm:pt modelId="{88EBDEF2-00F2-497E-AC53-A0E0E61AB7CB}" type="sibTrans" cxnId="{8C267FD3-12EC-47FE-BFC0-756BEEEAC2DF}">
      <dgm:prSet/>
      <dgm:spPr/>
      <dgm:t>
        <a:bodyPr/>
        <a:lstStyle/>
        <a:p>
          <a:endParaRPr lang="fr-CA"/>
        </a:p>
      </dgm:t>
    </dgm:pt>
    <dgm:pt modelId="{73694C80-7F3B-4C16-A4A1-893C57C87645}" type="pres">
      <dgm:prSet presAssocID="{528BC486-6525-46DA-AF03-FC01FC613CEB}" presName="linearFlow" presStyleCnt="0">
        <dgm:presLayoutVars>
          <dgm:dir/>
          <dgm:resizeHandles val="exact"/>
        </dgm:presLayoutVars>
      </dgm:prSet>
      <dgm:spPr/>
      <dgm:t>
        <a:bodyPr/>
        <a:lstStyle/>
        <a:p>
          <a:endParaRPr lang="fr-CA"/>
        </a:p>
      </dgm:t>
    </dgm:pt>
    <dgm:pt modelId="{3D4DDF4C-925B-4673-9DBC-C777C7F39E90}" type="pres">
      <dgm:prSet presAssocID="{58AF8485-FE68-4741-A374-F393B8C10778}" presName="composite" presStyleCnt="0"/>
      <dgm:spPr/>
      <dgm:t>
        <a:bodyPr/>
        <a:lstStyle/>
        <a:p>
          <a:endParaRPr lang="fr-CA"/>
        </a:p>
      </dgm:t>
    </dgm:pt>
    <dgm:pt modelId="{BC89340C-218B-40D9-A00F-E73A7144CA09}" type="pres">
      <dgm:prSet presAssocID="{58AF8485-FE68-4741-A374-F393B8C10778}" presName="imgShp" presStyleLbl="fgImgPlace1" presStyleIdx="0" presStyleCnt="7" custScaleY="100493" custLinFactNeighborX="-79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fr-CA"/>
        </a:p>
      </dgm:t>
    </dgm:pt>
    <dgm:pt modelId="{EA999AB5-EDEE-4AF2-B31C-2435706200FC}" type="pres">
      <dgm:prSet presAssocID="{58AF8485-FE68-4741-A374-F393B8C10778}" presName="txShp" presStyleLbl="node1" presStyleIdx="0" presStyleCnt="7" custLinFactNeighborX="175">
        <dgm:presLayoutVars>
          <dgm:bulletEnabled val="1"/>
        </dgm:presLayoutVars>
      </dgm:prSet>
      <dgm:spPr/>
      <dgm:t>
        <a:bodyPr/>
        <a:lstStyle/>
        <a:p>
          <a:endParaRPr lang="fr-CA"/>
        </a:p>
      </dgm:t>
    </dgm:pt>
    <dgm:pt modelId="{4FEF6503-A8EB-411C-B619-744A7282593F}" type="pres">
      <dgm:prSet presAssocID="{23ADC154-46B8-40F3-B036-EEAEA7D7CBC8}" presName="spacing" presStyleCnt="0"/>
      <dgm:spPr/>
      <dgm:t>
        <a:bodyPr/>
        <a:lstStyle/>
        <a:p>
          <a:endParaRPr lang="fr-CA"/>
        </a:p>
      </dgm:t>
    </dgm:pt>
    <dgm:pt modelId="{6AC61BDA-5E5D-4742-8412-9F130B818131}" type="pres">
      <dgm:prSet presAssocID="{11599874-C6EC-4B1E-82A4-0B978677A5F5}" presName="composite" presStyleCnt="0"/>
      <dgm:spPr/>
      <dgm:t>
        <a:bodyPr/>
        <a:lstStyle/>
        <a:p>
          <a:endParaRPr lang="fr-CA"/>
        </a:p>
      </dgm:t>
    </dgm:pt>
    <dgm:pt modelId="{543002A9-280A-47DE-AF1F-27A7BEFB3062}" type="pres">
      <dgm:prSet presAssocID="{11599874-C6EC-4B1E-82A4-0B978677A5F5}" presName="imgShp" presStyleLbl="fgImgPlace1" presStyleIdx="1" presStyleCnt="7"/>
      <dgm:spPr>
        <a:blipFill>
          <a:blip xmlns:r="http://schemas.openxmlformats.org/officeDocument/2006/relationships" r:embed="rId2">
            <a:extLst>
              <a:ext uri="{28A0092B-C50C-407E-A947-70E740481C1C}">
                <a14:useLocalDpi xmlns:a14="http://schemas.microsoft.com/office/drawing/2010/main" val="0"/>
              </a:ext>
            </a:extLst>
          </a:blip>
          <a:srcRect/>
          <a:stretch>
            <a:fillRect l="-28000" r="-28000"/>
          </a:stretch>
        </a:blipFill>
      </dgm:spPr>
      <dgm:t>
        <a:bodyPr/>
        <a:lstStyle/>
        <a:p>
          <a:endParaRPr lang="fr-CA"/>
        </a:p>
      </dgm:t>
    </dgm:pt>
    <dgm:pt modelId="{A136F491-F555-4233-A6A3-C6AA37468A0E}" type="pres">
      <dgm:prSet presAssocID="{11599874-C6EC-4B1E-82A4-0B978677A5F5}" presName="txShp" presStyleLbl="node1" presStyleIdx="1" presStyleCnt="7" custLinFactNeighborX="175">
        <dgm:presLayoutVars>
          <dgm:bulletEnabled val="1"/>
        </dgm:presLayoutVars>
      </dgm:prSet>
      <dgm:spPr/>
      <dgm:t>
        <a:bodyPr/>
        <a:lstStyle/>
        <a:p>
          <a:endParaRPr lang="fr-CA"/>
        </a:p>
      </dgm:t>
    </dgm:pt>
    <dgm:pt modelId="{9493A7B4-46EC-4834-A690-42B44B076188}" type="pres">
      <dgm:prSet presAssocID="{5D31A5A1-2779-48B6-BE85-6A5FCF05FD33}" presName="spacing" presStyleCnt="0"/>
      <dgm:spPr/>
      <dgm:t>
        <a:bodyPr/>
        <a:lstStyle/>
        <a:p>
          <a:endParaRPr lang="fr-CA"/>
        </a:p>
      </dgm:t>
    </dgm:pt>
    <dgm:pt modelId="{D2E8E244-B8FC-46A1-A0DE-19DE15B2EF4C}" type="pres">
      <dgm:prSet presAssocID="{2E0C5418-FDD5-4A7F-BF5F-6AE510DB715D}" presName="composite" presStyleCnt="0"/>
      <dgm:spPr/>
      <dgm:t>
        <a:bodyPr/>
        <a:lstStyle/>
        <a:p>
          <a:endParaRPr lang="fr-CA"/>
        </a:p>
      </dgm:t>
    </dgm:pt>
    <dgm:pt modelId="{5CB30E67-AB59-4864-ACD6-E0EEF661CF77}" type="pres">
      <dgm:prSet presAssocID="{2E0C5418-FDD5-4A7F-BF5F-6AE510DB715D}" presName="imgShp" presStyleLbl="fgImgPlace1" presStyleIdx="2" presStyleCnt="7" custLinFactNeighborX="-3136" custLinFactNeighborY="4657"/>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t>
        <a:bodyPr/>
        <a:lstStyle/>
        <a:p>
          <a:endParaRPr lang="fr-CA"/>
        </a:p>
      </dgm:t>
    </dgm:pt>
    <dgm:pt modelId="{0A4BCC54-111D-42AD-83F0-1AEBC8A91735}" type="pres">
      <dgm:prSet presAssocID="{2E0C5418-FDD5-4A7F-BF5F-6AE510DB715D}" presName="txShp" presStyleLbl="node1" presStyleIdx="2" presStyleCnt="7" custLinFactNeighborX="175">
        <dgm:presLayoutVars>
          <dgm:bulletEnabled val="1"/>
        </dgm:presLayoutVars>
      </dgm:prSet>
      <dgm:spPr/>
      <dgm:t>
        <a:bodyPr/>
        <a:lstStyle/>
        <a:p>
          <a:endParaRPr lang="fr-CA"/>
        </a:p>
      </dgm:t>
    </dgm:pt>
    <dgm:pt modelId="{16DB1B72-B48F-49FD-A761-2719D720D4EC}" type="pres">
      <dgm:prSet presAssocID="{B815643B-5C85-4301-8B0F-9569E4E5EB43}" presName="spacing" presStyleCnt="0"/>
      <dgm:spPr/>
      <dgm:t>
        <a:bodyPr/>
        <a:lstStyle/>
        <a:p>
          <a:endParaRPr lang="fr-CA"/>
        </a:p>
      </dgm:t>
    </dgm:pt>
    <dgm:pt modelId="{9823244F-4EB9-4120-B450-91A82F7E0A07}" type="pres">
      <dgm:prSet presAssocID="{FB91A494-8ED6-4D33-8C5C-E0E2627CE806}" presName="composite" presStyleCnt="0"/>
      <dgm:spPr/>
      <dgm:t>
        <a:bodyPr/>
        <a:lstStyle/>
        <a:p>
          <a:endParaRPr lang="fr-CA"/>
        </a:p>
      </dgm:t>
    </dgm:pt>
    <dgm:pt modelId="{9D007BCF-A1DF-4590-B54C-404F7888D50C}" type="pres">
      <dgm:prSet presAssocID="{FB91A494-8ED6-4D33-8C5C-E0E2627CE806}" presName="imgShp" presStyleLbl="fgImgPlace1" presStyleIdx="3" presStyleCnt="7" custLinFactNeighborX="-6354" custLinFactNeighborY="0"/>
      <dgm:spPr>
        <a:blipFill>
          <a:blip xmlns:r="http://schemas.openxmlformats.org/officeDocument/2006/relationships" r:embed="rId4">
            <a:extLst>
              <a:ext uri="{28A0092B-C50C-407E-A947-70E740481C1C}">
                <a14:useLocalDpi xmlns:a14="http://schemas.microsoft.com/office/drawing/2010/main" val="0"/>
              </a:ext>
            </a:extLst>
          </a:blip>
          <a:srcRect/>
          <a:stretch>
            <a:fillRect l="-24000" r="-24000"/>
          </a:stretch>
        </a:blipFill>
      </dgm:spPr>
      <dgm:t>
        <a:bodyPr/>
        <a:lstStyle/>
        <a:p>
          <a:endParaRPr lang="fr-CA"/>
        </a:p>
      </dgm:t>
    </dgm:pt>
    <dgm:pt modelId="{0F30AE7B-329B-454A-B331-7E9DD043B4D3}" type="pres">
      <dgm:prSet presAssocID="{FB91A494-8ED6-4D33-8C5C-E0E2627CE806}" presName="txShp" presStyleLbl="node1" presStyleIdx="3" presStyleCnt="7" custLinFactNeighborX="175">
        <dgm:presLayoutVars>
          <dgm:bulletEnabled val="1"/>
        </dgm:presLayoutVars>
      </dgm:prSet>
      <dgm:spPr/>
      <dgm:t>
        <a:bodyPr/>
        <a:lstStyle/>
        <a:p>
          <a:endParaRPr lang="fr-CA"/>
        </a:p>
      </dgm:t>
    </dgm:pt>
    <dgm:pt modelId="{10886182-F8ED-42F9-83E6-15B8484171DA}" type="pres">
      <dgm:prSet presAssocID="{9348C2CC-EDCC-48A4-996A-D96A708B48E6}" presName="spacing" presStyleCnt="0"/>
      <dgm:spPr/>
      <dgm:t>
        <a:bodyPr/>
        <a:lstStyle/>
        <a:p>
          <a:endParaRPr lang="fr-CA"/>
        </a:p>
      </dgm:t>
    </dgm:pt>
    <dgm:pt modelId="{307FD9E5-FC73-4AC9-B1C5-1FD3F06A6DD7}" type="pres">
      <dgm:prSet presAssocID="{543689A0-D908-4B6C-A740-07ED718B73FD}" presName="composite" presStyleCnt="0"/>
      <dgm:spPr/>
      <dgm:t>
        <a:bodyPr/>
        <a:lstStyle/>
        <a:p>
          <a:endParaRPr lang="fr-CA"/>
        </a:p>
      </dgm:t>
    </dgm:pt>
    <dgm:pt modelId="{DE6110A9-5F6C-43B4-8E7F-D3348C77E6B8}" type="pres">
      <dgm:prSet presAssocID="{543689A0-D908-4B6C-A740-07ED718B73FD}" presName="imgShp" presStyleLbl="fgImgPlace1" presStyleIdx="4" presStyleCnt="7" custLinFactNeighborX="-3654"/>
      <dgm:spPr>
        <a:blipFill>
          <a:blip xmlns:r="http://schemas.openxmlformats.org/officeDocument/2006/relationships" r:embed="rId5">
            <a:extLst>
              <a:ext uri="{28A0092B-C50C-407E-A947-70E740481C1C}">
                <a14:useLocalDpi xmlns:a14="http://schemas.microsoft.com/office/drawing/2010/main" val="0"/>
              </a:ext>
            </a:extLst>
          </a:blip>
          <a:srcRect/>
          <a:stretch>
            <a:fillRect t="-20000" b="-20000"/>
          </a:stretch>
        </a:blipFill>
      </dgm:spPr>
      <dgm:t>
        <a:bodyPr/>
        <a:lstStyle/>
        <a:p>
          <a:endParaRPr lang="fr-CA"/>
        </a:p>
      </dgm:t>
    </dgm:pt>
    <dgm:pt modelId="{9D18A0DB-A3C5-4313-91CC-0A84FB2D539C}" type="pres">
      <dgm:prSet presAssocID="{543689A0-D908-4B6C-A740-07ED718B73FD}" presName="txShp" presStyleLbl="node1" presStyleIdx="4" presStyleCnt="7">
        <dgm:presLayoutVars>
          <dgm:bulletEnabled val="1"/>
        </dgm:presLayoutVars>
      </dgm:prSet>
      <dgm:spPr/>
      <dgm:t>
        <a:bodyPr/>
        <a:lstStyle/>
        <a:p>
          <a:endParaRPr lang="fr-CA"/>
        </a:p>
      </dgm:t>
    </dgm:pt>
    <dgm:pt modelId="{21F387DF-041D-4BA3-B996-3785333457C3}" type="pres">
      <dgm:prSet presAssocID="{06A045B5-640C-4393-B5FE-3F077A98E56F}" presName="spacing" presStyleCnt="0"/>
      <dgm:spPr/>
      <dgm:t>
        <a:bodyPr/>
        <a:lstStyle/>
        <a:p>
          <a:endParaRPr lang="fr-CA"/>
        </a:p>
      </dgm:t>
    </dgm:pt>
    <dgm:pt modelId="{0728CF05-6AA7-43AD-8CBB-F4A285BE0486}" type="pres">
      <dgm:prSet presAssocID="{6568F01D-B0D1-46B0-88CE-3F3CE84618BB}" presName="composite" presStyleCnt="0"/>
      <dgm:spPr/>
      <dgm:t>
        <a:bodyPr/>
        <a:lstStyle/>
        <a:p>
          <a:endParaRPr lang="fr-CA"/>
        </a:p>
      </dgm:t>
    </dgm:pt>
    <dgm:pt modelId="{A15CE12F-840E-4EBA-B805-2A796C68B975}" type="pres">
      <dgm:prSet presAssocID="{6568F01D-B0D1-46B0-88CE-3F3CE84618BB}" presName="imgShp" presStyleLbl="fgImgPlace1" presStyleIdx="5" presStyleCnt="7" custLinFactNeighborX="-5265"/>
      <dgm:spPr>
        <a:blipFill>
          <a:blip xmlns:r="http://schemas.openxmlformats.org/officeDocument/2006/relationships" r:embed="rId6">
            <a:extLst>
              <a:ext uri="{28A0092B-C50C-407E-A947-70E740481C1C}">
                <a14:useLocalDpi xmlns:a14="http://schemas.microsoft.com/office/drawing/2010/main" val="0"/>
              </a:ext>
            </a:extLst>
          </a:blip>
          <a:srcRect/>
          <a:stretch>
            <a:fillRect l="-23000" r="-23000"/>
          </a:stretch>
        </a:blipFill>
      </dgm:spPr>
      <dgm:t>
        <a:bodyPr/>
        <a:lstStyle/>
        <a:p>
          <a:endParaRPr lang="fr-CA"/>
        </a:p>
      </dgm:t>
    </dgm:pt>
    <dgm:pt modelId="{EBB7C3AE-15AD-43FD-81EF-8A1459894BDD}" type="pres">
      <dgm:prSet presAssocID="{6568F01D-B0D1-46B0-88CE-3F3CE84618BB}" presName="txShp" presStyleLbl="node1" presStyleIdx="5" presStyleCnt="7">
        <dgm:presLayoutVars>
          <dgm:bulletEnabled val="1"/>
        </dgm:presLayoutVars>
      </dgm:prSet>
      <dgm:spPr/>
      <dgm:t>
        <a:bodyPr/>
        <a:lstStyle/>
        <a:p>
          <a:endParaRPr lang="fr-CA"/>
        </a:p>
      </dgm:t>
    </dgm:pt>
    <dgm:pt modelId="{EE080D58-8302-4572-A834-4913B9B71BE3}" type="pres">
      <dgm:prSet presAssocID="{298C95C9-5119-46B4-A84A-2634D1DF800F}" presName="spacing" presStyleCnt="0"/>
      <dgm:spPr/>
    </dgm:pt>
    <dgm:pt modelId="{ECCE7CB7-5B8E-498F-97F5-C8A82A070C9D}" type="pres">
      <dgm:prSet presAssocID="{F779B6B3-C396-4CAD-8088-2366B2D14625}" presName="composite" presStyleCnt="0"/>
      <dgm:spPr/>
    </dgm:pt>
    <dgm:pt modelId="{506A6655-54AD-4F3D-AAF4-BA6334D89881}" type="pres">
      <dgm:prSet presAssocID="{F779B6B3-C396-4CAD-8088-2366B2D14625}" presName="imgShp" presStyleLbl="fgImgPlace1" presStyleIdx="6" presStyleCnt="7" custLinFactNeighborX="-7688"/>
      <dgm:spPr>
        <a:blipFill>
          <a:blip xmlns:r="http://schemas.openxmlformats.org/officeDocument/2006/relationships" r:embed="rId7">
            <a:extLst>
              <a:ext uri="{28A0092B-C50C-407E-A947-70E740481C1C}">
                <a14:useLocalDpi xmlns:a14="http://schemas.microsoft.com/office/drawing/2010/main" val="0"/>
              </a:ext>
            </a:extLst>
          </a:blip>
          <a:srcRect/>
          <a:stretch>
            <a:fillRect t="-26000" b="-26000"/>
          </a:stretch>
        </a:blipFill>
      </dgm:spPr>
      <dgm:t>
        <a:bodyPr/>
        <a:lstStyle/>
        <a:p>
          <a:endParaRPr lang="fr-CA"/>
        </a:p>
      </dgm:t>
    </dgm:pt>
    <dgm:pt modelId="{06B152DC-626B-4A5A-B6BC-66FC1418A62F}" type="pres">
      <dgm:prSet presAssocID="{F779B6B3-C396-4CAD-8088-2366B2D14625}" presName="txShp" presStyleLbl="node1" presStyleIdx="6" presStyleCnt="7">
        <dgm:presLayoutVars>
          <dgm:bulletEnabled val="1"/>
        </dgm:presLayoutVars>
      </dgm:prSet>
      <dgm:spPr/>
      <dgm:t>
        <a:bodyPr/>
        <a:lstStyle/>
        <a:p>
          <a:endParaRPr lang="fr-CA"/>
        </a:p>
      </dgm:t>
    </dgm:pt>
  </dgm:ptLst>
  <dgm:cxnLst>
    <dgm:cxn modelId="{2805A7D4-8B0A-4C24-96D6-9AA56B5DF9C6}" srcId="{528BC486-6525-46DA-AF03-FC01FC613CEB}" destId="{FB91A494-8ED6-4D33-8C5C-E0E2627CE806}" srcOrd="3" destOrd="0" parTransId="{8EC7F4DD-89E4-44EF-99D4-5C919DE6A8BA}" sibTransId="{9348C2CC-EDCC-48A4-996A-D96A708B48E6}"/>
    <dgm:cxn modelId="{A86EE5F6-F602-4B14-96EC-C55688883381}" type="presOf" srcId="{6568F01D-B0D1-46B0-88CE-3F3CE84618BB}" destId="{EBB7C3AE-15AD-43FD-81EF-8A1459894BDD}" srcOrd="0" destOrd="0" presId="urn:microsoft.com/office/officeart/2005/8/layout/vList3"/>
    <dgm:cxn modelId="{8E4EC757-9C7A-4D96-AB68-287A8609C5E9}" type="presOf" srcId="{11599874-C6EC-4B1E-82A4-0B978677A5F5}" destId="{A136F491-F555-4233-A6A3-C6AA37468A0E}" srcOrd="0" destOrd="0" presId="urn:microsoft.com/office/officeart/2005/8/layout/vList3"/>
    <dgm:cxn modelId="{44EC21BA-02C5-4551-877A-4EFF77335645}" srcId="{528BC486-6525-46DA-AF03-FC01FC613CEB}" destId="{6568F01D-B0D1-46B0-88CE-3F3CE84618BB}" srcOrd="5" destOrd="0" parTransId="{4D20D687-8107-4CF6-8CA1-DC7AC4157D8A}" sibTransId="{298C95C9-5119-46B4-A84A-2634D1DF800F}"/>
    <dgm:cxn modelId="{1A3358F5-007E-4006-8664-2F1B4B06D5BB}" type="presOf" srcId="{528BC486-6525-46DA-AF03-FC01FC613CEB}" destId="{73694C80-7F3B-4C16-A4A1-893C57C87645}" srcOrd="0" destOrd="0" presId="urn:microsoft.com/office/officeart/2005/8/layout/vList3"/>
    <dgm:cxn modelId="{B1AC5847-A701-4F96-BD56-3D8D173FC1E8}" type="presOf" srcId="{543689A0-D908-4B6C-A740-07ED718B73FD}" destId="{9D18A0DB-A3C5-4313-91CC-0A84FB2D539C}" srcOrd="0" destOrd="0" presId="urn:microsoft.com/office/officeart/2005/8/layout/vList3"/>
    <dgm:cxn modelId="{5A887C01-6F5C-4E72-856B-7EF1A260EC6F}" type="presOf" srcId="{2E0C5418-FDD5-4A7F-BF5F-6AE510DB715D}" destId="{0A4BCC54-111D-42AD-83F0-1AEBC8A91735}" srcOrd="0" destOrd="0" presId="urn:microsoft.com/office/officeart/2005/8/layout/vList3"/>
    <dgm:cxn modelId="{71CB7A2B-0395-4822-AAEF-2FCA7BC10805}" type="presOf" srcId="{58AF8485-FE68-4741-A374-F393B8C10778}" destId="{EA999AB5-EDEE-4AF2-B31C-2435706200FC}" srcOrd="0" destOrd="0" presId="urn:microsoft.com/office/officeart/2005/8/layout/vList3"/>
    <dgm:cxn modelId="{C0E0BDCF-779E-4648-8155-C43027D474B9}" type="presOf" srcId="{F779B6B3-C396-4CAD-8088-2366B2D14625}" destId="{06B152DC-626B-4A5A-B6BC-66FC1418A62F}" srcOrd="0" destOrd="0" presId="urn:microsoft.com/office/officeart/2005/8/layout/vList3"/>
    <dgm:cxn modelId="{36598B76-F21C-4280-979E-D52B7907F5BB}" type="presOf" srcId="{FB91A494-8ED6-4D33-8C5C-E0E2627CE806}" destId="{0F30AE7B-329B-454A-B331-7E9DD043B4D3}" srcOrd="0" destOrd="0" presId="urn:microsoft.com/office/officeart/2005/8/layout/vList3"/>
    <dgm:cxn modelId="{DE657297-3084-4C35-8906-5FB775FB3CD7}" srcId="{528BC486-6525-46DA-AF03-FC01FC613CEB}" destId="{11599874-C6EC-4B1E-82A4-0B978677A5F5}" srcOrd="1" destOrd="0" parTransId="{DDBBCE39-1EEB-4A98-B119-5FC9842E727B}" sibTransId="{5D31A5A1-2779-48B6-BE85-6A5FCF05FD33}"/>
    <dgm:cxn modelId="{5A15BFC4-CCDB-4BF1-97B7-05AD45731618}" srcId="{528BC486-6525-46DA-AF03-FC01FC613CEB}" destId="{58AF8485-FE68-4741-A374-F393B8C10778}" srcOrd="0" destOrd="0" parTransId="{86D4F599-324F-4EB0-8C8C-62EDB8733831}" sibTransId="{23ADC154-46B8-40F3-B036-EEAEA7D7CBC8}"/>
    <dgm:cxn modelId="{8C267FD3-12EC-47FE-BFC0-756BEEEAC2DF}" srcId="{528BC486-6525-46DA-AF03-FC01FC613CEB}" destId="{F779B6B3-C396-4CAD-8088-2366B2D14625}" srcOrd="6" destOrd="0" parTransId="{F87D03AC-57B0-4022-9253-0B2AE0CBF92C}" sibTransId="{88EBDEF2-00F2-497E-AC53-A0E0E61AB7CB}"/>
    <dgm:cxn modelId="{F0DCD2A6-BF6F-43D1-9936-08002C56F18D}" srcId="{528BC486-6525-46DA-AF03-FC01FC613CEB}" destId="{543689A0-D908-4B6C-A740-07ED718B73FD}" srcOrd="4" destOrd="0" parTransId="{EB3DBDF9-0043-4AE8-B0E4-E1D29EF5CB11}" sibTransId="{06A045B5-640C-4393-B5FE-3F077A98E56F}"/>
    <dgm:cxn modelId="{AB95AD10-D8B7-49F4-94A9-BBA1DBDC26F1}" srcId="{528BC486-6525-46DA-AF03-FC01FC613CEB}" destId="{2E0C5418-FDD5-4A7F-BF5F-6AE510DB715D}" srcOrd="2" destOrd="0" parTransId="{8650F62D-CE67-4FB7-A269-8D18B597886C}" sibTransId="{B815643B-5C85-4301-8B0F-9569E4E5EB43}"/>
    <dgm:cxn modelId="{50BB8B66-2D29-486E-9F9E-582A6FB1851E}" type="presParOf" srcId="{73694C80-7F3B-4C16-A4A1-893C57C87645}" destId="{3D4DDF4C-925B-4673-9DBC-C777C7F39E90}" srcOrd="0" destOrd="0" presId="urn:microsoft.com/office/officeart/2005/8/layout/vList3"/>
    <dgm:cxn modelId="{4918FC23-DF0D-41E0-8BB1-EB0464FB6409}" type="presParOf" srcId="{3D4DDF4C-925B-4673-9DBC-C777C7F39E90}" destId="{BC89340C-218B-40D9-A00F-E73A7144CA09}" srcOrd="0" destOrd="0" presId="urn:microsoft.com/office/officeart/2005/8/layout/vList3"/>
    <dgm:cxn modelId="{52FC1D0F-5D70-4B41-9DA7-31FB4A99AD56}" type="presParOf" srcId="{3D4DDF4C-925B-4673-9DBC-C777C7F39E90}" destId="{EA999AB5-EDEE-4AF2-B31C-2435706200FC}" srcOrd="1" destOrd="0" presId="urn:microsoft.com/office/officeart/2005/8/layout/vList3"/>
    <dgm:cxn modelId="{67978FE0-4150-4179-A5FF-5D055842E008}" type="presParOf" srcId="{73694C80-7F3B-4C16-A4A1-893C57C87645}" destId="{4FEF6503-A8EB-411C-B619-744A7282593F}" srcOrd="1" destOrd="0" presId="urn:microsoft.com/office/officeart/2005/8/layout/vList3"/>
    <dgm:cxn modelId="{184EEAF0-F1CB-4E50-A210-F2CCB5BA7231}" type="presParOf" srcId="{73694C80-7F3B-4C16-A4A1-893C57C87645}" destId="{6AC61BDA-5E5D-4742-8412-9F130B818131}" srcOrd="2" destOrd="0" presId="urn:microsoft.com/office/officeart/2005/8/layout/vList3"/>
    <dgm:cxn modelId="{1F4717FB-C448-43BF-ADEC-AAE088E00C2B}" type="presParOf" srcId="{6AC61BDA-5E5D-4742-8412-9F130B818131}" destId="{543002A9-280A-47DE-AF1F-27A7BEFB3062}" srcOrd="0" destOrd="0" presId="urn:microsoft.com/office/officeart/2005/8/layout/vList3"/>
    <dgm:cxn modelId="{15E02381-6757-4210-AF65-E5135BE00BD4}" type="presParOf" srcId="{6AC61BDA-5E5D-4742-8412-9F130B818131}" destId="{A136F491-F555-4233-A6A3-C6AA37468A0E}" srcOrd="1" destOrd="0" presId="urn:microsoft.com/office/officeart/2005/8/layout/vList3"/>
    <dgm:cxn modelId="{18F7E0A2-3517-4240-9A3B-158898611A3D}" type="presParOf" srcId="{73694C80-7F3B-4C16-A4A1-893C57C87645}" destId="{9493A7B4-46EC-4834-A690-42B44B076188}" srcOrd="3" destOrd="0" presId="urn:microsoft.com/office/officeart/2005/8/layout/vList3"/>
    <dgm:cxn modelId="{1B808F2E-317B-473F-9711-0E4C367F1376}" type="presParOf" srcId="{73694C80-7F3B-4C16-A4A1-893C57C87645}" destId="{D2E8E244-B8FC-46A1-A0DE-19DE15B2EF4C}" srcOrd="4" destOrd="0" presId="urn:microsoft.com/office/officeart/2005/8/layout/vList3"/>
    <dgm:cxn modelId="{8CB63054-6F70-47CA-85ED-16D7B636CC67}" type="presParOf" srcId="{D2E8E244-B8FC-46A1-A0DE-19DE15B2EF4C}" destId="{5CB30E67-AB59-4864-ACD6-E0EEF661CF77}" srcOrd="0" destOrd="0" presId="urn:microsoft.com/office/officeart/2005/8/layout/vList3"/>
    <dgm:cxn modelId="{E033DAC3-17E8-4875-9F35-243D51549395}" type="presParOf" srcId="{D2E8E244-B8FC-46A1-A0DE-19DE15B2EF4C}" destId="{0A4BCC54-111D-42AD-83F0-1AEBC8A91735}" srcOrd="1" destOrd="0" presId="urn:microsoft.com/office/officeart/2005/8/layout/vList3"/>
    <dgm:cxn modelId="{E650103C-5789-486A-8FEF-DB5E31524F2F}" type="presParOf" srcId="{73694C80-7F3B-4C16-A4A1-893C57C87645}" destId="{16DB1B72-B48F-49FD-A761-2719D720D4EC}" srcOrd="5" destOrd="0" presId="urn:microsoft.com/office/officeart/2005/8/layout/vList3"/>
    <dgm:cxn modelId="{15AC20D4-52E9-49C7-9D2A-A0F69BF049BA}" type="presParOf" srcId="{73694C80-7F3B-4C16-A4A1-893C57C87645}" destId="{9823244F-4EB9-4120-B450-91A82F7E0A07}" srcOrd="6" destOrd="0" presId="urn:microsoft.com/office/officeart/2005/8/layout/vList3"/>
    <dgm:cxn modelId="{685429A9-E8E0-4F43-8194-F39D6B7E39DB}" type="presParOf" srcId="{9823244F-4EB9-4120-B450-91A82F7E0A07}" destId="{9D007BCF-A1DF-4590-B54C-404F7888D50C}" srcOrd="0" destOrd="0" presId="urn:microsoft.com/office/officeart/2005/8/layout/vList3"/>
    <dgm:cxn modelId="{4E38FFBD-6E39-4CA2-A3BC-CEBD4C9285E1}" type="presParOf" srcId="{9823244F-4EB9-4120-B450-91A82F7E0A07}" destId="{0F30AE7B-329B-454A-B331-7E9DD043B4D3}" srcOrd="1" destOrd="0" presId="urn:microsoft.com/office/officeart/2005/8/layout/vList3"/>
    <dgm:cxn modelId="{7AE2F0EE-96BA-4D06-8466-E3FC484F6503}" type="presParOf" srcId="{73694C80-7F3B-4C16-A4A1-893C57C87645}" destId="{10886182-F8ED-42F9-83E6-15B8484171DA}" srcOrd="7" destOrd="0" presId="urn:microsoft.com/office/officeart/2005/8/layout/vList3"/>
    <dgm:cxn modelId="{9FCDA2BA-212B-477D-BD72-5F094CD42BEC}" type="presParOf" srcId="{73694C80-7F3B-4C16-A4A1-893C57C87645}" destId="{307FD9E5-FC73-4AC9-B1C5-1FD3F06A6DD7}" srcOrd="8" destOrd="0" presId="urn:microsoft.com/office/officeart/2005/8/layout/vList3"/>
    <dgm:cxn modelId="{C866C40A-502B-4D04-B712-69CC98E767DC}" type="presParOf" srcId="{307FD9E5-FC73-4AC9-B1C5-1FD3F06A6DD7}" destId="{DE6110A9-5F6C-43B4-8E7F-D3348C77E6B8}" srcOrd="0" destOrd="0" presId="urn:microsoft.com/office/officeart/2005/8/layout/vList3"/>
    <dgm:cxn modelId="{F5540572-B80B-4A55-A17A-12E35C6470A7}" type="presParOf" srcId="{307FD9E5-FC73-4AC9-B1C5-1FD3F06A6DD7}" destId="{9D18A0DB-A3C5-4313-91CC-0A84FB2D539C}" srcOrd="1" destOrd="0" presId="urn:microsoft.com/office/officeart/2005/8/layout/vList3"/>
    <dgm:cxn modelId="{18A0EB57-C09F-4BAC-B689-BF9855D726BE}" type="presParOf" srcId="{73694C80-7F3B-4C16-A4A1-893C57C87645}" destId="{21F387DF-041D-4BA3-B996-3785333457C3}" srcOrd="9" destOrd="0" presId="urn:microsoft.com/office/officeart/2005/8/layout/vList3"/>
    <dgm:cxn modelId="{50BD1A24-1CC8-49B1-819C-C862F808A725}" type="presParOf" srcId="{73694C80-7F3B-4C16-A4A1-893C57C87645}" destId="{0728CF05-6AA7-43AD-8CBB-F4A285BE0486}" srcOrd="10" destOrd="0" presId="urn:microsoft.com/office/officeart/2005/8/layout/vList3"/>
    <dgm:cxn modelId="{CBB0738D-E4F5-43F3-918C-D77DB80BCF9D}" type="presParOf" srcId="{0728CF05-6AA7-43AD-8CBB-F4A285BE0486}" destId="{A15CE12F-840E-4EBA-B805-2A796C68B975}" srcOrd="0" destOrd="0" presId="urn:microsoft.com/office/officeart/2005/8/layout/vList3"/>
    <dgm:cxn modelId="{10936724-9D9F-460F-81FA-EEE752A9EA8F}" type="presParOf" srcId="{0728CF05-6AA7-43AD-8CBB-F4A285BE0486}" destId="{EBB7C3AE-15AD-43FD-81EF-8A1459894BDD}" srcOrd="1" destOrd="0" presId="urn:microsoft.com/office/officeart/2005/8/layout/vList3"/>
    <dgm:cxn modelId="{7384DB5D-D6C9-46DC-8F4B-B1A0B813CFE1}" type="presParOf" srcId="{73694C80-7F3B-4C16-A4A1-893C57C87645}" destId="{EE080D58-8302-4572-A834-4913B9B71BE3}" srcOrd="11" destOrd="0" presId="urn:microsoft.com/office/officeart/2005/8/layout/vList3"/>
    <dgm:cxn modelId="{ECDEE69A-2DD5-4BDC-A970-0BA30A3C9EAB}" type="presParOf" srcId="{73694C80-7F3B-4C16-A4A1-893C57C87645}" destId="{ECCE7CB7-5B8E-498F-97F5-C8A82A070C9D}" srcOrd="12" destOrd="0" presId="urn:microsoft.com/office/officeart/2005/8/layout/vList3"/>
    <dgm:cxn modelId="{C20F924D-0279-45C8-BF2C-18BC56FCBC6C}" type="presParOf" srcId="{ECCE7CB7-5B8E-498F-97F5-C8A82A070C9D}" destId="{506A6655-54AD-4F3D-AAF4-BA6334D89881}" srcOrd="0" destOrd="0" presId="urn:microsoft.com/office/officeart/2005/8/layout/vList3"/>
    <dgm:cxn modelId="{61D5863B-0D8D-431E-9F89-BAB2AA66B23C}" type="presParOf" srcId="{ECCE7CB7-5B8E-498F-97F5-C8A82A070C9D}" destId="{06B152DC-626B-4A5A-B6BC-66FC1418A62F}" srcOrd="1" destOrd="0" presId="urn:microsoft.com/office/officeart/2005/8/layout/vList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28BC486-6525-46DA-AF03-FC01FC613CEB}" type="doc">
      <dgm:prSet loTypeId="urn:microsoft.com/office/officeart/2005/8/layout/vList3" loCatId="list" qsTypeId="urn:microsoft.com/office/officeart/2005/8/quickstyle/simple2" qsCatId="simple" csTypeId="urn:microsoft.com/office/officeart/2005/8/colors/accent1_5" csCatId="accent1" phldr="1"/>
      <dgm:spPr/>
      <dgm:t>
        <a:bodyPr/>
        <a:lstStyle/>
        <a:p>
          <a:endParaRPr lang="fr-CA"/>
        </a:p>
      </dgm:t>
    </dgm:pt>
    <dgm:pt modelId="{58AF8485-FE68-4741-A374-F393B8C10778}">
      <dgm:prSet phldrT="[Texte]" custT="1"/>
      <dgm:spPr/>
      <dgm:t>
        <a:bodyPr/>
        <a:lstStyle/>
        <a:p>
          <a:pPr algn="l"/>
          <a:r>
            <a:rPr lang="fr-FR" sz="1800" dirty="0" smtClean="0">
              <a:cs typeface="Arial Narrow"/>
            </a:rPr>
            <a:t>Contrôle des accès à distance aux  RE</a:t>
          </a:r>
        </a:p>
      </dgm:t>
    </dgm:pt>
    <dgm:pt modelId="{86D4F599-324F-4EB0-8C8C-62EDB8733831}" type="parTrans" cxnId="{5A15BFC4-CCDB-4BF1-97B7-05AD45731618}">
      <dgm:prSet/>
      <dgm:spPr/>
      <dgm:t>
        <a:bodyPr/>
        <a:lstStyle/>
        <a:p>
          <a:endParaRPr lang="fr-CA" sz="1800"/>
        </a:p>
      </dgm:t>
    </dgm:pt>
    <dgm:pt modelId="{23ADC154-46B8-40F3-B036-EEAEA7D7CBC8}" type="sibTrans" cxnId="{5A15BFC4-CCDB-4BF1-97B7-05AD45731618}">
      <dgm:prSet/>
      <dgm:spPr/>
      <dgm:t>
        <a:bodyPr/>
        <a:lstStyle/>
        <a:p>
          <a:endParaRPr lang="fr-CA" sz="1800"/>
        </a:p>
      </dgm:t>
    </dgm:pt>
    <dgm:pt modelId="{11599874-C6EC-4B1E-82A4-0B978677A5F5}">
      <dgm:prSet phldrT="[Texte]" custT="1"/>
      <dgm:spPr/>
      <dgm:t>
        <a:bodyPr/>
        <a:lstStyle/>
        <a:p>
          <a:pPr algn="l"/>
          <a:r>
            <a:rPr lang="fr-FR" sz="1800" dirty="0" smtClean="0">
              <a:cs typeface="Arial Narrow"/>
            </a:rPr>
            <a:t>Gestion des identités et identifiant unique</a:t>
          </a:r>
          <a:endParaRPr lang="fr-CA" sz="1800" dirty="0"/>
        </a:p>
      </dgm:t>
    </dgm:pt>
    <dgm:pt modelId="{DDBBCE39-1EEB-4A98-B119-5FC9842E727B}" type="parTrans" cxnId="{DE657297-3084-4C35-8906-5FB775FB3CD7}">
      <dgm:prSet/>
      <dgm:spPr/>
      <dgm:t>
        <a:bodyPr/>
        <a:lstStyle/>
        <a:p>
          <a:endParaRPr lang="fr-CA" sz="1800"/>
        </a:p>
      </dgm:t>
    </dgm:pt>
    <dgm:pt modelId="{5D31A5A1-2779-48B6-BE85-6A5FCF05FD33}" type="sibTrans" cxnId="{DE657297-3084-4C35-8906-5FB775FB3CD7}">
      <dgm:prSet/>
      <dgm:spPr/>
      <dgm:t>
        <a:bodyPr/>
        <a:lstStyle/>
        <a:p>
          <a:endParaRPr lang="fr-CA" sz="1800"/>
        </a:p>
      </dgm:t>
    </dgm:pt>
    <dgm:pt modelId="{73694C80-7F3B-4C16-A4A1-893C57C87645}" type="pres">
      <dgm:prSet presAssocID="{528BC486-6525-46DA-AF03-FC01FC613CEB}" presName="linearFlow" presStyleCnt="0">
        <dgm:presLayoutVars>
          <dgm:dir/>
          <dgm:resizeHandles val="exact"/>
        </dgm:presLayoutVars>
      </dgm:prSet>
      <dgm:spPr/>
      <dgm:t>
        <a:bodyPr/>
        <a:lstStyle/>
        <a:p>
          <a:endParaRPr lang="fr-CA"/>
        </a:p>
      </dgm:t>
    </dgm:pt>
    <dgm:pt modelId="{3D4DDF4C-925B-4673-9DBC-C777C7F39E90}" type="pres">
      <dgm:prSet presAssocID="{58AF8485-FE68-4741-A374-F393B8C10778}" presName="composite" presStyleCnt="0"/>
      <dgm:spPr/>
      <dgm:t>
        <a:bodyPr/>
        <a:lstStyle/>
        <a:p>
          <a:endParaRPr lang="fr-CA"/>
        </a:p>
      </dgm:t>
    </dgm:pt>
    <dgm:pt modelId="{BC89340C-218B-40D9-A00F-E73A7144CA09}" type="pres">
      <dgm:prSet presAssocID="{58AF8485-FE68-4741-A374-F393B8C10778}" presName="imgShp" presStyleLbl="fgImgPlace1" presStyleIdx="0" presStyleCnt="2" custScaleY="100493" custLinFactNeighborX="-13289"/>
      <dgm:spPr>
        <a:blipFill>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dgm:spPr>
      <dgm:t>
        <a:bodyPr/>
        <a:lstStyle/>
        <a:p>
          <a:endParaRPr lang="fr-CA"/>
        </a:p>
      </dgm:t>
    </dgm:pt>
    <dgm:pt modelId="{EA999AB5-EDEE-4AF2-B31C-2435706200FC}" type="pres">
      <dgm:prSet presAssocID="{58AF8485-FE68-4741-A374-F393B8C10778}" presName="txShp" presStyleLbl="node1" presStyleIdx="0" presStyleCnt="2" custScaleX="103031" custLinFactNeighborX="175">
        <dgm:presLayoutVars>
          <dgm:bulletEnabled val="1"/>
        </dgm:presLayoutVars>
      </dgm:prSet>
      <dgm:spPr/>
      <dgm:t>
        <a:bodyPr/>
        <a:lstStyle/>
        <a:p>
          <a:endParaRPr lang="fr-CA"/>
        </a:p>
      </dgm:t>
    </dgm:pt>
    <dgm:pt modelId="{4FEF6503-A8EB-411C-B619-744A7282593F}" type="pres">
      <dgm:prSet presAssocID="{23ADC154-46B8-40F3-B036-EEAEA7D7CBC8}" presName="spacing" presStyleCnt="0"/>
      <dgm:spPr/>
      <dgm:t>
        <a:bodyPr/>
        <a:lstStyle/>
        <a:p>
          <a:endParaRPr lang="fr-CA"/>
        </a:p>
      </dgm:t>
    </dgm:pt>
    <dgm:pt modelId="{6AC61BDA-5E5D-4742-8412-9F130B818131}" type="pres">
      <dgm:prSet presAssocID="{11599874-C6EC-4B1E-82A4-0B978677A5F5}" presName="composite" presStyleCnt="0"/>
      <dgm:spPr/>
      <dgm:t>
        <a:bodyPr/>
        <a:lstStyle/>
        <a:p>
          <a:endParaRPr lang="fr-CA"/>
        </a:p>
      </dgm:t>
    </dgm:pt>
    <dgm:pt modelId="{543002A9-280A-47DE-AF1F-27A7BEFB3062}" type="pres">
      <dgm:prSet presAssocID="{11599874-C6EC-4B1E-82A4-0B978677A5F5}" presName="imgShp" presStyleLbl="fgImgPlace1" presStyleIdx="1" presStyleCnt="2" custLinFactNeighborX="-12495"/>
      <dgm:spPr>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dgm:spPr>
      <dgm:t>
        <a:bodyPr/>
        <a:lstStyle/>
        <a:p>
          <a:endParaRPr lang="fr-CA"/>
        </a:p>
      </dgm:t>
    </dgm:pt>
    <dgm:pt modelId="{A136F491-F555-4233-A6A3-C6AA37468A0E}" type="pres">
      <dgm:prSet presAssocID="{11599874-C6EC-4B1E-82A4-0B978677A5F5}" presName="txShp" presStyleLbl="node1" presStyleIdx="1" presStyleCnt="2" custScaleX="103031" custLinFactNeighborX="175">
        <dgm:presLayoutVars>
          <dgm:bulletEnabled val="1"/>
        </dgm:presLayoutVars>
      </dgm:prSet>
      <dgm:spPr/>
      <dgm:t>
        <a:bodyPr/>
        <a:lstStyle/>
        <a:p>
          <a:endParaRPr lang="fr-CA"/>
        </a:p>
      </dgm:t>
    </dgm:pt>
  </dgm:ptLst>
  <dgm:cxnLst>
    <dgm:cxn modelId="{5A15BFC4-CCDB-4BF1-97B7-05AD45731618}" srcId="{528BC486-6525-46DA-AF03-FC01FC613CEB}" destId="{58AF8485-FE68-4741-A374-F393B8C10778}" srcOrd="0" destOrd="0" parTransId="{86D4F599-324F-4EB0-8C8C-62EDB8733831}" sibTransId="{23ADC154-46B8-40F3-B036-EEAEA7D7CBC8}"/>
    <dgm:cxn modelId="{8DFC0240-6B9A-4F17-B3D3-2B3B608D3A29}" type="presOf" srcId="{58AF8485-FE68-4741-A374-F393B8C10778}" destId="{EA999AB5-EDEE-4AF2-B31C-2435706200FC}" srcOrd="0" destOrd="0" presId="urn:microsoft.com/office/officeart/2005/8/layout/vList3"/>
    <dgm:cxn modelId="{8F39CE07-3232-48B2-928C-A8E8291A6057}" type="presOf" srcId="{528BC486-6525-46DA-AF03-FC01FC613CEB}" destId="{73694C80-7F3B-4C16-A4A1-893C57C87645}" srcOrd="0" destOrd="0" presId="urn:microsoft.com/office/officeart/2005/8/layout/vList3"/>
    <dgm:cxn modelId="{AF796E12-A5DA-48F4-995E-DF94672D4EC7}" type="presOf" srcId="{11599874-C6EC-4B1E-82A4-0B978677A5F5}" destId="{A136F491-F555-4233-A6A3-C6AA37468A0E}" srcOrd="0" destOrd="0" presId="urn:microsoft.com/office/officeart/2005/8/layout/vList3"/>
    <dgm:cxn modelId="{DE657297-3084-4C35-8906-5FB775FB3CD7}" srcId="{528BC486-6525-46DA-AF03-FC01FC613CEB}" destId="{11599874-C6EC-4B1E-82A4-0B978677A5F5}" srcOrd="1" destOrd="0" parTransId="{DDBBCE39-1EEB-4A98-B119-5FC9842E727B}" sibTransId="{5D31A5A1-2779-48B6-BE85-6A5FCF05FD33}"/>
    <dgm:cxn modelId="{8AF8E961-2E92-42A7-93AB-901707440DC1}" type="presParOf" srcId="{73694C80-7F3B-4C16-A4A1-893C57C87645}" destId="{3D4DDF4C-925B-4673-9DBC-C777C7F39E90}" srcOrd="0" destOrd="0" presId="urn:microsoft.com/office/officeart/2005/8/layout/vList3"/>
    <dgm:cxn modelId="{10230C6C-7655-40CD-BCAE-BA525B605E07}" type="presParOf" srcId="{3D4DDF4C-925B-4673-9DBC-C777C7F39E90}" destId="{BC89340C-218B-40D9-A00F-E73A7144CA09}" srcOrd="0" destOrd="0" presId="urn:microsoft.com/office/officeart/2005/8/layout/vList3"/>
    <dgm:cxn modelId="{5FA5ACF5-2C83-4ABC-B662-F22AD9F7DCC4}" type="presParOf" srcId="{3D4DDF4C-925B-4673-9DBC-C777C7F39E90}" destId="{EA999AB5-EDEE-4AF2-B31C-2435706200FC}" srcOrd="1" destOrd="0" presId="urn:microsoft.com/office/officeart/2005/8/layout/vList3"/>
    <dgm:cxn modelId="{7D0574FA-5665-46FC-9828-0D5271150445}" type="presParOf" srcId="{73694C80-7F3B-4C16-A4A1-893C57C87645}" destId="{4FEF6503-A8EB-411C-B619-744A7282593F}" srcOrd="1" destOrd="0" presId="urn:microsoft.com/office/officeart/2005/8/layout/vList3"/>
    <dgm:cxn modelId="{BCB746B5-FC83-452B-BBCB-8B18066FC5F8}" type="presParOf" srcId="{73694C80-7F3B-4C16-A4A1-893C57C87645}" destId="{6AC61BDA-5E5D-4742-8412-9F130B818131}" srcOrd="2" destOrd="0" presId="urn:microsoft.com/office/officeart/2005/8/layout/vList3"/>
    <dgm:cxn modelId="{A80AA5CD-39AE-417B-991E-04E233B9B0F3}" type="presParOf" srcId="{6AC61BDA-5E5D-4742-8412-9F130B818131}" destId="{543002A9-280A-47DE-AF1F-27A7BEFB3062}" srcOrd="0" destOrd="0" presId="urn:microsoft.com/office/officeart/2005/8/layout/vList3"/>
    <dgm:cxn modelId="{6EE4760C-E428-424E-ABCB-CCBD6B539C86}" type="presParOf" srcId="{6AC61BDA-5E5D-4742-8412-9F130B818131}" destId="{A136F491-F555-4233-A6A3-C6AA37468A0E}" srcOrd="1" destOrd="0" presId="urn:microsoft.com/office/officeart/2005/8/layout/vList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28BC486-6525-46DA-AF03-FC01FC613CEB}" type="doc">
      <dgm:prSet loTypeId="urn:microsoft.com/office/officeart/2005/8/layout/vList3" loCatId="list" qsTypeId="urn:microsoft.com/office/officeart/2005/8/quickstyle/simple2" qsCatId="simple" csTypeId="urn:microsoft.com/office/officeart/2005/8/colors/accent6_5" csCatId="accent6" phldr="1"/>
      <dgm:spPr/>
      <dgm:t>
        <a:bodyPr/>
        <a:lstStyle/>
        <a:p>
          <a:endParaRPr lang="fr-CA"/>
        </a:p>
      </dgm:t>
    </dgm:pt>
    <dgm:pt modelId="{58AF8485-FE68-4741-A374-F393B8C10778}">
      <dgm:prSet phldrT="[Texte]" custT="1"/>
      <dgm:spPr/>
      <dgm:t>
        <a:bodyPr/>
        <a:lstStyle/>
        <a:p>
          <a:pPr algn="l"/>
          <a:r>
            <a:rPr lang="fr-FR" sz="1800" i="1" dirty="0" smtClean="0">
              <a:cs typeface="Arial Narrow"/>
            </a:rPr>
            <a:t>Learning </a:t>
          </a:r>
          <a:r>
            <a:rPr lang="fr-FR" sz="1800" i="1" dirty="0" err="1" smtClean="0">
              <a:cs typeface="Arial Narrow"/>
            </a:rPr>
            <a:t>space</a:t>
          </a:r>
          <a:r>
            <a:rPr lang="fr-FR" sz="1800" i="1" dirty="0" smtClean="0">
              <a:cs typeface="Arial Narrow"/>
            </a:rPr>
            <a:t> </a:t>
          </a:r>
          <a:endParaRPr lang="fr-FR" sz="1800" dirty="0" smtClean="0">
            <a:cs typeface="Arial Narrow"/>
          </a:endParaRPr>
        </a:p>
      </dgm:t>
    </dgm:pt>
    <dgm:pt modelId="{86D4F599-324F-4EB0-8C8C-62EDB8733831}" type="parTrans" cxnId="{5A15BFC4-CCDB-4BF1-97B7-05AD45731618}">
      <dgm:prSet/>
      <dgm:spPr/>
      <dgm:t>
        <a:bodyPr/>
        <a:lstStyle/>
        <a:p>
          <a:endParaRPr lang="fr-CA" sz="1800"/>
        </a:p>
      </dgm:t>
    </dgm:pt>
    <dgm:pt modelId="{23ADC154-46B8-40F3-B036-EEAEA7D7CBC8}" type="sibTrans" cxnId="{5A15BFC4-CCDB-4BF1-97B7-05AD45731618}">
      <dgm:prSet/>
      <dgm:spPr/>
      <dgm:t>
        <a:bodyPr/>
        <a:lstStyle/>
        <a:p>
          <a:endParaRPr lang="fr-CA" sz="1800"/>
        </a:p>
      </dgm:t>
    </dgm:pt>
    <dgm:pt modelId="{2E0C5418-FDD5-4A7F-BF5F-6AE510DB715D}">
      <dgm:prSet phldrT="[Texte]" custT="1"/>
      <dgm:spPr/>
      <dgm:t>
        <a:bodyPr/>
        <a:lstStyle/>
        <a:p>
          <a:pPr algn="l"/>
          <a:r>
            <a:rPr lang="fr-FR" sz="1800" dirty="0" smtClean="0">
              <a:cs typeface="Arial Narrow"/>
            </a:rPr>
            <a:t>Laboratoire numérique</a:t>
          </a:r>
          <a:endParaRPr lang="fr-CA" sz="1800" dirty="0"/>
        </a:p>
      </dgm:t>
    </dgm:pt>
    <dgm:pt modelId="{8650F62D-CE67-4FB7-A269-8D18B597886C}" type="parTrans" cxnId="{AB95AD10-D8B7-49F4-94A9-BBA1DBDC26F1}">
      <dgm:prSet/>
      <dgm:spPr/>
      <dgm:t>
        <a:bodyPr/>
        <a:lstStyle/>
        <a:p>
          <a:endParaRPr lang="fr-CA" sz="1800"/>
        </a:p>
      </dgm:t>
    </dgm:pt>
    <dgm:pt modelId="{B815643B-5C85-4301-8B0F-9569E4E5EB43}" type="sibTrans" cxnId="{AB95AD10-D8B7-49F4-94A9-BBA1DBDC26F1}">
      <dgm:prSet/>
      <dgm:spPr/>
      <dgm:t>
        <a:bodyPr/>
        <a:lstStyle/>
        <a:p>
          <a:endParaRPr lang="fr-CA" sz="1800"/>
        </a:p>
      </dgm:t>
    </dgm:pt>
    <dgm:pt modelId="{11599874-C6EC-4B1E-82A4-0B978677A5F5}">
      <dgm:prSet phldrT="[Texte]" custT="1"/>
      <dgm:spPr/>
      <dgm:t>
        <a:bodyPr/>
        <a:lstStyle/>
        <a:p>
          <a:pPr algn="l"/>
          <a:r>
            <a:rPr lang="fr-FR" sz="1800" dirty="0" smtClean="0">
              <a:cs typeface="Arial Narrow"/>
            </a:rPr>
            <a:t>Salles de cours inversées (ALC)</a:t>
          </a:r>
          <a:endParaRPr lang="fr-CA" sz="1800" dirty="0"/>
        </a:p>
      </dgm:t>
    </dgm:pt>
    <dgm:pt modelId="{5D31A5A1-2779-48B6-BE85-6A5FCF05FD33}" type="sibTrans" cxnId="{DE657297-3084-4C35-8906-5FB775FB3CD7}">
      <dgm:prSet/>
      <dgm:spPr/>
      <dgm:t>
        <a:bodyPr/>
        <a:lstStyle/>
        <a:p>
          <a:endParaRPr lang="fr-CA" sz="1800"/>
        </a:p>
      </dgm:t>
    </dgm:pt>
    <dgm:pt modelId="{DDBBCE39-1EEB-4A98-B119-5FC9842E727B}" type="parTrans" cxnId="{DE657297-3084-4C35-8906-5FB775FB3CD7}">
      <dgm:prSet/>
      <dgm:spPr/>
      <dgm:t>
        <a:bodyPr/>
        <a:lstStyle/>
        <a:p>
          <a:endParaRPr lang="fr-CA" sz="1800"/>
        </a:p>
      </dgm:t>
    </dgm:pt>
    <dgm:pt modelId="{DAD9D32C-ED61-4C03-9657-34D710EBF53D}">
      <dgm:prSet phldrT="[Texte]" custT="1"/>
      <dgm:spPr/>
      <dgm:t>
        <a:bodyPr/>
        <a:lstStyle/>
        <a:p>
          <a:pPr algn="l"/>
          <a:r>
            <a:rPr lang="fr-FR" sz="1600" dirty="0" smtClean="0">
              <a:cs typeface="Arial Narrow"/>
            </a:rPr>
            <a:t>Espaces</a:t>
          </a:r>
          <a:r>
            <a:rPr lang="fr-FR" sz="1600" baseline="0" dirty="0" smtClean="0">
              <a:cs typeface="Arial Narrow"/>
            </a:rPr>
            <a:t> informels d’apprentissage</a:t>
          </a:r>
          <a:endParaRPr lang="fr-FR" sz="1600" dirty="0" smtClean="0">
            <a:cs typeface="Arial Narrow"/>
          </a:endParaRPr>
        </a:p>
      </dgm:t>
    </dgm:pt>
    <dgm:pt modelId="{DD3CC211-56DD-47BF-8A36-BC023E338771}" type="parTrans" cxnId="{FF85092D-4A06-4F09-8F0E-5AAAAA958B73}">
      <dgm:prSet/>
      <dgm:spPr/>
      <dgm:t>
        <a:bodyPr/>
        <a:lstStyle/>
        <a:p>
          <a:endParaRPr lang="fr-CA"/>
        </a:p>
      </dgm:t>
    </dgm:pt>
    <dgm:pt modelId="{93C5F4D2-A92E-457F-80FE-19BE4B71C138}" type="sibTrans" cxnId="{FF85092D-4A06-4F09-8F0E-5AAAAA958B73}">
      <dgm:prSet/>
      <dgm:spPr/>
      <dgm:t>
        <a:bodyPr/>
        <a:lstStyle/>
        <a:p>
          <a:endParaRPr lang="fr-CA"/>
        </a:p>
      </dgm:t>
    </dgm:pt>
    <dgm:pt modelId="{73694C80-7F3B-4C16-A4A1-893C57C87645}" type="pres">
      <dgm:prSet presAssocID="{528BC486-6525-46DA-AF03-FC01FC613CEB}" presName="linearFlow" presStyleCnt="0">
        <dgm:presLayoutVars>
          <dgm:dir/>
          <dgm:resizeHandles val="exact"/>
        </dgm:presLayoutVars>
      </dgm:prSet>
      <dgm:spPr/>
      <dgm:t>
        <a:bodyPr/>
        <a:lstStyle/>
        <a:p>
          <a:endParaRPr lang="fr-CA"/>
        </a:p>
      </dgm:t>
    </dgm:pt>
    <dgm:pt modelId="{3D4DDF4C-925B-4673-9DBC-C777C7F39E90}" type="pres">
      <dgm:prSet presAssocID="{58AF8485-FE68-4741-A374-F393B8C10778}" presName="composite" presStyleCnt="0"/>
      <dgm:spPr/>
      <dgm:t>
        <a:bodyPr/>
        <a:lstStyle/>
        <a:p>
          <a:endParaRPr lang="fr-CA"/>
        </a:p>
      </dgm:t>
    </dgm:pt>
    <dgm:pt modelId="{BC89340C-218B-40D9-A00F-E73A7144CA09}" type="pres">
      <dgm:prSet presAssocID="{58AF8485-FE68-4741-A374-F393B8C10778}" presName="imgShp" presStyleLbl="fgImgPlace1" presStyleIdx="0" presStyleCnt="4" custScaleY="100493" custLinFactNeighborX="-79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fr-CA"/>
        </a:p>
      </dgm:t>
    </dgm:pt>
    <dgm:pt modelId="{EA999AB5-EDEE-4AF2-B31C-2435706200FC}" type="pres">
      <dgm:prSet presAssocID="{58AF8485-FE68-4741-A374-F393B8C10778}" presName="txShp" presStyleLbl="node1" presStyleIdx="0" presStyleCnt="4" custScaleX="78573" custLinFactNeighborX="-9291" custLinFactNeighborY="-342">
        <dgm:presLayoutVars>
          <dgm:bulletEnabled val="1"/>
        </dgm:presLayoutVars>
      </dgm:prSet>
      <dgm:spPr/>
      <dgm:t>
        <a:bodyPr/>
        <a:lstStyle/>
        <a:p>
          <a:endParaRPr lang="fr-CA"/>
        </a:p>
      </dgm:t>
    </dgm:pt>
    <dgm:pt modelId="{4FEF6503-A8EB-411C-B619-744A7282593F}" type="pres">
      <dgm:prSet presAssocID="{23ADC154-46B8-40F3-B036-EEAEA7D7CBC8}" presName="spacing" presStyleCnt="0"/>
      <dgm:spPr/>
      <dgm:t>
        <a:bodyPr/>
        <a:lstStyle/>
        <a:p>
          <a:endParaRPr lang="fr-CA"/>
        </a:p>
      </dgm:t>
    </dgm:pt>
    <dgm:pt modelId="{749F60C7-7514-4658-AC6F-5DF864148C77}" type="pres">
      <dgm:prSet presAssocID="{DAD9D32C-ED61-4C03-9657-34D710EBF53D}" presName="composite" presStyleCnt="0"/>
      <dgm:spPr/>
    </dgm:pt>
    <dgm:pt modelId="{CC4D1E49-201D-4C49-AD39-24E6FA04B464}" type="pres">
      <dgm:prSet presAssocID="{DAD9D32C-ED61-4C03-9657-34D710EBF53D}" presName="imgShp"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8000" r="-8000"/>
          </a:stretch>
        </a:blipFill>
      </dgm:spPr>
      <dgm:t>
        <a:bodyPr/>
        <a:lstStyle/>
        <a:p>
          <a:endParaRPr lang="fr-CA"/>
        </a:p>
      </dgm:t>
    </dgm:pt>
    <dgm:pt modelId="{D5A13470-9807-40F9-9B10-1ECF101DAFCF}" type="pres">
      <dgm:prSet presAssocID="{DAD9D32C-ED61-4C03-9657-34D710EBF53D}" presName="txShp" presStyleLbl="node1" presStyleIdx="1" presStyleCnt="4" custScaleX="78573" custLinFactNeighborX="-9291" custLinFactNeighborY="-342">
        <dgm:presLayoutVars>
          <dgm:bulletEnabled val="1"/>
        </dgm:presLayoutVars>
      </dgm:prSet>
      <dgm:spPr/>
      <dgm:t>
        <a:bodyPr/>
        <a:lstStyle/>
        <a:p>
          <a:endParaRPr lang="fr-CA"/>
        </a:p>
      </dgm:t>
    </dgm:pt>
    <dgm:pt modelId="{413CAC5A-2ABA-4EA3-9DBB-CC2B50AEACFC}" type="pres">
      <dgm:prSet presAssocID="{93C5F4D2-A92E-457F-80FE-19BE4B71C138}" presName="spacing" presStyleCnt="0"/>
      <dgm:spPr/>
    </dgm:pt>
    <dgm:pt modelId="{6AC61BDA-5E5D-4742-8412-9F130B818131}" type="pres">
      <dgm:prSet presAssocID="{11599874-C6EC-4B1E-82A4-0B978677A5F5}" presName="composite" presStyleCnt="0"/>
      <dgm:spPr/>
      <dgm:t>
        <a:bodyPr/>
        <a:lstStyle/>
        <a:p>
          <a:endParaRPr lang="fr-CA"/>
        </a:p>
      </dgm:t>
    </dgm:pt>
    <dgm:pt modelId="{543002A9-280A-47DE-AF1F-27A7BEFB3062}" type="pres">
      <dgm:prSet presAssocID="{11599874-C6EC-4B1E-82A4-0B978677A5F5}" presName="imgShp"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t>
        <a:bodyPr/>
        <a:lstStyle/>
        <a:p>
          <a:endParaRPr lang="fr-CA"/>
        </a:p>
      </dgm:t>
    </dgm:pt>
    <dgm:pt modelId="{A136F491-F555-4233-A6A3-C6AA37468A0E}" type="pres">
      <dgm:prSet presAssocID="{11599874-C6EC-4B1E-82A4-0B978677A5F5}" presName="txShp" presStyleLbl="node1" presStyleIdx="2" presStyleCnt="4" custScaleX="78573" custLinFactNeighborX="-8957">
        <dgm:presLayoutVars>
          <dgm:bulletEnabled val="1"/>
        </dgm:presLayoutVars>
      </dgm:prSet>
      <dgm:spPr/>
      <dgm:t>
        <a:bodyPr/>
        <a:lstStyle/>
        <a:p>
          <a:endParaRPr lang="fr-CA"/>
        </a:p>
      </dgm:t>
    </dgm:pt>
    <dgm:pt modelId="{9493A7B4-46EC-4834-A690-42B44B076188}" type="pres">
      <dgm:prSet presAssocID="{5D31A5A1-2779-48B6-BE85-6A5FCF05FD33}" presName="spacing" presStyleCnt="0"/>
      <dgm:spPr/>
      <dgm:t>
        <a:bodyPr/>
        <a:lstStyle/>
        <a:p>
          <a:endParaRPr lang="fr-CA"/>
        </a:p>
      </dgm:t>
    </dgm:pt>
    <dgm:pt modelId="{D2E8E244-B8FC-46A1-A0DE-19DE15B2EF4C}" type="pres">
      <dgm:prSet presAssocID="{2E0C5418-FDD5-4A7F-BF5F-6AE510DB715D}" presName="composite" presStyleCnt="0"/>
      <dgm:spPr/>
      <dgm:t>
        <a:bodyPr/>
        <a:lstStyle/>
        <a:p>
          <a:endParaRPr lang="fr-CA"/>
        </a:p>
      </dgm:t>
    </dgm:pt>
    <dgm:pt modelId="{5CB30E67-AB59-4864-ACD6-E0EEF661CF77}" type="pres">
      <dgm:prSet presAssocID="{2E0C5418-FDD5-4A7F-BF5F-6AE510DB715D}" presName="imgShp" presStyleLbl="fgImgPlace1" presStyleIdx="3" presStyleCnt="4" custLinFactNeighborX="-3136" custLinFactNeighborY="4657"/>
      <dgm:spPr>
        <a:blipFill>
          <a:blip xmlns:r="http://schemas.openxmlformats.org/officeDocument/2006/relationships" r:embed="rId4">
            <a:extLst>
              <a:ext uri="{28A0092B-C50C-407E-A947-70E740481C1C}">
                <a14:useLocalDpi xmlns:a14="http://schemas.microsoft.com/office/drawing/2010/main" val="0"/>
              </a:ext>
            </a:extLst>
          </a:blip>
          <a:srcRect/>
          <a:stretch>
            <a:fillRect l="-10000" r="-10000"/>
          </a:stretch>
        </a:blipFill>
      </dgm:spPr>
      <dgm:t>
        <a:bodyPr/>
        <a:lstStyle/>
        <a:p>
          <a:endParaRPr lang="fr-CA"/>
        </a:p>
      </dgm:t>
    </dgm:pt>
    <dgm:pt modelId="{0A4BCC54-111D-42AD-83F0-1AEBC8A91735}" type="pres">
      <dgm:prSet presAssocID="{2E0C5418-FDD5-4A7F-BF5F-6AE510DB715D}" presName="txShp" presStyleLbl="node1" presStyleIdx="3" presStyleCnt="4" custScaleX="78573" custLinFactNeighborX="-8957">
        <dgm:presLayoutVars>
          <dgm:bulletEnabled val="1"/>
        </dgm:presLayoutVars>
      </dgm:prSet>
      <dgm:spPr/>
      <dgm:t>
        <a:bodyPr/>
        <a:lstStyle/>
        <a:p>
          <a:endParaRPr lang="fr-CA"/>
        </a:p>
      </dgm:t>
    </dgm:pt>
  </dgm:ptLst>
  <dgm:cxnLst>
    <dgm:cxn modelId="{F391E49C-3056-4321-9988-14983624BE62}" type="presOf" srcId="{2E0C5418-FDD5-4A7F-BF5F-6AE510DB715D}" destId="{0A4BCC54-111D-42AD-83F0-1AEBC8A91735}" srcOrd="0" destOrd="0" presId="urn:microsoft.com/office/officeart/2005/8/layout/vList3"/>
    <dgm:cxn modelId="{DE657297-3084-4C35-8906-5FB775FB3CD7}" srcId="{528BC486-6525-46DA-AF03-FC01FC613CEB}" destId="{11599874-C6EC-4B1E-82A4-0B978677A5F5}" srcOrd="2" destOrd="0" parTransId="{DDBBCE39-1EEB-4A98-B119-5FC9842E727B}" sibTransId="{5D31A5A1-2779-48B6-BE85-6A5FCF05FD33}"/>
    <dgm:cxn modelId="{AB95AD10-D8B7-49F4-94A9-BBA1DBDC26F1}" srcId="{528BC486-6525-46DA-AF03-FC01FC613CEB}" destId="{2E0C5418-FDD5-4A7F-BF5F-6AE510DB715D}" srcOrd="3" destOrd="0" parTransId="{8650F62D-CE67-4FB7-A269-8D18B597886C}" sibTransId="{B815643B-5C85-4301-8B0F-9569E4E5EB43}"/>
    <dgm:cxn modelId="{FF85092D-4A06-4F09-8F0E-5AAAAA958B73}" srcId="{528BC486-6525-46DA-AF03-FC01FC613CEB}" destId="{DAD9D32C-ED61-4C03-9657-34D710EBF53D}" srcOrd="1" destOrd="0" parTransId="{DD3CC211-56DD-47BF-8A36-BC023E338771}" sibTransId="{93C5F4D2-A92E-457F-80FE-19BE4B71C138}"/>
    <dgm:cxn modelId="{8D0FB7AF-7379-4B0A-AA3D-2C0DB2EB7895}" type="presOf" srcId="{DAD9D32C-ED61-4C03-9657-34D710EBF53D}" destId="{D5A13470-9807-40F9-9B10-1ECF101DAFCF}" srcOrd="0" destOrd="0" presId="urn:microsoft.com/office/officeart/2005/8/layout/vList3"/>
    <dgm:cxn modelId="{54C4E8AA-0625-4F7E-8002-0B8281E878D7}" type="presOf" srcId="{58AF8485-FE68-4741-A374-F393B8C10778}" destId="{EA999AB5-EDEE-4AF2-B31C-2435706200FC}" srcOrd="0" destOrd="0" presId="urn:microsoft.com/office/officeart/2005/8/layout/vList3"/>
    <dgm:cxn modelId="{9BA8D122-25A1-4832-B2D2-17E1874AF422}" type="presOf" srcId="{11599874-C6EC-4B1E-82A4-0B978677A5F5}" destId="{A136F491-F555-4233-A6A3-C6AA37468A0E}" srcOrd="0" destOrd="0" presId="urn:microsoft.com/office/officeart/2005/8/layout/vList3"/>
    <dgm:cxn modelId="{5A15BFC4-CCDB-4BF1-97B7-05AD45731618}" srcId="{528BC486-6525-46DA-AF03-FC01FC613CEB}" destId="{58AF8485-FE68-4741-A374-F393B8C10778}" srcOrd="0" destOrd="0" parTransId="{86D4F599-324F-4EB0-8C8C-62EDB8733831}" sibTransId="{23ADC154-46B8-40F3-B036-EEAEA7D7CBC8}"/>
    <dgm:cxn modelId="{5F7DCBBD-AFC1-44A1-97E2-BD7AB2D73304}" type="presOf" srcId="{528BC486-6525-46DA-AF03-FC01FC613CEB}" destId="{73694C80-7F3B-4C16-A4A1-893C57C87645}" srcOrd="0" destOrd="0" presId="urn:microsoft.com/office/officeart/2005/8/layout/vList3"/>
    <dgm:cxn modelId="{10F6B0F6-DF0E-43CF-9F69-313C609A97C1}" type="presParOf" srcId="{73694C80-7F3B-4C16-A4A1-893C57C87645}" destId="{3D4DDF4C-925B-4673-9DBC-C777C7F39E90}" srcOrd="0" destOrd="0" presId="urn:microsoft.com/office/officeart/2005/8/layout/vList3"/>
    <dgm:cxn modelId="{7FB30296-DD8A-4D06-A768-C8DFD1C95BAA}" type="presParOf" srcId="{3D4DDF4C-925B-4673-9DBC-C777C7F39E90}" destId="{BC89340C-218B-40D9-A00F-E73A7144CA09}" srcOrd="0" destOrd="0" presId="urn:microsoft.com/office/officeart/2005/8/layout/vList3"/>
    <dgm:cxn modelId="{9481C6CA-95E1-45E4-91F4-343448B8024C}" type="presParOf" srcId="{3D4DDF4C-925B-4673-9DBC-C777C7F39E90}" destId="{EA999AB5-EDEE-4AF2-B31C-2435706200FC}" srcOrd="1" destOrd="0" presId="urn:microsoft.com/office/officeart/2005/8/layout/vList3"/>
    <dgm:cxn modelId="{FE3B4B6D-DDD2-44FA-91B1-07FEAF4BC2A0}" type="presParOf" srcId="{73694C80-7F3B-4C16-A4A1-893C57C87645}" destId="{4FEF6503-A8EB-411C-B619-744A7282593F}" srcOrd="1" destOrd="0" presId="urn:microsoft.com/office/officeart/2005/8/layout/vList3"/>
    <dgm:cxn modelId="{7BA8C518-A52A-4EE8-AB05-90A9B2C975D2}" type="presParOf" srcId="{73694C80-7F3B-4C16-A4A1-893C57C87645}" destId="{749F60C7-7514-4658-AC6F-5DF864148C77}" srcOrd="2" destOrd="0" presId="urn:microsoft.com/office/officeart/2005/8/layout/vList3"/>
    <dgm:cxn modelId="{F3ED0DEE-82C8-4DCB-AD5C-359435EC0306}" type="presParOf" srcId="{749F60C7-7514-4658-AC6F-5DF864148C77}" destId="{CC4D1E49-201D-4C49-AD39-24E6FA04B464}" srcOrd="0" destOrd="0" presId="urn:microsoft.com/office/officeart/2005/8/layout/vList3"/>
    <dgm:cxn modelId="{32F8A67E-F8F8-4C73-A0F4-196F510009C6}" type="presParOf" srcId="{749F60C7-7514-4658-AC6F-5DF864148C77}" destId="{D5A13470-9807-40F9-9B10-1ECF101DAFCF}" srcOrd="1" destOrd="0" presId="urn:microsoft.com/office/officeart/2005/8/layout/vList3"/>
    <dgm:cxn modelId="{D30E2E0C-5D8C-4CD7-9F34-D878FFFAB342}" type="presParOf" srcId="{73694C80-7F3B-4C16-A4A1-893C57C87645}" destId="{413CAC5A-2ABA-4EA3-9DBB-CC2B50AEACFC}" srcOrd="3" destOrd="0" presId="urn:microsoft.com/office/officeart/2005/8/layout/vList3"/>
    <dgm:cxn modelId="{EB969A63-30EB-47E8-A222-92A23025760A}" type="presParOf" srcId="{73694C80-7F3B-4C16-A4A1-893C57C87645}" destId="{6AC61BDA-5E5D-4742-8412-9F130B818131}" srcOrd="4" destOrd="0" presId="urn:microsoft.com/office/officeart/2005/8/layout/vList3"/>
    <dgm:cxn modelId="{1AF247EA-B54C-4226-AE52-185ACE4E84CA}" type="presParOf" srcId="{6AC61BDA-5E5D-4742-8412-9F130B818131}" destId="{543002A9-280A-47DE-AF1F-27A7BEFB3062}" srcOrd="0" destOrd="0" presId="urn:microsoft.com/office/officeart/2005/8/layout/vList3"/>
    <dgm:cxn modelId="{3D03920C-53DF-4EA8-8321-9C07A7575B38}" type="presParOf" srcId="{6AC61BDA-5E5D-4742-8412-9F130B818131}" destId="{A136F491-F555-4233-A6A3-C6AA37468A0E}" srcOrd="1" destOrd="0" presId="urn:microsoft.com/office/officeart/2005/8/layout/vList3"/>
    <dgm:cxn modelId="{A0D1F98C-7DFF-400C-905F-904894FDAA8D}" type="presParOf" srcId="{73694C80-7F3B-4C16-A4A1-893C57C87645}" destId="{9493A7B4-46EC-4834-A690-42B44B076188}" srcOrd="5" destOrd="0" presId="urn:microsoft.com/office/officeart/2005/8/layout/vList3"/>
    <dgm:cxn modelId="{F2145F5B-62AC-47CE-9DCE-F22B4331AAE6}" type="presParOf" srcId="{73694C80-7F3B-4C16-A4A1-893C57C87645}" destId="{D2E8E244-B8FC-46A1-A0DE-19DE15B2EF4C}" srcOrd="6" destOrd="0" presId="urn:microsoft.com/office/officeart/2005/8/layout/vList3"/>
    <dgm:cxn modelId="{DBADDB07-62B5-49F5-9B93-49E03FB2613D}" type="presParOf" srcId="{D2E8E244-B8FC-46A1-A0DE-19DE15B2EF4C}" destId="{5CB30E67-AB59-4864-ACD6-E0EEF661CF77}" srcOrd="0" destOrd="0" presId="urn:microsoft.com/office/officeart/2005/8/layout/vList3"/>
    <dgm:cxn modelId="{D254CCF0-A86B-4036-88E3-F2707BA81340}" type="presParOf" srcId="{D2E8E244-B8FC-46A1-A0DE-19DE15B2EF4C}" destId="{0A4BCC54-111D-42AD-83F0-1AEBC8A91735}" srcOrd="1" destOrd="0" presId="urn:microsoft.com/office/officeart/2005/8/layout/vList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28BC486-6525-46DA-AF03-FC01FC613CEB}" type="doc">
      <dgm:prSet loTypeId="urn:microsoft.com/office/officeart/2005/8/layout/vList3" loCatId="list" qsTypeId="urn:microsoft.com/office/officeart/2005/8/quickstyle/simple2" qsCatId="simple" csTypeId="urn:microsoft.com/office/officeart/2005/8/colors/accent6_5" csCatId="accent6" phldr="1"/>
      <dgm:spPr/>
      <dgm:t>
        <a:bodyPr/>
        <a:lstStyle/>
        <a:p>
          <a:endParaRPr lang="fr-CA"/>
        </a:p>
      </dgm:t>
    </dgm:pt>
    <dgm:pt modelId="{58AF8485-FE68-4741-A374-F393B8C10778}">
      <dgm:prSet phldrT="[Texte]" custT="1"/>
      <dgm:spPr/>
      <dgm:t>
        <a:bodyPr/>
        <a:lstStyle/>
        <a:p>
          <a:pPr algn="l"/>
          <a:r>
            <a:rPr lang="fr-FR" sz="1800" dirty="0" smtClean="0">
              <a:cs typeface="Arial Narrow"/>
            </a:rPr>
            <a:t>Déploiement du concept global et poursuite des travaux (BNF)</a:t>
          </a:r>
        </a:p>
      </dgm:t>
    </dgm:pt>
    <dgm:pt modelId="{86D4F599-324F-4EB0-8C8C-62EDB8733831}" type="parTrans" cxnId="{5A15BFC4-CCDB-4BF1-97B7-05AD45731618}">
      <dgm:prSet/>
      <dgm:spPr/>
      <dgm:t>
        <a:bodyPr/>
        <a:lstStyle/>
        <a:p>
          <a:endParaRPr lang="fr-CA" sz="1800"/>
        </a:p>
      </dgm:t>
    </dgm:pt>
    <dgm:pt modelId="{23ADC154-46B8-40F3-B036-EEAEA7D7CBC8}" type="sibTrans" cxnId="{5A15BFC4-CCDB-4BF1-97B7-05AD45731618}">
      <dgm:prSet/>
      <dgm:spPr/>
      <dgm:t>
        <a:bodyPr/>
        <a:lstStyle/>
        <a:p>
          <a:endParaRPr lang="fr-CA" sz="1800"/>
        </a:p>
      </dgm:t>
    </dgm:pt>
    <dgm:pt modelId="{11599874-C6EC-4B1E-82A4-0B978677A5F5}">
      <dgm:prSet phldrT="[Texte]" custT="1"/>
      <dgm:spPr/>
      <dgm:t>
        <a:bodyPr/>
        <a:lstStyle/>
        <a:p>
          <a:pPr algn="l"/>
          <a:r>
            <a:rPr lang="fr-FR" sz="1800" dirty="0" smtClean="0">
              <a:cs typeface="Arial Narrow"/>
            </a:rPr>
            <a:t>Centre de conservation (BNF)</a:t>
          </a:r>
          <a:endParaRPr lang="fr-CA" sz="1800" dirty="0"/>
        </a:p>
      </dgm:t>
    </dgm:pt>
    <dgm:pt modelId="{DDBBCE39-1EEB-4A98-B119-5FC9842E727B}" type="parTrans" cxnId="{DE657297-3084-4C35-8906-5FB775FB3CD7}">
      <dgm:prSet/>
      <dgm:spPr/>
      <dgm:t>
        <a:bodyPr/>
        <a:lstStyle/>
        <a:p>
          <a:endParaRPr lang="fr-CA" sz="1800"/>
        </a:p>
      </dgm:t>
    </dgm:pt>
    <dgm:pt modelId="{5D31A5A1-2779-48B6-BE85-6A5FCF05FD33}" type="sibTrans" cxnId="{DE657297-3084-4C35-8906-5FB775FB3CD7}">
      <dgm:prSet/>
      <dgm:spPr/>
      <dgm:t>
        <a:bodyPr/>
        <a:lstStyle/>
        <a:p>
          <a:endParaRPr lang="fr-CA" sz="1800"/>
        </a:p>
      </dgm:t>
    </dgm:pt>
    <dgm:pt modelId="{2E0C5418-FDD5-4A7F-BF5F-6AE510DB715D}">
      <dgm:prSet phldrT="[Texte]" custT="1"/>
      <dgm:spPr/>
      <dgm:t>
        <a:bodyPr/>
        <a:lstStyle/>
        <a:p>
          <a:pPr algn="l"/>
          <a:r>
            <a:rPr lang="fr-FR" sz="1800" dirty="0" smtClean="0">
              <a:cs typeface="Arial Narrow"/>
            </a:rPr>
            <a:t>Concept global et réaménagement (VCH)</a:t>
          </a:r>
          <a:endParaRPr lang="fr-CA" sz="1800" dirty="0"/>
        </a:p>
      </dgm:t>
    </dgm:pt>
    <dgm:pt modelId="{8650F62D-CE67-4FB7-A269-8D18B597886C}" type="parTrans" cxnId="{AB95AD10-D8B7-49F4-94A9-BBA1DBDC26F1}">
      <dgm:prSet/>
      <dgm:spPr/>
      <dgm:t>
        <a:bodyPr/>
        <a:lstStyle/>
        <a:p>
          <a:endParaRPr lang="fr-CA" sz="1800"/>
        </a:p>
      </dgm:t>
    </dgm:pt>
    <dgm:pt modelId="{B815643B-5C85-4301-8B0F-9569E4E5EB43}" type="sibTrans" cxnId="{AB95AD10-D8B7-49F4-94A9-BBA1DBDC26F1}">
      <dgm:prSet/>
      <dgm:spPr/>
      <dgm:t>
        <a:bodyPr/>
        <a:lstStyle/>
        <a:p>
          <a:endParaRPr lang="fr-CA" sz="1800"/>
        </a:p>
      </dgm:t>
    </dgm:pt>
    <dgm:pt modelId="{FB91A494-8ED6-4D33-8C5C-E0E2627CE806}">
      <dgm:prSet custT="1"/>
      <dgm:spPr/>
      <dgm:t>
        <a:bodyPr/>
        <a:lstStyle/>
        <a:p>
          <a:pPr algn="l"/>
          <a:r>
            <a:rPr lang="fr-FR" sz="1800" dirty="0" smtClean="0">
              <a:cs typeface="Arial Narrow"/>
            </a:rPr>
            <a:t>Nouvelle offre de service des collections muséales (CSL)</a:t>
          </a:r>
        </a:p>
      </dgm:t>
    </dgm:pt>
    <dgm:pt modelId="{8EC7F4DD-89E4-44EF-99D4-5C919DE6A8BA}" type="parTrans" cxnId="{2805A7D4-8B0A-4C24-96D6-9AA56B5DF9C6}">
      <dgm:prSet/>
      <dgm:spPr/>
      <dgm:t>
        <a:bodyPr/>
        <a:lstStyle/>
        <a:p>
          <a:endParaRPr lang="fr-CA" sz="1800"/>
        </a:p>
      </dgm:t>
    </dgm:pt>
    <dgm:pt modelId="{9348C2CC-EDCC-48A4-996A-D96A708B48E6}" type="sibTrans" cxnId="{2805A7D4-8B0A-4C24-96D6-9AA56B5DF9C6}">
      <dgm:prSet/>
      <dgm:spPr/>
      <dgm:t>
        <a:bodyPr/>
        <a:lstStyle/>
        <a:p>
          <a:endParaRPr lang="fr-CA" sz="1800"/>
        </a:p>
      </dgm:t>
    </dgm:pt>
    <dgm:pt modelId="{73694C80-7F3B-4C16-A4A1-893C57C87645}" type="pres">
      <dgm:prSet presAssocID="{528BC486-6525-46DA-AF03-FC01FC613CEB}" presName="linearFlow" presStyleCnt="0">
        <dgm:presLayoutVars>
          <dgm:dir/>
          <dgm:resizeHandles val="exact"/>
        </dgm:presLayoutVars>
      </dgm:prSet>
      <dgm:spPr/>
      <dgm:t>
        <a:bodyPr/>
        <a:lstStyle/>
        <a:p>
          <a:endParaRPr lang="fr-CA"/>
        </a:p>
      </dgm:t>
    </dgm:pt>
    <dgm:pt modelId="{3D4DDF4C-925B-4673-9DBC-C777C7F39E90}" type="pres">
      <dgm:prSet presAssocID="{58AF8485-FE68-4741-A374-F393B8C10778}" presName="composite" presStyleCnt="0"/>
      <dgm:spPr/>
      <dgm:t>
        <a:bodyPr/>
        <a:lstStyle/>
        <a:p>
          <a:endParaRPr lang="fr-CA"/>
        </a:p>
      </dgm:t>
    </dgm:pt>
    <dgm:pt modelId="{BC89340C-218B-40D9-A00F-E73A7144CA09}" type="pres">
      <dgm:prSet presAssocID="{58AF8485-FE68-4741-A374-F393B8C10778}" presName="imgShp" presStyleLbl="fgImgPlace1" presStyleIdx="0" presStyleCnt="4" custScaleY="100493" custLinFactNeighborX="-794"/>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t>
        <a:bodyPr/>
        <a:lstStyle/>
        <a:p>
          <a:endParaRPr lang="fr-CA"/>
        </a:p>
      </dgm:t>
    </dgm:pt>
    <dgm:pt modelId="{EA999AB5-EDEE-4AF2-B31C-2435706200FC}" type="pres">
      <dgm:prSet presAssocID="{58AF8485-FE68-4741-A374-F393B8C10778}" presName="txShp" presStyleLbl="node1" presStyleIdx="0" presStyleCnt="4" custLinFactNeighborX="175">
        <dgm:presLayoutVars>
          <dgm:bulletEnabled val="1"/>
        </dgm:presLayoutVars>
      </dgm:prSet>
      <dgm:spPr/>
      <dgm:t>
        <a:bodyPr/>
        <a:lstStyle/>
        <a:p>
          <a:endParaRPr lang="fr-CA"/>
        </a:p>
      </dgm:t>
    </dgm:pt>
    <dgm:pt modelId="{4FEF6503-A8EB-411C-B619-744A7282593F}" type="pres">
      <dgm:prSet presAssocID="{23ADC154-46B8-40F3-B036-EEAEA7D7CBC8}" presName="spacing" presStyleCnt="0"/>
      <dgm:spPr/>
      <dgm:t>
        <a:bodyPr/>
        <a:lstStyle/>
        <a:p>
          <a:endParaRPr lang="fr-CA"/>
        </a:p>
      </dgm:t>
    </dgm:pt>
    <dgm:pt modelId="{6AC61BDA-5E5D-4742-8412-9F130B818131}" type="pres">
      <dgm:prSet presAssocID="{11599874-C6EC-4B1E-82A4-0B978677A5F5}" presName="composite" presStyleCnt="0"/>
      <dgm:spPr/>
      <dgm:t>
        <a:bodyPr/>
        <a:lstStyle/>
        <a:p>
          <a:endParaRPr lang="fr-CA"/>
        </a:p>
      </dgm:t>
    </dgm:pt>
    <dgm:pt modelId="{543002A9-280A-47DE-AF1F-27A7BEFB3062}" type="pres">
      <dgm:prSet presAssocID="{11599874-C6EC-4B1E-82A4-0B978677A5F5}" presName="imgShp"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14000" b="-14000"/>
          </a:stretch>
        </a:blipFill>
      </dgm:spPr>
      <dgm:t>
        <a:bodyPr/>
        <a:lstStyle/>
        <a:p>
          <a:endParaRPr lang="fr-CA"/>
        </a:p>
      </dgm:t>
    </dgm:pt>
    <dgm:pt modelId="{A136F491-F555-4233-A6A3-C6AA37468A0E}" type="pres">
      <dgm:prSet presAssocID="{11599874-C6EC-4B1E-82A4-0B978677A5F5}" presName="txShp" presStyleLbl="node1" presStyleIdx="1" presStyleCnt="4" custLinFactNeighborX="175">
        <dgm:presLayoutVars>
          <dgm:bulletEnabled val="1"/>
        </dgm:presLayoutVars>
      </dgm:prSet>
      <dgm:spPr/>
      <dgm:t>
        <a:bodyPr/>
        <a:lstStyle/>
        <a:p>
          <a:endParaRPr lang="fr-CA"/>
        </a:p>
      </dgm:t>
    </dgm:pt>
    <dgm:pt modelId="{9493A7B4-46EC-4834-A690-42B44B076188}" type="pres">
      <dgm:prSet presAssocID="{5D31A5A1-2779-48B6-BE85-6A5FCF05FD33}" presName="spacing" presStyleCnt="0"/>
      <dgm:spPr/>
      <dgm:t>
        <a:bodyPr/>
        <a:lstStyle/>
        <a:p>
          <a:endParaRPr lang="fr-CA"/>
        </a:p>
      </dgm:t>
    </dgm:pt>
    <dgm:pt modelId="{D2E8E244-B8FC-46A1-A0DE-19DE15B2EF4C}" type="pres">
      <dgm:prSet presAssocID="{2E0C5418-FDD5-4A7F-BF5F-6AE510DB715D}" presName="composite" presStyleCnt="0"/>
      <dgm:spPr/>
      <dgm:t>
        <a:bodyPr/>
        <a:lstStyle/>
        <a:p>
          <a:endParaRPr lang="fr-CA"/>
        </a:p>
      </dgm:t>
    </dgm:pt>
    <dgm:pt modelId="{5CB30E67-AB59-4864-ACD6-E0EEF661CF77}" type="pres">
      <dgm:prSet presAssocID="{2E0C5418-FDD5-4A7F-BF5F-6AE510DB715D}" presName="imgShp" presStyleLbl="fgImgPlace1" presStyleIdx="2" presStyleCnt="4" custLinFactNeighborX="-3136" custLinFactNeighborY="4657"/>
      <dgm:spPr>
        <a:blipFill>
          <a:blip xmlns:r="http://schemas.openxmlformats.org/officeDocument/2006/relationships" r:embed="rId3">
            <a:extLst>
              <a:ext uri="{28A0092B-C50C-407E-A947-70E740481C1C}">
                <a14:useLocalDpi xmlns:a14="http://schemas.microsoft.com/office/drawing/2010/main" val="0"/>
              </a:ext>
            </a:extLst>
          </a:blip>
          <a:srcRect/>
          <a:stretch>
            <a:fillRect l="-9000" r="-9000"/>
          </a:stretch>
        </a:blipFill>
      </dgm:spPr>
      <dgm:t>
        <a:bodyPr/>
        <a:lstStyle/>
        <a:p>
          <a:endParaRPr lang="fr-CA"/>
        </a:p>
      </dgm:t>
    </dgm:pt>
    <dgm:pt modelId="{0A4BCC54-111D-42AD-83F0-1AEBC8A91735}" type="pres">
      <dgm:prSet presAssocID="{2E0C5418-FDD5-4A7F-BF5F-6AE510DB715D}" presName="txShp" presStyleLbl="node1" presStyleIdx="2" presStyleCnt="4" custLinFactNeighborX="175">
        <dgm:presLayoutVars>
          <dgm:bulletEnabled val="1"/>
        </dgm:presLayoutVars>
      </dgm:prSet>
      <dgm:spPr/>
      <dgm:t>
        <a:bodyPr/>
        <a:lstStyle/>
        <a:p>
          <a:endParaRPr lang="fr-CA"/>
        </a:p>
      </dgm:t>
    </dgm:pt>
    <dgm:pt modelId="{16DB1B72-B48F-49FD-A761-2719D720D4EC}" type="pres">
      <dgm:prSet presAssocID="{B815643B-5C85-4301-8B0F-9569E4E5EB43}" presName="spacing" presStyleCnt="0"/>
      <dgm:spPr/>
      <dgm:t>
        <a:bodyPr/>
        <a:lstStyle/>
        <a:p>
          <a:endParaRPr lang="fr-CA"/>
        </a:p>
      </dgm:t>
    </dgm:pt>
    <dgm:pt modelId="{9823244F-4EB9-4120-B450-91A82F7E0A07}" type="pres">
      <dgm:prSet presAssocID="{FB91A494-8ED6-4D33-8C5C-E0E2627CE806}" presName="composite" presStyleCnt="0"/>
      <dgm:spPr/>
      <dgm:t>
        <a:bodyPr/>
        <a:lstStyle/>
        <a:p>
          <a:endParaRPr lang="fr-CA"/>
        </a:p>
      </dgm:t>
    </dgm:pt>
    <dgm:pt modelId="{9D007BCF-A1DF-4590-B54C-404F7888D50C}" type="pres">
      <dgm:prSet presAssocID="{FB91A494-8ED6-4D33-8C5C-E0E2627CE806}" presName="imgShp" presStyleLbl="fgImgPlace1" presStyleIdx="3" presStyleCnt="4" custLinFactNeighborX="-3094"/>
      <dgm:spPr>
        <a:blipFill>
          <a:blip xmlns:r="http://schemas.openxmlformats.org/officeDocument/2006/relationships" r:embed="rId4">
            <a:extLst>
              <a:ext uri="{28A0092B-C50C-407E-A947-70E740481C1C}">
                <a14:useLocalDpi xmlns:a14="http://schemas.microsoft.com/office/drawing/2010/main" val="0"/>
              </a:ext>
            </a:extLst>
          </a:blip>
          <a:srcRect/>
          <a:stretch>
            <a:fillRect t="-7000" b="-7000"/>
          </a:stretch>
        </a:blipFill>
      </dgm:spPr>
      <dgm:t>
        <a:bodyPr/>
        <a:lstStyle/>
        <a:p>
          <a:endParaRPr lang="fr-CA"/>
        </a:p>
      </dgm:t>
    </dgm:pt>
    <dgm:pt modelId="{0F30AE7B-329B-454A-B331-7E9DD043B4D3}" type="pres">
      <dgm:prSet presAssocID="{FB91A494-8ED6-4D33-8C5C-E0E2627CE806}" presName="txShp" presStyleLbl="node1" presStyleIdx="3" presStyleCnt="4" custLinFactNeighborX="175">
        <dgm:presLayoutVars>
          <dgm:bulletEnabled val="1"/>
        </dgm:presLayoutVars>
      </dgm:prSet>
      <dgm:spPr/>
      <dgm:t>
        <a:bodyPr/>
        <a:lstStyle/>
        <a:p>
          <a:endParaRPr lang="fr-CA"/>
        </a:p>
      </dgm:t>
    </dgm:pt>
  </dgm:ptLst>
  <dgm:cxnLst>
    <dgm:cxn modelId="{2805A7D4-8B0A-4C24-96D6-9AA56B5DF9C6}" srcId="{528BC486-6525-46DA-AF03-FC01FC613CEB}" destId="{FB91A494-8ED6-4D33-8C5C-E0E2627CE806}" srcOrd="3" destOrd="0" parTransId="{8EC7F4DD-89E4-44EF-99D4-5C919DE6A8BA}" sibTransId="{9348C2CC-EDCC-48A4-996A-D96A708B48E6}"/>
    <dgm:cxn modelId="{DE657297-3084-4C35-8906-5FB775FB3CD7}" srcId="{528BC486-6525-46DA-AF03-FC01FC613CEB}" destId="{11599874-C6EC-4B1E-82A4-0B978677A5F5}" srcOrd="1" destOrd="0" parTransId="{DDBBCE39-1EEB-4A98-B119-5FC9842E727B}" sibTransId="{5D31A5A1-2779-48B6-BE85-6A5FCF05FD33}"/>
    <dgm:cxn modelId="{AB95AD10-D8B7-49F4-94A9-BBA1DBDC26F1}" srcId="{528BC486-6525-46DA-AF03-FC01FC613CEB}" destId="{2E0C5418-FDD5-4A7F-BF5F-6AE510DB715D}" srcOrd="2" destOrd="0" parTransId="{8650F62D-CE67-4FB7-A269-8D18B597886C}" sibTransId="{B815643B-5C85-4301-8B0F-9569E4E5EB43}"/>
    <dgm:cxn modelId="{06A653FF-AC13-4E70-ACC7-BD0DA6845D4A}" type="presOf" srcId="{2E0C5418-FDD5-4A7F-BF5F-6AE510DB715D}" destId="{0A4BCC54-111D-42AD-83F0-1AEBC8A91735}" srcOrd="0" destOrd="0" presId="urn:microsoft.com/office/officeart/2005/8/layout/vList3"/>
    <dgm:cxn modelId="{B302BC37-4AD7-4D49-8B8E-4B4EEFD9BD14}" type="presOf" srcId="{FB91A494-8ED6-4D33-8C5C-E0E2627CE806}" destId="{0F30AE7B-329B-454A-B331-7E9DD043B4D3}" srcOrd="0" destOrd="0" presId="urn:microsoft.com/office/officeart/2005/8/layout/vList3"/>
    <dgm:cxn modelId="{A987B8B0-3A0F-45DC-AF9F-6A3F295B15C2}" type="presOf" srcId="{11599874-C6EC-4B1E-82A4-0B978677A5F5}" destId="{A136F491-F555-4233-A6A3-C6AA37468A0E}" srcOrd="0" destOrd="0" presId="urn:microsoft.com/office/officeart/2005/8/layout/vList3"/>
    <dgm:cxn modelId="{5A15BFC4-CCDB-4BF1-97B7-05AD45731618}" srcId="{528BC486-6525-46DA-AF03-FC01FC613CEB}" destId="{58AF8485-FE68-4741-A374-F393B8C10778}" srcOrd="0" destOrd="0" parTransId="{86D4F599-324F-4EB0-8C8C-62EDB8733831}" sibTransId="{23ADC154-46B8-40F3-B036-EEAEA7D7CBC8}"/>
    <dgm:cxn modelId="{2E36D5E5-F398-44A9-8ABD-C3AFDB3C40A1}" type="presOf" srcId="{58AF8485-FE68-4741-A374-F393B8C10778}" destId="{EA999AB5-EDEE-4AF2-B31C-2435706200FC}" srcOrd="0" destOrd="0" presId="urn:microsoft.com/office/officeart/2005/8/layout/vList3"/>
    <dgm:cxn modelId="{DA0491D2-628B-4FA6-B120-B97725760B7A}" type="presOf" srcId="{528BC486-6525-46DA-AF03-FC01FC613CEB}" destId="{73694C80-7F3B-4C16-A4A1-893C57C87645}" srcOrd="0" destOrd="0" presId="urn:microsoft.com/office/officeart/2005/8/layout/vList3"/>
    <dgm:cxn modelId="{704151D9-A602-4099-A0D2-4F7EF2589CC2}" type="presParOf" srcId="{73694C80-7F3B-4C16-A4A1-893C57C87645}" destId="{3D4DDF4C-925B-4673-9DBC-C777C7F39E90}" srcOrd="0" destOrd="0" presId="urn:microsoft.com/office/officeart/2005/8/layout/vList3"/>
    <dgm:cxn modelId="{BE68DE5A-7F87-4C27-B6E2-FDD7B6E9D692}" type="presParOf" srcId="{3D4DDF4C-925B-4673-9DBC-C777C7F39E90}" destId="{BC89340C-218B-40D9-A00F-E73A7144CA09}" srcOrd="0" destOrd="0" presId="urn:microsoft.com/office/officeart/2005/8/layout/vList3"/>
    <dgm:cxn modelId="{241F9255-BD3B-4FD4-B23D-C16AB493F7E8}" type="presParOf" srcId="{3D4DDF4C-925B-4673-9DBC-C777C7F39E90}" destId="{EA999AB5-EDEE-4AF2-B31C-2435706200FC}" srcOrd="1" destOrd="0" presId="urn:microsoft.com/office/officeart/2005/8/layout/vList3"/>
    <dgm:cxn modelId="{CCF918EA-35A0-46DD-9D7C-88EE3194C94E}" type="presParOf" srcId="{73694C80-7F3B-4C16-A4A1-893C57C87645}" destId="{4FEF6503-A8EB-411C-B619-744A7282593F}" srcOrd="1" destOrd="0" presId="urn:microsoft.com/office/officeart/2005/8/layout/vList3"/>
    <dgm:cxn modelId="{CAF9C939-E15B-4068-9891-F875781D3E91}" type="presParOf" srcId="{73694C80-7F3B-4C16-A4A1-893C57C87645}" destId="{6AC61BDA-5E5D-4742-8412-9F130B818131}" srcOrd="2" destOrd="0" presId="urn:microsoft.com/office/officeart/2005/8/layout/vList3"/>
    <dgm:cxn modelId="{1EF0B336-9CEF-442B-B00E-8E340F0492E5}" type="presParOf" srcId="{6AC61BDA-5E5D-4742-8412-9F130B818131}" destId="{543002A9-280A-47DE-AF1F-27A7BEFB3062}" srcOrd="0" destOrd="0" presId="urn:microsoft.com/office/officeart/2005/8/layout/vList3"/>
    <dgm:cxn modelId="{DC13F369-FB49-4538-966E-450527934FB0}" type="presParOf" srcId="{6AC61BDA-5E5D-4742-8412-9F130B818131}" destId="{A136F491-F555-4233-A6A3-C6AA37468A0E}" srcOrd="1" destOrd="0" presId="urn:microsoft.com/office/officeart/2005/8/layout/vList3"/>
    <dgm:cxn modelId="{A4FE0613-9CA5-410A-9FD7-ED59D6B21C95}" type="presParOf" srcId="{73694C80-7F3B-4C16-A4A1-893C57C87645}" destId="{9493A7B4-46EC-4834-A690-42B44B076188}" srcOrd="3" destOrd="0" presId="urn:microsoft.com/office/officeart/2005/8/layout/vList3"/>
    <dgm:cxn modelId="{9892D469-0CDF-469B-9493-06424CFC432A}" type="presParOf" srcId="{73694C80-7F3B-4C16-A4A1-893C57C87645}" destId="{D2E8E244-B8FC-46A1-A0DE-19DE15B2EF4C}" srcOrd="4" destOrd="0" presId="urn:microsoft.com/office/officeart/2005/8/layout/vList3"/>
    <dgm:cxn modelId="{B3334F0F-00EC-4E0E-A6C8-CBACF903174A}" type="presParOf" srcId="{D2E8E244-B8FC-46A1-A0DE-19DE15B2EF4C}" destId="{5CB30E67-AB59-4864-ACD6-E0EEF661CF77}" srcOrd="0" destOrd="0" presId="urn:microsoft.com/office/officeart/2005/8/layout/vList3"/>
    <dgm:cxn modelId="{2FF7D076-E660-4BCE-A8C8-A46799A8B2C8}" type="presParOf" srcId="{D2E8E244-B8FC-46A1-A0DE-19DE15B2EF4C}" destId="{0A4BCC54-111D-42AD-83F0-1AEBC8A91735}" srcOrd="1" destOrd="0" presId="urn:microsoft.com/office/officeart/2005/8/layout/vList3"/>
    <dgm:cxn modelId="{D7DB708A-9CE8-4B0E-ADC7-D86DEDADCC02}" type="presParOf" srcId="{73694C80-7F3B-4C16-A4A1-893C57C87645}" destId="{16DB1B72-B48F-49FD-A761-2719D720D4EC}" srcOrd="5" destOrd="0" presId="urn:microsoft.com/office/officeart/2005/8/layout/vList3"/>
    <dgm:cxn modelId="{47A88DF1-528C-4A4B-8F3D-7ECBB86CCEB6}" type="presParOf" srcId="{73694C80-7F3B-4C16-A4A1-893C57C87645}" destId="{9823244F-4EB9-4120-B450-91A82F7E0A07}" srcOrd="6" destOrd="0" presId="urn:microsoft.com/office/officeart/2005/8/layout/vList3"/>
    <dgm:cxn modelId="{DFC1C002-0F79-4CF3-BF14-1A1B172BF6DF}" type="presParOf" srcId="{9823244F-4EB9-4120-B450-91A82F7E0A07}" destId="{9D007BCF-A1DF-4590-B54C-404F7888D50C}" srcOrd="0" destOrd="0" presId="urn:microsoft.com/office/officeart/2005/8/layout/vList3"/>
    <dgm:cxn modelId="{34BCD819-52F2-4A0A-8F62-47C959E102AB}" type="presParOf" srcId="{9823244F-4EB9-4120-B450-91A82F7E0A07}" destId="{0F30AE7B-329B-454A-B331-7E9DD043B4D3}" srcOrd="1" destOrd="0" presId="urn:microsoft.com/office/officeart/2005/8/layout/vList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528BC486-6525-46DA-AF03-FC01FC613CEB}" type="doc">
      <dgm:prSet loTypeId="urn:microsoft.com/office/officeart/2005/8/layout/vList3" loCatId="list" qsTypeId="urn:microsoft.com/office/officeart/2005/8/quickstyle/simple2" qsCatId="simple" csTypeId="urn:microsoft.com/office/officeart/2005/8/colors/accent5_5" csCatId="accent5" phldr="1"/>
      <dgm:spPr/>
      <dgm:t>
        <a:bodyPr/>
        <a:lstStyle/>
        <a:p>
          <a:endParaRPr lang="fr-CA"/>
        </a:p>
      </dgm:t>
    </dgm:pt>
    <dgm:pt modelId="{58AF8485-FE68-4741-A374-F393B8C10778}">
      <dgm:prSet phldrT="[Texte]" custT="1"/>
      <dgm:spPr/>
      <dgm:t>
        <a:bodyPr/>
        <a:lstStyle/>
        <a:p>
          <a:pPr algn="l"/>
          <a:r>
            <a:rPr lang="fr-FR" sz="1800" dirty="0" smtClean="0">
              <a:cs typeface="Arial Narrow"/>
            </a:rPr>
            <a:t>Politique institutionnelle sur la culture</a:t>
          </a:r>
        </a:p>
      </dgm:t>
    </dgm:pt>
    <dgm:pt modelId="{86D4F599-324F-4EB0-8C8C-62EDB8733831}" type="parTrans" cxnId="{5A15BFC4-CCDB-4BF1-97B7-05AD45731618}">
      <dgm:prSet/>
      <dgm:spPr/>
      <dgm:t>
        <a:bodyPr/>
        <a:lstStyle/>
        <a:p>
          <a:endParaRPr lang="fr-CA" sz="1800"/>
        </a:p>
      </dgm:t>
    </dgm:pt>
    <dgm:pt modelId="{23ADC154-46B8-40F3-B036-EEAEA7D7CBC8}" type="sibTrans" cxnId="{5A15BFC4-CCDB-4BF1-97B7-05AD45731618}">
      <dgm:prSet/>
      <dgm:spPr/>
      <dgm:t>
        <a:bodyPr/>
        <a:lstStyle/>
        <a:p>
          <a:endParaRPr lang="fr-CA" sz="1800"/>
        </a:p>
      </dgm:t>
    </dgm:pt>
    <dgm:pt modelId="{11599874-C6EC-4B1E-82A4-0B978677A5F5}">
      <dgm:prSet phldrT="[Texte]" custT="1"/>
      <dgm:spPr/>
      <dgm:t>
        <a:bodyPr/>
        <a:lstStyle/>
        <a:p>
          <a:pPr algn="l"/>
          <a:r>
            <a:rPr lang="fr-FR" sz="1800" dirty="0" smtClean="0">
              <a:cs typeface="Arial Narrow"/>
            </a:rPr>
            <a:t>Promotion des collections documentaires et muséales par diverses activités et expositions</a:t>
          </a:r>
          <a:endParaRPr lang="fr-CA" sz="1800" dirty="0"/>
        </a:p>
      </dgm:t>
    </dgm:pt>
    <dgm:pt modelId="{DDBBCE39-1EEB-4A98-B119-5FC9842E727B}" type="parTrans" cxnId="{DE657297-3084-4C35-8906-5FB775FB3CD7}">
      <dgm:prSet/>
      <dgm:spPr/>
      <dgm:t>
        <a:bodyPr/>
        <a:lstStyle/>
        <a:p>
          <a:endParaRPr lang="fr-CA" sz="1800"/>
        </a:p>
      </dgm:t>
    </dgm:pt>
    <dgm:pt modelId="{5D31A5A1-2779-48B6-BE85-6A5FCF05FD33}" type="sibTrans" cxnId="{DE657297-3084-4C35-8906-5FB775FB3CD7}">
      <dgm:prSet/>
      <dgm:spPr/>
      <dgm:t>
        <a:bodyPr/>
        <a:lstStyle/>
        <a:p>
          <a:endParaRPr lang="fr-CA" sz="1800"/>
        </a:p>
      </dgm:t>
    </dgm:pt>
    <dgm:pt modelId="{73694C80-7F3B-4C16-A4A1-893C57C87645}" type="pres">
      <dgm:prSet presAssocID="{528BC486-6525-46DA-AF03-FC01FC613CEB}" presName="linearFlow" presStyleCnt="0">
        <dgm:presLayoutVars>
          <dgm:dir/>
          <dgm:resizeHandles val="exact"/>
        </dgm:presLayoutVars>
      </dgm:prSet>
      <dgm:spPr/>
      <dgm:t>
        <a:bodyPr/>
        <a:lstStyle/>
        <a:p>
          <a:endParaRPr lang="fr-CA"/>
        </a:p>
      </dgm:t>
    </dgm:pt>
    <dgm:pt modelId="{3D4DDF4C-925B-4673-9DBC-C777C7F39E90}" type="pres">
      <dgm:prSet presAssocID="{58AF8485-FE68-4741-A374-F393B8C10778}" presName="composite" presStyleCnt="0"/>
      <dgm:spPr/>
      <dgm:t>
        <a:bodyPr/>
        <a:lstStyle/>
        <a:p>
          <a:endParaRPr lang="fr-CA"/>
        </a:p>
      </dgm:t>
    </dgm:pt>
    <dgm:pt modelId="{BC89340C-218B-40D9-A00F-E73A7144CA09}" type="pres">
      <dgm:prSet presAssocID="{58AF8485-FE68-4741-A374-F393B8C10778}" presName="imgShp" presStyleLbl="fgImgPlace1" presStyleIdx="0" presStyleCnt="2" custScaleY="100493" custLinFactNeighborX="-37986"/>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t>
        <a:bodyPr/>
        <a:lstStyle/>
        <a:p>
          <a:endParaRPr lang="fr-CA"/>
        </a:p>
      </dgm:t>
    </dgm:pt>
    <dgm:pt modelId="{EA999AB5-EDEE-4AF2-B31C-2435706200FC}" type="pres">
      <dgm:prSet presAssocID="{58AF8485-FE68-4741-A374-F393B8C10778}" presName="txShp" presStyleLbl="node1" presStyleIdx="0" presStyleCnt="2" custScaleX="108416" custLinFactNeighborX="175">
        <dgm:presLayoutVars>
          <dgm:bulletEnabled val="1"/>
        </dgm:presLayoutVars>
      </dgm:prSet>
      <dgm:spPr/>
      <dgm:t>
        <a:bodyPr/>
        <a:lstStyle/>
        <a:p>
          <a:endParaRPr lang="fr-CA"/>
        </a:p>
      </dgm:t>
    </dgm:pt>
    <dgm:pt modelId="{4FEF6503-A8EB-411C-B619-744A7282593F}" type="pres">
      <dgm:prSet presAssocID="{23ADC154-46B8-40F3-B036-EEAEA7D7CBC8}" presName="spacing" presStyleCnt="0"/>
      <dgm:spPr/>
      <dgm:t>
        <a:bodyPr/>
        <a:lstStyle/>
        <a:p>
          <a:endParaRPr lang="fr-CA"/>
        </a:p>
      </dgm:t>
    </dgm:pt>
    <dgm:pt modelId="{6AC61BDA-5E5D-4742-8412-9F130B818131}" type="pres">
      <dgm:prSet presAssocID="{11599874-C6EC-4B1E-82A4-0B978677A5F5}" presName="composite" presStyleCnt="0"/>
      <dgm:spPr/>
      <dgm:t>
        <a:bodyPr/>
        <a:lstStyle/>
        <a:p>
          <a:endParaRPr lang="fr-CA"/>
        </a:p>
      </dgm:t>
    </dgm:pt>
    <dgm:pt modelId="{543002A9-280A-47DE-AF1F-27A7BEFB3062}" type="pres">
      <dgm:prSet presAssocID="{11599874-C6EC-4B1E-82A4-0B978677A5F5}" presName="imgShp" presStyleLbl="fgImgPlace1" presStyleIdx="1" presStyleCnt="2" custLinFactNeighborX="-37192"/>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t>
        <a:bodyPr/>
        <a:lstStyle/>
        <a:p>
          <a:endParaRPr lang="fr-CA"/>
        </a:p>
      </dgm:t>
    </dgm:pt>
    <dgm:pt modelId="{A136F491-F555-4233-A6A3-C6AA37468A0E}" type="pres">
      <dgm:prSet presAssocID="{11599874-C6EC-4B1E-82A4-0B978677A5F5}" presName="txShp" presStyleLbl="node1" presStyleIdx="1" presStyleCnt="2" custScaleX="108416" custLinFactNeighborX="175">
        <dgm:presLayoutVars>
          <dgm:bulletEnabled val="1"/>
        </dgm:presLayoutVars>
      </dgm:prSet>
      <dgm:spPr/>
      <dgm:t>
        <a:bodyPr/>
        <a:lstStyle/>
        <a:p>
          <a:endParaRPr lang="fr-CA"/>
        </a:p>
      </dgm:t>
    </dgm:pt>
  </dgm:ptLst>
  <dgm:cxnLst>
    <dgm:cxn modelId="{5A15BFC4-CCDB-4BF1-97B7-05AD45731618}" srcId="{528BC486-6525-46DA-AF03-FC01FC613CEB}" destId="{58AF8485-FE68-4741-A374-F393B8C10778}" srcOrd="0" destOrd="0" parTransId="{86D4F599-324F-4EB0-8C8C-62EDB8733831}" sibTransId="{23ADC154-46B8-40F3-B036-EEAEA7D7CBC8}"/>
    <dgm:cxn modelId="{37D09AB9-DDCD-4B9E-9772-DFB784083198}" type="presOf" srcId="{11599874-C6EC-4B1E-82A4-0B978677A5F5}" destId="{A136F491-F555-4233-A6A3-C6AA37468A0E}" srcOrd="0" destOrd="0" presId="urn:microsoft.com/office/officeart/2005/8/layout/vList3"/>
    <dgm:cxn modelId="{DE657297-3084-4C35-8906-5FB775FB3CD7}" srcId="{528BC486-6525-46DA-AF03-FC01FC613CEB}" destId="{11599874-C6EC-4B1E-82A4-0B978677A5F5}" srcOrd="1" destOrd="0" parTransId="{DDBBCE39-1EEB-4A98-B119-5FC9842E727B}" sibTransId="{5D31A5A1-2779-48B6-BE85-6A5FCF05FD33}"/>
    <dgm:cxn modelId="{7354DFF9-011D-4F4F-9F7A-DA04A3C4FE95}" type="presOf" srcId="{58AF8485-FE68-4741-A374-F393B8C10778}" destId="{EA999AB5-EDEE-4AF2-B31C-2435706200FC}" srcOrd="0" destOrd="0" presId="urn:microsoft.com/office/officeart/2005/8/layout/vList3"/>
    <dgm:cxn modelId="{4BB0783F-15EC-46D1-8FFB-CDEFFF802FD8}" type="presOf" srcId="{528BC486-6525-46DA-AF03-FC01FC613CEB}" destId="{73694C80-7F3B-4C16-A4A1-893C57C87645}" srcOrd="0" destOrd="0" presId="urn:microsoft.com/office/officeart/2005/8/layout/vList3"/>
    <dgm:cxn modelId="{B9005FD6-6BBD-44CB-8848-C691CF4611F5}" type="presParOf" srcId="{73694C80-7F3B-4C16-A4A1-893C57C87645}" destId="{3D4DDF4C-925B-4673-9DBC-C777C7F39E90}" srcOrd="0" destOrd="0" presId="urn:microsoft.com/office/officeart/2005/8/layout/vList3"/>
    <dgm:cxn modelId="{9045C1E3-940F-42A2-9396-C44F73051128}" type="presParOf" srcId="{3D4DDF4C-925B-4673-9DBC-C777C7F39E90}" destId="{BC89340C-218B-40D9-A00F-E73A7144CA09}" srcOrd="0" destOrd="0" presId="urn:microsoft.com/office/officeart/2005/8/layout/vList3"/>
    <dgm:cxn modelId="{BB970100-F977-4351-B753-C9D9E5FAA714}" type="presParOf" srcId="{3D4DDF4C-925B-4673-9DBC-C777C7F39E90}" destId="{EA999AB5-EDEE-4AF2-B31C-2435706200FC}" srcOrd="1" destOrd="0" presId="urn:microsoft.com/office/officeart/2005/8/layout/vList3"/>
    <dgm:cxn modelId="{FEB993D2-1458-4574-8746-051371C01B85}" type="presParOf" srcId="{73694C80-7F3B-4C16-A4A1-893C57C87645}" destId="{4FEF6503-A8EB-411C-B619-744A7282593F}" srcOrd="1" destOrd="0" presId="urn:microsoft.com/office/officeart/2005/8/layout/vList3"/>
    <dgm:cxn modelId="{1A753134-EFDC-4017-BE07-1117996EB407}" type="presParOf" srcId="{73694C80-7F3B-4C16-A4A1-893C57C87645}" destId="{6AC61BDA-5E5D-4742-8412-9F130B818131}" srcOrd="2" destOrd="0" presId="urn:microsoft.com/office/officeart/2005/8/layout/vList3"/>
    <dgm:cxn modelId="{D3793BA6-CBB6-424A-8726-904B475A2F69}" type="presParOf" srcId="{6AC61BDA-5E5D-4742-8412-9F130B818131}" destId="{543002A9-280A-47DE-AF1F-27A7BEFB3062}" srcOrd="0" destOrd="0" presId="urn:microsoft.com/office/officeart/2005/8/layout/vList3"/>
    <dgm:cxn modelId="{F63D21AE-1403-4C05-BBBD-E6EDEB1FA2E3}" type="presParOf" srcId="{6AC61BDA-5E5D-4742-8412-9F130B818131}" destId="{A136F491-F555-4233-A6A3-C6AA37468A0E}" srcOrd="1" destOrd="0" presId="urn:microsoft.com/office/officeart/2005/8/layout/vList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528BC486-6525-46DA-AF03-FC01FC613CEB}" type="doc">
      <dgm:prSet loTypeId="urn:microsoft.com/office/officeart/2005/8/layout/vList3" loCatId="list" qsTypeId="urn:microsoft.com/office/officeart/2005/8/quickstyle/simple2" qsCatId="simple" csTypeId="urn:microsoft.com/office/officeart/2005/8/colors/accent5_5" csCatId="accent5" phldr="1"/>
      <dgm:spPr/>
      <dgm:t>
        <a:bodyPr/>
        <a:lstStyle/>
        <a:p>
          <a:endParaRPr lang="fr-CA"/>
        </a:p>
      </dgm:t>
    </dgm:pt>
    <dgm:pt modelId="{58AF8485-FE68-4741-A374-F393B8C10778}">
      <dgm:prSet phldrT="[Texte]" custT="1"/>
      <dgm:spPr/>
      <dgm:t>
        <a:bodyPr/>
        <a:lstStyle/>
        <a:p>
          <a:pPr algn="l"/>
          <a:r>
            <a:rPr lang="fr-FR" sz="1600" dirty="0" smtClean="0">
              <a:cs typeface="Arial Narrow"/>
            </a:rPr>
            <a:t>Cégeps, Universités, hôpitaux, gouvernement, secteur privé, citoyens, OSBL…</a:t>
          </a:r>
        </a:p>
      </dgm:t>
    </dgm:pt>
    <dgm:pt modelId="{86D4F599-324F-4EB0-8C8C-62EDB8733831}" type="parTrans" cxnId="{5A15BFC4-CCDB-4BF1-97B7-05AD45731618}">
      <dgm:prSet/>
      <dgm:spPr/>
      <dgm:t>
        <a:bodyPr/>
        <a:lstStyle/>
        <a:p>
          <a:endParaRPr lang="fr-CA" sz="1800"/>
        </a:p>
      </dgm:t>
    </dgm:pt>
    <dgm:pt modelId="{23ADC154-46B8-40F3-B036-EEAEA7D7CBC8}" type="sibTrans" cxnId="{5A15BFC4-CCDB-4BF1-97B7-05AD45731618}">
      <dgm:prSet/>
      <dgm:spPr/>
      <dgm:t>
        <a:bodyPr/>
        <a:lstStyle/>
        <a:p>
          <a:endParaRPr lang="fr-CA" sz="1800"/>
        </a:p>
      </dgm:t>
    </dgm:pt>
    <dgm:pt modelId="{11599874-C6EC-4B1E-82A4-0B978677A5F5}">
      <dgm:prSet phldrT="[Texte]" custT="1"/>
      <dgm:spPr/>
      <dgm:t>
        <a:bodyPr/>
        <a:lstStyle/>
        <a:p>
          <a:pPr algn="l"/>
          <a:r>
            <a:rPr lang="fr-FR" sz="1600" dirty="0" smtClean="0">
              <a:cs typeface="Arial Narrow"/>
            </a:rPr>
            <a:t>Renforcer les liens - entente ADUL/BUL</a:t>
          </a:r>
          <a:endParaRPr lang="fr-CA" sz="1600" dirty="0"/>
        </a:p>
      </dgm:t>
    </dgm:pt>
    <dgm:pt modelId="{DDBBCE39-1EEB-4A98-B119-5FC9842E727B}" type="parTrans" cxnId="{DE657297-3084-4C35-8906-5FB775FB3CD7}">
      <dgm:prSet/>
      <dgm:spPr/>
      <dgm:t>
        <a:bodyPr/>
        <a:lstStyle/>
        <a:p>
          <a:endParaRPr lang="fr-CA" sz="1800"/>
        </a:p>
      </dgm:t>
    </dgm:pt>
    <dgm:pt modelId="{5D31A5A1-2779-48B6-BE85-6A5FCF05FD33}" type="sibTrans" cxnId="{DE657297-3084-4C35-8906-5FB775FB3CD7}">
      <dgm:prSet/>
      <dgm:spPr/>
      <dgm:t>
        <a:bodyPr/>
        <a:lstStyle/>
        <a:p>
          <a:endParaRPr lang="fr-CA" sz="1800"/>
        </a:p>
      </dgm:t>
    </dgm:pt>
    <dgm:pt modelId="{2E0C5418-FDD5-4A7F-BF5F-6AE510DB715D}">
      <dgm:prSet phldrT="[Texte]" custT="1"/>
      <dgm:spPr/>
      <dgm:t>
        <a:bodyPr/>
        <a:lstStyle/>
        <a:p>
          <a:pPr algn="l"/>
          <a:r>
            <a:rPr lang="fr-FR" sz="1600" dirty="0" smtClean="0">
              <a:cs typeface="Arial Narrow"/>
            </a:rPr>
            <a:t>Analyse de services - personnel retraité</a:t>
          </a:r>
          <a:endParaRPr lang="fr-CA" sz="1600" dirty="0"/>
        </a:p>
      </dgm:t>
    </dgm:pt>
    <dgm:pt modelId="{8650F62D-CE67-4FB7-A269-8D18B597886C}" type="parTrans" cxnId="{AB95AD10-D8B7-49F4-94A9-BBA1DBDC26F1}">
      <dgm:prSet/>
      <dgm:spPr/>
      <dgm:t>
        <a:bodyPr/>
        <a:lstStyle/>
        <a:p>
          <a:endParaRPr lang="fr-CA" sz="1800"/>
        </a:p>
      </dgm:t>
    </dgm:pt>
    <dgm:pt modelId="{B815643B-5C85-4301-8B0F-9569E4E5EB43}" type="sibTrans" cxnId="{AB95AD10-D8B7-49F4-94A9-BBA1DBDC26F1}">
      <dgm:prSet/>
      <dgm:spPr/>
      <dgm:t>
        <a:bodyPr/>
        <a:lstStyle/>
        <a:p>
          <a:endParaRPr lang="fr-CA" sz="1800"/>
        </a:p>
      </dgm:t>
    </dgm:pt>
    <dgm:pt modelId="{73694C80-7F3B-4C16-A4A1-893C57C87645}" type="pres">
      <dgm:prSet presAssocID="{528BC486-6525-46DA-AF03-FC01FC613CEB}" presName="linearFlow" presStyleCnt="0">
        <dgm:presLayoutVars>
          <dgm:dir/>
          <dgm:resizeHandles val="exact"/>
        </dgm:presLayoutVars>
      </dgm:prSet>
      <dgm:spPr/>
      <dgm:t>
        <a:bodyPr/>
        <a:lstStyle/>
        <a:p>
          <a:endParaRPr lang="fr-CA"/>
        </a:p>
      </dgm:t>
    </dgm:pt>
    <dgm:pt modelId="{3D4DDF4C-925B-4673-9DBC-C777C7F39E90}" type="pres">
      <dgm:prSet presAssocID="{58AF8485-FE68-4741-A374-F393B8C10778}" presName="composite" presStyleCnt="0"/>
      <dgm:spPr/>
      <dgm:t>
        <a:bodyPr/>
        <a:lstStyle/>
        <a:p>
          <a:endParaRPr lang="fr-CA"/>
        </a:p>
      </dgm:t>
    </dgm:pt>
    <dgm:pt modelId="{BC89340C-218B-40D9-A00F-E73A7144CA09}" type="pres">
      <dgm:prSet presAssocID="{58AF8485-FE68-4741-A374-F393B8C10778}" presName="imgShp" presStyleLbl="fgImgPlace1" presStyleIdx="0" presStyleCnt="3" custScaleY="100493" custLinFactNeighborX="-43207" custLinFactNeighborY="-96"/>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t>
        <a:bodyPr/>
        <a:lstStyle/>
        <a:p>
          <a:endParaRPr lang="fr-CA"/>
        </a:p>
      </dgm:t>
    </dgm:pt>
    <dgm:pt modelId="{EA999AB5-EDEE-4AF2-B31C-2435706200FC}" type="pres">
      <dgm:prSet presAssocID="{58AF8485-FE68-4741-A374-F393B8C10778}" presName="txShp" presStyleLbl="node1" presStyleIdx="0" presStyleCnt="3" custScaleX="97700" custScaleY="114022" custLinFactNeighborX="-4419">
        <dgm:presLayoutVars>
          <dgm:bulletEnabled val="1"/>
        </dgm:presLayoutVars>
      </dgm:prSet>
      <dgm:spPr/>
      <dgm:t>
        <a:bodyPr/>
        <a:lstStyle/>
        <a:p>
          <a:endParaRPr lang="fr-CA"/>
        </a:p>
      </dgm:t>
    </dgm:pt>
    <dgm:pt modelId="{4FEF6503-A8EB-411C-B619-744A7282593F}" type="pres">
      <dgm:prSet presAssocID="{23ADC154-46B8-40F3-B036-EEAEA7D7CBC8}" presName="spacing" presStyleCnt="0"/>
      <dgm:spPr/>
      <dgm:t>
        <a:bodyPr/>
        <a:lstStyle/>
        <a:p>
          <a:endParaRPr lang="fr-CA"/>
        </a:p>
      </dgm:t>
    </dgm:pt>
    <dgm:pt modelId="{6AC61BDA-5E5D-4742-8412-9F130B818131}" type="pres">
      <dgm:prSet presAssocID="{11599874-C6EC-4B1E-82A4-0B978677A5F5}" presName="composite" presStyleCnt="0"/>
      <dgm:spPr/>
      <dgm:t>
        <a:bodyPr/>
        <a:lstStyle/>
        <a:p>
          <a:endParaRPr lang="fr-CA"/>
        </a:p>
      </dgm:t>
    </dgm:pt>
    <dgm:pt modelId="{543002A9-280A-47DE-AF1F-27A7BEFB3062}" type="pres">
      <dgm:prSet presAssocID="{11599874-C6EC-4B1E-82A4-0B978677A5F5}" presName="imgShp" presStyleLbl="fgImgPlace1" presStyleIdx="1" presStyleCnt="3" custLinFactNeighborX="-44559" custLinFactNeighborY="2996"/>
      <dgm:spPr>
        <a:blipFill>
          <a:blip xmlns:r="http://schemas.openxmlformats.org/officeDocument/2006/relationships" r:embed="rId2">
            <a:extLst>
              <a:ext uri="{28A0092B-C50C-407E-A947-70E740481C1C}">
                <a14:useLocalDpi xmlns:a14="http://schemas.microsoft.com/office/drawing/2010/main" val="0"/>
              </a:ext>
            </a:extLst>
          </a:blip>
          <a:srcRect/>
          <a:stretch>
            <a:fillRect t="-6000" b="-6000"/>
          </a:stretch>
        </a:blipFill>
      </dgm:spPr>
      <dgm:t>
        <a:bodyPr/>
        <a:lstStyle/>
        <a:p>
          <a:endParaRPr lang="fr-CA"/>
        </a:p>
      </dgm:t>
    </dgm:pt>
    <dgm:pt modelId="{A136F491-F555-4233-A6A3-C6AA37468A0E}" type="pres">
      <dgm:prSet presAssocID="{11599874-C6EC-4B1E-82A4-0B978677A5F5}" presName="txShp" presStyleLbl="node1" presStyleIdx="1" presStyleCnt="3" custScaleX="97027" custLinFactNeighborX="-4419">
        <dgm:presLayoutVars>
          <dgm:bulletEnabled val="1"/>
        </dgm:presLayoutVars>
      </dgm:prSet>
      <dgm:spPr/>
      <dgm:t>
        <a:bodyPr/>
        <a:lstStyle/>
        <a:p>
          <a:endParaRPr lang="fr-CA"/>
        </a:p>
      </dgm:t>
    </dgm:pt>
    <dgm:pt modelId="{9493A7B4-46EC-4834-A690-42B44B076188}" type="pres">
      <dgm:prSet presAssocID="{5D31A5A1-2779-48B6-BE85-6A5FCF05FD33}" presName="spacing" presStyleCnt="0"/>
      <dgm:spPr/>
      <dgm:t>
        <a:bodyPr/>
        <a:lstStyle/>
        <a:p>
          <a:endParaRPr lang="fr-CA"/>
        </a:p>
      </dgm:t>
    </dgm:pt>
    <dgm:pt modelId="{D2E8E244-B8FC-46A1-A0DE-19DE15B2EF4C}" type="pres">
      <dgm:prSet presAssocID="{2E0C5418-FDD5-4A7F-BF5F-6AE510DB715D}" presName="composite" presStyleCnt="0"/>
      <dgm:spPr/>
      <dgm:t>
        <a:bodyPr/>
        <a:lstStyle/>
        <a:p>
          <a:endParaRPr lang="fr-CA"/>
        </a:p>
      </dgm:t>
    </dgm:pt>
    <dgm:pt modelId="{5CB30E67-AB59-4864-ACD6-E0EEF661CF77}" type="pres">
      <dgm:prSet presAssocID="{2E0C5418-FDD5-4A7F-BF5F-6AE510DB715D}" presName="imgShp" presStyleLbl="fgImgPlace1" presStyleIdx="2" presStyleCnt="3" custLinFactNeighborX="-44559" custLinFactNeighborY="96"/>
      <dgm:spPr>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dgm:spPr>
      <dgm:t>
        <a:bodyPr/>
        <a:lstStyle/>
        <a:p>
          <a:endParaRPr lang="fr-CA"/>
        </a:p>
      </dgm:t>
    </dgm:pt>
    <dgm:pt modelId="{0A4BCC54-111D-42AD-83F0-1AEBC8A91735}" type="pres">
      <dgm:prSet presAssocID="{2E0C5418-FDD5-4A7F-BF5F-6AE510DB715D}" presName="txShp" presStyleLbl="node1" presStyleIdx="2" presStyleCnt="3" custScaleX="97027" custLinFactNeighborX="-4419">
        <dgm:presLayoutVars>
          <dgm:bulletEnabled val="1"/>
        </dgm:presLayoutVars>
      </dgm:prSet>
      <dgm:spPr/>
      <dgm:t>
        <a:bodyPr/>
        <a:lstStyle/>
        <a:p>
          <a:endParaRPr lang="fr-CA"/>
        </a:p>
      </dgm:t>
    </dgm:pt>
  </dgm:ptLst>
  <dgm:cxnLst>
    <dgm:cxn modelId="{5A15BFC4-CCDB-4BF1-97B7-05AD45731618}" srcId="{528BC486-6525-46DA-AF03-FC01FC613CEB}" destId="{58AF8485-FE68-4741-A374-F393B8C10778}" srcOrd="0" destOrd="0" parTransId="{86D4F599-324F-4EB0-8C8C-62EDB8733831}" sibTransId="{23ADC154-46B8-40F3-B036-EEAEA7D7CBC8}"/>
    <dgm:cxn modelId="{F39B3A6E-DB25-4298-A324-04D749FD8091}" type="presOf" srcId="{11599874-C6EC-4B1E-82A4-0B978677A5F5}" destId="{A136F491-F555-4233-A6A3-C6AA37468A0E}" srcOrd="0" destOrd="0" presId="urn:microsoft.com/office/officeart/2005/8/layout/vList3"/>
    <dgm:cxn modelId="{AB95AD10-D8B7-49F4-94A9-BBA1DBDC26F1}" srcId="{528BC486-6525-46DA-AF03-FC01FC613CEB}" destId="{2E0C5418-FDD5-4A7F-BF5F-6AE510DB715D}" srcOrd="2" destOrd="0" parTransId="{8650F62D-CE67-4FB7-A269-8D18B597886C}" sibTransId="{B815643B-5C85-4301-8B0F-9569E4E5EB43}"/>
    <dgm:cxn modelId="{FA6DF28F-627E-4CC5-9057-722FF20E4B07}" type="presOf" srcId="{58AF8485-FE68-4741-A374-F393B8C10778}" destId="{EA999AB5-EDEE-4AF2-B31C-2435706200FC}" srcOrd="0" destOrd="0" presId="urn:microsoft.com/office/officeart/2005/8/layout/vList3"/>
    <dgm:cxn modelId="{DE657297-3084-4C35-8906-5FB775FB3CD7}" srcId="{528BC486-6525-46DA-AF03-FC01FC613CEB}" destId="{11599874-C6EC-4B1E-82A4-0B978677A5F5}" srcOrd="1" destOrd="0" parTransId="{DDBBCE39-1EEB-4A98-B119-5FC9842E727B}" sibTransId="{5D31A5A1-2779-48B6-BE85-6A5FCF05FD33}"/>
    <dgm:cxn modelId="{F17F891A-33A2-43FC-99EA-4E5AE36540ED}" type="presOf" srcId="{528BC486-6525-46DA-AF03-FC01FC613CEB}" destId="{73694C80-7F3B-4C16-A4A1-893C57C87645}" srcOrd="0" destOrd="0" presId="urn:microsoft.com/office/officeart/2005/8/layout/vList3"/>
    <dgm:cxn modelId="{BDAD8D6E-CAA1-4E1C-8FF2-C1E5414612E6}" type="presOf" srcId="{2E0C5418-FDD5-4A7F-BF5F-6AE510DB715D}" destId="{0A4BCC54-111D-42AD-83F0-1AEBC8A91735}" srcOrd="0" destOrd="0" presId="urn:microsoft.com/office/officeart/2005/8/layout/vList3"/>
    <dgm:cxn modelId="{BE966D35-6AE6-4680-9544-8BD27C1C1C6D}" type="presParOf" srcId="{73694C80-7F3B-4C16-A4A1-893C57C87645}" destId="{3D4DDF4C-925B-4673-9DBC-C777C7F39E90}" srcOrd="0" destOrd="0" presId="urn:microsoft.com/office/officeart/2005/8/layout/vList3"/>
    <dgm:cxn modelId="{CABAA395-F4BE-47D3-BCA3-96D2DAE002F2}" type="presParOf" srcId="{3D4DDF4C-925B-4673-9DBC-C777C7F39E90}" destId="{BC89340C-218B-40D9-A00F-E73A7144CA09}" srcOrd="0" destOrd="0" presId="urn:microsoft.com/office/officeart/2005/8/layout/vList3"/>
    <dgm:cxn modelId="{A5A38470-F49F-42C8-AE5D-DC84793E8E2D}" type="presParOf" srcId="{3D4DDF4C-925B-4673-9DBC-C777C7F39E90}" destId="{EA999AB5-EDEE-4AF2-B31C-2435706200FC}" srcOrd="1" destOrd="0" presId="urn:microsoft.com/office/officeart/2005/8/layout/vList3"/>
    <dgm:cxn modelId="{C25A2381-9770-4917-B7D3-C58434551956}" type="presParOf" srcId="{73694C80-7F3B-4C16-A4A1-893C57C87645}" destId="{4FEF6503-A8EB-411C-B619-744A7282593F}" srcOrd="1" destOrd="0" presId="urn:microsoft.com/office/officeart/2005/8/layout/vList3"/>
    <dgm:cxn modelId="{146358D9-55CC-4EEA-ACAF-DF823073D6B0}" type="presParOf" srcId="{73694C80-7F3B-4C16-A4A1-893C57C87645}" destId="{6AC61BDA-5E5D-4742-8412-9F130B818131}" srcOrd="2" destOrd="0" presId="urn:microsoft.com/office/officeart/2005/8/layout/vList3"/>
    <dgm:cxn modelId="{E4D20EBB-ECA1-4333-B19E-CD2D3688AF12}" type="presParOf" srcId="{6AC61BDA-5E5D-4742-8412-9F130B818131}" destId="{543002A9-280A-47DE-AF1F-27A7BEFB3062}" srcOrd="0" destOrd="0" presId="urn:microsoft.com/office/officeart/2005/8/layout/vList3"/>
    <dgm:cxn modelId="{FE9B444B-F408-4E5A-B8AD-2578EA27AE45}" type="presParOf" srcId="{6AC61BDA-5E5D-4742-8412-9F130B818131}" destId="{A136F491-F555-4233-A6A3-C6AA37468A0E}" srcOrd="1" destOrd="0" presId="urn:microsoft.com/office/officeart/2005/8/layout/vList3"/>
    <dgm:cxn modelId="{3CB392A3-0EED-42FE-98AF-31D0E8B366E9}" type="presParOf" srcId="{73694C80-7F3B-4C16-A4A1-893C57C87645}" destId="{9493A7B4-46EC-4834-A690-42B44B076188}" srcOrd="3" destOrd="0" presId="urn:microsoft.com/office/officeart/2005/8/layout/vList3"/>
    <dgm:cxn modelId="{7BECAEA9-5EC0-4A8B-A51D-EF3052AFB675}" type="presParOf" srcId="{73694C80-7F3B-4C16-A4A1-893C57C87645}" destId="{D2E8E244-B8FC-46A1-A0DE-19DE15B2EF4C}" srcOrd="4" destOrd="0" presId="urn:microsoft.com/office/officeart/2005/8/layout/vList3"/>
    <dgm:cxn modelId="{E280CA0F-03D1-46A7-999E-46D9103B1245}" type="presParOf" srcId="{D2E8E244-B8FC-46A1-A0DE-19DE15B2EF4C}" destId="{5CB30E67-AB59-4864-ACD6-E0EEF661CF77}" srcOrd="0" destOrd="0" presId="urn:microsoft.com/office/officeart/2005/8/layout/vList3"/>
    <dgm:cxn modelId="{A07BF952-C028-46B8-93FA-577101C7BE5D}" type="presParOf" srcId="{D2E8E244-B8FC-46A1-A0DE-19DE15B2EF4C}" destId="{0A4BCC54-111D-42AD-83F0-1AEBC8A91735}" srcOrd="1" destOrd="0" presId="urn:microsoft.com/office/officeart/2005/8/layout/vList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528BC486-6525-46DA-AF03-FC01FC613CEB}" type="doc">
      <dgm:prSet loTypeId="urn:microsoft.com/office/officeart/2005/8/layout/vList3" loCatId="list" qsTypeId="urn:microsoft.com/office/officeart/2005/8/quickstyle/simple2" qsCatId="simple" csTypeId="urn:microsoft.com/office/officeart/2005/8/colors/accent5_5" csCatId="accent5" phldr="1"/>
      <dgm:spPr/>
      <dgm:t>
        <a:bodyPr/>
        <a:lstStyle/>
        <a:p>
          <a:endParaRPr lang="fr-CA"/>
        </a:p>
      </dgm:t>
    </dgm:pt>
    <dgm:pt modelId="{58AF8485-FE68-4741-A374-F393B8C10778}">
      <dgm:prSet phldrT="[Texte]" custT="1"/>
      <dgm:spPr/>
      <dgm:t>
        <a:bodyPr/>
        <a:lstStyle/>
        <a:p>
          <a:pPr algn="l"/>
          <a:r>
            <a:rPr lang="fr-FR" sz="1800" dirty="0" smtClean="0">
              <a:cs typeface="Arial Narrow"/>
            </a:rPr>
            <a:t>Programme de formation continue</a:t>
          </a:r>
        </a:p>
      </dgm:t>
    </dgm:pt>
    <dgm:pt modelId="{86D4F599-324F-4EB0-8C8C-62EDB8733831}" type="parTrans" cxnId="{5A15BFC4-CCDB-4BF1-97B7-05AD45731618}">
      <dgm:prSet/>
      <dgm:spPr/>
      <dgm:t>
        <a:bodyPr/>
        <a:lstStyle/>
        <a:p>
          <a:endParaRPr lang="fr-CA" sz="1800"/>
        </a:p>
      </dgm:t>
    </dgm:pt>
    <dgm:pt modelId="{23ADC154-46B8-40F3-B036-EEAEA7D7CBC8}" type="sibTrans" cxnId="{5A15BFC4-CCDB-4BF1-97B7-05AD45731618}">
      <dgm:prSet/>
      <dgm:spPr/>
      <dgm:t>
        <a:bodyPr/>
        <a:lstStyle/>
        <a:p>
          <a:endParaRPr lang="fr-CA" sz="1800"/>
        </a:p>
      </dgm:t>
    </dgm:pt>
    <dgm:pt modelId="{11599874-C6EC-4B1E-82A4-0B978677A5F5}">
      <dgm:prSet phldrT="[Texte]" custT="1"/>
      <dgm:spPr/>
      <dgm:t>
        <a:bodyPr/>
        <a:lstStyle/>
        <a:p>
          <a:pPr algn="l"/>
          <a:r>
            <a:rPr lang="fr-FR" sz="1800" dirty="0" smtClean="0">
              <a:cs typeface="Arial Narrow"/>
            </a:rPr>
            <a:t>Échange et partage de données  (Hébergement SIGB)</a:t>
          </a:r>
          <a:endParaRPr lang="fr-CA" sz="1800" dirty="0"/>
        </a:p>
      </dgm:t>
    </dgm:pt>
    <dgm:pt modelId="{DDBBCE39-1EEB-4A98-B119-5FC9842E727B}" type="parTrans" cxnId="{DE657297-3084-4C35-8906-5FB775FB3CD7}">
      <dgm:prSet/>
      <dgm:spPr/>
      <dgm:t>
        <a:bodyPr/>
        <a:lstStyle/>
        <a:p>
          <a:endParaRPr lang="fr-CA" sz="1800"/>
        </a:p>
      </dgm:t>
    </dgm:pt>
    <dgm:pt modelId="{5D31A5A1-2779-48B6-BE85-6A5FCF05FD33}" type="sibTrans" cxnId="{DE657297-3084-4C35-8906-5FB775FB3CD7}">
      <dgm:prSet/>
      <dgm:spPr/>
      <dgm:t>
        <a:bodyPr/>
        <a:lstStyle/>
        <a:p>
          <a:endParaRPr lang="fr-CA" sz="1800"/>
        </a:p>
      </dgm:t>
    </dgm:pt>
    <dgm:pt modelId="{2E0C5418-FDD5-4A7F-BF5F-6AE510DB715D}">
      <dgm:prSet phldrT="[Texte]" custT="1"/>
      <dgm:spPr/>
      <dgm:t>
        <a:bodyPr/>
        <a:lstStyle/>
        <a:p>
          <a:pPr algn="l"/>
          <a:r>
            <a:rPr lang="fr-FR" sz="1800" dirty="0" smtClean="0">
              <a:cs typeface="Arial Narrow"/>
            </a:rPr>
            <a:t>Transfert de données géomatiques et cartographiques</a:t>
          </a:r>
          <a:endParaRPr lang="fr-CA" sz="1800" dirty="0"/>
        </a:p>
      </dgm:t>
    </dgm:pt>
    <dgm:pt modelId="{8650F62D-CE67-4FB7-A269-8D18B597886C}" type="parTrans" cxnId="{AB95AD10-D8B7-49F4-94A9-BBA1DBDC26F1}">
      <dgm:prSet/>
      <dgm:spPr/>
      <dgm:t>
        <a:bodyPr/>
        <a:lstStyle/>
        <a:p>
          <a:endParaRPr lang="fr-CA" sz="1800"/>
        </a:p>
      </dgm:t>
    </dgm:pt>
    <dgm:pt modelId="{B815643B-5C85-4301-8B0F-9569E4E5EB43}" type="sibTrans" cxnId="{AB95AD10-D8B7-49F4-94A9-BBA1DBDC26F1}">
      <dgm:prSet/>
      <dgm:spPr/>
      <dgm:t>
        <a:bodyPr/>
        <a:lstStyle/>
        <a:p>
          <a:endParaRPr lang="fr-CA" sz="1800"/>
        </a:p>
      </dgm:t>
    </dgm:pt>
    <dgm:pt modelId="{FB91A494-8ED6-4D33-8C5C-E0E2627CE806}">
      <dgm:prSet custT="1"/>
      <dgm:spPr/>
      <dgm:t>
        <a:bodyPr/>
        <a:lstStyle/>
        <a:p>
          <a:pPr algn="l"/>
          <a:r>
            <a:rPr lang="fr-FR" sz="1800" dirty="0" smtClean="0">
              <a:cs typeface="Arial Narrow"/>
            </a:rPr>
            <a:t>Projets communs de valorisation des collections</a:t>
          </a:r>
        </a:p>
      </dgm:t>
    </dgm:pt>
    <dgm:pt modelId="{8EC7F4DD-89E4-44EF-99D4-5C919DE6A8BA}" type="parTrans" cxnId="{2805A7D4-8B0A-4C24-96D6-9AA56B5DF9C6}">
      <dgm:prSet/>
      <dgm:spPr/>
      <dgm:t>
        <a:bodyPr/>
        <a:lstStyle/>
        <a:p>
          <a:endParaRPr lang="fr-CA" sz="1800"/>
        </a:p>
      </dgm:t>
    </dgm:pt>
    <dgm:pt modelId="{9348C2CC-EDCC-48A4-996A-D96A708B48E6}" type="sibTrans" cxnId="{2805A7D4-8B0A-4C24-96D6-9AA56B5DF9C6}">
      <dgm:prSet/>
      <dgm:spPr/>
      <dgm:t>
        <a:bodyPr/>
        <a:lstStyle/>
        <a:p>
          <a:endParaRPr lang="fr-CA" sz="1800"/>
        </a:p>
      </dgm:t>
    </dgm:pt>
    <dgm:pt modelId="{73694C80-7F3B-4C16-A4A1-893C57C87645}" type="pres">
      <dgm:prSet presAssocID="{528BC486-6525-46DA-AF03-FC01FC613CEB}" presName="linearFlow" presStyleCnt="0">
        <dgm:presLayoutVars>
          <dgm:dir/>
          <dgm:resizeHandles val="exact"/>
        </dgm:presLayoutVars>
      </dgm:prSet>
      <dgm:spPr/>
      <dgm:t>
        <a:bodyPr/>
        <a:lstStyle/>
        <a:p>
          <a:endParaRPr lang="fr-CA"/>
        </a:p>
      </dgm:t>
    </dgm:pt>
    <dgm:pt modelId="{3D4DDF4C-925B-4673-9DBC-C777C7F39E90}" type="pres">
      <dgm:prSet presAssocID="{58AF8485-FE68-4741-A374-F393B8C10778}" presName="composite" presStyleCnt="0"/>
      <dgm:spPr/>
      <dgm:t>
        <a:bodyPr/>
        <a:lstStyle/>
        <a:p>
          <a:endParaRPr lang="fr-CA"/>
        </a:p>
      </dgm:t>
    </dgm:pt>
    <dgm:pt modelId="{BC89340C-218B-40D9-A00F-E73A7144CA09}" type="pres">
      <dgm:prSet presAssocID="{58AF8485-FE68-4741-A374-F393B8C10778}" presName="imgShp" presStyleLbl="fgImgPlace1" presStyleIdx="0" presStyleCnt="4" custScaleY="100493" custLinFactNeighborX="-28064"/>
      <dgm:spPr>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dgm:spPr>
      <dgm:t>
        <a:bodyPr/>
        <a:lstStyle/>
        <a:p>
          <a:endParaRPr lang="fr-CA"/>
        </a:p>
      </dgm:t>
    </dgm:pt>
    <dgm:pt modelId="{EA999AB5-EDEE-4AF2-B31C-2435706200FC}" type="pres">
      <dgm:prSet presAssocID="{58AF8485-FE68-4741-A374-F393B8C10778}" presName="txShp" presStyleLbl="node1" presStyleIdx="0" presStyleCnt="4" custScaleX="98851" custLinFactNeighborX="-2262">
        <dgm:presLayoutVars>
          <dgm:bulletEnabled val="1"/>
        </dgm:presLayoutVars>
      </dgm:prSet>
      <dgm:spPr/>
      <dgm:t>
        <a:bodyPr/>
        <a:lstStyle/>
        <a:p>
          <a:endParaRPr lang="fr-CA"/>
        </a:p>
      </dgm:t>
    </dgm:pt>
    <dgm:pt modelId="{4FEF6503-A8EB-411C-B619-744A7282593F}" type="pres">
      <dgm:prSet presAssocID="{23ADC154-46B8-40F3-B036-EEAEA7D7CBC8}" presName="spacing" presStyleCnt="0"/>
      <dgm:spPr/>
      <dgm:t>
        <a:bodyPr/>
        <a:lstStyle/>
        <a:p>
          <a:endParaRPr lang="fr-CA"/>
        </a:p>
      </dgm:t>
    </dgm:pt>
    <dgm:pt modelId="{6AC61BDA-5E5D-4742-8412-9F130B818131}" type="pres">
      <dgm:prSet presAssocID="{11599874-C6EC-4B1E-82A4-0B978677A5F5}" presName="composite" presStyleCnt="0"/>
      <dgm:spPr/>
      <dgm:t>
        <a:bodyPr/>
        <a:lstStyle/>
        <a:p>
          <a:endParaRPr lang="fr-CA"/>
        </a:p>
      </dgm:t>
    </dgm:pt>
    <dgm:pt modelId="{543002A9-280A-47DE-AF1F-27A7BEFB3062}" type="pres">
      <dgm:prSet presAssocID="{11599874-C6EC-4B1E-82A4-0B978677A5F5}" presName="imgShp" presStyleLbl="fgImgPlace1" presStyleIdx="1" presStyleCnt="4" custLinFactNeighborX="-27270"/>
      <dgm:spPr>
        <a:blipFill>
          <a:blip xmlns:r="http://schemas.openxmlformats.org/officeDocument/2006/relationships" r:embed="rId2">
            <a:extLst>
              <a:ext uri="{28A0092B-C50C-407E-A947-70E740481C1C}">
                <a14:useLocalDpi xmlns:a14="http://schemas.microsoft.com/office/drawing/2010/main" val="0"/>
              </a:ext>
            </a:extLst>
          </a:blip>
          <a:srcRect/>
          <a:stretch>
            <a:fillRect l="-8000" r="-8000"/>
          </a:stretch>
        </a:blipFill>
      </dgm:spPr>
      <dgm:t>
        <a:bodyPr/>
        <a:lstStyle/>
        <a:p>
          <a:endParaRPr lang="fr-CA"/>
        </a:p>
      </dgm:t>
    </dgm:pt>
    <dgm:pt modelId="{A136F491-F555-4233-A6A3-C6AA37468A0E}" type="pres">
      <dgm:prSet presAssocID="{11599874-C6EC-4B1E-82A4-0B978677A5F5}" presName="txShp" presStyleLbl="node1" presStyleIdx="1" presStyleCnt="4" custScaleX="98851" custLinFactNeighborX="-2262">
        <dgm:presLayoutVars>
          <dgm:bulletEnabled val="1"/>
        </dgm:presLayoutVars>
      </dgm:prSet>
      <dgm:spPr/>
      <dgm:t>
        <a:bodyPr/>
        <a:lstStyle/>
        <a:p>
          <a:endParaRPr lang="fr-CA"/>
        </a:p>
      </dgm:t>
    </dgm:pt>
    <dgm:pt modelId="{9493A7B4-46EC-4834-A690-42B44B076188}" type="pres">
      <dgm:prSet presAssocID="{5D31A5A1-2779-48B6-BE85-6A5FCF05FD33}" presName="spacing" presStyleCnt="0"/>
      <dgm:spPr/>
      <dgm:t>
        <a:bodyPr/>
        <a:lstStyle/>
        <a:p>
          <a:endParaRPr lang="fr-CA"/>
        </a:p>
      </dgm:t>
    </dgm:pt>
    <dgm:pt modelId="{D2E8E244-B8FC-46A1-A0DE-19DE15B2EF4C}" type="pres">
      <dgm:prSet presAssocID="{2E0C5418-FDD5-4A7F-BF5F-6AE510DB715D}" presName="composite" presStyleCnt="0"/>
      <dgm:spPr/>
      <dgm:t>
        <a:bodyPr/>
        <a:lstStyle/>
        <a:p>
          <a:endParaRPr lang="fr-CA"/>
        </a:p>
      </dgm:t>
    </dgm:pt>
    <dgm:pt modelId="{5CB30E67-AB59-4864-ACD6-E0EEF661CF77}" type="pres">
      <dgm:prSet presAssocID="{2E0C5418-FDD5-4A7F-BF5F-6AE510DB715D}" presName="imgShp" presStyleLbl="fgImgPlace1" presStyleIdx="2" presStyleCnt="4" custLinFactNeighborX="-30406" custLinFactNeighborY="4657"/>
      <dgm:spPr>
        <a:blipFill>
          <a:blip xmlns:r="http://schemas.openxmlformats.org/officeDocument/2006/relationships" r:embed="rId3">
            <a:extLst>
              <a:ext uri="{28A0092B-C50C-407E-A947-70E740481C1C}">
                <a14:useLocalDpi xmlns:a14="http://schemas.microsoft.com/office/drawing/2010/main" val="0"/>
              </a:ext>
            </a:extLst>
          </a:blip>
          <a:srcRect/>
          <a:stretch>
            <a:fillRect t="-10000" b="-10000"/>
          </a:stretch>
        </a:blipFill>
      </dgm:spPr>
      <dgm:t>
        <a:bodyPr/>
        <a:lstStyle/>
        <a:p>
          <a:endParaRPr lang="fr-CA"/>
        </a:p>
      </dgm:t>
    </dgm:pt>
    <dgm:pt modelId="{0A4BCC54-111D-42AD-83F0-1AEBC8A91735}" type="pres">
      <dgm:prSet presAssocID="{2E0C5418-FDD5-4A7F-BF5F-6AE510DB715D}" presName="txShp" presStyleLbl="node1" presStyleIdx="2" presStyleCnt="4" custScaleX="98851" custLinFactNeighborX="-2262">
        <dgm:presLayoutVars>
          <dgm:bulletEnabled val="1"/>
        </dgm:presLayoutVars>
      </dgm:prSet>
      <dgm:spPr/>
      <dgm:t>
        <a:bodyPr/>
        <a:lstStyle/>
        <a:p>
          <a:endParaRPr lang="fr-CA"/>
        </a:p>
      </dgm:t>
    </dgm:pt>
    <dgm:pt modelId="{16DB1B72-B48F-49FD-A761-2719D720D4EC}" type="pres">
      <dgm:prSet presAssocID="{B815643B-5C85-4301-8B0F-9569E4E5EB43}" presName="spacing" presStyleCnt="0"/>
      <dgm:spPr/>
      <dgm:t>
        <a:bodyPr/>
        <a:lstStyle/>
        <a:p>
          <a:endParaRPr lang="fr-CA"/>
        </a:p>
      </dgm:t>
    </dgm:pt>
    <dgm:pt modelId="{9823244F-4EB9-4120-B450-91A82F7E0A07}" type="pres">
      <dgm:prSet presAssocID="{FB91A494-8ED6-4D33-8C5C-E0E2627CE806}" presName="composite" presStyleCnt="0"/>
      <dgm:spPr/>
      <dgm:t>
        <a:bodyPr/>
        <a:lstStyle/>
        <a:p>
          <a:endParaRPr lang="fr-CA"/>
        </a:p>
      </dgm:t>
    </dgm:pt>
    <dgm:pt modelId="{9D007BCF-A1DF-4590-B54C-404F7888D50C}" type="pres">
      <dgm:prSet presAssocID="{FB91A494-8ED6-4D33-8C5C-E0E2627CE806}" presName="imgShp" presStyleLbl="fgImgPlace1" presStyleIdx="3" presStyleCnt="4" custLinFactNeighborX="-33624"/>
      <dgm:spPr>
        <a:blipFill>
          <a:blip xmlns:r="http://schemas.openxmlformats.org/officeDocument/2006/relationships" r:embed="rId4">
            <a:extLst>
              <a:ext uri="{28A0092B-C50C-407E-A947-70E740481C1C}">
                <a14:useLocalDpi xmlns:a14="http://schemas.microsoft.com/office/drawing/2010/main" val="0"/>
              </a:ext>
            </a:extLst>
          </a:blip>
          <a:srcRect/>
          <a:stretch>
            <a:fillRect l="-24000" r="-24000"/>
          </a:stretch>
        </a:blipFill>
      </dgm:spPr>
      <dgm:t>
        <a:bodyPr/>
        <a:lstStyle/>
        <a:p>
          <a:endParaRPr lang="fr-CA"/>
        </a:p>
      </dgm:t>
    </dgm:pt>
    <dgm:pt modelId="{0F30AE7B-329B-454A-B331-7E9DD043B4D3}" type="pres">
      <dgm:prSet presAssocID="{FB91A494-8ED6-4D33-8C5C-E0E2627CE806}" presName="txShp" presStyleLbl="node1" presStyleIdx="3" presStyleCnt="4" custScaleX="98851" custLinFactNeighborX="-2262">
        <dgm:presLayoutVars>
          <dgm:bulletEnabled val="1"/>
        </dgm:presLayoutVars>
      </dgm:prSet>
      <dgm:spPr/>
      <dgm:t>
        <a:bodyPr/>
        <a:lstStyle/>
        <a:p>
          <a:endParaRPr lang="fr-CA"/>
        </a:p>
      </dgm:t>
    </dgm:pt>
  </dgm:ptLst>
  <dgm:cxnLst>
    <dgm:cxn modelId="{C74676D8-941B-437C-A82A-DF0D88263695}" type="presOf" srcId="{2E0C5418-FDD5-4A7F-BF5F-6AE510DB715D}" destId="{0A4BCC54-111D-42AD-83F0-1AEBC8A91735}" srcOrd="0" destOrd="0" presId="urn:microsoft.com/office/officeart/2005/8/layout/vList3"/>
    <dgm:cxn modelId="{2805A7D4-8B0A-4C24-96D6-9AA56B5DF9C6}" srcId="{528BC486-6525-46DA-AF03-FC01FC613CEB}" destId="{FB91A494-8ED6-4D33-8C5C-E0E2627CE806}" srcOrd="3" destOrd="0" parTransId="{8EC7F4DD-89E4-44EF-99D4-5C919DE6A8BA}" sibTransId="{9348C2CC-EDCC-48A4-996A-D96A708B48E6}"/>
    <dgm:cxn modelId="{DE657297-3084-4C35-8906-5FB775FB3CD7}" srcId="{528BC486-6525-46DA-AF03-FC01FC613CEB}" destId="{11599874-C6EC-4B1E-82A4-0B978677A5F5}" srcOrd="1" destOrd="0" parTransId="{DDBBCE39-1EEB-4A98-B119-5FC9842E727B}" sibTransId="{5D31A5A1-2779-48B6-BE85-6A5FCF05FD33}"/>
    <dgm:cxn modelId="{8F4E663E-3631-4EBB-9687-4CDA786B726F}" type="presOf" srcId="{FB91A494-8ED6-4D33-8C5C-E0E2627CE806}" destId="{0F30AE7B-329B-454A-B331-7E9DD043B4D3}" srcOrd="0" destOrd="0" presId="urn:microsoft.com/office/officeart/2005/8/layout/vList3"/>
    <dgm:cxn modelId="{AB95AD10-D8B7-49F4-94A9-BBA1DBDC26F1}" srcId="{528BC486-6525-46DA-AF03-FC01FC613CEB}" destId="{2E0C5418-FDD5-4A7F-BF5F-6AE510DB715D}" srcOrd="2" destOrd="0" parTransId="{8650F62D-CE67-4FB7-A269-8D18B597886C}" sibTransId="{B815643B-5C85-4301-8B0F-9569E4E5EB43}"/>
    <dgm:cxn modelId="{B8980AAD-B7DF-41A2-AAB3-93193B93095C}" type="presOf" srcId="{58AF8485-FE68-4741-A374-F393B8C10778}" destId="{EA999AB5-EDEE-4AF2-B31C-2435706200FC}" srcOrd="0" destOrd="0" presId="urn:microsoft.com/office/officeart/2005/8/layout/vList3"/>
    <dgm:cxn modelId="{2D004914-2717-4975-B45F-0AD11FDD1AFA}" type="presOf" srcId="{528BC486-6525-46DA-AF03-FC01FC613CEB}" destId="{73694C80-7F3B-4C16-A4A1-893C57C87645}" srcOrd="0" destOrd="0" presId="urn:microsoft.com/office/officeart/2005/8/layout/vList3"/>
    <dgm:cxn modelId="{DF0DFC20-079D-4057-9549-9F3EC9855D76}" type="presOf" srcId="{11599874-C6EC-4B1E-82A4-0B978677A5F5}" destId="{A136F491-F555-4233-A6A3-C6AA37468A0E}" srcOrd="0" destOrd="0" presId="urn:microsoft.com/office/officeart/2005/8/layout/vList3"/>
    <dgm:cxn modelId="{5A15BFC4-CCDB-4BF1-97B7-05AD45731618}" srcId="{528BC486-6525-46DA-AF03-FC01FC613CEB}" destId="{58AF8485-FE68-4741-A374-F393B8C10778}" srcOrd="0" destOrd="0" parTransId="{86D4F599-324F-4EB0-8C8C-62EDB8733831}" sibTransId="{23ADC154-46B8-40F3-B036-EEAEA7D7CBC8}"/>
    <dgm:cxn modelId="{D9EB843D-7B2B-430D-9468-8E4A1B06680C}" type="presParOf" srcId="{73694C80-7F3B-4C16-A4A1-893C57C87645}" destId="{3D4DDF4C-925B-4673-9DBC-C777C7F39E90}" srcOrd="0" destOrd="0" presId="urn:microsoft.com/office/officeart/2005/8/layout/vList3"/>
    <dgm:cxn modelId="{51572B40-2DFE-4A92-8088-BB9DFDEF06FB}" type="presParOf" srcId="{3D4DDF4C-925B-4673-9DBC-C777C7F39E90}" destId="{BC89340C-218B-40D9-A00F-E73A7144CA09}" srcOrd="0" destOrd="0" presId="urn:microsoft.com/office/officeart/2005/8/layout/vList3"/>
    <dgm:cxn modelId="{E20F7F0A-EF00-481C-8C3C-DC1BDC9A0163}" type="presParOf" srcId="{3D4DDF4C-925B-4673-9DBC-C777C7F39E90}" destId="{EA999AB5-EDEE-4AF2-B31C-2435706200FC}" srcOrd="1" destOrd="0" presId="urn:microsoft.com/office/officeart/2005/8/layout/vList3"/>
    <dgm:cxn modelId="{C38E9685-13F9-4128-98BC-3D189046D1AB}" type="presParOf" srcId="{73694C80-7F3B-4C16-A4A1-893C57C87645}" destId="{4FEF6503-A8EB-411C-B619-744A7282593F}" srcOrd="1" destOrd="0" presId="urn:microsoft.com/office/officeart/2005/8/layout/vList3"/>
    <dgm:cxn modelId="{A7A99BE7-1B13-4282-9AD2-6ABF1C685B9A}" type="presParOf" srcId="{73694C80-7F3B-4C16-A4A1-893C57C87645}" destId="{6AC61BDA-5E5D-4742-8412-9F130B818131}" srcOrd="2" destOrd="0" presId="urn:microsoft.com/office/officeart/2005/8/layout/vList3"/>
    <dgm:cxn modelId="{29ECA651-DA42-4944-AAB2-067788A983E0}" type="presParOf" srcId="{6AC61BDA-5E5D-4742-8412-9F130B818131}" destId="{543002A9-280A-47DE-AF1F-27A7BEFB3062}" srcOrd="0" destOrd="0" presId="urn:microsoft.com/office/officeart/2005/8/layout/vList3"/>
    <dgm:cxn modelId="{DA7D1F88-12AD-421C-9C70-334BBCFE3E08}" type="presParOf" srcId="{6AC61BDA-5E5D-4742-8412-9F130B818131}" destId="{A136F491-F555-4233-A6A3-C6AA37468A0E}" srcOrd="1" destOrd="0" presId="urn:microsoft.com/office/officeart/2005/8/layout/vList3"/>
    <dgm:cxn modelId="{AB5C2119-A75A-442F-96F9-60DB68BCCACF}" type="presParOf" srcId="{73694C80-7F3B-4C16-A4A1-893C57C87645}" destId="{9493A7B4-46EC-4834-A690-42B44B076188}" srcOrd="3" destOrd="0" presId="urn:microsoft.com/office/officeart/2005/8/layout/vList3"/>
    <dgm:cxn modelId="{E2EE98C4-F511-43A1-B7B4-289514C435B7}" type="presParOf" srcId="{73694C80-7F3B-4C16-A4A1-893C57C87645}" destId="{D2E8E244-B8FC-46A1-A0DE-19DE15B2EF4C}" srcOrd="4" destOrd="0" presId="urn:microsoft.com/office/officeart/2005/8/layout/vList3"/>
    <dgm:cxn modelId="{2D2194A5-4CB1-4585-AD99-461A2A5B067F}" type="presParOf" srcId="{D2E8E244-B8FC-46A1-A0DE-19DE15B2EF4C}" destId="{5CB30E67-AB59-4864-ACD6-E0EEF661CF77}" srcOrd="0" destOrd="0" presId="urn:microsoft.com/office/officeart/2005/8/layout/vList3"/>
    <dgm:cxn modelId="{B0CF28F3-EE9E-44A2-AEF0-621EFDBB20C0}" type="presParOf" srcId="{D2E8E244-B8FC-46A1-A0DE-19DE15B2EF4C}" destId="{0A4BCC54-111D-42AD-83F0-1AEBC8A91735}" srcOrd="1" destOrd="0" presId="urn:microsoft.com/office/officeart/2005/8/layout/vList3"/>
    <dgm:cxn modelId="{1CF3F981-AFFB-485E-80AC-B8D0BA563D47}" type="presParOf" srcId="{73694C80-7F3B-4C16-A4A1-893C57C87645}" destId="{16DB1B72-B48F-49FD-A761-2719D720D4EC}" srcOrd="5" destOrd="0" presId="urn:microsoft.com/office/officeart/2005/8/layout/vList3"/>
    <dgm:cxn modelId="{18CFEE8A-B9FB-4930-9DDC-E059AD5223F5}" type="presParOf" srcId="{73694C80-7F3B-4C16-A4A1-893C57C87645}" destId="{9823244F-4EB9-4120-B450-91A82F7E0A07}" srcOrd="6" destOrd="0" presId="urn:microsoft.com/office/officeart/2005/8/layout/vList3"/>
    <dgm:cxn modelId="{3EED3E4E-ECF8-43CD-B846-77DD300DFBFB}" type="presParOf" srcId="{9823244F-4EB9-4120-B450-91A82F7E0A07}" destId="{9D007BCF-A1DF-4590-B54C-404F7888D50C}" srcOrd="0" destOrd="0" presId="urn:microsoft.com/office/officeart/2005/8/layout/vList3"/>
    <dgm:cxn modelId="{3078CFAE-6A4A-49D0-BF2A-8513BF1B2B37}" type="presParOf" srcId="{9823244F-4EB9-4120-B450-91A82F7E0A07}" destId="{0F30AE7B-329B-454A-B331-7E9DD043B4D3}" srcOrd="1" destOrd="0" presId="urn:microsoft.com/office/officeart/2005/8/layout/vList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528BC486-6525-46DA-AF03-FC01FC613CEB}" type="doc">
      <dgm:prSet loTypeId="urn:microsoft.com/office/officeart/2005/8/layout/vList3" loCatId="list" qsTypeId="urn:microsoft.com/office/officeart/2005/8/quickstyle/simple2" qsCatId="simple" csTypeId="urn:microsoft.com/office/officeart/2005/8/colors/accent5_5" csCatId="accent5" phldr="1"/>
      <dgm:spPr/>
      <dgm:t>
        <a:bodyPr/>
        <a:lstStyle/>
        <a:p>
          <a:endParaRPr lang="fr-CA"/>
        </a:p>
      </dgm:t>
    </dgm:pt>
    <dgm:pt modelId="{58AF8485-FE68-4741-A374-F393B8C10778}">
      <dgm:prSet phldrT="[Texte]" custT="1"/>
      <dgm:spPr/>
      <dgm:t>
        <a:bodyPr/>
        <a:lstStyle/>
        <a:p>
          <a:pPr algn="l"/>
          <a:r>
            <a:rPr lang="fr-FR" sz="2000" dirty="0" smtClean="0">
              <a:cs typeface="Arial Narrow"/>
            </a:rPr>
            <a:t>Rôle de leadership : CREPUQ, CARL, RCDR</a:t>
          </a:r>
          <a:endParaRPr lang="fr-CA" sz="2000" dirty="0"/>
        </a:p>
      </dgm:t>
    </dgm:pt>
    <dgm:pt modelId="{86D4F599-324F-4EB0-8C8C-62EDB8733831}" type="parTrans" cxnId="{5A15BFC4-CCDB-4BF1-97B7-05AD45731618}">
      <dgm:prSet/>
      <dgm:spPr/>
      <dgm:t>
        <a:bodyPr/>
        <a:lstStyle/>
        <a:p>
          <a:endParaRPr lang="fr-CA"/>
        </a:p>
      </dgm:t>
    </dgm:pt>
    <dgm:pt modelId="{23ADC154-46B8-40F3-B036-EEAEA7D7CBC8}" type="sibTrans" cxnId="{5A15BFC4-CCDB-4BF1-97B7-05AD45731618}">
      <dgm:prSet/>
      <dgm:spPr/>
      <dgm:t>
        <a:bodyPr/>
        <a:lstStyle/>
        <a:p>
          <a:endParaRPr lang="fr-CA"/>
        </a:p>
      </dgm:t>
    </dgm:pt>
    <dgm:pt modelId="{11599874-C6EC-4B1E-82A4-0B978677A5F5}">
      <dgm:prSet phldrT="[Texte]" custT="1"/>
      <dgm:spPr/>
      <dgm:t>
        <a:bodyPr/>
        <a:lstStyle/>
        <a:p>
          <a:pPr algn="l"/>
          <a:r>
            <a:rPr lang="fr-FR" sz="2000" dirty="0" smtClean="0">
              <a:cs typeface="Arial Narrow"/>
            </a:rPr>
            <a:t>Présence en Amérique du Nord (ARL)</a:t>
          </a:r>
          <a:endParaRPr lang="fr-CA" sz="2000" dirty="0"/>
        </a:p>
      </dgm:t>
    </dgm:pt>
    <dgm:pt modelId="{DDBBCE39-1EEB-4A98-B119-5FC9842E727B}" type="parTrans" cxnId="{DE657297-3084-4C35-8906-5FB775FB3CD7}">
      <dgm:prSet/>
      <dgm:spPr/>
      <dgm:t>
        <a:bodyPr/>
        <a:lstStyle/>
        <a:p>
          <a:endParaRPr lang="fr-CA"/>
        </a:p>
      </dgm:t>
    </dgm:pt>
    <dgm:pt modelId="{5D31A5A1-2779-48B6-BE85-6A5FCF05FD33}" type="sibTrans" cxnId="{DE657297-3084-4C35-8906-5FB775FB3CD7}">
      <dgm:prSet/>
      <dgm:spPr/>
      <dgm:t>
        <a:bodyPr/>
        <a:lstStyle/>
        <a:p>
          <a:endParaRPr lang="fr-CA"/>
        </a:p>
      </dgm:t>
    </dgm:pt>
    <dgm:pt modelId="{2E0C5418-FDD5-4A7F-BF5F-6AE510DB715D}">
      <dgm:prSet phldrT="[Texte]" custT="1"/>
      <dgm:spPr/>
      <dgm:t>
        <a:bodyPr/>
        <a:lstStyle/>
        <a:p>
          <a:pPr algn="l"/>
          <a:r>
            <a:rPr lang="fr-FR" sz="2000" dirty="0" smtClean="0">
              <a:cs typeface="Arial Narrow"/>
            </a:rPr>
            <a:t>Comité des bibliothèques de L’AFMC</a:t>
          </a:r>
          <a:endParaRPr lang="fr-CA" sz="2000" dirty="0"/>
        </a:p>
      </dgm:t>
    </dgm:pt>
    <dgm:pt modelId="{8650F62D-CE67-4FB7-A269-8D18B597886C}" type="parTrans" cxnId="{AB95AD10-D8B7-49F4-94A9-BBA1DBDC26F1}">
      <dgm:prSet/>
      <dgm:spPr/>
      <dgm:t>
        <a:bodyPr/>
        <a:lstStyle/>
        <a:p>
          <a:endParaRPr lang="fr-CA"/>
        </a:p>
      </dgm:t>
    </dgm:pt>
    <dgm:pt modelId="{B815643B-5C85-4301-8B0F-9569E4E5EB43}" type="sibTrans" cxnId="{AB95AD10-D8B7-49F4-94A9-BBA1DBDC26F1}">
      <dgm:prSet/>
      <dgm:spPr/>
      <dgm:t>
        <a:bodyPr/>
        <a:lstStyle/>
        <a:p>
          <a:endParaRPr lang="fr-CA"/>
        </a:p>
      </dgm:t>
    </dgm:pt>
    <dgm:pt modelId="{FB91A494-8ED6-4D33-8C5C-E0E2627CE806}">
      <dgm:prSet custT="1"/>
      <dgm:spPr/>
      <dgm:t>
        <a:bodyPr/>
        <a:lstStyle/>
        <a:p>
          <a:pPr algn="l"/>
          <a:r>
            <a:rPr lang="fr-FR" sz="2000" dirty="0" smtClean="0">
              <a:cs typeface="Arial Narrow"/>
            </a:rPr>
            <a:t>Rayonnement international (IFLA et IATUL)</a:t>
          </a:r>
        </a:p>
      </dgm:t>
    </dgm:pt>
    <dgm:pt modelId="{8EC7F4DD-89E4-44EF-99D4-5C919DE6A8BA}" type="parTrans" cxnId="{2805A7D4-8B0A-4C24-96D6-9AA56B5DF9C6}">
      <dgm:prSet/>
      <dgm:spPr/>
      <dgm:t>
        <a:bodyPr/>
        <a:lstStyle/>
        <a:p>
          <a:endParaRPr lang="fr-CA"/>
        </a:p>
      </dgm:t>
    </dgm:pt>
    <dgm:pt modelId="{9348C2CC-EDCC-48A4-996A-D96A708B48E6}" type="sibTrans" cxnId="{2805A7D4-8B0A-4C24-96D6-9AA56B5DF9C6}">
      <dgm:prSet/>
      <dgm:spPr/>
      <dgm:t>
        <a:bodyPr/>
        <a:lstStyle/>
        <a:p>
          <a:endParaRPr lang="fr-CA"/>
        </a:p>
      </dgm:t>
    </dgm:pt>
    <dgm:pt modelId="{543689A0-D908-4B6C-A740-07ED718B73FD}">
      <dgm:prSet custT="1"/>
      <dgm:spPr/>
      <dgm:t>
        <a:bodyPr/>
        <a:lstStyle/>
        <a:p>
          <a:pPr algn="l"/>
          <a:r>
            <a:rPr lang="fr-FR" sz="2000" dirty="0" smtClean="0">
              <a:cs typeface="Arial Narrow"/>
            </a:rPr>
            <a:t>Entente Bordeaux / Laval</a:t>
          </a:r>
        </a:p>
      </dgm:t>
    </dgm:pt>
    <dgm:pt modelId="{EB3DBDF9-0043-4AE8-B0E4-E1D29EF5CB11}" type="parTrans" cxnId="{F0DCD2A6-BF6F-43D1-9936-08002C56F18D}">
      <dgm:prSet/>
      <dgm:spPr/>
      <dgm:t>
        <a:bodyPr/>
        <a:lstStyle/>
        <a:p>
          <a:endParaRPr lang="fr-CA"/>
        </a:p>
      </dgm:t>
    </dgm:pt>
    <dgm:pt modelId="{06A045B5-640C-4393-B5FE-3F077A98E56F}" type="sibTrans" cxnId="{F0DCD2A6-BF6F-43D1-9936-08002C56F18D}">
      <dgm:prSet/>
      <dgm:spPr/>
      <dgm:t>
        <a:bodyPr/>
        <a:lstStyle/>
        <a:p>
          <a:endParaRPr lang="fr-CA"/>
        </a:p>
      </dgm:t>
    </dgm:pt>
    <dgm:pt modelId="{73694C80-7F3B-4C16-A4A1-893C57C87645}" type="pres">
      <dgm:prSet presAssocID="{528BC486-6525-46DA-AF03-FC01FC613CEB}" presName="linearFlow" presStyleCnt="0">
        <dgm:presLayoutVars>
          <dgm:dir/>
          <dgm:resizeHandles val="exact"/>
        </dgm:presLayoutVars>
      </dgm:prSet>
      <dgm:spPr/>
      <dgm:t>
        <a:bodyPr/>
        <a:lstStyle/>
        <a:p>
          <a:endParaRPr lang="fr-CA"/>
        </a:p>
      </dgm:t>
    </dgm:pt>
    <dgm:pt modelId="{3D4DDF4C-925B-4673-9DBC-C777C7F39E90}" type="pres">
      <dgm:prSet presAssocID="{58AF8485-FE68-4741-A374-F393B8C10778}" presName="composite" presStyleCnt="0"/>
      <dgm:spPr/>
      <dgm:t>
        <a:bodyPr/>
        <a:lstStyle/>
        <a:p>
          <a:endParaRPr lang="fr-CA"/>
        </a:p>
      </dgm:t>
    </dgm:pt>
    <dgm:pt modelId="{BC89340C-218B-40D9-A00F-E73A7144CA09}" type="pres">
      <dgm:prSet presAssocID="{58AF8485-FE68-4741-A374-F393B8C10778}" presName="imgShp" presStyleLbl="fgImgPlace1" presStyleIdx="0" presStyleCnt="5" custScaleY="100493" custLinFactNeighborX="-27063"/>
      <dgm:spPr>
        <a:blipFill>
          <a:blip xmlns:r="http://schemas.openxmlformats.org/officeDocument/2006/relationships" r:embed="rId1">
            <a:extLst>
              <a:ext uri="{28A0092B-C50C-407E-A947-70E740481C1C}">
                <a14:useLocalDpi xmlns:a14="http://schemas.microsoft.com/office/drawing/2010/main" val="0"/>
              </a:ext>
            </a:extLst>
          </a:blip>
          <a:srcRect/>
          <a:stretch>
            <a:fillRect l="-12000" r="-12000"/>
          </a:stretch>
        </a:blipFill>
      </dgm:spPr>
      <dgm:t>
        <a:bodyPr/>
        <a:lstStyle/>
        <a:p>
          <a:endParaRPr lang="fr-CA"/>
        </a:p>
      </dgm:t>
    </dgm:pt>
    <dgm:pt modelId="{EA999AB5-EDEE-4AF2-B31C-2435706200FC}" type="pres">
      <dgm:prSet presAssocID="{58AF8485-FE68-4741-A374-F393B8C10778}" presName="txShp" presStyleLbl="node1" presStyleIdx="0" presStyleCnt="5" custScaleX="110245" custLinFactNeighborX="3023">
        <dgm:presLayoutVars>
          <dgm:bulletEnabled val="1"/>
        </dgm:presLayoutVars>
      </dgm:prSet>
      <dgm:spPr/>
      <dgm:t>
        <a:bodyPr/>
        <a:lstStyle/>
        <a:p>
          <a:endParaRPr lang="fr-CA"/>
        </a:p>
      </dgm:t>
    </dgm:pt>
    <dgm:pt modelId="{4FEF6503-A8EB-411C-B619-744A7282593F}" type="pres">
      <dgm:prSet presAssocID="{23ADC154-46B8-40F3-B036-EEAEA7D7CBC8}" presName="spacing" presStyleCnt="0"/>
      <dgm:spPr/>
      <dgm:t>
        <a:bodyPr/>
        <a:lstStyle/>
        <a:p>
          <a:endParaRPr lang="fr-CA"/>
        </a:p>
      </dgm:t>
    </dgm:pt>
    <dgm:pt modelId="{6AC61BDA-5E5D-4742-8412-9F130B818131}" type="pres">
      <dgm:prSet presAssocID="{11599874-C6EC-4B1E-82A4-0B978677A5F5}" presName="composite" presStyleCnt="0"/>
      <dgm:spPr/>
      <dgm:t>
        <a:bodyPr/>
        <a:lstStyle/>
        <a:p>
          <a:endParaRPr lang="fr-CA"/>
        </a:p>
      </dgm:t>
    </dgm:pt>
    <dgm:pt modelId="{543002A9-280A-47DE-AF1F-27A7BEFB3062}" type="pres">
      <dgm:prSet presAssocID="{11599874-C6EC-4B1E-82A4-0B978677A5F5}" presName="imgShp" presStyleLbl="fgImgPlace1" presStyleIdx="1" presStyleCnt="5" custLinFactNeighborX="-26269"/>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dgm:spPr>
      <dgm:t>
        <a:bodyPr/>
        <a:lstStyle/>
        <a:p>
          <a:endParaRPr lang="fr-CA"/>
        </a:p>
      </dgm:t>
    </dgm:pt>
    <dgm:pt modelId="{A136F491-F555-4233-A6A3-C6AA37468A0E}" type="pres">
      <dgm:prSet presAssocID="{11599874-C6EC-4B1E-82A4-0B978677A5F5}" presName="txShp" presStyleLbl="node1" presStyleIdx="1" presStyleCnt="5" custScaleX="110245" custLinFactNeighborX="3023">
        <dgm:presLayoutVars>
          <dgm:bulletEnabled val="1"/>
        </dgm:presLayoutVars>
      </dgm:prSet>
      <dgm:spPr/>
      <dgm:t>
        <a:bodyPr/>
        <a:lstStyle/>
        <a:p>
          <a:endParaRPr lang="fr-CA"/>
        </a:p>
      </dgm:t>
    </dgm:pt>
    <dgm:pt modelId="{9493A7B4-46EC-4834-A690-42B44B076188}" type="pres">
      <dgm:prSet presAssocID="{5D31A5A1-2779-48B6-BE85-6A5FCF05FD33}" presName="spacing" presStyleCnt="0"/>
      <dgm:spPr/>
      <dgm:t>
        <a:bodyPr/>
        <a:lstStyle/>
        <a:p>
          <a:endParaRPr lang="fr-CA"/>
        </a:p>
      </dgm:t>
    </dgm:pt>
    <dgm:pt modelId="{D2E8E244-B8FC-46A1-A0DE-19DE15B2EF4C}" type="pres">
      <dgm:prSet presAssocID="{2E0C5418-FDD5-4A7F-BF5F-6AE510DB715D}" presName="composite" presStyleCnt="0"/>
      <dgm:spPr/>
      <dgm:t>
        <a:bodyPr/>
        <a:lstStyle/>
        <a:p>
          <a:endParaRPr lang="fr-CA"/>
        </a:p>
      </dgm:t>
    </dgm:pt>
    <dgm:pt modelId="{5CB30E67-AB59-4864-ACD6-E0EEF661CF77}" type="pres">
      <dgm:prSet presAssocID="{2E0C5418-FDD5-4A7F-BF5F-6AE510DB715D}" presName="imgShp" presStyleLbl="fgImgPlace1" presStyleIdx="2" presStyleCnt="5" custLinFactNeighborX="-29405" custLinFactNeighborY="4657"/>
      <dgm:spPr>
        <a:blipFill>
          <a:blip xmlns:r="http://schemas.openxmlformats.org/officeDocument/2006/relationships" r:embed="rId3">
            <a:extLst>
              <a:ext uri="{28A0092B-C50C-407E-A947-70E740481C1C}">
                <a14:useLocalDpi xmlns:a14="http://schemas.microsoft.com/office/drawing/2010/main" val="0"/>
              </a:ext>
            </a:extLst>
          </a:blip>
          <a:srcRect/>
          <a:stretch>
            <a:fillRect l="-3000" r="-3000"/>
          </a:stretch>
        </a:blipFill>
      </dgm:spPr>
      <dgm:t>
        <a:bodyPr/>
        <a:lstStyle/>
        <a:p>
          <a:endParaRPr lang="fr-CA"/>
        </a:p>
      </dgm:t>
    </dgm:pt>
    <dgm:pt modelId="{0A4BCC54-111D-42AD-83F0-1AEBC8A91735}" type="pres">
      <dgm:prSet presAssocID="{2E0C5418-FDD5-4A7F-BF5F-6AE510DB715D}" presName="txShp" presStyleLbl="node1" presStyleIdx="2" presStyleCnt="5" custScaleX="110245" custLinFactNeighborX="3023">
        <dgm:presLayoutVars>
          <dgm:bulletEnabled val="1"/>
        </dgm:presLayoutVars>
      </dgm:prSet>
      <dgm:spPr/>
      <dgm:t>
        <a:bodyPr/>
        <a:lstStyle/>
        <a:p>
          <a:endParaRPr lang="fr-CA"/>
        </a:p>
      </dgm:t>
    </dgm:pt>
    <dgm:pt modelId="{16DB1B72-B48F-49FD-A761-2719D720D4EC}" type="pres">
      <dgm:prSet presAssocID="{B815643B-5C85-4301-8B0F-9569E4E5EB43}" presName="spacing" presStyleCnt="0"/>
      <dgm:spPr/>
      <dgm:t>
        <a:bodyPr/>
        <a:lstStyle/>
        <a:p>
          <a:endParaRPr lang="fr-CA"/>
        </a:p>
      </dgm:t>
    </dgm:pt>
    <dgm:pt modelId="{9823244F-4EB9-4120-B450-91A82F7E0A07}" type="pres">
      <dgm:prSet presAssocID="{FB91A494-8ED6-4D33-8C5C-E0E2627CE806}" presName="composite" presStyleCnt="0"/>
      <dgm:spPr/>
      <dgm:t>
        <a:bodyPr/>
        <a:lstStyle/>
        <a:p>
          <a:endParaRPr lang="fr-CA"/>
        </a:p>
      </dgm:t>
    </dgm:pt>
    <dgm:pt modelId="{9D007BCF-A1DF-4590-B54C-404F7888D50C}" type="pres">
      <dgm:prSet presAssocID="{FB91A494-8ED6-4D33-8C5C-E0E2627CE806}" presName="imgShp" presStyleLbl="fgImgPlace1" presStyleIdx="3" presStyleCnt="5" custLinFactNeighborX="-32623"/>
      <dgm:spPr>
        <a:blipFill>
          <a:blip xmlns:r="http://schemas.openxmlformats.org/officeDocument/2006/relationships" r:embed="rId4">
            <a:extLst>
              <a:ext uri="{28A0092B-C50C-407E-A947-70E740481C1C}">
                <a14:useLocalDpi xmlns:a14="http://schemas.microsoft.com/office/drawing/2010/main" val="0"/>
              </a:ext>
            </a:extLst>
          </a:blip>
          <a:srcRect/>
          <a:stretch>
            <a:fillRect l="-14000" r="-14000"/>
          </a:stretch>
        </a:blipFill>
      </dgm:spPr>
      <dgm:t>
        <a:bodyPr/>
        <a:lstStyle/>
        <a:p>
          <a:endParaRPr lang="fr-CA"/>
        </a:p>
      </dgm:t>
    </dgm:pt>
    <dgm:pt modelId="{0F30AE7B-329B-454A-B331-7E9DD043B4D3}" type="pres">
      <dgm:prSet presAssocID="{FB91A494-8ED6-4D33-8C5C-E0E2627CE806}" presName="txShp" presStyleLbl="node1" presStyleIdx="3" presStyleCnt="5" custScaleX="110245" custLinFactNeighborX="3023">
        <dgm:presLayoutVars>
          <dgm:bulletEnabled val="1"/>
        </dgm:presLayoutVars>
      </dgm:prSet>
      <dgm:spPr/>
      <dgm:t>
        <a:bodyPr/>
        <a:lstStyle/>
        <a:p>
          <a:endParaRPr lang="fr-CA"/>
        </a:p>
      </dgm:t>
    </dgm:pt>
    <dgm:pt modelId="{10886182-F8ED-42F9-83E6-15B8484171DA}" type="pres">
      <dgm:prSet presAssocID="{9348C2CC-EDCC-48A4-996A-D96A708B48E6}" presName="spacing" presStyleCnt="0"/>
      <dgm:spPr/>
      <dgm:t>
        <a:bodyPr/>
        <a:lstStyle/>
        <a:p>
          <a:endParaRPr lang="fr-CA"/>
        </a:p>
      </dgm:t>
    </dgm:pt>
    <dgm:pt modelId="{307FD9E5-FC73-4AC9-B1C5-1FD3F06A6DD7}" type="pres">
      <dgm:prSet presAssocID="{543689A0-D908-4B6C-A740-07ED718B73FD}" presName="composite" presStyleCnt="0"/>
      <dgm:spPr/>
      <dgm:t>
        <a:bodyPr/>
        <a:lstStyle/>
        <a:p>
          <a:endParaRPr lang="fr-CA"/>
        </a:p>
      </dgm:t>
    </dgm:pt>
    <dgm:pt modelId="{DE6110A9-5F6C-43B4-8E7F-D3348C77E6B8}" type="pres">
      <dgm:prSet presAssocID="{543689A0-D908-4B6C-A740-07ED718B73FD}" presName="imgShp" presStyleLbl="fgImgPlace1" presStyleIdx="4" presStyleCnt="5" custLinFactNeighborX="-32623"/>
      <dgm:spPr>
        <a:blipFill>
          <a:blip xmlns:r="http://schemas.openxmlformats.org/officeDocument/2006/relationships" r:embed="rId5">
            <a:extLst>
              <a:ext uri="{28A0092B-C50C-407E-A947-70E740481C1C}">
                <a14:useLocalDpi xmlns:a14="http://schemas.microsoft.com/office/drawing/2010/main" val="0"/>
              </a:ext>
            </a:extLst>
          </a:blip>
          <a:srcRect/>
          <a:stretch>
            <a:fillRect l="-12000" r="-12000"/>
          </a:stretch>
        </a:blipFill>
      </dgm:spPr>
      <dgm:t>
        <a:bodyPr/>
        <a:lstStyle/>
        <a:p>
          <a:endParaRPr lang="fr-CA"/>
        </a:p>
      </dgm:t>
    </dgm:pt>
    <dgm:pt modelId="{9D18A0DB-A3C5-4313-91CC-0A84FB2D539C}" type="pres">
      <dgm:prSet presAssocID="{543689A0-D908-4B6C-A740-07ED718B73FD}" presName="txShp" presStyleLbl="node1" presStyleIdx="4" presStyleCnt="5" custScaleX="110245" custLinFactNeighborX="2848">
        <dgm:presLayoutVars>
          <dgm:bulletEnabled val="1"/>
        </dgm:presLayoutVars>
      </dgm:prSet>
      <dgm:spPr/>
      <dgm:t>
        <a:bodyPr/>
        <a:lstStyle/>
        <a:p>
          <a:endParaRPr lang="fr-CA"/>
        </a:p>
      </dgm:t>
    </dgm:pt>
  </dgm:ptLst>
  <dgm:cxnLst>
    <dgm:cxn modelId="{07FBC281-50AE-4736-8AF4-305AF5184AAC}" type="presOf" srcId="{543689A0-D908-4B6C-A740-07ED718B73FD}" destId="{9D18A0DB-A3C5-4313-91CC-0A84FB2D539C}" srcOrd="0" destOrd="0" presId="urn:microsoft.com/office/officeart/2005/8/layout/vList3"/>
    <dgm:cxn modelId="{036CA7BD-439F-4DCD-A9D4-C5506E97BB4B}" type="presOf" srcId="{58AF8485-FE68-4741-A374-F393B8C10778}" destId="{EA999AB5-EDEE-4AF2-B31C-2435706200FC}" srcOrd="0" destOrd="0" presId="urn:microsoft.com/office/officeart/2005/8/layout/vList3"/>
    <dgm:cxn modelId="{2805A7D4-8B0A-4C24-96D6-9AA56B5DF9C6}" srcId="{528BC486-6525-46DA-AF03-FC01FC613CEB}" destId="{FB91A494-8ED6-4D33-8C5C-E0E2627CE806}" srcOrd="3" destOrd="0" parTransId="{8EC7F4DD-89E4-44EF-99D4-5C919DE6A8BA}" sibTransId="{9348C2CC-EDCC-48A4-996A-D96A708B48E6}"/>
    <dgm:cxn modelId="{DE657297-3084-4C35-8906-5FB775FB3CD7}" srcId="{528BC486-6525-46DA-AF03-FC01FC613CEB}" destId="{11599874-C6EC-4B1E-82A4-0B978677A5F5}" srcOrd="1" destOrd="0" parTransId="{DDBBCE39-1EEB-4A98-B119-5FC9842E727B}" sibTransId="{5D31A5A1-2779-48B6-BE85-6A5FCF05FD33}"/>
    <dgm:cxn modelId="{AB95AD10-D8B7-49F4-94A9-BBA1DBDC26F1}" srcId="{528BC486-6525-46DA-AF03-FC01FC613CEB}" destId="{2E0C5418-FDD5-4A7F-BF5F-6AE510DB715D}" srcOrd="2" destOrd="0" parTransId="{8650F62D-CE67-4FB7-A269-8D18B597886C}" sibTransId="{B815643B-5C85-4301-8B0F-9569E4E5EB43}"/>
    <dgm:cxn modelId="{03E6B839-24E6-4623-A788-D0687D798719}" type="presOf" srcId="{FB91A494-8ED6-4D33-8C5C-E0E2627CE806}" destId="{0F30AE7B-329B-454A-B331-7E9DD043B4D3}" srcOrd="0" destOrd="0" presId="urn:microsoft.com/office/officeart/2005/8/layout/vList3"/>
    <dgm:cxn modelId="{9F92FD97-4B87-4104-AFC8-72406106F292}" type="presOf" srcId="{11599874-C6EC-4B1E-82A4-0B978677A5F5}" destId="{A136F491-F555-4233-A6A3-C6AA37468A0E}" srcOrd="0" destOrd="0" presId="urn:microsoft.com/office/officeart/2005/8/layout/vList3"/>
    <dgm:cxn modelId="{5A15BFC4-CCDB-4BF1-97B7-05AD45731618}" srcId="{528BC486-6525-46DA-AF03-FC01FC613CEB}" destId="{58AF8485-FE68-4741-A374-F393B8C10778}" srcOrd="0" destOrd="0" parTransId="{86D4F599-324F-4EB0-8C8C-62EDB8733831}" sibTransId="{23ADC154-46B8-40F3-B036-EEAEA7D7CBC8}"/>
    <dgm:cxn modelId="{F0DCD2A6-BF6F-43D1-9936-08002C56F18D}" srcId="{528BC486-6525-46DA-AF03-FC01FC613CEB}" destId="{543689A0-D908-4B6C-A740-07ED718B73FD}" srcOrd="4" destOrd="0" parTransId="{EB3DBDF9-0043-4AE8-B0E4-E1D29EF5CB11}" sibTransId="{06A045B5-640C-4393-B5FE-3F077A98E56F}"/>
    <dgm:cxn modelId="{D41E640A-14EC-4AE4-87AB-FDCB618693AD}" type="presOf" srcId="{2E0C5418-FDD5-4A7F-BF5F-6AE510DB715D}" destId="{0A4BCC54-111D-42AD-83F0-1AEBC8A91735}" srcOrd="0" destOrd="0" presId="urn:microsoft.com/office/officeart/2005/8/layout/vList3"/>
    <dgm:cxn modelId="{2DB4EF1F-7E14-4F2E-8D5B-9ED5DFB3ADAA}" type="presOf" srcId="{528BC486-6525-46DA-AF03-FC01FC613CEB}" destId="{73694C80-7F3B-4C16-A4A1-893C57C87645}" srcOrd="0" destOrd="0" presId="urn:microsoft.com/office/officeart/2005/8/layout/vList3"/>
    <dgm:cxn modelId="{8F7C9E8E-877A-461A-B272-BFB12B10B5B0}" type="presParOf" srcId="{73694C80-7F3B-4C16-A4A1-893C57C87645}" destId="{3D4DDF4C-925B-4673-9DBC-C777C7F39E90}" srcOrd="0" destOrd="0" presId="urn:microsoft.com/office/officeart/2005/8/layout/vList3"/>
    <dgm:cxn modelId="{3AA56E11-F7CB-412C-BD43-A84A96438AE3}" type="presParOf" srcId="{3D4DDF4C-925B-4673-9DBC-C777C7F39E90}" destId="{BC89340C-218B-40D9-A00F-E73A7144CA09}" srcOrd="0" destOrd="0" presId="urn:microsoft.com/office/officeart/2005/8/layout/vList3"/>
    <dgm:cxn modelId="{054C5F30-226E-45EE-9AB3-0CCC9D3F5533}" type="presParOf" srcId="{3D4DDF4C-925B-4673-9DBC-C777C7F39E90}" destId="{EA999AB5-EDEE-4AF2-B31C-2435706200FC}" srcOrd="1" destOrd="0" presId="urn:microsoft.com/office/officeart/2005/8/layout/vList3"/>
    <dgm:cxn modelId="{75B199A1-C3DA-48F5-B032-84895C615C2F}" type="presParOf" srcId="{73694C80-7F3B-4C16-A4A1-893C57C87645}" destId="{4FEF6503-A8EB-411C-B619-744A7282593F}" srcOrd="1" destOrd="0" presId="urn:microsoft.com/office/officeart/2005/8/layout/vList3"/>
    <dgm:cxn modelId="{84A87D60-4BFE-4B26-9566-EFE5A4204057}" type="presParOf" srcId="{73694C80-7F3B-4C16-A4A1-893C57C87645}" destId="{6AC61BDA-5E5D-4742-8412-9F130B818131}" srcOrd="2" destOrd="0" presId="urn:microsoft.com/office/officeart/2005/8/layout/vList3"/>
    <dgm:cxn modelId="{FC2BDFDF-538E-489B-83B9-031516B35649}" type="presParOf" srcId="{6AC61BDA-5E5D-4742-8412-9F130B818131}" destId="{543002A9-280A-47DE-AF1F-27A7BEFB3062}" srcOrd="0" destOrd="0" presId="urn:microsoft.com/office/officeart/2005/8/layout/vList3"/>
    <dgm:cxn modelId="{821876B8-7AD4-4E2D-A187-C0C8F70DFC1A}" type="presParOf" srcId="{6AC61BDA-5E5D-4742-8412-9F130B818131}" destId="{A136F491-F555-4233-A6A3-C6AA37468A0E}" srcOrd="1" destOrd="0" presId="urn:microsoft.com/office/officeart/2005/8/layout/vList3"/>
    <dgm:cxn modelId="{0D2662A6-A016-4FF6-B2A9-F00574D2F4E9}" type="presParOf" srcId="{73694C80-7F3B-4C16-A4A1-893C57C87645}" destId="{9493A7B4-46EC-4834-A690-42B44B076188}" srcOrd="3" destOrd="0" presId="urn:microsoft.com/office/officeart/2005/8/layout/vList3"/>
    <dgm:cxn modelId="{18E0968C-2978-492C-9234-3B2B48C1DAF3}" type="presParOf" srcId="{73694C80-7F3B-4C16-A4A1-893C57C87645}" destId="{D2E8E244-B8FC-46A1-A0DE-19DE15B2EF4C}" srcOrd="4" destOrd="0" presId="urn:microsoft.com/office/officeart/2005/8/layout/vList3"/>
    <dgm:cxn modelId="{21B63B8F-85EA-4F81-BD57-00C961116608}" type="presParOf" srcId="{D2E8E244-B8FC-46A1-A0DE-19DE15B2EF4C}" destId="{5CB30E67-AB59-4864-ACD6-E0EEF661CF77}" srcOrd="0" destOrd="0" presId="urn:microsoft.com/office/officeart/2005/8/layout/vList3"/>
    <dgm:cxn modelId="{053187CC-B9F2-44AF-B891-92811723587B}" type="presParOf" srcId="{D2E8E244-B8FC-46A1-A0DE-19DE15B2EF4C}" destId="{0A4BCC54-111D-42AD-83F0-1AEBC8A91735}" srcOrd="1" destOrd="0" presId="urn:microsoft.com/office/officeart/2005/8/layout/vList3"/>
    <dgm:cxn modelId="{DF3F01A2-6120-4145-AEEA-9BFEDAD1EEAD}" type="presParOf" srcId="{73694C80-7F3B-4C16-A4A1-893C57C87645}" destId="{16DB1B72-B48F-49FD-A761-2719D720D4EC}" srcOrd="5" destOrd="0" presId="urn:microsoft.com/office/officeart/2005/8/layout/vList3"/>
    <dgm:cxn modelId="{BE632ECA-FC50-47ED-B3CC-2E990BBDCA11}" type="presParOf" srcId="{73694C80-7F3B-4C16-A4A1-893C57C87645}" destId="{9823244F-4EB9-4120-B450-91A82F7E0A07}" srcOrd="6" destOrd="0" presId="urn:microsoft.com/office/officeart/2005/8/layout/vList3"/>
    <dgm:cxn modelId="{4A1CB6AD-197C-4EF3-A96A-CAFC6A88C0FA}" type="presParOf" srcId="{9823244F-4EB9-4120-B450-91A82F7E0A07}" destId="{9D007BCF-A1DF-4590-B54C-404F7888D50C}" srcOrd="0" destOrd="0" presId="urn:microsoft.com/office/officeart/2005/8/layout/vList3"/>
    <dgm:cxn modelId="{59652382-3C65-4469-AA82-4FD5302ED407}" type="presParOf" srcId="{9823244F-4EB9-4120-B450-91A82F7E0A07}" destId="{0F30AE7B-329B-454A-B331-7E9DD043B4D3}" srcOrd="1" destOrd="0" presId="urn:microsoft.com/office/officeart/2005/8/layout/vList3"/>
    <dgm:cxn modelId="{4B79B15C-B10E-4214-A826-3E296083AF50}" type="presParOf" srcId="{73694C80-7F3B-4C16-A4A1-893C57C87645}" destId="{10886182-F8ED-42F9-83E6-15B8484171DA}" srcOrd="7" destOrd="0" presId="urn:microsoft.com/office/officeart/2005/8/layout/vList3"/>
    <dgm:cxn modelId="{6FA5F8F9-71C2-4250-95C0-1DEC528F7CAA}" type="presParOf" srcId="{73694C80-7F3B-4C16-A4A1-893C57C87645}" destId="{307FD9E5-FC73-4AC9-B1C5-1FD3F06A6DD7}" srcOrd="8" destOrd="0" presId="urn:microsoft.com/office/officeart/2005/8/layout/vList3"/>
    <dgm:cxn modelId="{693DC53C-A0EA-4DB2-AE98-0F5128348B30}" type="presParOf" srcId="{307FD9E5-FC73-4AC9-B1C5-1FD3F06A6DD7}" destId="{DE6110A9-5F6C-43B4-8E7F-D3348C77E6B8}" srcOrd="0" destOrd="0" presId="urn:microsoft.com/office/officeart/2005/8/layout/vList3"/>
    <dgm:cxn modelId="{D587CC8D-2B27-457C-B62C-91B725793C14}" type="presParOf" srcId="{307FD9E5-FC73-4AC9-B1C5-1FD3F06A6DD7}" destId="{9D18A0DB-A3C5-4313-91CC-0A84FB2D539C}" srcOrd="1" destOrd="0" presId="urn:microsoft.com/office/officeart/2005/8/layout/vList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528BC486-6525-46DA-AF03-FC01FC613CEB}" type="doc">
      <dgm:prSet loTypeId="urn:microsoft.com/office/officeart/2005/8/layout/vList3" loCatId="list" qsTypeId="urn:microsoft.com/office/officeart/2005/8/quickstyle/simple2" qsCatId="simple" csTypeId="urn:microsoft.com/office/officeart/2005/8/colors/accent4_5" csCatId="accent4" phldr="1"/>
      <dgm:spPr/>
      <dgm:t>
        <a:bodyPr/>
        <a:lstStyle/>
        <a:p>
          <a:endParaRPr lang="fr-CA"/>
        </a:p>
      </dgm:t>
    </dgm:pt>
    <dgm:pt modelId="{58AF8485-FE68-4741-A374-F393B8C10778}">
      <dgm:prSet phldrT="[Texte]" custT="1"/>
      <dgm:spPr/>
      <dgm:t>
        <a:bodyPr/>
        <a:lstStyle/>
        <a:p>
          <a:pPr algn="l"/>
          <a:r>
            <a:rPr lang="fr-FR" sz="2000" dirty="0" smtClean="0">
              <a:cs typeface="Arial Narrow"/>
            </a:rPr>
            <a:t>Satisfaction des employés et esprit d’équipe</a:t>
          </a:r>
          <a:endParaRPr lang="fr-CA" sz="2000" dirty="0"/>
        </a:p>
      </dgm:t>
    </dgm:pt>
    <dgm:pt modelId="{86D4F599-324F-4EB0-8C8C-62EDB8733831}" type="parTrans" cxnId="{5A15BFC4-CCDB-4BF1-97B7-05AD45731618}">
      <dgm:prSet/>
      <dgm:spPr/>
      <dgm:t>
        <a:bodyPr/>
        <a:lstStyle/>
        <a:p>
          <a:endParaRPr lang="fr-CA"/>
        </a:p>
      </dgm:t>
    </dgm:pt>
    <dgm:pt modelId="{23ADC154-46B8-40F3-B036-EEAEA7D7CBC8}" type="sibTrans" cxnId="{5A15BFC4-CCDB-4BF1-97B7-05AD45731618}">
      <dgm:prSet/>
      <dgm:spPr/>
      <dgm:t>
        <a:bodyPr/>
        <a:lstStyle/>
        <a:p>
          <a:endParaRPr lang="fr-CA"/>
        </a:p>
      </dgm:t>
    </dgm:pt>
    <dgm:pt modelId="{11599874-C6EC-4B1E-82A4-0B978677A5F5}">
      <dgm:prSet phldrT="[Texte]" custT="1"/>
      <dgm:spPr/>
      <dgm:t>
        <a:bodyPr/>
        <a:lstStyle/>
        <a:p>
          <a:pPr algn="l"/>
          <a:r>
            <a:rPr lang="fr-FR" sz="2000" dirty="0" smtClean="0">
              <a:cs typeface="Arial Narrow"/>
            </a:rPr>
            <a:t>Reconnaissance non monétaire</a:t>
          </a:r>
          <a:endParaRPr lang="fr-CA" sz="2000" dirty="0"/>
        </a:p>
      </dgm:t>
    </dgm:pt>
    <dgm:pt modelId="{DDBBCE39-1EEB-4A98-B119-5FC9842E727B}" type="parTrans" cxnId="{DE657297-3084-4C35-8906-5FB775FB3CD7}">
      <dgm:prSet/>
      <dgm:spPr/>
      <dgm:t>
        <a:bodyPr/>
        <a:lstStyle/>
        <a:p>
          <a:endParaRPr lang="fr-CA"/>
        </a:p>
      </dgm:t>
    </dgm:pt>
    <dgm:pt modelId="{5D31A5A1-2779-48B6-BE85-6A5FCF05FD33}" type="sibTrans" cxnId="{DE657297-3084-4C35-8906-5FB775FB3CD7}">
      <dgm:prSet/>
      <dgm:spPr/>
      <dgm:t>
        <a:bodyPr/>
        <a:lstStyle/>
        <a:p>
          <a:endParaRPr lang="fr-CA"/>
        </a:p>
      </dgm:t>
    </dgm:pt>
    <dgm:pt modelId="{2E0C5418-FDD5-4A7F-BF5F-6AE510DB715D}">
      <dgm:prSet phldrT="[Texte]" custT="1"/>
      <dgm:spPr/>
      <dgm:t>
        <a:bodyPr/>
        <a:lstStyle/>
        <a:p>
          <a:pPr algn="l"/>
          <a:r>
            <a:rPr lang="fr-FR" sz="2000" dirty="0" smtClean="0">
              <a:cs typeface="Arial Narrow"/>
            </a:rPr>
            <a:t>Accueil des nouveaux employés</a:t>
          </a:r>
          <a:endParaRPr lang="fr-CA" sz="2000" dirty="0"/>
        </a:p>
      </dgm:t>
    </dgm:pt>
    <dgm:pt modelId="{8650F62D-CE67-4FB7-A269-8D18B597886C}" type="parTrans" cxnId="{AB95AD10-D8B7-49F4-94A9-BBA1DBDC26F1}">
      <dgm:prSet/>
      <dgm:spPr/>
      <dgm:t>
        <a:bodyPr/>
        <a:lstStyle/>
        <a:p>
          <a:endParaRPr lang="fr-CA"/>
        </a:p>
      </dgm:t>
    </dgm:pt>
    <dgm:pt modelId="{B815643B-5C85-4301-8B0F-9569E4E5EB43}" type="sibTrans" cxnId="{AB95AD10-D8B7-49F4-94A9-BBA1DBDC26F1}">
      <dgm:prSet/>
      <dgm:spPr/>
      <dgm:t>
        <a:bodyPr/>
        <a:lstStyle/>
        <a:p>
          <a:endParaRPr lang="fr-CA"/>
        </a:p>
      </dgm:t>
    </dgm:pt>
    <dgm:pt modelId="{FB91A494-8ED6-4D33-8C5C-E0E2627CE806}">
      <dgm:prSet custT="1"/>
      <dgm:spPr/>
      <dgm:t>
        <a:bodyPr/>
        <a:lstStyle/>
        <a:p>
          <a:pPr algn="l"/>
          <a:r>
            <a:rPr lang="fr-FR" sz="2000" dirty="0" smtClean="0">
              <a:cs typeface="Arial Narrow"/>
            </a:rPr>
            <a:t>Formation et développement des compétences</a:t>
          </a:r>
        </a:p>
      </dgm:t>
    </dgm:pt>
    <dgm:pt modelId="{8EC7F4DD-89E4-44EF-99D4-5C919DE6A8BA}" type="parTrans" cxnId="{2805A7D4-8B0A-4C24-96D6-9AA56B5DF9C6}">
      <dgm:prSet/>
      <dgm:spPr/>
      <dgm:t>
        <a:bodyPr/>
        <a:lstStyle/>
        <a:p>
          <a:endParaRPr lang="fr-CA"/>
        </a:p>
      </dgm:t>
    </dgm:pt>
    <dgm:pt modelId="{9348C2CC-EDCC-48A4-996A-D96A708B48E6}" type="sibTrans" cxnId="{2805A7D4-8B0A-4C24-96D6-9AA56B5DF9C6}">
      <dgm:prSet/>
      <dgm:spPr/>
      <dgm:t>
        <a:bodyPr/>
        <a:lstStyle/>
        <a:p>
          <a:endParaRPr lang="fr-CA"/>
        </a:p>
      </dgm:t>
    </dgm:pt>
    <dgm:pt modelId="{543689A0-D908-4B6C-A740-07ED718B73FD}">
      <dgm:prSet custT="1"/>
      <dgm:spPr/>
      <dgm:t>
        <a:bodyPr/>
        <a:lstStyle/>
        <a:p>
          <a:pPr algn="l"/>
          <a:r>
            <a:rPr lang="fr-FR" sz="2000" dirty="0" smtClean="0">
              <a:cs typeface="Arial Narrow"/>
            </a:rPr>
            <a:t>Consolidation de l’équipe de gestion (CDI, CGI)</a:t>
          </a:r>
        </a:p>
      </dgm:t>
    </dgm:pt>
    <dgm:pt modelId="{EB3DBDF9-0043-4AE8-B0E4-E1D29EF5CB11}" type="parTrans" cxnId="{F0DCD2A6-BF6F-43D1-9936-08002C56F18D}">
      <dgm:prSet/>
      <dgm:spPr/>
      <dgm:t>
        <a:bodyPr/>
        <a:lstStyle/>
        <a:p>
          <a:endParaRPr lang="fr-CA"/>
        </a:p>
      </dgm:t>
    </dgm:pt>
    <dgm:pt modelId="{06A045B5-640C-4393-B5FE-3F077A98E56F}" type="sibTrans" cxnId="{F0DCD2A6-BF6F-43D1-9936-08002C56F18D}">
      <dgm:prSet/>
      <dgm:spPr/>
      <dgm:t>
        <a:bodyPr/>
        <a:lstStyle/>
        <a:p>
          <a:endParaRPr lang="fr-CA"/>
        </a:p>
      </dgm:t>
    </dgm:pt>
    <dgm:pt modelId="{73694C80-7F3B-4C16-A4A1-893C57C87645}" type="pres">
      <dgm:prSet presAssocID="{528BC486-6525-46DA-AF03-FC01FC613CEB}" presName="linearFlow" presStyleCnt="0">
        <dgm:presLayoutVars>
          <dgm:dir/>
          <dgm:resizeHandles val="exact"/>
        </dgm:presLayoutVars>
      </dgm:prSet>
      <dgm:spPr/>
      <dgm:t>
        <a:bodyPr/>
        <a:lstStyle/>
        <a:p>
          <a:endParaRPr lang="fr-CA"/>
        </a:p>
      </dgm:t>
    </dgm:pt>
    <dgm:pt modelId="{3D4DDF4C-925B-4673-9DBC-C777C7F39E90}" type="pres">
      <dgm:prSet presAssocID="{58AF8485-FE68-4741-A374-F393B8C10778}" presName="composite" presStyleCnt="0"/>
      <dgm:spPr/>
      <dgm:t>
        <a:bodyPr/>
        <a:lstStyle/>
        <a:p>
          <a:endParaRPr lang="fr-CA"/>
        </a:p>
      </dgm:t>
    </dgm:pt>
    <dgm:pt modelId="{BC89340C-218B-40D9-A00F-E73A7144CA09}" type="pres">
      <dgm:prSet presAssocID="{58AF8485-FE68-4741-A374-F393B8C10778}" presName="imgShp" presStyleLbl="fgImgPlace1" presStyleIdx="0" presStyleCnt="5" custScaleY="100493" custLinFactNeighborX="-64979"/>
      <dgm:spPr>
        <a:blipFill>
          <a:blip xmlns:r="http://schemas.openxmlformats.org/officeDocument/2006/relationships" r:embed="rId1">
            <a:extLst>
              <a:ext uri="{28A0092B-C50C-407E-A947-70E740481C1C}">
                <a14:useLocalDpi xmlns:a14="http://schemas.microsoft.com/office/drawing/2010/main" val="0"/>
              </a:ext>
            </a:extLst>
          </a:blip>
          <a:srcRect/>
          <a:stretch>
            <a:fillRect l="-12000" r="-12000"/>
          </a:stretch>
        </a:blipFill>
      </dgm:spPr>
      <dgm:t>
        <a:bodyPr/>
        <a:lstStyle/>
        <a:p>
          <a:endParaRPr lang="fr-CA"/>
        </a:p>
      </dgm:t>
    </dgm:pt>
    <dgm:pt modelId="{EA999AB5-EDEE-4AF2-B31C-2435706200FC}" type="pres">
      <dgm:prSet presAssocID="{58AF8485-FE68-4741-A374-F393B8C10778}" presName="txShp" presStyleLbl="node1" presStyleIdx="0" presStyleCnt="5" custScaleX="120695" custLinFactNeighborX="4638">
        <dgm:presLayoutVars>
          <dgm:bulletEnabled val="1"/>
        </dgm:presLayoutVars>
      </dgm:prSet>
      <dgm:spPr/>
      <dgm:t>
        <a:bodyPr/>
        <a:lstStyle/>
        <a:p>
          <a:endParaRPr lang="fr-CA"/>
        </a:p>
      </dgm:t>
    </dgm:pt>
    <dgm:pt modelId="{4FEF6503-A8EB-411C-B619-744A7282593F}" type="pres">
      <dgm:prSet presAssocID="{23ADC154-46B8-40F3-B036-EEAEA7D7CBC8}" presName="spacing" presStyleCnt="0"/>
      <dgm:spPr/>
      <dgm:t>
        <a:bodyPr/>
        <a:lstStyle/>
        <a:p>
          <a:endParaRPr lang="fr-CA"/>
        </a:p>
      </dgm:t>
    </dgm:pt>
    <dgm:pt modelId="{6AC61BDA-5E5D-4742-8412-9F130B818131}" type="pres">
      <dgm:prSet presAssocID="{11599874-C6EC-4B1E-82A4-0B978677A5F5}" presName="composite" presStyleCnt="0"/>
      <dgm:spPr/>
      <dgm:t>
        <a:bodyPr/>
        <a:lstStyle/>
        <a:p>
          <a:endParaRPr lang="fr-CA"/>
        </a:p>
      </dgm:t>
    </dgm:pt>
    <dgm:pt modelId="{543002A9-280A-47DE-AF1F-27A7BEFB3062}" type="pres">
      <dgm:prSet presAssocID="{11599874-C6EC-4B1E-82A4-0B978677A5F5}" presName="imgShp" presStyleLbl="fgImgPlace1" presStyleIdx="1" presStyleCnt="5" custLinFactNeighborX="-64185"/>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t>
        <a:bodyPr/>
        <a:lstStyle/>
        <a:p>
          <a:endParaRPr lang="fr-CA"/>
        </a:p>
      </dgm:t>
    </dgm:pt>
    <dgm:pt modelId="{A136F491-F555-4233-A6A3-C6AA37468A0E}" type="pres">
      <dgm:prSet presAssocID="{11599874-C6EC-4B1E-82A4-0B978677A5F5}" presName="txShp" presStyleLbl="node1" presStyleIdx="1" presStyleCnt="5" custScaleX="120695" custLinFactNeighborX="4638">
        <dgm:presLayoutVars>
          <dgm:bulletEnabled val="1"/>
        </dgm:presLayoutVars>
      </dgm:prSet>
      <dgm:spPr/>
      <dgm:t>
        <a:bodyPr/>
        <a:lstStyle/>
        <a:p>
          <a:endParaRPr lang="fr-CA"/>
        </a:p>
      </dgm:t>
    </dgm:pt>
    <dgm:pt modelId="{9493A7B4-46EC-4834-A690-42B44B076188}" type="pres">
      <dgm:prSet presAssocID="{5D31A5A1-2779-48B6-BE85-6A5FCF05FD33}" presName="spacing" presStyleCnt="0"/>
      <dgm:spPr/>
      <dgm:t>
        <a:bodyPr/>
        <a:lstStyle/>
        <a:p>
          <a:endParaRPr lang="fr-CA"/>
        </a:p>
      </dgm:t>
    </dgm:pt>
    <dgm:pt modelId="{D2E8E244-B8FC-46A1-A0DE-19DE15B2EF4C}" type="pres">
      <dgm:prSet presAssocID="{2E0C5418-FDD5-4A7F-BF5F-6AE510DB715D}" presName="composite" presStyleCnt="0"/>
      <dgm:spPr/>
      <dgm:t>
        <a:bodyPr/>
        <a:lstStyle/>
        <a:p>
          <a:endParaRPr lang="fr-CA"/>
        </a:p>
      </dgm:t>
    </dgm:pt>
    <dgm:pt modelId="{5CB30E67-AB59-4864-ACD6-E0EEF661CF77}" type="pres">
      <dgm:prSet presAssocID="{2E0C5418-FDD5-4A7F-BF5F-6AE510DB715D}" presName="imgShp" presStyleLbl="fgImgPlace1" presStyleIdx="2" presStyleCnt="5" custLinFactNeighborX="-67321" custLinFactNeighborY="4657"/>
      <dgm:spPr>
        <a:blipFill>
          <a:blip xmlns:r="http://schemas.openxmlformats.org/officeDocument/2006/relationships" r:embed="rId3">
            <a:extLst>
              <a:ext uri="{28A0092B-C50C-407E-A947-70E740481C1C}">
                <a14:useLocalDpi xmlns:a14="http://schemas.microsoft.com/office/drawing/2010/main" val="0"/>
              </a:ext>
            </a:extLst>
          </a:blip>
          <a:srcRect/>
          <a:stretch>
            <a:fillRect l="-13000" r="-13000"/>
          </a:stretch>
        </a:blipFill>
      </dgm:spPr>
      <dgm:t>
        <a:bodyPr/>
        <a:lstStyle/>
        <a:p>
          <a:endParaRPr lang="fr-CA"/>
        </a:p>
      </dgm:t>
    </dgm:pt>
    <dgm:pt modelId="{0A4BCC54-111D-42AD-83F0-1AEBC8A91735}" type="pres">
      <dgm:prSet presAssocID="{2E0C5418-FDD5-4A7F-BF5F-6AE510DB715D}" presName="txShp" presStyleLbl="node1" presStyleIdx="2" presStyleCnt="5" custScaleX="120695" custLinFactNeighborX="4638">
        <dgm:presLayoutVars>
          <dgm:bulletEnabled val="1"/>
        </dgm:presLayoutVars>
      </dgm:prSet>
      <dgm:spPr/>
      <dgm:t>
        <a:bodyPr/>
        <a:lstStyle/>
        <a:p>
          <a:endParaRPr lang="fr-CA"/>
        </a:p>
      </dgm:t>
    </dgm:pt>
    <dgm:pt modelId="{16DB1B72-B48F-49FD-A761-2719D720D4EC}" type="pres">
      <dgm:prSet presAssocID="{B815643B-5C85-4301-8B0F-9569E4E5EB43}" presName="spacing" presStyleCnt="0"/>
      <dgm:spPr/>
      <dgm:t>
        <a:bodyPr/>
        <a:lstStyle/>
        <a:p>
          <a:endParaRPr lang="fr-CA"/>
        </a:p>
      </dgm:t>
    </dgm:pt>
    <dgm:pt modelId="{9823244F-4EB9-4120-B450-91A82F7E0A07}" type="pres">
      <dgm:prSet presAssocID="{FB91A494-8ED6-4D33-8C5C-E0E2627CE806}" presName="composite" presStyleCnt="0"/>
      <dgm:spPr/>
      <dgm:t>
        <a:bodyPr/>
        <a:lstStyle/>
        <a:p>
          <a:endParaRPr lang="fr-CA"/>
        </a:p>
      </dgm:t>
    </dgm:pt>
    <dgm:pt modelId="{9D007BCF-A1DF-4590-B54C-404F7888D50C}" type="pres">
      <dgm:prSet presAssocID="{FB91A494-8ED6-4D33-8C5C-E0E2627CE806}" presName="imgShp" presStyleLbl="fgImgPlace1" presStyleIdx="3" presStyleCnt="5" custLinFactNeighborX="-70539"/>
      <dgm:spPr>
        <a:blipFill>
          <a:blip xmlns:r="http://schemas.openxmlformats.org/officeDocument/2006/relationships" r:embed="rId4">
            <a:extLst>
              <a:ext uri="{28A0092B-C50C-407E-A947-70E740481C1C}">
                <a14:useLocalDpi xmlns:a14="http://schemas.microsoft.com/office/drawing/2010/main" val="0"/>
              </a:ext>
            </a:extLst>
          </a:blip>
          <a:srcRect/>
          <a:stretch>
            <a:fillRect l="-21000" r="-21000"/>
          </a:stretch>
        </a:blipFill>
      </dgm:spPr>
      <dgm:t>
        <a:bodyPr/>
        <a:lstStyle/>
        <a:p>
          <a:endParaRPr lang="fr-CA"/>
        </a:p>
      </dgm:t>
    </dgm:pt>
    <dgm:pt modelId="{0F30AE7B-329B-454A-B331-7E9DD043B4D3}" type="pres">
      <dgm:prSet presAssocID="{FB91A494-8ED6-4D33-8C5C-E0E2627CE806}" presName="txShp" presStyleLbl="node1" presStyleIdx="3" presStyleCnt="5" custScaleX="120695" custLinFactNeighborX="4638">
        <dgm:presLayoutVars>
          <dgm:bulletEnabled val="1"/>
        </dgm:presLayoutVars>
      </dgm:prSet>
      <dgm:spPr/>
      <dgm:t>
        <a:bodyPr/>
        <a:lstStyle/>
        <a:p>
          <a:endParaRPr lang="fr-CA"/>
        </a:p>
      </dgm:t>
    </dgm:pt>
    <dgm:pt modelId="{10886182-F8ED-42F9-83E6-15B8484171DA}" type="pres">
      <dgm:prSet presAssocID="{9348C2CC-EDCC-48A4-996A-D96A708B48E6}" presName="spacing" presStyleCnt="0"/>
      <dgm:spPr/>
      <dgm:t>
        <a:bodyPr/>
        <a:lstStyle/>
        <a:p>
          <a:endParaRPr lang="fr-CA"/>
        </a:p>
      </dgm:t>
    </dgm:pt>
    <dgm:pt modelId="{307FD9E5-FC73-4AC9-B1C5-1FD3F06A6DD7}" type="pres">
      <dgm:prSet presAssocID="{543689A0-D908-4B6C-A740-07ED718B73FD}" presName="composite" presStyleCnt="0"/>
      <dgm:spPr/>
      <dgm:t>
        <a:bodyPr/>
        <a:lstStyle/>
        <a:p>
          <a:endParaRPr lang="fr-CA"/>
        </a:p>
      </dgm:t>
    </dgm:pt>
    <dgm:pt modelId="{DE6110A9-5F6C-43B4-8E7F-D3348C77E6B8}" type="pres">
      <dgm:prSet presAssocID="{543689A0-D908-4B6C-A740-07ED718B73FD}" presName="imgShp" presStyleLbl="fgImgPlace1" presStyleIdx="4" presStyleCnt="5" custLinFactNeighborX="-70539"/>
      <dgm:spPr>
        <a:blipFill>
          <a:blip xmlns:r="http://schemas.openxmlformats.org/officeDocument/2006/relationships" r:embed="rId5">
            <a:extLst>
              <a:ext uri="{28A0092B-C50C-407E-A947-70E740481C1C}">
                <a14:useLocalDpi xmlns:a14="http://schemas.microsoft.com/office/drawing/2010/main" val="0"/>
              </a:ext>
            </a:extLst>
          </a:blip>
          <a:srcRect/>
          <a:stretch>
            <a:fillRect l="-2000" r="-2000"/>
          </a:stretch>
        </a:blipFill>
      </dgm:spPr>
      <dgm:t>
        <a:bodyPr/>
        <a:lstStyle/>
        <a:p>
          <a:endParaRPr lang="fr-CA"/>
        </a:p>
      </dgm:t>
    </dgm:pt>
    <dgm:pt modelId="{9D18A0DB-A3C5-4313-91CC-0A84FB2D539C}" type="pres">
      <dgm:prSet presAssocID="{543689A0-D908-4B6C-A740-07ED718B73FD}" presName="txShp" presStyleLbl="node1" presStyleIdx="4" presStyleCnt="5" custScaleX="120695" custLinFactNeighborX="4463">
        <dgm:presLayoutVars>
          <dgm:bulletEnabled val="1"/>
        </dgm:presLayoutVars>
      </dgm:prSet>
      <dgm:spPr/>
      <dgm:t>
        <a:bodyPr/>
        <a:lstStyle/>
        <a:p>
          <a:endParaRPr lang="fr-CA"/>
        </a:p>
      </dgm:t>
    </dgm:pt>
  </dgm:ptLst>
  <dgm:cxnLst>
    <dgm:cxn modelId="{2805A7D4-8B0A-4C24-96D6-9AA56B5DF9C6}" srcId="{528BC486-6525-46DA-AF03-FC01FC613CEB}" destId="{FB91A494-8ED6-4D33-8C5C-E0E2627CE806}" srcOrd="3" destOrd="0" parTransId="{8EC7F4DD-89E4-44EF-99D4-5C919DE6A8BA}" sibTransId="{9348C2CC-EDCC-48A4-996A-D96A708B48E6}"/>
    <dgm:cxn modelId="{3F895102-5FAD-40F3-9AA9-F1F649A8FC9F}" type="presOf" srcId="{58AF8485-FE68-4741-A374-F393B8C10778}" destId="{EA999AB5-EDEE-4AF2-B31C-2435706200FC}" srcOrd="0" destOrd="0" presId="urn:microsoft.com/office/officeart/2005/8/layout/vList3"/>
    <dgm:cxn modelId="{DE657297-3084-4C35-8906-5FB775FB3CD7}" srcId="{528BC486-6525-46DA-AF03-FC01FC613CEB}" destId="{11599874-C6EC-4B1E-82A4-0B978677A5F5}" srcOrd="1" destOrd="0" parTransId="{DDBBCE39-1EEB-4A98-B119-5FC9842E727B}" sibTransId="{5D31A5A1-2779-48B6-BE85-6A5FCF05FD33}"/>
    <dgm:cxn modelId="{07172D70-F5C4-47AE-8310-B93C77E73822}" type="presOf" srcId="{FB91A494-8ED6-4D33-8C5C-E0E2627CE806}" destId="{0F30AE7B-329B-454A-B331-7E9DD043B4D3}" srcOrd="0" destOrd="0" presId="urn:microsoft.com/office/officeart/2005/8/layout/vList3"/>
    <dgm:cxn modelId="{AB95AD10-D8B7-49F4-94A9-BBA1DBDC26F1}" srcId="{528BC486-6525-46DA-AF03-FC01FC613CEB}" destId="{2E0C5418-FDD5-4A7F-BF5F-6AE510DB715D}" srcOrd="2" destOrd="0" parTransId="{8650F62D-CE67-4FB7-A269-8D18B597886C}" sibTransId="{B815643B-5C85-4301-8B0F-9569E4E5EB43}"/>
    <dgm:cxn modelId="{9BAE1FF9-47F9-49E5-BDA7-79AB773F9FB5}" type="presOf" srcId="{528BC486-6525-46DA-AF03-FC01FC613CEB}" destId="{73694C80-7F3B-4C16-A4A1-893C57C87645}" srcOrd="0" destOrd="0" presId="urn:microsoft.com/office/officeart/2005/8/layout/vList3"/>
    <dgm:cxn modelId="{292FD85A-E78D-4FC9-9093-77C15F45E228}" type="presOf" srcId="{543689A0-D908-4B6C-A740-07ED718B73FD}" destId="{9D18A0DB-A3C5-4313-91CC-0A84FB2D539C}" srcOrd="0" destOrd="0" presId="urn:microsoft.com/office/officeart/2005/8/layout/vList3"/>
    <dgm:cxn modelId="{EE3EC3E8-561C-4661-90E2-B93B5B8A904E}" type="presOf" srcId="{2E0C5418-FDD5-4A7F-BF5F-6AE510DB715D}" destId="{0A4BCC54-111D-42AD-83F0-1AEBC8A91735}" srcOrd="0" destOrd="0" presId="urn:microsoft.com/office/officeart/2005/8/layout/vList3"/>
    <dgm:cxn modelId="{5A15BFC4-CCDB-4BF1-97B7-05AD45731618}" srcId="{528BC486-6525-46DA-AF03-FC01FC613CEB}" destId="{58AF8485-FE68-4741-A374-F393B8C10778}" srcOrd="0" destOrd="0" parTransId="{86D4F599-324F-4EB0-8C8C-62EDB8733831}" sibTransId="{23ADC154-46B8-40F3-B036-EEAEA7D7CBC8}"/>
    <dgm:cxn modelId="{5039DAF1-0AC8-4A98-AF43-F14C1F73BC74}" type="presOf" srcId="{11599874-C6EC-4B1E-82A4-0B978677A5F5}" destId="{A136F491-F555-4233-A6A3-C6AA37468A0E}" srcOrd="0" destOrd="0" presId="urn:microsoft.com/office/officeart/2005/8/layout/vList3"/>
    <dgm:cxn modelId="{F0DCD2A6-BF6F-43D1-9936-08002C56F18D}" srcId="{528BC486-6525-46DA-AF03-FC01FC613CEB}" destId="{543689A0-D908-4B6C-A740-07ED718B73FD}" srcOrd="4" destOrd="0" parTransId="{EB3DBDF9-0043-4AE8-B0E4-E1D29EF5CB11}" sibTransId="{06A045B5-640C-4393-B5FE-3F077A98E56F}"/>
    <dgm:cxn modelId="{FB8A0977-9C11-4FE0-8200-7DEBB58865FF}" type="presParOf" srcId="{73694C80-7F3B-4C16-A4A1-893C57C87645}" destId="{3D4DDF4C-925B-4673-9DBC-C777C7F39E90}" srcOrd="0" destOrd="0" presId="urn:microsoft.com/office/officeart/2005/8/layout/vList3"/>
    <dgm:cxn modelId="{9A4DD4BE-3226-4972-B488-CC913CA38ABF}" type="presParOf" srcId="{3D4DDF4C-925B-4673-9DBC-C777C7F39E90}" destId="{BC89340C-218B-40D9-A00F-E73A7144CA09}" srcOrd="0" destOrd="0" presId="urn:microsoft.com/office/officeart/2005/8/layout/vList3"/>
    <dgm:cxn modelId="{821A27F2-8DE7-4018-8458-A190E51772CE}" type="presParOf" srcId="{3D4DDF4C-925B-4673-9DBC-C777C7F39E90}" destId="{EA999AB5-EDEE-4AF2-B31C-2435706200FC}" srcOrd="1" destOrd="0" presId="urn:microsoft.com/office/officeart/2005/8/layout/vList3"/>
    <dgm:cxn modelId="{00E51513-93C4-4AB4-BED9-8E477249848B}" type="presParOf" srcId="{73694C80-7F3B-4C16-A4A1-893C57C87645}" destId="{4FEF6503-A8EB-411C-B619-744A7282593F}" srcOrd="1" destOrd="0" presId="urn:microsoft.com/office/officeart/2005/8/layout/vList3"/>
    <dgm:cxn modelId="{7BA7D116-DC48-4C9D-9A43-ED31F58B9E3E}" type="presParOf" srcId="{73694C80-7F3B-4C16-A4A1-893C57C87645}" destId="{6AC61BDA-5E5D-4742-8412-9F130B818131}" srcOrd="2" destOrd="0" presId="urn:microsoft.com/office/officeart/2005/8/layout/vList3"/>
    <dgm:cxn modelId="{F28EB144-DDBD-4C7A-8A3C-724100C56734}" type="presParOf" srcId="{6AC61BDA-5E5D-4742-8412-9F130B818131}" destId="{543002A9-280A-47DE-AF1F-27A7BEFB3062}" srcOrd="0" destOrd="0" presId="urn:microsoft.com/office/officeart/2005/8/layout/vList3"/>
    <dgm:cxn modelId="{D975A69D-B417-45E8-9FC6-26C4C896AF40}" type="presParOf" srcId="{6AC61BDA-5E5D-4742-8412-9F130B818131}" destId="{A136F491-F555-4233-A6A3-C6AA37468A0E}" srcOrd="1" destOrd="0" presId="urn:microsoft.com/office/officeart/2005/8/layout/vList3"/>
    <dgm:cxn modelId="{7C45C809-7FB0-423D-AB9D-E8444D2C8521}" type="presParOf" srcId="{73694C80-7F3B-4C16-A4A1-893C57C87645}" destId="{9493A7B4-46EC-4834-A690-42B44B076188}" srcOrd="3" destOrd="0" presId="urn:microsoft.com/office/officeart/2005/8/layout/vList3"/>
    <dgm:cxn modelId="{DEEA0006-CD21-4A25-ADEF-3F98BA45264A}" type="presParOf" srcId="{73694C80-7F3B-4C16-A4A1-893C57C87645}" destId="{D2E8E244-B8FC-46A1-A0DE-19DE15B2EF4C}" srcOrd="4" destOrd="0" presId="urn:microsoft.com/office/officeart/2005/8/layout/vList3"/>
    <dgm:cxn modelId="{0307A3B6-F455-4BE7-B04B-73BC3BF38CBB}" type="presParOf" srcId="{D2E8E244-B8FC-46A1-A0DE-19DE15B2EF4C}" destId="{5CB30E67-AB59-4864-ACD6-E0EEF661CF77}" srcOrd="0" destOrd="0" presId="urn:microsoft.com/office/officeart/2005/8/layout/vList3"/>
    <dgm:cxn modelId="{C44F9CE7-5C1C-4134-AA11-C0FA1C5936F0}" type="presParOf" srcId="{D2E8E244-B8FC-46A1-A0DE-19DE15B2EF4C}" destId="{0A4BCC54-111D-42AD-83F0-1AEBC8A91735}" srcOrd="1" destOrd="0" presId="urn:microsoft.com/office/officeart/2005/8/layout/vList3"/>
    <dgm:cxn modelId="{E7B79F3E-F1ED-4D31-B49B-B9C76F90E0B3}" type="presParOf" srcId="{73694C80-7F3B-4C16-A4A1-893C57C87645}" destId="{16DB1B72-B48F-49FD-A761-2719D720D4EC}" srcOrd="5" destOrd="0" presId="urn:microsoft.com/office/officeart/2005/8/layout/vList3"/>
    <dgm:cxn modelId="{0659CDFE-42B7-4BBB-BB89-F02E43FB876A}" type="presParOf" srcId="{73694C80-7F3B-4C16-A4A1-893C57C87645}" destId="{9823244F-4EB9-4120-B450-91A82F7E0A07}" srcOrd="6" destOrd="0" presId="urn:microsoft.com/office/officeart/2005/8/layout/vList3"/>
    <dgm:cxn modelId="{9BEA1C7D-E85D-4B26-9148-A70196A1DBFE}" type="presParOf" srcId="{9823244F-4EB9-4120-B450-91A82F7E0A07}" destId="{9D007BCF-A1DF-4590-B54C-404F7888D50C}" srcOrd="0" destOrd="0" presId="urn:microsoft.com/office/officeart/2005/8/layout/vList3"/>
    <dgm:cxn modelId="{E14EB272-9F39-43AA-8398-9B3E559BE3C5}" type="presParOf" srcId="{9823244F-4EB9-4120-B450-91A82F7E0A07}" destId="{0F30AE7B-329B-454A-B331-7E9DD043B4D3}" srcOrd="1" destOrd="0" presId="urn:microsoft.com/office/officeart/2005/8/layout/vList3"/>
    <dgm:cxn modelId="{B918A6FD-0C6A-453D-88EF-7DCF417CD065}" type="presParOf" srcId="{73694C80-7F3B-4C16-A4A1-893C57C87645}" destId="{10886182-F8ED-42F9-83E6-15B8484171DA}" srcOrd="7" destOrd="0" presId="urn:microsoft.com/office/officeart/2005/8/layout/vList3"/>
    <dgm:cxn modelId="{7CF751A7-7721-4C11-822B-D34F76A3688A}" type="presParOf" srcId="{73694C80-7F3B-4C16-A4A1-893C57C87645}" destId="{307FD9E5-FC73-4AC9-B1C5-1FD3F06A6DD7}" srcOrd="8" destOrd="0" presId="urn:microsoft.com/office/officeart/2005/8/layout/vList3"/>
    <dgm:cxn modelId="{A83E2402-25BE-433A-9CC6-B3902261D5E1}" type="presParOf" srcId="{307FD9E5-FC73-4AC9-B1C5-1FD3F06A6DD7}" destId="{DE6110A9-5F6C-43B4-8E7F-D3348C77E6B8}" srcOrd="0" destOrd="0" presId="urn:microsoft.com/office/officeart/2005/8/layout/vList3"/>
    <dgm:cxn modelId="{80937F1B-F52A-4C1F-B9FE-3E8088871124}" type="presParOf" srcId="{307FD9E5-FC73-4AC9-B1C5-1FD3F06A6DD7}" destId="{9D18A0DB-A3C5-4313-91CC-0A84FB2D539C}" srcOrd="1" destOrd="0" presId="urn:microsoft.com/office/officeart/2005/8/layout/vList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528BC486-6525-46DA-AF03-FC01FC613CEB}" type="doc">
      <dgm:prSet loTypeId="urn:microsoft.com/office/officeart/2005/8/layout/vList3" loCatId="list" qsTypeId="urn:microsoft.com/office/officeart/2005/8/quickstyle/simple2" qsCatId="simple" csTypeId="urn:microsoft.com/office/officeart/2005/8/colors/accent4_5" csCatId="accent4" phldr="1"/>
      <dgm:spPr/>
      <dgm:t>
        <a:bodyPr/>
        <a:lstStyle/>
        <a:p>
          <a:endParaRPr lang="fr-CA"/>
        </a:p>
      </dgm:t>
    </dgm:pt>
    <dgm:pt modelId="{58AF8485-FE68-4741-A374-F393B8C10778}">
      <dgm:prSet phldrT="[Texte]" custT="1"/>
      <dgm:spPr/>
      <dgm:t>
        <a:bodyPr/>
        <a:lstStyle/>
        <a:p>
          <a:pPr algn="l"/>
          <a:r>
            <a:rPr lang="fr-FR" sz="2000" dirty="0" smtClean="0">
              <a:cs typeface="Arial Narrow"/>
            </a:rPr>
            <a:t>Réflexion sur la structure organisationnelle</a:t>
          </a:r>
          <a:endParaRPr lang="fr-CA" sz="2000" dirty="0"/>
        </a:p>
      </dgm:t>
    </dgm:pt>
    <dgm:pt modelId="{86D4F599-324F-4EB0-8C8C-62EDB8733831}" type="parTrans" cxnId="{5A15BFC4-CCDB-4BF1-97B7-05AD45731618}">
      <dgm:prSet/>
      <dgm:spPr/>
      <dgm:t>
        <a:bodyPr/>
        <a:lstStyle/>
        <a:p>
          <a:endParaRPr lang="fr-CA"/>
        </a:p>
      </dgm:t>
    </dgm:pt>
    <dgm:pt modelId="{23ADC154-46B8-40F3-B036-EEAEA7D7CBC8}" type="sibTrans" cxnId="{5A15BFC4-CCDB-4BF1-97B7-05AD45731618}">
      <dgm:prSet/>
      <dgm:spPr/>
      <dgm:t>
        <a:bodyPr/>
        <a:lstStyle/>
        <a:p>
          <a:endParaRPr lang="fr-CA"/>
        </a:p>
      </dgm:t>
    </dgm:pt>
    <dgm:pt modelId="{11599874-C6EC-4B1E-82A4-0B978677A5F5}">
      <dgm:prSet phldrT="[Texte]" custT="1"/>
      <dgm:spPr/>
      <dgm:t>
        <a:bodyPr/>
        <a:lstStyle/>
        <a:p>
          <a:pPr algn="l"/>
          <a:r>
            <a:rPr lang="fr-FR" sz="2000" dirty="0" smtClean="0">
              <a:cs typeface="Arial Narrow"/>
            </a:rPr>
            <a:t>Plan d’effectifs arrimé aux priorités</a:t>
          </a:r>
          <a:endParaRPr lang="fr-CA" sz="2000" dirty="0"/>
        </a:p>
      </dgm:t>
    </dgm:pt>
    <dgm:pt modelId="{DDBBCE39-1EEB-4A98-B119-5FC9842E727B}" type="parTrans" cxnId="{DE657297-3084-4C35-8906-5FB775FB3CD7}">
      <dgm:prSet/>
      <dgm:spPr/>
      <dgm:t>
        <a:bodyPr/>
        <a:lstStyle/>
        <a:p>
          <a:endParaRPr lang="fr-CA"/>
        </a:p>
      </dgm:t>
    </dgm:pt>
    <dgm:pt modelId="{5D31A5A1-2779-48B6-BE85-6A5FCF05FD33}" type="sibTrans" cxnId="{DE657297-3084-4C35-8906-5FB775FB3CD7}">
      <dgm:prSet/>
      <dgm:spPr/>
      <dgm:t>
        <a:bodyPr/>
        <a:lstStyle/>
        <a:p>
          <a:endParaRPr lang="fr-CA"/>
        </a:p>
      </dgm:t>
    </dgm:pt>
    <dgm:pt modelId="{2E0C5418-FDD5-4A7F-BF5F-6AE510DB715D}">
      <dgm:prSet phldrT="[Texte]" custT="1"/>
      <dgm:spPr/>
      <dgm:t>
        <a:bodyPr/>
        <a:lstStyle/>
        <a:p>
          <a:pPr algn="l"/>
          <a:r>
            <a:rPr lang="fr-FR" sz="2000" dirty="0" smtClean="0">
              <a:cs typeface="Arial Narrow"/>
            </a:rPr>
            <a:t>Communications internes et externes</a:t>
          </a:r>
          <a:endParaRPr lang="fr-CA" sz="2000" dirty="0"/>
        </a:p>
      </dgm:t>
    </dgm:pt>
    <dgm:pt modelId="{8650F62D-CE67-4FB7-A269-8D18B597886C}" type="parTrans" cxnId="{AB95AD10-D8B7-49F4-94A9-BBA1DBDC26F1}">
      <dgm:prSet/>
      <dgm:spPr/>
      <dgm:t>
        <a:bodyPr/>
        <a:lstStyle/>
        <a:p>
          <a:endParaRPr lang="fr-CA"/>
        </a:p>
      </dgm:t>
    </dgm:pt>
    <dgm:pt modelId="{B815643B-5C85-4301-8B0F-9569E4E5EB43}" type="sibTrans" cxnId="{AB95AD10-D8B7-49F4-94A9-BBA1DBDC26F1}">
      <dgm:prSet/>
      <dgm:spPr/>
      <dgm:t>
        <a:bodyPr/>
        <a:lstStyle/>
        <a:p>
          <a:endParaRPr lang="fr-CA"/>
        </a:p>
      </dgm:t>
    </dgm:pt>
    <dgm:pt modelId="{FB91A494-8ED6-4D33-8C5C-E0E2627CE806}">
      <dgm:prSet custT="1"/>
      <dgm:spPr/>
      <dgm:t>
        <a:bodyPr/>
        <a:lstStyle/>
        <a:p>
          <a:pPr algn="l"/>
          <a:r>
            <a:rPr lang="fr-FR" sz="2000" dirty="0" smtClean="0">
              <a:cs typeface="Arial Narrow"/>
            </a:rPr>
            <a:t>Mise à jour des politiques et règlements</a:t>
          </a:r>
        </a:p>
      </dgm:t>
    </dgm:pt>
    <dgm:pt modelId="{8EC7F4DD-89E4-44EF-99D4-5C919DE6A8BA}" type="parTrans" cxnId="{2805A7D4-8B0A-4C24-96D6-9AA56B5DF9C6}">
      <dgm:prSet/>
      <dgm:spPr/>
      <dgm:t>
        <a:bodyPr/>
        <a:lstStyle/>
        <a:p>
          <a:endParaRPr lang="fr-CA"/>
        </a:p>
      </dgm:t>
    </dgm:pt>
    <dgm:pt modelId="{9348C2CC-EDCC-48A4-996A-D96A708B48E6}" type="sibTrans" cxnId="{2805A7D4-8B0A-4C24-96D6-9AA56B5DF9C6}">
      <dgm:prSet/>
      <dgm:spPr/>
      <dgm:t>
        <a:bodyPr/>
        <a:lstStyle/>
        <a:p>
          <a:endParaRPr lang="fr-CA"/>
        </a:p>
      </dgm:t>
    </dgm:pt>
    <dgm:pt modelId="{543689A0-D908-4B6C-A740-07ED718B73FD}">
      <dgm:prSet custT="1"/>
      <dgm:spPr/>
      <dgm:t>
        <a:bodyPr/>
        <a:lstStyle/>
        <a:p>
          <a:pPr algn="l"/>
          <a:r>
            <a:rPr lang="fr-FR" sz="2000" dirty="0" smtClean="0">
              <a:cs typeface="Arial Narrow"/>
            </a:rPr>
            <a:t>Un cadre financier équilibré</a:t>
          </a:r>
        </a:p>
      </dgm:t>
    </dgm:pt>
    <dgm:pt modelId="{EB3DBDF9-0043-4AE8-B0E4-E1D29EF5CB11}" type="parTrans" cxnId="{F0DCD2A6-BF6F-43D1-9936-08002C56F18D}">
      <dgm:prSet/>
      <dgm:spPr/>
      <dgm:t>
        <a:bodyPr/>
        <a:lstStyle/>
        <a:p>
          <a:endParaRPr lang="fr-CA"/>
        </a:p>
      </dgm:t>
    </dgm:pt>
    <dgm:pt modelId="{06A045B5-640C-4393-B5FE-3F077A98E56F}" type="sibTrans" cxnId="{F0DCD2A6-BF6F-43D1-9936-08002C56F18D}">
      <dgm:prSet/>
      <dgm:spPr/>
      <dgm:t>
        <a:bodyPr/>
        <a:lstStyle/>
        <a:p>
          <a:endParaRPr lang="fr-CA"/>
        </a:p>
      </dgm:t>
    </dgm:pt>
    <dgm:pt modelId="{73694C80-7F3B-4C16-A4A1-893C57C87645}" type="pres">
      <dgm:prSet presAssocID="{528BC486-6525-46DA-AF03-FC01FC613CEB}" presName="linearFlow" presStyleCnt="0">
        <dgm:presLayoutVars>
          <dgm:dir/>
          <dgm:resizeHandles val="exact"/>
        </dgm:presLayoutVars>
      </dgm:prSet>
      <dgm:spPr/>
      <dgm:t>
        <a:bodyPr/>
        <a:lstStyle/>
        <a:p>
          <a:endParaRPr lang="fr-CA"/>
        </a:p>
      </dgm:t>
    </dgm:pt>
    <dgm:pt modelId="{3D4DDF4C-925B-4673-9DBC-C777C7F39E90}" type="pres">
      <dgm:prSet presAssocID="{58AF8485-FE68-4741-A374-F393B8C10778}" presName="composite" presStyleCnt="0"/>
      <dgm:spPr/>
      <dgm:t>
        <a:bodyPr/>
        <a:lstStyle/>
        <a:p>
          <a:endParaRPr lang="fr-CA"/>
        </a:p>
      </dgm:t>
    </dgm:pt>
    <dgm:pt modelId="{BC89340C-218B-40D9-A00F-E73A7144CA09}" type="pres">
      <dgm:prSet presAssocID="{58AF8485-FE68-4741-A374-F393B8C10778}" presName="imgShp" presStyleLbl="fgImgPlace1" presStyleIdx="0" presStyleCnt="5" custScaleY="100493" custLinFactNeighborX="-64979"/>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endParaRPr lang="fr-CA"/>
        </a:p>
      </dgm:t>
    </dgm:pt>
    <dgm:pt modelId="{EA999AB5-EDEE-4AF2-B31C-2435706200FC}" type="pres">
      <dgm:prSet presAssocID="{58AF8485-FE68-4741-A374-F393B8C10778}" presName="txShp" presStyleLbl="node1" presStyleIdx="0" presStyleCnt="5" custScaleX="120695" custLinFactNeighborX="4638">
        <dgm:presLayoutVars>
          <dgm:bulletEnabled val="1"/>
        </dgm:presLayoutVars>
      </dgm:prSet>
      <dgm:spPr/>
      <dgm:t>
        <a:bodyPr/>
        <a:lstStyle/>
        <a:p>
          <a:endParaRPr lang="fr-CA"/>
        </a:p>
      </dgm:t>
    </dgm:pt>
    <dgm:pt modelId="{4FEF6503-A8EB-411C-B619-744A7282593F}" type="pres">
      <dgm:prSet presAssocID="{23ADC154-46B8-40F3-B036-EEAEA7D7CBC8}" presName="spacing" presStyleCnt="0"/>
      <dgm:spPr/>
      <dgm:t>
        <a:bodyPr/>
        <a:lstStyle/>
        <a:p>
          <a:endParaRPr lang="fr-CA"/>
        </a:p>
      </dgm:t>
    </dgm:pt>
    <dgm:pt modelId="{6AC61BDA-5E5D-4742-8412-9F130B818131}" type="pres">
      <dgm:prSet presAssocID="{11599874-C6EC-4B1E-82A4-0B978677A5F5}" presName="composite" presStyleCnt="0"/>
      <dgm:spPr/>
      <dgm:t>
        <a:bodyPr/>
        <a:lstStyle/>
        <a:p>
          <a:endParaRPr lang="fr-CA"/>
        </a:p>
      </dgm:t>
    </dgm:pt>
    <dgm:pt modelId="{543002A9-280A-47DE-AF1F-27A7BEFB3062}" type="pres">
      <dgm:prSet presAssocID="{11599874-C6EC-4B1E-82A4-0B978677A5F5}" presName="imgShp" presStyleLbl="fgImgPlace1" presStyleIdx="1" presStyleCnt="5" custLinFactNeighborX="-64185"/>
      <dgm:spPr>
        <a:blipFill>
          <a:blip xmlns:r="http://schemas.openxmlformats.org/officeDocument/2006/relationships" r:embed="rId2">
            <a:extLst>
              <a:ext uri="{28A0092B-C50C-407E-A947-70E740481C1C}">
                <a14:useLocalDpi xmlns:a14="http://schemas.microsoft.com/office/drawing/2010/main" val="0"/>
              </a:ext>
            </a:extLst>
          </a:blip>
          <a:srcRect/>
          <a:stretch>
            <a:fillRect l="-3000" r="-3000"/>
          </a:stretch>
        </a:blipFill>
      </dgm:spPr>
      <dgm:t>
        <a:bodyPr/>
        <a:lstStyle/>
        <a:p>
          <a:endParaRPr lang="fr-CA"/>
        </a:p>
      </dgm:t>
    </dgm:pt>
    <dgm:pt modelId="{A136F491-F555-4233-A6A3-C6AA37468A0E}" type="pres">
      <dgm:prSet presAssocID="{11599874-C6EC-4B1E-82A4-0B978677A5F5}" presName="txShp" presStyleLbl="node1" presStyleIdx="1" presStyleCnt="5" custScaleX="120695" custLinFactNeighborX="4638">
        <dgm:presLayoutVars>
          <dgm:bulletEnabled val="1"/>
        </dgm:presLayoutVars>
      </dgm:prSet>
      <dgm:spPr/>
      <dgm:t>
        <a:bodyPr/>
        <a:lstStyle/>
        <a:p>
          <a:endParaRPr lang="fr-CA"/>
        </a:p>
      </dgm:t>
    </dgm:pt>
    <dgm:pt modelId="{9493A7B4-46EC-4834-A690-42B44B076188}" type="pres">
      <dgm:prSet presAssocID="{5D31A5A1-2779-48B6-BE85-6A5FCF05FD33}" presName="spacing" presStyleCnt="0"/>
      <dgm:spPr/>
      <dgm:t>
        <a:bodyPr/>
        <a:lstStyle/>
        <a:p>
          <a:endParaRPr lang="fr-CA"/>
        </a:p>
      </dgm:t>
    </dgm:pt>
    <dgm:pt modelId="{D2E8E244-B8FC-46A1-A0DE-19DE15B2EF4C}" type="pres">
      <dgm:prSet presAssocID="{2E0C5418-FDD5-4A7F-BF5F-6AE510DB715D}" presName="composite" presStyleCnt="0"/>
      <dgm:spPr/>
      <dgm:t>
        <a:bodyPr/>
        <a:lstStyle/>
        <a:p>
          <a:endParaRPr lang="fr-CA"/>
        </a:p>
      </dgm:t>
    </dgm:pt>
    <dgm:pt modelId="{5CB30E67-AB59-4864-ACD6-E0EEF661CF77}" type="pres">
      <dgm:prSet presAssocID="{2E0C5418-FDD5-4A7F-BF5F-6AE510DB715D}" presName="imgShp" presStyleLbl="fgImgPlace1" presStyleIdx="2" presStyleCnt="5" custLinFactNeighborX="-67321" custLinFactNeighborY="4657"/>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t>
        <a:bodyPr/>
        <a:lstStyle/>
        <a:p>
          <a:endParaRPr lang="fr-CA"/>
        </a:p>
      </dgm:t>
    </dgm:pt>
    <dgm:pt modelId="{0A4BCC54-111D-42AD-83F0-1AEBC8A91735}" type="pres">
      <dgm:prSet presAssocID="{2E0C5418-FDD5-4A7F-BF5F-6AE510DB715D}" presName="txShp" presStyleLbl="node1" presStyleIdx="2" presStyleCnt="5" custScaleX="120695" custLinFactNeighborX="4638">
        <dgm:presLayoutVars>
          <dgm:bulletEnabled val="1"/>
        </dgm:presLayoutVars>
      </dgm:prSet>
      <dgm:spPr/>
      <dgm:t>
        <a:bodyPr/>
        <a:lstStyle/>
        <a:p>
          <a:endParaRPr lang="fr-CA"/>
        </a:p>
      </dgm:t>
    </dgm:pt>
    <dgm:pt modelId="{16DB1B72-B48F-49FD-A761-2719D720D4EC}" type="pres">
      <dgm:prSet presAssocID="{B815643B-5C85-4301-8B0F-9569E4E5EB43}" presName="spacing" presStyleCnt="0"/>
      <dgm:spPr/>
      <dgm:t>
        <a:bodyPr/>
        <a:lstStyle/>
        <a:p>
          <a:endParaRPr lang="fr-CA"/>
        </a:p>
      </dgm:t>
    </dgm:pt>
    <dgm:pt modelId="{9823244F-4EB9-4120-B450-91A82F7E0A07}" type="pres">
      <dgm:prSet presAssocID="{FB91A494-8ED6-4D33-8C5C-E0E2627CE806}" presName="composite" presStyleCnt="0"/>
      <dgm:spPr/>
      <dgm:t>
        <a:bodyPr/>
        <a:lstStyle/>
        <a:p>
          <a:endParaRPr lang="fr-CA"/>
        </a:p>
      </dgm:t>
    </dgm:pt>
    <dgm:pt modelId="{9D007BCF-A1DF-4590-B54C-404F7888D50C}" type="pres">
      <dgm:prSet presAssocID="{FB91A494-8ED6-4D33-8C5C-E0E2627CE806}" presName="imgShp" presStyleLbl="fgImgPlace1" presStyleIdx="3" presStyleCnt="5" custLinFactNeighborX="-70539"/>
      <dgm:spPr>
        <a:blipFill>
          <a:blip xmlns:r="http://schemas.openxmlformats.org/officeDocument/2006/relationships" r:embed="rId4">
            <a:extLst>
              <a:ext uri="{28A0092B-C50C-407E-A947-70E740481C1C}">
                <a14:useLocalDpi xmlns:a14="http://schemas.microsoft.com/office/drawing/2010/main" val="0"/>
              </a:ext>
            </a:extLst>
          </a:blip>
          <a:srcRect/>
          <a:stretch>
            <a:fillRect l="-9000" r="-9000"/>
          </a:stretch>
        </a:blipFill>
      </dgm:spPr>
      <dgm:t>
        <a:bodyPr/>
        <a:lstStyle/>
        <a:p>
          <a:endParaRPr lang="fr-CA"/>
        </a:p>
      </dgm:t>
    </dgm:pt>
    <dgm:pt modelId="{0F30AE7B-329B-454A-B331-7E9DD043B4D3}" type="pres">
      <dgm:prSet presAssocID="{FB91A494-8ED6-4D33-8C5C-E0E2627CE806}" presName="txShp" presStyleLbl="node1" presStyleIdx="3" presStyleCnt="5" custScaleX="120695" custLinFactNeighborX="4638">
        <dgm:presLayoutVars>
          <dgm:bulletEnabled val="1"/>
        </dgm:presLayoutVars>
      </dgm:prSet>
      <dgm:spPr/>
      <dgm:t>
        <a:bodyPr/>
        <a:lstStyle/>
        <a:p>
          <a:endParaRPr lang="fr-CA"/>
        </a:p>
      </dgm:t>
    </dgm:pt>
    <dgm:pt modelId="{10886182-F8ED-42F9-83E6-15B8484171DA}" type="pres">
      <dgm:prSet presAssocID="{9348C2CC-EDCC-48A4-996A-D96A708B48E6}" presName="spacing" presStyleCnt="0"/>
      <dgm:spPr/>
      <dgm:t>
        <a:bodyPr/>
        <a:lstStyle/>
        <a:p>
          <a:endParaRPr lang="fr-CA"/>
        </a:p>
      </dgm:t>
    </dgm:pt>
    <dgm:pt modelId="{307FD9E5-FC73-4AC9-B1C5-1FD3F06A6DD7}" type="pres">
      <dgm:prSet presAssocID="{543689A0-D908-4B6C-A740-07ED718B73FD}" presName="composite" presStyleCnt="0"/>
      <dgm:spPr/>
      <dgm:t>
        <a:bodyPr/>
        <a:lstStyle/>
        <a:p>
          <a:endParaRPr lang="fr-CA"/>
        </a:p>
      </dgm:t>
    </dgm:pt>
    <dgm:pt modelId="{DE6110A9-5F6C-43B4-8E7F-D3348C77E6B8}" type="pres">
      <dgm:prSet presAssocID="{543689A0-D908-4B6C-A740-07ED718B73FD}" presName="imgShp" presStyleLbl="fgImgPlace1" presStyleIdx="4" presStyleCnt="5" custLinFactNeighborX="-70539"/>
      <dgm:spPr>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dgm:spPr>
      <dgm:t>
        <a:bodyPr/>
        <a:lstStyle/>
        <a:p>
          <a:endParaRPr lang="fr-CA"/>
        </a:p>
      </dgm:t>
    </dgm:pt>
    <dgm:pt modelId="{9D18A0DB-A3C5-4313-91CC-0A84FB2D539C}" type="pres">
      <dgm:prSet presAssocID="{543689A0-D908-4B6C-A740-07ED718B73FD}" presName="txShp" presStyleLbl="node1" presStyleIdx="4" presStyleCnt="5" custScaleX="120695" custLinFactNeighborX="4463">
        <dgm:presLayoutVars>
          <dgm:bulletEnabled val="1"/>
        </dgm:presLayoutVars>
      </dgm:prSet>
      <dgm:spPr/>
      <dgm:t>
        <a:bodyPr/>
        <a:lstStyle/>
        <a:p>
          <a:endParaRPr lang="fr-CA"/>
        </a:p>
      </dgm:t>
    </dgm:pt>
  </dgm:ptLst>
  <dgm:cxnLst>
    <dgm:cxn modelId="{0A33C93F-050E-49C2-A3C7-EAF353359907}" type="presOf" srcId="{2E0C5418-FDD5-4A7F-BF5F-6AE510DB715D}" destId="{0A4BCC54-111D-42AD-83F0-1AEBC8A91735}" srcOrd="0" destOrd="0" presId="urn:microsoft.com/office/officeart/2005/8/layout/vList3"/>
    <dgm:cxn modelId="{8A45C291-4796-4F32-92D4-4866D6E2604E}" type="presOf" srcId="{58AF8485-FE68-4741-A374-F393B8C10778}" destId="{EA999AB5-EDEE-4AF2-B31C-2435706200FC}" srcOrd="0" destOrd="0" presId="urn:microsoft.com/office/officeart/2005/8/layout/vList3"/>
    <dgm:cxn modelId="{2805A7D4-8B0A-4C24-96D6-9AA56B5DF9C6}" srcId="{528BC486-6525-46DA-AF03-FC01FC613CEB}" destId="{FB91A494-8ED6-4D33-8C5C-E0E2627CE806}" srcOrd="3" destOrd="0" parTransId="{8EC7F4DD-89E4-44EF-99D4-5C919DE6A8BA}" sibTransId="{9348C2CC-EDCC-48A4-996A-D96A708B48E6}"/>
    <dgm:cxn modelId="{DE657297-3084-4C35-8906-5FB775FB3CD7}" srcId="{528BC486-6525-46DA-AF03-FC01FC613CEB}" destId="{11599874-C6EC-4B1E-82A4-0B978677A5F5}" srcOrd="1" destOrd="0" parTransId="{DDBBCE39-1EEB-4A98-B119-5FC9842E727B}" sibTransId="{5D31A5A1-2779-48B6-BE85-6A5FCF05FD33}"/>
    <dgm:cxn modelId="{EB8FF9E6-188A-4BE3-8A6F-64A588DAB790}" type="presOf" srcId="{528BC486-6525-46DA-AF03-FC01FC613CEB}" destId="{73694C80-7F3B-4C16-A4A1-893C57C87645}" srcOrd="0" destOrd="0" presId="urn:microsoft.com/office/officeart/2005/8/layout/vList3"/>
    <dgm:cxn modelId="{2319DFFF-0BE8-4D33-AA1F-C971428CCB0D}" type="presOf" srcId="{543689A0-D908-4B6C-A740-07ED718B73FD}" destId="{9D18A0DB-A3C5-4313-91CC-0A84FB2D539C}" srcOrd="0" destOrd="0" presId="urn:microsoft.com/office/officeart/2005/8/layout/vList3"/>
    <dgm:cxn modelId="{AB95AD10-D8B7-49F4-94A9-BBA1DBDC26F1}" srcId="{528BC486-6525-46DA-AF03-FC01FC613CEB}" destId="{2E0C5418-FDD5-4A7F-BF5F-6AE510DB715D}" srcOrd="2" destOrd="0" parTransId="{8650F62D-CE67-4FB7-A269-8D18B597886C}" sibTransId="{B815643B-5C85-4301-8B0F-9569E4E5EB43}"/>
    <dgm:cxn modelId="{6E9E3113-37FF-4F40-9022-FA44B27B2A0C}" type="presOf" srcId="{11599874-C6EC-4B1E-82A4-0B978677A5F5}" destId="{A136F491-F555-4233-A6A3-C6AA37468A0E}" srcOrd="0" destOrd="0" presId="urn:microsoft.com/office/officeart/2005/8/layout/vList3"/>
    <dgm:cxn modelId="{82E91C3E-94B9-42F3-B19D-E08CFABD4CC0}" type="presOf" srcId="{FB91A494-8ED6-4D33-8C5C-E0E2627CE806}" destId="{0F30AE7B-329B-454A-B331-7E9DD043B4D3}" srcOrd="0" destOrd="0" presId="urn:microsoft.com/office/officeart/2005/8/layout/vList3"/>
    <dgm:cxn modelId="{5A15BFC4-CCDB-4BF1-97B7-05AD45731618}" srcId="{528BC486-6525-46DA-AF03-FC01FC613CEB}" destId="{58AF8485-FE68-4741-A374-F393B8C10778}" srcOrd="0" destOrd="0" parTransId="{86D4F599-324F-4EB0-8C8C-62EDB8733831}" sibTransId="{23ADC154-46B8-40F3-B036-EEAEA7D7CBC8}"/>
    <dgm:cxn modelId="{F0DCD2A6-BF6F-43D1-9936-08002C56F18D}" srcId="{528BC486-6525-46DA-AF03-FC01FC613CEB}" destId="{543689A0-D908-4B6C-A740-07ED718B73FD}" srcOrd="4" destOrd="0" parTransId="{EB3DBDF9-0043-4AE8-B0E4-E1D29EF5CB11}" sibTransId="{06A045B5-640C-4393-B5FE-3F077A98E56F}"/>
    <dgm:cxn modelId="{02FE9E27-49FE-4910-B4CB-195BF2E12F43}" type="presParOf" srcId="{73694C80-7F3B-4C16-A4A1-893C57C87645}" destId="{3D4DDF4C-925B-4673-9DBC-C777C7F39E90}" srcOrd="0" destOrd="0" presId="urn:microsoft.com/office/officeart/2005/8/layout/vList3"/>
    <dgm:cxn modelId="{5752FF60-A0CB-4882-BE5D-4981612E4941}" type="presParOf" srcId="{3D4DDF4C-925B-4673-9DBC-C777C7F39E90}" destId="{BC89340C-218B-40D9-A00F-E73A7144CA09}" srcOrd="0" destOrd="0" presId="urn:microsoft.com/office/officeart/2005/8/layout/vList3"/>
    <dgm:cxn modelId="{896EE303-9808-4959-82CE-6CAF43C121E5}" type="presParOf" srcId="{3D4DDF4C-925B-4673-9DBC-C777C7F39E90}" destId="{EA999AB5-EDEE-4AF2-B31C-2435706200FC}" srcOrd="1" destOrd="0" presId="urn:microsoft.com/office/officeart/2005/8/layout/vList3"/>
    <dgm:cxn modelId="{5FB8BE96-0486-4A33-BF0F-17D6E517884F}" type="presParOf" srcId="{73694C80-7F3B-4C16-A4A1-893C57C87645}" destId="{4FEF6503-A8EB-411C-B619-744A7282593F}" srcOrd="1" destOrd="0" presId="urn:microsoft.com/office/officeart/2005/8/layout/vList3"/>
    <dgm:cxn modelId="{66849D49-4F71-45B8-92A7-23A852F595A9}" type="presParOf" srcId="{73694C80-7F3B-4C16-A4A1-893C57C87645}" destId="{6AC61BDA-5E5D-4742-8412-9F130B818131}" srcOrd="2" destOrd="0" presId="urn:microsoft.com/office/officeart/2005/8/layout/vList3"/>
    <dgm:cxn modelId="{1A49FA17-2043-4040-A1FB-986E36FF8972}" type="presParOf" srcId="{6AC61BDA-5E5D-4742-8412-9F130B818131}" destId="{543002A9-280A-47DE-AF1F-27A7BEFB3062}" srcOrd="0" destOrd="0" presId="urn:microsoft.com/office/officeart/2005/8/layout/vList3"/>
    <dgm:cxn modelId="{D5103E40-561A-4EB4-9CF7-C5DCF8ACB3DE}" type="presParOf" srcId="{6AC61BDA-5E5D-4742-8412-9F130B818131}" destId="{A136F491-F555-4233-A6A3-C6AA37468A0E}" srcOrd="1" destOrd="0" presId="urn:microsoft.com/office/officeart/2005/8/layout/vList3"/>
    <dgm:cxn modelId="{C63E9A79-0F15-4F81-9709-552BAEE47CFF}" type="presParOf" srcId="{73694C80-7F3B-4C16-A4A1-893C57C87645}" destId="{9493A7B4-46EC-4834-A690-42B44B076188}" srcOrd="3" destOrd="0" presId="urn:microsoft.com/office/officeart/2005/8/layout/vList3"/>
    <dgm:cxn modelId="{69296E0E-86C8-4E5D-B50D-7C7CA9338028}" type="presParOf" srcId="{73694C80-7F3B-4C16-A4A1-893C57C87645}" destId="{D2E8E244-B8FC-46A1-A0DE-19DE15B2EF4C}" srcOrd="4" destOrd="0" presId="urn:microsoft.com/office/officeart/2005/8/layout/vList3"/>
    <dgm:cxn modelId="{6C1AD8AB-37DB-45CF-ADC3-162C9863E34A}" type="presParOf" srcId="{D2E8E244-B8FC-46A1-A0DE-19DE15B2EF4C}" destId="{5CB30E67-AB59-4864-ACD6-E0EEF661CF77}" srcOrd="0" destOrd="0" presId="urn:microsoft.com/office/officeart/2005/8/layout/vList3"/>
    <dgm:cxn modelId="{01B1FF2D-0159-4CC7-A628-5777D3BEB9A2}" type="presParOf" srcId="{D2E8E244-B8FC-46A1-A0DE-19DE15B2EF4C}" destId="{0A4BCC54-111D-42AD-83F0-1AEBC8A91735}" srcOrd="1" destOrd="0" presId="urn:microsoft.com/office/officeart/2005/8/layout/vList3"/>
    <dgm:cxn modelId="{360A307E-A6CD-4679-B38B-4F981FA7FD89}" type="presParOf" srcId="{73694C80-7F3B-4C16-A4A1-893C57C87645}" destId="{16DB1B72-B48F-49FD-A761-2719D720D4EC}" srcOrd="5" destOrd="0" presId="urn:microsoft.com/office/officeart/2005/8/layout/vList3"/>
    <dgm:cxn modelId="{199810CA-E746-40A0-A2C2-B666989554B1}" type="presParOf" srcId="{73694C80-7F3B-4C16-A4A1-893C57C87645}" destId="{9823244F-4EB9-4120-B450-91A82F7E0A07}" srcOrd="6" destOrd="0" presId="urn:microsoft.com/office/officeart/2005/8/layout/vList3"/>
    <dgm:cxn modelId="{43F5238B-296A-4089-9ED9-F9F155B77289}" type="presParOf" srcId="{9823244F-4EB9-4120-B450-91A82F7E0A07}" destId="{9D007BCF-A1DF-4590-B54C-404F7888D50C}" srcOrd="0" destOrd="0" presId="urn:microsoft.com/office/officeart/2005/8/layout/vList3"/>
    <dgm:cxn modelId="{8D44EC12-4585-4B05-837C-2B0FF8343CD1}" type="presParOf" srcId="{9823244F-4EB9-4120-B450-91A82F7E0A07}" destId="{0F30AE7B-329B-454A-B331-7E9DD043B4D3}" srcOrd="1" destOrd="0" presId="urn:microsoft.com/office/officeart/2005/8/layout/vList3"/>
    <dgm:cxn modelId="{149AF08F-B8A8-49A1-A71B-8EE1D0A99B68}" type="presParOf" srcId="{73694C80-7F3B-4C16-A4A1-893C57C87645}" destId="{10886182-F8ED-42F9-83E6-15B8484171DA}" srcOrd="7" destOrd="0" presId="urn:microsoft.com/office/officeart/2005/8/layout/vList3"/>
    <dgm:cxn modelId="{A5760B5D-2F3D-4F76-85CA-F94C537F6A56}" type="presParOf" srcId="{73694C80-7F3B-4C16-A4A1-893C57C87645}" destId="{307FD9E5-FC73-4AC9-B1C5-1FD3F06A6DD7}" srcOrd="8" destOrd="0" presId="urn:microsoft.com/office/officeart/2005/8/layout/vList3"/>
    <dgm:cxn modelId="{CECCE7B8-FAB3-4378-B2A3-55494A1919DA}" type="presParOf" srcId="{307FD9E5-FC73-4AC9-B1C5-1FD3F06A6DD7}" destId="{DE6110A9-5F6C-43B4-8E7F-D3348C77E6B8}" srcOrd="0" destOrd="0" presId="urn:microsoft.com/office/officeart/2005/8/layout/vList3"/>
    <dgm:cxn modelId="{A2B34D77-CB61-4A78-828F-A4FC273745FF}" type="presParOf" srcId="{307FD9E5-FC73-4AC9-B1C5-1FD3F06A6DD7}" destId="{9D18A0DB-A3C5-4313-91CC-0A84FB2D539C}" srcOrd="1" destOrd="0" presId="urn:microsoft.com/office/officeart/2005/8/layout/vList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321CEA3-414F-4E2C-AE31-B37632B25CEC}" type="doc">
      <dgm:prSet loTypeId="urn:microsoft.com/office/officeart/2005/8/layout/hProcess11" loCatId="process" qsTypeId="urn:microsoft.com/office/officeart/2005/8/quickstyle/simple1" qsCatId="simple" csTypeId="urn:microsoft.com/office/officeart/2005/8/colors/accent1_2" csCatId="accent1" phldr="1"/>
      <dgm:spPr/>
    </dgm:pt>
    <dgm:pt modelId="{232212AA-932B-4E53-806A-77722899BA4D}">
      <dgm:prSet phldrT="[Texte]"/>
      <dgm:spPr/>
      <dgm:t>
        <a:bodyPr/>
        <a:lstStyle/>
        <a:p>
          <a:r>
            <a:rPr lang="fr-CA" b="1" dirty="0" smtClean="0">
              <a:solidFill>
                <a:srgbClr val="FF0000"/>
              </a:solidFill>
            </a:rPr>
            <a:t>Entrepôt de documents</a:t>
          </a:r>
          <a:endParaRPr lang="fr-FR" b="1" dirty="0">
            <a:solidFill>
              <a:srgbClr val="FF0000"/>
            </a:solidFill>
          </a:endParaRPr>
        </a:p>
      </dgm:t>
    </dgm:pt>
    <dgm:pt modelId="{2932F33E-4160-4A17-A2C0-187C3AB2C1CC}" type="parTrans" cxnId="{557BCCDF-5D8C-4EAD-A344-C24601DE82AC}">
      <dgm:prSet/>
      <dgm:spPr/>
      <dgm:t>
        <a:bodyPr/>
        <a:lstStyle/>
        <a:p>
          <a:endParaRPr lang="fr-FR" b="1"/>
        </a:p>
      </dgm:t>
    </dgm:pt>
    <dgm:pt modelId="{D1BEE2C2-BA74-4CDC-8A71-61F4284E1338}" type="sibTrans" cxnId="{557BCCDF-5D8C-4EAD-A344-C24601DE82AC}">
      <dgm:prSet/>
      <dgm:spPr/>
      <dgm:t>
        <a:bodyPr/>
        <a:lstStyle/>
        <a:p>
          <a:endParaRPr lang="fr-FR" b="1"/>
        </a:p>
      </dgm:t>
    </dgm:pt>
    <dgm:pt modelId="{D8553B8D-52C0-4DD9-A426-93D70E155D14}">
      <dgm:prSet phldrT="[Texte]"/>
      <dgm:spPr/>
      <dgm:t>
        <a:bodyPr/>
        <a:lstStyle/>
        <a:p>
          <a:r>
            <a:rPr lang="fr-CA" b="1" dirty="0" smtClean="0">
              <a:solidFill>
                <a:srgbClr val="FF0000"/>
              </a:solidFill>
            </a:rPr>
            <a:t>Espace d’apprentissage</a:t>
          </a:r>
          <a:endParaRPr lang="fr-FR" b="1" dirty="0">
            <a:solidFill>
              <a:srgbClr val="FF0000"/>
            </a:solidFill>
          </a:endParaRPr>
        </a:p>
      </dgm:t>
    </dgm:pt>
    <dgm:pt modelId="{11C4BF53-23AA-4980-810B-C158BD71653A}" type="parTrans" cxnId="{1518F336-6C90-4F8B-90CD-86A7156AC4F8}">
      <dgm:prSet/>
      <dgm:spPr/>
      <dgm:t>
        <a:bodyPr/>
        <a:lstStyle/>
        <a:p>
          <a:endParaRPr lang="fr-FR" b="1"/>
        </a:p>
      </dgm:t>
    </dgm:pt>
    <dgm:pt modelId="{FA44D7F8-9F05-4A70-9759-5E1107C8A43A}" type="sibTrans" cxnId="{1518F336-6C90-4F8B-90CD-86A7156AC4F8}">
      <dgm:prSet/>
      <dgm:spPr/>
      <dgm:t>
        <a:bodyPr/>
        <a:lstStyle/>
        <a:p>
          <a:endParaRPr lang="fr-FR" b="1"/>
        </a:p>
      </dgm:t>
    </dgm:pt>
    <dgm:pt modelId="{6EF655F7-0DF8-4CA0-8CB6-F16438C19BC7}">
      <dgm:prSet phldrT="[Texte]" custT="1"/>
      <dgm:spPr/>
      <dgm:t>
        <a:bodyPr/>
        <a:lstStyle/>
        <a:p>
          <a:endParaRPr lang="fr-FR" sz="1200" b="1" dirty="0"/>
        </a:p>
      </dgm:t>
    </dgm:pt>
    <dgm:pt modelId="{9F544889-3649-4BA9-888B-144DEF123E74}" type="sibTrans" cxnId="{48C9D60D-9260-4AF3-BBB6-48E2D6C33F4C}">
      <dgm:prSet/>
      <dgm:spPr/>
      <dgm:t>
        <a:bodyPr/>
        <a:lstStyle/>
        <a:p>
          <a:endParaRPr lang="fr-FR"/>
        </a:p>
      </dgm:t>
    </dgm:pt>
    <dgm:pt modelId="{45FC36FB-6849-4C04-96DE-4CCA46D79B87}" type="parTrans" cxnId="{48C9D60D-9260-4AF3-BBB6-48E2D6C33F4C}">
      <dgm:prSet/>
      <dgm:spPr/>
      <dgm:t>
        <a:bodyPr/>
        <a:lstStyle/>
        <a:p>
          <a:endParaRPr lang="fr-FR"/>
        </a:p>
      </dgm:t>
    </dgm:pt>
    <dgm:pt modelId="{313E5E69-B6B1-4377-89A2-BF994655D45B}">
      <dgm:prSet phldrT="[Texte]" custT="1"/>
      <dgm:spPr/>
      <dgm:t>
        <a:bodyPr/>
        <a:lstStyle/>
        <a:p>
          <a:r>
            <a:rPr lang="fr-FR" sz="1200" b="1" dirty="0" smtClean="0"/>
            <a:t> </a:t>
          </a:r>
          <a:endParaRPr lang="fr-FR" sz="1200" b="1" dirty="0"/>
        </a:p>
      </dgm:t>
    </dgm:pt>
    <dgm:pt modelId="{A375F41C-C08E-4A60-8F0E-66EF9F576E18}" type="sibTrans" cxnId="{966BB457-CB50-4C9A-AF71-D3E37515903E}">
      <dgm:prSet/>
      <dgm:spPr/>
      <dgm:t>
        <a:bodyPr/>
        <a:lstStyle/>
        <a:p>
          <a:endParaRPr lang="fr-CA"/>
        </a:p>
      </dgm:t>
    </dgm:pt>
    <dgm:pt modelId="{B04E6090-DDFA-438D-A4DF-F65D9DD311E3}" type="parTrans" cxnId="{966BB457-CB50-4C9A-AF71-D3E37515903E}">
      <dgm:prSet/>
      <dgm:spPr/>
      <dgm:t>
        <a:bodyPr/>
        <a:lstStyle/>
        <a:p>
          <a:endParaRPr lang="fr-CA"/>
        </a:p>
      </dgm:t>
    </dgm:pt>
    <dgm:pt modelId="{D6007913-AEAC-4B30-9E31-EF8A3402B4D2}" type="pres">
      <dgm:prSet presAssocID="{8321CEA3-414F-4E2C-AE31-B37632B25CEC}" presName="Name0" presStyleCnt="0">
        <dgm:presLayoutVars>
          <dgm:dir/>
          <dgm:resizeHandles val="exact"/>
        </dgm:presLayoutVars>
      </dgm:prSet>
      <dgm:spPr/>
    </dgm:pt>
    <dgm:pt modelId="{CC23A2F5-EBCC-446F-9E5E-35A67A3D1244}" type="pres">
      <dgm:prSet presAssocID="{8321CEA3-414F-4E2C-AE31-B37632B25CEC}" presName="arrow" presStyleLbl="bgShp" presStyleIdx="0" presStyleCnt="1"/>
      <dgm:spPr/>
      <dgm:t>
        <a:bodyPr/>
        <a:lstStyle/>
        <a:p>
          <a:endParaRPr lang="fr-FR"/>
        </a:p>
      </dgm:t>
    </dgm:pt>
    <dgm:pt modelId="{48FCEF15-77B8-42C6-AC9D-3D19EA667B96}" type="pres">
      <dgm:prSet presAssocID="{8321CEA3-414F-4E2C-AE31-B37632B25CEC}" presName="points" presStyleCnt="0"/>
      <dgm:spPr/>
    </dgm:pt>
    <dgm:pt modelId="{2BA5A57E-F64E-44BB-8166-476F1B9F72EC}" type="pres">
      <dgm:prSet presAssocID="{232212AA-932B-4E53-806A-77722899BA4D}" presName="compositeA" presStyleCnt="0"/>
      <dgm:spPr/>
    </dgm:pt>
    <dgm:pt modelId="{2338CCA1-ED69-42F1-8137-CEE4D9B06652}" type="pres">
      <dgm:prSet presAssocID="{232212AA-932B-4E53-806A-77722899BA4D}" presName="textA" presStyleLbl="revTx" presStyleIdx="0" presStyleCnt="4" custLinFactNeighborY="6778">
        <dgm:presLayoutVars>
          <dgm:bulletEnabled val="1"/>
        </dgm:presLayoutVars>
      </dgm:prSet>
      <dgm:spPr/>
      <dgm:t>
        <a:bodyPr/>
        <a:lstStyle/>
        <a:p>
          <a:endParaRPr lang="fr-FR"/>
        </a:p>
      </dgm:t>
    </dgm:pt>
    <dgm:pt modelId="{9AC525A6-6568-44EB-8ED9-A0EBB6626CC1}" type="pres">
      <dgm:prSet presAssocID="{232212AA-932B-4E53-806A-77722899BA4D}" presName="circleA" presStyleLbl="node1" presStyleIdx="0" presStyleCnt="4"/>
      <dgm:spPr/>
      <dgm:t>
        <a:bodyPr/>
        <a:lstStyle/>
        <a:p>
          <a:endParaRPr lang="fr-CA"/>
        </a:p>
      </dgm:t>
    </dgm:pt>
    <dgm:pt modelId="{6F04D768-91E1-48E7-A999-BB755B5EAFC1}" type="pres">
      <dgm:prSet presAssocID="{232212AA-932B-4E53-806A-77722899BA4D}" presName="spaceA" presStyleCnt="0"/>
      <dgm:spPr/>
    </dgm:pt>
    <dgm:pt modelId="{D4356BEB-08BA-4858-A05A-2C13B101D54C}" type="pres">
      <dgm:prSet presAssocID="{D1BEE2C2-BA74-4CDC-8A71-61F4284E1338}" presName="space" presStyleCnt="0"/>
      <dgm:spPr/>
    </dgm:pt>
    <dgm:pt modelId="{0572EBD6-CC25-4772-9036-3C10DFA7EB22}" type="pres">
      <dgm:prSet presAssocID="{313E5E69-B6B1-4377-89A2-BF994655D45B}" presName="compositeB" presStyleCnt="0"/>
      <dgm:spPr/>
    </dgm:pt>
    <dgm:pt modelId="{62A61453-AF0F-4601-B26B-FC2EF7B363AA}" type="pres">
      <dgm:prSet presAssocID="{313E5E69-B6B1-4377-89A2-BF994655D45B}" presName="textB" presStyleLbl="revTx" presStyleIdx="1" presStyleCnt="4">
        <dgm:presLayoutVars>
          <dgm:bulletEnabled val="1"/>
        </dgm:presLayoutVars>
      </dgm:prSet>
      <dgm:spPr/>
      <dgm:t>
        <a:bodyPr/>
        <a:lstStyle/>
        <a:p>
          <a:endParaRPr lang="fr-CA"/>
        </a:p>
      </dgm:t>
    </dgm:pt>
    <dgm:pt modelId="{9C488966-1D5F-4CE0-A768-4628EBBC963B}" type="pres">
      <dgm:prSet presAssocID="{313E5E69-B6B1-4377-89A2-BF994655D45B}" presName="circleB" presStyleLbl="node1" presStyleIdx="1" presStyleCnt="4"/>
      <dgm:spPr/>
    </dgm:pt>
    <dgm:pt modelId="{88E7776A-ED18-4BBE-A250-F08BFEC4A1B5}" type="pres">
      <dgm:prSet presAssocID="{313E5E69-B6B1-4377-89A2-BF994655D45B}" presName="spaceB" presStyleCnt="0"/>
      <dgm:spPr/>
    </dgm:pt>
    <dgm:pt modelId="{B268A553-C95A-487F-B060-C9A66DE341E2}" type="pres">
      <dgm:prSet presAssocID="{A375F41C-C08E-4A60-8F0E-66EF9F576E18}" presName="space" presStyleCnt="0"/>
      <dgm:spPr/>
    </dgm:pt>
    <dgm:pt modelId="{785A81D0-A162-4AF7-99FC-A05D16DE3249}" type="pres">
      <dgm:prSet presAssocID="{6EF655F7-0DF8-4CA0-8CB6-F16438C19BC7}" presName="compositeA" presStyleCnt="0"/>
      <dgm:spPr/>
    </dgm:pt>
    <dgm:pt modelId="{9FDCBC0A-F2A9-4F76-8341-35CA322BFE9F}" type="pres">
      <dgm:prSet presAssocID="{6EF655F7-0DF8-4CA0-8CB6-F16438C19BC7}" presName="textA" presStyleLbl="revTx" presStyleIdx="2" presStyleCnt="4">
        <dgm:presLayoutVars>
          <dgm:bulletEnabled val="1"/>
        </dgm:presLayoutVars>
      </dgm:prSet>
      <dgm:spPr/>
      <dgm:t>
        <a:bodyPr/>
        <a:lstStyle/>
        <a:p>
          <a:endParaRPr lang="fr-FR"/>
        </a:p>
      </dgm:t>
    </dgm:pt>
    <dgm:pt modelId="{560EEC0E-EC0C-41AF-8928-4DB88B1143D6}" type="pres">
      <dgm:prSet presAssocID="{6EF655F7-0DF8-4CA0-8CB6-F16438C19BC7}" presName="circleA" presStyleLbl="node1" presStyleIdx="2" presStyleCnt="4"/>
      <dgm:spPr/>
    </dgm:pt>
    <dgm:pt modelId="{6F51DC11-154E-4F85-9078-767C2FB5AB16}" type="pres">
      <dgm:prSet presAssocID="{6EF655F7-0DF8-4CA0-8CB6-F16438C19BC7}" presName="spaceA" presStyleCnt="0"/>
      <dgm:spPr/>
    </dgm:pt>
    <dgm:pt modelId="{FC7F7F4D-BFEC-42D3-96FE-55988E540FC5}" type="pres">
      <dgm:prSet presAssocID="{9F544889-3649-4BA9-888B-144DEF123E74}" presName="space" presStyleCnt="0"/>
      <dgm:spPr/>
    </dgm:pt>
    <dgm:pt modelId="{7AE37205-63DF-457B-AE1C-ACEBA2817D06}" type="pres">
      <dgm:prSet presAssocID="{D8553B8D-52C0-4DD9-A426-93D70E155D14}" presName="compositeB" presStyleCnt="0"/>
      <dgm:spPr/>
    </dgm:pt>
    <dgm:pt modelId="{4BA03F59-1DC8-41B9-B4C8-3D54BB57B240}" type="pres">
      <dgm:prSet presAssocID="{D8553B8D-52C0-4DD9-A426-93D70E155D14}" presName="textB" presStyleLbl="revTx" presStyleIdx="3" presStyleCnt="4" custLinFactNeighborX="1860" custLinFactNeighborY="-11188">
        <dgm:presLayoutVars>
          <dgm:bulletEnabled val="1"/>
        </dgm:presLayoutVars>
      </dgm:prSet>
      <dgm:spPr/>
      <dgm:t>
        <a:bodyPr/>
        <a:lstStyle/>
        <a:p>
          <a:endParaRPr lang="fr-FR"/>
        </a:p>
      </dgm:t>
    </dgm:pt>
    <dgm:pt modelId="{E23018EE-449F-40CF-99F8-CDB8BE475B8B}" type="pres">
      <dgm:prSet presAssocID="{D8553B8D-52C0-4DD9-A426-93D70E155D14}" presName="circleB" presStyleLbl="node1" presStyleIdx="3" presStyleCnt="4"/>
      <dgm:spPr/>
    </dgm:pt>
    <dgm:pt modelId="{E4080B4F-79F1-49F7-A95C-93AF4289D0DD}" type="pres">
      <dgm:prSet presAssocID="{D8553B8D-52C0-4DD9-A426-93D70E155D14}" presName="spaceB" presStyleCnt="0"/>
      <dgm:spPr/>
    </dgm:pt>
  </dgm:ptLst>
  <dgm:cxnLst>
    <dgm:cxn modelId="{B0B4CEA2-C9DB-4BB5-A3E5-EB01A11C4EDC}" type="presOf" srcId="{232212AA-932B-4E53-806A-77722899BA4D}" destId="{2338CCA1-ED69-42F1-8137-CEE4D9B06652}" srcOrd="0" destOrd="0" presId="urn:microsoft.com/office/officeart/2005/8/layout/hProcess11"/>
    <dgm:cxn modelId="{A7FE3383-394B-4BED-89B3-E2102479D511}" type="presOf" srcId="{6EF655F7-0DF8-4CA0-8CB6-F16438C19BC7}" destId="{9FDCBC0A-F2A9-4F76-8341-35CA322BFE9F}" srcOrd="0" destOrd="0" presId="urn:microsoft.com/office/officeart/2005/8/layout/hProcess11"/>
    <dgm:cxn modelId="{37820092-DB64-4C72-906B-68E97C6D8E26}" type="presOf" srcId="{D8553B8D-52C0-4DD9-A426-93D70E155D14}" destId="{4BA03F59-1DC8-41B9-B4C8-3D54BB57B240}" srcOrd="0" destOrd="0" presId="urn:microsoft.com/office/officeart/2005/8/layout/hProcess11"/>
    <dgm:cxn modelId="{1518F336-6C90-4F8B-90CD-86A7156AC4F8}" srcId="{8321CEA3-414F-4E2C-AE31-B37632B25CEC}" destId="{D8553B8D-52C0-4DD9-A426-93D70E155D14}" srcOrd="3" destOrd="0" parTransId="{11C4BF53-23AA-4980-810B-C158BD71653A}" sibTransId="{FA44D7F8-9F05-4A70-9759-5E1107C8A43A}"/>
    <dgm:cxn modelId="{557BCCDF-5D8C-4EAD-A344-C24601DE82AC}" srcId="{8321CEA3-414F-4E2C-AE31-B37632B25CEC}" destId="{232212AA-932B-4E53-806A-77722899BA4D}" srcOrd="0" destOrd="0" parTransId="{2932F33E-4160-4A17-A2C0-187C3AB2C1CC}" sibTransId="{D1BEE2C2-BA74-4CDC-8A71-61F4284E1338}"/>
    <dgm:cxn modelId="{48C9D60D-9260-4AF3-BBB6-48E2D6C33F4C}" srcId="{8321CEA3-414F-4E2C-AE31-B37632B25CEC}" destId="{6EF655F7-0DF8-4CA0-8CB6-F16438C19BC7}" srcOrd="2" destOrd="0" parTransId="{45FC36FB-6849-4C04-96DE-4CCA46D79B87}" sibTransId="{9F544889-3649-4BA9-888B-144DEF123E74}"/>
    <dgm:cxn modelId="{E714358D-69BC-4B0C-BB2D-D41A79F04F8D}" type="presOf" srcId="{8321CEA3-414F-4E2C-AE31-B37632B25CEC}" destId="{D6007913-AEAC-4B30-9E31-EF8A3402B4D2}" srcOrd="0" destOrd="0" presId="urn:microsoft.com/office/officeart/2005/8/layout/hProcess11"/>
    <dgm:cxn modelId="{966BB457-CB50-4C9A-AF71-D3E37515903E}" srcId="{8321CEA3-414F-4E2C-AE31-B37632B25CEC}" destId="{313E5E69-B6B1-4377-89A2-BF994655D45B}" srcOrd="1" destOrd="0" parTransId="{B04E6090-DDFA-438D-A4DF-F65D9DD311E3}" sibTransId="{A375F41C-C08E-4A60-8F0E-66EF9F576E18}"/>
    <dgm:cxn modelId="{DB2D8D7A-EAF1-4260-92A6-5D9B29807512}" type="presOf" srcId="{313E5E69-B6B1-4377-89A2-BF994655D45B}" destId="{62A61453-AF0F-4601-B26B-FC2EF7B363AA}" srcOrd="0" destOrd="0" presId="urn:microsoft.com/office/officeart/2005/8/layout/hProcess11"/>
    <dgm:cxn modelId="{86C58DEB-4AEA-4BB3-BC88-E881F5B80F14}" type="presParOf" srcId="{D6007913-AEAC-4B30-9E31-EF8A3402B4D2}" destId="{CC23A2F5-EBCC-446F-9E5E-35A67A3D1244}" srcOrd="0" destOrd="0" presId="urn:microsoft.com/office/officeart/2005/8/layout/hProcess11"/>
    <dgm:cxn modelId="{75CF4A62-61E9-4841-8399-16E2434F1056}" type="presParOf" srcId="{D6007913-AEAC-4B30-9E31-EF8A3402B4D2}" destId="{48FCEF15-77B8-42C6-AC9D-3D19EA667B96}" srcOrd="1" destOrd="0" presId="urn:microsoft.com/office/officeart/2005/8/layout/hProcess11"/>
    <dgm:cxn modelId="{B229ABFF-504F-4314-A63C-CC28452CC802}" type="presParOf" srcId="{48FCEF15-77B8-42C6-AC9D-3D19EA667B96}" destId="{2BA5A57E-F64E-44BB-8166-476F1B9F72EC}" srcOrd="0" destOrd="0" presId="urn:microsoft.com/office/officeart/2005/8/layout/hProcess11"/>
    <dgm:cxn modelId="{573E9008-2D7A-4B73-9FD3-F57F46DD2CFA}" type="presParOf" srcId="{2BA5A57E-F64E-44BB-8166-476F1B9F72EC}" destId="{2338CCA1-ED69-42F1-8137-CEE4D9B06652}" srcOrd="0" destOrd="0" presId="urn:microsoft.com/office/officeart/2005/8/layout/hProcess11"/>
    <dgm:cxn modelId="{07BC0FBB-0378-41F5-9331-56282F27211B}" type="presParOf" srcId="{2BA5A57E-F64E-44BB-8166-476F1B9F72EC}" destId="{9AC525A6-6568-44EB-8ED9-A0EBB6626CC1}" srcOrd="1" destOrd="0" presId="urn:microsoft.com/office/officeart/2005/8/layout/hProcess11"/>
    <dgm:cxn modelId="{CBDBF0DF-9B32-46B4-A204-B1AA32768970}" type="presParOf" srcId="{2BA5A57E-F64E-44BB-8166-476F1B9F72EC}" destId="{6F04D768-91E1-48E7-A999-BB755B5EAFC1}" srcOrd="2" destOrd="0" presId="urn:microsoft.com/office/officeart/2005/8/layout/hProcess11"/>
    <dgm:cxn modelId="{7D4B0154-167F-4341-9937-48E89095AACB}" type="presParOf" srcId="{48FCEF15-77B8-42C6-AC9D-3D19EA667B96}" destId="{D4356BEB-08BA-4858-A05A-2C13B101D54C}" srcOrd="1" destOrd="0" presId="urn:microsoft.com/office/officeart/2005/8/layout/hProcess11"/>
    <dgm:cxn modelId="{EEB3BD14-BEF8-49E0-9FA1-1EE0284ACCD0}" type="presParOf" srcId="{48FCEF15-77B8-42C6-AC9D-3D19EA667B96}" destId="{0572EBD6-CC25-4772-9036-3C10DFA7EB22}" srcOrd="2" destOrd="0" presId="urn:microsoft.com/office/officeart/2005/8/layout/hProcess11"/>
    <dgm:cxn modelId="{A6EC42BB-9D6D-494A-81A6-AB86865A84CF}" type="presParOf" srcId="{0572EBD6-CC25-4772-9036-3C10DFA7EB22}" destId="{62A61453-AF0F-4601-B26B-FC2EF7B363AA}" srcOrd="0" destOrd="0" presId="urn:microsoft.com/office/officeart/2005/8/layout/hProcess11"/>
    <dgm:cxn modelId="{0E58B56B-C824-44BA-8A01-D018DFE27B5C}" type="presParOf" srcId="{0572EBD6-CC25-4772-9036-3C10DFA7EB22}" destId="{9C488966-1D5F-4CE0-A768-4628EBBC963B}" srcOrd="1" destOrd="0" presId="urn:microsoft.com/office/officeart/2005/8/layout/hProcess11"/>
    <dgm:cxn modelId="{35E83F97-08CD-4E33-B5A5-8A0EF7758072}" type="presParOf" srcId="{0572EBD6-CC25-4772-9036-3C10DFA7EB22}" destId="{88E7776A-ED18-4BBE-A250-F08BFEC4A1B5}" srcOrd="2" destOrd="0" presId="urn:microsoft.com/office/officeart/2005/8/layout/hProcess11"/>
    <dgm:cxn modelId="{66657010-1F2D-4F78-A6C4-A53F3A95A491}" type="presParOf" srcId="{48FCEF15-77B8-42C6-AC9D-3D19EA667B96}" destId="{B268A553-C95A-487F-B060-C9A66DE341E2}" srcOrd="3" destOrd="0" presId="urn:microsoft.com/office/officeart/2005/8/layout/hProcess11"/>
    <dgm:cxn modelId="{F8ABDD5C-F09D-42CB-AB79-54A763970D3A}" type="presParOf" srcId="{48FCEF15-77B8-42C6-AC9D-3D19EA667B96}" destId="{785A81D0-A162-4AF7-99FC-A05D16DE3249}" srcOrd="4" destOrd="0" presId="urn:microsoft.com/office/officeart/2005/8/layout/hProcess11"/>
    <dgm:cxn modelId="{3D6E0D4A-DB74-4065-899A-0EC717ADF43C}" type="presParOf" srcId="{785A81D0-A162-4AF7-99FC-A05D16DE3249}" destId="{9FDCBC0A-F2A9-4F76-8341-35CA322BFE9F}" srcOrd="0" destOrd="0" presId="urn:microsoft.com/office/officeart/2005/8/layout/hProcess11"/>
    <dgm:cxn modelId="{6EEAFAD8-B7C9-4875-BDE2-7D10763CB555}" type="presParOf" srcId="{785A81D0-A162-4AF7-99FC-A05D16DE3249}" destId="{560EEC0E-EC0C-41AF-8928-4DB88B1143D6}" srcOrd="1" destOrd="0" presId="urn:microsoft.com/office/officeart/2005/8/layout/hProcess11"/>
    <dgm:cxn modelId="{B6C66DEC-9B86-4C36-BFCC-1273FCFEF599}" type="presParOf" srcId="{785A81D0-A162-4AF7-99FC-A05D16DE3249}" destId="{6F51DC11-154E-4F85-9078-767C2FB5AB16}" srcOrd="2" destOrd="0" presId="urn:microsoft.com/office/officeart/2005/8/layout/hProcess11"/>
    <dgm:cxn modelId="{CD28A6D6-A7AF-45F9-B66C-BCA8CB5BAA7E}" type="presParOf" srcId="{48FCEF15-77B8-42C6-AC9D-3D19EA667B96}" destId="{FC7F7F4D-BFEC-42D3-96FE-55988E540FC5}" srcOrd="5" destOrd="0" presId="urn:microsoft.com/office/officeart/2005/8/layout/hProcess11"/>
    <dgm:cxn modelId="{28FAFA27-99B2-4C3D-AFFD-C0C1BA53D256}" type="presParOf" srcId="{48FCEF15-77B8-42C6-AC9D-3D19EA667B96}" destId="{7AE37205-63DF-457B-AE1C-ACEBA2817D06}" srcOrd="6" destOrd="0" presId="urn:microsoft.com/office/officeart/2005/8/layout/hProcess11"/>
    <dgm:cxn modelId="{026BB2B1-0E33-4D69-8285-607C05AF092D}" type="presParOf" srcId="{7AE37205-63DF-457B-AE1C-ACEBA2817D06}" destId="{4BA03F59-1DC8-41B9-B4C8-3D54BB57B240}" srcOrd="0" destOrd="0" presId="urn:microsoft.com/office/officeart/2005/8/layout/hProcess11"/>
    <dgm:cxn modelId="{BFA06A2D-2019-412C-9E1A-6F128B0D3074}" type="presParOf" srcId="{7AE37205-63DF-457B-AE1C-ACEBA2817D06}" destId="{E23018EE-449F-40CF-99F8-CDB8BE475B8B}" srcOrd="1" destOrd="0" presId="urn:microsoft.com/office/officeart/2005/8/layout/hProcess11"/>
    <dgm:cxn modelId="{AC8D2E3F-2A35-43EB-9198-E26425E72763}" type="presParOf" srcId="{7AE37205-63DF-457B-AE1C-ACEBA2817D06}" destId="{E4080B4F-79F1-49F7-A95C-93AF4289D0DD}" srcOrd="2" destOrd="0" presId="urn:microsoft.com/office/officeart/2005/8/layout/hProcess1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528BC486-6525-46DA-AF03-FC01FC613CEB}" type="doc">
      <dgm:prSet loTypeId="urn:microsoft.com/office/officeart/2005/8/layout/vList3" loCatId="list" qsTypeId="urn:microsoft.com/office/officeart/2005/8/quickstyle/simple2" qsCatId="simple" csTypeId="urn:microsoft.com/office/officeart/2005/8/colors/accent4_5" csCatId="accent4" phldr="1"/>
      <dgm:spPr/>
      <dgm:t>
        <a:bodyPr/>
        <a:lstStyle/>
        <a:p>
          <a:endParaRPr lang="fr-CA"/>
        </a:p>
      </dgm:t>
    </dgm:pt>
    <dgm:pt modelId="{58AF8485-FE68-4741-A374-F393B8C10778}">
      <dgm:prSet phldrT="[Texte]" custT="1"/>
      <dgm:spPr/>
      <dgm:t>
        <a:bodyPr/>
        <a:lstStyle/>
        <a:p>
          <a:pPr algn="l"/>
          <a:r>
            <a:rPr lang="fr-FR" sz="2000" dirty="0" smtClean="0">
              <a:cs typeface="Arial Narrow"/>
            </a:rPr>
            <a:t>Gouvernance et contrôle des dépenses</a:t>
          </a:r>
          <a:endParaRPr lang="fr-CA" sz="2000" dirty="0"/>
        </a:p>
      </dgm:t>
    </dgm:pt>
    <dgm:pt modelId="{86D4F599-324F-4EB0-8C8C-62EDB8733831}" type="parTrans" cxnId="{5A15BFC4-CCDB-4BF1-97B7-05AD45731618}">
      <dgm:prSet/>
      <dgm:spPr/>
      <dgm:t>
        <a:bodyPr/>
        <a:lstStyle/>
        <a:p>
          <a:endParaRPr lang="fr-CA"/>
        </a:p>
      </dgm:t>
    </dgm:pt>
    <dgm:pt modelId="{23ADC154-46B8-40F3-B036-EEAEA7D7CBC8}" type="sibTrans" cxnId="{5A15BFC4-CCDB-4BF1-97B7-05AD45731618}">
      <dgm:prSet/>
      <dgm:spPr/>
      <dgm:t>
        <a:bodyPr/>
        <a:lstStyle/>
        <a:p>
          <a:endParaRPr lang="fr-CA"/>
        </a:p>
      </dgm:t>
    </dgm:pt>
    <dgm:pt modelId="{11599874-C6EC-4B1E-82A4-0B978677A5F5}">
      <dgm:prSet phldrT="[Texte]" custT="1"/>
      <dgm:spPr/>
      <dgm:t>
        <a:bodyPr/>
        <a:lstStyle/>
        <a:p>
          <a:pPr algn="l"/>
          <a:r>
            <a:rPr lang="fr-FR" sz="2000" dirty="0" smtClean="0">
              <a:cs typeface="Arial Narrow"/>
            </a:rPr>
            <a:t>Responsabilité - imputabilité des gestionnaires</a:t>
          </a:r>
          <a:endParaRPr lang="fr-CA" sz="2000" dirty="0"/>
        </a:p>
      </dgm:t>
    </dgm:pt>
    <dgm:pt modelId="{DDBBCE39-1EEB-4A98-B119-5FC9842E727B}" type="parTrans" cxnId="{DE657297-3084-4C35-8906-5FB775FB3CD7}">
      <dgm:prSet/>
      <dgm:spPr/>
      <dgm:t>
        <a:bodyPr/>
        <a:lstStyle/>
        <a:p>
          <a:endParaRPr lang="fr-CA"/>
        </a:p>
      </dgm:t>
    </dgm:pt>
    <dgm:pt modelId="{5D31A5A1-2779-48B6-BE85-6A5FCF05FD33}" type="sibTrans" cxnId="{DE657297-3084-4C35-8906-5FB775FB3CD7}">
      <dgm:prSet/>
      <dgm:spPr/>
      <dgm:t>
        <a:bodyPr/>
        <a:lstStyle/>
        <a:p>
          <a:endParaRPr lang="fr-CA"/>
        </a:p>
      </dgm:t>
    </dgm:pt>
    <dgm:pt modelId="{2E0C5418-FDD5-4A7F-BF5F-6AE510DB715D}">
      <dgm:prSet phldrT="[Texte]" custT="1"/>
      <dgm:spPr/>
      <dgm:t>
        <a:bodyPr/>
        <a:lstStyle/>
        <a:p>
          <a:pPr algn="l"/>
          <a:r>
            <a:rPr lang="fr-FR" sz="2000" dirty="0" smtClean="0">
              <a:cs typeface="Arial Narrow"/>
            </a:rPr>
            <a:t>Gestion de la documentation administrative</a:t>
          </a:r>
          <a:endParaRPr lang="fr-CA" sz="2000" dirty="0"/>
        </a:p>
      </dgm:t>
    </dgm:pt>
    <dgm:pt modelId="{8650F62D-CE67-4FB7-A269-8D18B597886C}" type="parTrans" cxnId="{AB95AD10-D8B7-49F4-94A9-BBA1DBDC26F1}">
      <dgm:prSet/>
      <dgm:spPr/>
      <dgm:t>
        <a:bodyPr/>
        <a:lstStyle/>
        <a:p>
          <a:endParaRPr lang="fr-CA"/>
        </a:p>
      </dgm:t>
    </dgm:pt>
    <dgm:pt modelId="{B815643B-5C85-4301-8B0F-9569E4E5EB43}" type="sibTrans" cxnId="{AB95AD10-D8B7-49F4-94A9-BBA1DBDC26F1}">
      <dgm:prSet/>
      <dgm:spPr/>
      <dgm:t>
        <a:bodyPr/>
        <a:lstStyle/>
        <a:p>
          <a:endParaRPr lang="fr-CA"/>
        </a:p>
      </dgm:t>
    </dgm:pt>
    <dgm:pt modelId="{FB91A494-8ED6-4D33-8C5C-E0E2627CE806}">
      <dgm:prSet custT="1"/>
      <dgm:spPr/>
      <dgm:t>
        <a:bodyPr/>
        <a:lstStyle/>
        <a:p>
          <a:pPr algn="l"/>
          <a:r>
            <a:rPr lang="fr-FR" sz="2000" dirty="0" smtClean="0">
              <a:cs typeface="Arial Narrow"/>
            </a:rPr>
            <a:t>Initiatives de développement durable</a:t>
          </a:r>
        </a:p>
      </dgm:t>
    </dgm:pt>
    <dgm:pt modelId="{8EC7F4DD-89E4-44EF-99D4-5C919DE6A8BA}" type="parTrans" cxnId="{2805A7D4-8B0A-4C24-96D6-9AA56B5DF9C6}">
      <dgm:prSet/>
      <dgm:spPr/>
      <dgm:t>
        <a:bodyPr/>
        <a:lstStyle/>
        <a:p>
          <a:endParaRPr lang="fr-CA"/>
        </a:p>
      </dgm:t>
    </dgm:pt>
    <dgm:pt modelId="{9348C2CC-EDCC-48A4-996A-D96A708B48E6}" type="sibTrans" cxnId="{2805A7D4-8B0A-4C24-96D6-9AA56B5DF9C6}">
      <dgm:prSet/>
      <dgm:spPr/>
      <dgm:t>
        <a:bodyPr/>
        <a:lstStyle/>
        <a:p>
          <a:endParaRPr lang="fr-CA"/>
        </a:p>
      </dgm:t>
    </dgm:pt>
    <dgm:pt modelId="{73694C80-7F3B-4C16-A4A1-893C57C87645}" type="pres">
      <dgm:prSet presAssocID="{528BC486-6525-46DA-AF03-FC01FC613CEB}" presName="linearFlow" presStyleCnt="0">
        <dgm:presLayoutVars>
          <dgm:dir/>
          <dgm:resizeHandles val="exact"/>
        </dgm:presLayoutVars>
      </dgm:prSet>
      <dgm:spPr/>
      <dgm:t>
        <a:bodyPr/>
        <a:lstStyle/>
        <a:p>
          <a:endParaRPr lang="fr-CA"/>
        </a:p>
      </dgm:t>
    </dgm:pt>
    <dgm:pt modelId="{3D4DDF4C-925B-4673-9DBC-C777C7F39E90}" type="pres">
      <dgm:prSet presAssocID="{58AF8485-FE68-4741-A374-F393B8C10778}" presName="composite" presStyleCnt="0"/>
      <dgm:spPr/>
      <dgm:t>
        <a:bodyPr/>
        <a:lstStyle/>
        <a:p>
          <a:endParaRPr lang="fr-CA"/>
        </a:p>
      </dgm:t>
    </dgm:pt>
    <dgm:pt modelId="{BC89340C-218B-40D9-A00F-E73A7144CA09}" type="pres">
      <dgm:prSet presAssocID="{58AF8485-FE68-4741-A374-F393B8C10778}" presName="imgShp" presStyleLbl="fgImgPlace1" presStyleIdx="0" presStyleCnt="4" custScaleY="100493" custLinFactNeighborX="-64979"/>
      <dgm:spPr>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dgm:spPr>
      <dgm:t>
        <a:bodyPr/>
        <a:lstStyle/>
        <a:p>
          <a:endParaRPr lang="fr-CA"/>
        </a:p>
      </dgm:t>
    </dgm:pt>
    <dgm:pt modelId="{EA999AB5-EDEE-4AF2-B31C-2435706200FC}" type="pres">
      <dgm:prSet presAssocID="{58AF8485-FE68-4741-A374-F393B8C10778}" presName="txShp" presStyleLbl="node1" presStyleIdx="0" presStyleCnt="4" custScaleX="120695" custLinFactNeighborX="4638">
        <dgm:presLayoutVars>
          <dgm:bulletEnabled val="1"/>
        </dgm:presLayoutVars>
      </dgm:prSet>
      <dgm:spPr/>
      <dgm:t>
        <a:bodyPr/>
        <a:lstStyle/>
        <a:p>
          <a:endParaRPr lang="fr-CA"/>
        </a:p>
      </dgm:t>
    </dgm:pt>
    <dgm:pt modelId="{4FEF6503-A8EB-411C-B619-744A7282593F}" type="pres">
      <dgm:prSet presAssocID="{23ADC154-46B8-40F3-B036-EEAEA7D7CBC8}" presName="spacing" presStyleCnt="0"/>
      <dgm:spPr/>
      <dgm:t>
        <a:bodyPr/>
        <a:lstStyle/>
        <a:p>
          <a:endParaRPr lang="fr-CA"/>
        </a:p>
      </dgm:t>
    </dgm:pt>
    <dgm:pt modelId="{6AC61BDA-5E5D-4742-8412-9F130B818131}" type="pres">
      <dgm:prSet presAssocID="{11599874-C6EC-4B1E-82A4-0B978677A5F5}" presName="composite" presStyleCnt="0"/>
      <dgm:spPr/>
      <dgm:t>
        <a:bodyPr/>
        <a:lstStyle/>
        <a:p>
          <a:endParaRPr lang="fr-CA"/>
        </a:p>
      </dgm:t>
    </dgm:pt>
    <dgm:pt modelId="{543002A9-280A-47DE-AF1F-27A7BEFB3062}" type="pres">
      <dgm:prSet presAssocID="{11599874-C6EC-4B1E-82A4-0B978677A5F5}" presName="imgShp" presStyleLbl="fgImgPlace1" presStyleIdx="1" presStyleCnt="4" custLinFactNeighborX="-64185"/>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t>
        <a:bodyPr/>
        <a:lstStyle/>
        <a:p>
          <a:endParaRPr lang="fr-CA"/>
        </a:p>
      </dgm:t>
    </dgm:pt>
    <dgm:pt modelId="{A136F491-F555-4233-A6A3-C6AA37468A0E}" type="pres">
      <dgm:prSet presAssocID="{11599874-C6EC-4B1E-82A4-0B978677A5F5}" presName="txShp" presStyleLbl="node1" presStyleIdx="1" presStyleCnt="4" custScaleX="120695" custLinFactNeighborX="4638">
        <dgm:presLayoutVars>
          <dgm:bulletEnabled val="1"/>
        </dgm:presLayoutVars>
      </dgm:prSet>
      <dgm:spPr/>
      <dgm:t>
        <a:bodyPr/>
        <a:lstStyle/>
        <a:p>
          <a:endParaRPr lang="fr-CA"/>
        </a:p>
      </dgm:t>
    </dgm:pt>
    <dgm:pt modelId="{9493A7B4-46EC-4834-A690-42B44B076188}" type="pres">
      <dgm:prSet presAssocID="{5D31A5A1-2779-48B6-BE85-6A5FCF05FD33}" presName="spacing" presStyleCnt="0"/>
      <dgm:spPr/>
      <dgm:t>
        <a:bodyPr/>
        <a:lstStyle/>
        <a:p>
          <a:endParaRPr lang="fr-CA"/>
        </a:p>
      </dgm:t>
    </dgm:pt>
    <dgm:pt modelId="{D2E8E244-B8FC-46A1-A0DE-19DE15B2EF4C}" type="pres">
      <dgm:prSet presAssocID="{2E0C5418-FDD5-4A7F-BF5F-6AE510DB715D}" presName="composite" presStyleCnt="0"/>
      <dgm:spPr/>
      <dgm:t>
        <a:bodyPr/>
        <a:lstStyle/>
        <a:p>
          <a:endParaRPr lang="fr-CA"/>
        </a:p>
      </dgm:t>
    </dgm:pt>
    <dgm:pt modelId="{5CB30E67-AB59-4864-ACD6-E0EEF661CF77}" type="pres">
      <dgm:prSet presAssocID="{2E0C5418-FDD5-4A7F-BF5F-6AE510DB715D}" presName="imgShp" presStyleLbl="fgImgPlace1" presStyleIdx="2" presStyleCnt="4" custLinFactNeighborX="-67321" custLinFactNeighborY="4657"/>
      <dgm:spPr>
        <a:blipFill>
          <a:blip xmlns:r="http://schemas.openxmlformats.org/officeDocument/2006/relationships" r:embed="rId3">
            <a:extLst>
              <a:ext uri="{28A0092B-C50C-407E-A947-70E740481C1C}">
                <a14:useLocalDpi xmlns:a14="http://schemas.microsoft.com/office/drawing/2010/main" val="0"/>
              </a:ext>
            </a:extLst>
          </a:blip>
          <a:srcRect/>
          <a:stretch>
            <a:fillRect t="-25000" b="-25000"/>
          </a:stretch>
        </a:blipFill>
      </dgm:spPr>
      <dgm:t>
        <a:bodyPr/>
        <a:lstStyle/>
        <a:p>
          <a:endParaRPr lang="fr-CA"/>
        </a:p>
      </dgm:t>
    </dgm:pt>
    <dgm:pt modelId="{0A4BCC54-111D-42AD-83F0-1AEBC8A91735}" type="pres">
      <dgm:prSet presAssocID="{2E0C5418-FDD5-4A7F-BF5F-6AE510DB715D}" presName="txShp" presStyleLbl="node1" presStyleIdx="2" presStyleCnt="4" custScaleX="120695" custLinFactNeighborX="4638">
        <dgm:presLayoutVars>
          <dgm:bulletEnabled val="1"/>
        </dgm:presLayoutVars>
      </dgm:prSet>
      <dgm:spPr/>
      <dgm:t>
        <a:bodyPr/>
        <a:lstStyle/>
        <a:p>
          <a:endParaRPr lang="fr-CA"/>
        </a:p>
      </dgm:t>
    </dgm:pt>
    <dgm:pt modelId="{16DB1B72-B48F-49FD-A761-2719D720D4EC}" type="pres">
      <dgm:prSet presAssocID="{B815643B-5C85-4301-8B0F-9569E4E5EB43}" presName="spacing" presStyleCnt="0"/>
      <dgm:spPr/>
      <dgm:t>
        <a:bodyPr/>
        <a:lstStyle/>
        <a:p>
          <a:endParaRPr lang="fr-CA"/>
        </a:p>
      </dgm:t>
    </dgm:pt>
    <dgm:pt modelId="{9823244F-4EB9-4120-B450-91A82F7E0A07}" type="pres">
      <dgm:prSet presAssocID="{FB91A494-8ED6-4D33-8C5C-E0E2627CE806}" presName="composite" presStyleCnt="0"/>
      <dgm:spPr/>
      <dgm:t>
        <a:bodyPr/>
        <a:lstStyle/>
        <a:p>
          <a:endParaRPr lang="fr-CA"/>
        </a:p>
      </dgm:t>
    </dgm:pt>
    <dgm:pt modelId="{9D007BCF-A1DF-4590-B54C-404F7888D50C}" type="pres">
      <dgm:prSet presAssocID="{FB91A494-8ED6-4D33-8C5C-E0E2627CE806}" presName="imgShp" presStyleLbl="fgImgPlace1" presStyleIdx="3" presStyleCnt="4" custLinFactNeighborX="-70539"/>
      <dgm:spPr>
        <a:blipFill>
          <a:blip xmlns:r="http://schemas.openxmlformats.org/officeDocument/2006/relationships" r:embed="rId4">
            <a:extLst>
              <a:ext uri="{28A0092B-C50C-407E-A947-70E740481C1C}">
                <a14:useLocalDpi xmlns:a14="http://schemas.microsoft.com/office/drawing/2010/main" val="0"/>
              </a:ext>
            </a:extLst>
          </a:blip>
          <a:srcRect/>
          <a:stretch>
            <a:fillRect t="-25000" b="-25000"/>
          </a:stretch>
        </a:blipFill>
      </dgm:spPr>
      <dgm:t>
        <a:bodyPr/>
        <a:lstStyle/>
        <a:p>
          <a:endParaRPr lang="fr-CA"/>
        </a:p>
      </dgm:t>
    </dgm:pt>
    <dgm:pt modelId="{0F30AE7B-329B-454A-B331-7E9DD043B4D3}" type="pres">
      <dgm:prSet presAssocID="{FB91A494-8ED6-4D33-8C5C-E0E2627CE806}" presName="txShp" presStyleLbl="node1" presStyleIdx="3" presStyleCnt="4" custScaleX="120695" custLinFactNeighborX="4638">
        <dgm:presLayoutVars>
          <dgm:bulletEnabled val="1"/>
        </dgm:presLayoutVars>
      </dgm:prSet>
      <dgm:spPr/>
      <dgm:t>
        <a:bodyPr/>
        <a:lstStyle/>
        <a:p>
          <a:endParaRPr lang="fr-CA"/>
        </a:p>
      </dgm:t>
    </dgm:pt>
  </dgm:ptLst>
  <dgm:cxnLst>
    <dgm:cxn modelId="{1302FD5F-C8B9-4F14-8049-3AD733CBFEAE}" type="presOf" srcId="{2E0C5418-FDD5-4A7F-BF5F-6AE510DB715D}" destId="{0A4BCC54-111D-42AD-83F0-1AEBC8A91735}" srcOrd="0" destOrd="0" presId="urn:microsoft.com/office/officeart/2005/8/layout/vList3"/>
    <dgm:cxn modelId="{789BF89B-259A-4550-8FB3-26F4E4DFF30A}" type="presOf" srcId="{FB91A494-8ED6-4D33-8C5C-E0E2627CE806}" destId="{0F30AE7B-329B-454A-B331-7E9DD043B4D3}" srcOrd="0" destOrd="0" presId="urn:microsoft.com/office/officeart/2005/8/layout/vList3"/>
    <dgm:cxn modelId="{2805A7D4-8B0A-4C24-96D6-9AA56B5DF9C6}" srcId="{528BC486-6525-46DA-AF03-FC01FC613CEB}" destId="{FB91A494-8ED6-4D33-8C5C-E0E2627CE806}" srcOrd="3" destOrd="0" parTransId="{8EC7F4DD-89E4-44EF-99D4-5C919DE6A8BA}" sibTransId="{9348C2CC-EDCC-48A4-996A-D96A708B48E6}"/>
    <dgm:cxn modelId="{DE657297-3084-4C35-8906-5FB775FB3CD7}" srcId="{528BC486-6525-46DA-AF03-FC01FC613CEB}" destId="{11599874-C6EC-4B1E-82A4-0B978677A5F5}" srcOrd="1" destOrd="0" parTransId="{DDBBCE39-1EEB-4A98-B119-5FC9842E727B}" sibTransId="{5D31A5A1-2779-48B6-BE85-6A5FCF05FD33}"/>
    <dgm:cxn modelId="{737EEF05-271A-4F9E-B273-1500A142D270}" type="presOf" srcId="{11599874-C6EC-4B1E-82A4-0B978677A5F5}" destId="{A136F491-F555-4233-A6A3-C6AA37468A0E}" srcOrd="0" destOrd="0" presId="urn:microsoft.com/office/officeart/2005/8/layout/vList3"/>
    <dgm:cxn modelId="{AB95AD10-D8B7-49F4-94A9-BBA1DBDC26F1}" srcId="{528BC486-6525-46DA-AF03-FC01FC613CEB}" destId="{2E0C5418-FDD5-4A7F-BF5F-6AE510DB715D}" srcOrd="2" destOrd="0" parTransId="{8650F62D-CE67-4FB7-A269-8D18B597886C}" sibTransId="{B815643B-5C85-4301-8B0F-9569E4E5EB43}"/>
    <dgm:cxn modelId="{C9F85116-BBCB-4C69-A07E-CE8E1ADFA125}" type="presOf" srcId="{528BC486-6525-46DA-AF03-FC01FC613CEB}" destId="{73694C80-7F3B-4C16-A4A1-893C57C87645}" srcOrd="0" destOrd="0" presId="urn:microsoft.com/office/officeart/2005/8/layout/vList3"/>
    <dgm:cxn modelId="{1505A9AE-6D40-4D73-84BF-BE57B597FC1B}" type="presOf" srcId="{58AF8485-FE68-4741-A374-F393B8C10778}" destId="{EA999AB5-EDEE-4AF2-B31C-2435706200FC}" srcOrd="0" destOrd="0" presId="urn:microsoft.com/office/officeart/2005/8/layout/vList3"/>
    <dgm:cxn modelId="{5A15BFC4-CCDB-4BF1-97B7-05AD45731618}" srcId="{528BC486-6525-46DA-AF03-FC01FC613CEB}" destId="{58AF8485-FE68-4741-A374-F393B8C10778}" srcOrd="0" destOrd="0" parTransId="{86D4F599-324F-4EB0-8C8C-62EDB8733831}" sibTransId="{23ADC154-46B8-40F3-B036-EEAEA7D7CBC8}"/>
    <dgm:cxn modelId="{DC8D9871-4DB7-4EBA-80EC-4A4FADE4D143}" type="presParOf" srcId="{73694C80-7F3B-4C16-A4A1-893C57C87645}" destId="{3D4DDF4C-925B-4673-9DBC-C777C7F39E90}" srcOrd="0" destOrd="0" presId="urn:microsoft.com/office/officeart/2005/8/layout/vList3"/>
    <dgm:cxn modelId="{54472D32-C16D-4B1B-B565-D0294B76D81E}" type="presParOf" srcId="{3D4DDF4C-925B-4673-9DBC-C777C7F39E90}" destId="{BC89340C-218B-40D9-A00F-E73A7144CA09}" srcOrd="0" destOrd="0" presId="urn:microsoft.com/office/officeart/2005/8/layout/vList3"/>
    <dgm:cxn modelId="{5715A696-CB9C-4B09-8DEE-B1226F7D2CA0}" type="presParOf" srcId="{3D4DDF4C-925B-4673-9DBC-C777C7F39E90}" destId="{EA999AB5-EDEE-4AF2-B31C-2435706200FC}" srcOrd="1" destOrd="0" presId="urn:microsoft.com/office/officeart/2005/8/layout/vList3"/>
    <dgm:cxn modelId="{F0AE5229-0FB5-4636-BD13-D6AF690554C8}" type="presParOf" srcId="{73694C80-7F3B-4C16-A4A1-893C57C87645}" destId="{4FEF6503-A8EB-411C-B619-744A7282593F}" srcOrd="1" destOrd="0" presId="urn:microsoft.com/office/officeart/2005/8/layout/vList3"/>
    <dgm:cxn modelId="{D91B91B7-0398-4BA3-B1AE-662BC684AA2A}" type="presParOf" srcId="{73694C80-7F3B-4C16-A4A1-893C57C87645}" destId="{6AC61BDA-5E5D-4742-8412-9F130B818131}" srcOrd="2" destOrd="0" presId="urn:microsoft.com/office/officeart/2005/8/layout/vList3"/>
    <dgm:cxn modelId="{F804DE20-3D7A-44CE-A545-5988357ABC3D}" type="presParOf" srcId="{6AC61BDA-5E5D-4742-8412-9F130B818131}" destId="{543002A9-280A-47DE-AF1F-27A7BEFB3062}" srcOrd="0" destOrd="0" presId="urn:microsoft.com/office/officeart/2005/8/layout/vList3"/>
    <dgm:cxn modelId="{A19EC27D-2468-41F1-A9D8-CC62AF291491}" type="presParOf" srcId="{6AC61BDA-5E5D-4742-8412-9F130B818131}" destId="{A136F491-F555-4233-A6A3-C6AA37468A0E}" srcOrd="1" destOrd="0" presId="urn:microsoft.com/office/officeart/2005/8/layout/vList3"/>
    <dgm:cxn modelId="{A9E42469-18A7-4C3F-8DE2-F075BE301F8A}" type="presParOf" srcId="{73694C80-7F3B-4C16-A4A1-893C57C87645}" destId="{9493A7B4-46EC-4834-A690-42B44B076188}" srcOrd="3" destOrd="0" presId="urn:microsoft.com/office/officeart/2005/8/layout/vList3"/>
    <dgm:cxn modelId="{E138B9EC-F417-44F5-AB8B-FB1A8E5C66E4}" type="presParOf" srcId="{73694C80-7F3B-4C16-A4A1-893C57C87645}" destId="{D2E8E244-B8FC-46A1-A0DE-19DE15B2EF4C}" srcOrd="4" destOrd="0" presId="urn:microsoft.com/office/officeart/2005/8/layout/vList3"/>
    <dgm:cxn modelId="{B2C20B54-202B-4F4A-837E-C1E43A3AAF40}" type="presParOf" srcId="{D2E8E244-B8FC-46A1-A0DE-19DE15B2EF4C}" destId="{5CB30E67-AB59-4864-ACD6-E0EEF661CF77}" srcOrd="0" destOrd="0" presId="urn:microsoft.com/office/officeart/2005/8/layout/vList3"/>
    <dgm:cxn modelId="{57A9F5D5-F7B5-4D0A-84A8-410566984DD1}" type="presParOf" srcId="{D2E8E244-B8FC-46A1-A0DE-19DE15B2EF4C}" destId="{0A4BCC54-111D-42AD-83F0-1AEBC8A91735}" srcOrd="1" destOrd="0" presId="urn:microsoft.com/office/officeart/2005/8/layout/vList3"/>
    <dgm:cxn modelId="{A4E12F1B-9BA7-494D-8DD9-3210D77C90D0}" type="presParOf" srcId="{73694C80-7F3B-4C16-A4A1-893C57C87645}" destId="{16DB1B72-B48F-49FD-A761-2719D720D4EC}" srcOrd="5" destOrd="0" presId="urn:microsoft.com/office/officeart/2005/8/layout/vList3"/>
    <dgm:cxn modelId="{735EF001-11D1-49DC-A98F-286BC8D6786D}" type="presParOf" srcId="{73694C80-7F3B-4C16-A4A1-893C57C87645}" destId="{9823244F-4EB9-4120-B450-91A82F7E0A07}" srcOrd="6" destOrd="0" presId="urn:microsoft.com/office/officeart/2005/8/layout/vList3"/>
    <dgm:cxn modelId="{9DC97A8E-84E8-42A3-8CAF-F60D88B2D200}" type="presParOf" srcId="{9823244F-4EB9-4120-B450-91A82F7E0A07}" destId="{9D007BCF-A1DF-4590-B54C-404F7888D50C}" srcOrd="0" destOrd="0" presId="urn:microsoft.com/office/officeart/2005/8/layout/vList3"/>
    <dgm:cxn modelId="{87EE831C-3F93-4658-B40E-E082723060BE}" type="presParOf" srcId="{9823244F-4EB9-4120-B450-91A82F7E0A07}" destId="{0F30AE7B-329B-454A-B331-7E9DD043B4D3}" srcOrd="1" destOrd="0" presId="urn:microsoft.com/office/officeart/2005/8/layout/vList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354D4D8A-E7B9-4829-87A8-3B0CB3B0057D}" type="doc">
      <dgm:prSet loTypeId="urn:microsoft.com/office/officeart/2005/8/layout/vList6" loCatId="list" qsTypeId="urn:microsoft.com/office/officeart/2005/8/quickstyle/simple2" qsCatId="simple" csTypeId="urn:microsoft.com/office/officeart/2005/8/colors/accent1_5" csCatId="accent1" phldr="1"/>
      <dgm:spPr/>
      <dgm:t>
        <a:bodyPr/>
        <a:lstStyle/>
        <a:p>
          <a:endParaRPr lang="fr-CA"/>
        </a:p>
      </dgm:t>
    </dgm:pt>
    <dgm:pt modelId="{549F9DB2-DC15-41F8-B1A4-3D2C168FA16E}">
      <dgm:prSet phldrT="[Texte]"/>
      <dgm:spPr/>
      <dgm:t>
        <a:bodyPr/>
        <a:lstStyle/>
        <a:p>
          <a:r>
            <a:rPr lang="fr-CA" dirty="0" smtClean="0"/>
            <a:t>Les BU</a:t>
          </a:r>
          <a:endParaRPr lang="fr-CA" dirty="0"/>
        </a:p>
      </dgm:t>
    </dgm:pt>
    <dgm:pt modelId="{BC04E0EE-825E-4ED8-8C94-F1ABC1D10E37}" type="parTrans" cxnId="{97FBCED7-94BA-43ED-AA35-3432420506DA}">
      <dgm:prSet/>
      <dgm:spPr/>
      <dgm:t>
        <a:bodyPr/>
        <a:lstStyle/>
        <a:p>
          <a:endParaRPr lang="fr-CA"/>
        </a:p>
      </dgm:t>
    </dgm:pt>
    <dgm:pt modelId="{5DB8A8B7-42A8-4755-994D-7F7C7B762CBA}" type="sibTrans" cxnId="{97FBCED7-94BA-43ED-AA35-3432420506DA}">
      <dgm:prSet/>
      <dgm:spPr/>
      <dgm:t>
        <a:bodyPr/>
        <a:lstStyle/>
        <a:p>
          <a:endParaRPr lang="fr-CA"/>
        </a:p>
      </dgm:t>
    </dgm:pt>
    <dgm:pt modelId="{8F96A2FE-953C-4687-BCB7-6BBD1929F4BE}">
      <dgm:prSet phldrT="[Texte]" custT="1"/>
      <dgm:spPr/>
      <dgm:t>
        <a:bodyPr/>
        <a:lstStyle/>
        <a:p>
          <a:r>
            <a:rPr lang="fr-CA" sz="1300" dirty="0" smtClean="0"/>
            <a:t>Une partie intégrante  des préoccupations majeures de l’enseignement et de la recherche universitaire</a:t>
          </a:r>
          <a:endParaRPr lang="fr-CA" sz="1300" dirty="0"/>
        </a:p>
      </dgm:t>
    </dgm:pt>
    <dgm:pt modelId="{88368300-8DE2-40A2-8103-E9F2BBF6A7D6}" type="parTrans" cxnId="{32E5B72D-9D93-48A8-BBEE-360FD86CF057}">
      <dgm:prSet/>
      <dgm:spPr/>
      <dgm:t>
        <a:bodyPr/>
        <a:lstStyle/>
        <a:p>
          <a:endParaRPr lang="fr-CA"/>
        </a:p>
      </dgm:t>
    </dgm:pt>
    <dgm:pt modelId="{D90B4F64-60B4-4CFE-A3C0-02166EAD5AAD}" type="sibTrans" cxnId="{32E5B72D-9D93-48A8-BBEE-360FD86CF057}">
      <dgm:prSet/>
      <dgm:spPr/>
      <dgm:t>
        <a:bodyPr/>
        <a:lstStyle/>
        <a:p>
          <a:endParaRPr lang="fr-CA"/>
        </a:p>
      </dgm:t>
    </dgm:pt>
    <dgm:pt modelId="{ECA00BA7-BA94-46F3-83BC-FF2584ECCD7E}">
      <dgm:prSet phldrT="[Texte]"/>
      <dgm:spPr/>
      <dgm:t>
        <a:bodyPr/>
        <a:lstStyle/>
        <a:p>
          <a:r>
            <a:rPr lang="fr-CA" dirty="0" smtClean="0"/>
            <a:t>La BUL</a:t>
          </a:r>
          <a:endParaRPr lang="fr-CA" dirty="0"/>
        </a:p>
      </dgm:t>
    </dgm:pt>
    <dgm:pt modelId="{47A03103-EE36-47BD-8216-937262A4D859}" type="parTrans" cxnId="{A07F4B37-35E9-4B8D-9533-272FBC323A86}">
      <dgm:prSet/>
      <dgm:spPr/>
      <dgm:t>
        <a:bodyPr/>
        <a:lstStyle/>
        <a:p>
          <a:endParaRPr lang="fr-CA"/>
        </a:p>
      </dgm:t>
    </dgm:pt>
    <dgm:pt modelId="{B3435F9D-7C30-435F-A0AD-68CFE4BBDBA3}" type="sibTrans" cxnId="{A07F4B37-35E9-4B8D-9533-272FBC323A86}">
      <dgm:prSet/>
      <dgm:spPr/>
      <dgm:t>
        <a:bodyPr/>
        <a:lstStyle/>
        <a:p>
          <a:endParaRPr lang="fr-CA"/>
        </a:p>
      </dgm:t>
    </dgm:pt>
    <dgm:pt modelId="{4A285D6B-09D3-42BC-BBCD-973CA52FFC9F}">
      <dgm:prSet phldrT="[Texte]" custT="1"/>
      <dgm:spPr/>
      <dgm:t>
        <a:bodyPr/>
        <a:lstStyle/>
        <a:p>
          <a:r>
            <a:rPr lang="fr-FR" sz="1300" dirty="0" smtClean="0"/>
            <a:t>Un environnement riche en services, en contenus et en ressources de grande qualité, auquel doivent être exposés les étudiants, les enseignants, les chercheurs</a:t>
          </a:r>
          <a:endParaRPr lang="fr-CA" sz="1300" dirty="0"/>
        </a:p>
      </dgm:t>
    </dgm:pt>
    <dgm:pt modelId="{60D43F39-E19A-4FFF-818B-703247E6FA37}" type="parTrans" cxnId="{D85DE372-71D5-459B-8F42-22D58878D839}">
      <dgm:prSet/>
      <dgm:spPr/>
      <dgm:t>
        <a:bodyPr/>
        <a:lstStyle/>
        <a:p>
          <a:endParaRPr lang="fr-CA"/>
        </a:p>
      </dgm:t>
    </dgm:pt>
    <dgm:pt modelId="{E1FB6D18-DF40-45D9-A897-D1CAE793BF81}" type="sibTrans" cxnId="{D85DE372-71D5-459B-8F42-22D58878D839}">
      <dgm:prSet/>
      <dgm:spPr/>
      <dgm:t>
        <a:bodyPr/>
        <a:lstStyle/>
        <a:p>
          <a:endParaRPr lang="fr-CA"/>
        </a:p>
      </dgm:t>
    </dgm:pt>
    <dgm:pt modelId="{489E1E2D-EF17-401A-958C-5D676F61CE67}">
      <dgm:prSet/>
      <dgm:spPr/>
      <dgm:t>
        <a:bodyPr/>
        <a:lstStyle/>
        <a:p>
          <a:r>
            <a:rPr lang="fr-CA" dirty="0" smtClean="0"/>
            <a:t>Recherche</a:t>
          </a:r>
          <a:endParaRPr lang="fr-CA" dirty="0"/>
        </a:p>
      </dgm:t>
    </dgm:pt>
    <dgm:pt modelId="{F7E5EDA4-81E3-48DD-8BCE-2744E26CB8EB}" type="parTrans" cxnId="{0F69B62E-F502-48E7-B13F-390030595CEF}">
      <dgm:prSet/>
      <dgm:spPr/>
      <dgm:t>
        <a:bodyPr/>
        <a:lstStyle/>
        <a:p>
          <a:endParaRPr lang="fr-CA"/>
        </a:p>
      </dgm:t>
    </dgm:pt>
    <dgm:pt modelId="{72187CE8-0898-41DF-829A-ED7D7D4F78C3}" type="sibTrans" cxnId="{0F69B62E-F502-48E7-B13F-390030595CEF}">
      <dgm:prSet/>
      <dgm:spPr/>
      <dgm:t>
        <a:bodyPr/>
        <a:lstStyle/>
        <a:p>
          <a:endParaRPr lang="fr-CA"/>
        </a:p>
      </dgm:t>
    </dgm:pt>
    <dgm:pt modelId="{05FAA06A-F109-4734-B4ED-9ABBA6FEE805}">
      <dgm:prSet/>
      <dgm:spPr/>
      <dgm:t>
        <a:bodyPr/>
        <a:lstStyle/>
        <a:p>
          <a:r>
            <a:rPr lang="fr-CA" dirty="0" smtClean="0"/>
            <a:t>Enseignement</a:t>
          </a:r>
          <a:endParaRPr lang="fr-CA" dirty="0"/>
        </a:p>
      </dgm:t>
    </dgm:pt>
    <dgm:pt modelId="{652530A9-A12B-4C1E-9862-BC88AEEADF2D}" type="parTrans" cxnId="{3B4EE8CD-2489-4D14-8E69-A9D9C63624BD}">
      <dgm:prSet/>
      <dgm:spPr/>
      <dgm:t>
        <a:bodyPr/>
        <a:lstStyle/>
        <a:p>
          <a:endParaRPr lang="fr-CA"/>
        </a:p>
      </dgm:t>
    </dgm:pt>
    <dgm:pt modelId="{5E407762-2A43-4E65-A888-3833585844DF}" type="sibTrans" cxnId="{3B4EE8CD-2489-4D14-8E69-A9D9C63624BD}">
      <dgm:prSet/>
      <dgm:spPr/>
      <dgm:t>
        <a:bodyPr/>
        <a:lstStyle/>
        <a:p>
          <a:endParaRPr lang="fr-CA"/>
        </a:p>
      </dgm:t>
    </dgm:pt>
    <dgm:pt modelId="{91CF45B6-4044-41ED-A765-9F6B45524096}">
      <dgm:prSet custT="1"/>
      <dgm:spPr/>
      <dgm:t>
        <a:bodyPr/>
        <a:lstStyle/>
        <a:p>
          <a:r>
            <a:rPr lang="fr-CA" sz="1300" smtClean="0"/>
            <a:t>Un élément constitutif de l’image et de l’identité de l’Université</a:t>
          </a:r>
          <a:endParaRPr lang="fr-FR" sz="1300" dirty="0"/>
        </a:p>
      </dgm:t>
    </dgm:pt>
    <dgm:pt modelId="{E7E43FFE-2AC4-46C9-B61D-359E649BEF6F}" type="parTrans" cxnId="{EF403B7B-C94C-49EF-B705-6F3B28941F8D}">
      <dgm:prSet/>
      <dgm:spPr/>
      <dgm:t>
        <a:bodyPr/>
        <a:lstStyle/>
        <a:p>
          <a:endParaRPr lang="fr-CA"/>
        </a:p>
      </dgm:t>
    </dgm:pt>
    <dgm:pt modelId="{4681FC6C-9113-46A9-9567-4B3E31BAA3C9}" type="sibTrans" cxnId="{EF403B7B-C94C-49EF-B705-6F3B28941F8D}">
      <dgm:prSet/>
      <dgm:spPr/>
      <dgm:t>
        <a:bodyPr/>
        <a:lstStyle/>
        <a:p>
          <a:endParaRPr lang="fr-CA"/>
        </a:p>
      </dgm:t>
    </dgm:pt>
    <dgm:pt modelId="{EEE0EF3D-77AC-46C3-BC81-B53430D54999}">
      <dgm:prSet custT="1"/>
      <dgm:spPr/>
      <dgm:t>
        <a:bodyPr/>
        <a:lstStyle/>
        <a:p>
          <a:r>
            <a:rPr lang="fr-FR" sz="1300" dirty="0" smtClean="0"/>
            <a:t>Un atout majeur pour la mission de l’Université</a:t>
          </a:r>
          <a:endParaRPr lang="fr-FR" sz="1300" dirty="0"/>
        </a:p>
      </dgm:t>
    </dgm:pt>
    <dgm:pt modelId="{7FEF71AA-E532-4A41-B90C-0526ECC31D18}" type="parTrans" cxnId="{1F9D4CF1-36E2-4AC7-BD51-979004715AB6}">
      <dgm:prSet/>
      <dgm:spPr/>
      <dgm:t>
        <a:bodyPr/>
        <a:lstStyle/>
        <a:p>
          <a:endParaRPr lang="fr-CA"/>
        </a:p>
      </dgm:t>
    </dgm:pt>
    <dgm:pt modelId="{609639F7-915A-4366-86A2-1D3886870180}" type="sibTrans" cxnId="{1F9D4CF1-36E2-4AC7-BD51-979004715AB6}">
      <dgm:prSet/>
      <dgm:spPr/>
      <dgm:t>
        <a:bodyPr/>
        <a:lstStyle/>
        <a:p>
          <a:endParaRPr lang="fr-CA"/>
        </a:p>
      </dgm:t>
    </dgm:pt>
    <dgm:pt modelId="{F5717AAE-B163-4BFF-892A-ADD4AED723E0}">
      <dgm:prSet custT="1"/>
      <dgm:spPr/>
      <dgm:t>
        <a:bodyPr/>
        <a:lstStyle/>
        <a:p>
          <a:r>
            <a:rPr lang="fr-CA" sz="1300" smtClean="0"/>
            <a:t>La recherche, un enjeu primordial, économique et stratégique pour l’UL</a:t>
          </a:r>
          <a:endParaRPr lang="fr-CA" sz="1300"/>
        </a:p>
      </dgm:t>
    </dgm:pt>
    <dgm:pt modelId="{CEED813D-09D1-4854-9ED9-6D05AA0F8914}" type="parTrans" cxnId="{2B1ACC5D-934F-45C0-8BFD-ABE1E6F0FB02}">
      <dgm:prSet/>
      <dgm:spPr/>
      <dgm:t>
        <a:bodyPr/>
        <a:lstStyle/>
        <a:p>
          <a:endParaRPr lang="fr-CA"/>
        </a:p>
      </dgm:t>
    </dgm:pt>
    <dgm:pt modelId="{E5A71FCF-B406-46DE-A0E2-55FA42B64620}" type="sibTrans" cxnId="{2B1ACC5D-934F-45C0-8BFD-ABE1E6F0FB02}">
      <dgm:prSet/>
      <dgm:spPr/>
      <dgm:t>
        <a:bodyPr/>
        <a:lstStyle/>
        <a:p>
          <a:endParaRPr lang="fr-CA"/>
        </a:p>
      </dgm:t>
    </dgm:pt>
    <dgm:pt modelId="{27EEEC89-1C03-4678-8B7A-E3500F1CA82A}">
      <dgm:prSet custT="1"/>
      <dgm:spPr/>
      <dgm:t>
        <a:bodyPr/>
        <a:lstStyle/>
        <a:p>
          <a:r>
            <a:rPr lang="fr-FR" sz="1300" smtClean="0"/>
            <a:t>La BUL soutient,  appuie et diffuse la production intellectuelle</a:t>
          </a:r>
          <a:endParaRPr lang="fr-FR" sz="1300" dirty="0"/>
        </a:p>
      </dgm:t>
    </dgm:pt>
    <dgm:pt modelId="{ED04E55A-DB42-4195-8B66-636D0045F5CE}" type="parTrans" cxnId="{1DB03AE3-3344-4A69-9C7F-ED1C276AEF00}">
      <dgm:prSet/>
      <dgm:spPr/>
      <dgm:t>
        <a:bodyPr/>
        <a:lstStyle/>
        <a:p>
          <a:endParaRPr lang="fr-CA"/>
        </a:p>
      </dgm:t>
    </dgm:pt>
    <dgm:pt modelId="{7948CC21-ABC5-4F85-B7AA-B9B72FD36602}" type="sibTrans" cxnId="{1DB03AE3-3344-4A69-9C7F-ED1C276AEF00}">
      <dgm:prSet/>
      <dgm:spPr/>
      <dgm:t>
        <a:bodyPr/>
        <a:lstStyle/>
        <a:p>
          <a:endParaRPr lang="fr-CA"/>
        </a:p>
      </dgm:t>
    </dgm:pt>
    <dgm:pt modelId="{22AD225F-CC37-4B75-9E8F-561F1BA09FB4}">
      <dgm:prSet custT="1"/>
      <dgm:spPr/>
      <dgm:t>
        <a:bodyPr/>
        <a:lstStyle/>
        <a:p>
          <a:r>
            <a:rPr lang="fr-FR" sz="1300" dirty="0" smtClean="0"/>
            <a:t>ARL: corrélation entre la qualité de la BU et la performance de la recherche de son université</a:t>
          </a:r>
          <a:endParaRPr lang="fr-FR" sz="1300" dirty="0"/>
        </a:p>
      </dgm:t>
    </dgm:pt>
    <dgm:pt modelId="{BCCB7A3A-B63C-4AB6-9590-1B2A51D50F57}" type="parTrans" cxnId="{488E48BC-86AD-499A-B465-07C1DE03DF59}">
      <dgm:prSet/>
      <dgm:spPr/>
      <dgm:t>
        <a:bodyPr/>
        <a:lstStyle/>
        <a:p>
          <a:endParaRPr lang="fr-CA"/>
        </a:p>
      </dgm:t>
    </dgm:pt>
    <dgm:pt modelId="{BF225CBB-4812-4EC0-9E72-3B7CF1AE8014}" type="sibTrans" cxnId="{488E48BC-86AD-499A-B465-07C1DE03DF59}">
      <dgm:prSet/>
      <dgm:spPr/>
      <dgm:t>
        <a:bodyPr/>
        <a:lstStyle/>
        <a:p>
          <a:endParaRPr lang="fr-CA"/>
        </a:p>
      </dgm:t>
    </dgm:pt>
    <dgm:pt modelId="{7B1EF904-6A35-4F9B-9B6B-1329FFF94168}">
      <dgm:prSet custT="1"/>
      <dgm:spPr/>
      <dgm:t>
        <a:bodyPr/>
        <a:lstStyle/>
        <a:p>
          <a:r>
            <a:rPr lang="fr-CA" sz="1200" b="0" smtClean="0"/>
            <a:t>L’accès à l’information étant vital aux activités d’apprentissage</a:t>
          </a:r>
          <a:endParaRPr lang="fr-CA" sz="1200"/>
        </a:p>
      </dgm:t>
    </dgm:pt>
    <dgm:pt modelId="{78C12A75-0899-4076-AFF7-606059AB2E6D}" type="parTrans" cxnId="{C6B0229A-CBFF-4230-BF2D-EA1355B37F6E}">
      <dgm:prSet/>
      <dgm:spPr/>
      <dgm:t>
        <a:bodyPr/>
        <a:lstStyle/>
        <a:p>
          <a:endParaRPr lang="fr-CA"/>
        </a:p>
      </dgm:t>
    </dgm:pt>
    <dgm:pt modelId="{69A7C67D-E14C-457B-8A20-A74C1A8861CF}" type="sibTrans" cxnId="{C6B0229A-CBFF-4230-BF2D-EA1355B37F6E}">
      <dgm:prSet/>
      <dgm:spPr/>
      <dgm:t>
        <a:bodyPr/>
        <a:lstStyle/>
        <a:p>
          <a:endParaRPr lang="fr-CA"/>
        </a:p>
      </dgm:t>
    </dgm:pt>
    <dgm:pt modelId="{1F4059FE-0F9D-41DE-A7BF-7ECC77B83211}">
      <dgm:prSet custT="1"/>
      <dgm:spPr/>
      <dgm:t>
        <a:bodyPr/>
        <a:lstStyle/>
        <a:p>
          <a:r>
            <a:rPr lang="fr-FR" sz="1200" b="0" smtClean="0"/>
            <a:t>Le numérique : ses défis mais surtout ses opportunités</a:t>
          </a:r>
          <a:endParaRPr lang="fr-FR" sz="1200" b="0" dirty="0"/>
        </a:p>
      </dgm:t>
    </dgm:pt>
    <dgm:pt modelId="{13C81291-CC47-40F8-8B5A-6C1890318DE1}" type="parTrans" cxnId="{337128E4-9540-4A60-A124-E5303DBFF05A}">
      <dgm:prSet/>
      <dgm:spPr/>
      <dgm:t>
        <a:bodyPr/>
        <a:lstStyle/>
        <a:p>
          <a:endParaRPr lang="fr-CA"/>
        </a:p>
      </dgm:t>
    </dgm:pt>
    <dgm:pt modelId="{9D572B86-0D41-4E76-AE8D-A55069DC7B69}" type="sibTrans" cxnId="{337128E4-9540-4A60-A124-E5303DBFF05A}">
      <dgm:prSet/>
      <dgm:spPr/>
      <dgm:t>
        <a:bodyPr/>
        <a:lstStyle/>
        <a:p>
          <a:endParaRPr lang="fr-CA"/>
        </a:p>
      </dgm:t>
    </dgm:pt>
    <dgm:pt modelId="{D8311455-6DC5-4F97-ACA7-F7DD4EA1CD23}">
      <dgm:prSet custT="1"/>
      <dgm:spPr/>
      <dgm:t>
        <a:bodyPr/>
        <a:lstStyle/>
        <a:p>
          <a:r>
            <a:rPr lang="fr-FR" sz="1200" b="0" smtClean="0"/>
            <a:t>La formation aux compétences informationnelles</a:t>
          </a:r>
          <a:endParaRPr lang="fr-FR" sz="1200" b="0" dirty="0"/>
        </a:p>
      </dgm:t>
    </dgm:pt>
    <dgm:pt modelId="{653D4110-A1DB-4A1E-811A-5AB1A2A9F9C5}" type="parTrans" cxnId="{626276C2-77DC-432C-B57A-6F43DF004514}">
      <dgm:prSet/>
      <dgm:spPr/>
      <dgm:t>
        <a:bodyPr/>
        <a:lstStyle/>
        <a:p>
          <a:endParaRPr lang="fr-CA"/>
        </a:p>
      </dgm:t>
    </dgm:pt>
    <dgm:pt modelId="{789AF1EE-7F1B-4A6D-95EB-8EF75F6EC7B6}" type="sibTrans" cxnId="{626276C2-77DC-432C-B57A-6F43DF004514}">
      <dgm:prSet/>
      <dgm:spPr/>
      <dgm:t>
        <a:bodyPr/>
        <a:lstStyle/>
        <a:p>
          <a:endParaRPr lang="fr-CA"/>
        </a:p>
      </dgm:t>
    </dgm:pt>
    <dgm:pt modelId="{F3DA43F6-761B-4DDB-B05A-0D370ECEC1E2}">
      <dgm:prSet custT="1"/>
      <dgm:spPr/>
      <dgm:t>
        <a:bodyPr/>
        <a:lstStyle/>
        <a:p>
          <a:r>
            <a:rPr lang="fr-FR" sz="1200" b="0" smtClean="0"/>
            <a:t>L’augmentation constante de l’utilisation des contenus</a:t>
          </a:r>
          <a:endParaRPr lang="fr-FR" sz="1200" b="0" dirty="0"/>
        </a:p>
      </dgm:t>
    </dgm:pt>
    <dgm:pt modelId="{6E40FE11-8278-4768-BAEC-1CF79E739C58}" type="parTrans" cxnId="{87296F6B-918D-4E84-BF17-154467D0E36C}">
      <dgm:prSet/>
      <dgm:spPr/>
      <dgm:t>
        <a:bodyPr/>
        <a:lstStyle/>
        <a:p>
          <a:endParaRPr lang="fr-CA"/>
        </a:p>
      </dgm:t>
    </dgm:pt>
    <dgm:pt modelId="{6DBF2914-B098-4731-99CF-720891C641C2}" type="sibTrans" cxnId="{87296F6B-918D-4E84-BF17-154467D0E36C}">
      <dgm:prSet/>
      <dgm:spPr/>
      <dgm:t>
        <a:bodyPr/>
        <a:lstStyle/>
        <a:p>
          <a:endParaRPr lang="fr-CA"/>
        </a:p>
      </dgm:t>
    </dgm:pt>
    <dgm:pt modelId="{DDFCAAF8-A940-4D1B-B823-E1F8C4D35D42}">
      <dgm:prSet custT="1"/>
      <dgm:spPr/>
      <dgm:t>
        <a:bodyPr/>
        <a:lstStyle/>
        <a:p>
          <a:r>
            <a:rPr lang="fr-FR" sz="1200" b="0" smtClean="0"/>
            <a:t>La BUL joue un rôle primordial dans l’appui à la formation</a:t>
          </a:r>
          <a:endParaRPr lang="fr-FR" sz="1200" b="0" dirty="0"/>
        </a:p>
      </dgm:t>
    </dgm:pt>
    <dgm:pt modelId="{06A35B6A-38DF-4D6C-BDF9-8045F64D691B}" type="parTrans" cxnId="{23860BC5-2BF9-4B50-8E67-B4FE11DC30D4}">
      <dgm:prSet/>
      <dgm:spPr/>
      <dgm:t>
        <a:bodyPr/>
        <a:lstStyle/>
        <a:p>
          <a:endParaRPr lang="fr-CA"/>
        </a:p>
      </dgm:t>
    </dgm:pt>
    <dgm:pt modelId="{0124F556-191F-4822-B451-FFE68EC2A31F}" type="sibTrans" cxnId="{23860BC5-2BF9-4B50-8E67-B4FE11DC30D4}">
      <dgm:prSet/>
      <dgm:spPr/>
      <dgm:t>
        <a:bodyPr/>
        <a:lstStyle/>
        <a:p>
          <a:endParaRPr lang="fr-CA"/>
        </a:p>
      </dgm:t>
    </dgm:pt>
    <dgm:pt modelId="{7292C9B4-8584-4AD7-9F2B-2B20F493CD30}">
      <dgm:prSet custT="1"/>
      <dgm:spPr/>
      <dgm:t>
        <a:bodyPr/>
        <a:lstStyle/>
        <a:p>
          <a:r>
            <a:rPr lang="fr-FR" sz="1300" dirty="0" smtClean="0"/>
            <a:t>La BUL devient ainsi une infrastructure de recherche incontournable et un facteur clé de la diplomation er de la réussite académique</a:t>
          </a:r>
          <a:endParaRPr lang="fr-FR" sz="1300" dirty="0"/>
        </a:p>
      </dgm:t>
    </dgm:pt>
    <dgm:pt modelId="{89CD50E2-AAFA-4F20-B407-E43DC0D99662}" type="parTrans" cxnId="{6602B56E-6633-483E-B69D-4E3F7EBDA1B1}">
      <dgm:prSet/>
      <dgm:spPr/>
      <dgm:t>
        <a:bodyPr/>
        <a:lstStyle/>
        <a:p>
          <a:endParaRPr lang="fr-CA"/>
        </a:p>
      </dgm:t>
    </dgm:pt>
    <dgm:pt modelId="{CAAC782C-B04F-487F-BDC8-2433C31C6C52}" type="sibTrans" cxnId="{6602B56E-6633-483E-B69D-4E3F7EBDA1B1}">
      <dgm:prSet/>
      <dgm:spPr/>
      <dgm:t>
        <a:bodyPr/>
        <a:lstStyle/>
        <a:p>
          <a:endParaRPr lang="fr-CA"/>
        </a:p>
      </dgm:t>
    </dgm:pt>
    <dgm:pt modelId="{19B41FD2-0102-4632-9567-3612AF339FBC}" type="pres">
      <dgm:prSet presAssocID="{354D4D8A-E7B9-4829-87A8-3B0CB3B0057D}" presName="Name0" presStyleCnt="0">
        <dgm:presLayoutVars>
          <dgm:dir/>
          <dgm:animLvl val="lvl"/>
          <dgm:resizeHandles/>
        </dgm:presLayoutVars>
      </dgm:prSet>
      <dgm:spPr/>
      <dgm:t>
        <a:bodyPr/>
        <a:lstStyle/>
        <a:p>
          <a:endParaRPr lang="fr-CA"/>
        </a:p>
      </dgm:t>
    </dgm:pt>
    <dgm:pt modelId="{BD831E78-6D93-48FC-B32F-A36790B1CDB8}" type="pres">
      <dgm:prSet presAssocID="{549F9DB2-DC15-41F8-B1A4-3D2C168FA16E}" presName="linNode" presStyleCnt="0"/>
      <dgm:spPr/>
    </dgm:pt>
    <dgm:pt modelId="{06DD0CBE-3224-4823-BE39-140B0AB1804A}" type="pres">
      <dgm:prSet presAssocID="{549F9DB2-DC15-41F8-B1A4-3D2C168FA16E}" presName="parentShp" presStyleLbl="node1" presStyleIdx="0" presStyleCnt="4" custScaleX="66876" custLinFactNeighborX="-10986" custLinFactNeighborY="-2951">
        <dgm:presLayoutVars>
          <dgm:bulletEnabled val="1"/>
        </dgm:presLayoutVars>
      </dgm:prSet>
      <dgm:spPr/>
      <dgm:t>
        <a:bodyPr/>
        <a:lstStyle/>
        <a:p>
          <a:endParaRPr lang="fr-CA"/>
        </a:p>
      </dgm:t>
    </dgm:pt>
    <dgm:pt modelId="{30252E93-0F95-400C-ADDB-CD628AE9B164}" type="pres">
      <dgm:prSet presAssocID="{549F9DB2-DC15-41F8-B1A4-3D2C168FA16E}" presName="childShp" presStyleLbl="bgAccFollowNode1" presStyleIdx="0" presStyleCnt="4" custScaleX="120416" custScaleY="129891">
        <dgm:presLayoutVars>
          <dgm:bulletEnabled val="1"/>
        </dgm:presLayoutVars>
      </dgm:prSet>
      <dgm:spPr/>
      <dgm:t>
        <a:bodyPr/>
        <a:lstStyle/>
        <a:p>
          <a:endParaRPr lang="fr-CA"/>
        </a:p>
      </dgm:t>
    </dgm:pt>
    <dgm:pt modelId="{6D89CA1B-72B1-47E0-B19E-7827F1203F9B}" type="pres">
      <dgm:prSet presAssocID="{5DB8A8B7-42A8-4755-994D-7F7C7B762CBA}" presName="spacing" presStyleCnt="0"/>
      <dgm:spPr/>
    </dgm:pt>
    <dgm:pt modelId="{F21180F6-C559-458A-9296-E572D60CDEA7}" type="pres">
      <dgm:prSet presAssocID="{489E1E2D-EF17-401A-958C-5D676F61CE67}" presName="linNode" presStyleCnt="0"/>
      <dgm:spPr/>
    </dgm:pt>
    <dgm:pt modelId="{3A1C1A3E-427F-4D8D-8CA8-D7CC5F622512}" type="pres">
      <dgm:prSet presAssocID="{489E1E2D-EF17-401A-958C-5D676F61CE67}" presName="parentShp" presStyleLbl="node1" presStyleIdx="1" presStyleCnt="4" custScaleX="66876" custLinFactNeighborX="-10986" custLinFactNeighborY="-2951">
        <dgm:presLayoutVars>
          <dgm:bulletEnabled val="1"/>
        </dgm:presLayoutVars>
      </dgm:prSet>
      <dgm:spPr/>
      <dgm:t>
        <a:bodyPr/>
        <a:lstStyle/>
        <a:p>
          <a:endParaRPr lang="fr-CA"/>
        </a:p>
      </dgm:t>
    </dgm:pt>
    <dgm:pt modelId="{342C3112-4E97-4D46-95D3-8C693BDE2B45}" type="pres">
      <dgm:prSet presAssocID="{489E1E2D-EF17-401A-958C-5D676F61CE67}" presName="childShp" presStyleLbl="bgAccFollowNode1" presStyleIdx="1" presStyleCnt="4" custScaleX="120416" custScaleY="129891">
        <dgm:presLayoutVars>
          <dgm:bulletEnabled val="1"/>
        </dgm:presLayoutVars>
      </dgm:prSet>
      <dgm:spPr/>
      <dgm:t>
        <a:bodyPr/>
        <a:lstStyle/>
        <a:p>
          <a:endParaRPr lang="fr-CA"/>
        </a:p>
      </dgm:t>
    </dgm:pt>
    <dgm:pt modelId="{B93B04A1-AFF4-4B39-93B8-CE4DBC523E88}" type="pres">
      <dgm:prSet presAssocID="{72187CE8-0898-41DF-829A-ED7D7D4F78C3}" presName="spacing" presStyleCnt="0"/>
      <dgm:spPr/>
    </dgm:pt>
    <dgm:pt modelId="{6826A56A-D5F5-4F5D-BD00-B850B4B0CA73}" type="pres">
      <dgm:prSet presAssocID="{05FAA06A-F109-4734-B4ED-9ABBA6FEE805}" presName="linNode" presStyleCnt="0"/>
      <dgm:spPr/>
    </dgm:pt>
    <dgm:pt modelId="{8504657E-E458-429C-8925-461A02B9DF23}" type="pres">
      <dgm:prSet presAssocID="{05FAA06A-F109-4734-B4ED-9ABBA6FEE805}" presName="parentShp" presStyleLbl="node1" presStyleIdx="2" presStyleCnt="4" custScaleX="66876" custLinFactNeighborX="-10986" custLinFactNeighborY="-2951">
        <dgm:presLayoutVars>
          <dgm:bulletEnabled val="1"/>
        </dgm:presLayoutVars>
      </dgm:prSet>
      <dgm:spPr/>
      <dgm:t>
        <a:bodyPr/>
        <a:lstStyle/>
        <a:p>
          <a:endParaRPr lang="fr-CA"/>
        </a:p>
      </dgm:t>
    </dgm:pt>
    <dgm:pt modelId="{F92754C0-173D-4F76-8179-7E82D7A7360E}" type="pres">
      <dgm:prSet presAssocID="{05FAA06A-F109-4734-B4ED-9ABBA6FEE805}" presName="childShp" presStyleLbl="bgAccFollowNode1" presStyleIdx="2" presStyleCnt="4" custScaleX="120416" custScaleY="129891">
        <dgm:presLayoutVars>
          <dgm:bulletEnabled val="1"/>
        </dgm:presLayoutVars>
      </dgm:prSet>
      <dgm:spPr/>
      <dgm:t>
        <a:bodyPr/>
        <a:lstStyle/>
        <a:p>
          <a:endParaRPr lang="fr-CA"/>
        </a:p>
      </dgm:t>
    </dgm:pt>
    <dgm:pt modelId="{5EA59D57-1C78-4AAB-833D-50B57FA94900}" type="pres">
      <dgm:prSet presAssocID="{5E407762-2A43-4E65-A888-3833585844DF}" presName="spacing" presStyleCnt="0"/>
      <dgm:spPr/>
    </dgm:pt>
    <dgm:pt modelId="{CA0E307A-E978-4A3A-9377-DD8804CCD206}" type="pres">
      <dgm:prSet presAssocID="{ECA00BA7-BA94-46F3-83BC-FF2584ECCD7E}" presName="linNode" presStyleCnt="0"/>
      <dgm:spPr/>
    </dgm:pt>
    <dgm:pt modelId="{EC5D1338-ADF0-490F-BDE8-85622A2BDA9A}" type="pres">
      <dgm:prSet presAssocID="{ECA00BA7-BA94-46F3-83BC-FF2584ECCD7E}" presName="parentShp" presStyleLbl="node1" presStyleIdx="3" presStyleCnt="4" custScaleX="66876" custLinFactNeighborX="-10986" custLinFactNeighborY="-2951">
        <dgm:presLayoutVars>
          <dgm:bulletEnabled val="1"/>
        </dgm:presLayoutVars>
      </dgm:prSet>
      <dgm:spPr/>
      <dgm:t>
        <a:bodyPr/>
        <a:lstStyle/>
        <a:p>
          <a:endParaRPr lang="fr-CA"/>
        </a:p>
      </dgm:t>
    </dgm:pt>
    <dgm:pt modelId="{96325C90-49D7-417E-AA21-77B534A0B9B8}" type="pres">
      <dgm:prSet presAssocID="{ECA00BA7-BA94-46F3-83BC-FF2584ECCD7E}" presName="childShp" presStyleLbl="bgAccFollowNode1" presStyleIdx="3" presStyleCnt="4" custScaleX="120416" custScaleY="129891">
        <dgm:presLayoutVars>
          <dgm:bulletEnabled val="1"/>
        </dgm:presLayoutVars>
      </dgm:prSet>
      <dgm:spPr/>
      <dgm:t>
        <a:bodyPr/>
        <a:lstStyle/>
        <a:p>
          <a:endParaRPr lang="fr-CA"/>
        </a:p>
      </dgm:t>
    </dgm:pt>
  </dgm:ptLst>
  <dgm:cxnLst>
    <dgm:cxn modelId="{6112B3FF-301A-40AF-ACE4-75EF43CD917D}" type="presOf" srcId="{354D4D8A-E7B9-4829-87A8-3B0CB3B0057D}" destId="{19B41FD2-0102-4632-9567-3612AF339FBC}" srcOrd="0" destOrd="0" presId="urn:microsoft.com/office/officeart/2005/8/layout/vList6"/>
    <dgm:cxn modelId="{488E48BC-86AD-499A-B465-07C1DE03DF59}" srcId="{489E1E2D-EF17-401A-958C-5D676F61CE67}" destId="{22AD225F-CC37-4B75-9E8F-561F1BA09FB4}" srcOrd="2" destOrd="0" parTransId="{BCCB7A3A-B63C-4AB6-9590-1B2A51D50F57}" sibTransId="{BF225CBB-4812-4EC0-9E72-3B7CF1AE8014}"/>
    <dgm:cxn modelId="{2B1ACC5D-934F-45C0-8BFD-ABE1E6F0FB02}" srcId="{489E1E2D-EF17-401A-958C-5D676F61CE67}" destId="{F5717AAE-B163-4BFF-892A-ADD4AED723E0}" srcOrd="0" destOrd="0" parTransId="{CEED813D-09D1-4854-9ED9-6D05AA0F8914}" sibTransId="{E5A71FCF-B406-46DE-A0E2-55FA42B64620}"/>
    <dgm:cxn modelId="{5B5A5144-9440-4BC8-887F-1EB4845F1805}" type="presOf" srcId="{1F4059FE-0F9D-41DE-A7BF-7ECC77B83211}" destId="{F92754C0-173D-4F76-8179-7E82D7A7360E}" srcOrd="0" destOrd="1" presId="urn:microsoft.com/office/officeart/2005/8/layout/vList6"/>
    <dgm:cxn modelId="{FFD322A8-54E4-4B1F-8CB3-908AEE9048C8}" type="presOf" srcId="{489E1E2D-EF17-401A-958C-5D676F61CE67}" destId="{3A1C1A3E-427F-4D8D-8CA8-D7CC5F622512}" srcOrd="0" destOrd="0" presId="urn:microsoft.com/office/officeart/2005/8/layout/vList6"/>
    <dgm:cxn modelId="{9E3EFEBE-1B39-4EE3-B612-AC6289B9806C}" type="presOf" srcId="{27EEEC89-1C03-4678-8B7A-E3500F1CA82A}" destId="{342C3112-4E97-4D46-95D3-8C693BDE2B45}" srcOrd="0" destOrd="1" presId="urn:microsoft.com/office/officeart/2005/8/layout/vList6"/>
    <dgm:cxn modelId="{0681B8F6-9849-4B30-A4A7-A1456269F6A1}" type="presOf" srcId="{8F96A2FE-953C-4687-BCB7-6BBD1929F4BE}" destId="{30252E93-0F95-400C-ADDB-CD628AE9B164}" srcOrd="0" destOrd="0" presId="urn:microsoft.com/office/officeart/2005/8/layout/vList6"/>
    <dgm:cxn modelId="{A07F4B37-35E9-4B8D-9533-272FBC323A86}" srcId="{354D4D8A-E7B9-4829-87A8-3B0CB3B0057D}" destId="{ECA00BA7-BA94-46F3-83BC-FF2584ECCD7E}" srcOrd="3" destOrd="0" parTransId="{47A03103-EE36-47BD-8216-937262A4D859}" sibTransId="{B3435F9D-7C30-435F-A0AD-68CFE4BBDBA3}"/>
    <dgm:cxn modelId="{D7AAD140-1E7A-4315-AC6D-395C6975510A}" type="presOf" srcId="{D8311455-6DC5-4F97-ACA7-F7DD4EA1CD23}" destId="{F92754C0-173D-4F76-8179-7E82D7A7360E}" srcOrd="0" destOrd="2" presId="urn:microsoft.com/office/officeart/2005/8/layout/vList6"/>
    <dgm:cxn modelId="{ED6C0DA2-538C-4D5D-86AE-41D37F3A7418}" type="presOf" srcId="{ECA00BA7-BA94-46F3-83BC-FF2584ECCD7E}" destId="{EC5D1338-ADF0-490F-BDE8-85622A2BDA9A}" srcOrd="0" destOrd="0" presId="urn:microsoft.com/office/officeart/2005/8/layout/vList6"/>
    <dgm:cxn modelId="{1F9D4CF1-36E2-4AC7-BD51-979004715AB6}" srcId="{549F9DB2-DC15-41F8-B1A4-3D2C168FA16E}" destId="{EEE0EF3D-77AC-46C3-BC81-B53430D54999}" srcOrd="2" destOrd="0" parTransId="{7FEF71AA-E532-4A41-B90C-0526ECC31D18}" sibTransId="{609639F7-915A-4366-86A2-1D3886870180}"/>
    <dgm:cxn modelId="{626276C2-77DC-432C-B57A-6F43DF004514}" srcId="{05FAA06A-F109-4734-B4ED-9ABBA6FEE805}" destId="{D8311455-6DC5-4F97-ACA7-F7DD4EA1CD23}" srcOrd="2" destOrd="0" parTransId="{653D4110-A1DB-4A1E-811A-5AB1A2A9F9C5}" sibTransId="{789AF1EE-7F1B-4A6D-95EB-8EF75F6EC7B6}"/>
    <dgm:cxn modelId="{EF403B7B-C94C-49EF-B705-6F3B28941F8D}" srcId="{549F9DB2-DC15-41F8-B1A4-3D2C168FA16E}" destId="{91CF45B6-4044-41ED-A765-9F6B45524096}" srcOrd="1" destOrd="0" parTransId="{E7E43FFE-2AC4-46C9-B61D-359E649BEF6F}" sibTransId="{4681FC6C-9113-46A9-9567-4B3E31BAA3C9}"/>
    <dgm:cxn modelId="{6BB4E5C0-95FF-4F76-A192-643194316F42}" type="presOf" srcId="{F5717AAE-B163-4BFF-892A-ADD4AED723E0}" destId="{342C3112-4E97-4D46-95D3-8C693BDE2B45}" srcOrd="0" destOrd="0" presId="urn:microsoft.com/office/officeart/2005/8/layout/vList6"/>
    <dgm:cxn modelId="{1DB03AE3-3344-4A69-9C7F-ED1C276AEF00}" srcId="{489E1E2D-EF17-401A-958C-5D676F61CE67}" destId="{27EEEC89-1C03-4678-8B7A-E3500F1CA82A}" srcOrd="1" destOrd="0" parTransId="{ED04E55A-DB42-4195-8B66-636D0045F5CE}" sibTransId="{7948CC21-ABC5-4F85-B7AA-B9B72FD36602}"/>
    <dgm:cxn modelId="{D85DE372-71D5-459B-8F42-22D58878D839}" srcId="{ECA00BA7-BA94-46F3-83BC-FF2584ECCD7E}" destId="{4A285D6B-09D3-42BC-BBCD-973CA52FFC9F}" srcOrd="0" destOrd="0" parTransId="{60D43F39-E19A-4FFF-818B-703247E6FA37}" sibTransId="{E1FB6D18-DF40-45D9-A897-D1CAE793BF81}"/>
    <dgm:cxn modelId="{6366A829-2181-4FE2-A81F-CE44249CC78A}" type="presOf" srcId="{7B1EF904-6A35-4F9B-9B6B-1329FFF94168}" destId="{F92754C0-173D-4F76-8179-7E82D7A7360E}" srcOrd="0" destOrd="0" presId="urn:microsoft.com/office/officeart/2005/8/layout/vList6"/>
    <dgm:cxn modelId="{C8F74119-44C4-47CD-868E-1AF731AE0CA5}" type="presOf" srcId="{DDFCAAF8-A940-4D1B-B823-E1F8C4D35D42}" destId="{F92754C0-173D-4F76-8179-7E82D7A7360E}" srcOrd="0" destOrd="4" presId="urn:microsoft.com/office/officeart/2005/8/layout/vList6"/>
    <dgm:cxn modelId="{0F69B62E-F502-48E7-B13F-390030595CEF}" srcId="{354D4D8A-E7B9-4829-87A8-3B0CB3B0057D}" destId="{489E1E2D-EF17-401A-958C-5D676F61CE67}" srcOrd="1" destOrd="0" parTransId="{F7E5EDA4-81E3-48DD-8BCE-2744E26CB8EB}" sibTransId="{72187CE8-0898-41DF-829A-ED7D7D4F78C3}"/>
    <dgm:cxn modelId="{6602B56E-6633-483E-B69D-4E3F7EBDA1B1}" srcId="{ECA00BA7-BA94-46F3-83BC-FF2584ECCD7E}" destId="{7292C9B4-8584-4AD7-9F2B-2B20F493CD30}" srcOrd="1" destOrd="0" parTransId="{89CD50E2-AAFA-4F20-B407-E43DC0D99662}" sibTransId="{CAAC782C-B04F-487F-BDC8-2433C31C6C52}"/>
    <dgm:cxn modelId="{A25C674C-B1F0-4CB0-B19C-ABEECF97DFB9}" type="presOf" srcId="{22AD225F-CC37-4B75-9E8F-561F1BA09FB4}" destId="{342C3112-4E97-4D46-95D3-8C693BDE2B45}" srcOrd="0" destOrd="2" presId="urn:microsoft.com/office/officeart/2005/8/layout/vList6"/>
    <dgm:cxn modelId="{23860BC5-2BF9-4B50-8E67-B4FE11DC30D4}" srcId="{05FAA06A-F109-4734-B4ED-9ABBA6FEE805}" destId="{DDFCAAF8-A940-4D1B-B823-E1F8C4D35D42}" srcOrd="4" destOrd="0" parTransId="{06A35B6A-38DF-4D6C-BDF9-8045F64D691B}" sibTransId="{0124F556-191F-4822-B451-FFE68EC2A31F}"/>
    <dgm:cxn modelId="{C76587DD-5B3E-448B-9F59-6DC99C4ABE95}" type="presOf" srcId="{EEE0EF3D-77AC-46C3-BC81-B53430D54999}" destId="{30252E93-0F95-400C-ADDB-CD628AE9B164}" srcOrd="0" destOrd="2" presId="urn:microsoft.com/office/officeart/2005/8/layout/vList6"/>
    <dgm:cxn modelId="{69CF0F07-DDC5-4586-B0A0-BDB05BF41A10}" type="presOf" srcId="{05FAA06A-F109-4734-B4ED-9ABBA6FEE805}" destId="{8504657E-E458-429C-8925-461A02B9DF23}" srcOrd="0" destOrd="0" presId="urn:microsoft.com/office/officeart/2005/8/layout/vList6"/>
    <dgm:cxn modelId="{87296F6B-918D-4E84-BF17-154467D0E36C}" srcId="{05FAA06A-F109-4734-B4ED-9ABBA6FEE805}" destId="{F3DA43F6-761B-4DDB-B05A-0D370ECEC1E2}" srcOrd="3" destOrd="0" parTransId="{6E40FE11-8278-4768-BAEC-1CF79E739C58}" sibTransId="{6DBF2914-B098-4731-99CF-720891C641C2}"/>
    <dgm:cxn modelId="{0990B5BF-A85C-4FA5-9370-D6425C6C3B67}" type="presOf" srcId="{549F9DB2-DC15-41F8-B1A4-3D2C168FA16E}" destId="{06DD0CBE-3224-4823-BE39-140B0AB1804A}" srcOrd="0" destOrd="0" presId="urn:microsoft.com/office/officeart/2005/8/layout/vList6"/>
    <dgm:cxn modelId="{97FBCED7-94BA-43ED-AA35-3432420506DA}" srcId="{354D4D8A-E7B9-4829-87A8-3B0CB3B0057D}" destId="{549F9DB2-DC15-41F8-B1A4-3D2C168FA16E}" srcOrd="0" destOrd="0" parTransId="{BC04E0EE-825E-4ED8-8C94-F1ABC1D10E37}" sibTransId="{5DB8A8B7-42A8-4755-994D-7F7C7B762CBA}"/>
    <dgm:cxn modelId="{7C21F14E-F60F-4ABE-B5B6-503E53874843}" type="presOf" srcId="{F3DA43F6-761B-4DDB-B05A-0D370ECEC1E2}" destId="{F92754C0-173D-4F76-8179-7E82D7A7360E}" srcOrd="0" destOrd="3" presId="urn:microsoft.com/office/officeart/2005/8/layout/vList6"/>
    <dgm:cxn modelId="{8EE8F456-AA0F-4853-B8E4-2FA675440400}" type="presOf" srcId="{7292C9B4-8584-4AD7-9F2B-2B20F493CD30}" destId="{96325C90-49D7-417E-AA21-77B534A0B9B8}" srcOrd="0" destOrd="1" presId="urn:microsoft.com/office/officeart/2005/8/layout/vList6"/>
    <dgm:cxn modelId="{C066130C-83F0-4CB7-8AAC-C77012985614}" type="presOf" srcId="{91CF45B6-4044-41ED-A765-9F6B45524096}" destId="{30252E93-0F95-400C-ADDB-CD628AE9B164}" srcOrd="0" destOrd="1" presId="urn:microsoft.com/office/officeart/2005/8/layout/vList6"/>
    <dgm:cxn modelId="{337128E4-9540-4A60-A124-E5303DBFF05A}" srcId="{05FAA06A-F109-4734-B4ED-9ABBA6FEE805}" destId="{1F4059FE-0F9D-41DE-A7BF-7ECC77B83211}" srcOrd="1" destOrd="0" parTransId="{13C81291-CC47-40F8-8B5A-6C1890318DE1}" sibTransId="{9D572B86-0D41-4E76-AE8D-A55069DC7B69}"/>
    <dgm:cxn modelId="{3B4EE8CD-2489-4D14-8E69-A9D9C63624BD}" srcId="{354D4D8A-E7B9-4829-87A8-3B0CB3B0057D}" destId="{05FAA06A-F109-4734-B4ED-9ABBA6FEE805}" srcOrd="2" destOrd="0" parTransId="{652530A9-A12B-4C1E-9862-BC88AEEADF2D}" sibTransId="{5E407762-2A43-4E65-A888-3833585844DF}"/>
    <dgm:cxn modelId="{4BFDBFEB-99DB-45B2-8D92-F9B47CFAF899}" type="presOf" srcId="{4A285D6B-09D3-42BC-BBCD-973CA52FFC9F}" destId="{96325C90-49D7-417E-AA21-77B534A0B9B8}" srcOrd="0" destOrd="0" presId="urn:microsoft.com/office/officeart/2005/8/layout/vList6"/>
    <dgm:cxn modelId="{C6B0229A-CBFF-4230-BF2D-EA1355B37F6E}" srcId="{05FAA06A-F109-4734-B4ED-9ABBA6FEE805}" destId="{7B1EF904-6A35-4F9B-9B6B-1329FFF94168}" srcOrd="0" destOrd="0" parTransId="{78C12A75-0899-4076-AFF7-606059AB2E6D}" sibTransId="{69A7C67D-E14C-457B-8A20-A74C1A8861CF}"/>
    <dgm:cxn modelId="{32E5B72D-9D93-48A8-BBEE-360FD86CF057}" srcId="{549F9DB2-DC15-41F8-B1A4-3D2C168FA16E}" destId="{8F96A2FE-953C-4687-BCB7-6BBD1929F4BE}" srcOrd="0" destOrd="0" parTransId="{88368300-8DE2-40A2-8103-E9F2BBF6A7D6}" sibTransId="{D90B4F64-60B4-4CFE-A3C0-02166EAD5AAD}"/>
    <dgm:cxn modelId="{443102F9-ADD3-49CA-8C3E-DF77FE04895A}" type="presParOf" srcId="{19B41FD2-0102-4632-9567-3612AF339FBC}" destId="{BD831E78-6D93-48FC-B32F-A36790B1CDB8}" srcOrd="0" destOrd="0" presId="urn:microsoft.com/office/officeart/2005/8/layout/vList6"/>
    <dgm:cxn modelId="{F22E8F65-3B43-4009-BEF9-251873D55F51}" type="presParOf" srcId="{BD831E78-6D93-48FC-B32F-A36790B1CDB8}" destId="{06DD0CBE-3224-4823-BE39-140B0AB1804A}" srcOrd="0" destOrd="0" presId="urn:microsoft.com/office/officeart/2005/8/layout/vList6"/>
    <dgm:cxn modelId="{4970410A-080A-4CDE-B774-31C4015BFA20}" type="presParOf" srcId="{BD831E78-6D93-48FC-B32F-A36790B1CDB8}" destId="{30252E93-0F95-400C-ADDB-CD628AE9B164}" srcOrd="1" destOrd="0" presId="urn:microsoft.com/office/officeart/2005/8/layout/vList6"/>
    <dgm:cxn modelId="{DE131A42-99C8-4164-9680-B4A931FEBD2E}" type="presParOf" srcId="{19B41FD2-0102-4632-9567-3612AF339FBC}" destId="{6D89CA1B-72B1-47E0-B19E-7827F1203F9B}" srcOrd="1" destOrd="0" presId="urn:microsoft.com/office/officeart/2005/8/layout/vList6"/>
    <dgm:cxn modelId="{7F48DE70-0679-41C7-91E8-650FDE069999}" type="presParOf" srcId="{19B41FD2-0102-4632-9567-3612AF339FBC}" destId="{F21180F6-C559-458A-9296-E572D60CDEA7}" srcOrd="2" destOrd="0" presId="urn:microsoft.com/office/officeart/2005/8/layout/vList6"/>
    <dgm:cxn modelId="{AE096F47-74A9-4575-AD21-F9658DCF0903}" type="presParOf" srcId="{F21180F6-C559-458A-9296-E572D60CDEA7}" destId="{3A1C1A3E-427F-4D8D-8CA8-D7CC5F622512}" srcOrd="0" destOrd="0" presId="urn:microsoft.com/office/officeart/2005/8/layout/vList6"/>
    <dgm:cxn modelId="{9BEB3F00-E298-4E35-B600-299CAA914593}" type="presParOf" srcId="{F21180F6-C559-458A-9296-E572D60CDEA7}" destId="{342C3112-4E97-4D46-95D3-8C693BDE2B45}" srcOrd="1" destOrd="0" presId="urn:microsoft.com/office/officeart/2005/8/layout/vList6"/>
    <dgm:cxn modelId="{7878F151-CBB3-4097-A84B-8A93883D4EBF}" type="presParOf" srcId="{19B41FD2-0102-4632-9567-3612AF339FBC}" destId="{B93B04A1-AFF4-4B39-93B8-CE4DBC523E88}" srcOrd="3" destOrd="0" presId="urn:microsoft.com/office/officeart/2005/8/layout/vList6"/>
    <dgm:cxn modelId="{60BA4812-5343-48AD-8E04-C6756D6BEF73}" type="presParOf" srcId="{19B41FD2-0102-4632-9567-3612AF339FBC}" destId="{6826A56A-D5F5-4F5D-BD00-B850B4B0CA73}" srcOrd="4" destOrd="0" presId="urn:microsoft.com/office/officeart/2005/8/layout/vList6"/>
    <dgm:cxn modelId="{4898B950-0ED0-4755-A1D2-9C1AD24E1710}" type="presParOf" srcId="{6826A56A-D5F5-4F5D-BD00-B850B4B0CA73}" destId="{8504657E-E458-429C-8925-461A02B9DF23}" srcOrd="0" destOrd="0" presId="urn:microsoft.com/office/officeart/2005/8/layout/vList6"/>
    <dgm:cxn modelId="{A6BB47F3-8BE8-4A9D-B371-EDB598FAB1E2}" type="presParOf" srcId="{6826A56A-D5F5-4F5D-BD00-B850B4B0CA73}" destId="{F92754C0-173D-4F76-8179-7E82D7A7360E}" srcOrd="1" destOrd="0" presId="urn:microsoft.com/office/officeart/2005/8/layout/vList6"/>
    <dgm:cxn modelId="{19EBAD7E-4FE1-4707-80E4-F415C1DF09A6}" type="presParOf" srcId="{19B41FD2-0102-4632-9567-3612AF339FBC}" destId="{5EA59D57-1C78-4AAB-833D-50B57FA94900}" srcOrd="5" destOrd="0" presId="urn:microsoft.com/office/officeart/2005/8/layout/vList6"/>
    <dgm:cxn modelId="{32D79C85-1728-4649-A7F1-AC3A2EAA9DE4}" type="presParOf" srcId="{19B41FD2-0102-4632-9567-3612AF339FBC}" destId="{CA0E307A-E978-4A3A-9377-DD8804CCD206}" srcOrd="6" destOrd="0" presId="urn:microsoft.com/office/officeart/2005/8/layout/vList6"/>
    <dgm:cxn modelId="{04FAF60E-334B-45AF-BC59-F35A7768D994}" type="presParOf" srcId="{CA0E307A-E978-4A3A-9377-DD8804CCD206}" destId="{EC5D1338-ADF0-490F-BDE8-85622A2BDA9A}" srcOrd="0" destOrd="0" presId="urn:microsoft.com/office/officeart/2005/8/layout/vList6"/>
    <dgm:cxn modelId="{6CE66309-417D-4FA3-A184-5C22BF0674E4}" type="presParOf" srcId="{CA0E307A-E978-4A3A-9377-DD8804CCD206}" destId="{96325C90-49D7-417E-AA21-77B534A0B9B8}" srcOrd="1" destOrd="0" presId="urn:microsoft.com/office/officeart/2005/8/layout/v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7D9D665C-5E45-4349-926D-C7FF1D26B463}" type="doc">
      <dgm:prSet loTypeId="urn:microsoft.com/office/officeart/2005/8/layout/arrow2" loCatId="process" qsTypeId="urn:microsoft.com/office/officeart/2005/8/quickstyle/simple1" qsCatId="simple" csTypeId="urn:microsoft.com/office/officeart/2005/8/colors/accent0_3" csCatId="mainScheme" phldr="1"/>
      <dgm:spPr/>
      <dgm:t>
        <a:bodyPr/>
        <a:lstStyle/>
        <a:p>
          <a:endParaRPr lang="fr-CA"/>
        </a:p>
      </dgm:t>
    </dgm:pt>
    <dgm:pt modelId="{8C1977E1-D8F0-49E8-BEC1-803683980FC7}">
      <dgm:prSet phldrT="[Texte]" custT="1"/>
      <dgm:spPr/>
      <dgm:t>
        <a:bodyPr/>
        <a:lstStyle/>
        <a:p>
          <a:r>
            <a:rPr lang="fr-CA" sz="1600" dirty="0" smtClean="0">
              <a:solidFill>
                <a:srgbClr val="002060"/>
              </a:solidFill>
            </a:rPr>
            <a:t>Dépôt de la 1</a:t>
          </a:r>
          <a:r>
            <a:rPr lang="fr-CA" sz="1600" baseline="30000" dirty="0" smtClean="0">
              <a:solidFill>
                <a:srgbClr val="002060"/>
              </a:solidFill>
            </a:rPr>
            <a:t>ère</a:t>
          </a:r>
          <a:r>
            <a:rPr lang="fr-CA" sz="1600" dirty="0" smtClean="0">
              <a:solidFill>
                <a:srgbClr val="002060"/>
              </a:solidFill>
            </a:rPr>
            <a:t> version de la planification à la direction de l’Université – Mi-novembre</a:t>
          </a:r>
          <a:endParaRPr lang="fr-CA" sz="1600" dirty="0">
            <a:solidFill>
              <a:srgbClr val="002060"/>
            </a:solidFill>
          </a:endParaRPr>
        </a:p>
      </dgm:t>
    </dgm:pt>
    <dgm:pt modelId="{40E655AB-BB54-4A67-B82E-AD155300E5C5}" type="parTrans" cxnId="{ECC81A28-C091-4E46-ABCD-873C4A739BB2}">
      <dgm:prSet/>
      <dgm:spPr/>
      <dgm:t>
        <a:bodyPr/>
        <a:lstStyle/>
        <a:p>
          <a:endParaRPr lang="fr-CA"/>
        </a:p>
      </dgm:t>
    </dgm:pt>
    <dgm:pt modelId="{9098629A-F604-4D31-BEB4-05DC116FF3E4}" type="sibTrans" cxnId="{ECC81A28-C091-4E46-ABCD-873C4A739BB2}">
      <dgm:prSet/>
      <dgm:spPr/>
      <dgm:t>
        <a:bodyPr/>
        <a:lstStyle/>
        <a:p>
          <a:endParaRPr lang="fr-CA"/>
        </a:p>
      </dgm:t>
    </dgm:pt>
    <dgm:pt modelId="{4FF029AF-2BAB-472A-8395-55AFC561DE3A}">
      <dgm:prSet phldrT="[Texte]"/>
      <dgm:spPr/>
      <dgm:t>
        <a:bodyPr/>
        <a:lstStyle/>
        <a:p>
          <a:r>
            <a:rPr lang="fr-CA" dirty="0" smtClean="0"/>
            <a:t> </a:t>
          </a:r>
          <a:endParaRPr lang="fr-CA" dirty="0"/>
        </a:p>
      </dgm:t>
    </dgm:pt>
    <dgm:pt modelId="{4ED235C8-026C-427B-9031-C963BF530803}" type="parTrans" cxnId="{3864835D-DBFB-4D18-B783-04D4CA3F6954}">
      <dgm:prSet/>
      <dgm:spPr/>
      <dgm:t>
        <a:bodyPr/>
        <a:lstStyle/>
        <a:p>
          <a:endParaRPr lang="fr-CA"/>
        </a:p>
      </dgm:t>
    </dgm:pt>
    <dgm:pt modelId="{FF0AA3DB-4CDD-4E20-BDD5-AAF80B3CED5B}" type="sibTrans" cxnId="{3864835D-DBFB-4D18-B783-04D4CA3F6954}">
      <dgm:prSet/>
      <dgm:spPr/>
      <dgm:t>
        <a:bodyPr/>
        <a:lstStyle/>
        <a:p>
          <a:endParaRPr lang="fr-CA"/>
        </a:p>
      </dgm:t>
    </dgm:pt>
    <dgm:pt modelId="{D62C37D0-A938-4435-86C9-34FD743AAB7E}">
      <dgm:prSet/>
      <dgm:spPr/>
      <dgm:t>
        <a:bodyPr/>
        <a:lstStyle/>
        <a:p>
          <a:endParaRPr lang="fr-CA" dirty="0"/>
        </a:p>
      </dgm:t>
    </dgm:pt>
    <dgm:pt modelId="{95340CCA-A0B2-4848-B908-45AD6998B781}" type="parTrans" cxnId="{0B340E18-DDF0-4BB2-AD82-A1B5A8D3B2F3}">
      <dgm:prSet/>
      <dgm:spPr/>
      <dgm:t>
        <a:bodyPr/>
        <a:lstStyle/>
        <a:p>
          <a:endParaRPr lang="fr-CA"/>
        </a:p>
      </dgm:t>
    </dgm:pt>
    <dgm:pt modelId="{25D4FC46-7582-423B-8DBF-5C93348AD191}" type="sibTrans" cxnId="{0B340E18-DDF0-4BB2-AD82-A1B5A8D3B2F3}">
      <dgm:prSet/>
      <dgm:spPr/>
      <dgm:t>
        <a:bodyPr/>
        <a:lstStyle/>
        <a:p>
          <a:endParaRPr lang="fr-CA"/>
        </a:p>
      </dgm:t>
    </dgm:pt>
    <dgm:pt modelId="{579A6564-8956-48D9-AF59-0442568C99F4}">
      <dgm:prSet/>
      <dgm:spPr/>
      <dgm:t>
        <a:bodyPr/>
        <a:lstStyle/>
        <a:p>
          <a:endParaRPr lang="fr-CA" dirty="0"/>
        </a:p>
      </dgm:t>
    </dgm:pt>
    <dgm:pt modelId="{9A70A267-7324-4A2E-A97C-E80B093BF210}" type="parTrans" cxnId="{433F2032-EF83-460D-B8A5-AA9D2C283D29}">
      <dgm:prSet/>
      <dgm:spPr/>
      <dgm:t>
        <a:bodyPr/>
        <a:lstStyle/>
        <a:p>
          <a:endParaRPr lang="fr-CA"/>
        </a:p>
      </dgm:t>
    </dgm:pt>
    <dgm:pt modelId="{9199DA3B-CA4B-4B7B-A7AA-868C8F94F94B}" type="sibTrans" cxnId="{433F2032-EF83-460D-B8A5-AA9D2C283D29}">
      <dgm:prSet/>
      <dgm:spPr/>
      <dgm:t>
        <a:bodyPr/>
        <a:lstStyle/>
        <a:p>
          <a:endParaRPr lang="fr-CA"/>
        </a:p>
      </dgm:t>
    </dgm:pt>
    <dgm:pt modelId="{4787C443-1FF5-430F-B2EB-C0402E53E74D}">
      <dgm:prSet/>
      <dgm:spPr/>
      <dgm:t>
        <a:bodyPr/>
        <a:lstStyle/>
        <a:p>
          <a:endParaRPr lang="fr-CA" dirty="0"/>
        </a:p>
      </dgm:t>
    </dgm:pt>
    <dgm:pt modelId="{9FDAF263-4D89-4F33-A119-A33A9E9777CA}" type="parTrans" cxnId="{49413DAA-321C-4963-9508-3784F0029C5E}">
      <dgm:prSet/>
      <dgm:spPr/>
      <dgm:t>
        <a:bodyPr/>
        <a:lstStyle/>
        <a:p>
          <a:endParaRPr lang="fr-CA"/>
        </a:p>
      </dgm:t>
    </dgm:pt>
    <dgm:pt modelId="{A36E9B9A-0628-4541-A97D-A1419CAAA146}" type="sibTrans" cxnId="{49413DAA-321C-4963-9508-3784F0029C5E}">
      <dgm:prSet/>
      <dgm:spPr/>
      <dgm:t>
        <a:bodyPr/>
        <a:lstStyle/>
        <a:p>
          <a:endParaRPr lang="fr-CA"/>
        </a:p>
      </dgm:t>
    </dgm:pt>
    <dgm:pt modelId="{8C2FCB05-243C-4F13-A005-CB307D944497}">
      <dgm:prSet/>
      <dgm:spPr/>
      <dgm:t>
        <a:bodyPr/>
        <a:lstStyle/>
        <a:p>
          <a:endParaRPr lang="fr-CA"/>
        </a:p>
      </dgm:t>
    </dgm:pt>
    <dgm:pt modelId="{E6FFADCA-093A-4D94-AF01-7C57844F60A5}" type="parTrans" cxnId="{EB7ABC25-7B6E-4673-A667-9AE10B20AE4C}">
      <dgm:prSet/>
      <dgm:spPr/>
      <dgm:t>
        <a:bodyPr/>
        <a:lstStyle/>
        <a:p>
          <a:endParaRPr lang="fr-CA"/>
        </a:p>
      </dgm:t>
    </dgm:pt>
    <dgm:pt modelId="{A2EF57F5-CE49-47EC-A074-370AEA8444CA}" type="sibTrans" cxnId="{EB7ABC25-7B6E-4673-A667-9AE10B20AE4C}">
      <dgm:prSet/>
      <dgm:spPr/>
      <dgm:t>
        <a:bodyPr/>
        <a:lstStyle/>
        <a:p>
          <a:endParaRPr lang="fr-CA"/>
        </a:p>
      </dgm:t>
    </dgm:pt>
    <dgm:pt modelId="{B574A368-6922-4EDD-882D-370F17479E94}">
      <dgm:prSet/>
      <dgm:spPr/>
      <dgm:t>
        <a:bodyPr/>
        <a:lstStyle/>
        <a:p>
          <a:endParaRPr lang="fr-CA"/>
        </a:p>
      </dgm:t>
    </dgm:pt>
    <dgm:pt modelId="{1A1F0046-1ECB-4745-8ADB-C11D6E25701C}" type="parTrans" cxnId="{774542A3-436C-499F-82C4-9828E4C90AF2}">
      <dgm:prSet/>
      <dgm:spPr/>
      <dgm:t>
        <a:bodyPr/>
        <a:lstStyle/>
        <a:p>
          <a:endParaRPr lang="fr-CA"/>
        </a:p>
      </dgm:t>
    </dgm:pt>
    <dgm:pt modelId="{838FD12D-42B3-4219-8347-F00B462A4BBB}" type="sibTrans" cxnId="{774542A3-436C-499F-82C4-9828E4C90AF2}">
      <dgm:prSet/>
      <dgm:spPr/>
      <dgm:t>
        <a:bodyPr/>
        <a:lstStyle/>
        <a:p>
          <a:endParaRPr lang="fr-CA"/>
        </a:p>
      </dgm:t>
    </dgm:pt>
    <dgm:pt modelId="{F084C9CB-6915-4BC7-9F1D-EB6B7787CF42}">
      <dgm:prSet phldrT="[Texte]" custT="1"/>
      <dgm:spPr/>
      <dgm:t>
        <a:bodyPr/>
        <a:lstStyle/>
        <a:p>
          <a:r>
            <a:rPr lang="fr-CA" sz="800" dirty="0" smtClean="0"/>
            <a:t>  </a:t>
          </a:r>
          <a:endParaRPr lang="fr-CA" sz="800" dirty="0"/>
        </a:p>
      </dgm:t>
    </dgm:pt>
    <dgm:pt modelId="{DCF9D04C-6500-41FA-8765-959AA99ED756}" type="sibTrans" cxnId="{B6D86661-CB28-4280-B513-23D8B7694730}">
      <dgm:prSet/>
      <dgm:spPr/>
      <dgm:t>
        <a:bodyPr/>
        <a:lstStyle/>
        <a:p>
          <a:endParaRPr lang="fr-CA"/>
        </a:p>
      </dgm:t>
    </dgm:pt>
    <dgm:pt modelId="{CBC6F11D-21D5-4148-A923-32239F286B13}" type="parTrans" cxnId="{B6D86661-CB28-4280-B513-23D8B7694730}">
      <dgm:prSet/>
      <dgm:spPr/>
      <dgm:t>
        <a:bodyPr/>
        <a:lstStyle/>
        <a:p>
          <a:endParaRPr lang="fr-CA"/>
        </a:p>
      </dgm:t>
    </dgm:pt>
    <dgm:pt modelId="{64139E50-9E89-4D27-AA05-394007EF5FE9}" type="pres">
      <dgm:prSet presAssocID="{7D9D665C-5E45-4349-926D-C7FF1D26B463}" presName="arrowDiagram" presStyleCnt="0">
        <dgm:presLayoutVars>
          <dgm:chMax val="5"/>
          <dgm:dir/>
          <dgm:resizeHandles val="exact"/>
        </dgm:presLayoutVars>
      </dgm:prSet>
      <dgm:spPr/>
      <dgm:t>
        <a:bodyPr/>
        <a:lstStyle/>
        <a:p>
          <a:endParaRPr lang="fr-CA"/>
        </a:p>
      </dgm:t>
    </dgm:pt>
    <dgm:pt modelId="{3034753D-827E-41E2-B1A9-0033672EE545}" type="pres">
      <dgm:prSet presAssocID="{7D9D665C-5E45-4349-926D-C7FF1D26B463}" presName="arrow" presStyleLbl="bgShp" presStyleIdx="0" presStyleCnt="1" custScaleY="101198" custLinFactNeighborX="-10355" custLinFactNeighborY="1576"/>
      <dgm:spPr/>
    </dgm:pt>
    <dgm:pt modelId="{7DECFCBF-3921-4561-918E-3914509689ED}" type="pres">
      <dgm:prSet presAssocID="{7D9D665C-5E45-4349-926D-C7FF1D26B463}" presName="arrowDiagram5" presStyleCnt="0"/>
      <dgm:spPr/>
    </dgm:pt>
    <dgm:pt modelId="{DAE243A2-DEE1-4DCA-88E5-2C63F8F7065E}" type="pres">
      <dgm:prSet presAssocID="{8C1977E1-D8F0-49E8-BEC1-803683980FC7}" presName="bullet5a" presStyleLbl="node1" presStyleIdx="0" presStyleCnt="5" custScaleX="68125" custScaleY="68125" custLinFactX="-300000" custLinFactY="100000" custLinFactNeighborX="-351400" custLinFactNeighborY="175804"/>
      <dgm:spPr>
        <a:solidFill>
          <a:schemeClr val="accent6">
            <a:lumMod val="75000"/>
          </a:schemeClr>
        </a:solidFill>
      </dgm:spPr>
      <dgm:t>
        <a:bodyPr/>
        <a:lstStyle/>
        <a:p>
          <a:endParaRPr lang="fr-CA"/>
        </a:p>
      </dgm:t>
    </dgm:pt>
    <dgm:pt modelId="{B86D8E2A-FEEC-48DE-9E10-76413E3C4021}" type="pres">
      <dgm:prSet presAssocID="{8C1977E1-D8F0-49E8-BEC1-803683980FC7}" presName="textBox5a" presStyleLbl="revTx" presStyleIdx="0" presStyleCnt="5" custScaleX="609914" custScaleY="31716" custLinFactX="18815" custLinFactNeighborX="100000" custLinFactNeighborY="40877">
        <dgm:presLayoutVars>
          <dgm:bulletEnabled val="1"/>
        </dgm:presLayoutVars>
      </dgm:prSet>
      <dgm:spPr/>
      <dgm:t>
        <a:bodyPr/>
        <a:lstStyle/>
        <a:p>
          <a:endParaRPr lang="fr-CA"/>
        </a:p>
      </dgm:t>
    </dgm:pt>
    <dgm:pt modelId="{752A02F3-384E-4CD7-87A1-15F2622FC855}" type="pres">
      <dgm:prSet presAssocID="{F084C9CB-6915-4BC7-9F1D-EB6B7787CF42}" presName="bullet5b" presStyleLbl="node1" presStyleIdx="1" presStyleCnt="5" custScaleX="152334" custScaleY="152334" custLinFactX="-109923" custLinFactNeighborX="-200000" custLinFactNeighborY="34815"/>
      <dgm:spPr>
        <a:solidFill>
          <a:srgbClr val="FF0000"/>
        </a:solidFill>
      </dgm:spPr>
    </dgm:pt>
    <dgm:pt modelId="{EC3D2DDA-520E-4B3B-9A21-8CCFEF59A329}" type="pres">
      <dgm:prSet presAssocID="{F084C9CB-6915-4BC7-9F1D-EB6B7787CF42}" presName="textBox5b" presStyleLbl="revTx" presStyleIdx="1" presStyleCnt="5" custAng="10800000" custFlipVert="1" custScaleY="6343" custLinFactNeighborX="3389" custLinFactNeighborY="-40889">
        <dgm:presLayoutVars>
          <dgm:bulletEnabled val="1"/>
        </dgm:presLayoutVars>
      </dgm:prSet>
      <dgm:spPr/>
      <dgm:t>
        <a:bodyPr/>
        <a:lstStyle/>
        <a:p>
          <a:endParaRPr lang="fr-CA"/>
        </a:p>
      </dgm:t>
    </dgm:pt>
    <dgm:pt modelId="{78E0A106-78DB-4768-875C-BD25624A3923}" type="pres">
      <dgm:prSet presAssocID="{4FF029AF-2BAB-472A-8395-55AFC561DE3A}" presName="bullet5c" presStyleLbl="node1" presStyleIdx="2" presStyleCnt="5" custScaleX="138733" custScaleY="138733" custLinFactX="-150169" custLinFactNeighborX="-200000" custLinFactNeighborY="75068"/>
      <dgm:spPr>
        <a:solidFill>
          <a:srgbClr val="0070C0"/>
        </a:solidFill>
      </dgm:spPr>
    </dgm:pt>
    <dgm:pt modelId="{B2E7BF57-255B-475B-8A66-69D45E151207}" type="pres">
      <dgm:prSet presAssocID="{4FF029AF-2BAB-472A-8395-55AFC561DE3A}" presName="textBox5c" presStyleLbl="revTx" presStyleIdx="2" presStyleCnt="5" custScaleY="9259" custLinFactNeighborX="3839" custLinFactNeighborY="-46147">
        <dgm:presLayoutVars>
          <dgm:bulletEnabled val="1"/>
        </dgm:presLayoutVars>
      </dgm:prSet>
      <dgm:spPr/>
      <dgm:t>
        <a:bodyPr/>
        <a:lstStyle/>
        <a:p>
          <a:endParaRPr lang="fr-CA"/>
        </a:p>
      </dgm:t>
    </dgm:pt>
    <dgm:pt modelId="{75DD4F92-18BB-4249-8EE2-AA3C3D03DDEF}" type="pres">
      <dgm:prSet presAssocID="{8C2FCB05-243C-4F13-A005-CB307D944497}" presName="bullet5d" presStyleLbl="node1" presStyleIdx="3" presStyleCnt="5" custScaleX="144261" custScaleY="134099" custLinFactX="-52586" custLinFactNeighborX="-100000" custLinFactNeighborY="8108"/>
      <dgm:spPr>
        <a:solidFill>
          <a:srgbClr val="00B050"/>
        </a:solidFill>
      </dgm:spPr>
    </dgm:pt>
    <dgm:pt modelId="{4A9A73CF-B464-4142-8D81-3465C953A759}" type="pres">
      <dgm:prSet presAssocID="{8C2FCB05-243C-4F13-A005-CB307D944497}" presName="textBox5d" presStyleLbl="revTx" presStyleIdx="3" presStyleCnt="5">
        <dgm:presLayoutVars>
          <dgm:bulletEnabled val="1"/>
        </dgm:presLayoutVars>
      </dgm:prSet>
      <dgm:spPr/>
      <dgm:t>
        <a:bodyPr/>
        <a:lstStyle/>
        <a:p>
          <a:endParaRPr lang="fr-CA"/>
        </a:p>
      </dgm:t>
    </dgm:pt>
    <dgm:pt modelId="{D68B3C2A-1A61-493B-B24D-72BC475DB69A}" type="pres">
      <dgm:prSet presAssocID="{B574A368-6922-4EDD-882D-370F17479E94}" presName="bullet5e" presStyleLbl="node1" presStyleIdx="4" presStyleCnt="5" custScaleX="123961" custScaleY="123961" custLinFactX="-79272" custLinFactNeighborX="-100000" custLinFactNeighborY="15436"/>
      <dgm:spPr>
        <a:solidFill>
          <a:srgbClr val="7030A0"/>
        </a:solidFill>
      </dgm:spPr>
    </dgm:pt>
    <dgm:pt modelId="{E7502492-68BA-47EB-BCAB-D12BE6FCFF49}" type="pres">
      <dgm:prSet presAssocID="{B574A368-6922-4EDD-882D-370F17479E94}" presName="textBox5e" presStyleLbl="revTx" presStyleIdx="4" presStyleCnt="5">
        <dgm:presLayoutVars>
          <dgm:bulletEnabled val="1"/>
        </dgm:presLayoutVars>
      </dgm:prSet>
      <dgm:spPr/>
      <dgm:t>
        <a:bodyPr/>
        <a:lstStyle/>
        <a:p>
          <a:endParaRPr lang="fr-CA"/>
        </a:p>
      </dgm:t>
    </dgm:pt>
  </dgm:ptLst>
  <dgm:cxnLst>
    <dgm:cxn modelId="{CCA3AA49-E2AA-4BA1-84E8-4A472D9721DF}" type="presOf" srcId="{4787C443-1FF5-430F-B2EB-C0402E53E74D}" destId="{B2E7BF57-255B-475B-8A66-69D45E151207}" srcOrd="0" destOrd="3" presId="urn:microsoft.com/office/officeart/2005/8/layout/arrow2"/>
    <dgm:cxn modelId="{774542A3-436C-499F-82C4-9828E4C90AF2}" srcId="{7D9D665C-5E45-4349-926D-C7FF1D26B463}" destId="{B574A368-6922-4EDD-882D-370F17479E94}" srcOrd="4" destOrd="0" parTransId="{1A1F0046-1ECB-4745-8ADB-C11D6E25701C}" sibTransId="{838FD12D-42B3-4219-8347-F00B462A4BBB}"/>
    <dgm:cxn modelId="{433F2032-EF83-460D-B8A5-AA9D2C283D29}" srcId="{4FF029AF-2BAB-472A-8395-55AFC561DE3A}" destId="{579A6564-8956-48D9-AF59-0442568C99F4}" srcOrd="1" destOrd="0" parTransId="{9A70A267-7324-4A2E-A97C-E80B093BF210}" sibTransId="{9199DA3B-CA4B-4B7B-A7AA-868C8F94F94B}"/>
    <dgm:cxn modelId="{DEE3853F-70E1-4995-B69E-4BB7C8238AAE}" type="presOf" srcId="{F084C9CB-6915-4BC7-9F1D-EB6B7787CF42}" destId="{EC3D2DDA-520E-4B3B-9A21-8CCFEF59A329}" srcOrd="0" destOrd="0" presId="urn:microsoft.com/office/officeart/2005/8/layout/arrow2"/>
    <dgm:cxn modelId="{F1CAE1C7-7665-42CA-A3B3-E1EE8F6E0D59}" type="presOf" srcId="{D62C37D0-A938-4435-86C9-34FD743AAB7E}" destId="{B2E7BF57-255B-475B-8A66-69D45E151207}" srcOrd="0" destOrd="1" presId="urn:microsoft.com/office/officeart/2005/8/layout/arrow2"/>
    <dgm:cxn modelId="{03D11FCA-F6F6-421F-931F-F0C1BF812680}" type="presOf" srcId="{579A6564-8956-48D9-AF59-0442568C99F4}" destId="{B2E7BF57-255B-475B-8A66-69D45E151207}" srcOrd="0" destOrd="2" presId="urn:microsoft.com/office/officeart/2005/8/layout/arrow2"/>
    <dgm:cxn modelId="{ECC81A28-C091-4E46-ABCD-873C4A739BB2}" srcId="{7D9D665C-5E45-4349-926D-C7FF1D26B463}" destId="{8C1977E1-D8F0-49E8-BEC1-803683980FC7}" srcOrd="0" destOrd="0" parTransId="{40E655AB-BB54-4A67-B82E-AD155300E5C5}" sibTransId="{9098629A-F604-4D31-BEB4-05DC116FF3E4}"/>
    <dgm:cxn modelId="{49413DAA-321C-4963-9508-3784F0029C5E}" srcId="{4FF029AF-2BAB-472A-8395-55AFC561DE3A}" destId="{4787C443-1FF5-430F-B2EB-C0402E53E74D}" srcOrd="2" destOrd="0" parTransId="{9FDAF263-4D89-4F33-A119-A33A9E9777CA}" sibTransId="{A36E9B9A-0628-4541-A97D-A1419CAAA146}"/>
    <dgm:cxn modelId="{4C197EB9-5F41-4A6D-9342-8321D4A67F6E}" type="presOf" srcId="{8C2FCB05-243C-4F13-A005-CB307D944497}" destId="{4A9A73CF-B464-4142-8D81-3465C953A759}" srcOrd="0" destOrd="0" presId="urn:microsoft.com/office/officeart/2005/8/layout/arrow2"/>
    <dgm:cxn modelId="{0B340E18-DDF0-4BB2-AD82-A1B5A8D3B2F3}" srcId="{4FF029AF-2BAB-472A-8395-55AFC561DE3A}" destId="{D62C37D0-A938-4435-86C9-34FD743AAB7E}" srcOrd="0" destOrd="0" parTransId="{95340CCA-A0B2-4848-B908-45AD6998B781}" sibTransId="{25D4FC46-7582-423B-8DBF-5C93348AD191}"/>
    <dgm:cxn modelId="{EB7ABC25-7B6E-4673-A667-9AE10B20AE4C}" srcId="{7D9D665C-5E45-4349-926D-C7FF1D26B463}" destId="{8C2FCB05-243C-4F13-A005-CB307D944497}" srcOrd="3" destOrd="0" parTransId="{E6FFADCA-093A-4D94-AF01-7C57844F60A5}" sibTransId="{A2EF57F5-CE49-47EC-A074-370AEA8444CA}"/>
    <dgm:cxn modelId="{B6D86661-CB28-4280-B513-23D8B7694730}" srcId="{7D9D665C-5E45-4349-926D-C7FF1D26B463}" destId="{F084C9CB-6915-4BC7-9F1D-EB6B7787CF42}" srcOrd="1" destOrd="0" parTransId="{CBC6F11D-21D5-4148-A923-32239F286B13}" sibTransId="{DCF9D04C-6500-41FA-8765-959AA99ED756}"/>
    <dgm:cxn modelId="{4F3E872F-2569-4C8B-B454-22D4A35B183B}" type="presOf" srcId="{B574A368-6922-4EDD-882D-370F17479E94}" destId="{E7502492-68BA-47EB-BCAB-D12BE6FCFF49}" srcOrd="0" destOrd="0" presId="urn:microsoft.com/office/officeart/2005/8/layout/arrow2"/>
    <dgm:cxn modelId="{917158C1-ACB9-45FA-82FE-7E2785949FD2}" type="presOf" srcId="{4FF029AF-2BAB-472A-8395-55AFC561DE3A}" destId="{B2E7BF57-255B-475B-8A66-69D45E151207}" srcOrd="0" destOrd="0" presId="urn:microsoft.com/office/officeart/2005/8/layout/arrow2"/>
    <dgm:cxn modelId="{3864835D-DBFB-4D18-B783-04D4CA3F6954}" srcId="{7D9D665C-5E45-4349-926D-C7FF1D26B463}" destId="{4FF029AF-2BAB-472A-8395-55AFC561DE3A}" srcOrd="2" destOrd="0" parTransId="{4ED235C8-026C-427B-9031-C963BF530803}" sibTransId="{FF0AA3DB-4CDD-4E20-BDD5-AAF80B3CED5B}"/>
    <dgm:cxn modelId="{6C6D5729-866C-4D1B-9DB8-753AEC5A4005}" type="presOf" srcId="{8C1977E1-D8F0-49E8-BEC1-803683980FC7}" destId="{B86D8E2A-FEEC-48DE-9E10-76413E3C4021}" srcOrd="0" destOrd="0" presId="urn:microsoft.com/office/officeart/2005/8/layout/arrow2"/>
    <dgm:cxn modelId="{C7AAEC5D-1A67-49EE-8F83-5DD332398AFB}" type="presOf" srcId="{7D9D665C-5E45-4349-926D-C7FF1D26B463}" destId="{64139E50-9E89-4D27-AA05-394007EF5FE9}" srcOrd="0" destOrd="0" presId="urn:microsoft.com/office/officeart/2005/8/layout/arrow2"/>
    <dgm:cxn modelId="{0F867E28-4B4A-4D75-A391-ABBEC7EE6CC4}" type="presParOf" srcId="{64139E50-9E89-4D27-AA05-394007EF5FE9}" destId="{3034753D-827E-41E2-B1A9-0033672EE545}" srcOrd="0" destOrd="0" presId="urn:microsoft.com/office/officeart/2005/8/layout/arrow2"/>
    <dgm:cxn modelId="{E7800038-5620-4C86-AC49-097F9A3281EE}" type="presParOf" srcId="{64139E50-9E89-4D27-AA05-394007EF5FE9}" destId="{7DECFCBF-3921-4561-918E-3914509689ED}" srcOrd="1" destOrd="0" presId="urn:microsoft.com/office/officeart/2005/8/layout/arrow2"/>
    <dgm:cxn modelId="{5D80E57F-77D1-46FD-98C1-9D892A3B1A57}" type="presParOf" srcId="{7DECFCBF-3921-4561-918E-3914509689ED}" destId="{DAE243A2-DEE1-4DCA-88E5-2C63F8F7065E}" srcOrd="0" destOrd="0" presId="urn:microsoft.com/office/officeart/2005/8/layout/arrow2"/>
    <dgm:cxn modelId="{548BE9E5-93BF-4A90-979B-23074BD88835}" type="presParOf" srcId="{7DECFCBF-3921-4561-918E-3914509689ED}" destId="{B86D8E2A-FEEC-48DE-9E10-76413E3C4021}" srcOrd="1" destOrd="0" presId="urn:microsoft.com/office/officeart/2005/8/layout/arrow2"/>
    <dgm:cxn modelId="{615C538A-92DF-4CBA-9683-9F5371063001}" type="presParOf" srcId="{7DECFCBF-3921-4561-918E-3914509689ED}" destId="{752A02F3-384E-4CD7-87A1-15F2622FC855}" srcOrd="2" destOrd="0" presId="urn:microsoft.com/office/officeart/2005/8/layout/arrow2"/>
    <dgm:cxn modelId="{EDC08933-B971-46BA-BB2B-119432AFF580}" type="presParOf" srcId="{7DECFCBF-3921-4561-918E-3914509689ED}" destId="{EC3D2DDA-520E-4B3B-9A21-8CCFEF59A329}" srcOrd="3" destOrd="0" presId="urn:microsoft.com/office/officeart/2005/8/layout/arrow2"/>
    <dgm:cxn modelId="{F4A1A96D-B65A-4025-B770-4950756CD47B}" type="presParOf" srcId="{7DECFCBF-3921-4561-918E-3914509689ED}" destId="{78E0A106-78DB-4768-875C-BD25624A3923}" srcOrd="4" destOrd="0" presId="urn:microsoft.com/office/officeart/2005/8/layout/arrow2"/>
    <dgm:cxn modelId="{9C349A8E-D552-46A2-A754-1B2526C93933}" type="presParOf" srcId="{7DECFCBF-3921-4561-918E-3914509689ED}" destId="{B2E7BF57-255B-475B-8A66-69D45E151207}" srcOrd="5" destOrd="0" presId="urn:microsoft.com/office/officeart/2005/8/layout/arrow2"/>
    <dgm:cxn modelId="{62C4A8DB-C75F-4C55-AA03-8985BCF5C2AE}" type="presParOf" srcId="{7DECFCBF-3921-4561-918E-3914509689ED}" destId="{75DD4F92-18BB-4249-8EE2-AA3C3D03DDEF}" srcOrd="6" destOrd="0" presId="urn:microsoft.com/office/officeart/2005/8/layout/arrow2"/>
    <dgm:cxn modelId="{ED07B35A-F37C-4C2F-AD51-CD21761107E6}" type="presParOf" srcId="{7DECFCBF-3921-4561-918E-3914509689ED}" destId="{4A9A73CF-B464-4142-8D81-3465C953A759}" srcOrd="7" destOrd="0" presId="urn:microsoft.com/office/officeart/2005/8/layout/arrow2"/>
    <dgm:cxn modelId="{E0E949CE-645E-4F4E-868F-08CAC4E4175F}" type="presParOf" srcId="{7DECFCBF-3921-4561-918E-3914509689ED}" destId="{D68B3C2A-1A61-493B-B24D-72BC475DB69A}" srcOrd="8" destOrd="0" presId="urn:microsoft.com/office/officeart/2005/8/layout/arrow2"/>
    <dgm:cxn modelId="{D84E7290-E651-43BE-B61E-D6617055F044}" type="presParOf" srcId="{7DECFCBF-3921-4561-918E-3914509689ED}" destId="{E7502492-68BA-47EB-BCAB-D12BE6FCFF49}" srcOrd="9" destOrd="0" presId="urn:microsoft.com/office/officeart/2005/8/layout/arrow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321CEA3-414F-4E2C-AE31-B37632B25CEC}" type="doc">
      <dgm:prSet loTypeId="urn:microsoft.com/office/officeart/2005/8/layout/hProcess11" loCatId="process" qsTypeId="urn:microsoft.com/office/officeart/2005/8/quickstyle/simple1" qsCatId="simple" csTypeId="urn:microsoft.com/office/officeart/2005/8/colors/accent1_2" csCatId="accent1" phldr="1"/>
      <dgm:spPr/>
    </dgm:pt>
    <dgm:pt modelId="{B5E6EB7D-2264-42BE-8BF4-363E9B5745C0}">
      <dgm:prSet phldrT="[Texte]" custT="1"/>
      <dgm:spPr/>
      <dgm:t>
        <a:bodyPr/>
        <a:lstStyle/>
        <a:p>
          <a:endParaRPr lang="fr-FR" sz="1200" b="1" dirty="0"/>
        </a:p>
      </dgm:t>
    </dgm:pt>
    <dgm:pt modelId="{F42685D2-5CF4-468E-B0D9-E6D8D9928E9E}" type="parTrans" cxnId="{23A8C3D8-CDD7-4E17-97C7-3A0A590DF0F9}">
      <dgm:prSet/>
      <dgm:spPr/>
      <dgm:t>
        <a:bodyPr/>
        <a:lstStyle/>
        <a:p>
          <a:endParaRPr lang="fr-FR"/>
        </a:p>
      </dgm:t>
    </dgm:pt>
    <dgm:pt modelId="{FA708F58-51BA-4550-B014-E7AACA3D923C}" type="sibTrans" cxnId="{23A8C3D8-CDD7-4E17-97C7-3A0A590DF0F9}">
      <dgm:prSet/>
      <dgm:spPr/>
      <dgm:t>
        <a:bodyPr/>
        <a:lstStyle/>
        <a:p>
          <a:endParaRPr lang="fr-FR"/>
        </a:p>
      </dgm:t>
    </dgm:pt>
    <dgm:pt modelId="{1B171E41-85C9-4385-AB11-7385DDC1DE39}">
      <dgm:prSet phldrT="[Texte]" custT="1"/>
      <dgm:spPr/>
      <dgm:t>
        <a:bodyPr/>
        <a:lstStyle/>
        <a:p>
          <a:endParaRPr lang="fr-FR" sz="1200" b="1" dirty="0"/>
        </a:p>
      </dgm:t>
    </dgm:pt>
    <dgm:pt modelId="{7689CF96-4CCC-4499-9970-A36EBB388251}" type="parTrans" cxnId="{88E9CDCE-FF09-4D5E-9402-772D05321A3D}">
      <dgm:prSet/>
      <dgm:spPr/>
      <dgm:t>
        <a:bodyPr/>
        <a:lstStyle/>
        <a:p>
          <a:endParaRPr lang="fr-FR"/>
        </a:p>
      </dgm:t>
    </dgm:pt>
    <dgm:pt modelId="{DB539A51-9CDC-49EF-877E-05F3DCA550F9}" type="sibTrans" cxnId="{88E9CDCE-FF09-4D5E-9402-772D05321A3D}">
      <dgm:prSet/>
      <dgm:spPr/>
      <dgm:t>
        <a:bodyPr/>
        <a:lstStyle/>
        <a:p>
          <a:endParaRPr lang="fr-FR"/>
        </a:p>
      </dgm:t>
    </dgm:pt>
    <dgm:pt modelId="{D8553B8D-52C0-4DD9-A426-93D70E155D14}">
      <dgm:prSet phldrT="[Texte]" custT="1"/>
      <dgm:spPr/>
      <dgm:t>
        <a:bodyPr/>
        <a:lstStyle/>
        <a:p>
          <a:r>
            <a:rPr lang="fr-CA" sz="1600" b="1" dirty="0" smtClean="0">
              <a:solidFill>
                <a:srgbClr val="FF0000"/>
              </a:solidFill>
            </a:rPr>
            <a:t>Formation à distance</a:t>
          </a:r>
          <a:endParaRPr lang="fr-FR" sz="1600" b="1" dirty="0">
            <a:solidFill>
              <a:srgbClr val="FF0000"/>
            </a:solidFill>
          </a:endParaRPr>
        </a:p>
      </dgm:t>
    </dgm:pt>
    <dgm:pt modelId="{FA44D7F8-9F05-4A70-9759-5E1107C8A43A}" type="sibTrans" cxnId="{1518F336-6C90-4F8B-90CD-86A7156AC4F8}">
      <dgm:prSet/>
      <dgm:spPr/>
      <dgm:t>
        <a:bodyPr/>
        <a:lstStyle/>
        <a:p>
          <a:endParaRPr lang="fr-FR" b="1"/>
        </a:p>
      </dgm:t>
    </dgm:pt>
    <dgm:pt modelId="{11C4BF53-23AA-4980-810B-C158BD71653A}" type="parTrans" cxnId="{1518F336-6C90-4F8B-90CD-86A7156AC4F8}">
      <dgm:prSet/>
      <dgm:spPr/>
      <dgm:t>
        <a:bodyPr/>
        <a:lstStyle/>
        <a:p>
          <a:endParaRPr lang="fr-FR" b="1"/>
        </a:p>
      </dgm:t>
    </dgm:pt>
    <dgm:pt modelId="{232212AA-932B-4E53-806A-77722899BA4D}">
      <dgm:prSet phldrT="[Texte]" custT="1"/>
      <dgm:spPr/>
      <dgm:t>
        <a:bodyPr/>
        <a:lstStyle/>
        <a:p>
          <a:r>
            <a:rPr lang="fr-CA" sz="1600" b="1" dirty="0" smtClean="0">
              <a:solidFill>
                <a:srgbClr val="FF0000"/>
              </a:solidFill>
            </a:rPr>
            <a:t>Formation traditionnelle</a:t>
          </a:r>
          <a:endParaRPr lang="fr-FR" sz="1600" b="1" dirty="0">
            <a:solidFill>
              <a:srgbClr val="FF0000"/>
            </a:solidFill>
          </a:endParaRPr>
        </a:p>
      </dgm:t>
    </dgm:pt>
    <dgm:pt modelId="{D1BEE2C2-BA74-4CDC-8A71-61F4284E1338}" type="sibTrans" cxnId="{557BCCDF-5D8C-4EAD-A344-C24601DE82AC}">
      <dgm:prSet/>
      <dgm:spPr/>
      <dgm:t>
        <a:bodyPr/>
        <a:lstStyle/>
        <a:p>
          <a:endParaRPr lang="fr-FR" b="1"/>
        </a:p>
      </dgm:t>
    </dgm:pt>
    <dgm:pt modelId="{2932F33E-4160-4A17-A2C0-187C3AB2C1CC}" type="parTrans" cxnId="{557BCCDF-5D8C-4EAD-A344-C24601DE82AC}">
      <dgm:prSet/>
      <dgm:spPr/>
      <dgm:t>
        <a:bodyPr/>
        <a:lstStyle/>
        <a:p>
          <a:endParaRPr lang="fr-FR" b="1"/>
        </a:p>
      </dgm:t>
    </dgm:pt>
    <dgm:pt modelId="{D6007913-AEAC-4B30-9E31-EF8A3402B4D2}" type="pres">
      <dgm:prSet presAssocID="{8321CEA3-414F-4E2C-AE31-B37632B25CEC}" presName="Name0" presStyleCnt="0">
        <dgm:presLayoutVars>
          <dgm:dir/>
          <dgm:resizeHandles val="exact"/>
        </dgm:presLayoutVars>
      </dgm:prSet>
      <dgm:spPr/>
    </dgm:pt>
    <dgm:pt modelId="{CC23A2F5-EBCC-446F-9E5E-35A67A3D1244}" type="pres">
      <dgm:prSet presAssocID="{8321CEA3-414F-4E2C-AE31-B37632B25CEC}" presName="arrow" presStyleLbl="bgShp" presStyleIdx="0" presStyleCnt="1" custLinFactNeighborY="12930"/>
      <dgm:spPr/>
      <dgm:t>
        <a:bodyPr/>
        <a:lstStyle/>
        <a:p>
          <a:endParaRPr lang="fr-CA"/>
        </a:p>
      </dgm:t>
    </dgm:pt>
    <dgm:pt modelId="{48FCEF15-77B8-42C6-AC9D-3D19EA667B96}" type="pres">
      <dgm:prSet presAssocID="{8321CEA3-414F-4E2C-AE31-B37632B25CEC}" presName="points" presStyleCnt="0"/>
      <dgm:spPr/>
    </dgm:pt>
    <dgm:pt modelId="{2BA5A57E-F64E-44BB-8166-476F1B9F72EC}" type="pres">
      <dgm:prSet presAssocID="{232212AA-932B-4E53-806A-77722899BA4D}" presName="compositeA" presStyleCnt="0"/>
      <dgm:spPr/>
    </dgm:pt>
    <dgm:pt modelId="{2338CCA1-ED69-42F1-8137-CEE4D9B06652}" type="pres">
      <dgm:prSet presAssocID="{232212AA-932B-4E53-806A-77722899BA4D}" presName="textA" presStyleLbl="revTx" presStyleIdx="0" presStyleCnt="4" custLinFactNeighborY="22839">
        <dgm:presLayoutVars>
          <dgm:bulletEnabled val="1"/>
        </dgm:presLayoutVars>
      </dgm:prSet>
      <dgm:spPr/>
      <dgm:t>
        <a:bodyPr/>
        <a:lstStyle/>
        <a:p>
          <a:endParaRPr lang="fr-FR"/>
        </a:p>
      </dgm:t>
    </dgm:pt>
    <dgm:pt modelId="{9AC525A6-6568-44EB-8ED9-A0EBB6626CC1}" type="pres">
      <dgm:prSet presAssocID="{232212AA-932B-4E53-806A-77722899BA4D}" presName="circleA" presStyleLbl="node1" presStyleIdx="0" presStyleCnt="4" custLinFactNeighborY="53259"/>
      <dgm:spPr/>
    </dgm:pt>
    <dgm:pt modelId="{6F04D768-91E1-48E7-A999-BB755B5EAFC1}" type="pres">
      <dgm:prSet presAssocID="{232212AA-932B-4E53-806A-77722899BA4D}" presName="spaceA" presStyleCnt="0"/>
      <dgm:spPr/>
    </dgm:pt>
    <dgm:pt modelId="{D4356BEB-08BA-4858-A05A-2C13B101D54C}" type="pres">
      <dgm:prSet presAssocID="{D1BEE2C2-BA74-4CDC-8A71-61F4284E1338}" presName="space" presStyleCnt="0"/>
      <dgm:spPr/>
    </dgm:pt>
    <dgm:pt modelId="{A2B7DD13-1FA2-402F-9074-9FA4CFEB3076}" type="pres">
      <dgm:prSet presAssocID="{1B171E41-85C9-4385-AB11-7385DDC1DE39}" presName="compositeB" presStyleCnt="0"/>
      <dgm:spPr/>
    </dgm:pt>
    <dgm:pt modelId="{AA0DD1BB-1989-4FF1-B526-419861434C11}" type="pres">
      <dgm:prSet presAssocID="{1B171E41-85C9-4385-AB11-7385DDC1DE39}" presName="textB" presStyleLbl="revTx" presStyleIdx="1" presStyleCnt="4">
        <dgm:presLayoutVars>
          <dgm:bulletEnabled val="1"/>
        </dgm:presLayoutVars>
      </dgm:prSet>
      <dgm:spPr/>
      <dgm:t>
        <a:bodyPr/>
        <a:lstStyle/>
        <a:p>
          <a:endParaRPr lang="fr-FR"/>
        </a:p>
      </dgm:t>
    </dgm:pt>
    <dgm:pt modelId="{507A2277-FF78-4A4B-86A8-705D645941F7}" type="pres">
      <dgm:prSet presAssocID="{1B171E41-85C9-4385-AB11-7385DDC1DE39}" presName="circleB" presStyleLbl="node1" presStyleIdx="1" presStyleCnt="4" custLinFactNeighborY="53259"/>
      <dgm:spPr/>
    </dgm:pt>
    <dgm:pt modelId="{0B0F0E76-7CA7-45F7-B3C1-050FF042BC76}" type="pres">
      <dgm:prSet presAssocID="{1B171E41-85C9-4385-AB11-7385DDC1DE39}" presName="spaceB" presStyleCnt="0"/>
      <dgm:spPr/>
    </dgm:pt>
    <dgm:pt modelId="{A34D4AC1-E57A-4EE9-BA51-9B08B37DB296}" type="pres">
      <dgm:prSet presAssocID="{DB539A51-9CDC-49EF-877E-05F3DCA550F9}" presName="space" presStyleCnt="0"/>
      <dgm:spPr/>
    </dgm:pt>
    <dgm:pt modelId="{E4C84847-619C-47A1-8AF6-DD410BBBC214}" type="pres">
      <dgm:prSet presAssocID="{B5E6EB7D-2264-42BE-8BF4-363E9B5745C0}" presName="compositeA" presStyleCnt="0"/>
      <dgm:spPr/>
    </dgm:pt>
    <dgm:pt modelId="{D19C66EA-AB20-4EB6-A9E0-57F4EC7A477C}" type="pres">
      <dgm:prSet presAssocID="{B5E6EB7D-2264-42BE-8BF4-363E9B5745C0}" presName="textA" presStyleLbl="revTx" presStyleIdx="2" presStyleCnt="4">
        <dgm:presLayoutVars>
          <dgm:bulletEnabled val="1"/>
        </dgm:presLayoutVars>
      </dgm:prSet>
      <dgm:spPr/>
      <dgm:t>
        <a:bodyPr/>
        <a:lstStyle/>
        <a:p>
          <a:endParaRPr lang="fr-FR"/>
        </a:p>
      </dgm:t>
    </dgm:pt>
    <dgm:pt modelId="{19AAF8D0-179B-4661-B551-A0EACDD2D421}" type="pres">
      <dgm:prSet presAssocID="{B5E6EB7D-2264-42BE-8BF4-363E9B5745C0}" presName="circleA" presStyleLbl="node1" presStyleIdx="2" presStyleCnt="4" custLinFactNeighborY="53259"/>
      <dgm:spPr/>
    </dgm:pt>
    <dgm:pt modelId="{D6CB7A81-A075-47D6-94B1-9FF073D8D8CF}" type="pres">
      <dgm:prSet presAssocID="{B5E6EB7D-2264-42BE-8BF4-363E9B5745C0}" presName="spaceA" presStyleCnt="0"/>
      <dgm:spPr/>
    </dgm:pt>
    <dgm:pt modelId="{DF5508D3-48BE-4D0C-AC4C-37D3EBD8FD1B}" type="pres">
      <dgm:prSet presAssocID="{FA708F58-51BA-4550-B014-E7AACA3D923C}" presName="space" presStyleCnt="0"/>
      <dgm:spPr/>
    </dgm:pt>
    <dgm:pt modelId="{7AE37205-63DF-457B-AE1C-ACEBA2817D06}" type="pres">
      <dgm:prSet presAssocID="{D8553B8D-52C0-4DD9-A426-93D70E155D14}" presName="compositeB" presStyleCnt="0"/>
      <dgm:spPr/>
    </dgm:pt>
    <dgm:pt modelId="{4BA03F59-1DC8-41B9-B4C8-3D54BB57B240}" type="pres">
      <dgm:prSet presAssocID="{D8553B8D-52C0-4DD9-A426-93D70E155D14}" presName="textB" presStyleLbl="revTx" presStyleIdx="3" presStyleCnt="4" custLinFactNeighborY="10678">
        <dgm:presLayoutVars>
          <dgm:bulletEnabled val="1"/>
        </dgm:presLayoutVars>
      </dgm:prSet>
      <dgm:spPr/>
      <dgm:t>
        <a:bodyPr/>
        <a:lstStyle/>
        <a:p>
          <a:endParaRPr lang="fr-FR"/>
        </a:p>
      </dgm:t>
    </dgm:pt>
    <dgm:pt modelId="{E23018EE-449F-40CF-99F8-CDB8BE475B8B}" type="pres">
      <dgm:prSet presAssocID="{D8553B8D-52C0-4DD9-A426-93D70E155D14}" presName="circleB" presStyleLbl="node1" presStyleIdx="3" presStyleCnt="4" custLinFactNeighborY="53259"/>
      <dgm:spPr/>
    </dgm:pt>
    <dgm:pt modelId="{E4080B4F-79F1-49F7-A95C-93AF4289D0DD}" type="pres">
      <dgm:prSet presAssocID="{D8553B8D-52C0-4DD9-A426-93D70E155D14}" presName="spaceB" presStyleCnt="0"/>
      <dgm:spPr/>
    </dgm:pt>
  </dgm:ptLst>
  <dgm:cxnLst>
    <dgm:cxn modelId="{34762E5B-702D-4AB9-B804-998E24A17BCC}" type="presOf" srcId="{232212AA-932B-4E53-806A-77722899BA4D}" destId="{2338CCA1-ED69-42F1-8137-CEE4D9B06652}" srcOrd="0" destOrd="0" presId="urn:microsoft.com/office/officeart/2005/8/layout/hProcess11"/>
    <dgm:cxn modelId="{FF0FC39C-69B3-4DE8-9F7A-3066C5A8C038}" type="presOf" srcId="{8321CEA3-414F-4E2C-AE31-B37632B25CEC}" destId="{D6007913-AEAC-4B30-9E31-EF8A3402B4D2}" srcOrd="0" destOrd="0" presId="urn:microsoft.com/office/officeart/2005/8/layout/hProcess11"/>
    <dgm:cxn modelId="{23A8C3D8-CDD7-4E17-97C7-3A0A590DF0F9}" srcId="{8321CEA3-414F-4E2C-AE31-B37632B25CEC}" destId="{B5E6EB7D-2264-42BE-8BF4-363E9B5745C0}" srcOrd="2" destOrd="0" parTransId="{F42685D2-5CF4-468E-B0D9-E6D8D9928E9E}" sibTransId="{FA708F58-51BA-4550-B014-E7AACA3D923C}"/>
    <dgm:cxn modelId="{557BCCDF-5D8C-4EAD-A344-C24601DE82AC}" srcId="{8321CEA3-414F-4E2C-AE31-B37632B25CEC}" destId="{232212AA-932B-4E53-806A-77722899BA4D}" srcOrd="0" destOrd="0" parTransId="{2932F33E-4160-4A17-A2C0-187C3AB2C1CC}" sibTransId="{D1BEE2C2-BA74-4CDC-8A71-61F4284E1338}"/>
    <dgm:cxn modelId="{88E9CDCE-FF09-4D5E-9402-772D05321A3D}" srcId="{8321CEA3-414F-4E2C-AE31-B37632B25CEC}" destId="{1B171E41-85C9-4385-AB11-7385DDC1DE39}" srcOrd="1" destOrd="0" parTransId="{7689CF96-4CCC-4499-9970-A36EBB388251}" sibTransId="{DB539A51-9CDC-49EF-877E-05F3DCA550F9}"/>
    <dgm:cxn modelId="{1518F336-6C90-4F8B-90CD-86A7156AC4F8}" srcId="{8321CEA3-414F-4E2C-AE31-B37632B25CEC}" destId="{D8553B8D-52C0-4DD9-A426-93D70E155D14}" srcOrd="3" destOrd="0" parTransId="{11C4BF53-23AA-4980-810B-C158BD71653A}" sibTransId="{FA44D7F8-9F05-4A70-9759-5E1107C8A43A}"/>
    <dgm:cxn modelId="{C4D6CD10-0287-4BE2-8796-4892895757E8}" type="presOf" srcId="{1B171E41-85C9-4385-AB11-7385DDC1DE39}" destId="{AA0DD1BB-1989-4FF1-B526-419861434C11}" srcOrd="0" destOrd="0" presId="urn:microsoft.com/office/officeart/2005/8/layout/hProcess11"/>
    <dgm:cxn modelId="{0D584210-F024-4352-906B-BF0B6682674F}" type="presOf" srcId="{D8553B8D-52C0-4DD9-A426-93D70E155D14}" destId="{4BA03F59-1DC8-41B9-B4C8-3D54BB57B240}" srcOrd="0" destOrd="0" presId="urn:microsoft.com/office/officeart/2005/8/layout/hProcess11"/>
    <dgm:cxn modelId="{7D411F39-FC7E-4A53-8259-FADD3C415387}" type="presOf" srcId="{B5E6EB7D-2264-42BE-8BF4-363E9B5745C0}" destId="{D19C66EA-AB20-4EB6-A9E0-57F4EC7A477C}" srcOrd="0" destOrd="0" presId="urn:microsoft.com/office/officeart/2005/8/layout/hProcess11"/>
    <dgm:cxn modelId="{FF381AA7-91ED-4EC5-9C1F-4FD4088C09F3}" type="presParOf" srcId="{D6007913-AEAC-4B30-9E31-EF8A3402B4D2}" destId="{CC23A2F5-EBCC-446F-9E5E-35A67A3D1244}" srcOrd="0" destOrd="0" presId="urn:microsoft.com/office/officeart/2005/8/layout/hProcess11"/>
    <dgm:cxn modelId="{5DC63EC0-6F0F-45F2-8CCB-B34B27D1C3B9}" type="presParOf" srcId="{D6007913-AEAC-4B30-9E31-EF8A3402B4D2}" destId="{48FCEF15-77B8-42C6-AC9D-3D19EA667B96}" srcOrd="1" destOrd="0" presId="urn:microsoft.com/office/officeart/2005/8/layout/hProcess11"/>
    <dgm:cxn modelId="{6FF8F145-0C61-428A-B20D-210C5D5D3179}" type="presParOf" srcId="{48FCEF15-77B8-42C6-AC9D-3D19EA667B96}" destId="{2BA5A57E-F64E-44BB-8166-476F1B9F72EC}" srcOrd="0" destOrd="0" presId="urn:microsoft.com/office/officeart/2005/8/layout/hProcess11"/>
    <dgm:cxn modelId="{A2E93F10-2586-429B-A4CE-C94F02C13076}" type="presParOf" srcId="{2BA5A57E-F64E-44BB-8166-476F1B9F72EC}" destId="{2338CCA1-ED69-42F1-8137-CEE4D9B06652}" srcOrd="0" destOrd="0" presId="urn:microsoft.com/office/officeart/2005/8/layout/hProcess11"/>
    <dgm:cxn modelId="{3711F2CF-D375-4CE5-804E-ECCDC749BA5B}" type="presParOf" srcId="{2BA5A57E-F64E-44BB-8166-476F1B9F72EC}" destId="{9AC525A6-6568-44EB-8ED9-A0EBB6626CC1}" srcOrd="1" destOrd="0" presId="urn:microsoft.com/office/officeart/2005/8/layout/hProcess11"/>
    <dgm:cxn modelId="{775775AA-A943-46B9-BC2A-F96A818A33F8}" type="presParOf" srcId="{2BA5A57E-F64E-44BB-8166-476F1B9F72EC}" destId="{6F04D768-91E1-48E7-A999-BB755B5EAFC1}" srcOrd="2" destOrd="0" presId="urn:microsoft.com/office/officeart/2005/8/layout/hProcess11"/>
    <dgm:cxn modelId="{61AB0E26-DD2E-4B30-A413-9AC17D7FCF7E}" type="presParOf" srcId="{48FCEF15-77B8-42C6-AC9D-3D19EA667B96}" destId="{D4356BEB-08BA-4858-A05A-2C13B101D54C}" srcOrd="1" destOrd="0" presId="urn:microsoft.com/office/officeart/2005/8/layout/hProcess11"/>
    <dgm:cxn modelId="{F5137107-63CB-40F2-8039-444D44608836}" type="presParOf" srcId="{48FCEF15-77B8-42C6-AC9D-3D19EA667B96}" destId="{A2B7DD13-1FA2-402F-9074-9FA4CFEB3076}" srcOrd="2" destOrd="0" presId="urn:microsoft.com/office/officeart/2005/8/layout/hProcess11"/>
    <dgm:cxn modelId="{881DFF5D-ADA3-47E2-848E-15EE953F83E6}" type="presParOf" srcId="{A2B7DD13-1FA2-402F-9074-9FA4CFEB3076}" destId="{AA0DD1BB-1989-4FF1-B526-419861434C11}" srcOrd="0" destOrd="0" presId="urn:microsoft.com/office/officeart/2005/8/layout/hProcess11"/>
    <dgm:cxn modelId="{D8C104DC-67DB-4EFD-ADD4-08031B53527F}" type="presParOf" srcId="{A2B7DD13-1FA2-402F-9074-9FA4CFEB3076}" destId="{507A2277-FF78-4A4B-86A8-705D645941F7}" srcOrd="1" destOrd="0" presId="urn:microsoft.com/office/officeart/2005/8/layout/hProcess11"/>
    <dgm:cxn modelId="{2779DC6F-CDB7-4670-A209-C7DCFB426D17}" type="presParOf" srcId="{A2B7DD13-1FA2-402F-9074-9FA4CFEB3076}" destId="{0B0F0E76-7CA7-45F7-B3C1-050FF042BC76}" srcOrd="2" destOrd="0" presId="urn:microsoft.com/office/officeart/2005/8/layout/hProcess11"/>
    <dgm:cxn modelId="{4E50836D-C69F-4EC8-9E13-B283C265D334}" type="presParOf" srcId="{48FCEF15-77B8-42C6-AC9D-3D19EA667B96}" destId="{A34D4AC1-E57A-4EE9-BA51-9B08B37DB296}" srcOrd="3" destOrd="0" presId="urn:microsoft.com/office/officeart/2005/8/layout/hProcess11"/>
    <dgm:cxn modelId="{078236E8-A523-493F-B218-C44AA0D5208E}" type="presParOf" srcId="{48FCEF15-77B8-42C6-AC9D-3D19EA667B96}" destId="{E4C84847-619C-47A1-8AF6-DD410BBBC214}" srcOrd="4" destOrd="0" presId="urn:microsoft.com/office/officeart/2005/8/layout/hProcess11"/>
    <dgm:cxn modelId="{C2E6A4D2-7EC6-4F0D-92B0-804FD975A102}" type="presParOf" srcId="{E4C84847-619C-47A1-8AF6-DD410BBBC214}" destId="{D19C66EA-AB20-4EB6-A9E0-57F4EC7A477C}" srcOrd="0" destOrd="0" presId="urn:microsoft.com/office/officeart/2005/8/layout/hProcess11"/>
    <dgm:cxn modelId="{170E202E-F29E-4374-94BA-25AFACE33FEF}" type="presParOf" srcId="{E4C84847-619C-47A1-8AF6-DD410BBBC214}" destId="{19AAF8D0-179B-4661-B551-A0EACDD2D421}" srcOrd="1" destOrd="0" presId="urn:microsoft.com/office/officeart/2005/8/layout/hProcess11"/>
    <dgm:cxn modelId="{281AB390-76E3-4052-A7EE-1E80B6EA5AEA}" type="presParOf" srcId="{E4C84847-619C-47A1-8AF6-DD410BBBC214}" destId="{D6CB7A81-A075-47D6-94B1-9FF073D8D8CF}" srcOrd="2" destOrd="0" presId="urn:microsoft.com/office/officeart/2005/8/layout/hProcess11"/>
    <dgm:cxn modelId="{5D389DBE-9ED9-4B2F-8E2E-90BD2E427FD1}" type="presParOf" srcId="{48FCEF15-77B8-42C6-AC9D-3D19EA667B96}" destId="{DF5508D3-48BE-4D0C-AC4C-37D3EBD8FD1B}" srcOrd="5" destOrd="0" presId="urn:microsoft.com/office/officeart/2005/8/layout/hProcess11"/>
    <dgm:cxn modelId="{D2C2549E-D163-4FDE-8876-1607CD3BE41B}" type="presParOf" srcId="{48FCEF15-77B8-42C6-AC9D-3D19EA667B96}" destId="{7AE37205-63DF-457B-AE1C-ACEBA2817D06}" srcOrd="6" destOrd="0" presId="urn:microsoft.com/office/officeart/2005/8/layout/hProcess11"/>
    <dgm:cxn modelId="{3995BE02-167C-453F-B50C-937728271C46}" type="presParOf" srcId="{7AE37205-63DF-457B-AE1C-ACEBA2817D06}" destId="{4BA03F59-1DC8-41B9-B4C8-3D54BB57B240}" srcOrd="0" destOrd="0" presId="urn:microsoft.com/office/officeart/2005/8/layout/hProcess11"/>
    <dgm:cxn modelId="{F7F6EA22-AFF3-46D2-B5CC-E38A7A483C24}" type="presParOf" srcId="{7AE37205-63DF-457B-AE1C-ACEBA2817D06}" destId="{E23018EE-449F-40CF-99F8-CDB8BE475B8B}" srcOrd="1" destOrd="0" presId="urn:microsoft.com/office/officeart/2005/8/layout/hProcess11"/>
    <dgm:cxn modelId="{9B88BD29-E3EF-49CA-81D8-689BCAF396D1}" type="presParOf" srcId="{7AE37205-63DF-457B-AE1C-ACEBA2817D06}" destId="{E4080B4F-79F1-49F7-A95C-93AF4289D0DD}"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321CEA3-414F-4E2C-AE31-B37632B25CEC}" type="doc">
      <dgm:prSet loTypeId="urn:microsoft.com/office/officeart/2005/8/layout/hProcess11" loCatId="process" qsTypeId="urn:microsoft.com/office/officeart/2005/8/quickstyle/simple1" qsCatId="simple" csTypeId="urn:microsoft.com/office/officeart/2005/8/colors/accent1_2" csCatId="accent1" phldr="1"/>
      <dgm:spPr/>
    </dgm:pt>
    <dgm:pt modelId="{232212AA-932B-4E53-806A-77722899BA4D}">
      <dgm:prSet phldrT="[Texte]" custT="1"/>
      <dgm:spPr/>
      <dgm:t>
        <a:bodyPr/>
        <a:lstStyle/>
        <a:p>
          <a:r>
            <a:rPr lang="fr-CA" sz="1600" b="1" dirty="0" smtClean="0">
              <a:solidFill>
                <a:srgbClr val="FF0000"/>
              </a:solidFill>
            </a:rPr>
            <a:t>Technologie lourde</a:t>
          </a:r>
          <a:endParaRPr lang="fr-FR" sz="1600" b="1" dirty="0">
            <a:solidFill>
              <a:srgbClr val="FF0000"/>
            </a:solidFill>
          </a:endParaRPr>
        </a:p>
      </dgm:t>
    </dgm:pt>
    <dgm:pt modelId="{2932F33E-4160-4A17-A2C0-187C3AB2C1CC}" type="parTrans" cxnId="{557BCCDF-5D8C-4EAD-A344-C24601DE82AC}">
      <dgm:prSet/>
      <dgm:spPr/>
      <dgm:t>
        <a:bodyPr/>
        <a:lstStyle/>
        <a:p>
          <a:endParaRPr lang="fr-FR" sz="1200" b="1"/>
        </a:p>
      </dgm:t>
    </dgm:pt>
    <dgm:pt modelId="{D1BEE2C2-BA74-4CDC-8A71-61F4284E1338}" type="sibTrans" cxnId="{557BCCDF-5D8C-4EAD-A344-C24601DE82AC}">
      <dgm:prSet/>
      <dgm:spPr/>
      <dgm:t>
        <a:bodyPr/>
        <a:lstStyle/>
        <a:p>
          <a:endParaRPr lang="fr-FR" sz="1200" b="1"/>
        </a:p>
      </dgm:t>
    </dgm:pt>
    <dgm:pt modelId="{D8553B8D-52C0-4DD9-A426-93D70E155D14}">
      <dgm:prSet phldrT="[Texte]" custT="1"/>
      <dgm:spPr/>
      <dgm:t>
        <a:bodyPr/>
        <a:lstStyle/>
        <a:p>
          <a:r>
            <a:rPr lang="fr-CA" sz="1600" b="1" dirty="0" smtClean="0">
              <a:solidFill>
                <a:srgbClr val="FF0000"/>
              </a:solidFill>
            </a:rPr>
            <a:t>Technologie mobile</a:t>
          </a:r>
          <a:endParaRPr lang="fr-FR" sz="1600" b="1" dirty="0">
            <a:solidFill>
              <a:srgbClr val="FF0000"/>
            </a:solidFill>
          </a:endParaRPr>
        </a:p>
      </dgm:t>
    </dgm:pt>
    <dgm:pt modelId="{11C4BF53-23AA-4980-810B-C158BD71653A}" type="parTrans" cxnId="{1518F336-6C90-4F8B-90CD-86A7156AC4F8}">
      <dgm:prSet/>
      <dgm:spPr/>
      <dgm:t>
        <a:bodyPr/>
        <a:lstStyle/>
        <a:p>
          <a:endParaRPr lang="fr-FR" sz="1200" b="1"/>
        </a:p>
      </dgm:t>
    </dgm:pt>
    <dgm:pt modelId="{FA44D7F8-9F05-4A70-9759-5E1107C8A43A}" type="sibTrans" cxnId="{1518F336-6C90-4F8B-90CD-86A7156AC4F8}">
      <dgm:prSet/>
      <dgm:spPr/>
      <dgm:t>
        <a:bodyPr/>
        <a:lstStyle/>
        <a:p>
          <a:endParaRPr lang="fr-FR" sz="1200" b="1"/>
        </a:p>
      </dgm:t>
    </dgm:pt>
    <dgm:pt modelId="{6EF655F7-0DF8-4CA0-8CB6-F16438C19BC7}">
      <dgm:prSet phldrT="[Texte]" custT="1"/>
      <dgm:spPr/>
      <dgm:t>
        <a:bodyPr/>
        <a:lstStyle/>
        <a:p>
          <a:endParaRPr lang="fr-FR" sz="1600" b="1" dirty="0"/>
        </a:p>
      </dgm:t>
    </dgm:pt>
    <dgm:pt modelId="{45FC36FB-6849-4C04-96DE-4CCA46D79B87}" type="parTrans" cxnId="{48C9D60D-9260-4AF3-BBB6-48E2D6C33F4C}">
      <dgm:prSet/>
      <dgm:spPr/>
      <dgm:t>
        <a:bodyPr/>
        <a:lstStyle/>
        <a:p>
          <a:endParaRPr lang="fr-FR" sz="1200"/>
        </a:p>
      </dgm:t>
    </dgm:pt>
    <dgm:pt modelId="{9F544889-3649-4BA9-888B-144DEF123E74}" type="sibTrans" cxnId="{48C9D60D-9260-4AF3-BBB6-48E2D6C33F4C}">
      <dgm:prSet/>
      <dgm:spPr/>
      <dgm:t>
        <a:bodyPr/>
        <a:lstStyle/>
        <a:p>
          <a:endParaRPr lang="fr-FR" sz="1200"/>
        </a:p>
      </dgm:t>
    </dgm:pt>
    <dgm:pt modelId="{A0101BED-A9A5-4F97-91CB-9407B051FC57}">
      <dgm:prSet phldrT="[Texte]" custT="1"/>
      <dgm:spPr/>
      <dgm:t>
        <a:bodyPr/>
        <a:lstStyle/>
        <a:p>
          <a:endParaRPr lang="fr-FR" sz="1600" b="1" dirty="0"/>
        </a:p>
      </dgm:t>
    </dgm:pt>
    <dgm:pt modelId="{CCCD85C1-CE23-4F0F-A20D-878B43A53E31}" type="parTrans" cxnId="{C514DFAA-DB98-4800-A37E-A1B8C21D026A}">
      <dgm:prSet/>
      <dgm:spPr/>
      <dgm:t>
        <a:bodyPr/>
        <a:lstStyle/>
        <a:p>
          <a:endParaRPr lang="fr-FR" sz="1200"/>
        </a:p>
      </dgm:t>
    </dgm:pt>
    <dgm:pt modelId="{87685662-08CD-4DBE-BB92-6398D9053B90}" type="sibTrans" cxnId="{C514DFAA-DB98-4800-A37E-A1B8C21D026A}">
      <dgm:prSet/>
      <dgm:spPr/>
      <dgm:t>
        <a:bodyPr/>
        <a:lstStyle/>
        <a:p>
          <a:endParaRPr lang="fr-FR" sz="1200"/>
        </a:p>
      </dgm:t>
    </dgm:pt>
    <dgm:pt modelId="{D6007913-AEAC-4B30-9E31-EF8A3402B4D2}" type="pres">
      <dgm:prSet presAssocID="{8321CEA3-414F-4E2C-AE31-B37632B25CEC}" presName="Name0" presStyleCnt="0">
        <dgm:presLayoutVars>
          <dgm:dir/>
          <dgm:resizeHandles val="exact"/>
        </dgm:presLayoutVars>
      </dgm:prSet>
      <dgm:spPr/>
    </dgm:pt>
    <dgm:pt modelId="{CC23A2F5-EBCC-446F-9E5E-35A67A3D1244}" type="pres">
      <dgm:prSet presAssocID="{8321CEA3-414F-4E2C-AE31-B37632B25CEC}" presName="arrow" presStyleLbl="bgShp" presStyleIdx="0" presStyleCnt="1" custLinFactNeighborX="-526" custLinFactNeighborY="3078"/>
      <dgm:spPr/>
      <dgm:t>
        <a:bodyPr/>
        <a:lstStyle/>
        <a:p>
          <a:endParaRPr lang="fr-FR"/>
        </a:p>
      </dgm:t>
    </dgm:pt>
    <dgm:pt modelId="{48FCEF15-77B8-42C6-AC9D-3D19EA667B96}" type="pres">
      <dgm:prSet presAssocID="{8321CEA3-414F-4E2C-AE31-B37632B25CEC}" presName="points" presStyleCnt="0"/>
      <dgm:spPr/>
    </dgm:pt>
    <dgm:pt modelId="{2BA5A57E-F64E-44BB-8166-476F1B9F72EC}" type="pres">
      <dgm:prSet presAssocID="{232212AA-932B-4E53-806A-77722899BA4D}" presName="compositeA" presStyleCnt="0"/>
      <dgm:spPr/>
    </dgm:pt>
    <dgm:pt modelId="{2338CCA1-ED69-42F1-8137-CEE4D9B06652}" type="pres">
      <dgm:prSet presAssocID="{232212AA-932B-4E53-806A-77722899BA4D}" presName="textA" presStyleLbl="revTx" presStyleIdx="0" presStyleCnt="4" custLinFactNeighborY="9834">
        <dgm:presLayoutVars>
          <dgm:bulletEnabled val="1"/>
        </dgm:presLayoutVars>
      </dgm:prSet>
      <dgm:spPr/>
      <dgm:t>
        <a:bodyPr/>
        <a:lstStyle/>
        <a:p>
          <a:endParaRPr lang="fr-FR"/>
        </a:p>
      </dgm:t>
    </dgm:pt>
    <dgm:pt modelId="{9AC525A6-6568-44EB-8ED9-A0EBB6626CC1}" type="pres">
      <dgm:prSet presAssocID="{232212AA-932B-4E53-806A-77722899BA4D}" presName="circleA" presStyleLbl="node1" presStyleIdx="0" presStyleCnt="4" custLinFactNeighborY="12354"/>
      <dgm:spPr/>
    </dgm:pt>
    <dgm:pt modelId="{6F04D768-91E1-48E7-A999-BB755B5EAFC1}" type="pres">
      <dgm:prSet presAssocID="{232212AA-932B-4E53-806A-77722899BA4D}" presName="spaceA" presStyleCnt="0"/>
      <dgm:spPr/>
    </dgm:pt>
    <dgm:pt modelId="{D4356BEB-08BA-4858-A05A-2C13B101D54C}" type="pres">
      <dgm:prSet presAssocID="{D1BEE2C2-BA74-4CDC-8A71-61F4284E1338}" presName="space" presStyleCnt="0"/>
      <dgm:spPr/>
    </dgm:pt>
    <dgm:pt modelId="{BA0ECD0B-9006-4394-83CF-B1C7C3CC84A0}" type="pres">
      <dgm:prSet presAssocID="{A0101BED-A9A5-4F97-91CB-9407B051FC57}" presName="compositeB" presStyleCnt="0"/>
      <dgm:spPr/>
    </dgm:pt>
    <dgm:pt modelId="{D3E4930A-FE48-486F-9A3F-857586B77BB7}" type="pres">
      <dgm:prSet presAssocID="{A0101BED-A9A5-4F97-91CB-9407B051FC57}" presName="textB" presStyleLbl="revTx" presStyleIdx="1" presStyleCnt="4">
        <dgm:presLayoutVars>
          <dgm:bulletEnabled val="1"/>
        </dgm:presLayoutVars>
      </dgm:prSet>
      <dgm:spPr/>
      <dgm:t>
        <a:bodyPr/>
        <a:lstStyle/>
        <a:p>
          <a:endParaRPr lang="fr-FR"/>
        </a:p>
      </dgm:t>
    </dgm:pt>
    <dgm:pt modelId="{39FD0974-0235-4B1A-ACF5-680B610C8DD8}" type="pres">
      <dgm:prSet presAssocID="{A0101BED-A9A5-4F97-91CB-9407B051FC57}" presName="circleB" presStyleLbl="node1" presStyleIdx="1" presStyleCnt="4" custLinFactNeighborY="12354"/>
      <dgm:spPr/>
    </dgm:pt>
    <dgm:pt modelId="{5279F1D9-A9BD-41C7-AF04-98748A7AA339}" type="pres">
      <dgm:prSet presAssocID="{A0101BED-A9A5-4F97-91CB-9407B051FC57}" presName="spaceB" presStyleCnt="0"/>
      <dgm:spPr/>
    </dgm:pt>
    <dgm:pt modelId="{17BF1773-6CB1-46AD-853C-2A5583073128}" type="pres">
      <dgm:prSet presAssocID="{87685662-08CD-4DBE-BB92-6398D9053B90}" presName="space" presStyleCnt="0"/>
      <dgm:spPr/>
    </dgm:pt>
    <dgm:pt modelId="{785A81D0-A162-4AF7-99FC-A05D16DE3249}" type="pres">
      <dgm:prSet presAssocID="{6EF655F7-0DF8-4CA0-8CB6-F16438C19BC7}" presName="compositeA" presStyleCnt="0"/>
      <dgm:spPr/>
    </dgm:pt>
    <dgm:pt modelId="{9FDCBC0A-F2A9-4F76-8341-35CA322BFE9F}" type="pres">
      <dgm:prSet presAssocID="{6EF655F7-0DF8-4CA0-8CB6-F16438C19BC7}" presName="textA" presStyleLbl="revTx" presStyleIdx="2" presStyleCnt="4">
        <dgm:presLayoutVars>
          <dgm:bulletEnabled val="1"/>
        </dgm:presLayoutVars>
      </dgm:prSet>
      <dgm:spPr/>
      <dgm:t>
        <a:bodyPr/>
        <a:lstStyle/>
        <a:p>
          <a:endParaRPr lang="fr-FR"/>
        </a:p>
      </dgm:t>
    </dgm:pt>
    <dgm:pt modelId="{560EEC0E-EC0C-41AF-8928-4DB88B1143D6}" type="pres">
      <dgm:prSet presAssocID="{6EF655F7-0DF8-4CA0-8CB6-F16438C19BC7}" presName="circleA" presStyleLbl="node1" presStyleIdx="2" presStyleCnt="4" custLinFactNeighborY="12354"/>
      <dgm:spPr/>
    </dgm:pt>
    <dgm:pt modelId="{6F51DC11-154E-4F85-9078-767C2FB5AB16}" type="pres">
      <dgm:prSet presAssocID="{6EF655F7-0DF8-4CA0-8CB6-F16438C19BC7}" presName="spaceA" presStyleCnt="0"/>
      <dgm:spPr/>
    </dgm:pt>
    <dgm:pt modelId="{FC7F7F4D-BFEC-42D3-96FE-55988E540FC5}" type="pres">
      <dgm:prSet presAssocID="{9F544889-3649-4BA9-888B-144DEF123E74}" presName="space" presStyleCnt="0"/>
      <dgm:spPr/>
    </dgm:pt>
    <dgm:pt modelId="{7AE37205-63DF-457B-AE1C-ACEBA2817D06}" type="pres">
      <dgm:prSet presAssocID="{D8553B8D-52C0-4DD9-A426-93D70E155D14}" presName="compositeB" presStyleCnt="0"/>
      <dgm:spPr/>
    </dgm:pt>
    <dgm:pt modelId="{4BA03F59-1DC8-41B9-B4C8-3D54BB57B240}" type="pres">
      <dgm:prSet presAssocID="{D8553B8D-52C0-4DD9-A426-93D70E155D14}" presName="textB" presStyleLbl="revTx" presStyleIdx="3" presStyleCnt="4" custLinFactNeighborY="-2634">
        <dgm:presLayoutVars>
          <dgm:bulletEnabled val="1"/>
        </dgm:presLayoutVars>
      </dgm:prSet>
      <dgm:spPr/>
      <dgm:t>
        <a:bodyPr/>
        <a:lstStyle/>
        <a:p>
          <a:endParaRPr lang="fr-FR"/>
        </a:p>
      </dgm:t>
    </dgm:pt>
    <dgm:pt modelId="{E23018EE-449F-40CF-99F8-CDB8BE475B8B}" type="pres">
      <dgm:prSet presAssocID="{D8553B8D-52C0-4DD9-A426-93D70E155D14}" presName="circleB" presStyleLbl="node1" presStyleIdx="3" presStyleCnt="4" custLinFactNeighborY="12354"/>
      <dgm:spPr/>
    </dgm:pt>
    <dgm:pt modelId="{E4080B4F-79F1-49F7-A95C-93AF4289D0DD}" type="pres">
      <dgm:prSet presAssocID="{D8553B8D-52C0-4DD9-A426-93D70E155D14}" presName="spaceB" presStyleCnt="0"/>
      <dgm:spPr/>
    </dgm:pt>
  </dgm:ptLst>
  <dgm:cxnLst>
    <dgm:cxn modelId="{1518F336-6C90-4F8B-90CD-86A7156AC4F8}" srcId="{8321CEA3-414F-4E2C-AE31-B37632B25CEC}" destId="{D8553B8D-52C0-4DD9-A426-93D70E155D14}" srcOrd="3" destOrd="0" parTransId="{11C4BF53-23AA-4980-810B-C158BD71653A}" sibTransId="{FA44D7F8-9F05-4A70-9759-5E1107C8A43A}"/>
    <dgm:cxn modelId="{557BCCDF-5D8C-4EAD-A344-C24601DE82AC}" srcId="{8321CEA3-414F-4E2C-AE31-B37632B25CEC}" destId="{232212AA-932B-4E53-806A-77722899BA4D}" srcOrd="0" destOrd="0" parTransId="{2932F33E-4160-4A17-A2C0-187C3AB2C1CC}" sibTransId="{D1BEE2C2-BA74-4CDC-8A71-61F4284E1338}"/>
    <dgm:cxn modelId="{62F1F8CD-3A7F-46A4-B54A-63B2832B3E97}" type="presOf" srcId="{232212AA-932B-4E53-806A-77722899BA4D}" destId="{2338CCA1-ED69-42F1-8137-CEE4D9B06652}" srcOrd="0" destOrd="0" presId="urn:microsoft.com/office/officeart/2005/8/layout/hProcess11"/>
    <dgm:cxn modelId="{F8ACF14F-42F2-485C-85DE-4200D26DE5DD}" type="presOf" srcId="{8321CEA3-414F-4E2C-AE31-B37632B25CEC}" destId="{D6007913-AEAC-4B30-9E31-EF8A3402B4D2}" srcOrd="0" destOrd="0" presId="urn:microsoft.com/office/officeart/2005/8/layout/hProcess11"/>
    <dgm:cxn modelId="{5D1C672A-3F04-4F66-872C-B2505547F047}" type="presOf" srcId="{6EF655F7-0DF8-4CA0-8CB6-F16438C19BC7}" destId="{9FDCBC0A-F2A9-4F76-8341-35CA322BFE9F}" srcOrd="0" destOrd="0" presId="urn:microsoft.com/office/officeart/2005/8/layout/hProcess11"/>
    <dgm:cxn modelId="{4E5E456B-35D9-4205-AF92-A59F19F17CA5}" type="presOf" srcId="{D8553B8D-52C0-4DD9-A426-93D70E155D14}" destId="{4BA03F59-1DC8-41B9-B4C8-3D54BB57B240}" srcOrd="0" destOrd="0" presId="urn:microsoft.com/office/officeart/2005/8/layout/hProcess11"/>
    <dgm:cxn modelId="{48C9D60D-9260-4AF3-BBB6-48E2D6C33F4C}" srcId="{8321CEA3-414F-4E2C-AE31-B37632B25CEC}" destId="{6EF655F7-0DF8-4CA0-8CB6-F16438C19BC7}" srcOrd="2" destOrd="0" parTransId="{45FC36FB-6849-4C04-96DE-4CCA46D79B87}" sibTransId="{9F544889-3649-4BA9-888B-144DEF123E74}"/>
    <dgm:cxn modelId="{C514DFAA-DB98-4800-A37E-A1B8C21D026A}" srcId="{8321CEA3-414F-4E2C-AE31-B37632B25CEC}" destId="{A0101BED-A9A5-4F97-91CB-9407B051FC57}" srcOrd="1" destOrd="0" parTransId="{CCCD85C1-CE23-4F0F-A20D-878B43A53E31}" sibTransId="{87685662-08CD-4DBE-BB92-6398D9053B90}"/>
    <dgm:cxn modelId="{6B1E1481-0FE3-4B90-B494-C5C1BE6BA969}" type="presOf" srcId="{A0101BED-A9A5-4F97-91CB-9407B051FC57}" destId="{D3E4930A-FE48-486F-9A3F-857586B77BB7}" srcOrd="0" destOrd="0" presId="urn:microsoft.com/office/officeart/2005/8/layout/hProcess11"/>
    <dgm:cxn modelId="{65A2B944-60AF-470F-92E5-9E304A7AD15F}" type="presParOf" srcId="{D6007913-AEAC-4B30-9E31-EF8A3402B4D2}" destId="{CC23A2F5-EBCC-446F-9E5E-35A67A3D1244}" srcOrd="0" destOrd="0" presId="urn:microsoft.com/office/officeart/2005/8/layout/hProcess11"/>
    <dgm:cxn modelId="{18338C4F-4EE3-4817-8004-975A6E67AFE4}" type="presParOf" srcId="{D6007913-AEAC-4B30-9E31-EF8A3402B4D2}" destId="{48FCEF15-77B8-42C6-AC9D-3D19EA667B96}" srcOrd="1" destOrd="0" presId="urn:microsoft.com/office/officeart/2005/8/layout/hProcess11"/>
    <dgm:cxn modelId="{BE8B7FDF-07FD-4103-AFAF-A1B1DA6EDA72}" type="presParOf" srcId="{48FCEF15-77B8-42C6-AC9D-3D19EA667B96}" destId="{2BA5A57E-F64E-44BB-8166-476F1B9F72EC}" srcOrd="0" destOrd="0" presId="urn:microsoft.com/office/officeart/2005/8/layout/hProcess11"/>
    <dgm:cxn modelId="{2E2810DC-7F72-436A-B307-BF21162CCE79}" type="presParOf" srcId="{2BA5A57E-F64E-44BB-8166-476F1B9F72EC}" destId="{2338CCA1-ED69-42F1-8137-CEE4D9B06652}" srcOrd="0" destOrd="0" presId="urn:microsoft.com/office/officeart/2005/8/layout/hProcess11"/>
    <dgm:cxn modelId="{F3BF9FBC-D6C6-4AEB-A359-6C11608934FD}" type="presParOf" srcId="{2BA5A57E-F64E-44BB-8166-476F1B9F72EC}" destId="{9AC525A6-6568-44EB-8ED9-A0EBB6626CC1}" srcOrd="1" destOrd="0" presId="urn:microsoft.com/office/officeart/2005/8/layout/hProcess11"/>
    <dgm:cxn modelId="{1ADB80A9-F4BA-4FE5-B566-718385EECE01}" type="presParOf" srcId="{2BA5A57E-F64E-44BB-8166-476F1B9F72EC}" destId="{6F04D768-91E1-48E7-A999-BB755B5EAFC1}" srcOrd="2" destOrd="0" presId="urn:microsoft.com/office/officeart/2005/8/layout/hProcess11"/>
    <dgm:cxn modelId="{0E792437-9949-4461-AA72-9D85AC43A3AD}" type="presParOf" srcId="{48FCEF15-77B8-42C6-AC9D-3D19EA667B96}" destId="{D4356BEB-08BA-4858-A05A-2C13B101D54C}" srcOrd="1" destOrd="0" presId="urn:microsoft.com/office/officeart/2005/8/layout/hProcess11"/>
    <dgm:cxn modelId="{EE4E29F9-A854-40A3-B26D-DA52EB98E71B}" type="presParOf" srcId="{48FCEF15-77B8-42C6-AC9D-3D19EA667B96}" destId="{BA0ECD0B-9006-4394-83CF-B1C7C3CC84A0}" srcOrd="2" destOrd="0" presId="urn:microsoft.com/office/officeart/2005/8/layout/hProcess11"/>
    <dgm:cxn modelId="{231862BF-4BBC-4F62-BC14-812B7A28BF8F}" type="presParOf" srcId="{BA0ECD0B-9006-4394-83CF-B1C7C3CC84A0}" destId="{D3E4930A-FE48-486F-9A3F-857586B77BB7}" srcOrd="0" destOrd="0" presId="urn:microsoft.com/office/officeart/2005/8/layout/hProcess11"/>
    <dgm:cxn modelId="{A2660AE7-EEB7-465A-8712-DACC146EB39E}" type="presParOf" srcId="{BA0ECD0B-9006-4394-83CF-B1C7C3CC84A0}" destId="{39FD0974-0235-4B1A-ACF5-680B610C8DD8}" srcOrd="1" destOrd="0" presId="urn:microsoft.com/office/officeart/2005/8/layout/hProcess11"/>
    <dgm:cxn modelId="{1DB2E07B-6194-4155-B081-EE3B071D06E2}" type="presParOf" srcId="{BA0ECD0B-9006-4394-83CF-B1C7C3CC84A0}" destId="{5279F1D9-A9BD-41C7-AF04-98748A7AA339}" srcOrd="2" destOrd="0" presId="urn:microsoft.com/office/officeart/2005/8/layout/hProcess11"/>
    <dgm:cxn modelId="{03902BF6-B730-4FBC-9014-E82F7FB6C0A8}" type="presParOf" srcId="{48FCEF15-77B8-42C6-AC9D-3D19EA667B96}" destId="{17BF1773-6CB1-46AD-853C-2A5583073128}" srcOrd="3" destOrd="0" presId="urn:microsoft.com/office/officeart/2005/8/layout/hProcess11"/>
    <dgm:cxn modelId="{6FDFD8A5-E71B-4C0D-A264-BB5C3E19CE91}" type="presParOf" srcId="{48FCEF15-77B8-42C6-AC9D-3D19EA667B96}" destId="{785A81D0-A162-4AF7-99FC-A05D16DE3249}" srcOrd="4" destOrd="0" presId="urn:microsoft.com/office/officeart/2005/8/layout/hProcess11"/>
    <dgm:cxn modelId="{129C6E06-02E3-4AD0-B960-431714C210C1}" type="presParOf" srcId="{785A81D0-A162-4AF7-99FC-A05D16DE3249}" destId="{9FDCBC0A-F2A9-4F76-8341-35CA322BFE9F}" srcOrd="0" destOrd="0" presId="urn:microsoft.com/office/officeart/2005/8/layout/hProcess11"/>
    <dgm:cxn modelId="{2A905BDF-7910-43D4-B8BD-1160AC4408A0}" type="presParOf" srcId="{785A81D0-A162-4AF7-99FC-A05D16DE3249}" destId="{560EEC0E-EC0C-41AF-8928-4DB88B1143D6}" srcOrd="1" destOrd="0" presId="urn:microsoft.com/office/officeart/2005/8/layout/hProcess11"/>
    <dgm:cxn modelId="{5B5A4EB4-60F1-4011-816C-41B544CAA64A}" type="presParOf" srcId="{785A81D0-A162-4AF7-99FC-A05D16DE3249}" destId="{6F51DC11-154E-4F85-9078-767C2FB5AB16}" srcOrd="2" destOrd="0" presId="urn:microsoft.com/office/officeart/2005/8/layout/hProcess11"/>
    <dgm:cxn modelId="{AA2FEF3F-F880-4083-9FA3-27B2246F9BFE}" type="presParOf" srcId="{48FCEF15-77B8-42C6-AC9D-3D19EA667B96}" destId="{FC7F7F4D-BFEC-42D3-96FE-55988E540FC5}" srcOrd="5" destOrd="0" presId="urn:microsoft.com/office/officeart/2005/8/layout/hProcess11"/>
    <dgm:cxn modelId="{85E00EEE-0605-4D9C-A26C-E41E342F41D5}" type="presParOf" srcId="{48FCEF15-77B8-42C6-AC9D-3D19EA667B96}" destId="{7AE37205-63DF-457B-AE1C-ACEBA2817D06}" srcOrd="6" destOrd="0" presId="urn:microsoft.com/office/officeart/2005/8/layout/hProcess11"/>
    <dgm:cxn modelId="{E3C0BF3C-DCDA-4226-ABE1-25757DFB2DAC}" type="presParOf" srcId="{7AE37205-63DF-457B-AE1C-ACEBA2817D06}" destId="{4BA03F59-1DC8-41B9-B4C8-3D54BB57B240}" srcOrd="0" destOrd="0" presId="urn:microsoft.com/office/officeart/2005/8/layout/hProcess11"/>
    <dgm:cxn modelId="{4E8F14BF-EDAD-4E98-8F4C-60E26420D685}" type="presParOf" srcId="{7AE37205-63DF-457B-AE1C-ACEBA2817D06}" destId="{E23018EE-449F-40CF-99F8-CDB8BE475B8B}" srcOrd="1" destOrd="0" presId="urn:microsoft.com/office/officeart/2005/8/layout/hProcess11"/>
    <dgm:cxn modelId="{52C7CE78-3873-4B42-86AC-46C5F33700DC}" type="presParOf" srcId="{7AE37205-63DF-457B-AE1C-ACEBA2817D06}" destId="{E4080B4F-79F1-49F7-A95C-93AF4289D0DD}" srcOrd="2" destOrd="0" presId="urn:microsoft.com/office/officeart/2005/8/layout/hProcess1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321CEA3-414F-4E2C-AE31-B37632B25CEC}" type="doc">
      <dgm:prSet loTypeId="urn:microsoft.com/office/officeart/2005/8/layout/hProcess11" loCatId="process" qsTypeId="urn:microsoft.com/office/officeart/2005/8/quickstyle/simple1" qsCatId="simple" csTypeId="urn:microsoft.com/office/officeart/2005/8/colors/accent1_2" csCatId="accent1" phldr="1"/>
      <dgm:spPr/>
    </dgm:pt>
    <dgm:pt modelId="{232212AA-932B-4E53-806A-77722899BA4D}">
      <dgm:prSet phldrT="[Texte]"/>
      <dgm:spPr/>
      <dgm:t>
        <a:bodyPr/>
        <a:lstStyle/>
        <a:p>
          <a:r>
            <a:rPr lang="fr-CA" b="1" dirty="0" smtClean="0">
              <a:solidFill>
                <a:srgbClr val="FF0000"/>
              </a:solidFill>
            </a:rPr>
            <a:t>L’usager à la BUL</a:t>
          </a:r>
          <a:endParaRPr lang="fr-FR" b="1" dirty="0">
            <a:solidFill>
              <a:srgbClr val="FF0000"/>
            </a:solidFill>
          </a:endParaRPr>
        </a:p>
      </dgm:t>
    </dgm:pt>
    <dgm:pt modelId="{2932F33E-4160-4A17-A2C0-187C3AB2C1CC}" type="parTrans" cxnId="{557BCCDF-5D8C-4EAD-A344-C24601DE82AC}">
      <dgm:prSet/>
      <dgm:spPr/>
      <dgm:t>
        <a:bodyPr/>
        <a:lstStyle/>
        <a:p>
          <a:endParaRPr lang="fr-FR" b="1"/>
        </a:p>
      </dgm:t>
    </dgm:pt>
    <dgm:pt modelId="{D1BEE2C2-BA74-4CDC-8A71-61F4284E1338}" type="sibTrans" cxnId="{557BCCDF-5D8C-4EAD-A344-C24601DE82AC}">
      <dgm:prSet/>
      <dgm:spPr/>
      <dgm:t>
        <a:bodyPr/>
        <a:lstStyle/>
        <a:p>
          <a:endParaRPr lang="fr-FR" b="1"/>
        </a:p>
      </dgm:t>
    </dgm:pt>
    <dgm:pt modelId="{D8553B8D-52C0-4DD9-A426-93D70E155D14}">
      <dgm:prSet phldrT="[Texte]"/>
      <dgm:spPr/>
      <dgm:t>
        <a:bodyPr/>
        <a:lstStyle/>
        <a:p>
          <a:r>
            <a:rPr lang="fr-CA" b="1" dirty="0" smtClean="0">
              <a:solidFill>
                <a:srgbClr val="FF0000"/>
              </a:solidFill>
            </a:rPr>
            <a:t>La BUL chez l’usager</a:t>
          </a:r>
          <a:endParaRPr lang="fr-FR" b="1" dirty="0">
            <a:solidFill>
              <a:srgbClr val="FF0000"/>
            </a:solidFill>
          </a:endParaRPr>
        </a:p>
      </dgm:t>
    </dgm:pt>
    <dgm:pt modelId="{11C4BF53-23AA-4980-810B-C158BD71653A}" type="parTrans" cxnId="{1518F336-6C90-4F8B-90CD-86A7156AC4F8}">
      <dgm:prSet/>
      <dgm:spPr/>
      <dgm:t>
        <a:bodyPr/>
        <a:lstStyle/>
        <a:p>
          <a:endParaRPr lang="fr-FR" b="1"/>
        </a:p>
      </dgm:t>
    </dgm:pt>
    <dgm:pt modelId="{FA44D7F8-9F05-4A70-9759-5E1107C8A43A}" type="sibTrans" cxnId="{1518F336-6C90-4F8B-90CD-86A7156AC4F8}">
      <dgm:prSet/>
      <dgm:spPr/>
      <dgm:t>
        <a:bodyPr/>
        <a:lstStyle/>
        <a:p>
          <a:endParaRPr lang="fr-FR" b="1"/>
        </a:p>
      </dgm:t>
    </dgm:pt>
    <dgm:pt modelId="{6EF655F7-0DF8-4CA0-8CB6-F16438C19BC7}">
      <dgm:prSet phldrT="[Texte]" custT="1"/>
      <dgm:spPr/>
      <dgm:t>
        <a:bodyPr/>
        <a:lstStyle/>
        <a:p>
          <a:endParaRPr lang="fr-FR" sz="1200" b="1" dirty="0"/>
        </a:p>
      </dgm:t>
    </dgm:pt>
    <dgm:pt modelId="{9F544889-3649-4BA9-888B-144DEF123E74}" type="sibTrans" cxnId="{48C9D60D-9260-4AF3-BBB6-48E2D6C33F4C}">
      <dgm:prSet/>
      <dgm:spPr/>
      <dgm:t>
        <a:bodyPr/>
        <a:lstStyle/>
        <a:p>
          <a:endParaRPr lang="fr-FR"/>
        </a:p>
      </dgm:t>
    </dgm:pt>
    <dgm:pt modelId="{45FC36FB-6849-4C04-96DE-4CCA46D79B87}" type="parTrans" cxnId="{48C9D60D-9260-4AF3-BBB6-48E2D6C33F4C}">
      <dgm:prSet/>
      <dgm:spPr/>
      <dgm:t>
        <a:bodyPr/>
        <a:lstStyle/>
        <a:p>
          <a:endParaRPr lang="fr-FR"/>
        </a:p>
      </dgm:t>
    </dgm:pt>
    <dgm:pt modelId="{313E5E69-B6B1-4377-89A2-BF994655D45B}">
      <dgm:prSet phldrT="[Texte]" custT="1"/>
      <dgm:spPr/>
      <dgm:t>
        <a:bodyPr/>
        <a:lstStyle/>
        <a:p>
          <a:r>
            <a:rPr lang="fr-FR" sz="1200" b="1" dirty="0" smtClean="0"/>
            <a:t> </a:t>
          </a:r>
          <a:endParaRPr lang="fr-FR" sz="1200" b="1" dirty="0"/>
        </a:p>
      </dgm:t>
    </dgm:pt>
    <dgm:pt modelId="{A375F41C-C08E-4A60-8F0E-66EF9F576E18}" type="sibTrans" cxnId="{966BB457-CB50-4C9A-AF71-D3E37515903E}">
      <dgm:prSet/>
      <dgm:spPr/>
      <dgm:t>
        <a:bodyPr/>
        <a:lstStyle/>
        <a:p>
          <a:endParaRPr lang="fr-CA"/>
        </a:p>
      </dgm:t>
    </dgm:pt>
    <dgm:pt modelId="{B04E6090-DDFA-438D-A4DF-F65D9DD311E3}" type="parTrans" cxnId="{966BB457-CB50-4C9A-AF71-D3E37515903E}">
      <dgm:prSet/>
      <dgm:spPr/>
      <dgm:t>
        <a:bodyPr/>
        <a:lstStyle/>
        <a:p>
          <a:endParaRPr lang="fr-CA"/>
        </a:p>
      </dgm:t>
    </dgm:pt>
    <dgm:pt modelId="{D6007913-AEAC-4B30-9E31-EF8A3402B4D2}" type="pres">
      <dgm:prSet presAssocID="{8321CEA3-414F-4E2C-AE31-B37632B25CEC}" presName="Name0" presStyleCnt="0">
        <dgm:presLayoutVars>
          <dgm:dir/>
          <dgm:resizeHandles val="exact"/>
        </dgm:presLayoutVars>
      </dgm:prSet>
      <dgm:spPr/>
    </dgm:pt>
    <dgm:pt modelId="{CC23A2F5-EBCC-446F-9E5E-35A67A3D1244}" type="pres">
      <dgm:prSet presAssocID="{8321CEA3-414F-4E2C-AE31-B37632B25CEC}" presName="arrow" presStyleLbl="bgShp" presStyleIdx="0" presStyleCnt="1"/>
      <dgm:spPr/>
      <dgm:t>
        <a:bodyPr/>
        <a:lstStyle/>
        <a:p>
          <a:endParaRPr lang="fr-FR"/>
        </a:p>
      </dgm:t>
    </dgm:pt>
    <dgm:pt modelId="{48FCEF15-77B8-42C6-AC9D-3D19EA667B96}" type="pres">
      <dgm:prSet presAssocID="{8321CEA3-414F-4E2C-AE31-B37632B25CEC}" presName="points" presStyleCnt="0"/>
      <dgm:spPr/>
    </dgm:pt>
    <dgm:pt modelId="{2BA5A57E-F64E-44BB-8166-476F1B9F72EC}" type="pres">
      <dgm:prSet presAssocID="{232212AA-932B-4E53-806A-77722899BA4D}" presName="compositeA" presStyleCnt="0"/>
      <dgm:spPr/>
    </dgm:pt>
    <dgm:pt modelId="{2338CCA1-ED69-42F1-8137-CEE4D9B06652}" type="pres">
      <dgm:prSet presAssocID="{232212AA-932B-4E53-806A-77722899BA4D}" presName="textA" presStyleLbl="revTx" presStyleIdx="0" presStyleCnt="4" custLinFactNeighborY="6778">
        <dgm:presLayoutVars>
          <dgm:bulletEnabled val="1"/>
        </dgm:presLayoutVars>
      </dgm:prSet>
      <dgm:spPr/>
      <dgm:t>
        <a:bodyPr/>
        <a:lstStyle/>
        <a:p>
          <a:endParaRPr lang="fr-FR"/>
        </a:p>
      </dgm:t>
    </dgm:pt>
    <dgm:pt modelId="{9AC525A6-6568-44EB-8ED9-A0EBB6626CC1}" type="pres">
      <dgm:prSet presAssocID="{232212AA-932B-4E53-806A-77722899BA4D}" presName="circleA" presStyleLbl="node1" presStyleIdx="0" presStyleCnt="4"/>
      <dgm:spPr/>
      <dgm:t>
        <a:bodyPr/>
        <a:lstStyle/>
        <a:p>
          <a:endParaRPr lang="fr-CA"/>
        </a:p>
      </dgm:t>
    </dgm:pt>
    <dgm:pt modelId="{6F04D768-91E1-48E7-A999-BB755B5EAFC1}" type="pres">
      <dgm:prSet presAssocID="{232212AA-932B-4E53-806A-77722899BA4D}" presName="spaceA" presStyleCnt="0"/>
      <dgm:spPr/>
    </dgm:pt>
    <dgm:pt modelId="{D4356BEB-08BA-4858-A05A-2C13B101D54C}" type="pres">
      <dgm:prSet presAssocID="{D1BEE2C2-BA74-4CDC-8A71-61F4284E1338}" presName="space" presStyleCnt="0"/>
      <dgm:spPr/>
    </dgm:pt>
    <dgm:pt modelId="{0572EBD6-CC25-4772-9036-3C10DFA7EB22}" type="pres">
      <dgm:prSet presAssocID="{313E5E69-B6B1-4377-89A2-BF994655D45B}" presName="compositeB" presStyleCnt="0"/>
      <dgm:spPr/>
    </dgm:pt>
    <dgm:pt modelId="{62A61453-AF0F-4601-B26B-FC2EF7B363AA}" type="pres">
      <dgm:prSet presAssocID="{313E5E69-B6B1-4377-89A2-BF994655D45B}" presName="textB" presStyleLbl="revTx" presStyleIdx="1" presStyleCnt="4">
        <dgm:presLayoutVars>
          <dgm:bulletEnabled val="1"/>
        </dgm:presLayoutVars>
      </dgm:prSet>
      <dgm:spPr/>
      <dgm:t>
        <a:bodyPr/>
        <a:lstStyle/>
        <a:p>
          <a:endParaRPr lang="fr-CA"/>
        </a:p>
      </dgm:t>
    </dgm:pt>
    <dgm:pt modelId="{9C488966-1D5F-4CE0-A768-4628EBBC963B}" type="pres">
      <dgm:prSet presAssocID="{313E5E69-B6B1-4377-89A2-BF994655D45B}" presName="circleB" presStyleLbl="node1" presStyleIdx="1" presStyleCnt="4"/>
      <dgm:spPr/>
    </dgm:pt>
    <dgm:pt modelId="{88E7776A-ED18-4BBE-A250-F08BFEC4A1B5}" type="pres">
      <dgm:prSet presAssocID="{313E5E69-B6B1-4377-89A2-BF994655D45B}" presName="spaceB" presStyleCnt="0"/>
      <dgm:spPr/>
    </dgm:pt>
    <dgm:pt modelId="{B268A553-C95A-487F-B060-C9A66DE341E2}" type="pres">
      <dgm:prSet presAssocID="{A375F41C-C08E-4A60-8F0E-66EF9F576E18}" presName="space" presStyleCnt="0"/>
      <dgm:spPr/>
    </dgm:pt>
    <dgm:pt modelId="{785A81D0-A162-4AF7-99FC-A05D16DE3249}" type="pres">
      <dgm:prSet presAssocID="{6EF655F7-0DF8-4CA0-8CB6-F16438C19BC7}" presName="compositeA" presStyleCnt="0"/>
      <dgm:spPr/>
    </dgm:pt>
    <dgm:pt modelId="{9FDCBC0A-F2A9-4F76-8341-35CA322BFE9F}" type="pres">
      <dgm:prSet presAssocID="{6EF655F7-0DF8-4CA0-8CB6-F16438C19BC7}" presName="textA" presStyleLbl="revTx" presStyleIdx="2" presStyleCnt="4">
        <dgm:presLayoutVars>
          <dgm:bulletEnabled val="1"/>
        </dgm:presLayoutVars>
      </dgm:prSet>
      <dgm:spPr/>
      <dgm:t>
        <a:bodyPr/>
        <a:lstStyle/>
        <a:p>
          <a:endParaRPr lang="fr-FR"/>
        </a:p>
      </dgm:t>
    </dgm:pt>
    <dgm:pt modelId="{560EEC0E-EC0C-41AF-8928-4DB88B1143D6}" type="pres">
      <dgm:prSet presAssocID="{6EF655F7-0DF8-4CA0-8CB6-F16438C19BC7}" presName="circleA" presStyleLbl="node1" presStyleIdx="2" presStyleCnt="4"/>
      <dgm:spPr/>
    </dgm:pt>
    <dgm:pt modelId="{6F51DC11-154E-4F85-9078-767C2FB5AB16}" type="pres">
      <dgm:prSet presAssocID="{6EF655F7-0DF8-4CA0-8CB6-F16438C19BC7}" presName="spaceA" presStyleCnt="0"/>
      <dgm:spPr/>
    </dgm:pt>
    <dgm:pt modelId="{FC7F7F4D-BFEC-42D3-96FE-55988E540FC5}" type="pres">
      <dgm:prSet presAssocID="{9F544889-3649-4BA9-888B-144DEF123E74}" presName="space" presStyleCnt="0"/>
      <dgm:spPr/>
    </dgm:pt>
    <dgm:pt modelId="{7AE37205-63DF-457B-AE1C-ACEBA2817D06}" type="pres">
      <dgm:prSet presAssocID="{D8553B8D-52C0-4DD9-A426-93D70E155D14}" presName="compositeB" presStyleCnt="0"/>
      <dgm:spPr/>
    </dgm:pt>
    <dgm:pt modelId="{4BA03F59-1DC8-41B9-B4C8-3D54BB57B240}" type="pres">
      <dgm:prSet presAssocID="{D8553B8D-52C0-4DD9-A426-93D70E155D14}" presName="textB" presStyleLbl="revTx" presStyleIdx="3" presStyleCnt="4" custLinFactNeighborX="1860" custLinFactNeighborY="-11188">
        <dgm:presLayoutVars>
          <dgm:bulletEnabled val="1"/>
        </dgm:presLayoutVars>
      </dgm:prSet>
      <dgm:spPr/>
      <dgm:t>
        <a:bodyPr/>
        <a:lstStyle/>
        <a:p>
          <a:endParaRPr lang="fr-FR"/>
        </a:p>
      </dgm:t>
    </dgm:pt>
    <dgm:pt modelId="{E23018EE-449F-40CF-99F8-CDB8BE475B8B}" type="pres">
      <dgm:prSet presAssocID="{D8553B8D-52C0-4DD9-A426-93D70E155D14}" presName="circleB" presStyleLbl="node1" presStyleIdx="3" presStyleCnt="4"/>
      <dgm:spPr/>
    </dgm:pt>
    <dgm:pt modelId="{E4080B4F-79F1-49F7-A95C-93AF4289D0DD}" type="pres">
      <dgm:prSet presAssocID="{D8553B8D-52C0-4DD9-A426-93D70E155D14}" presName="spaceB" presStyleCnt="0"/>
      <dgm:spPr/>
    </dgm:pt>
  </dgm:ptLst>
  <dgm:cxnLst>
    <dgm:cxn modelId="{1518F336-6C90-4F8B-90CD-86A7156AC4F8}" srcId="{8321CEA3-414F-4E2C-AE31-B37632B25CEC}" destId="{D8553B8D-52C0-4DD9-A426-93D70E155D14}" srcOrd="3" destOrd="0" parTransId="{11C4BF53-23AA-4980-810B-C158BD71653A}" sibTransId="{FA44D7F8-9F05-4A70-9759-5E1107C8A43A}"/>
    <dgm:cxn modelId="{4DE75C93-7F58-4953-B9DF-5FCB4B657D26}" type="presOf" srcId="{313E5E69-B6B1-4377-89A2-BF994655D45B}" destId="{62A61453-AF0F-4601-B26B-FC2EF7B363AA}" srcOrd="0" destOrd="0" presId="urn:microsoft.com/office/officeart/2005/8/layout/hProcess11"/>
    <dgm:cxn modelId="{557BCCDF-5D8C-4EAD-A344-C24601DE82AC}" srcId="{8321CEA3-414F-4E2C-AE31-B37632B25CEC}" destId="{232212AA-932B-4E53-806A-77722899BA4D}" srcOrd="0" destOrd="0" parTransId="{2932F33E-4160-4A17-A2C0-187C3AB2C1CC}" sibTransId="{D1BEE2C2-BA74-4CDC-8A71-61F4284E1338}"/>
    <dgm:cxn modelId="{67234293-C7E1-48E3-BFEF-9416F6BC5A27}" type="presOf" srcId="{8321CEA3-414F-4E2C-AE31-B37632B25CEC}" destId="{D6007913-AEAC-4B30-9E31-EF8A3402B4D2}" srcOrd="0" destOrd="0" presId="urn:microsoft.com/office/officeart/2005/8/layout/hProcess11"/>
    <dgm:cxn modelId="{0C527267-FD50-4DAB-9D6E-3990A37BED47}" type="presOf" srcId="{232212AA-932B-4E53-806A-77722899BA4D}" destId="{2338CCA1-ED69-42F1-8137-CEE4D9B06652}" srcOrd="0" destOrd="0" presId="urn:microsoft.com/office/officeart/2005/8/layout/hProcess11"/>
    <dgm:cxn modelId="{06D6FF9D-A24D-4C1E-9D03-632E4FBBEB2D}" type="presOf" srcId="{D8553B8D-52C0-4DD9-A426-93D70E155D14}" destId="{4BA03F59-1DC8-41B9-B4C8-3D54BB57B240}" srcOrd="0" destOrd="0" presId="urn:microsoft.com/office/officeart/2005/8/layout/hProcess11"/>
    <dgm:cxn modelId="{F3EF9CA5-C6A1-49A9-9800-840C4B013E27}" type="presOf" srcId="{6EF655F7-0DF8-4CA0-8CB6-F16438C19BC7}" destId="{9FDCBC0A-F2A9-4F76-8341-35CA322BFE9F}" srcOrd="0" destOrd="0" presId="urn:microsoft.com/office/officeart/2005/8/layout/hProcess11"/>
    <dgm:cxn modelId="{48C9D60D-9260-4AF3-BBB6-48E2D6C33F4C}" srcId="{8321CEA3-414F-4E2C-AE31-B37632B25CEC}" destId="{6EF655F7-0DF8-4CA0-8CB6-F16438C19BC7}" srcOrd="2" destOrd="0" parTransId="{45FC36FB-6849-4C04-96DE-4CCA46D79B87}" sibTransId="{9F544889-3649-4BA9-888B-144DEF123E74}"/>
    <dgm:cxn modelId="{966BB457-CB50-4C9A-AF71-D3E37515903E}" srcId="{8321CEA3-414F-4E2C-AE31-B37632B25CEC}" destId="{313E5E69-B6B1-4377-89A2-BF994655D45B}" srcOrd="1" destOrd="0" parTransId="{B04E6090-DDFA-438D-A4DF-F65D9DD311E3}" sibTransId="{A375F41C-C08E-4A60-8F0E-66EF9F576E18}"/>
    <dgm:cxn modelId="{689C616A-D3A6-45D0-9F23-0804571F8A1B}" type="presParOf" srcId="{D6007913-AEAC-4B30-9E31-EF8A3402B4D2}" destId="{CC23A2F5-EBCC-446F-9E5E-35A67A3D1244}" srcOrd="0" destOrd="0" presId="urn:microsoft.com/office/officeart/2005/8/layout/hProcess11"/>
    <dgm:cxn modelId="{7DF7F06B-0EB2-4B0B-911C-F0DDC0F127DC}" type="presParOf" srcId="{D6007913-AEAC-4B30-9E31-EF8A3402B4D2}" destId="{48FCEF15-77B8-42C6-AC9D-3D19EA667B96}" srcOrd="1" destOrd="0" presId="urn:microsoft.com/office/officeart/2005/8/layout/hProcess11"/>
    <dgm:cxn modelId="{B1AC7D98-F582-454F-8F22-7E026688FF63}" type="presParOf" srcId="{48FCEF15-77B8-42C6-AC9D-3D19EA667B96}" destId="{2BA5A57E-F64E-44BB-8166-476F1B9F72EC}" srcOrd="0" destOrd="0" presId="urn:microsoft.com/office/officeart/2005/8/layout/hProcess11"/>
    <dgm:cxn modelId="{770D8AE0-AC84-44EE-B8C5-BDB089193741}" type="presParOf" srcId="{2BA5A57E-F64E-44BB-8166-476F1B9F72EC}" destId="{2338CCA1-ED69-42F1-8137-CEE4D9B06652}" srcOrd="0" destOrd="0" presId="urn:microsoft.com/office/officeart/2005/8/layout/hProcess11"/>
    <dgm:cxn modelId="{F6ABE2C4-897A-4E25-8065-40F240DF52AD}" type="presParOf" srcId="{2BA5A57E-F64E-44BB-8166-476F1B9F72EC}" destId="{9AC525A6-6568-44EB-8ED9-A0EBB6626CC1}" srcOrd="1" destOrd="0" presId="urn:microsoft.com/office/officeart/2005/8/layout/hProcess11"/>
    <dgm:cxn modelId="{C91611B0-BE63-4A43-8C9F-1D218B6B27C8}" type="presParOf" srcId="{2BA5A57E-F64E-44BB-8166-476F1B9F72EC}" destId="{6F04D768-91E1-48E7-A999-BB755B5EAFC1}" srcOrd="2" destOrd="0" presId="urn:microsoft.com/office/officeart/2005/8/layout/hProcess11"/>
    <dgm:cxn modelId="{987563F2-83DB-4102-A200-63BC9F910067}" type="presParOf" srcId="{48FCEF15-77B8-42C6-AC9D-3D19EA667B96}" destId="{D4356BEB-08BA-4858-A05A-2C13B101D54C}" srcOrd="1" destOrd="0" presId="urn:microsoft.com/office/officeart/2005/8/layout/hProcess11"/>
    <dgm:cxn modelId="{A6F77F98-82E8-4259-BB9D-3D5E3E119A98}" type="presParOf" srcId="{48FCEF15-77B8-42C6-AC9D-3D19EA667B96}" destId="{0572EBD6-CC25-4772-9036-3C10DFA7EB22}" srcOrd="2" destOrd="0" presId="urn:microsoft.com/office/officeart/2005/8/layout/hProcess11"/>
    <dgm:cxn modelId="{8ED2B69A-7FA9-4B3C-B5D7-4A77824D1ECE}" type="presParOf" srcId="{0572EBD6-CC25-4772-9036-3C10DFA7EB22}" destId="{62A61453-AF0F-4601-B26B-FC2EF7B363AA}" srcOrd="0" destOrd="0" presId="urn:microsoft.com/office/officeart/2005/8/layout/hProcess11"/>
    <dgm:cxn modelId="{97593D2C-C0D2-459C-A05F-174EB96CC84F}" type="presParOf" srcId="{0572EBD6-CC25-4772-9036-3C10DFA7EB22}" destId="{9C488966-1D5F-4CE0-A768-4628EBBC963B}" srcOrd="1" destOrd="0" presId="urn:microsoft.com/office/officeart/2005/8/layout/hProcess11"/>
    <dgm:cxn modelId="{34F0E2D2-D49E-4E7F-B88C-778CAC26E776}" type="presParOf" srcId="{0572EBD6-CC25-4772-9036-3C10DFA7EB22}" destId="{88E7776A-ED18-4BBE-A250-F08BFEC4A1B5}" srcOrd="2" destOrd="0" presId="urn:microsoft.com/office/officeart/2005/8/layout/hProcess11"/>
    <dgm:cxn modelId="{DEB33D43-053F-4AF5-8B4E-029C3D25ED0F}" type="presParOf" srcId="{48FCEF15-77B8-42C6-AC9D-3D19EA667B96}" destId="{B268A553-C95A-487F-B060-C9A66DE341E2}" srcOrd="3" destOrd="0" presId="urn:microsoft.com/office/officeart/2005/8/layout/hProcess11"/>
    <dgm:cxn modelId="{990B4278-FBAF-462B-827A-B41BDB232213}" type="presParOf" srcId="{48FCEF15-77B8-42C6-AC9D-3D19EA667B96}" destId="{785A81D0-A162-4AF7-99FC-A05D16DE3249}" srcOrd="4" destOrd="0" presId="urn:microsoft.com/office/officeart/2005/8/layout/hProcess11"/>
    <dgm:cxn modelId="{B4F1EB85-289F-412C-845C-DC744D1096C9}" type="presParOf" srcId="{785A81D0-A162-4AF7-99FC-A05D16DE3249}" destId="{9FDCBC0A-F2A9-4F76-8341-35CA322BFE9F}" srcOrd="0" destOrd="0" presId="urn:microsoft.com/office/officeart/2005/8/layout/hProcess11"/>
    <dgm:cxn modelId="{DE768C20-C107-427E-997A-D9BB9F2B7DCA}" type="presParOf" srcId="{785A81D0-A162-4AF7-99FC-A05D16DE3249}" destId="{560EEC0E-EC0C-41AF-8928-4DB88B1143D6}" srcOrd="1" destOrd="0" presId="urn:microsoft.com/office/officeart/2005/8/layout/hProcess11"/>
    <dgm:cxn modelId="{E95C75F0-7ED8-4A0C-9C10-DD8FE4254C96}" type="presParOf" srcId="{785A81D0-A162-4AF7-99FC-A05D16DE3249}" destId="{6F51DC11-154E-4F85-9078-767C2FB5AB16}" srcOrd="2" destOrd="0" presId="urn:microsoft.com/office/officeart/2005/8/layout/hProcess11"/>
    <dgm:cxn modelId="{6074D1D5-8AFC-4909-BC80-221241A547C2}" type="presParOf" srcId="{48FCEF15-77B8-42C6-AC9D-3D19EA667B96}" destId="{FC7F7F4D-BFEC-42D3-96FE-55988E540FC5}" srcOrd="5" destOrd="0" presId="urn:microsoft.com/office/officeart/2005/8/layout/hProcess11"/>
    <dgm:cxn modelId="{1667E056-69D5-44C0-B859-4CF76DB79015}" type="presParOf" srcId="{48FCEF15-77B8-42C6-AC9D-3D19EA667B96}" destId="{7AE37205-63DF-457B-AE1C-ACEBA2817D06}" srcOrd="6" destOrd="0" presId="urn:microsoft.com/office/officeart/2005/8/layout/hProcess11"/>
    <dgm:cxn modelId="{12D0E297-FC76-49DF-BBF1-D93564639343}" type="presParOf" srcId="{7AE37205-63DF-457B-AE1C-ACEBA2817D06}" destId="{4BA03F59-1DC8-41B9-B4C8-3D54BB57B240}" srcOrd="0" destOrd="0" presId="urn:microsoft.com/office/officeart/2005/8/layout/hProcess11"/>
    <dgm:cxn modelId="{760B17E7-20E0-4368-B58E-C56110F716DF}" type="presParOf" srcId="{7AE37205-63DF-457B-AE1C-ACEBA2817D06}" destId="{E23018EE-449F-40CF-99F8-CDB8BE475B8B}" srcOrd="1" destOrd="0" presId="urn:microsoft.com/office/officeart/2005/8/layout/hProcess11"/>
    <dgm:cxn modelId="{1241FDF5-7217-4CBA-B844-848BCC725DED}" type="presParOf" srcId="{7AE37205-63DF-457B-AE1C-ACEBA2817D06}" destId="{E4080B4F-79F1-49F7-A95C-93AF4289D0DD}" srcOrd="2" destOrd="0" presId="urn:microsoft.com/office/officeart/2005/8/layout/hProcess1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28BC486-6525-46DA-AF03-FC01FC613CEB}" type="doc">
      <dgm:prSet loTypeId="urn:microsoft.com/office/officeart/2005/8/layout/vList2" loCatId="list" qsTypeId="urn:microsoft.com/office/officeart/2005/8/quickstyle/simple2" qsCatId="simple" csTypeId="urn:microsoft.com/office/officeart/2005/8/colors/accent2_5" csCatId="accent2" phldr="1"/>
      <dgm:spPr/>
      <dgm:t>
        <a:bodyPr/>
        <a:lstStyle/>
        <a:p>
          <a:endParaRPr lang="fr-CA"/>
        </a:p>
      </dgm:t>
    </dgm:pt>
    <dgm:pt modelId="{842DA757-D5DF-4C30-86B3-8A968C0FC318}">
      <dgm:prSet/>
      <dgm:spPr>
        <a:solidFill>
          <a:schemeClr val="accent4">
            <a:lumMod val="75000"/>
            <a:alpha val="80000"/>
          </a:schemeClr>
        </a:solidFill>
        <a:effectLst>
          <a:innerShdw blurRad="63500" dist="50800" dir="16200000">
            <a:prstClr val="black">
              <a:alpha val="50000"/>
            </a:prstClr>
          </a:innerShdw>
        </a:effectLst>
      </dgm:spPr>
      <dgm:t>
        <a:bodyPr/>
        <a:lstStyle/>
        <a:p>
          <a:pPr algn="l"/>
          <a:r>
            <a:rPr lang="fr-CA" dirty="0" smtClean="0"/>
            <a:t>6.  Une gestion consolidée et responsable</a:t>
          </a:r>
          <a:endParaRPr lang="fr-CA" dirty="0"/>
        </a:p>
      </dgm:t>
    </dgm:pt>
    <dgm:pt modelId="{92CEB560-BC9C-4D40-BF9D-69660C7017FC}" type="parTrans" cxnId="{71894C4D-8BF5-4D79-BCC3-D9B31E13827E}">
      <dgm:prSet/>
      <dgm:spPr/>
      <dgm:t>
        <a:bodyPr/>
        <a:lstStyle/>
        <a:p>
          <a:endParaRPr lang="fr-CA"/>
        </a:p>
      </dgm:t>
    </dgm:pt>
    <dgm:pt modelId="{34A67368-9BC6-46E0-BA77-45425A5FB520}" type="sibTrans" cxnId="{71894C4D-8BF5-4D79-BCC3-D9B31E13827E}">
      <dgm:prSet/>
      <dgm:spPr/>
      <dgm:t>
        <a:bodyPr/>
        <a:lstStyle/>
        <a:p>
          <a:endParaRPr lang="fr-CA"/>
        </a:p>
      </dgm:t>
    </dgm:pt>
    <dgm:pt modelId="{8C45FA10-5AD9-430E-981C-C5DD490F8D16}">
      <dgm:prSet/>
      <dgm:spPr>
        <a:solidFill>
          <a:schemeClr val="accent1">
            <a:lumMod val="75000"/>
            <a:alpha val="58000"/>
          </a:schemeClr>
        </a:solidFill>
        <a:effectLst>
          <a:innerShdw blurRad="63500" dist="50800" dir="16200000">
            <a:prstClr val="black">
              <a:alpha val="50000"/>
            </a:prstClr>
          </a:innerShdw>
        </a:effectLst>
      </dgm:spPr>
      <dgm:t>
        <a:bodyPr/>
        <a:lstStyle/>
        <a:p>
          <a:pPr algn="l"/>
          <a:r>
            <a:rPr lang="fr-CA" dirty="0" smtClean="0"/>
            <a:t>3  Une infrastructure technologique et numérique à la fine pointe</a:t>
          </a:r>
          <a:endParaRPr lang="fr-CA" dirty="0"/>
        </a:p>
      </dgm:t>
    </dgm:pt>
    <dgm:pt modelId="{F67E3161-E667-4CDB-B5B5-9BE9A7A30D0E}" type="parTrans" cxnId="{1EA92C84-5117-46DC-8650-CAA1F9A2B844}">
      <dgm:prSet/>
      <dgm:spPr/>
      <dgm:t>
        <a:bodyPr/>
        <a:lstStyle/>
        <a:p>
          <a:endParaRPr lang="fr-CA"/>
        </a:p>
      </dgm:t>
    </dgm:pt>
    <dgm:pt modelId="{4096A4AE-C122-4597-B5F4-A4340E1A645B}" type="sibTrans" cxnId="{1EA92C84-5117-46DC-8650-CAA1F9A2B844}">
      <dgm:prSet/>
      <dgm:spPr/>
      <dgm:t>
        <a:bodyPr/>
        <a:lstStyle/>
        <a:p>
          <a:endParaRPr lang="fr-CA"/>
        </a:p>
      </dgm:t>
    </dgm:pt>
    <dgm:pt modelId="{38D0E67F-1845-4E6D-AA8D-8401F258743C}">
      <dgm:prSet/>
      <dgm:spPr>
        <a:solidFill>
          <a:schemeClr val="accent6">
            <a:lumMod val="75000"/>
            <a:alpha val="90000"/>
          </a:schemeClr>
        </a:solidFill>
        <a:effectLst>
          <a:innerShdw blurRad="63500" dist="50800" dir="16200000">
            <a:prstClr val="black">
              <a:alpha val="50000"/>
            </a:prstClr>
          </a:innerShdw>
        </a:effectLst>
      </dgm:spPr>
      <dgm:t>
        <a:bodyPr/>
        <a:lstStyle/>
        <a:p>
          <a:pPr algn="l"/>
          <a:r>
            <a:rPr lang="fr-CA" dirty="0" smtClean="0"/>
            <a:t>4.  Un espace vivant, ancré dans le campus</a:t>
          </a:r>
          <a:endParaRPr lang="fr-CA" dirty="0"/>
        </a:p>
      </dgm:t>
    </dgm:pt>
    <dgm:pt modelId="{334C205E-F96D-4A98-89CE-9399EC098878}" type="parTrans" cxnId="{62C0D5BA-D27E-4757-92D7-9DD97DA07F55}">
      <dgm:prSet/>
      <dgm:spPr/>
      <dgm:t>
        <a:bodyPr/>
        <a:lstStyle/>
        <a:p>
          <a:endParaRPr lang="fr-CA"/>
        </a:p>
      </dgm:t>
    </dgm:pt>
    <dgm:pt modelId="{861EB72A-6028-4DD3-93D6-0585752AEB3C}" type="sibTrans" cxnId="{62C0D5BA-D27E-4757-92D7-9DD97DA07F55}">
      <dgm:prSet/>
      <dgm:spPr/>
      <dgm:t>
        <a:bodyPr/>
        <a:lstStyle/>
        <a:p>
          <a:endParaRPr lang="fr-CA"/>
        </a:p>
      </dgm:t>
    </dgm:pt>
    <dgm:pt modelId="{4124FBE1-8BB5-4E9F-8B6E-19D91E33992F}">
      <dgm:prSet/>
      <dgm:spPr>
        <a:solidFill>
          <a:schemeClr val="accent5">
            <a:lumMod val="75000"/>
            <a:alpha val="71000"/>
          </a:schemeClr>
        </a:solidFill>
        <a:effectLst>
          <a:innerShdw blurRad="63500" dist="50800" dir="16200000">
            <a:prstClr val="black">
              <a:alpha val="50000"/>
            </a:prstClr>
          </a:innerShdw>
        </a:effectLst>
      </dgm:spPr>
      <dgm:t>
        <a:bodyPr/>
        <a:lstStyle/>
        <a:p>
          <a:pPr algn="l"/>
          <a:r>
            <a:rPr lang="fr-CA" dirty="0" smtClean="0"/>
            <a:t>5.  Ouverte sur la région, le pays, le monde…</a:t>
          </a:r>
          <a:endParaRPr lang="fr-CA" dirty="0"/>
        </a:p>
      </dgm:t>
    </dgm:pt>
    <dgm:pt modelId="{079B78C6-3289-4BD6-BC21-2A5D90AEF335}" type="parTrans" cxnId="{550808D2-5888-4965-88DD-D494893D134B}">
      <dgm:prSet/>
      <dgm:spPr/>
      <dgm:t>
        <a:bodyPr/>
        <a:lstStyle/>
        <a:p>
          <a:endParaRPr lang="fr-CA"/>
        </a:p>
      </dgm:t>
    </dgm:pt>
    <dgm:pt modelId="{859B4A21-A04D-47CD-9DA6-276D38719A91}" type="sibTrans" cxnId="{550808D2-5888-4965-88DD-D494893D134B}">
      <dgm:prSet/>
      <dgm:spPr/>
      <dgm:t>
        <a:bodyPr/>
        <a:lstStyle/>
        <a:p>
          <a:endParaRPr lang="fr-CA"/>
        </a:p>
      </dgm:t>
    </dgm:pt>
    <dgm:pt modelId="{2180C63C-2BB8-4759-84DF-479108E03A19}">
      <dgm:prSet/>
      <dgm:spPr>
        <a:solidFill>
          <a:schemeClr val="accent2">
            <a:hueOff val="0"/>
            <a:satOff val="0"/>
            <a:lumOff val="0"/>
          </a:schemeClr>
        </a:solidFill>
        <a:effectLst>
          <a:innerShdw blurRad="63500" dist="50800" dir="16200000">
            <a:prstClr val="black">
              <a:alpha val="50000"/>
            </a:prstClr>
          </a:innerShdw>
        </a:effectLst>
      </dgm:spPr>
      <dgm:t>
        <a:bodyPr/>
        <a:lstStyle/>
        <a:p>
          <a:pPr algn="l"/>
          <a:r>
            <a:rPr lang="fr-FR" dirty="0" smtClean="0"/>
            <a:t>1.  Une infrastructure de recherche à part entière</a:t>
          </a:r>
          <a:endParaRPr lang="fr-CA" dirty="0"/>
        </a:p>
      </dgm:t>
    </dgm:pt>
    <dgm:pt modelId="{D8024E47-A4FB-49F5-9FEC-4A91F57A6262}" type="parTrans" cxnId="{112BE4E7-CC8B-462D-96CE-74D1CD2AB3D6}">
      <dgm:prSet/>
      <dgm:spPr/>
      <dgm:t>
        <a:bodyPr/>
        <a:lstStyle/>
        <a:p>
          <a:endParaRPr lang="fr-CA"/>
        </a:p>
      </dgm:t>
    </dgm:pt>
    <dgm:pt modelId="{626DBFC5-A5EA-457C-9F3D-F7375AEE0636}" type="sibTrans" cxnId="{112BE4E7-CC8B-462D-96CE-74D1CD2AB3D6}">
      <dgm:prSet/>
      <dgm:spPr/>
      <dgm:t>
        <a:bodyPr/>
        <a:lstStyle/>
        <a:p>
          <a:endParaRPr lang="fr-CA"/>
        </a:p>
      </dgm:t>
    </dgm:pt>
    <dgm:pt modelId="{649EA522-AAC0-468D-91DB-B7D9EDD79BD1}">
      <dgm:prSet/>
      <dgm:spPr>
        <a:solidFill>
          <a:schemeClr val="accent3">
            <a:lumMod val="75000"/>
            <a:alpha val="99000"/>
          </a:schemeClr>
        </a:solidFill>
        <a:effectLst>
          <a:innerShdw blurRad="63500" dist="50800" dir="16200000">
            <a:prstClr val="black">
              <a:alpha val="50000"/>
            </a:prstClr>
          </a:innerShdw>
        </a:effectLst>
      </dgm:spPr>
      <dgm:t>
        <a:bodyPr/>
        <a:lstStyle/>
        <a:p>
          <a:pPr algn="l"/>
          <a:r>
            <a:rPr lang="fr-FR" dirty="0" smtClean="0"/>
            <a:t>2  Un appui essentiel à la formation</a:t>
          </a:r>
          <a:endParaRPr lang="fr-CA" dirty="0"/>
        </a:p>
      </dgm:t>
    </dgm:pt>
    <dgm:pt modelId="{9700FD14-5A19-4D4F-A33A-DA0A210D8899}" type="parTrans" cxnId="{E1017660-779F-4345-A390-6F466122D998}">
      <dgm:prSet/>
      <dgm:spPr/>
      <dgm:t>
        <a:bodyPr/>
        <a:lstStyle/>
        <a:p>
          <a:endParaRPr lang="fr-CA"/>
        </a:p>
      </dgm:t>
    </dgm:pt>
    <dgm:pt modelId="{DB520840-808D-478F-B627-6F2C4FF43EAB}" type="sibTrans" cxnId="{E1017660-779F-4345-A390-6F466122D998}">
      <dgm:prSet/>
      <dgm:spPr/>
      <dgm:t>
        <a:bodyPr/>
        <a:lstStyle/>
        <a:p>
          <a:endParaRPr lang="fr-CA"/>
        </a:p>
      </dgm:t>
    </dgm:pt>
    <dgm:pt modelId="{C128A7CC-71E8-415E-8750-AC37E3C7781A}" type="pres">
      <dgm:prSet presAssocID="{528BC486-6525-46DA-AF03-FC01FC613CEB}" presName="linear" presStyleCnt="0">
        <dgm:presLayoutVars>
          <dgm:animLvl val="lvl"/>
          <dgm:resizeHandles val="exact"/>
        </dgm:presLayoutVars>
      </dgm:prSet>
      <dgm:spPr/>
      <dgm:t>
        <a:bodyPr/>
        <a:lstStyle/>
        <a:p>
          <a:endParaRPr lang="fr-CA"/>
        </a:p>
      </dgm:t>
    </dgm:pt>
    <dgm:pt modelId="{32BA299C-C9E1-498B-ACA1-07AED75EEDB5}" type="pres">
      <dgm:prSet presAssocID="{2180C63C-2BB8-4759-84DF-479108E03A19}" presName="parentText" presStyleLbl="node1" presStyleIdx="0" presStyleCnt="6" custLinFactY="-66939" custLinFactNeighborY="-100000">
        <dgm:presLayoutVars>
          <dgm:chMax val="0"/>
          <dgm:bulletEnabled val="1"/>
        </dgm:presLayoutVars>
      </dgm:prSet>
      <dgm:spPr/>
      <dgm:t>
        <a:bodyPr/>
        <a:lstStyle/>
        <a:p>
          <a:endParaRPr lang="fr-CA"/>
        </a:p>
      </dgm:t>
    </dgm:pt>
    <dgm:pt modelId="{2EC9EE55-4888-47FE-844E-6B8B6A654FD9}" type="pres">
      <dgm:prSet presAssocID="{626DBFC5-A5EA-457C-9F3D-F7375AEE0636}" presName="spacer" presStyleCnt="0"/>
      <dgm:spPr/>
    </dgm:pt>
    <dgm:pt modelId="{F7576364-2D5E-4EC6-BB27-3D07168FED51}" type="pres">
      <dgm:prSet presAssocID="{649EA522-AAC0-468D-91DB-B7D9EDD79BD1}" presName="parentText" presStyleLbl="node1" presStyleIdx="1" presStyleCnt="6" custLinFactY="-51149" custLinFactNeighborY="-100000">
        <dgm:presLayoutVars>
          <dgm:chMax val="0"/>
          <dgm:bulletEnabled val="1"/>
        </dgm:presLayoutVars>
      </dgm:prSet>
      <dgm:spPr/>
      <dgm:t>
        <a:bodyPr/>
        <a:lstStyle/>
        <a:p>
          <a:endParaRPr lang="fr-CA"/>
        </a:p>
      </dgm:t>
    </dgm:pt>
    <dgm:pt modelId="{EED8BB40-D5B2-4E2E-AC27-CB34C7AF0FAA}" type="pres">
      <dgm:prSet presAssocID="{DB520840-808D-478F-B627-6F2C4FF43EAB}" presName="spacer" presStyleCnt="0"/>
      <dgm:spPr/>
    </dgm:pt>
    <dgm:pt modelId="{4E170A13-3EDC-4BCC-BCF3-0F7C9D5B4B08}" type="pres">
      <dgm:prSet presAssocID="{8C45FA10-5AD9-430E-981C-C5DD490F8D16}" presName="parentText" presStyleLbl="node1" presStyleIdx="2" presStyleCnt="6" custLinFactY="-35359" custLinFactNeighborY="-100000">
        <dgm:presLayoutVars>
          <dgm:chMax val="0"/>
          <dgm:bulletEnabled val="1"/>
        </dgm:presLayoutVars>
      </dgm:prSet>
      <dgm:spPr/>
      <dgm:t>
        <a:bodyPr/>
        <a:lstStyle/>
        <a:p>
          <a:endParaRPr lang="fr-CA"/>
        </a:p>
      </dgm:t>
    </dgm:pt>
    <dgm:pt modelId="{BE08C076-FB55-4956-A66C-4BC2610D4D08}" type="pres">
      <dgm:prSet presAssocID="{4096A4AE-C122-4597-B5F4-A4340E1A645B}" presName="spacer" presStyleCnt="0"/>
      <dgm:spPr/>
    </dgm:pt>
    <dgm:pt modelId="{C21E3289-2D0A-4334-BD4B-818D4BB4453E}" type="pres">
      <dgm:prSet presAssocID="{38D0E67F-1845-4E6D-AA8D-8401F258743C}" presName="parentText" presStyleLbl="node1" presStyleIdx="3" presStyleCnt="6" custLinFactY="-19569" custLinFactNeighborY="-100000">
        <dgm:presLayoutVars>
          <dgm:chMax val="0"/>
          <dgm:bulletEnabled val="1"/>
        </dgm:presLayoutVars>
      </dgm:prSet>
      <dgm:spPr/>
      <dgm:t>
        <a:bodyPr/>
        <a:lstStyle/>
        <a:p>
          <a:endParaRPr lang="fr-CA"/>
        </a:p>
      </dgm:t>
    </dgm:pt>
    <dgm:pt modelId="{A2D67009-7A0C-43A0-A1BB-B5614C537750}" type="pres">
      <dgm:prSet presAssocID="{861EB72A-6028-4DD3-93D6-0585752AEB3C}" presName="spacer" presStyleCnt="0"/>
      <dgm:spPr/>
    </dgm:pt>
    <dgm:pt modelId="{40E0C98F-476B-422E-8A71-BB87BCDA9F1D}" type="pres">
      <dgm:prSet presAssocID="{4124FBE1-8BB5-4E9F-8B6E-19D91E33992F}" presName="parentText" presStyleLbl="node1" presStyleIdx="4" presStyleCnt="6" custLinFactY="-3779" custLinFactNeighborY="-100000">
        <dgm:presLayoutVars>
          <dgm:chMax val="0"/>
          <dgm:bulletEnabled val="1"/>
        </dgm:presLayoutVars>
      </dgm:prSet>
      <dgm:spPr/>
      <dgm:t>
        <a:bodyPr/>
        <a:lstStyle/>
        <a:p>
          <a:endParaRPr lang="fr-CA"/>
        </a:p>
      </dgm:t>
    </dgm:pt>
    <dgm:pt modelId="{70AC20BD-41E5-4126-8478-9A402CB5DCAC}" type="pres">
      <dgm:prSet presAssocID="{859B4A21-A04D-47CD-9DA6-276D38719A91}" presName="spacer" presStyleCnt="0"/>
      <dgm:spPr/>
    </dgm:pt>
    <dgm:pt modelId="{35E7D476-902F-47A2-B240-45C303C83910}" type="pres">
      <dgm:prSet presAssocID="{842DA757-D5DF-4C30-86B3-8A968C0FC318}" presName="parentText" presStyleLbl="node1" presStyleIdx="5" presStyleCnt="6">
        <dgm:presLayoutVars>
          <dgm:chMax val="0"/>
          <dgm:bulletEnabled val="1"/>
        </dgm:presLayoutVars>
      </dgm:prSet>
      <dgm:spPr/>
      <dgm:t>
        <a:bodyPr/>
        <a:lstStyle/>
        <a:p>
          <a:endParaRPr lang="fr-CA"/>
        </a:p>
      </dgm:t>
    </dgm:pt>
  </dgm:ptLst>
  <dgm:cxnLst>
    <dgm:cxn modelId="{5A235CA2-593B-4586-94A5-F3FE45D24F76}" type="presOf" srcId="{528BC486-6525-46DA-AF03-FC01FC613CEB}" destId="{C128A7CC-71E8-415E-8750-AC37E3C7781A}" srcOrd="0" destOrd="0" presId="urn:microsoft.com/office/officeart/2005/8/layout/vList2"/>
    <dgm:cxn modelId="{65E1223F-A857-4D3A-9D7C-2C7A9B7E5D50}" type="presOf" srcId="{4124FBE1-8BB5-4E9F-8B6E-19D91E33992F}" destId="{40E0C98F-476B-422E-8A71-BB87BCDA9F1D}" srcOrd="0" destOrd="0" presId="urn:microsoft.com/office/officeart/2005/8/layout/vList2"/>
    <dgm:cxn modelId="{62C0D5BA-D27E-4757-92D7-9DD97DA07F55}" srcId="{528BC486-6525-46DA-AF03-FC01FC613CEB}" destId="{38D0E67F-1845-4E6D-AA8D-8401F258743C}" srcOrd="3" destOrd="0" parTransId="{334C205E-F96D-4A98-89CE-9399EC098878}" sibTransId="{861EB72A-6028-4DD3-93D6-0585752AEB3C}"/>
    <dgm:cxn modelId="{1EA92C84-5117-46DC-8650-CAA1F9A2B844}" srcId="{528BC486-6525-46DA-AF03-FC01FC613CEB}" destId="{8C45FA10-5AD9-430E-981C-C5DD490F8D16}" srcOrd="2" destOrd="0" parTransId="{F67E3161-E667-4CDB-B5B5-9BE9A7A30D0E}" sibTransId="{4096A4AE-C122-4597-B5F4-A4340E1A645B}"/>
    <dgm:cxn modelId="{1DFD3399-65EE-4928-BDB7-4390F9A82220}" type="presOf" srcId="{8C45FA10-5AD9-430E-981C-C5DD490F8D16}" destId="{4E170A13-3EDC-4BCC-BCF3-0F7C9D5B4B08}" srcOrd="0" destOrd="0" presId="urn:microsoft.com/office/officeart/2005/8/layout/vList2"/>
    <dgm:cxn modelId="{2ED6B363-1503-49B0-96DE-4A8455599A36}" type="presOf" srcId="{649EA522-AAC0-468D-91DB-B7D9EDD79BD1}" destId="{F7576364-2D5E-4EC6-BB27-3D07168FED51}" srcOrd="0" destOrd="0" presId="urn:microsoft.com/office/officeart/2005/8/layout/vList2"/>
    <dgm:cxn modelId="{F1C9ADC3-C173-44EA-9CCF-FA32C186909F}" type="presOf" srcId="{38D0E67F-1845-4E6D-AA8D-8401F258743C}" destId="{C21E3289-2D0A-4334-BD4B-818D4BB4453E}" srcOrd="0" destOrd="0" presId="urn:microsoft.com/office/officeart/2005/8/layout/vList2"/>
    <dgm:cxn modelId="{550808D2-5888-4965-88DD-D494893D134B}" srcId="{528BC486-6525-46DA-AF03-FC01FC613CEB}" destId="{4124FBE1-8BB5-4E9F-8B6E-19D91E33992F}" srcOrd="4" destOrd="0" parTransId="{079B78C6-3289-4BD6-BC21-2A5D90AEF335}" sibTransId="{859B4A21-A04D-47CD-9DA6-276D38719A91}"/>
    <dgm:cxn modelId="{AAB0BA95-4366-4F5D-9E2B-7C7AF2CDC0B5}" type="presOf" srcId="{2180C63C-2BB8-4759-84DF-479108E03A19}" destId="{32BA299C-C9E1-498B-ACA1-07AED75EEDB5}" srcOrd="0" destOrd="0" presId="urn:microsoft.com/office/officeart/2005/8/layout/vList2"/>
    <dgm:cxn modelId="{112BE4E7-CC8B-462D-96CE-74D1CD2AB3D6}" srcId="{528BC486-6525-46DA-AF03-FC01FC613CEB}" destId="{2180C63C-2BB8-4759-84DF-479108E03A19}" srcOrd="0" destOrd="0" parTransId="{D8024E47-A4FB-49F5-9FEC-4A91F57A6262}" sibTransId="{626DBFC5-A5EA-457C-9F3D-F7375AEE0636}"/>
    <dgm:cxn modelId="{01F1F421-675F-42B4-B41D-13D27F4E3236}" type="presOf" srcId="{842DA757-D5DF-4C30-86B3-8A968C0FC318}" destId="{35E7D476-902F-47A2-B240-45C303C83910}" srcOrd="0" destOrd="0" presId="urn:microsoft.com/office/officeart/2005/8/layout/vList2"/>
    <dgm:cxn modelId="{E1017660-779F-4345-A390-6F466122D998}" srcId="{528BC486-6525-46DA-AF03-FC01FC613CEB}" destId="{649EA522-AAC0-468D-91DB-B7D9EDD79BD1}" srcOrd="1" destOrd="0" parTransId="{9700FD14-5A19-4D4F-A33A-DA0A210D8899}" sibTransId="{DB520840-808D-478F-B627-6F2C4FF43EAB}"/>
    <dgm:cxn modelId="{71894C4D-8BF5-4D79-BCC3-D9B31E13827E}" srcId="{528BC486-6525-46DA-AF03-FC01FC613CEB}" destId="{842DA757-D5DF-4C30-86B3-8A968C0FC318}" srcOrd="5" destOrd="0" parTransId="{92CEB560-BC9C-4D40-BF9D-69660C7017FC}" sibTransId="{34A67368-9BC6-46E0-BA77-45425A5FB520}"/>
    <dgm:cxn modelId="{A8B2840A-96BC-4BC4-A103-FDE57FE47F5F}" type="presParOf" srcId="{C128A7CC-71E8-415E-8750-AC37E3C7781A}" destId="{32BA299C-C9E1-498B-ACA1-07AED75EEDB5}" srcOrd="0" destOrd="0" presId="urn:microsoft.com/office/officeart/2005/8/layout/vList2"/>
    <dgm:cxn modelId="{648E6EA0-CF8F-461F-8FD1-3435AE6AB9A7}" type="presParOf" srcId="{C128A7CC-71E8-415E-8750-AC37E3C7781A}" destId="{2EC9EE55-4888-47FE-844E-6B8B6A654FD9}" srcOrd="1" destOrd="0" presId="urn:microsoft.com/office/officeart/2005/8/layout/vList2"/>
    <dgm:cxn modelId="{22719C28-C3B2-4252-AD38-4D484806B0C6}" type="presParOf" srcId="{C128A7CC-71E8-415E-8750-AC37E3C7781A}" destId="{F7576364-2D5E-4EC6-BB27-3D07168FED51}" srcOrd="2" destOrd="0" presId="urn:microsoft.com/office/officeart/2005/8/layout/vList2"/>
    <dgm:cxn modelId="{88B2B8B9-2B10-483D-8877-0AE9C1964B65}" type="presParOf" srcId="{C128A7CC-71E8-415E-8750-AC37E3C7781A}" destId="{EED8BB40-D5B2-4E2E-AC27-CB34C7AF0FAA}" srcOrd="3" destOrd="0" presId="urn:microsoft.com/office/officeart/2005/8/layout/vList2"/>
    <dgm:cxn modelId="{44F3318E-4A27-4AB7-A247-084E257E3473}" type="presParOf" srcId="{C128A7CC-71E8-415E-8750-AC37E3C7781A}" destId="{4E170A13-3EDC-4BCC-BCF3-0F7C9D5B4B08}" srcOrd="4" destOrd="0" presId="urn:microsoft.com/office/officeart/2005/8/layout/vList2"/>
    <dgm:cxn modelId="{28BD943E-B551-4AC2-A052-4A43E4ECF2D3}" type="presParOf" srcId="{C128A7CC-71E8-415E-8750-AC37E3C7781A}" destId="{BE08C076-FB55-4956-A66C-4BC2610D4D08}" srcOrd="5" destOrd="0" presId="urn:microsoft.com/office/officeart/2005/8/layout/vList2"/>
    <dgm:cxn modelId="{ACE98A92-E50F-49F6-B6B7-FA8F388B2D65}" type="presParOf" srcId="{C128A7CC-71E8-415E-8750-AC37E3C7781A}" destId="{C21E3289-2D0A-4334-BD4B-818D4BB4453E}" srcOrd="6" destOrd="0" presId="urn:microsoft.com/office/officeart/2005/8/layout/vList2"/>
    <dgm:cxn modelId="{5E1020FD-D0AD-49E8-8F8E-E2156811D001}" type="presParOf" srcId="{C128A7CC-71E8-415E-8750-AC37E3C7781A}" destId="{A2D67009-7A0C-43A0-A1BB-B5614C537750}" srcOrd="7" destOrd="0" presId="urn:microsoft.com/office/officeart/2005/8/layout/vList2"/>
    <dgm:cxn modelId="{12F69C8D-3C01-4882-96E4-742DC20F6E06}" type="presParOf" srcId="{C128A7CC-71E8-415E-8750-AC37E3C7781A}" destId="{40E0C98F-476B-422E-8A71-BB87BCDA9F1D}" srcOrd="8" destOrd="0" presId="urn:microsoft.com/office/officeart/2005/8/layout/vList2"/>
    <dgm:cxn modelId="{EC48F6A1-CA23-4829-A23D-5C87017622A5}" type="presParOf" srcId="{C128A7CC-71E8-415E-8750-AC37E3C7781A}" destId="{70AC20BD-41E5-4126-8478-9A402CB5DCAC}" srcOrd="9" destOrd="0" presId="urn:microsoft.com/office/officeart/2005/8/layout/vList2"/>
    <dgm:cxn modelId="{9751FF37-E746-4F97-B11F-9E71259ACC5F}" type="presParOf" srcId="{C128A7CC-71E8-415E-8750-AC37E3C7781A}" destId="{35E7D476-902F-47A2-B240-45C303C83910}" srcOrd="10" destOrd="0" presId="urn:microsoft.com/office/officeart/2005/8/layout/vList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28BC486-6525-46DA-AF03-FC01FC613CEB}" type="doc">
      <dgm:prSet loTypeId="urn:microsoft.com/office/officeart/2005/8/layout/vList3" loCatId="list" qsTypeId="urn:microsoft.com/office/officeart/2005/8/quickstyle/simple2" qsCatId="simple" csTypeId="urn:microsoft.com/office/officeart/2005/8/colors/accent2_5" csCatId="accent2" phldr="1"/>
      <dgm:spPr/>
      <dgm:t>
        <a:bodyPr/>
        <a:lstStyle/>
        <a:p>
          <a:endParaRPr lang="fr-CA"/>
        </a:p>
      </dgm:t>
    </dgm:pt>
    <dgm:pt modelId="{58AF8485-FE68-4741-A374-F393B8C10778}">
      <dgm:prSet phldrT="[Texte]" custT="1"/>
      <dgm:spPr/>
      <dgm:t>
        <a:bodyPr/>
        <a:lstStyle/>
        <a:p>
          <a:pPr algn="l"/>
          <a:r>
            <a:rPr lang="fr-FR" sz="1800" dirty="0" smtClean="0">
              <a:cs typeface="Arial Narrow"/>
            </a:rPr>
            <a:t>Équipe à la fine pointe des réflexions   technologiques et de recherche</a:t>
          </a:r>
          <a:endParaRPr lang="fr-CA" sz="1800" dirty="0"/>
        </a:p>
      </dgm:t>
    </dgm:pt>
    <dgm:pt modelId="{86D4F599-324F-4EB0-8C8C-62EDB8733831}" type="parTrans" cxnId="{5A15BFC4-CCDB-4BF1-97B7-05AD45731618}">
      <dgm:prSet/>
      <dgm:spPr/>
      <dgm:t>
        <a:bodyPr/>
        <a:lstStyle/>
        <a:p>
          <a:endParaRPr lang="fr-CA"/>
        </a:p>
      </dgm:t>
    </dgm:pt>
    <dgm:pt modelId="{23ADC154-46B8-40F3-B036-EEAEA7D7CBC8}" type="sibTrans" cxnId="{5A15BFC4-CCDB-4BF1-97B7-05AD45731618}">
      <dgm:prSet/>
      <dgm:spPr/>
      <dgm:t>
        <a:bodyPr/>
        <a:lstStyle/>
        <a:p>
          <a:endParaRPr lang="fr-CA"/>
        </a:p>
      </dgm:t>
    </dgm:pt>
    <dgm:pt modelId="{11599874-C6EC-4B1E-82A4-0B978677A5F5}">
      <dgm:prSet phldrT="[Texte]" custT="1"/>
      <dgm:spPr/>
      <dgm:t>
        <a:bodyPr/>
        <a:lstStyle/>
        <a:p>
          <a:pPr algn="l"/>
          <a:r>
            <a:rPr lang="fr-FR" sz="1800" dirty="0" smtClean="0">
              <a:cs typeface="Arial Narrow"/>
            </a:rPr>
            <a:t>Veille stratégique permanente (recherche, accessibilité et diffusion)</a:t>
          </a:r>
          <a:endParaRPr lang="fr-CA" sz="1800" dirty="0"/>
        </a:p>
      </dgm:t>
    </dgm:pt>
    <dgm:pt modelId="{DDBBCE39-1EEB-4A98-B119-5FC9842E727B}" type="parTrans" cxnId="{DE657297-3084-4C35-8906-5FB775FB3CD7}">
      <dgm:prSet/>
      <dgm:spPr/>
      <dgm:t>
        <a:bodyPr/>
        <a:lstStyle/>
        <a:p>
          <a:endParaRPr lang="fr-CA"/>
        </a:p>
      </dgm:t>
    </dgm:pt>
    <dgm:pt modelId="{5D31A5A1-2779-48B6-BE85-6A5FCF05FD33}" type="sibTrans" cxnId="{DE657297-3084-4C35-8906-5FB775FB3CD7}">
      <dgm:prSet/>
      <dgm:spPr/>
      <dgm:t>
        <a:bodyPr/>
        <a:lstStyle/>
        <a:p>
          <a:endParaRPr lang="fr-CA"/>
        </a:p>
      </dgm:t>
    </dgm:pt>
    <dgm:pt modelId="{2E0C5418-FDD5-4A7F-BF5F-6AE510DB715D}">
      <dgm:prSet phldrT="[Texte]" custT="1"/>
      <dgm:spPr/>
      <dgm:t>
        <a:bodyPr/>
        <a:lstStyle/>
        <a:p>
          <a:pPr algn="l"/>
          <a:r>
            <a:rPr lang="fr-FR" sz="1800" dirty="0" smtClean="0">
              <a:cs typeface="Arial Narrow"/>
            </a:rPr>
            <a:t>Offre de service cohérente et adaptée pour la recherche</a:t>
          </a:r>
          <a:endParaRPr lang="fr-CA" sz="1800" dirty="0"/>
        </a:p>
      </dgm:t>
    </dgm:pt>
    <dgm:pt modelId="{8650F62D-CE67-4FB7-A269-8D18B597886C}" type="parTrans" cxnId="{AB95AD10-D8B7-49F4-94A9-BBA1DBDC26F1}">
      <dgm:prSet/>
      <dgm:spPr/>
      <dgm:t>
        <a:bodyPr/>
        <a:lstStyle/>
        <a:p>
          <a:endParaRPr lang="fr-CA"/>
        </a:p>
      </dgm:t>
    </dgm:pt>
    <dgm:pt modelId="{B815643B-5C85-4301-8B0F-9569E4E5EB43}" type="sibTrans" cxnId="{AB95AD10-D8B7-49F4-94A9-BBA1DBDC26F1}">
      <dgm:prSet/>
      <dgm:spPr/>
      <dgm:t>
        <a:bodyPr/>
        <a:lstStyle/>
        <a:p>
          <a:endParaRPr lang="fr-CA"/>
        </a:p>
      </dgm:t>
    </dgm:pt>
    <dgm:pt modelId="{FB91A494-8ED6-4D33-8C5C-E0E2627CE806}">
      <dgm:prSet custT="1"/>
      <dgm:spPr/>
      <dgm:t>
        <a:bodyPr/>
        <a:lstStyle/>
        <a:p>
          <a:pPr algn="l"/>
          <a:r>
            <a:rPr lang="fr-FR" sz="1800" dirty="0" smtClean="0">
              <a:cs typeface="Arial Narrow"/>
            </a:rPr>
            <a:t>Promotion du rôle de la BUL en tant qu’appui à la recherche et l’innovation</a:t>
          </a:r>
        </a:p>
      </dgm:t>
    </dgm:pt>
    <dgm:pt modelId="{8EC7F4DD-89E4-44EF-99D4-5C919DE6A8BA}" type="parTrans" cxnId="{2805A7D4-8B0A-4C24-96D6-9AA56B5DF9C6}">
      <dgm:prSet/>
      <dgm:spPr/>
      <dgm:t>
        <a:bodyPr/>
        <a:lstStyle/>
        <a:p>
          <a:endParaRPr lang="fr-CA"/>
        </a:p>
      </dgm:t>
    </dgm:pt>
    <dgm:pt modelId="{9348C2CC-EDCC-48A4-996A-D96A708B48E6}" type="sibTrans" cxnId="{2805A7D4-8B0A-4C24-96D6-9AA56B5DF9C6}">
      <dgm:prSet/>
      <dgm:spPr/>
      <dgm:t>
        <a:bodyPr/>
        <a:lstStyle/>
        <a:p>
          <a:endParaRPr lang="fr-CA"/>
        </a:p>
      </dgm:t>
    </dgm:pt>
    <dgm:pt modelId="{73694C80-7F3B-4C16-A4A1-893C57C87645}" type="pres">
      <dgm:prSet presAssocID="{528BC486-6525-46DA-AF03-FC01FC613CEB}" presName="linearFlow" presStyleCnt="0">
        <dgm:presLayoutVars>
          <dgm:dir/>
          <dgm:resizeHandles val="exact"/>
        </dgm:presLayoutVars>
      </dgm:prSet>
      <dgm:spPr/>
      <dgm:t>
        <a:bodyPr/>
        <a:lstStyle/>
        <a:p>
          <a:endParaRPr lang="fr-CA"/>
        </a:p>
      </dgm:t>
    </dgm:pt>
    <dgm:pt modelId="{3D4DDF4C-925B-4673-9DBC-C777C7F39E90}" type="pres">
      <dgm:prSet presAssocID="{58AF8485-FE68-4741-A374-F393B8C10778}" presName="composite" presStyleCnt="0"/>
      <dgm:spPr/>
    </dgm:pt>
    <dgm:pt modelId="{BC89340C-218B-40D9-A00F-E73A7144CA09}" type="pres">
      <dgm:prSet presAssocID="{58AF8485-FE68-4741-A374-F393B8C10778}" presName="imgShp" presStyleLbl="fgImgPlace1" presStyleIdx="0" presStyleCnt="4" custScaleY="100493" custLinFactNeighborX="8200"/>
      <dgm:spPr>
        <a:blipFill>
          <a:blip xmlns:r="http://schemas.openxmlformats.org/officeDocument/2006/relationships" r:embed="rId1">
            <a:extLst>
              <a:ext uri="{28A0092B-C50C-407E-A947-70E740481C1C}">
                <a14:useLocalDpi xmlns:a14="http://schemas.microsoft.com/office/drawing/2010/main" val="0"/>
              </a:ext>
            </a:extLst>
          </a:blip>
          <a:srcRect/>
          <a:stretch>
            <a:fillRect l="-28000" r="-28000"/>
          </a:stretch>
        </a:blipFill>
      </dgm:spPr>
      <dgm:t>
        <a:bodyPr/>
        <a:lstStyle/>
        <a:p>
          <a:endParaRPr lang="fr-CA"/>
        </a:p>
      </dgm:t>
    </dgm:pt>
    <dgm:pt modelId="{EA999AB5-EDEE-4AF2-B31C-2435706200FC}" type="pres">
      <dgm:prSet presAssocID="{58AF8485-FE68-4741-A374-F393B8C10778}" presName="txShp" presStyleLbl="node1" presStyleIdx="0" presStyleCnt="4" custLinFactNeighborX="3850">
        <dgm:presLayoutVars>
          <dgm:bulletEnabled val="1"/>
        </dgm:presLayoutVars>
      </dgm:prSet>
      <dgm:spPr/>
      <dgm:t>
        <a:bodyPr/>
        <a:lstStyle/>
        <a:p>
          <a:endParaRPr lang="fr-CA"/>
        </a:p>
      </dgm:t>
    </dgm:pt>
    <dgm:pt modelId="{4FEF6503-A8EB-411C-B619-744A7282593F}" type="pres">
      <dgm:prSet presAssocID="{23ADC154-46B8-40F3-B036-EEAEA7D7CBC8}" presName="spacing" presStyleCnt="0"/>
      <dgm:spPr/>
    </dgm:pt>
    <dgm:pt modelId="{6AC61BDA-5E5D-4742-8412-9F130B818131}" type="pres">
      <dgm:prSet presAssocID="{11599874-C6EC-4B1E-82A4-0B978677A5F5}" presName="composite" presStyleCnt="0"/>
      <dgm:spPr/>
    </dgm:pt>
    <dgm:pt modelId="{543002A9-280A-47DE-AF1F-27A7BEFB3062}" type="pres">
      <dgm:prSet presAssocID="{11599874-C6EC-4B1E-82A4-0B978677A5F5}" presName="imgShp" presStyleLbl="fgImgPlace1" presStyleIdx="1" presStyleCnt="4" custLinFactNeighborX="8994"/>
      <dgm:spPr>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dgm:spPr>
    </dgm:pt>
    <dgm:pt modelId="{A136F491-F555-4233-A6A3-C6AA37468A0E}" type="pres">
      <dgm:prSet presAssocID="{11599874-C6EC-4B1E-82A4-0B978677A5F5}" presName="txShp" presStyleLbl="node1" presStyleIdx="1" presStyleCnt="4" custLinFactNeighborX="3850">
        <dgm:presLayoutVars>
          <dgm:bulletEnabled val="1"/>
        </dgm:presLayoutVars>
      </dgm:prSet>
      <dgm:spPr/>
      <dgm:t>
        <a:bodyPr/>
        <a:lstStyle/>
        <a:p>
          <a:endParaRPr lang="fr-CA"/>
        </a:p>
      </dgm:t>
    </dgm:pt>
    <dgm:pt modelId="{9493A7B4-46EC-4834-A690-42B44B076188}" type="pres">
      <dgm:prSet presAssocID="{5D31A5A1-2779-48B6-BE85-6A5FCF05FD33}" presName="spacing" presStyleCnt="0"/>
      <dgm:spPr/>
    </dgm:pt>
    <dgm:pt modelId="{D2E8E244-B8FC-46A1-A0DE-19DE15B2EF4C}" type="pres">
      <dgm:prSet presAssocID="{2E0C5418-FDD5-4A7F-BF5F-6AE510DB715D}" presName="composite" presStyleCnt="0"/>
      <dgm:spPr/>
    </dgm:pt>
    <dgm:pt modelId="{5CB30E67-AB59-4864-ACD6-E0EEF661CF77}" type="pres">
      <dgm:prSet presAssocID="{2E0C5418-FDD5-4A7F-BF5F-6AE510DB715D}" presName="imgShp" presStyleLbl="fgImgPlace1" presStyleIdx="2" presStyleCnt="4" custLinFactNeighborX="8994" custLinFactNeighborY="1271"/>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0A4BCC54-111D-42AD-83F0-1AEBC8A91735}" type="pres">
      <dgm:prSet presAssocID="{2E0C5418-FDD5-4A7F-BF5F-6AE510DB715D}" presName="txShp" presStyleLbl="node1" presStyleIdx="2" presStyleCnt="4" custLinFactNeighborX="3850">
        <dgm:presLayoutVars>
          <dgm:bulletEnabled val="1"/>
        </dgm:presLayoutVars>
      </dgm:prSet>
      <dgm:spPr/>
      <dgm:t>
        <a:bodyPr/>
        <a:lstStyle/>
        <a:p>
          <a:endParaRPr lang="fr-CA"/>
        </a:p>
      </dgm:t>
    </dgm:pt>
    <dgm:pt modelId="{16DB1B72-B48F-49FD-A761-2719D720D4EC}" type="pres">
      <dgm:prSet presAssocID="{B815643B-5C85-4301-8B0F-9569E4E5EB43}" presName="spacing" presStyleCnt="0"/>
      <dgm:spPr/>
    </dgm:pt>
    <dgm:pt modelId="{9823244F-4EB9-4120-B450-91A82F7E0A07}" type="pres">
      <dgm:prSet presAssocID="{FB91A494-8ED6-4D33-8C5C-E0E2627CE806}" presName="composite" presStyleCnt="0"/>
      <dgm:spPr/>
    </dgm:pt>
    <dgm:pt modelId="{9D007BCF-A1DF-4590-B54C-404F7888D50C}" type="pres">
      <dgm:prSet presAssocID="{FB91A494-8ED6-4D33-8C5C-E0E2627CE806}" presName="imgShp" presStyleLbl="fgImgPlace1" presStyleIdx="3" presStyleCnt="4" custLinFactNeighborX="9545"/>
      <dgm:spPr>
        <a:blipFill>
          <a:blip xmlns:r="http://schemas.openxmlformats.org/officeDocument/2006/relationships" r:embed="rId4">
            <a:extLst>
              <a:ext uri="{28A0092B-C50C-407E-A947-70E740481C1C}">
                <a14:useLocalDpi xmlns:a14="http://schemas.microsoft.com/office/drawing/2010/main" val="0"/>
              </a:ext>
            </a:extLst>
          </a:blip>
          <a:srcRect/>
          <a:stretch>
            <a:fillRect t="-12000" b="-12000"/>
          </a:stretch>
        </a:blipFill>
      </dgm:spPr>
    </dgm:pt>
    <dgm:pt modelId="{0F30AE7B-329B-454A-B331-7E9DD043B4D3}" type="pres">
      <dgm:prSet presAssocID="{FB91A494-8ED6-4D33-8C5C-E0E2627CE806}" presName="txShp" presStyleLbl="node1" presStyleIdx="3" presStyleCnt="4" custLinFactNeighborX="3850">
        <dgm:presLayoutVars>
          <dgm:bulletEnabled val="1"/>
        </dgm:presLayoutVars>
      </dgm:prSet>
      <dgm:spPr/>
      <dgm:t>
        <a:bodyPr/>
        <a:lstStyle/>
        <a:p>
          <a:endParaRPr lang="fr-CA"/>
        </a:p>
      </dgm:t>
    </dgm:pt>
  </dgm:ptLst>
  <dgm:cxnLst>
    <dgm:cxn modelId="{2805A7D4-8B0A-4C24-96D6-9AA56B5DF9C6}" srcId="{528BC486-6525-46DA-AF03-FC01FC613CEB}" destId="{FB91A494-8ED6-4D33-8C5C-E0E2627CE806}" srcOrd="3" destOrd="0" parTransId="{8EC7F4DD-89E4-44EF-99D4-5C919DE6A8BA}" sibTransId="{9348C2CC-EDCC-48A4-996A-D96A708B48E6}"/>
    <dgm:cxn modelId="{DE657297-3084-4C35-8906-5FB775FB3CD7}" srcId="{528BC486-6525-46DA-AF03-FC01FC613CEB}" destId="{11599874-C6EC-4B1E-82A4-0B978677A5F5}" srcOrd="1" destOrd="0" parTransId="{DDBBCE39-1EEB-4A98-B119-5FC9842E727B}" sibTransId="{5D31A5A1-2779-48B6-BE85-6A5FCF05FD33}"/>
    <dgm:cxn modelId="{AB95AD10-D8B7-49F4-94A9-BBA1DBDC26F1}" srcId="{528BC486-6525-46DA-AF03-FC01FC613CEB}" destId="{2E0C5418-FDD5-4A7F-BF5F-6AE510DB715D}" srcOrd="2" destOrd="0" parTransId="{8650F62D-CE67-4FB7-A269-8D18B597886C}" sibTransId="{B815643B-5C85-4301-8B0F-9569E4E5EB43}"/>
    <dgm:cxn modelId="{6352DCC4-B097-4259-A795-DE5019A65B95}" type="presOf" srcId="{58AF8485-FE68-4741-A374-F393B8C10778}" destId="{EA999AB5-EDEE-4AF2-B31C-2435706200FC}" srcOrd="0" destOrd="0" presId="urn:microsoft.com/office/officeart/2005/8/layout/vList3"/>
    <dgm:cxn modelId="{FD707BA8-1950-4546-8D0D-0E5AAD450BEE}" type="presOf" srcId="{11599874-C6EC-4B1E-82A4-0B978677A5F5}" destId="{A136F491-F555-4233-A6A3-C6AA37468A0E}" srcOrd="0" destOrd="0" presId="urn:microsoft.com/office/officeart/2005/8/layout/vList3"/>
    <dgm:cxn modelId="{2587D06E-5B1A-4525-AE28-A324261CF702}" type="presOf" srcId="{FB91A494-8ED6-4D33-8C5C-E0E2627CE806}" destId="{0F30AE7B-329B-454A-B331-7E9DD043B4D3}" srcOrd="0" destOrd="0" presId="urn:microsoft.com/office/officeart/2005/8/layout/vList3"/>
    <dgm:cxn modelId="{FACBBBDB-6CA9-49DA-B11E-E310A556D3CB}" type="presOf" srcId="{528BC486-6525-46DA-AF03-FC01FC613CEB}" destId="{73694C80-7F3B-4C16-A4A1-893C57C87645}" srcOrd="0" destOrd="0" presId="urn:microsoft.com/office/officeart/2005/8/layout/vList3"/>
    <dgm:cxn modelId="{5A15BFC4-CCDB-4BF1-97B7-05AD45731618}" srcId="{528BC486-6525-46DA-AF03-FC01FC613CEB}" destId="{58AF8485-FE68-4741-A374-F393B8C10778}" srcOrd="0" destOrd="0" parTransId="{86D4F599-324F-4EB0-8C8C-62EDB8733831}" sibTransId="{23ADC154-46B8-40F3-B036-EEAEA7D7CBC8}"/>
    <dgm:cxn modelId="{666A98B0-32CA-491C-9561-8B695356D170}" type="presOf" srcId="{2E0C5418-FDD5-4A7F-BF5F-6AE510DB715D}" destId="{0A4BCC54-111D-42AD-83F0-1AEBC8A91735}" srcOrd="0" destOrd="0" presId="urn:microsoft.com/office/officeart/2005/8/layout/vList3"/>
    <dgm:cxn modelId="{04E96D49-64E9-4AF2-9559-B349CA9F8F17}" type="presParOf" srcId="{73694C80-7F3B-4C16-A4A1-893C57C87645}" destId="{3D4DDF4C-925B-4673-9DBC-C777C7F39E90}" srcOrd="0" destOrd="0" presId="urn:microsoft.com/office/officeart/2005/8/layout/vList3"/>
    <dgm:cxn modelId="{CD705D35-0FF4-4536-B5B0-97FDFAA98F3C}" type="presParOf" srcId="{3D4DDF4C-925B-4673-9DBC-C777C7F39E90}" destId="{BC89340C-218B-40D9-A00F-E73A7144CA09}" srcOrd="0" destOrd="0" presId="urn:microsoft.com/office/officeart/2005/8/layout/vList3"/>
    <dgm:cxn modelId="{5531D370-56D2-4D80-B38B-AEE4689DC5AE}" type="presParOf" srcId="{3D4DDF4C-925B-4673-9DBC-C777C7F39E90}" destId="{EA999AB5-EDEE-4AF2-B31C-2435706200FC}" srcOrd="1" destOrd="0" presId="urn:microsoft.com/office/officeart/2005/8/layout/vList3"/>
    <dgm:cxn modelId="{33B8B6A3-17F7-4535-8294-2F5ECC3E5FFC}" type="presParOf" srcId="{73694C80-7F3B-4C16-A4A1-893C57C87645}" destId="{4FEF6503-A8EB-411C-B619-744A7282593F}" srcOrd="1" destOrd="0" presId="urn:microsoft.com/office/officeart/2005/8/layout/vList3"/>
    <dgm:cxn modelId="{9E87F9D5-0213-4378-A39F-8D0562974E62}" type="presParOf" srcId="{73694C80-7F3B-4C16-A4A1-893C57C87645}" destId="{6AC61BDA-5E5D-4742-8412-9F130B818131}" srcOrd="2" destOrd="0" presId="urn:microsoft.com/office/officeart/2005/8/layout/vList3"/>
    <dgm:cxn modelId="{E24D2767-ACD4-4A7F-BD3A-59418F1DB8F5}" type="presParOf" srcId="{6AC61BDA-5E5D-4742-8412-9F130B818131}" destId="{543002A9-280A-47DE-AF1F-27A7BEFB3062}" srcOrd="0" destOrd="0" presId="urn:microsoft.com/office/officeart/2005/8/layout/vList3"/>
    <dgm:cxn modelId="{6B3C0D45-DDB7-4820-8996-608AC47DCBFF}" type="presParOf" srcId="{6AC61BDA-5E5D-4742-8412-9F130B818131}" destId="{A136F491-F555-4233-A6A3-C6AA37468A0E}" srcOrd="1" destOrd="0" presId="urn:microsoft.com/office/officeart/2005/8/layout/vList3"/>
    <dgm:cxn modelId="{9B3921FE-6AC6-47E8-AC66-01DB50FE807B}" type="presParOf" srcId="{73694C80-7F3B-4C16-A4A1-893C57C87645}" destId="{9493A7B4-46EC-4834-A690-42B44B076188}" srcOrd="3" destOrd="0" presId="urn:microsoft.com/office/officeart/2005/8/layout/vList3"/>
    <dgm:cxn modelId="{220EAA24-7441-455D-A872-BC893D66D209}" type="presParOf" srcId="{73694C80-7F3B-4C16-A4A1-893C57C87645}" destId="{D2E8E244-B8FC-46A1-A0DE-19DE15B2EF4C}" srcOrd="4" destOrd="0" presId="urn:microsoft.com/office/officeart/2005/8/layout/vList3"/>
    <dgm:cxn modelId="{CA13A1B8-E6D8-4756-8E9C-0444F08265F7}" type="presParOf" srcId="{D2E8E244-B8FC-46A1-A0DE-19DE15B2EF4C}" destId="{5CB30E67-AB59-4864-ACD6-E0EEF661CF77}" srcOrd="0" destOrd="0" presId="urn:microsoft.com/office/officeart/2005/8/layout/vList3"/>
    <dgm:cxn modelId="{5C129F0B-9C33-480C-81CB-2E4A9C5AFF5C}" type="presParOf" srcId="{D2E8E244-B8FC-46A1-A0DE-19DE15B2EF4C}" destId="{0A4BCC54-111D-42AD-83F0-1AEBC8A91735}" srcOrd="1" destOrd="0" presId="urn:microsoft.com/office/officeart/2005/8/layout/vList3"/>
    <dgm:cxn modelId="{F83DC82A-04A9-404F-91FD-49885CCAE075}" type="presParOf" srcId="{73694C80-7F3B-4C16-A4A1-893C57C87645}" destId="{16DB1B72-B48F-49FD-A761-2719D720D4EC}" srcOrd="5" destOrd="0" presId="urn:microsoft.com/office/officeart/2005/8/layout/vList3"/>
    <dgm:cxn modelId="{87789135-422B-45B7-8916-816B78B8A39A}" type="presParOf" srcId="{73694C80-7F3B-4C16-A4A1-893C57C87645}" destId="{9823244F-4EB9-4120-B450-91A82F7E0A07}" srcOrd="6" destOrd="0" presId="urn:microsoft.com/office/officeart/2005/8/layout/vList3"/>
    <dgm:cxn modelId="{CC73C31C-1070-4766-AD74-AAFE0452C04E}" type="presParOf" srcId="{9823244F-4EB9-4120-B450-91A82F7E0A07}" destId="{9D007BCF-A1DF-4590-B54C-404F7888D50C}" srcOrd="0" destOrd="0" presId="urn:microsoft.com/office/officeart/2005/8/layout/vList3"/>
    <dgm:cxn modelId="{2A6F9F57-99F9-44B2-AAD0-475DD0D6D159}" type="presParOf" srcId="{9823244F-4EB9-4120-B450-91A82F7E0A07}" destId="{0F30AE7B-329B-454A-B331-7E9DD043B4D3}" srcOrd="1" destOrd="0" presId="urn:microsoft.com/office/officeart/2005/8/layout/vList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28BC486-6525-46DA-AF03-FC01FC613CEB}" type="doc">
      <dgm:prSet loTypeId="urn:microsoft.com/office/officeart/2005/8/layout/vList3" loCatId="list" qsTypeId="urn:microsoft.com/office/officeart/2005/8/quickstyle/simple2" qsCatId="simple" csTypeId="urn:microsoft.com/office/officeart/2005/8/colors/accent2_5" csCatId="accent2" phldr="1"/>
      <dgm:spPr/>
      <dgm:t>
        <a:bodyPr/>
        <a:lstStyle/>
        <a:p>
          <a:endParaRPr lang="fr-CA"/>
        </a:p>
      </dgm:t>
    </dgm:pt>
    <dgm:pt modelId="{58AF8485-FE68-4741-A374-F393B8C10778}">
      <dgm:prSet phldrT="[Texte]" custT="1"/>
      <dgm:spPr/>
      <dgm:t>
        <a:bodyPr/>
        <a:lstStyle/>
        <a:p>
          <a:pPr algn="l"/>
          <a:r>
            <a:rPr lang="fr-FR" sz="1800" dirty="0" smtClean="0">
              <a:cs typeface="Arial Narrow"/>
            </a:rPr>
            <a:t>Gestion et diffusion de la production intellectuelle de l’Université</a:t>
          </a:r>
          <a:endParaRPr lang="fr-CA" sz="1800" dirty="0"/>
        </a:p>
      </dgm:t>
    </dgm:pt>
    <dgm:pt modelId="{86D4F599-324F-4EB0-8C8C-62EDB8733831}" type="parTrans" cxnId="{5A15BFC4-CCDB-4BF1-97B7-05AD45731618}">
      <dgm:prSet/>
      <dgm:spPr/>
      <dgm:t>
        <a:bodyPr/>
        <a:lstStyle/>
        <a:p>
          <a:endParaRPr lang="fr-CA"/>
        </a:p>
      </dgm:t>
    </dgm:pt>
    <dgm:pt modelId="{23ADC154-46B8-40F3-B036-EEAEA7D7CBC8}" type="sibTrans" cxnId="{5A15BFC4-CCDB-4BF1-97B7-05AD45731618}">
      <dgm:prSet/>
      <dgm:spPr/>
      <dgm:t>
        <a:bodyPr/>
        <a:lstStyle/>
        <a:p>
          <a:endParaRPr lang="fr-CA"/>
        </a:p>
      </dgm:t>
    </dgm:pt>
    <dgm:pt modelId="{11599874-C6EC-4B1E-82A4-0B978677A5F5}">
      <dgm:prSet phldrT="[Texte]" custT="1"/>
      <dgm:spPr/>
      <dgm:t>
        <a:bodyPr/>
        <a:lstStyle/>
        <a:p>
          <a:pPr algn="l"/>
          <a:r>
            <a:rPr lang="fr-FR" sz="1800" dirty="0" smtClean="0">
              <a:cs typeface="Arial Narrow"/>
            </a:rPr>
            <a:t>Gestion des données de recherche</a:t>
          </a:r>
          <a:endParaRPr lang="fr-CA" sz="1800" dirty="0"/>
        </a:p>
      </dgm:t>
    </dgm:pt>
    <dgm:pt modelId="{DDBBCE39-1EEB-4A98-B119-5FC9842E727B}" type="parTrans" cxnId="{DE657297-3084-4C35-8906-5FB775FB3CD7}">
      <dgm:prSet/>
      <dgm:spPr/>
      <dgm:t>
        <a:bodyPr/>
        <a:lstStyle/>
        <a:p>
          <a:endParaRPr lang="fr-CA"/>
        </a:p>
      </dgm:t>
    </dgm:pt>
    <dgm:pt modelId="{5D31A5A1-2779-48B6-BE85-6A5FCF05FD33}" type="sibTrans" cxnId="{DE657297-3084-4C35-8906-5FB775FB3CD7}">
      <dgm:prSet/>
      <dgm:spPr/>
      <dgm:t>
        <a:bodyPr/>
        <a:lstStyle/>
        <a:p>
          <a:endParaRPr lang="fr-CA"/>
        </a:p>
      </dgm:t>
    </dgm:pt>
    <dgm:pt modelId="{2E0C5418-FDD5-4A7F-BF5F-6AE510DB715D}">
      <dgm:prSet phldrT="[Texte]" custT="1"/>
      <dgm:spPr/>
      <dgm:t>
        <a:bodyPr/>
        <a:lstStyle/>
        <a:p>
          <a:pPr algn="l"/>
          <a:r>
            <a:rPr lang="fr-FR" sz="1800" dirty="0" smtClean="0">
              <a:cs typeface="Arial Narrow"/>
            </a:rPr>
            <a:t>Dépôt institutionnel</a:t>
          </a:r>
          <a:endParaRPr lang="fr-CA" sz="1800" dirty="0"/>
        </a:p>
      </dgm:t>
    </dgm:pt>
    <dgm:pt modelId="{8650F62D-CE67-4FB7-A269-8D18B597886C}" type="parTrans" cxnId="{AB95AD10-D8B7-49F4-94A9-BBA1DBDC26F1}">
      <dgm:prSet/>
      <dgm:spPr/>
      <dgm:t>
        <a:bodyPr/>
        <a:lstStyle/>
        <a:p>
          <a:endParaRPr lang="fr-CA"/>
        </a:p>
      </dgm:t>
    </dgm:pt>
    <dgm:pt modelId="{B815643B-5C85-4301-8B0F-9569E4E5EB43}" type="sibTrans" cxnId="{AB95AD10-D8B7-49F4-94A9-BBA1DBDC26F1}">
      <dgm:prSet/>
      <dgm:spPr/>
      <dgm:t>
        <a:bodyPr/>
        <a:lstStyle/>
        <a:p>
          <a:endParaRPr lang="fr-CA"/>
        </a:p>
      </dgm:t>
    </dgm:pt>
    <dgm:pt modelId="{FB91A494-8ED6-4D33-8C5C-E0E2627CE806}">
      <dgm:prSet custT="1"/>
      <dgm:spPr/>
      <dgm:t>
        <a:bodyPr/>
        <a:lstStyle/>
        <a:p>
          <a:pPr algn="l"/>
          <a:r>
            <a:rPr lang="fr-FR" sz="1800" dirty="0" smtClean="0">
              <a:cs typeface="Arial Narrow"/>
            </a:rPr>
            <a:t>Stratégie globale de numérisation </a:t>
          </a:r>
        </a:p>
      </dgm:t>
    </dgm:pt>
    <dgm:pt modelId="{8EC7F4DD-89E4-44EF-99D4-5C919DE6A8BA}" type="parTrans" cxnId="{2805A7D4-8B0A-4C24-96D6-9AA56B5DF9C6}">
      <dgm:prSet/>
      <dgm:spPr/>
      <dgm:t>
        <a:bodyPr/>
        <a:lstStyle/>
        <a:p>
          <a:endParaRPr lang="fr-CA"/>
        </a:p>
      </dgm:t>
    </dgm:pt>
    <dgm:pt modelId="{9348C2CC-EDCC-48A4-996A-D96A708B48E6}" type="sibTrans" cxnId="{2805A7D4-8B0A-4C24-96D6-9AA56B5DF9C6}">
      <dgm:prSet/>
      <dgm:spPr/>
      <dgm:t>
        <a:bodyPr/>
        <a:lstStyle/>
        <a:p>
          <a:endParaRPr lang="fr-CA"/>
        </a:p>
      </dgm:t>
    </dgm:pt>
    <dgm:pt modelId="{543689A0-D908-4B6C-A740-07ED718B73FD}">
      <dgm:prSet custT="1"/>
      <dgm:spPr/>
      <dgm:t>
        <a:bodyPr/>
        <a:lstStyle/>
        <a:p>
          <a:pPr algn="l"/>
          <a:r>
            <a:rPr lang="fr-FR" sz="1800" dirty="0" smtClean="0">
              <a:cs typeface="Arial Narrow"/>
            </a:rPr>
            <a:t>Modèles d’affaires d’acquisition et licences</a:t>
          </a:r>
        </a:p>
      </dgm:t>
    </dgm:pt>
    <dgm:pt modelId="{EB3DBDF9-0043-4AE8-B0E4-E1D29EF5CB11}" type="parTrans" cxnId="{F0DCD2A6-BF6F-43D1-9936-08002C56F18D}">
      <dgm:prSet/>
      <dgm:spPr/>
      <dgm:t>
        <a:bodyPr/>
        <a:lstStyle/>
        <a:p>
          <a:endParaRPr lang="fr-CA"/>
        </a:p>
      </dgm:t>
    </dgm:pt>
    <dgm:pt modelId="{06A045B5-640C-4393-B5FE-3F077A98E56F}" type="sibTrans" cxnId="{F0DCD2A6-BF6F-43D1-9936-08002C56F18D}">
      <dgm:prSet/>
      <dgm:spPr/>
      <dgm:t>
        <a:bodyPr/>
        <a:lstStyle/>
        <a:p>
          <a:endParaRPr lang="fr-CA"/>
        </a:p>
      </dgm:t>
    </dgm:pt>
    <dgm:pt modelId="{73694C80-7F3B-4C16-A4A1-893C57C87645}" type="pres">
      <dgm:prSet presAssocID="{528BC486-6525-46DA-AF03-FC01FC613CEB}" presName="linearFlow" presStyleCnt="0">
        <dgm:presLayoutVars>
          <dgm:dir/>
          <dgm:resizeHandles val="exact"/>
        </dgm:presLayoutVars>
      </dgm:prSet>
      <dgm:spPr/>
      <dgm:t>
        <a:bodyPr/>
        <a:lstStyle/>
        <a:p>
          <a:endParaRPr lang="fr-CA"/>
        </a:p>
      </dgm:t>
    </dgm:pt>
    <dgm:pt modelId="{3D4DDF4C-925B-4673-9DBC-C777C7F39E90}" type="pres">
      <dgm:prSet presAssocID="{58AF8485-FE68-4741-A374-F393B8C10778}" presName="composite" presStyleCnt="0"/>
      <dgm:spPr/>
    </dgm:pt>
    <dgm:pt modelId="{BC89340C-218B-40D9-A00F-E73A7144CA09}" type="pres">
      <dgm:prSet presAssocID="{58AF8485-FE68-4741-A374-F393B8C10778}" presName="imgShp" presStyleLbl="fgImgPlace1" presStyleIdx="0" presStyleCnt="5" custScaleY="100493" custLinFactNeighborX="-4080"/>
      <dgm:spPr>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t>
        <a:bodyPr/>
        <a:lstStyle/>
        <a:p>
          <a:endParaRPr lang="fr-CA"/>
        </a:p>
      </dgm:t>
    </dgm:pt>
    <dgm:pt modelId="{EA999AB5-EDEE-4AF2-B31C-2435706200FC}" type="pres">
      <dgm:prSet presAssocID="{58AF8485-FE68-4741-A374-F393B8C10778}" presName="txShp" presStyleLbl="node1" presStyleIdx="0" presStyleCnt="5" custLinFactNeighborX="175">
        <dgm:presLayoutVars>
          <dgm:bulletEnabled val="1"/>
        </dgm:presLayoutVars>
      </dgm:prSet>
      <dgm:spPr/>
      <dgm:t>
        <a:bodyPr/>
        <a:lstStyle/>
        <a:p>
          <a:endParaRPr lang="fr-CA"/>
        </a:p>
      </dgm:t>
    </dgm:pt>
    <dgm:pt modelId="{4FEF6503-A8EB-411C-B619-744A7282593F}" type="pres">
      <dgm:prSet presAssocID="{23ADC154-46B8-40F3-B036-EEAEA7D7CBC8}" presName="spacing" presStyleCnt="0"/>
      <dgm:spPr/>
    </dgm:pt>
    <dgm:pt modelId="{6AC61BDA-5E5D-4742-8412-9F130B818131}" type="pres">
      <dgm:prSet presAssocID="{11599874-C6EC-4B1E-82A4-0B978677A5F5}" presName="composite" presStyleCnt="0"/>
      <dgm:spPr/>
    </dgm:pt>
    <dgm:pt modelId="{543002A9-280A-47DE-AF1F-27A7BEFB3062}" type="pres">
      <dgm:prSet presAssocID="{11599874-C6EC-4B1E-82A4-0B978677A5F5}" presName="imgShp" presStyleLbl="fgImgPlace1" presStyleIdx="1" presStyleCnt="5" custLinFactNeighborX="-3286"/>
      <dgm:spPr>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dgm:spPr>
    </dgm:pt>
    <dgm:pt modelId="{A136F491-F555-4233-A6A3-C6AA37468A0E}" type="pres">
      <dgm:prSet presAssocID="{11599874-C6EC-4B1E-82A4-0B978677A5F5}" presName="txShp" presStyleLbl="node1" presStyleIdx="1" presStyleCnt="5" custLinFactNeighborX="175">
        <dgm:presLayoutVars>
          <dgm:bulletEnabled val="1"/>
        </dgm:presLayoutVars>
      </dgm:prSet>
      <dgm:spPr/>
      <dgm:t>
        <a:bodyPr/>
        <a:lstStyle/>
        <a:p>
          <a:endParaRPr lang="fr-CA"/>
        </a:p>
      </dgm:t>
    </dgm:pt>
    <dgm:pt modelId="{9493A7B4-46EC-4834-A690-42B44B076188}" type="pres">
      <dgm:prSet presAssocID="{5D31A5A1-2779-48B6-BE85-6A5FCF05FD33}" presName="spacing" presStyleCnt="0"/>
      <dgm:spPr/>
    </dgm:pt>
    <dgm:pt modelId="{D2E8E244-B8FC-46A1-A0DE-19DE15B2EF4C}" type="pres">
      <dgm:prSet presAssocID="{2E0C5418-FDD5-4A7F-BF5F-6AE510DB715D}" presName="composite" presStyleCnt="0"/>
      <dgm:spPr/>
    </dgm:pt>
    <dgm:pt modelId="{5CB30E67-AB59-4864-ACD6-E0EEF661CF77}" type="pres">
      <dgm:prSet presAssocID="{2E0C5418-FDD5-4A7F-BF5F-6AE510DB715D}" presName="imgShp" presStyleLbl="fgImgPlace1" presStyleIdx="2" presStyleCnt="5" custLinFactNeighborX="-6422" custLinFactNeighborY="4657"/>
      <dgm:spPr>
        <a:blipFill>
          <a:blip xmlns:r="http://schemas.openxmlformats.org/officeDocument/2006/relationships" r:embed="rId3">
            <a:extLst>
              <a:ext uri="{28A0092B-C50C-407E-A947-70E740481C1C}">
                <a14:useLocalDpi xmlns:a14="http://schemas.microsoft.com/office/drawing/2010/main" val="0"/>
              </a:ext>
            </a:extLst>
          </a:blip>
          <a:srcRect/>
          <a:stretch>
            <a:fillRect t="-25000" b="-25000"/>
          </a:stretch>
        </a:blipFill>
      </dgm:spPr>
    </dgm:pt>
    <dgm:pt modelId="{0A4BCC54-111D-42AD-83F0-1AEBC8A91735}" type="pres">
      <dgm:prSet presAssocID="{2E0C5418-FDD5-4A7F-BF5F-6AE510DB715D}" presName="txShp" presStyleLbl="node1" presStyleIdx="2" presStyleCnt="5" custLinFactNeighborX="175">
        <dgm:presLayoutVars>
          <dgm:bulletEnabled val="1"/>
        </dgm:presLayoutVars>
      </dgm:prSet>
      <dgm:spPr/>
      <dgm:t>
        <a:bodyPr/>
        <a:lstStyle/>
        <a:p>
          <a:endParaRPr lang="fr-CA"/>
        </a:p>
      </dgm:t>
    </dgm:pt>
    <dgm:pt modelId="{16DB1B72-B48F-49FD-A761-2719D720D4EC}" type="pres">
      <dgm:prSet presAssocID="{B815643B-5C85-4301-8B0F-9569E4E5EB43}" presName="spacing" presStyleCnt="0"/>
      <dgm:spPr/>
    </dgm:pt>
    <dgm:pt modelId="{9823244F-4EB9-4120-B450-91A82F7E0A07}" type="pres">
      <dgm:prSet presAssocID="{FB91A494-8ED6-4D33-8C5C-E0E2627CE806}" presName="composite" presStyleCnt="0"/>
      <dgm:spPr/>
    </dgm:pt>
    <dgm:pt modelId="{9D007BCF-A1DF-4590-B54C-404F7888D50C}" type="pres">
      <dgm:prSet presAssocID="{FB91A494-8ED6-4D33-8C5C-E0E2627CE806}" presName="imgShp" presStyleLbl="fgImgPlace1" presStyleIdx="3" presStyleCnt="5" custLinFactNeighborX="-9640"/>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pt>
    <dgm:pt modelId="{0F30AE7B-329B-454A-B331-7E9DD043B4D3}" type="pres">
      <dgm:prSet presAssocID="{FB91A494-8ED6-4D33-8C5C-E0E2627CE806}" presName="txShp" presStyleLbl="node1" presStyleIdx="3" presStyleCnt="5" custLinFactNeighborX="175">
        <dgm:presLayoutVars>
          <dgm:bulletEnabled val="1"/>
        </dgm:presLayoutVars>
      </dgm:prSet>
      <dgm:spPr/>
      <dgm:t>
        <a:bodyPr/>
        <a:lstStyle/>
        <a:p>
          <a:endParaRPr lang="fr-CA"/>
        </a:p>
      </dgm:t>
    </dgm:pt>
    <dgm:pt modelId="{10886182-F8ED-42F9-83E6-15B8484171DA}" type="pres">
      <dgm:prSet presAssocID="{9348C2CC-EDCC-48A4-996A-D96A708B48E6}" presName="spacing" presStyleCnt="0"/>
      <dgm:spPr/>
    </dgm:pt>
    <dgm:pt modelId="{307FD9E5-FC73-4AC9-B1C5-1FD3F06A6DD7}" type="pres">
      <dgm:prSet presAssocID="{543689A0-D908-4B6C-A740-07ED718B73FD}" presName="composite" presStyleCnt="0"/>
      <dgm:spPr/>
    </dgm:pt>
    <dgm:pt modelId="{DE6110A9-5F6C-43B4-8E7F-D3348C77E6B8}" type="pres">
      <dgm:prSet presAssocID="{543689A0-D908-4B6C-A740-07ED718B73FD}" presName="imgShp" presStyleLbl="fgImgPlace1" presStyleIdx="4" presStyleCnt="5" custLinFactNeighborX="-8215"/>
      <dgm:spPr>
        <a:blipFill>
          <a:blip xmlns:r="http://schemas.openxmlformats.org/officeDocument/2006/relationships" r:embed="rId5">
            <a:extLst>
              <a:ext uri="{28A0092B-C50C-407E-A947-70E740481C1C}">
                <a14:useLocalDpi xmlns:a14="http://schemas.microsoft.com/office/drawing/2010/main" val="0"/>
              </a:ext>
            </a:extLst>
          </a:blip>
          <a:srcRect/>
          <a:stretch>
            <a:fillRect l="-9000" r="-9000"/>
          </a:stretch>
        </a:blipFill>
      </dgm:spPr>
    </dgm:pt>
    <dgm:pt modelId="{9D18A0DB-A3C5-4313-91CC-0A84FB2D539C}" type="pres">
      <dgm:prSet presAssocID="{543689A0-D908-4B6C-A740-07ED718B73FD}" presName="txShp" presStyleLbl="node1" presStyleIdx="4" presStyleCnt="5">
        <dgm:presLayoutVars>
          <dgm:bulletEnabled val="1"/>
        </dgm:presLayoutVars>
      </dgm:prSet>
      <dgm:spPr/>
      <dgm:t>
        <a:bodyPr/>
        <a:lstStyle/>
        <a:p>
          <a:endParaRPr lang="fr-CA"/>
        </a:p>
      </dgm:t>
    </dgm:pt>
  </dgm:ptLst>
  <dgm:cxnLst>
    <dgm:cxn modelId="{38FA0137-148D-4219-AB76-031EEE56886C}" type="presOf" srcId="{543689A0-D908-4B6C-A740-07ED718B73FD}" destId="{9D18A0DB-A3C5-4313-91CC-0A84FB2D539C}" srcOrd="0" destOrd="0" presId="urn:microsoft.com/office/officeart/2005/8/layout/vList3"/>
    <dgm:cxn modelId="{2805A7D4-8B0A-4C24-96D6-9AA56B5DF9C6}" srcId="{528BC486-6525-46DA-AF03-FC01FC613CEB}" destId="{FB91A494-8ED6-4D33-8C5C-E0E2627CE806}" srcOrd="3" destOrd="0" parTransId="{8EC7F4DD-89E4-44EF-99D4-5C919DE6A8BA}" sibTransId="{9348C2CC-EDCC-48A4-996A-D96A708B48E6}"/>
    <dgm:cxn modelId="{C2350AD0-1984-4C32-8E84-CE700489B3E1}" type="presOf" srcId="{11599874-C6EC-4B1E-82A4-0B978677A5F5}" destId="{A136F491-F555-4233-A6A3-C6AA37468A0E}" srcOrd="0" destOrd="0" presId="urn:microsoft.com/office/officeart/2005/8/layout/vList3"/>
    <dgm:cxn modelId="{0715923D-0F6A-4FD2-82A0-76C4ABE3FECC}" type="presOf" srcId="{528BC486-6525-46DA-AF03-FC01FC613CEB}" destId="{73694C80-7F3B-4C16-A4A1-893C57C87645}" srcOrd="0" destOrd="0" presId="urn:microsoft.com/office/officeart/2005/8/layout/vList3"/>
    <dgm:cxn modelId="{DE657297-3084-4C35-8906-5FB775FB3CD7}" srcId="{528BC486-6525-46DA-AF03-FC01FC613CEB}" destId="{11599874-C6EC-4B1E-82A4-0B978677A5F5}" srcOrd="1" destOrd="0" parTransId="{DDBBCE39-1EEB-4A98-B119-5FC9842E727B}" sibTransId="{5D31A5A1-2779-48B6-BE85-6A5FCF05FD33}"/>
    <dgm:cxn modelId="{69739CE9-5D9E-4A3B-BB96-84AE36C28AA9}" type="presOf" srcId="{2E0C5418-FDD5-4A7F-BF5F-6AE510DB715D}" destId="{0A4BCC54-111D-42AD-83F0-1AEBC8A91735}" srcOrd="0" destOrd="0" presId="urn:microsoft.com/office/officeart/2005/8/layout/vList3"/>
    <dgm:cxn modelId="{AB95AD10-D8B7-49F4-94A9-BBA1DBDC26F1}" srcId="{528BC486-6525-46DA-AF03-FC01FC613CEB}" destId="{2E0C5418-FDD5-4A7F-BF5F-6AE510DB715D}" srcOrd="2" destOrd="0" parTransId="{8650F62D-CE67-4FB7-A269-8D18B597886C}" sibTransId="{B815643B-5C85-4301-8B0F-9569E4E5EB43}"/>
    <dgm:cxn modelId="{C0444C6C-1EBB-4DD5-A38A-825C1E3CC737}" type="presOf" srcId="{58AF8485-FE68-4741-A374-F393B8C10778}" destId="{EA999AB5-EDEE-4AF2-B31C-2435706200FC}" srcOrd="0" destOrd="0" presId="urn:microsoft.com/office/officeart/2005/8/layout/vList3"/>
    <dgm:cxn modelId="{6DE0B775-930E-491B-AEC2-AD00FCD7CDC5}" type="presOf" srcId="{FB91A494-8ED6-4D33-8C5C-E0E2627CE806}" destId="{0F30AE7B-329B-454A-B331-7E9DD043B4D3}" srcOrd="0" destOrd="0" presId="urn:microsoft.com/office/officeart/2005/8/layout/vList3"/>
    <dgm:cxn modelId="{5A15BFC4-CCDB-4BF1-97B7-05AD45731618}" srcId="{528BC486-6525-46DA-AF03-FC01FC613CEB}" destId="{58AF8485-FE68-4741-A374-F393B8C10778}" srcOrd="0" destOrd="0" parTransId="{86D4F599-324F-4EB0-8C8C-62EDB8733831}" sibTransId="{23ADC154-46B8-40F3-B036-EEAEA7D7CBC8}"/>
    <dgm:cxn modelId="{F0DCD2A6-BF6F-43D1-9936-08002C56F18D}" srcId="{528BC486-6525-46DA-AF03-FC01FC613CEB}" destId="{543689A0-D908-4B6C-A740-07ED718B73FD}" srcOrd="4" destOrd="0" parTransId="{EB3DBDF9-0043-4AE8-B0E4-E1D29EF5CB11}" sibTransId="{06A045B5-640C-4393-B5FE-3F077A98E56F}"/>
    <dgm:cxn modelId="{A7FF3E81-190A-491F-9500-1D90F465D108}" type="presParOf" srcId="{73694C80-7F3B-4C16-A4A1-893C57C87645}" destId="{3D4DDF4C-925B-4673-9DBC-C777C7F39E90}" srcOrd="0" destOrd="0" presId="urn:microsoft.com/office/officeart/2005/8/layout/vList3"/>
    <dgm:cxn modelId="{A0AFBE4B-C50D-4406-AFA6-92529D7B121D}" type="presParOf" srcId="{3D4DDF4C-925B-4673-9DBC-C777C7F39E90}" destId="{BC89340C-218B-40D9-A00F-E73A7144CA09}" srcOrd="0" destOrd="0" presId="urn:microsoft.com/office/officeart/2005/8/layout/vList3"/>
    <dgm:cxn modelId="{89212EC5-72AC-4E49-BFE5-296A7F1FFA82}" type="presParOf" srcId="{3D4DDF4C-925B-4673-9DBC-C777C7F39E90}" destId="{EA999AB5-EDEE-4AF2-B31C-2435706200FC}" srcOrd="1" destOrd="0" presId="urn:microsoft.com/office/officeart/2005/8/layout/vList3"/>
    <dgm:cxn modelId="{B1E0FACC-9D98-43C3-995C-40C6D8A5217C}" type="presParOf" srcId="{73694C80-7F3B-4C16-A4A1-893C57C87645}" destId="{4FEF6503-A8EB-411C-B619-744A7282593F}" srcOrd="1" destOrd="0" presId="urn:microsoft.com/office/officeart/2005/8/layout/vList3"/>
    <dgm:cxn modelId="{770A241C-D8F1-4C8F-92AA-5EACFF5D1216}" type="presParOf" srcId="{73694C80-7F3B-4C16-A4A1-893C57C87645}" destId="{6AC61BDA-5E5D-4742-8412-9F130B818131}" srcOrd="2" destOrd="0" presId="urn:microsoft.com/office/officeart/2005/8/layout/vList3"/>
    <dgm:cxn modelId="{8AC8CB4D-D20E-45F4-922A-C7754384395F}" type="presParOf" srcId="{6AC61BDA-5E5D-4742-8412-9F130B818131}" destId="{543002A9-280A-47DE-AF1F-27A7BEFB3062}" srcOrd="0" destOrd="0" presId="urn:microsoft.com/office/officeart/2005/8/layout/vList3"/>
    <dgm:cxn modelId="{321AF5AA-D851-42D0-8468-11F9FC2083A6}" type="presParOf" srcId="{6AC61BDA-5E5D-4742-8412-9F130B818131}" destId="{A136F491-F555-4233-A6A3-C6AA37468A0E}" srcOrd="1" destOrd="0" presId="urn:microsoft.com/office/officeart/2005/8/layout/vList3"/>
    <dgm:cxn modelId="{A18949C0-160C-4417-93DC-A46E4CF33AAC}" type="presParOf" srcId="{73694C80-7F3B-4C16-A4A1-893C57C87645}" destId="{9493A7B4-46EC-4834-A690-42B44B076188}" srcOrd="3" destOrd="0" presId="urn:microsoft.com/office/officeart/2005/8/layout/vList3"/>
    <dgm:cxn modelId="{0160DFE8-9612-49A8-819D-5D373476B6FC}" type="presParOf" srcId="{73694C80-7F3B-4C16-A4A1-893C57C87645}" destId="{D2E8E244-B8FC-46A1-A0DE-19DE15B2EF4C}" srcOrd="4" destOrd="0" presId="urn:microsoft.com/office/officeart/2005/8/layout/vList3"/>
    <dgm:cxn modelId="{30E2126E-874D-4B53-8756-5F0F5E28AC95}" type="presParOf" srcId="{D2E8E244-B8FC-46A1-A0DE-19DE15B2EF4C}" destId="{5CB30E67-AB59-4864-ACD6-E0EEF661CF77}" srcOrd="0" destOrd="0" presId="urn:microsoft.com/office/officeart/2005/8/layout/vList3"/>
    <dgm:cxn modelId="{005B5C50-0E88-46E0-93D1-8F280A295EC7}" type="presParOf" srcId="{D2E8E244-B8FC-46A1-A0DE-19DE15B2EF4C}" destId="{0A4BCC54-111D-42AD-83F0-1AEBC8A91735}" srcOrd="1" destOrd="0" presId="urn:microsoft.com/office/officeart/2005/8/layout/vList3"/>
    <dgm:cxn modelId="{38CE0478-DC1F-44B8-A9B5-F3E164D213E8}" type="presParOf" srcId="{73694C80-7F3B-4C16-A4A1-893C57C87645}" destId="{16DB1B72-B48F-49FD-A761-2719D720D4EC}" srcOrd="5" destOrd="0" presId="urn:microsoft.com/office/officeart/2005/8/layout/vList3"/>
    <dgm:cxn modelId="{628897D0-3BE8-43D3-B013-3AA96EA5B03E}" type="presParOf" srcId="{73694C80-7F3B-4C16-A4A1-893C57C87645}" destId="{9823244F-4EB9-4120-B450-91A82F7E0A07}" srcOrd="6" destOrd="0" presId="urn:microsoft.com/office/officeart/2005/8/layout/vList3"/>
    <dgm:cxn modelId="{79CBE1D5-F4CF-4474-BFFD-7A3A51D68A2B}" type="presParOf" srcId="{9823244F-4EB9-4120-B450-91A82F7E0A07}" destId="{9D007BCF-A1DF-4590-B54C-404F7888D50C}" srcOrd="0" destOrd="0" presId="urn:microsoft.com/office/officeart/2005/8/layout/vList3"/>
    <dgm:cxn modelId="{CF8A5A5E-9B68-49ED-9799-C04278DDC14C}" type="presParOf" srcId="{9823244F-4EB9-4120-B450-91A82F7E0A07}" destId="{0F30AE7B-329B-454A-B331-7E9DD043B4D3}" srcOrd="1" destOrd="0" presId="urn:microsoft.com/office/officeart/2005/8/layout/vList3"/>
    <dgm:cxn modelId="{57AC1094-8120-4706-A620-270A30D8990F}" type="presParOf" srcId="{73694C80-7F3B-4C16-A4A1-893C57C87645}" destId="{10886182-F8ED-42F9-83E6-15B8484171DA}" srcOrd="7" destOrd="0" presId="urn:microsoft.com/office/officeart/2005/8/layout/vList3"/>
    <dgm:cxn modelId="{67E12E86-AC8E-4136-BFC2-F6B33421A02F}" type="presParOf" srcId="{73694C80-7F3B-4C16-A4A1-893C57C87645}" destId="{307FD9E5-FC73-4AC9-B1C5-1FD3F06A6DD7}" srcOrd="8" destOrd="0" presId="urn:microsoft.com/office/officeart/2005/8/layout/vList3"/>
    <dgm:cxn modelId="{281260D9-6B7E-4A74-B183-B0F1B11D7B90}" type="presParOf" srcId="{307FD9E5-FC73-4AC9-B1C5-1FD3F06A6DD7}" destId="{DE6110A9-5F6C-43B4-8E7F-D3348C77E6B8}" srcOrd="0" destOrd="0" presId="urn:microsoft.com/office/officeart/2005/8/layout/vList3"/>
    <dgm:cxn modelId="{A5A932E5-FC42-405B-96B5-76CC2D9D557C}" type="presParOf" srcId="{307FD9E5-FC73-4AC9-B1C5-1FD3F06A6DD7}" destId="{9D18A0DB-A3C5-4313-91CC-0A84FB2D539C}" srcOrd="1" destOrd="0" presId="urn:microsoft.com/office/officeart/2005/8/layout/vList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23A2F5-EBCC-446F-9E5E-35A67A3D1244}">
      <dsp:nvSpPr>
        <dsp:cNvPr id="0" name=""/>
        <dsp:cNvSpPr/>
      </dsp:nvSpPr>
      <dsp:spPr>
        <a:xfrm>
          <a:off x="0" y="668952"/>
          <a:ext cx="6858048" cy="760778"/>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38CCA1-ED69-42F1-8137-CEE4D9B06652}">
      <dsp:nvSpPr>
        <dsp:cNvPr id="0" name=""/>
        <dsp:cNvSpPr/>
      </dsp:nvSpPr>
      <dsp:spPr>
        <a:xfrm>
          <a:off x="3089" y="173754"/>
          <a:ext cx="1485798" cy="760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a:lnSpc>
              <a:spcPct val="90000"/>
            </a:lnSpc>
            <a:spcBef>
              <a:spcPct val="0"/>
            </a:spcBef>
            <a:spcAft>
              <a:spcPct val="35000"/>
            </a:spcAft>
          </a:pPr>
          <a:r>
            <a:rPr lang="fr-CA" sz="1600" b="1" kern="1200" dirty="0" smtClean="0">
              <a:solidFill>
                <a:srgbClr val="FF0000"/>
              </a:solidFill>
            </a:rPr>
            <a:t>Imprimé</a:t>
          </a:r>
          <a:endParaRPr lang="fr-FR" sz="1600" b="1" kern="1200" dirty="0">
            <a:solidFill>
              <a:srgbClr val="FF0000"/>
            </a:solidFill>
          </a:endParaRPr>
        </a:p>
      </dsp:txBody>
      <dsp:txXfrm>
        <a:off x="3089" y="173754"/>
        <a:ext cx="1485798" cy="760778"/>
      </dsp:txXfrm>
    </dsp:sp>
    <dsp:sp modelId="{9AC525A6-6568-44EB-8ED9-A0EBB6626CC1}">
      <dsp:nvSpPr>
        <dsp:cNvPr id="0" name=""/>
        <dsp:cNvSpPr/>
      </dsp:nvSpPr>
      <dsp:spPr>
        <a:xfrm>
          <a:off x="650891" y="957171"/>
          <a:ext cx="190194" cy="19019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0DD1BB-1989-4FF1-B526-419861434C11}">
      <dsp:nvSpPr>
        <dsp:cNvPr id="0" name=""/>
        <dsp:cNvSpPr/>
      </dsp:nvSpPr>
      <dsp:spPr>
        <a:xfrm>
          <a:off x="1563177" y="1141168"/>
          <a:ext cx="1485798" cy="760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lvl="0" algn="ctr" defTabSz="533400">
            <a:lnSpc>
              <a:spcPct val="90000"/>
            </a:lnSpc>
            <a:spcBef>
              <a:spcPct val="0"/>
            </a:spcBef>
            <a:spcAft>
              <a:spcPct val="35000"/>
            </a:spcAft>
          </a:pPr>
          <a:endParaRPr lang="fr-FR" sz="1200" b="1" kern="1200" dirty="0"/>
        </a:p>
      </dsp:txBody>
      <dsp:txXfrm>
        <a:off x="1563177" y="1141168"/>
        <a:ext cx="1485798" cy="760778"/>
      </dsp:txXfrm>
    </dsp:sp>
    <dsp:sp modelId="{507A2277-FF78-4A4B-86A8-705D645941F7}">
      <dsp:nvSpPr>
        <dsp:cNvPr id="0" name=""/>
        <dsp:cNvSpPr/>
      </dsp:nvSpPr>
      <dsp:spPr>
        <a:xfrm>
          <a:off x="2210979" y="957171"/>
          <a:ext cx="190194" cy="19019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9C66EA-AB20-4EB6-A9E0-57F4EC7A477C}">
      <dsp:nvSpPr>
        <dsp:cNvPr id="0" name=""/>
        <dsp:cNvSpPr/>
      </dsp:nvSpPr>
      <dsp:spPr>
        <a:xfrm>
          <a:off x="3123266" y="0"/>
          <a:ext cx="1485798" cy="760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endParaRPr lang="fr-FR" sz="1200" b="1" kern="1200" dirty="0"/>
        </a:p>
      </dsp:txBody>
      <dsp:txXfrm>
        <a:off x="3123266" y="0"/>
        <a:ext cx="1485798" cy="760778"/>
      </dsp:txXfrm>
    </dsp:sp>
    <dsp:sp modelId="{19AAF8D0-179B-4661-B551-A0EACDD2D421}">
      <dsp:nvSpPr>
        <dsp:cNvPr id="0" name=""/>
        <dsp:cNvSpPr/>
      </dsp:nvSpPr>
      <dsp:spPr>
        <a:xfrm>
          <a:off x="3771068" y="957171"/>
          <a:ext cx="190194" cy="19019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A03F59-1DC8-41B9-B4C8-3D54BB57B240}">
      <dsp:nvSpPr>
        <dsp:cNvPr id="0" name=""/>
        <dsp:cNvSpPr/>
      </dsp:nvSpPr>
      <dsp:spPr>
        <a:xfrm>
          <a:off x="4683355" y="1141168"/>
          <a:ext cx="1485798" cy="760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fr-CA" sz="1600" b="1" kern="1200" dirty="0" smtClean="0">
              <a:solidFill>
                <a:srgbClr val="FF0000"/>
              </a:solidFill>
            </a:rPr>
            <a:t>Électronique et Web</a:t>
          </a:r>
          <a:endParaRPr lang="fr-FR" sz="1600" b="1" kern="1200" dirty="0">
            <a:solidFill>
              <a:srgbClr val="FF0000"/>
            </a:solidFill>
          </a:endParaRPr>
        </a:p>
      </dsp:txBody>
      <dsp:txXfrm>
        <a:off x="4683355" y="1141168"/>
        <a:ext cx="1485798" cy="760778"/>
      </dsp:txXfrm>
    </dsp:sp>
    <dsp:sp modelId="{E23018EE-449F-40CF-99F8-CDB8BE475B8B}">
      <dsp:nvSpPr>
        <dsp:cNvPr id="0" name=""/>
        <dsp:cNvSpPr/>
      </dsp:nvSpPr>
      <dsp:spPr>
        <a:xfrm>
          <a:off x="5331157" y="957171"/>
          <a:ext cx="190194" cy="19019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758B0C-EB02-4214-BFDB-522D1E70EDC6}">
      <dsp:nvSpPr>
        <dsp:cNvPr id="0" name=""/>
        <dsp:cNvSpPr/>
      </dsp:nvSpPr>
      <dsp:spPr>
        <a:xfrm rot="10800000">
          <a:off x="927882" y="1753"/>
          <a:ext cx="4896471" cy="561394"/>
        </a:xfrm>
        <a:prstGeom prst="homePlate">
          <a:avLst/>
        </a:prstGeom>
        <a:solidFill>
          <a:schemeClr val="accent2">
            <a:alpha val="9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7559" tIns="68580" rIns="128016" bIns="68580" numCol="1" spcCol="1270" anchor="ctr" anchorCtr="0">
          <a:noAutofit/>
        </a:bodyPr>
        <a:lstStyle/>
        <a:p>
          <a:pPr lvl="0" algn="l" defTabSz="800100">
            <a:lnSpc>
              <a:spcPct val="90000"/>
            </a:lnSpc>
            <a:spcBef>
              <a:spcPct val="0"/>
            </a:spcBef>
            <a:spcAft>
              <a:spcPct val="35000"/>
            </a:spcAft>
          </a:pPr>
          <a:r>
            <a:rPr lang="fr-FR" sz="1800" kern="1200" dirty="0" smtClean="0">
              <a:cs typeface="Arial Narrow"/>
            </a:rPr>
            <a:t>Offre mondiale de documentation numérique</a:t>
          </a:r>
          <a:endParaRPr lang="fr-CA" sz="1800" kern="1200" dirty="0"/>
        </a:p>
      </dsp:txBody>
      <dsp:txXfrm rot="10800000">
        <a:off x="1068230" y="1753"/>
        <a:ext cx="4756123" cy="561394"/>
      </dsp:txXfrm>
    </dsp:sp>
    <dsp:sp modelId="{75B1341C-B05F-4C1E-8B1A-799C5838210C}">
      <dsp:nvSpPr>
        <dsp:cNvPr id="0" name=""/>
        <dsp:cNvSpPr/>
      </dsp:nvSpPr>
      <dsp:spPr>
        <a:xfrm>
          <a:off x="529494" y="1753"/>
          <a:ext cx="561394" cy="56139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2000" r="-22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25CEC451-360B-4C0A-B7D4-F30CB69D15B2}">
      <dsp:nvSpPr>
        <dsp:cNvPr id="0" name=""/>
        <dsp:cNvSpPr/>
      </dsp:nvSpPr>
      <dsp:spPr>
        <a:xfrm rot="10800000">
          <a:off x="927882" y="730728"/>
          <a:ext cx="4896471" cy="561394"/>
        </a:xfrm>
        <a:prstGeom prst="homePlate">
          <a:avLst/>
        </a:prstGeom>
        <a:solidFill>
          <a:schemeClr val="accent2">
            <a:alpha val="90000"/>
            <a:hueOff val="0"/>
            <a:satOff val="0"/>
            <a:lumOff val="0"/>
            <a:alphaOff val="-13333"/>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7559" tIns="68580" rIns="128016" bIns="68580" numCol="1" spcCol="1270" anchor="ctr" anchorCtr="0">
          <a:noAutofit/>
        </a:bodyPr>
        <a:lstStyle/>
        <a:p>
          <a:pPr lvl="0" algn="l" defTabSz="800100">
            <a:lnSpc>
              <a:spcPct val="90000"/>
            </a:lnSpc>
            <a:spcBef>
              <a:spcPct val="0"/>
            </a:spcBef>
            <a:spcAft>
              <a:spcPct val="35000"/>
            </a:spcAft>
          </a:pPr>
          <a:r>
            <a:rPr lang="fr-CA" sz="1800" kern="1200" dirty="0" smtClean="0"/>
            <a:t>Droit d’auteur (Loi c-11 et COPIBEC)</a:t>
          </a:r>
          <a:endParaRPr lang="fr-CA" sz="1800" kern="1200" dirty="0"/>
        </a:p>
      </dsp:txBody>
      <dsp:txXfrm rot="10800000">
        <a:off x="1068230" y="730728"/>
        <a:ext cx="4756123" cy="561394"/>
      </dsp:txXfrm>
    </dsp:sp>
    <dsp:sp modelId="{7BB5F0CD-44CC-46BF-81A3-01D4B18789CB}">
      <dsp:nvSpPr>
        <dsp:cNvPr id="0" name=""/>
        <dsp:cNvSpPr/>
      </dsp:nvSpPr>
      <dsp:spPr>
        <a:xfrm>
          <a:off x="529494" y="730728"/>
          <a:ext cx="561394" cy="56139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33E30445-36E8-4AFA-8483-746A1F1BB569}">
      <dsp:nvSpPr>
        <dsp:cNvPr id="0" name=""/>
        <dsp:cNvSpPr/>
      </dsp:nvSpPr>
      <dsp:spPr>
        <a:xfrm rot="10800000">
          <a:off x="927882" y="1459703"/>
          <a:ext cx="4896471" cy="561394"/>
        </a:xfrm>
        <a:prstGeom prst="homePlate">
          <a:avLst/>
        </a:prstGeom>
        <a:solidFill>
          <a:schemeClr val="accent2">
            <a:alpha val="90000"/>
            <a:hueOff val="0"/>
            <a:satOff val="0"/>
            <a:lumOff val="0"/>
            <a:alphaOff val="-26667"/>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7559" tIns="68580" rIns="128016" bIns="68580" numCol="1" spcCol="1270" anchor="ctr" anchorCtr="0">
          <a:noAutofit/>
        </a:bodyPr>
        <a:lstStyle/>
        <a:p>
          <a:pPr lvl="0" algn="l" defTabSz="800100">
            <a:lnSpc>
              <a:spcPct val="90000"/>
            </a:lnSpc>
            <a:spcBef>
              <a:spcPct val="0"/>
            </a:spcBef>
            <a:spcAft>
              <a:spcPct val="35000"/>
            </a:spcAft>
          </a:pPr>
          <a:r>
            <a:rPr lang="fr-FR" sz="1800" kern="1200" dirty="0" smtClean="0">
              <a:cs typeface="Arial Narrow"/>
            </a:rPr>
            <a:t>Communication savante</a:t>
          </a:r>
          <a:endParaRPr lang="fr-CA" sz="1800" kern="1200" dirty="0"/>
        </a:p>
      </dsp:txBody>
      <dsp:txXfrm rot="10800000">
        <a:off x="1068230" y="1459703"/>
        <a:ext cx="4756123" cy="561394"/>
      </dsp:txXfrm>
    </dsp:sp>
    <dsp:sp modelId="{7C127257-350B-4D04-93D9-CEF751F5B51E}">
      <dsp:nvSpPr>
        <dsp:cNvPr id="0" name=""/>
        <dsp:cNvSpPr/>
      </dsp:nvSpPr>
      <dsp:spPr>
        <a:xfrm>
          <a:off x="529494" y="1459703"/>
          <a:ext cx="561394" cy="56139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5000" b="-25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6AFF27D6-F587-4CAD-803C-D45B8E86B038}">
      <dsp:nvSpPr>
        <dsp:cNvPr id="0" name=""/>
        <dsp:cNvSpPr/>
      </dsp:nvSpPr>
      <dsp:spPr>
        <a:xfrm rot="10800000">
          <a:off x="927882" y="2188678"/>
          <a:ext cx="4896471" cy="561394"/>
        </a:xfrm>
        <a:prstGeom prst="homePlate">
          <a:avLst/>
        </a:prstGeom>
        <a:solidFill>
          <a:schemeClr val="accent2">
            <a:alpha val="90000"/>
            <a:hueOff val="0"/>
            <a:satOff val="0"/>
            <a:lumOff val="0"/>
            <a:alpha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7559" tIns="68580" rIns="128016" bIns="68580" numCol="1" spcCol="1270" anchor="ctr" anchorCtr="0">
          <a:noAutofit/>
        </a:bodyPr>
        <a:lstStyle/>
        <a:p>
          <a:pPr lvl="0" algn="l" defTabSz="800100">
            <a:lnSpc>
              <a:spcPct val="90000"/>
            </a:lnSpc>
            <a:spcBef>
              <a:spcPct val="0"/>
            </a:spcBef>
            <a:spcAft>
              <a:spcPct val="35000"/>
            </a:spcAft>
          </a:pPr>
          <a:r>
            <a:rPr lang="fr-FR" sz="1800" kern="1200" dirty="0" smtClean="0">
              <a:cs typeface="Arial Narrow"/>
            </a:rPr>
            <a:t>Mouvement du Libre accès – politique institutionnelle de libre accès</a:t>
          </a:r>
          <a:endParaRPr lang="fr-CA" sz="1800" kern="1200" dirty="0"/>
        </a:p>
      </dsp:txBody>
      <dsp:txXfrm rot="10800000">
        <a:off x="1068230" y="2188678"/>
        <a:ext cx="4756123" cy="561394"/>
      </dsp:txXfrm>
    </dsp:sp>
    <dsp:sp modelId="{B8215EF9-DE82-415F-9DE4-B553E5DEEB5B}">
      <dsp:nvSpPr>
        <dsp:cNvPr id="0" name=""/>
        <dsp:cNvSpPr/>
      </dsp:nvSpPr>
      <dsp:spPr>
        <a:xfrm>
          <a:off x="529494" y="2188678"/>
          <a:ext cx="561394" cy="561394"/>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8000" b="-18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758B0C-EB02-4214-BFDB-522D1E70EDC6}">
      <dsp:nvSpPr>
        <dsp:cNvPr id="0" name=""/>
        <dsp:cNvSpPr/>
      </dsp:nvSpPr>
      <dsp:spPr>
        <a:xfrm rot="10800000">
          <a:off x="1593671" y="1612"/>
          <a:ext cx="4161079" cy="628406"/>
        </a:xfrm>
        <a:prstGeom prst="homePlate">
          <a:avLst/>
        </a:prstGeom>
        <a:solidFill>
          <a:schemeClr val="accent2">
            <a:alpha val="9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77110" tIns="68580" rIns="128016" bIns="68580" numCol="1" spcCol="1270" anchor="ctr" anchorCtr="0">
          <a:noAutofit/>
        </a:bodyPr>
        <a:lstStyle/>
        <a:p>
          <a:pPr lvl="0" algn="l" defTabSz="800100">
            <a:lnSpc>
              <a:spcPct val="90000"/>
            </a:lnSpc>
            <a:spcBef>
              <a:spcPct val="0"/>
            </a:spcBef>
            <a:spcAft>
              <a:spcPct val="35000"/>
            </a:spcAft>
          </a:pPr>
          <a:r>
            <a:rPr lang="fr-FR" sz="1800" kern="1200" dirty="0" smtClean="0">
              <a:cs typeface="Arial Narrow"/>
            </a:rPr>
            <a:t>Chaires et instituts de recherche</a:t>
          </a:r>
          <a:endParaRPr lang="fr-CA" sz="1800" kern="1200" dirty="0"/>
        </a:p>
      </dsp:txBody>
      <dsp:txXfrm rot="10800000">
        <a:off x="1750772" y="1612"/>
        <a:ext cx="4003978" cy="628406"/>
      </dsp:txXfrm>
    </dsp:sp>
    <dsp:sp modelId="{75B1341C-B05F-4C1E-8B1A-799C5838210C}">
      <dsp:nvSpPr>
        <dsp:cNvPr id="0" name=""/>
        <dsp:cNvSpPr/>
      </dsp:nvSpPr>
      <dsp:spPr>
        <a:xfrm>
          <a:off x="1151607" y="1612"/>
          <a:ext cx="628406" cy="62840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25CEC451-360B-4C0A-B7D4-F30CB69D15B2}">
      <dsp:nvSpPr>
        <dsp:cNvPr id="0" name=""/>
        <dsp:cNvSpPr/>
      </dsp:nvSpPr>
      <dsp:spPr>
        <a:xfrm rot="10800000">
          <a:off x="1593671" y="794290"/>
          <a:ext cx="4161079" cy="628406"/>
        </a:xfrm>
        <a:prstGeom prst="homePlate">
          <a:avLst/>
        </a:prstGeom>
        <a:solidFill>
          <a:schemeClr val="accent2">
            <a:alpha val="90000"/>
            <a:hueOff val="0"/>
            <a:satOff val="0"/>
            <a:lumOff val="0"/>
            <a:alphaOff val="-2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77110" tIns="68580" rIns="128016" bIns="68580" numCol="1" spcCol="1270" anchor="ctr" anchorCtr="0">
          <a:noAutofit/>
        </a:bodyPr>
        <a:lstStyle/>
        <a:p>
          <a:pPr lvl="0" algn="l" defTabSz="800100">
            <a:lnSpc>
              <a:spcPct val="90000"/>
            </a:lnSpc>
            <a:spcBef>
              <a:spcPct val="0"/>
            </a:spcBef>
            <a:spcAft>
              <a:spcPct val="35000"/>
            </a:spcAft>
          </a:pPr>
          <a:r>
            <a:rPr lang="fr-FR" sz="1800" kern="1200" dirty="0" smtClean="0">
              <a:cs typeface="Arial Narrow"/>
            </a:rPr>
            <a:t>Chercheurs</a:t>
          </a:r>
        </a:p>
      </dsp:txBody>
      <dsp:txXfrm rot="10800000">
        <a:off x="1750772" y="794290"/>
        <a:ext cx="4003978" cy="628406"/>
      </dsp:txXfrm>
    </dsp:sp>
    <dsp:sp modelId="{7BB5F0CD-44CC-46BF-81A3-01D4B18789CB}">
      <dsp:nvSpPr>
        <dsp:cNvPr id="0" name=""/>
        <dsp:cNvSpPr/>
      </dsp:nvSpPr>
      <dsp:spPr>
        <a:xfrm>
          <a:off x="1151607" y="794290"/>
          <a:ext cx="628406" cy="62840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5000" b="-25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33E30445-36E8-4AFA-8483-746A1F1BB569}">
      <dsp:nvSpPr>
        <dsp:cNvPr id="0" name=""/>
        <dsp:cNvSpPr/>
      </dsp:nvSpPr>
      <dsp:spPr>
        <a:xfrm rot="10800000">
          <a:off x="1593671" y="1586968"/>
          <a:ext cx="4161079" cy="628406"/>
        </a:xfrm>
        <a:prstGeom prst="homePlate">
          <a:avLst/>
        </a:prstGeom>
        <a:solidFill>
          <a:schemeClr val="accent2">
            <a:alpha val="90000"/>
            <a:hueOff val="0"/>
            <a:satOff val="0"/>
            <a:lumOff val="0"/>
            <a:alpha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77110" tIns="68580" rIns="128016" bIns="68580" numCol="1" spcCol="1270" anchor="ctr" anchorCtr="0">
          <a:noAutofit/>
        </a:bodyPr>
        <a:lstStyle/>
        <a:p>
          <a:pPr lvl="0" algn="l" defTabSz="800100">
            <a:lnSpc>
              <a:spcPct val="90000"/>
            </a:lnSpc>
            <a:spcBef>
              <a:spcPct val="0"/>
            </a:spcBef>
            <a:spcAft>
              <a:spcPct val="35000"/>
            </a:spcAft>
          </a:pPr>
          <a:endParaRPr lang="fr-FR" sz="1800" kern="1200" dirty="0" smtClean="0">
            <a:cs typeface="Arial Narrow"/>
          </a:endParaRPr>
        </a:p>
        <a:p>
          <a:pPr lvl="0" algn="l" defTabSz="800100">
            <a:lnSpc>
              <a:spcPct val="90000"/>
            </a:lnSpc>
            <a:spcBef>
              <a:spcPct val="0"/>
            </a:spcBef>
            <a:spcAft>
              <a:spcPct val="35000"/>
            </a:spcAft>
          </a:pPr>
          <a:r>
            <a:rPr lang="fr-FR" sz="1800" kern="1200" dirty="0" smtClean="0">
              <a:cs typeface="Arial Narrow"/>
            </a:rPr>
            <a:t>Étudiants de 2</a:t>
          </a:r>
          <a:r>
            <a:rPr lang="fr-FR" sz="1800" kern="1200" baseline="30000" dirty="0" smtClean="0">
              <a:cs typeface="Arial Narrow"/>
            </a:rPr>
            <a:t>e</a:t>
          </a:r>
          <a:r>
            <a:rPr lang="fr-FR" sz="1800" kern="1200" dirty="0" smtClean="0">
              <a:cs typeface="Arial Narrow"/>
            </a:rPr>
            <a:t> et 3</a:t>
          </a:r>
          <a:r>
            <a:rPr lang="fr-FR" sz="1800" kern="1200" baseline="30000" dirty="0" smtClean="0">
              <a:cs typeface="Arial Narrow"/>
            </a:rPr>
            <a:t>e</a:t>
          </a:r>
          <a:r>
            <a:rPr lang="fr-FR" sz="1800" kern="1200" dirty="0" smtClean="0">
              <a:cs typeface="Arial Narrow"/>
            </a:rPr>
            <a:t> cycles</a:t>
          </a:r>
        </a:p>
        <a:p>
          <a:pPr lvl="0" algn="l" defTabSz="800100">
            <a:lnSpc>
              <a:spcPct val="90000"/>
            </a:lnSpc>
            <a:spcBef>
              <a:spcPct val="0"/>
            </a:spcBef>
            <a:spcAft>
              <a:spcPct val="35000"/>
            </a:spcAft>
          </a:pPr>
          <a:endParaRPr lang="fr-CA" sz="1800" kern="1200" dirty="0"/>
        </a:p>
      </dsp:txBody>
      <dsp:txXfrm rot="10800000">
        <a:off x="1750772" y="1586968"/>
        <a:ext cx="4003978" cy="628406"/>
      </dsp:txXfrm>
    </dsp:sp>
    <dsp:sp modelId="{7C127257-350B-4D04-93D9-CEF751F5B51E}">
      <dsp:nvSpPr>
        <dsp:cNvPr id="0" name=""/>
        <dsp:cNvSpPr/>
      </dsp:nvSpPr>
      <dsp:spPr>
        <a:xfrm>
          <a:off x="1151607" y="1586968"/>
          <a:ext cx="628406" cy="62840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999AB5-EDEE-4AF2-B31C-2435706200FC}">
      <dsp:nvSpPr>
        <dsp:cNvPr id="0" name=""/>
        <dsp:cNvSpPr/>
      </dsp:nvSpPr>
      <dsp:spPr>
        <a:xfrm rot="10800000">
          <a:off x="710085" y="1744"/>
          <a:ext cx="5301668" cy="524898"/>
        </a:xfrm>
        <a:prstGeom prst="homePlate">
          <a:avLst/>
        </a:prstGeom>
        <a:solidFill>
          <a:schemeClr val="accent2">
            <a:alpha val="9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1466" tIns="64770" rIns="120904" bIns="64770" numCol="1" spcCol="1270" anchor="ctr" anchorCtr="0">
          <a:noAutofit/>
        </a:bodyPr>
        <a:lstStyle/>
        <a:p>
          <a:pPr lvl="0" algn="l" defTabSz="755650">
            <a:lnSpc>
              <a:spcPct val="90000"/>
            </a:lnSpc>
            <a:spcBef>
              <a:spcPct val="0"/>
            </a:spcBef>
            <a:spcAft>
              <a:spcPct val="35000"/>
            </a:spcAft>
          </a:pPr>
          <a:r>
            <a:rPr lang="fr-FR" sz="1700" kern="1200" dirty="0" smtClean="0">
              <a:cs typeface="Arial Narrow"/>
            </a:rPr>
            <a:t>Collections mieux ciblées, adaptées, pointues </a:t>
          </a:r>
          <a:endParaRPr lang="fr-CA" sz="1700" kern="1200" dirty="0"/>
        </a:p>
      </dsp:txBody>
      <dsp:txXfrm rot="10800000">
        <a:off x="841309" y="1744"/>
        <a:ext cx="5170444" cy="524898"/>
      </dsp:txXfrm>
    </dsp:sp>
    <dsp:sp modelId="{BC89340C-218B-40D9-A00F-E73A7144CA09}">
      <dsp:nvSpPr>
        <dsp:cNvPr id="0" name=""/>
        <dsp:cNvSpPr/>
      </dsp:nvSpPr>
      <dsp:spPr>
        <a:xfrm>
          <a:off x="373623" y="901"/>
          <a:ext cx="524898" cy="52748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A136F491-F555-4233-A6A3-C6AA37468A0E}">
      <dsp:nvSpPr>
        <dsp:cNvPr id="0" name=""/>
        <dsp:cNvSpPr/>
      </dsp:nvSpPr>
      <dsp:spPr>
        <a:xfrm rot="10800000">
          <a:off x="710085" y="684622"/>
          <a:ext cx="5301668" cy="524898"/>
        </a:xfrm>
        <a:prstGeom prst="homePlate">
          <a:avLst/>
        </a:prstGeom>
        <a:solidFill>
          <a:schemeClr val="accent2">
            <a:alpha val="90000"/>
            <a:hueOff val="0"/>
            <a:satOff val="0"/>
            <a:lumOff val="0"/>
            <a:alphaOff val="-1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1466" tIns="64770" rIns="120904" bIns="64770" numCol="1" spcCol="1270" anchor="ctr" anchorCtr="0">
          <a:noAutofit/>
        </a:bodyPr>
        <a:lstStyle/>
        <a:p>
          <a:pPr lvl="0" algn="l" defTabSz="755650">
            <a:lnSpc>
              <a:spcPct val="90000"/>
            </a:lnSpc>
            <a:spcBef>
              <a:spcPct val="0"/>
            </a:spcBef>
            <a:spcAft>
              <a:spcPct val="35000"/>
            </a:spcAft>
          </a:pPr>
          <a:r>
            <a:rPr lang="fr-FR" sz="1700" kern="1200" dirty="0" smtClean="0">
              <a:cs typeface="Arial Narrow"/>
            </a:rPr>
            <a:t>Politique de développement disciplinaire - Recherche</a:t>
          </a:r>
          <a:endParaRPr lang="fr-CA" sz="1700" kern="1200" dirty="0"/>
        </a:p>
      </dsp:txBody>
      <dsp:txXfrm rot="10800000">
        <a:off x="841309" y="684622"/>
        <a:ext cx="5170444" cy="524898"/>
      </dsp:txXfrm>
    </dsp:sp>
    <dsp:sp modelId="{543002A9-280A-47DE-AF1F-27A7BEFB3062}">
      <dsp:nvSpPr>
        <dsp:cNvPr id="0" name=""/>
        <dsp:cNvSpPr/>
      </dsp:nvSpPr>
      <dsp:spPr>
        <a:xfrm>
          <a:off x="377790" y="685074"/>
          <a:ext cx="524898" cy="52489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0A4BCC54-111D-42AD-83F0-1AEBC8A91735}">
      <dsp:nvSpPr>
        <dsp:cNvPr id="0" name=""/>
        <dsp:cNvSpPr/>
      </dsp:nvSpPr>
      <dsp:spPr>
        <a:xfrm rot="10800000">
          <a:off x="710085" y="1366207"/>
          <a:ext cx="5301668" cy="524898"/>
        </a:xfrm>
        <a:prstGeom prst="homePlate">
          <a:avLst/>
        </a:prstGeom>
        <a:solidFill>
          <a:schemeClr val="accent2">
            <a:alpha val="90000"/>
            <a:hueOff val="0"/>
            <a:satOff val="0"/>
            <a:lumOff val="0"/>
            <a:alphaOff val="-2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1466" tIns="60960" rIns="113792" bIns="60960" numCol="1" spcCol="1270" anchor="ctr" anchorCtr="0">
          <a:noAutofit/>
        </a:bodyPr>
        <a:lstStyle/>
        <a:p>
          <a:pPr lvl="0" algn="l" defTabSz="711200">
            <a:lnSpc>
              <a:spcPct val="90000"/>
            </a:lnSpc>
            <a:spcBef>
              <a:spcPct val="0"/>
            </a:spcBef>
            <a:spcAft>
              <a:spcPct val="35000"/>
            </a:spcAft>
          </a:pPr>
          <a:r>
            <a:rPr lang="fr-FR" sz="1600" kern="1200" dirty="0" smtClean="0">
              <a:cs typeface="Arial Narrow"/>
            </a:rPr>
            <a:t>Augmentation des contenus numériques spécifiques</a:t>
          </a:r>
          <a:endParaRPr lang="fr-CA" sz="1600" kern="1200" dirty="0"/>
        </a:p>
      </dsp:txBody>
      <dsp:txXfrm rot="10800000">
        <a:off x="841309" y="1366207"/>
        <a:ext cx="5170444" cy="524898"/>
      </dsp:txXfrm>
    </dsp:sp>
    <dsp:sp modelId="{5CB30E67-AB59-4864-ACD6-E0EEF661CF77}">
      <dsp:nvSpPr>
        <dsp:cNvPr id="0" name=""/>
        <dsp:cNvSpPr/>
      </dsp:nvSpPr>
      <dsp:spPr>
        <a:xfrm>
          <a:off x="361330" y="1391103"/>
          <a:ext cx="524898" cy="52489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0F30AE7B-329B-454A-B331-7E9DD043B4D3}">
      <dsp:nvSpPr>
        <dsp:cNvPr id="0" name=""/>
        <dsp:cNvSpPr/>
      </dsp:nvSpPr>
      <dsp:spPr>
        <a:xfrm rot="10800000">
          <a:off x="710085" y="2047791"/>
          <a:ext cx="5301668" cy="524898"/>
        </a:xfrm>
        <a:prstGeom prst="homePlate">
          <a:avLst/>
        </a:prstGeom>
        <a:solidFill>
          <a:schemeClr val="accent2">
            <a:alpha val="90000"/>
            <a:hueOff val="0"/>
            <a:satOff val="0"/>
            <a:lumOff val="0"/>
            <a:alphaOff val="-3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1466" tIns="60960" rIns="113792" bIns="60960" numCol="1" spcCol="1270" anchor="ctr" anchorCtr="0">
          <a:noAutofit/>
        </a:bodyPr>
        <a:lstStyle/>
        <a:p>
          <a:pPr lvl="0" algn="l" defTabSz="711200">
            <a:lnSpc>
              <a:spcPct val="90000"/>
            </a:lnSpc>
            <a:spcBef>
              <a:spcPct val="0"/>
            </a:spcBef>
            <a:spcAft>
              <a:spcPct val="35000"/>
            </a:spcAft>
          </a:pPr>
          <a:r>
            <a:rPr lang="fr-FR" sz="1600" kern="1200" dirty="0" smtClean="0">
              <a:cs typeface="Arial Narrow"/>
            </a:rPr>
            <a:t>Contenus numériques francophones et canadiens</a:t>
          </a:r>
        </a:p>
      </dsp:txBody>
      <dsp:txXfrm rot="10800000">
        <a:off x="841309" y="2047791"/>
        <a:ext cx="5170444" cy="524898"/>
      </dsp:txXfrm>
    </dsp:sp>
    <dsp:sp modelId="{9D007BCF-A1DF-4590-B54C-404F7888D50C}">
      <dsp:nvSpPr>
        <dsp:cNvPr id="0" name=""/>
        <dsp:cNvSpPr/>
      </dsp:nvSpPr>
      <dsp:spPr>
        <a:xfrm>
          <a:off x="344438" y="2048243"/>
          <a:ext cx="524898" cy="524898"/>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9D18A0DB-A3C5-4313-91CC-0A84FB2D539C}">
      <dsp:nvSpPr>
        <dsp:cNvPr id="0" name=""/>
        <dsp:cNvSpPr/>
      </dsp:nvSpPr>
      <dsp:spPr>
        <a:xfrm rot="10800000">
          <a:off x="702280" y="2729376"/>
          <a:ext cx="5301668" cy="524898"/>
        </a:xfrm>
        <a:prstGeom prst="homePlate">
          <a:avLst/>
        </a:prstGeom>
        <a:solidFill>
          <a:schemeClr val="accent2">
            <a:alpha val="90000"/>
            <a:hueOff val="0"/>
            <a:satOff val="0"/>
            <a:lumOff val="0"/>
            <a:alpha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1466" tIns="60960" rIns="113792" bIns="60960" numCol="1" spcCol="1270" anchor="ctr" anchorCtr="0">
          <a:noAutofit/>
        </a:bodyPr>
        <a:lstStyle/>
        <a:p>
          <a:pPr lvl="0" algn="l" defTabSz="711200">
            <a:lnSpc>
              <a:spcPct val="90000"/>
            </a:lnSpc>
            <a:spcBef>
              <a:spcPct val="0"/>
            </a:spcBef>
            <a:spcAft>
              <a:spcPct val="35000"/>
            </a:spcAft>
          </a:pPr>
          <a:r>
            <a:rPr lang="fr-FR" sz="1600" kern="1200" dirty="0" smtClean="0">
              <a:cs typeface="Arial Narrow"/>
            </a:rPr>
            <a:t>Plan d’atténuation (corpus numériques à risque)</a:t>
          </a:r>
        </a:p>
      </dsp:txBody>
      <dsp:txXfrm rot="10800000">
        <a:off x="833504" y="2729376"/>
        <a:ext cx="5170444" cy="524898"/>
      </dsp:txXfrm>
    </dsp:sp>
    <dsp:sp modelId="{DE6110A9-5F6C-43B4-8E7F-D3348C77E6B8}">
      <dsp:nvSpPr>
        <dsp:cNvPr id="0" name=""/>
        <dsp:cNvSpPr/>
      </dsp:nvSpPr>
      <dsp:spPr>
        <a:xfrm>
          <a:off x="351918" y="2729826"/>
          <a:ext cx="524898" cy="524898"/>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9000" r="-9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3C357-F30E-4C73-BA60-32BABC0BA623}">
      <dsp:nvSpPr>
        <dsp:cNvPr id="0" name=""/>
        <dsp:cNvSpPr/>
      </dsp:nvSpPr>
      <dsp:spPr>
        <a:xfrm rot="10800000">
          <a:off x="1441337" y="1758"/>
          <a:ext cx="4448976" cy="534228"/>
        </a:xfrm>
        <a:prstGeom prst="homePlate">
          <a:avLst/>
        </a:prstGeom>
        <a:solidFill>
          <a:schemeClr val="accent2">
            <a:alpha val="9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5580" tIns="68580" rIns="128016" bIns="68580" numCol="1" spcCol="1270" anchor="ctr" anchorCtr="0">
          <a:noAutofit/>
        </a:bodyPr>
        <a:lstStyle/>
        <a:p>
          <a:pPr lvl="0" algn="l" defTabSz="800100">
            <a:lnSpc>
              <a:spcPct val="90000"/>
            </a:lnSpc>
            <a:spcBef>
              <a:spcPct val="0"/>
            </a:spcBef>
            <a:spcAft>
              <a:spcPct val="35000"/>
            </a:spcAft>
          </a:pPr>
          <a:r>
            <a:rPr lang="fr-FR" sz="1800" kern="1200" dirty="0" smtClean="0">
              <a:cs typeface="Arial Narrow"/>
            </a:rPr>
            <a:t>Agréments et accréditations facultaires</a:t>
          </a:r>
        </a:p>
      </dsp:txBody>
      <dsp:txXfrm rot="10800000">
        <a:off x="1574894" y="1758"/>
        <a:ext cx="4315419" cy="534228"/>
      </dsp:txXfrm>
    </dsp:sp>
    <dsp:sp modelId="{FD75CBF6-5D42-486C-BACB-0D80B5B9F515}">
      <dsp:nvSpPr>
        <dsp:cNvPr id="0" name=""/>
        <dsp:cNvSpPr/>
      </dsp:nvSpPr>
      <dsp:spPr>
        <a:xfrm>
          <a:off x="1045478" y="0"/>
          <a:ext cx="534228" cy="53422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B954355A-4EC7-468A-AF64-7EBEAE09C266}">
      <dsp:nvSpPr>
        <dsp:cNvPr id="0" name=""/>
        <dsp:cNvSpPr/>
      </dsp:nvSpPr>
      <dsp:spPr>
        <a:xfrm rot="10800000">
          <a:off x="1441337" y="695458"/>
          <a:ext cx="4448976" cy="534228"/>
        </a:xfrm>
        <a:prstGeom prst="homePlate">
          <a:avLst/>
        </a:prstGeom>
        <a:solidFill>
          <a:schemeClr val="accent2">
            <a:alpha val="90000"/>
            <a:hueOff val="0"/>
            <a:satOff val="0"/>
            <a:lumOff val="0"/>
            <a:alphaOff val="-1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5580" tIns="68580" rIns="128016" bIns="68580" numCol="1" spcCol="1270" anchor="ctr" anchorCtr="0">
          <a:noAutofit/>
        </a:bodyPr>
        <a:lstStyle/>
        <a:p>
          <a:pPr lvl="0" algn="l" defTabSz="800100">
            <a:lnSpc>
              <a:spcPct val="90000"/>
            </a:lnSpc>
            <a:spcBef>
              <a:spcPct val="0"/>
            </a:spcBef>
            <a:spcAft>
              <a:spcPct val="35000"/>
            </a:spcAft>
          </a:pPr>
          <a:r>
            <a:rPr lang="fr-FR" sz="1800" kern="1200" dirty="0" smtClean="0">
              <a:cs typeface="Arial Narrow"/>
            </a:rPr>
            <a:t>Données et statistiques de gestion</a:t>
          </a:r>
        </a:p>
      </dsp:txBody>
      <dsp:txXfrm rot="10800000">
        <a:off x="1574894" y="695458"/>
        <a:ext cx="4315419" cy="534228"/>
      </dsp:txXfrm>
    </dsp:sp>
    <dsp:sp modelId="{682AB802-77CC-41FB-A1A4-4C0A8E894933}">
      <dsp:nvSpPr>
        <dsp:cNvPr id="0" name=""/>
        <dsp:cNvSpPr/>
      </dsp:nvSpPr>
      <dsp:spPr>
        <a:xfrm>
          <a:off x="1071356" y="693861"/>
          <a:ext cx="534228" cy="53422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71424CBB-32D7-431C-94B1-E06A54DD4F50}">
      <dsp:nvSpPr>
        <dsp:cNvPr id="0" name=""/>
        <dsp:cNvSpPr/>
      </dsp:nvSpPr>
      <dsp:spPr>
        <a:xfrm rot="10800000">
          <a:off x="1441337" y="1389159"/>
          <a:ext cx="4448976" cy="534228"/>
        </a:xfrm>
        <a:prstGeom prst="homePlate">
          <a:avLst/>
        </a:prstGeom>
        <a:solidFill>
          <a:schemeClr val="accent2">
            <a:alpha val="90000"/>
            <a:hueOff val="0"/>
            <a:satOff val="0"/>
            <a:lumOff val="0"/>
            <a:alphaOff val="-2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5580" tIns="68580" rIns="128016" bIns="68580" numCol="1" spcCol="1270" anchor="ctr" anchorCtr="0">
          <a:noAutofit/>
        </a:bodyPr>
        <a:lstStyle/>
        <a:p>
          <a:pPr lvl="0" algn="l" defTabSz="800100">
            <a:lnSpc>
              <a:spcPct val="90000"/>
            </a:lnSpc>
            <a:spcBef>
              <a:spcPct val="0"/>
            </a:spcBef>
            <a:spcAft>
              <a:spcPct val="35000"/>
            </a:spcAft>
          </a:pPr>
          <a:r>
            <a:rPr lang="fr-FR" sz="1800" kern="1200" dirty="0" smtClean="0">
              <a:cs typeface="Arial Narrow"/>
            </a:rPr>
            <a:t>Statistiques d’utilisation des collections</a:t>
          </a:r>
        </a:p>
      </dsp:txBody>
      <dsp:txXfrm rot="10800000">
        <a:off x="1574894" y="1389159"/>
        <a:ext cx="4315419" cy="534228"/>
      </dsp:txXfrm>
    </dsp:sp>
    <dsp:sp modelId="{C8413814-773B-4DFC-B4D3-E8715D7FA6FA}">
      <dsp:nvSpPr>
        <dsp:cNvPr id="0" name=""/>
        <dsp:cNvSpPr/>
      </dsp:nvSpPr>
      <dsp:spPr>
        <a:xfrm>
          <a:off x="1071356" y="1387561"/>
          <a:ext cx="534228" cy="53422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0BDD30FD-4046-4D71-B5DE-F4EDEC1DAD91}">
      <dsp:nvSpPr>
        <dsp:cNvPr id="0" name=""/>
        <dsp:cNvSpPr/>
      </dsp:nvSpPr>
      <dsp:spPr>
        <a:xfrm rot="10800000">
          <a:off x="1441337" y="2082859"/>
          <a:ext cx="4448976" cy="534228"/>
        </a:xfrm>
        <a:prstGeom prst="homePlate">
          <a:avLst/>
        </a:prstGeom>
        <a:solidFill>
          <a:schemeClr val="accent2">
            <a:alpha val="90000"/>
            <a:hueOff val="0"/>
            <a:satOff val="0"/>
            <a:lumOff val="0"/>
            <a:alphaOff val="-3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5580" tIns="68580" rIns="128016" bIns="68580" numCol="1" spcCol="1270" anchor="ctr" anchorCtr="0">
          <a:noAutofit/>
        </a:bodyPr>
        <a:lstStyle/>
        <a:p>
          <a:pPr lvl="0" algn="l" defTabSz="800100">
            <a:lnSpc>
              <a:spcPct val="90000"/>
            </a:lnSpc>
            <a:spcBef>
              <a:spcPct val="0"/>
            </a:spcBef>
            <a:spcAft>
              <a:spcPct val="35000"/>
            </a:spcAft>
          </a:pPr>
          <a:r>
            <a:rPr lang="fr-FR" sz="1800" kern="1200" dirty="0" smtClean="0">
              <a:cs typeface="Arial Narrow"/>
            </a:rPr>
            <a:t>Critères, standards d’un service de qualité</a:t>
          </a:r>
        </a:p>
      </dsp:txBody>
      <dsp:txXfrm rot="10800000">
        <a:off x="1574894" y="2082859"/>
        <a:ext cx="4315419" cy="534228"/>
      </dsp:txXfrm>
    </dsp:sp>
    <dsp:sp modelId="{1EB81B23-2035-45A3-B7B8-1581F7296AB8}">
      <dsp:nvSpPr>
        <dsp:cNvPr id="0" name=""/>
        <dsp:cNvSpPr/>
      </dsp:nvSpPr>
      <dsp:spPr>
        <a:xfrm>
          <a:off x="1071356" y="2081261"/>
          <a:ext cx="534228" cy="534228"/>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0000" r="-20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DE85CE6B-6BBF-4F3A-9637-DC39257069F3}">
      <dsp:nvSpPr>
        <dsp:cNvPr id="0" name=""/>
        <dsp:cNvSpPr/>
      </dsp:nvSpPr>
      <dsp:spPr>
        <a:xfrm rot="10800000">
          <a:off x="1441337" y="2776559"/>
          <a:ext cx="4448976" cy="534228"/>
        </a:xfrm>
        <a:prstGeom prst="homePlate">
          <a:avLst/>
        </a:prstGeom>
        <a:solidFill>
          <a:schemeClr val="accent2">
            <a:alpha val="90000"/>
            <a:hueOff val="0"/>
            <a:satOff val="0"/>
            <a:lumOff val="0"/>
            <a:alpha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5580" tIns="68580" rIns="128016" bIns="68580" numCol="1" spcCol="1270" anchor="ctr" anchorCtr="0">
          <a:noAutofit/>
        </a:bodyPr>
        <a:lstStyle/>
        <a:p>
          <a:pPr lvl="0" algn="l" defTabSz="800100">
            <a:lnSpc>
              <a:spcPct val="90000"/>
            </a:lnSpc>
            <a:spcBef>
              <a:spcPct val="0"/>
            </a:spcBef>
            <a:spcAft>
              <a:spcPct val="35000"/>
            </a:spcAft>
          </a:pPr>
          <a:r>
            <a:rPr lang="fr-FR" sz="1800" kern="1200" dirty="0" smtClean="0">
              <a:cs typeface="Arial Narrow"/>
            </a:rPr>
            <a:t>Métriques et indicateurs de performance (</a:t>
          </a:r>
          <a:r>
            <a:rPr lang="fr-FR" sz="1800" kern="1200" dirty="0" err="1" smtClean="0">
              <a:cs typeface="Arial Narrow"/>
            </a:rPr>
            <a:t>StatsQUAL</a:t>
          </a:r>
          <a:r>
            <a:rPr lang="fr-FR" sz="1800" kern="1200" dirty="0" smtClean="0">
              <a:cs typeface="Arial Narrow"/>
            </a:rPr>
            <a:t>)</a:t>
          </a:r>
        </a:p>
      </dsp:txBody>
      <dsp:txXfrm rot="10800000">
        <a:off x="1574894" y="2776559"/>
        <a:ext cx="4315419" cy="534228"/>
      </dsp:txXfrm>
    </dsp:sp>
    <dsp:sp modelId="{D0A499BE-A96B-4875-BF2A-C388EC4CE20E}">
      <dsp:nvSpPr>
        <dsp:cNvPr id="0" name=""/>
        <dsp:cNvSpPr/>
      </dsp:nvSpPr>
      <dsp:spPr>
        <a:xfrm>
          <a:off x="1071356" y="2743036"/>
          <a:ext cx="534228" cy="534228"/>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13000" b="-13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0A5C2D-110F-4175-A044-6D68C43CE767}">
      <dsp:nvSpPr>
        <dsp:cNvPr id="0" name=""/>
        <dsp:cNvSpPr/>
      </dsp:nvSpPr>
      <dsp:spPr>
        <a:xfrm rot="10800000">
          <a:off x="1389832" y="655"/>
          <a:ext cx="4364233" cy="541640"/>
        </a:xfrm>
        <a:prstGeom prst="homePlate">
          <a:avLst/>
        </a:prstGeom>
        <a:solidFill>
          <a:schemeClr val="accent2">
            <a:alpha val="9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8849" tIns="68580" rIns="128016" bIns="68580" numCol="1" spcCol="1270" anchor="ctr" anchorCtr="0">
          <a:noAutofit/>
        </a:bodyPr>
        <a:lstStyle/>
        <a:p>
          <a:pPr lvl="0" algn="l" defTabSz="800100">
            <a:lnSpc>
              <a:spcPct val="90000"/>
            </a:lnSpc>
            <a:spcBef>
              <a:spcPct val="0"/>
            </a:spcBef>
            <a:spcAft>
              <a:spcPct val="35000"/>
            </a:spcAft>
          </a:pPr>
          <a:r>
            <a:rPr lang="fr-FR" sz="1800" kern="1200" dirty="0" smtClean="0">
              <a:cs typeface="Arial Narrow"/>
            </a:rPr>
            <a:t>Comparaison de type « </a:t>
          </a:r>
          <a:r>
            <a:rPr lang="fr-FR" sz="1800" kern="1200" dirty="0" err="1" smtClean="0">
              <a:cs typeface="Arial Narrow"/>
            </a:rPr>
            <a:t>benchmarking</a:t>
          </a:r>
          <a:r>
            <a:rPr lang="fr-FR" sz="1800" kern="1200" dirty="0" smtClean="0">
              <a:cs typeface="Arial Narrow"/>
            </a:rPr>
            <a:t> »</a:t>
          </a:r>
        </a:p>
      </dsp:txBody>
      <dsp:txXfrm rot="10800000">
        <a:off x="1525242" y="655"/>
        <a:ext cx="4228823" cy="541640"/>
      </dsp:txXfrm>
    </dsp:sp>
    <dsp:sp modelId="{8A3B502E-EAA1-46C4-BAD8-6971F2DF5B44}">
      <dsp:nvSpPr>
        <dsp:cNvPr id="0" name=""/>
        <dsp:cNvSpPr/>
      </dsp:nvSpPr>
      <dsp:spPr>
        <a:xfrm>
          <a:off x="950196" y="0"/>
          <a:ext cx="541640" cy="54164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0" r="-20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B242B72D-E78E-4F8E-B32F-DA1E4FA67B5A}">
      <dsp:nvSpPr>
        <dsp:cNvPr id="0" name=""/>
        <dsp:cNvSpPr/>
      </dsp:nvSpPr>
      <dsp:spPr>
        <a:xfrm rot="10800000">
          <a:off x="1389832" y="694466"/>
          <a:ext cx="4364233" cy="541640"/>
        </a:xfrm>
        <a:prstGeom prst="homePlate">
          <a:avLst/>
        </a:prstGeom>
        <a:solidFill>
          <a:schemeClr val="accent2">
            <a:alpha val="90000"/>
            <a:hueOff val="0"/>
            <a:satOff val="0"/>
            <a:lumOff val="0"/>
            <a:alphaOff val="-13333"/>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8849" tIns="68580" rIns="128016" bIns="68580" numCol="1" spcCol="1270" anchor="ctr" anchorCtr="0">
          <a:noAutofit/>
        </a:bodyPr>
        <a:lstStyle/>
        <a:p>
          <a:pPr lvl="0" algn="l" defTabSz="800100">
            <a:lnSpc>
              <a:spcPct val="90000"/>
            </a:lnSpc>
            <a:spcBef>
              <a:spcPct val="0"/>
            </a:spcBef>
            <a:spcAft>
              <a:spcPct val="35000"/>
            </a:spcAft>
          </a:pPr>
          <a:r>
            <a:rPr lang="fr-FR" sz="1800" kern="1200" dirty="0" smtClean="0">
              <a:cs typeface="Arial Narrow"/>
            </a:rPr>
            <a:t>Bibliométrie et facteur d’impact</a:t>
          </a:r>
        </a:p>
      </dsp:txBody>
      <dsp:txXfrm rot="10800000">
        <a:off x="1525242" y="694466"/>
        <a:ext cx="4228823" cy="541640"/>
      </dsp:txXfrm>
    </dsp:sp>
    <dsp:sp modelId="{6770E562-FD38-49F6-8C2A-23BF00436EC2}">
      <dsp:nvSpPr>
        <dsp:cNvPr id="0" name=""/>
        <dsp:cNvSpPr/>
      </dsp:nvSpPr>
      <dsp:spPr>
        <a:xfrm>
          <a:off x="950196" y="693155"/>
          <a:ext cx="541640" cy="54164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0" r="-20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F0D9A37E-137A-495F-9F8D-7FB137AC29D8}">
      <dsp:nvSpPr>
        <dsp:cNvPr id="0" name=""/>
        <dsp:cNvSpPr/>
      </dsp:nvSpPr>
      <dsp:spPr>
        <a:xfrm rot="10800000">
          <a:off x="1389832" y="1388278"/>
          <a:ext cx="4364233" cy="541640"/>
        </a:xfrm>
        <a:prstGeom prst="homePlate">
          <a:avLst/>
        </a:prstGeom>
        <a:solidFill>
          <a:schemeClr val="accent2">
            <a:alpha val="90000"/>
            <a:hueOff val="0"/>
            <a:satOff val="0"/>
            <a:lumOff val="0"/>
            <a:alphaOff val="-26667"/>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8849" tIns="68580" rIns="128016" bIns="68580" numCol="1" spcCol="1270" anchor="ctr" anchorCtr="0">
          <a:noAutofit/>
        </a:bodyPr>
        <a:lstStyle/>
        <a:p>
          <a:pPr lvl="0" algn="l" defTabSz="800100">
            <a:lnSpc>
              <a:spcPct val="90000"/>
            </a:lnSpc>
            <a:spcBef>
              <a:spcPct val="0"/>
            </a:spcBef>
            <a:spcAft>
              <a:spcPct val="35000"/>
            </a:spcAft>
          </a:pPr>
          <a:r>
            <a:rPr lang="fr-FR" sz="1800" kern="1200" dirty="0" smtClean="0">
              <a:cs typeface="Arial Narrow"/>
            </a:rPr>
            <a:t>Enquêtes </a:t>
          </a:r>
          <a:r>
            <a:rPr lang="fr-FR" sz="1800" kern="1200" dirty="0" err="1" smtClean="0">
              <a:cs typeface="Arial Narrow"/>
            </a:rPr>
            <a:t>LibQUAL</a:t>
          </a:r>
          <a:r>
            <a:rPr lang="fr-FR" sz="1800" kern="1200" dirty="0" smtClean="0">
              <a:cs typeface="Arial Narrow"/>
            </a:rPr>
            <a:t>+ et </a:t>
          </a:r>
          <a:r>
            <a:rPr lang="fr-FR" sz="1800" kern="1200" dirty="0" err="1" smtClean="0">
              <a:cs typeface="Arial Narrow"/>
            </a:rPr>
            <a:t>ClimateQUAL</a:t>
          </a:r>
          <a:r>
            <a:rPr lang="fr-FR" sz="1800" kern="1200" dirty="0" smtClean="0">
              <a:cs typeface="Arial Narrow"/>
            </a:rPr>
            <a:t>-ARL</a:t>
          </a:r>
        </a:p>
      </dsp:txBody>
      <dsp:txXfrm rot="10800000">
        <a:off x="1525242" y="1388278"/>
        <a:ext cx="4228823" cy="541640"/>
      </dsp:txXfrm>
    </dsp:sp>
    <dsp:sp modelId="{4AD730DB-4672-4911-A16C-12C3E39BFEDF}">
      <dsp:nvSpPr>
        <dsp:cNvPr id="0" name=""/>
        <dsp:cNvSpPr/>
      </dsp:nvSpPr>
      <dsp:spPr>
        <a:xfrm>
          <a:off x="950196" y="1386967"/>
          <a:ext cx="541640" cy="541640"/>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79D2F055-8945-48F8-9380-DC983A2328E7}">
      <dsp:nvSpPr>
        <dsp:cNvPr id="0" name=""/>
        <dsp:cNvSpPr/>
      </dsp:nvSpPr>
      <dsp:spPr>
        <a:xfrm rot="10800000">
          <a:off x="1389832" y="2082090"/>
          <a:ext cx="4364233" cy="541640"/>
        </a:xfrm>
        <a:prstGeom prst="homePlate">
          <a:avLst/>
        </a:prstGeom>
        <a:solidFill>
          <a:schemeClr val="accent2">
            <a:alpha val="90000"/>
            <a:hueOff val="0"/>
            <a:satOff val="0"/>
            <a:lumOff val="0"/>
            <a:alpha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8849" tIns="68580" rIns="128016" bIns="68580" numCol="1" spcCol="1270" anchor="ctr" anchorCtr="0">
          <a:noAutofit/>
        </a:bodyPr>
        <a:lstStyle/>
        <a:p>
          <a:pPr lvl="0" algn="l" defTabSz="800100">
            <a:lnSpc>
              <a:spcPct val="90000"/>
            </a:lnSpc>
            <a:spcBef>
              <a:spcPct val="0"/>
            </a:spcBef>
            <a:spcAft>
              <a:spcPct val="35000"/>
            </a:spcAft>
          </a:pPr>
          <a:r>
            <a:rPr lang="fr-FR" sz="1800" kern="1200" dirty="0" smtClean="0">
              <a:cs typeface="Arial Narrow"/>
            </a:rPr>
            <a:t>Sondages et enquêtes internes </a:t>
          </a:r>
        </a:p>
      </dsp:txBody>
      <dsp:txXfrm rot="10800000">
        <a:off x="1525242" y="2082090"/>
        <a:ext cx="4228823" cy="541640"/>
      </dsp:txXfrm>
    </dsp:sp>
    <dsp:sp modelId="{BAD3D7E4-2E08-4D78-AAEE-23CCCAA476AC}">
      <dsp:nvSpPr>
        <dsp:cNvPr id="0" name=""/>
        <dsp:cNvSpPr/>
      </dsp:nvSpPr>
      <dsp:spPr>
        <a:xfrm>
          <a:off x="967957" y="2082090"/>
          <a:ext cx="541640" cy="541640"/>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000" b="-1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999AB5-EDEE-4AF2-B31C-2435706200FC}">
      <dsp:nvSpPr>
        <dsp:cNvPr id="0" name=""/>
        <dsp:cNvSpPr/>
      </dsp:nvSpPr>
      <dsp:spPr>
        <a:xfrm rot="10800000">
          <a:off x="1691853" y="1744"/>
          <a:ext cx="3886935" cy="524898"/>
        </a:xfrm>
        <a:prstGeom prst="homePlate">
          <a:avLst/>
        </a:prstGeom>
        <a:solidFill>
          <a:schemeClr val="accent3">
            <a:alpha val="9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1466" tIns="68580" rIns="128016" bIns="68580" numCol="1" spcCol="1270" anchor="ctr" anchorCtr="0">
          <a:noAutofit/>
        </a:bodyPr>
        <a:lstStyle/>
        <a:p>
          <a:pPr lvl="0" algn="l" defTabSz="800100">
            <a:lnSpc>
              <a:spcPct val="90000"/>
            </a:lnSpc>
            <a:spcBef>
              <a:spcPct val="0"/>
            </a:spcBef>
            <a:spcAft>
              <a:spcPct val="35000"/>
            </a:spcAft>
          </a:pPr>
          <a:r>
            <a:rPr lang="fr-FR" sz="1800" kern="1200" dirty="0" smtClean="0">
              <a:cs typeface="Arial Narrow"/>
            </a:rPr>
            <a:t>Connaissance du contenu des collections versus les programmes  </a:t>
          </a:r>
          <a:endParaRPr lang="fr-CA" sz="1800" kern="1200" dirty="0"/>
        </a:p>
      </dsp:txBody>
      <dsp:txXfrm rot="10800000">
        <a:off x="1823077" y="1744"/>
        <a:ext cx="3755711" cy="524898"/>
      </dsp:txXfrm>
    </dsp:sp>
    <dsp:sp modelId="{BC89340C-218B-40D9-A00F-E73A7144CA09}">
      <dsp:nvSpPr>
        <dsp:cNvPr id="0" name=""/>
        <dsp:cNvSpPr/>
      </dsp:nvSpPr>
      <dsp:spPr>
        <a:xfrm>
          <a:off x="1329431" y="450"/>
          <a:ext cx="524898" cy="52748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2000" b="-12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A136F491-F555-4233-A6A3-C6AA37468A0E}">
      <dsp:nvSpPr>
        <dsp:cNvPr id="0" name=""/>
        <dsp:cNvSpPr/>
      </dsp:nvSpPr>
      <dsp:spPr>
        <a:xfrm rot="10800000">
          <a:off x="1691853" y="684622"/>
          <a:ext cx="3886935" cy="524898"/>
        </a:xfrm>
        <a:prstGeom prst="homePlate">
          <a:avLst/>
        </a:prstGeom>
        <a:solidFill>
          <a:schemeClr val="accent3">
            <a:alpha val="90000"/>
            <a:hueOff val="0"/>
            <a:satOff val="0"/>
            <a:lumOff val="0"/>
            <a:alphaOff val="-1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1466" tIns="68580" rIns="128016" bIns="68580" numCol="1" spcCol="1270" anchor="ctr" anchorCtr="0">
          <a:noAutofit/>
        </a:bodyPr>
        <a:lstStyle/>
        <a:p>
          <a:pPr lvl="0" algn="l" defTabSz="800100">
            <a:lnSpc>
              <a:spcPct val="90000"/>
            </a:lnSpc>
            <a:spcBef>
              <a:spcPct val="0"/>
            </a:spcBef>
            <a:spcAft>
              <a:spcPct val="35000"/>
            </a:spcAft>
          </a:pPr>
          <a:r>
            <a:rPr lang="fr-FR" sz="1800" kern="1200" dirty="0" smtClean="0">
              <a:cs typeface="Arial Narrow"/>
            </a:rPr>
            <a:t>Politiques de développement globale et disciplinaires</a:t>
          </a:r>
          <a:endParaRPr lang="fr-CA" sz="1800" kern="1200" dirty="0"/>
        </a:p>
      </dsp:txBody>
      <dsp:txXfrm rot="10800000">
        <a:off x="1823077" y="684622"/>
        <a:ext cx="3755711" cy="524898"/>
      </dsp:txXfrm>
    </dsp:sp>
    <dsp:sp modelId="{543002A9-280A-47DE-AF1F-27A7BEFB3062}">
      <dsp:nvSpPr>
        <dsp:cNvPr id="0" name=""/>
        <dsp:cNvSpPr/>
      </dsp:nvSpPr>
      <dsp:spPr>
        <a:xfrm>
          <a:off x="1333599" y="684622"/>
          <a:ext cx="524898" cy="52489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5000" b="-25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0A4BCC54-111D-42AD-83F0-1AEBC8A91735}">
      <dsp:nvSpPr>
        <dsp:cNvPr id="0" name=""/>
        <dsp:cNvSpPr/>
      </dsp:nvSpPr>
      <dsp:spPr>
        <a:xfrm rot="10800000">
          <a:off x="1691853" y="1366207"/>
          <a:ext cx="3886935" cy="524898"/>
        </a:xfrm>
        <a:prstGeom prst="homePlate">
          <a:avLst/>
        </a:prstGeom>
        <a:solidFill>
          <a:schemeClr val="accent3">
            <a:alpha val="90000"/>
            <a:hueOff val="0"/>
            <a:satOff val="0"/>
            <a:lumOff val="0"/>
            <a:alphaOff val="-2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1466" tIns="68580" rIns="128016" bIns="68580" numCol="1" spcCol="1270" anchor="ctr" anchorCtr="0">
          <a:noAutofit/>
        </a:bodyPr>
        <a:lstStyle/>
        <a:p>
          <a:pPr lvl="0" algn="l" defTabSz="800100">
            <a:lnSpc>
              <a:spcPct val="90000"/>
            </a:lnSpc>
            <a:spcBef>
              <a:spcPct val="0"/>
            </a:spcBef>
            <a:spcAft>
              <a:spcPct val="35000"/>
            </a:spcAft>
          </a:pPr>
          <a:r>
            <a:rPr lang="fr-FR" sz="1800" kern="1200" dirty="0" smtClean="0">
              <a:cs typeface="Arial Narrow"/>
            </a:rPr>
            <a:t>Politique de développement des Livres rares de la BUL</a:t>
          </a:r>
          <a:endParaRPr lang="fr-CA" sz="1800" kern="1200" dirty="0"/>
        </a:p>
      </dsp:txBody>
      <dsp:txXfrm rot="10800000">
        <a:off x="1823077" y="1366207"/>
        <a:ext cx="3755711" cy="524898"/>
      </dsp:txXfrm>
    </dsp:sp>
    <dsp:sp modelId="{5CB30E67-AB59-4864-ACD6-E0EEF661CF77}">
      <dsp:nvSpPr>
        <dsp:cNvPr id="0" name=""/>
        <dsp:cNvSpPr/>
      </dsp:nvSpPr>
      <dsp:spPr>
        <a:xfrm>
          <a:off x="1317138" y="1390651"/>
          <a:ext cx="524898" cy="52489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0F30AE7B-329B-454A-B331-7E9DD043B4D3}">
      <dsp:nvSpPr>
        <dsp:cNvPr id="0" name=""/>
        <dsp:cNvSpPr/>
      </dsp:nvSpPr>
      <dsp:spPr>
        <a:xfrm rot="10800000">
          <a:off x="1691853" y="2047791"/>
          <a:ext cx="3886935" cy="524898"/>
        </a:xfrm>
        <a:prstGeom prst="homePlate">
          <a:avLst/>
        </a:prstGeom>
        <a:solidFill>
          <a:schemeClr val="accent3">
            <a:alpha val="90000"/>
            <a:hueOff val="0"/>
            <a:satOff val="0"/>
            <a:lumOff val="0"/>
            <a:alphaOff val="-3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1466" tIns="68580" rIns="128016" bIns="68580" numCol="1" spcCol="1270" anchor="ctr" anchorCtr="0">
          <a:noAutofit/>
        </a:bodyPr>
        <a:lstStyle/>
        <a:p>
          <a:pPr lvl="0" algn="l" defTabSz="800100">
            <a:lnSpc>
              <a:spcPct val="90000"/>
            </a:lnSpc>
            <a:spcBef>
              <a:spcPct val="0"/>
            </a:spcBef>
            <a:spcAft>
              <a:spcPct val="35000"/>
            </a:spcAft>
          </a:pPr>
          <a:r>
            <a:rPr lang="fr-FR" sz="1800" kern="1200" dirty="0" smtClean="0">
              <a:cs typeface="Arial Narrow"/>
            </a:rPr>
            <a:t>Augmentation des collections numériques spécifiques</a:t>
          </a:r>
        </a:p>
      </dsp:txBody>
      <dsp:txXfrm rot="10800000">
        <a:off x="1823077" y="2047791"/>
        <a:ext cx="3755711" cy="524898"/>
      </dsp:txXfrm>
    </dsp:sp>
    <dsp:sp modelId="{9D007BCF-A1DF-4590-B54C-404F7888D50C}">
      <dsp:nvSpPr>
        <dsp:cNvPr id="0" name=""/>
        <dsp:cNvSpPr/>
      </dsp:nvSpPr>
      <dsp:spPr>
        <a:xfrm>
          <a:off x="1300247" y="2047791"/>
          <a:ext cx="524898" cy="524898"/>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9D18A0DB-A3C5-4313-91CC-0A84FB2D539C}">
      <dsp:nvSpPr>
        <dsp:cNvPr id="0" name=""/>
        <dsp:cNvSpPr/>
      </dsp:nvSpPr>
      <dsp:spPr>
        <a:xfrm rot="10800000">
          <a:off x="1684048" y="2729376"/>
          <a:ext cx="3886935" cy="524898"/>
        </a:xfrm>
        <a:prstGeom prst="homePlate">
          <a:avLst/>
        </a:prstGeom>
        <a:solidFill>
          <a:schemeClr val="accent3">
            <a:alpha val="90000"/>
            <a:hueOff val="0"/>
            <a:satOff val="0"/>
            <a:lumOff val="0"/>
            <a:alpha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1466" tIns="68580" rIns="128016" bIns="68580" numCol="1" spcCol="1270" anchor="ctr" anchorCtr="0">
          <a:noAutofit/>
        </a:bodyPr>
        <a:lstStyle/>
        <a:p>
          <a:pPr lvl="0" algn="l" defTabSz="800100">
            <a:lnSpc>
              <a:spcPct val="90000"/>
            </a:lnSpc>
            <a:spcBef>
              <a:spcPct val="0"/>
            </a:spcBef>
            <a:spcAft>
              <a:spcPct val="35000"/>
            </a:spcAft>
          </a:pPr>
          <a:r>
            <a:rPr lang="fr-FR" sz="1800" kern="1200" dirty="0" smtClean="0">
              <a:cs typeface="Arial Narrow"/>
            </a:rPr>
            <a:t>Promotion des collections</a:t>
          </a:r>
        </a:p>
      </dsp:txBody>
      <dsp:txXfrm rot="10800000">
        <a:off x="1815272" y="2729376"/>
        <a:ext cx="3755711" cy="524898"/>
      </dsp:txXfrm>
    </dsp:sp>
    <dsp:sp modelId="{DE6110A9-5F6C-43B4-8E7F-D3348C77E6B8}">
      <dsp:nvSpPr>
        <dsp:cNvPr id="0" name=""/>
        <dsp:cNvSpPr/>
      </dsp:nvSpPr>
      <dsp:spPr>
        <a:xfrm>
          <a:off x="1299922" y="2729376"/>
          <a:ext cx="524898" cy="524898"/>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12000" b="-12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999AB5-EDEE-4AF2-B31C-2435706200FC}">
      <dsp:nvSpPr>
        <dsp:cNvPr id="0" name=""/>
        <dsp:cNvSpPr/>
      </dsp:nvSpPr>
      <dsp:spPr>
        <a:xfrm rot="10800000">
          <a:off x="1598538" y="1622"/>
          <a:ext cx="3994279" cy="473670"/>
        </a:xfrm>
        <a:prstGeom prst="homePlate">
          <a:avLst/>
        </a:prstGeom>
        <a:solidFill>
          <a:schemeClr val="accent3">
            <a:alpha val="9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8875" tIns="60960" rIns="113792" bIns="60960" numCol="1" spcCol="1270" anchor="ctr" anchorCtr="0">
          <a:noAutofit/>
        </a:bodyPr>
        <a:lstStyle/>
        <a:p>
          <a:pPr lvl="0" algn="l" defTabSz="711200">
            <a:lnSpc>
              <a:spcPct val="90000"/>
            </a:lnSpc>
            <a:spcBef>
              <a:spcPct val="0"/>
            </a:spcBef>
            <a:spcAft>
              <a:spcPct val="35000"/>
            </a:spcAft>
          </a:pPr>
          <a:r>
            <a:rPr lang="fr-FR" sz="1600" kern="1200" dirty="0" smtClean="0">
              <a:latin typeface="+mj-lt"/>
              <a:cs typeface="Arial Narrow"/>
            </a:rPr>
            <a:t>Accès aux contenus et ressources pédagogiques numériques</a:t>
          </a:r>
          <a:endParaRPr lang="fr-CA" sz="1600" kern="1200" dirty="0"/>
        </a:p>
      </dsp:txBody>
      <dsp:txXfrm rot="10800000">
        <a:off x="1716955" y="1622"/>
        <a:ext cx="3875862" cy="473670"/>
      </dsp:txXfrm>
    </dsp:sp>
    <dsp:sp modelId="{BC89340C-218B-40D9-A00F-E73A7144CA09}">
      <dsp:nvSpPr>
        <dsp:cNvPr id="0" name=""/>
        <dsp:cNvSpPr/>
      </dsp:nvSpPr>
      <dsp:spPr>
        <a:xfrm>
          <a:off x="1156420" y="454"/>
          <a:ext cx="473670" cy="47600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9D18A0DB-A3C5-4313-91CC-0A84FB2D539C}">
      <dsp:nvSpPr>
        <dsp:cNvPr id="0" name=""/>
        <dsp:cNvSpPr/>
      </dsp:nvSpPr>
      <dsp:spPr>
        <a:xfrm rot="10800000">
          <a:off x="1590733" y="594877"/>
          <a:ext cx="3994279" cy="473670"/>
        </a:xfrm>
        <a:prstGeom prst="homePlate">
          <a:avLst/>
        </a:prstGeom>
        <a:solidFill>
          <a:schemeClr val="accent3">
            <a:alpha val="90000"/>
            <a:hueOff val="0"/>
            <a:satOff val="0"/>
            <a:lumOff val="0"/>
            <a:alphaOff val="-2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8875" tIns="60960" rIns="113792" bIns="60960" numCol="1" spcCol="1270" anchor="ctr" anchorCtr="0">
          <a:noAutofit/>
        </a:bodyPr>
        <a:lstStyle/>
        <a:p>
          <a:pPr lvl="0" algn="l" defTabSz="711200">
            <a:lnSpc>
              <a:spcPct val="90000"/>
            </a:lnSpc>
            <a:spcBef>
              <a:spcPct val="0"/>
            </a:spcBef>
            <a:spcAft>
              <a:spcPct val="35000"/>
            </a:spcAft>
          </a:pPr>
          <a:r>
            <a:rPr lang="fr-FR" sz="1600" kern="1200" dirty="0" smtClean="0">
              <a:latin typeface="+mj-lt"/>
              <a:cs typeface="Arial Narrow"/>
            </a:rPr>
            <a:t>Accès simple et transparent à partir de l’ENA</a:t>
          </a:r>
          <a:endParaRPr lang="fr-FR" sz="1600" kern="1200" dirty="0" smtClean="0">
            <a:cs typeface="Arial Narrow"/>
          </a:endParaRPr>
        </a:p>
      </dsp:txBody>
      <dsp:txXfrm rot="10800000">
        <a:off x="1709150" y="594877"/>
        <a:ext cx="3875862" cy="473670"/>
      </dsp:txXfrm>
    </dsp:sp>
    <dsp:sp modelId="{DE6110A9-5F6C-43B4-8E7F-D3348C77E6B8}">
      <dsp:nvSpPr>
        <dsp:cNvPr id="0" name=""/>
        <dsp:cNvSpPr/>
      </dsp:nvSpPr>
      <dsp:spPr>
        <a:xfrm>
          <a:off x="1160181" y="594877"/>
          <a:ext cx="473670" cy="47367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28B567E2-7069-4168-90C8-81E5F92F3547}">
      <dsp:nvSpPr>
        <dsp:cNvPr id="0" name=""/>
        <dsp:cNvSpPr/>
      </dsp:nvSpPr>
      <dsp:spPr>
        <a:xfrm rot="10800000">
          <a:off x="1626990" y="1186965"/>
          <a:ext cx="3945936" cy="473670"/>
        </a:xfrm>
        <a:prstGeom prst="homePlate">
          <a:avLst/>
        </a:prstGeom>
        <a:solidFill>
          <a:schemeClr val="accent3">
            <a:alpha val="90000"/>
            <a:hueOff val="0"/>
            <a:satOff val="0"/>
            <a:lumOff val="0"/>
            <a:alpha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8875" tIns="60960" rIns="113792" bIns="60960" numCol="1" spcCol="1270" anchor="ctr" anchorCtr="0">
          <a:noAutofit/>
        </a:bodyPr>
        <a:lstStyle/>
        <a:p>
          <a:pPr lvl="0" algn="l" defTabSz="711200">
            <a:lnSpc>
              <a:spcPct val="90000"/>
            </a:lnSpc>
            <a:spcBef>
              <a:spcPct val="0"/>
            </a:spcBef>
            <a:spcAft>
              <a:spcPct val="35000"/>
            </a:spcAft>
          </a:pPr>
          <a:r>
            <a:rPr lang="fr-FR" sz="1600" kern="1200" dirty="0" smtClean="0">
              <a:cs typeface="Arial Narrow"/>
            </a:rPr>
            <a:t>Service de référence virtuelle </a:t>
          </a:r>
        </a:p>
      </dsp:txBody>
      <dsp:txXfrm rot="10800000">
        <a:off x="1745407" y="1186965"/>
        <a:ext cx="3827519" cy="473670"/>
      </dsp:txXfrm>
    </dsp:sp>
    <dsp:sp modelId="{FDBF88C3-3ED7-41C4-A3E6-56B9A2B3F6CD}">
      <dsp:nvSpPr>
        <dsp:cNvPr id="0" name=""/>
        <dsp:cNvSpPr/>
      </dsp:nvSpPr>
      <dsp:spPr>
        <a:xfrm>
          <a:off x="1133302" y="1186965"/>
          <a:ext cx="473670" cy="473670"/>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999AB5-EDEE-4AF2-B31C-2435706200FC}">
      <dsp:nvSpPr>
        <dsp:cNvPr id="0" name=""/>
        <dsp:cNvSpPr/>
      </dsp:nvSpPr>
      <dsp:spPr>
        <a:xfrm rot="10800000">
          <a:off x="1664235" y="2027"/>
          <a:ext cx="3994279" cy="736459"/>
        </a:xfrm>
        <a:prstGeom prst="homePlate">
          <a:avLst/>
        </a:prstGeom>
        <a:solidFill>
          <a:schemeClr val="accent3">
            <a:alpha val="9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24758" tIns="76200" rIns="142240" bIns="76200" numCol="1" spcCol="1270" anchor="ctr" anchorCtr="0">
          <a:noAutofit/>
        </a:bodyPr>
        <a:lstStyle/>
        <a:p>
          <a:pPr lvl="0" algn="l" defTabSz="889000">
            <a:lnSpc>
              <a:spcPct val="90000"/>
            </a:lnSpc>
            <a:spcBef>
              <a:spcPct val="0"/>
            </a:spcBef>
            <a:spcAft>
              <a:spcPct val="35000"/>
            </a:spcAft>
          </a:pPr>
          <a:r>
            <a:rPr lang="fr-FR" sz="2000" kern="1200" dirty="0" smtClean="0">
              <a:cs typeface="Arial Narrow"/>
            </a:rPr>
            <a:t>Offre de service de formation diversifiée et adaptée</a:t>
          </a:r>
          <a:endParaRPr lang="fr-CA" sz="2000" kern="1200" dirty="0"/>
        </a:p>
      </dsp:txBody>
      <dsp:txXfrm rot="10800000">
        <a:off x="1848350" y="2027"/>
        <a:ext cx="3810164" cy="736459"/>
      </dsp:txXfrm>
    </dsp:sp>
    <dsp:sp modelId="{BC89340C-218B-40D9-A00F-E73A7144CA09}">
      <dsp:nvSpPr>
        <dsp:cNvPr id="0" name=""/>
        <dsp:cNvSpPr/>
      </dsp:nvSpPr>
      <dsp:spPr>
        <a:xfrm>
          <a:off x="1110253" y="212"/>
          <a:ext cx="736459" cy="74009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9D18A0DB-A3C5-4313-91CC-0A84FB2D539C}">
      <dsp:nvSpPr>
        <dsp:cNvPr id="0" name=""/>
        <dsp:cNvSpPr/>
      </dsp:nvSpPr>
      <dsp:spPr>
        <a:xfrm rot="10800000">
          <a:off x="1656431" y="924417"/>
          <a:ext cx="3994279" cy="736459"/>
        </a:xfrm>
        <a:prstGeom prst="homePlate">
          <a:avLst/>
        </a:prstGeom>
        <a:solidFill>
          <a:schemeClr val="accent3">
            <a:alpha val="90000"/>
            <a:hueOff val="0"/>
            <a:satOff val="0"/>
            <a:lumOff val="0"/>
            <a:alpha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24758" tIns="76200" rIns="142240" bIns="76200" numCol="1" spcCol="1270" anchor="ctr" anchorCtr="0">
          <a:noAutofit/>
        </a:bodyPr>
        <a:lstStyle/>
        <a:p>
          <a:pPr lvl="0" algn="l" defTabSz="889000">
            <a:lnSpc>
              <a:spcPct val="90000"/>
            </a:lnSpc>
            <a:spcBef>
              <a:spcPct val="0"/>
            </a:spcBef>
            <a:spcAft>
              <a:spcPct val="35000"/>
            </a:spcAft>
          </a:pPr>
          <a:r>
            <a:rPr lang="fr-FR" sz="2000" kern="1200" dirty="0" smtClean="0">
              <a:latin typeface="+mj-lt"/>
              <a:cs typeface="Arial Narrow"/>
            </a:rPr>
            <a:t>Outils et objets d’apprentissage numériques </a:t>
          </a:r>
          <a:endParaRPr lang="fr-FR" sz="2000" kern="1200" dirty="0" smtClean="0">
            <a:cs typeface="Arial Narrow"/>
          </a:endParaRPr>
        </a:p>
      </dsp:txBody>
      <dsp:txXfrm rot="10800000">
        <a:off x="1840546" y="924417"/>
        <a:ext cx="3810164" cy="736459"/>
      </dsp:txXfrm>
    </dsp:sp>
    <dsp:sp modelId="{DE6110A9-5F6C-43B4-8E7F-D3348C77E6B8}">
      <dsp:nvSpPr>
        <dsp:cNvPr id="0" name=""/>
        <dsp:cNvSpPr/>
      </dsp:nvSpPr>
      <dsp:spPr>
        <a:xfrm>
          <a:off x="1116100" y="924417"/>
          <a:ext cx="736459" cy="73645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999AB5-EDEE-4AF2-B31C-2435706200FC}">
      <dsp:nvSpPr>
        <dsp:cNvPr id="0" name=""/>
        <dsp:cNvSpPr/>
      </dsp:nvSpPr>
      <dsp:spPr>
        <a:xfrm rot="10800000">
          <a:off x="1249158" y="2774"/>
          <a:ext cx="4459642" cy="472244"/>
        </a:xfrm>
        <a:prstGeom prst="homePlate">
          <a:avLst/>
        </a:prstGeom>
        <a:solidFill>
          <a:schemeClr val="accent3">
            <a:alpha val="9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8246" tIns="72390" rIns="135128" bIns="72390" numCol="1" spcCol="1270" anchor="ctr" anchorCtr="0">
          <a:noAutofit/>
        </a:bodyPr>
        <a:lstStyle/>
        <a:p>
          <a:pPr lvl="0" algn="l" defTabSz="844550">
            <a:lnSpc>
              <a:spcPct val="90000"/>
            </a:lnSpc>
            <a:spcBef>
              <a:spcPct val="0"/>
            </a:spcBef>
            <a:spcAft>
              <a:spcPct val="35000"/>
            </a:spcAft>
          </a:pPr>
          <a:r>
            <a:rPr lang="fr-FR" sz="1900" kern="1200" dirty="0" smtClean="0">
              <a:cs typeface="Arial Narrow"/>
            </a:rPr>
            <a:t>Connaissance de ses publics</a:t>
          </a:r>
        </a:p>
      </dsp:txBody>
      <dsp:txXfrm rot="10800000">
        <a:off x="1367219" y="2774"/>
        <a:ext cx="4341581" cy="472244"/>
      </dsp:txXfrm>
    </dsp:sp>
    <dsp:sp modelId="{BC89340C-218B-40D9-A00F-E73A7144CA09}">
      <dsp:nvSpPr>
        <dsp:cNvPr id="0" name=""/>
        <dsp:cNvSpPr/>
      </dsp:nvSpPr>
      <dsp:spPr>
        <a:xfrm>
          <a:off x="1001482" y="1610"/>
          <a:ext cx="472244" cy="47457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A136F491-F555-4233-A6A3-C6AA37468A0E}">
      <dsp:nvSpPr>
        <dsp:cNvPr id="0" name=""/>
        <dsp:cNvSpPr/>
      </dsp:nvSpPr>
      <dsp:spPr>
        <a:xfrm rot="10800000">
          <a:off x="1249158" y="617151"/>
          <a:ext cx="4459642" cy="472244"/>
        </a:xfrm>
        <a:prstGeom prst="homePlate">
          <a:avLst/>
        </a:prstGeom>
        <a:solidFill>
          <a:schemeClr val="accent3">
            <a:alpha val="90000"/>
            <a:hueOff val="0"/>
            <a:satOff val="0"/>
            <a:lumOff val="0"/>
            <a:alphaOff val="-8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8246" tIns="72390" rIns="135128" bIns="72390" numCol="1" spcCol="1270" anchor="ctr" anchorCtr="0">
          <a:noAutofit/>
        </a:bodyPr>
        <a:lstStyle/>
        <a:p>
          <a:pPr lvl="0" algn="l" defTabSz="844550">
            <a:lnSpc>
              <a:spcPct val="90000"/>
            </a:lnSpc>
            <a:spcBef>
              <a:spcPct val="0"/>
            </a:spcBef>
            <a:spcAft>
              <a:spcPct val="35000"/>
            </a:spcAft>
          </a:pPr>
          <a:r>
            <a:rPr lang="fr-FR" sz="1900" kern="1200" dirty="0" smtClean="0">
              <a:cs typeface="Arial Narrow"/>
            </a:rPr>
            <a:t>Offre de service aux é</a:t>
          </a:r>
          <a:r>
            <a:rPr lang="fr-FR" sz="1900" kern="1200" dirty="0" smtClean="0">
              <a:latin typeface="+mj-lt"/>
              <a:cs typeface="Arial Narrow"/>
            </a:rPr>
            <a:t>tudiants étrangers</a:t>
          </a:r>
          <a:endParaRPr lang="fr-CA" sz="1900" kern="1200" dirty="0"/>
        </a:p>
      </dsp:txBody>
      <dsp:txXfrm rot="10800000">
        <a:off x="1367219" y="617151"/>
        <a:ext cx="4341581" cy="472244"/>
      </dsp:txXfrm>
    </dsp:sp>
    <dsp:sp modelId="{543002A9-280A-47DE-AF1F-27A7BEFB3062}">
      <dsp:nvSpPr>
        <dsp:cNvPr id="0" name=""/>
        <dsp:cNvSpPr/>
      </dsp:nvSpPr>
      <dsp:spPr>
        <a:xfrm>
          <a:off x="1005232" y="617151"/>
          <a:ext cx="472244" cy="47224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5000" b="-25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0A4BCC54-111D-42AD-83F0-1AEBC8A91735}">
      <dsp:nvSpPr>
        <dsp:cNvPr id="0" name=""/>
        <dsp:cNvSpPr/>
      </dsp:nvSpPr>
      <dsp:spPr>
        <a:xfrm rot="10800000">
          <a:off x="1249158" y="1230363"/>
          <a:ext cx="4459642" cy="472244"/>
        </a:xfrm>
        <a:prstGeom prst="homePlate">
          <a:avLst/>
        </a:prstGeom>
        <a:solidFill>
          <a:schemeClr val="accent3">
            <a:alpha val="90000"/>
            <a:hueOff val="0"/>
            <a:satOff val="0"/>
            <a:lumOff val="0"/>
            <a:alphaOff val="-16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8246" tIns="72390" rIns="135128" bIns="72390" numCol="1" spcCol="1270" anchor="ctr" anchorCtr="0">
          <a:noAutofit/>
        </a:bodyPr>
        <a:lstStyle/>
        <a:p>
          <a:pPr lvl="0" algn="l" defTabSz="844550">
            <a:lnSpc>
              <a:spcPct val="90000"/>
            </a:lnSpc>
            <a:spcBef>
              <a:spcPct val="0"/>
            </a:spcBef>
            <a:spcAft>
              <a:spcPct val="35000"/>
            </a:spcAft>
          </a:pPr>
          <a:r>
            <a:rPr lang="fr-FR" sz="1900" kern="1200" dirty="0" smtClean="0">
              <a:latin typeface="+mj-lt"/>
              <a:cs typeface="Arial Narrow"/>
            </a:rPr>
            <a:t>Mécanismes de communication </a:t>
          </a:r>
          <a:endParaRPr lang="fr-CA" sz="1900" kern="1200" dirty="0"/>
        </a:p>
      </dsp:txBody>
      <dsp:txXfrm rot="10800000">
        <a:off x="1367219" y="1230363"/>
        <a:ext cx="4341581" cy="472244"/>
      </dsp:txXfrm>
    </dsp:sp>
    <dsp:sp modelId="{5CB30E67-AB59-4864-ACD6-E0EEF661CF77}">
      <dsp:nvSpPr>
        <dsp:cNvPr id="0" name=""/>
        <dsp:cNvSpPr/>
      </dsp:nvSpPr>
      <dsp:spPr>
        <a:xfrm>
          <a:off x="990422" y="1252355"/>
          <a:ext cx="472244" cy="47224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0F30AE7B-329B-454A-B331-7E9DD043B4D3}">
      <dsp:nvSpPr>
        <dsp:cNvPr id="0" name=""/>
        <dsp:cNvSpPr/>
      </dsp:nvSpPr>
      <dsp:spPr>
        <a:xfrm rot="10800000">
          <a:off x="1249158" y="1843575"/>
          <a:ext cx="4459642" cy="472244"/>
        </a:xfrm>
        <a:prstGeom prst="homePlate">
          <a:avLst/>
        </a:prstGeom>
        <a:solidFill>
          <a:schemeClr val="accent3">
            <a:alpha val="90000"/>
            <a:hueOff val="0"/>
            <a:satOff val="0"/>
            <a:lumOff val="0"/>
            <a:alphaOff val="-24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8246" tIns="72390" rIns="135128" bIns="72390" numCol="1" spcCol="1270" anchor="ctr" anchorCtr="0">
          <a:noAutofit/>
        </a:bodyPr>
        <a:lstStyle/>
        <a:p>
          <a:pPr lvl="0" algn="l" defTabSz="844550">
            <a:lnSpc>
              <a:spcPct val="90000"/>
            </a:lnSpc>
            <a:spcBef>
              <a:spcPct val="0"/>
            </a:spcBef>
            <a:spcAft>
              <a:spcPct val="35000"/>
            </a:spcAft>
          </a:pPr>
          <a:r>
            <a:rPr lang="fr-FR" sz="1900" kern="1200" dirty="0" smtClean="0">
              <a:latin typeface="+mj-lt"/>
              <a:cs typeface="Arial Narrow"/>
            </a:rPr>
            <a:t>Services de veille disciplinaires</a:t>
          </a:r>
          <a:endParaRPr lang="fr-FR" sz="1900" kern="1200" dirty="0" smtClean="0">
            <a:cs typeface="Arial Narrow"/>
          </a:endParaRPr>
        </a:p>
      </dsp:txBody>
      <dsp:txXfrm rot="10800000">
        <a:off x="1367219" y="1843575"/>
        <a:ext cx="4341581" cy="472244"/>
      </dsp:txXfrm>
    </dsp:sp>
    <dsp:sp modelId="{9D007BCF-A1DF-4590-B54C-404F7888D50C}">
      <dsp:nvSpPr>
        <dsp:cNvPr id="0" name=""/>
        <dsp:cNvSpPr/>
      </dsp:nvSpPr>
      <dsp:spPr>
        <a:xfrm>
          <a:off x="975226" y="1843575"/>
          <a:ext cx="472244" cy="472244"/>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9000" r="-9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9D18A0DB-A3C5-4313-91CC-0A84FB2D539C}">
      <dsp:nvSpPr>
        <dsp:cNvPr id="0" name=""/>
        <dsp:cNvSpPr/>
      </dsp:nvSpPr>
      <dsp:spPr>
        <a:xfrm rot="10800000">
          <a:off x="1241354" y="2456788"/>
          <a:ext cx="4459642" cy="472244"/>
        </a:xfrm>
        <a:prstGeom prst="homePlate">
          <a:avLst/>
        </a:prstGeom>
        <a:solidFill>
          <a:schemeClr val="accent3">
            <a:alpha val="90000"/>
            <a:hueOff val="0"/>
            <a:satOff val="0"/>
            <a:lumOff val="0"/>
            <a:alphaOff val="-32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8246" tIns="72390" rIns="135128" bIns="72390" numCol="1" spcCol="1270" anchor="ctr" anchorCtr="0">
          <a:noAutofit/>
        </a:bodyPr>
        <a:lstStyle/>
        <a:p>
          <a:pPr lvl="0" algn="l" defTabSz="844550">
            <a:lnSpc>
              <a:spcPct val="90000"/>
            </a:lnSpc>
            <a:spcBef>
              <a:spcPct val="0"/>
            </a:spcBef>
            <a:spcAft>
              <a:spcPct val="35000"/>
            </a:spcAft>
          </a:pPr>
          <a:r>
            <a:rPr lang="fr-FR" sz="1900" kern="1200" dirty="0" smtClean="0">
              <a:latin typeface="+mj-lt"/>
              <a:cs typeface="Arial Narrow"/>
            </a:rPr>
            <a:t>Offre de service aux professeurs</a:t>
          </a:r>
          <a:endParaRPr lang="fr-FR" sz="1900" kern="1200" dirty="0" smtClean="0">
            <a:cs typeface="Arial Narrow"/>
          </a:endParaRPr>
        </a:p>
      </dsp:txBody>
      <dsp:txXfrm rot="10800000">
        <a:off x="1359415" y="2456788"/>
        <a:ext cx="4341581" cy="472244"/>
      </dsp:txXfrm>
    </dsp:sp>
    <dsp:sp modelId="{DE6110A9-5F6C-43B4-8E7F-D3348C77E6B8}">
      <dsp:nvSpPr>
        <dsp:cNvPr id="0" name=""/>
        <dsp:cNvSpPr/>
      </dsp:nvSpPr>
      <dsp:spPr>
        <a:xfrm>
          <a:off x="1005232" y="2456788"/>
          <a:ext cx="472244" cy="472244"/>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8000" r="-8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EBB7C3AE-15AD-43FD-81EF-8A1459894BDD}">
      <dsp:nvSpPr>
        <dsp:cNvPr id="0" name=""/>
        <dsp:cNvSpPr/>
      </dsp:nvSpPr>
      <dsp:spPr>
        <a:xfrm rot="10800000">
          <a:off x="1241354" y="3070000"/>
          <a:ext cx="4459642" cy="472244"/>
        </a:xfrm>
        <a:prstGeom prst="homePlate">
          <a:avLst/>
        </a:prstGeom>
        <a:solidFill>
          <a:schemeClr val="accent3">
            <a:alpha val="90000"/>
            <a:hueOff val="0"/>
            <a:satOff val="0"/>
            <a:lumOff val="0"/>
            <a:alpha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8246" tIns="72390" rIns="135128" bIns="72390" numCol="1" spcCol="1270" anchor="ctr" anchorCtr="0">
          <a:noAutofit/>
        </a:bodyPr>
        <a:lstStyle/>
        <a:p>
          <a:pPr lvl="0" algn="l" defTabSz="844550">
            <a:lnSpc>
              <a:spcPct val="90000"/>
            </a:lnSpc>
            <a:spcBef>
              <a:spcPct val="0"/>
            </a:spcBef>
            <a:spcAft>
              <a:spcPct val="35000"/>
            </a:spcAft>
          </a:pPr>
          <a:r>
            <a:rPr lang="fr-CA" sz="1900" kern="1200" dirty="0" smtClean="0"/>
            <a:t>Dispenses de cours à la BUL</a:t>
          </a:r>
          <a:endParaRPr lang="fr-CA" sz="1900" kern="1200" dirty="0"/>
        </a:p>
      </dsp:txBody>
      <dsp:txXfrm rot="10800000">
        <a:off x="1359415" y="3070000"/>
        <a:ext cx="4341581" cy="472244"/>
      </dsp:txXfrm>
    </dsp:sp>
    <dsp:sp modelId="{A15CE12F-840E-4EBA-B805-2A796C68B975}">
      <dsp:nvSpPr>
        <dsp:cNvPr id="0" name=""/>
        <dsp:cNvSpPr/>
      </dsp:nvSpPr>
      <dsp:spPr>
        <a:xfrm>
          <a:off x="1005232" y="3070000"/>
          <a:ext cx="472244" cy="472244"/>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999AB5-EDEE-4AF2-B31C-2435706200FC}">
      <dsp:nvSpPr>
        <dsp:cNvPr id="0" name=""/>
        <dsp:cNvSpPr/>
      </dsp:nvSpPr>
      <dsp:spPr>
        <a:xfrm rot="10800000">
          <a:off x="1249158" y="2774"/>
          <a:ext cx="4459642" cy="472244"/>
        </a:xfrm>
        <a:prstGeom prst="homePlate">
          <a:avLst/>
        </a:prstGeom>
        <a:solidFill>
          <a:schemeClr val="accent1">
            <a:alpha val="9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8246" tIns="60960" rIns="113792" bIns="60960" numCol="1" spcCol="1270" anchor="ctr" anchorCtr="0">
          <a:noAutofit/>
        </a:bodyPr>
        <a:lstStyle/>
        <a:p>
          <a:pPr lvl="0" algn="l" defTabSz="711200">
            <a:lnSpc>
              <a:spcPct val="90000"/>
            </a:lnSpc>
            <a:spcBef>
              <a:spcPct val="0"/>
            </a:spcBef>
            <a:spcAft>
              <a:spcPct val="35000"/>
            </a:spcAft>
          </a:pPr>
          <a:r>
            <a:rPr lang="fr-FR" sz="1600" kern="1200" dirty="0" smtClean="0">
              <a:cs typeface="Arial Narrow"/>
            </a:rPr>
            <a:t>Portail savant « de la découverte à la livraison »</a:t>
          </a:r>
        </a:p>
      </dsp:txBody>
      <dsp:txXfrm rot="10800000">
        <a:off x="1367219" y="2774"/>
        <a:ext cx="4341581" cy="472244"/>
      </dsp:txXfrm>
    </dsp:sp>
    <dsp:sp modelId="{BC89340C-218B-40D9-A00F-E73A7144CA09}">
      <dsp:nvSpPr>
        <dsp:cNvPr id="0" name=""/>
        <dsp:cNvSpPr/>
      </dsp:nvSpPr>
      <dsp:spPr>
        <a:xfrm>
          <a:off x="1001482" y="1610"/>
          <a:ext cx="472244" cy="47457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A136F491-F555-4233-A6A3-C6AA37468A0E}">
      <dsp:nvSpPr>
        <dsp:cNvPr id="0" name=""/>
        <dsp:cNvSpPr/>
      </dsp:nvSpPr>
      <dsp:spPr>
        <a:xfrm rot="10800000">
          <a:off x="1249158" y="617151"/>
          <a:ext cx="4459642" cy="472244"/>
        </a:xfrm>
        <a:prstGeom prst="homePlate">
          <a:avLst/>
        </a:prstGeom>
        <a:solidFill>
          <a:schemeClr val="accent1">
            <a:alpha val="90000"/>
            <a:hueOff val="0"/>
            <a:satOff val="0"/>
            <a:lumOff val="0"/>
            <a:alphaOff val="-8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8246" tIns="60960" rIns="113792" bIns="60960" numCol="1" spcCol="1270" anchor="ctr" anchorCtr="0">
          <a:noAutofit/>
        </a:bodyPr>
        <a:lstStyle/>
        <a:p>
          <a:pPr lvl="0" algn="l" defTabSz="711200">
            <a:lnSpc>
              <a:spcPct val="90000"/>
            </a:lnSpc>
            <a:spcBef>
              <a:spcPct val="0"/>
            </a:spcBef>
            <a:spcAft>
              <a:spcPct val="35000"/>
            </a:spcAft>
          </a:pPr>
          <a:r>
            <a:rPr lang="fr-FR" sz="1600" kern="1200" dirty="0" smtClean="0">
              <a:cs typeface="Arial Narrow"/>
            </a:rPr>
            <a:t>Accès aux collections externes</a:t>
          </a:r>
          <a:endParaRPr lang="fr-CA" sz="1600" kern="1200" dirty="0"/>
        </a:p>
      </dsp:txBody>
      <dsp:txXfrm rot="10800000">
        <a:off x="1367219" y="617151"/>
        <a:ext cx="4341581" cy="472244"/>
      </dsp:txXfrm>
    </dsp:sp>
    <dsp:sp modelId="{543002A9-280A-47DE-AF1F-27A7BEFB3062}">
      <dsp:nvSpPr>
        <dsp:cNvPr id="0" name=""/>
        <dsp:cNvSpPr/>
      </dsp:nvSpPr>
      <dsp:spPr>
        <a:xfrm>
          <a:off x="1005232" y="617151"/>
          <a:ext cx="472244" cy="47224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2000" r="-22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0A4BCC54-111D-42AD-83F0-1AEBC8A91735}">
      <dsp:nvSpPr>
        <dsp:cNvPr id="0" name=""/>
        <dsp:cNvSpPr/>
      </dsp:nvSpPr>
      <dsp:spPr>
        <a:xfrm rot="10800000">
          <a:off x="1249158" y="1230363"/>
          <a:ext cx="4459642" cy="472244"/>
        </a:xfrm>
        <a:prstGeom prst="homePlate">
          <a:avLst/>
        </a:prstGeom>
        <a:solidFill>
          <a:schemeClr val="accent1">
            <a:alpha val="90000"/>
            <a:hueOff val="0"/>
            <a:satOff val="0"/>
            <a:lumOff val="0"/>
            <a:alphaOff val="-16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8246" tIns="60960" rIns="113792" bIns="60960" numCol="1" spcCol="1270" anchor="ctr" anchorCtr="0">
          <a:noAutofit/>
        </a:bodyPr>
        <a:lstStyle/>
        <a:p>
          <a:pPr lvl="0" algn="l" defTabSz="711200">
            <a:lnSpc>
              <a:spcPct val="90000"/>
            </a:lnSpc>
            <a:spcBef>
              <a:spcPct val="0"/>
            </a:spcBef>
            <a:spcAft>
              <a:spcPct val="35000"/>
            </a:spcAft>
          </a:pPr>
          <a:r>
            <a:rPr lang="fr-CA" sz="1600" kern="1200" dirty="0" smtClean="0"/>
            <a:t>Guichet unique virtuel</a:t>
          </a:r>
          <a:endParaRPr lang="fr-CA" sz="1600" kern="1200" dirty="0"/>
        </a:p>
      </dsp:txBody>
      <dsp:txXfrm rot="10800000">
        <a:off x="1367219" y="1230363"/>
        <a:ext cx="4341581" cy="472244"/>
      </dsp:txXfrm>
    </dsp:sp>
    <dsp:sp modelId="{5CB30E67-AB59-4864-ACD6-E0EEF661CF77}">
      <dsp:nvSpPr>
        <dsp:cNvPr id="0" name=""/>
        <dsp:cNvSpPr/>
      </dsp:nvSpPr>
      <dsp:spPr>
        <a:xfrm>
          <a:off x="990422" y="1252355"/>
          <a:ext cx="472244" cy="47224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0F30AE7B-329B-454A-B331-7E9DD043B4D3}">
      <dsp:nvSpPr>
        <dsp:cNvPr id="0" name=""/>
        <dsp:cNvSpPr/>
      </dsp:nvSpPr>
      <dsp:spPr>
        <a:xfrm rot="10800000">
          <a:off x="1249158" y="1843575"/>
          <a:ext cx="4459642" cy="472244"/>
        </a:xfrm>
        <a:prstGeom prst="homePlate">
          <a:avLst/>
        </a:prstGeom>
        <a:solidFill>
          <a:schemeClr val="accent1">
            <a:alpha val="90000"/>
            <a:hueOff val="0"/>
            <a:satOff val="0"/>
            <a:lumOff val="0"/>
            <a:alphaOff val="-24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8246" tIns="60960" rIns="113792" bIns="60960" numCol="1" spcCol="1270" anchor="ctr" anchorCtr="0">
          <a:noAutofit/>
        </a:bodyPr>
        <a:lstStyle/>
        <a:p>
          <a:pPr lvl="0" algn="l" defTabSz="711200">
            <a:lnSpc>
              <a:spcPct val="90000"/>
            </a:lnSpc>
            <a:spcBef>
              <a:spcPct val="0"/>
            </a:spcBef>
            <a:spcAft>
              <a:spcPct val="35000"/>
            </a:spcAft>
          </a:pPr>
          <a:r>
            <a:rPr lang="fr-FR" sz="1600" kern="1200" dirty="0" smtClean="0">
              <a:cs typeface="Arial Narrow"/>
            </a:rPr>
            <a:t>Système de gestion des ressources électroniques</a:t>
          </a:r>
        </a:p>
      </dsp:txBody>
      <dsp:txXfrm rot="10800000">
        <a:off x="1367219" y="1843575"/>
        <a:ext cx="4341581" cy="472244"/>
      </dsp:txXfrm>
    </dsp:sp>
    <dsp:sp modelId="{9D007BCF-A1DF-4590-B54C-404F7888D50C}">
      <dsp:nvSpPr>
        <dsp:cNvPr id="0" name=""/>
        <dsp:cNvSpPr/>
      </dsp:nvSpPr>
      <dsp:spPr>
        <a:xfrm>
          <a:off x="975226" y="1843575"/>
          <a:ext cx="472244" cy="472244"/>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7000" b="-7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9D18A0DB-A3C5-4313-91CC-0A84FB2D539C}">
      <dsp:nvSpPr>
        <dsp:cNvPr id="0" name=""/>
        <dsp:cNvSpPr/>
      </dsp:nvSpPr>
      <dsp:spPr>
        <a:xfrm rot="10800000">
          <a:off x="1241354" y="2456788"/>
          <a:ext cx="4459642" cy="472244"/>
        </a:xfrm>
        <a:prstGeom prst="homePlate">
          <a:avLst/>
        </a:prstGeom>
        <a:solidFill>
          <a:schemeClr val="accent1">
            <a:alpha val="90000"/>
            <a:hueOff val="0"/>
            <a:satOff val="0"/>
            <a:lumOff val="0"/>
            <a:alphaOff val="-32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8246" tIns="60960" rIns="113792" bIns="60960" numCol="1" spcCol="1270" anchor="ctr" anchorCtr="0">
          <a:noAutofit/>
        </a:bodyPr>
        <a:lstStyle/>
        <a:p>
          <a:pPr lvl="0" algn="l" defTabSz="711200">
            <a:lnSpc>
              <a:spcPct val="90000"/>
            </a:lnSpc>
            <a:spcBef>
              <a:spcPct val="0"/>
            </a:spcBef>
            <a:spcAft>
              <a:spcPct val="35000"/>
            </a:spcAft>
          </a:pPr>
          <a:r>
            <a:rPr lang="fr-FR" sz="1600" kern="1200" dirty="0" smtClean="0">
              <a:cs typeface="Arial Narrow"/>
            </a:rPr>
            <a:t>Offre de service via des technologies mobiles </a:t>
          </a:r>
        </a:p>
      </dsp:txBody>
      <dsp:txXfrm rot="10800000">
        <a:off x="1359415" y="2456788"/>
        <a:ext cx="4341581" cy="472244"/>
      </dsp:txXfrm>
    </dsp:sp>
    <dsp:sp modelId="{DE6110A9-5F6C-43B4-8E7F-D3348C77E6B8}">
      <dsp:nvSpPr>
        <dsp:cNvPr id="0" name=""/>
        <dsp:cNvSpPr/>
      </dsp:nvSpPr>
      <dsp:spPr>
        <a:xfrm>
          <a:off x="987976" y="2456788"/>
          <a:ext cx="472244" cy="472244"/>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3000" b="-3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EBB7C3AE-15AD-43FD-81EF-8A1459894BDD}">
      <dsp:nvSpPr>
        <dsp:cNvPr id="0" name=""/>
        <dsp:cNvSpPr/>
      </dsp:nvSpPr>
      <dsp:spPr>
        <a:xfrm rot="10800000">
          <a:off x="1241354" y="3070000"/>
          <a:ext cx="4459642" cy="472244"/>
        </a:xfrm>
        <a:prstGeom prst="homePlate">
          <a:avLst/>
        </a:prstGeom>
        <a:solidFill>
          <a:schemeClr val="accent1">
            <a:alpha val="90000"/>
            <a:hueOff val="0"/>
            <a:satOff val="0"/>
            <a:lumOff val="0"/>
            <a:alpha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8246" tIns="60960" rIns="113792" bIns="60960" numCol="1" spcCol="1270" anchor="ctr" anchorCtr="0">
          <a:noAutofit/>
        </a:bodyPr>
        <a:lstStyle/>
        <a:p>
          <a:pPr lvl="0" algn="l" defTabSz="711200">
            <a:lnSpc>
              <a:spcPct val="90000"/>
            </a:lnSpc>
            <a:spcBef>
              <a:spcPct val="0"/>
            </a:spcBef>
            <a:spcAft>
              <a:spcPct val="35000"/>
            </a:spcAft>
          </a:pPr>
          <a:r>
            <a:rPr lang="fr-CA" sz="1600" kern="1200" dirty="0" smtClean="0"/>
            <a:t>Présence de la BUL sur le Web social</a:t>
          </a:r>
          <a:endParaRPr lang="fr-CA" sz="1600" kern="1200" dirty="0"/>
        </a:p>
      </dsp:txBody>
      <dsp:txXfrm rot="10800000">
        <a:off x="1359415" y="3070000"/>
        <a:ext cx="4341581" cy="472244"/>
      </dsp:txXfrm>
    </dsp:sp>
    <dsp:sp modelId="{A15CE12F-840E-4EBA-B805-2A796C68B975}">
      <dsp:nvSpPr>
        <dsp:cNvPr id="0" name=""/>
        <dsp:cNvSpPr/>
      </dsp:nvSpPr>
      <dsp:spPr>
        <a:xfrm>
          <a:off x="980368" y="3070000"/>
          <a:ext cx="472244" cy="472244"/>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3000" r="-3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23A2F5-EBCC-446F-9E5E-35A67A3D1244}">
      <dsp:nvSpPr>
        <dsp:cNvPr id="0" name=""/>
        <dsp:cNvSpPr/>
      </dsp:nvSpPr>
      <dsp:spPr>
        <a:xfrm>
          <a:off x="0" y="526534"/>
          <a:ext cx="6786014" cy="67437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38CCA1-ED69-42F1-8137-CEE4D9B06652}">
      <dsp:nvSpPr>
        <dsp:cNvPr id="0" name=""/>
        <dsp:cNvSpPr/>
      </dsp:nvSpPr>
      <dsp:spPr>
        <a:xfrm>
          <a:off x="3056" y="66317"/>
          <a:ext cx="1470192" cy="674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a:lnSpc>
              <a:spcPct val="90000"/>
            </a:lnSpc>
            <a:spcBef>
              <a:spcPct val="0"/>
            </a:spcBef>
            <a:spcAft>
              <a:spcPct val="35000"/>
            </a:spcAft>
          </a:pPr>
          <a:r>
            <a:rPr lang="fr-CA" sz="1600" b="1" kern="1200" dirty="0" smtClean="0">
              <a:solidFill>
                <a:srgbClr val="FF0000"/>
              </a:solidFill>
            </a:rPr>
            <a:t>Bibliothèque physique</a:t>
          </a:r>
          <a:endParaRPr lang="fr-FR" sz="1600" b="1" kern="1200" dirty="0">
            <a:solidFill>
              <a:srgbClr val="FF0000"/>
            </a:solidFill>
          </a:endParaRPr>
        </a:p>
      </dsp:txBody>
      <dsp:txXfrm>
        <a:off x="3056" y="66317"/>
        <a:ext cx="1470192" cy="674370"/>
      </dsp:txXfrm>
    </dsp:sp>
    <dsp:sp modelId="{9AC525A6-6568-44EB-8ED9-A0EBB6626CC1}">
      <dsp:nvSpPr>
        <dsp:cNvPr id="0" name=""/>
        <dsp:cNvSpPr/>
      </dsp:nvSpPr>
      <dsp:spPr>
        <a:xfrm>
          <a:off x="653856" y="779494"/>
          <a:ext cx="168592" cy="16859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E4930A-FE48-486F-9A3F-857586B77BB7}">
      <dsp:nvSpPr>
        <dsp:cNvPr id="0" name=""/>
        <dsp:cNvSpPr/>
      </dsp:nvSpPr>
      <dsp:spPr>
        <a:xfrm>
          <a:off x="1546758" y="1011555"/>
          <a:ext cx="1470192" cy="674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endParaRPr lang="fr-FR" sz="1600" b="1" kern="1200" dirty="0"/>
        </a:p>
      </dsp:txBody>
      <dsp:txXfrm>
        <a:off x="1546758" y="1011555"/>
        <a:ext cx="1470192" cy="674370"/>
      </dsp:txXfrm>
    </dsp:sp>
    <dsp:sp modelId="{39FD0974-0235-4B1A-ACF5-680B610C8DD8}">
      <dsp:nvSpPr>
        <dsp:cNvPr id="0" name=""/>
        <dsp:cNvSpPr/>
      </dsp:nvSpPr>
      <dsp:spPr>
        <a:xfrm>
          <a:off x="2197558" y="779494"/>
          <a:ext cx="168592" cy="16859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DCBC0A-F2A9-4F76-8341-35CA322BFE9F}">
      <dsp:nvSpPr>
        <dsp:cNvPr id="0" name=""/>
        <dsp:cNvSpPr/>
      </dsp:nvSpPr>
      <dsp:spPr>
        <a:xfrm>
          <a:off x="3090461" y="0"/>
          <a:ext cx="1470192" cy="674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a:lnSpc>
              <a:spcPct val="90000"/>
            </a:lnSpc>
            <a:spcBef>
              <a:spcPct val="0"/>
            </a:spcBef>
            <a:spcAft>
              <a:spcPct val="35000"/>
            </a:spcAft>
          </a:pPr>
          <a:endParaRPr lang="fr-FR" sz="1600" b="1" kern="1200" dirty="0"/>
        </a:p>
      </dsp:txBody>
      <dsp:txXfrm>
        <a:off x="3090461" y="0"/>
        <a:ext cx="1470192" cy="674370"/>
      </dsp:txXfrm>
    </dsp:sp>
    <dsp:sp modelId="{560EEC0E-EC0C-41AF-8928-4DB88B1143D6}">
      <dsp:nvSpPr>
        <dsp:cNvPr id="0" name=""/>
        <dsp:cNvSpPr/>
      </dsp:nvSpPr>
      <dsp:spPr>
        <a:xfrm>
          <a:off x="3741261" y="779494"/>
          <a:ext cx="168592" cy="16859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A03F59-1DC8-41B9-B4C8-3D54BB57B240}">
      <dsp:nvSpPr>
        <dsp:cNvPr id="0" name=""/>
        <dsp:cNvSpPr/>
      </dsp:nvSpPr>
      <dsp:spPr>
        <a:xfrm>
          <a:off x="4634163" y="993792"/>
          <a:ext cx="1470192" cy="674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fr-CA" sz="1600" b="1" kern="1200" dirty="0" smtClean="0">
              <a:solidFill>
                <a:srgbClr val="FF0000"/>
              </a:solidFill>
            </a:rPr>
            <a:t>Bibliothèque numérique</a:t>
          </a:r>
          <a:endParaRPr lang="fr-FR" sz="1600" b="1" kern="1200" dirty="0">
            <a:solidFill>
              <a:srgbClr val="FF0000"/>
            </a:solidFill>
          </a:endParaRPr>
        </a:p>
      </dsp:txBody>
      <dsp:txXfrm>
        <a:off x="4634163" y="993792"/>
        <a:ext cx="1470192" cy="674370"/>
      </dsp:txXfrm>
    </dsp:sp>
    <dsp:sp modelId="{E23018EE-449F-40CF-99F8-CDB8BE475B8B}">
      <dsp:nvSpPr>
        <dsp:cNvPr id="0" name=""/>
        <dsp:cNvSpPr/>
      </dsp:nvSpPr>
      <dsp:spPr>
        <a:xfrm>
          <a:off x="5284963" y="779494"/>
          <a:ext cx="168592" cy="16859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999AB5-EDEE-4AF2-B31C-2435706200FC}">
      <dsp:nvSpPr>
        <dsp:cNvPr id="0" name=""/>
        <dsp:cNvSpPr/>
      </dsp:nvSpPr>
      <dsp:spPr>
        <a:xfrm rot="10800000">
          <a:off x="1231744" y="2348"/>
          <a:ext cx="4459642" cy="402586"/>
        </a:xfrm>
        <a:prstGeom prst="homePlate">
          <a:avLst/>
        </a:prstGeom>
        <a:solidFill>
          <a:schemeClr val="accent1">
            <a:alpha val="9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530" tIns="60960" rIns="113792" bIns="60960" numCol="1" spcCol="1270" anchor="ctr" anchorCtr="0">
          <a:noAutofit/>
        </a:bodyPr>
        <a:lstStyle/>
        <a:p>
          <a:pPr lvl="0" algn="l" defTabSz="711200">
            <a:lnSpc>
              <a:spcPct val="90000"/>
            </a:lnSpc>
            <a:spcBef>
              <a:spcPct val="0"/>
            </a:spcBef>
            <a:spcAft>
              <a:spcPct val="35000"/>
            </a:spcAft>
          </a:pPr>
          <a:r>
            <a:rPr lang="fr-FR" sz="1600" kern="1200" dirty="0" smtClean="0">
              <a:cs typeface="Arial Narrow"/>
            </a:rPr>
            <a:t>Numérisation des collections  de la BUL</a:t>
          </a:r>
        </a:p>
      </dsp:txBody>
      <dsp:txXfrm rot="10800000">
        <a:off x="1332390" y="2348"/>
        <a:ext cx="4358996" cy="402586"/>
      </dsp:txXfrm>
    </dsp:sp>
    <dsp:sp modelId="{BC89340C-218B-40D9-A00F-E73A7144CA09}">
      <dsp:nvSpPr>
        <dsp:cNvPr id="0" name=""/>
        <dsp:cNvSpPr/>
      </dsp:nvSpPr>
      <dsp:spPr>
        <a:xfrm>
          <a:off x="1019450" y="1356"/>
          <a:ext cx="402586" cy="40457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A136F491-F555-4233-A6A3-C6AA37468A0E}">
      <dsp:nvSpPr>
        <dsp:cNvPr id="0" name=""/>
        <dsp:cNvSpPr/>
      </dsp:nvSpPr>
      <dsp:spPr>
        <a:xfrm rot="10800000">
          <a:off x="1231744" y="526103"/>
          <a:ext cx="4459642" cy="402586"/>
        </a:xfrm>
        <a:prstGeom prst="homePlate">
          <a:avLst/>
        </a:prstGeom>
        <a:solidFill>
          <a:schemeClr val="accent1">
            <a:alpha val="90000"/>
            <a:hueOff val="0"/>
            <a:satOff val="0"/>
            <a:lumOff val="0"/>
            <a:alphaOff val="-6667"/>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530" tIns="60960" rIns="113792" bIns="60960" numCol="1" spcCol="1270" anchor="ctr" anchorCtr="0">
          <a:noAutofit/>
        </a:bodyPr>
        <a:lstStyle/>
        <a:p>
          <a:pPr lvl="0" algn="l" defTabSz="711200">
            <a:lnSpc>
              <a:spcPct val="90000"/>
            </a:lnSpc>
            <a:spcBef>
              <a:spcPct val="0"/>
            </a:spcBef>
            <a:spcAft>
              <a:spcPct val="35000"/>
            </a:spcAft>
          </a:pPr>
          <a:r>
            <a:rPr lang="fr-FR" sz="1600" kern="1200" dirty="0" smtClean="0">
              <a:cs typeface="Arial Narrow"/>
            </a:rPr>
            <a:t>Numérisation et diffusion  des revues savantes</a:t>
          </a:r>
          <a:endParaRPr lang="fr-CA" sz="1600" kern="1200" dirty="0"/>
        </a:p>
      </dsp:txBody>
      <dsp:txXfrm rot="10800000">
        <a:off x="1332390" y="526103"/>
        <a:ext cx="4358996" cy="402586"/>
      </dsp:txXfrm>
    </dsp:sp>
    <dsp:sp modelId="{543002A9-280A-47DE-AF1F-27A7BEFB3062}">
      <dsp:nvSpPr>
        <dsp:cNvPr id="0" name=""/>
        <dsp:cNvSpPr/>
      </dsp:nvSpPr>
      <dsp:spPr>
        <a:xfrm>
          <a:off x="1022646" y="526103"/>
          <a:ext cx="402586" cy="40258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8000" r="-28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0A4BCC54-111D-42AD-83F0-1AEBC8A91735}">
      <dsp:nvSpPr>
        <dsp:cNvPr id="0" name=""/>
        <dsp:cNvSpPr/>
      </dsp:nvSpPr>
      <dsp:spPr>
        <a:xfrm rot="10800000">
          <a:off x="1231744" y="1048864"/>
          <a:ext cx="4459642" cy="402586"/>
        </a:xfrm>
        <a:prstGeom prst="homePlate">
          <a:avLst/>
        </a:prstGeom>
        <a:solidFill>
          <a:schemeClr val="accent1">
            <a:alpha val="90000"/>
            <a:hueOff val="0"/>
            <a:satOff val="0"/>
            <a:lumOff val="0"/>
            <a:alphaOff val="-13333"/>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530" tIns="60960" rIns="113792" bIns="60960" numCol="1" spcCol="1270" anchor="ctr" anchorCtr="0">
          <a:noAutofit/>
        </a:bodyPr>
        <a:lstStyle/>
        <a:p>
          <a:pPr lvl="0" algn="l" defTabSz="711200">
            <a:lnSpc>
              <a:spcPct val="90000"/>
            </a:lnSpc>
            <a:spcBef>
              <a:spcPct val="0"/>
            </a:spcBef>
            <a:spcAft>
              <a:spcPct val="35000"/>
            </a:spcAft>
          </a:pPr>
          <a:r>
            <a:rPr lang="fr-FR" sz="1600" kern="1200" dirty="0" smtClean="0">
              <a:cs typeface="Arial Narrow"/>
            </a:rPr>
            <a:t>Expertise des divers formats de métadonnées</a:t>
          </a:r>
          <a:endParaRPr lang="fr-CA" sz="1600" kern="1200" dirty="0"/>
        </a:p>
      </dsp:txBody>
      <dsp:txXfrm rot="10800000">
        <a:off x="1332390" y="1048864"/>
        <a:ext cx="4358996" cy="402586"/>
      </dsp:txXfrm>
    </dsp:sp>
    <dsp:sp modelId="{5CB30E67-AB59-4864-ACD6-E0EEF661CF77}">
      <dsp:nvSpPr>
        <dsp:cNvPr id="0" name=""/>
        <dsp:cNvSpPr/>
      </dsp:nvSpPr>
      <dsp:spPr>
        <a:xfrm>
          <a:off x="1010021" y="1067613"/>
          <a:ext cx="402586" cy="40258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0F30AE7B-329B-454A-B331-7E9DD043B4D3}">
      <dsp:nvSpPr>
        <dsp:cNvPr id="0" name=""/>
        <dsp:cNvSpPr/>
      </dsp:nvSpPr>
      <dsp:spPr>
        <a:xfrm rot="10800000">
          <a:off x="1231744" y="1571626"/>
          <a:ext cx="4459642" cy="402586"/>
        </a:xfrm>
        <a:prstGeom prst="homePlate">
          <a:avLst/>
        </a:prstGeom>
        <a:solidFill>
          <a:schemeClr val="accent1">
            <a:alpha val="90000"/>
            <a:hueOff val="0"/>
            <a:satOff val="0"/>
            <a:lumOff val="0"/>
            <a:alphaOff val="-2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530" tIns="60960" rIns="113792" bIns="60960" numCol="1" spcCol="1270" anchor="ctr" anchorCtr="0">
          <a:noAutofit/>
        </a:bodyPr>
        <a:lstStyle/>
        <a:p>
          <a:pPr lvl="0" algn="l" defTabSz="711200">
            <a:lnSpc>
              <a:spcPct val="90000"/>
            </a:lnSpc>
            <a:spcBef>
              <a:spcPct val="0"/>
            </a:spcBef>
            <a:spcAft>
              <a:spcPct val="35000"/>
            </a:spcAft>
          </a:pPr>
          <a:r>
            <a:rPr lang="fr-FR" sz="1600" kern="1200" dirty="0" smtClean="0">
              <a:cs typeface="Arial Narrow"/>
            </a:rPr>
            <a:t>Conservation et préservation numérique</a:t>
          </a:r>
        </a:p>
      </dsp:txBody>
      <dsp:txXfrm rot="10800000">
        <a:off x="1332390" y="1571626"/>
        <a:ext cx="4358996" cy="402586"/>
      </dsp:txXfrm>
    </dsp:sp>
    <dsp:sp modelId="{9D007BCF-A1DF-4590-B54C-404F7888D50C}">
      <dsp:nvSpPr>
        <dsp:cNvPr id="0" name=""/>
        <dsp:cNvSpPr/>
      </dsp:nvSpPr>
      <dsp:spPr>
        <a:xfrm>
          <a:off x="997066" y="1571626"/>
          <a:ext cx="402586" cy="402586"/>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4000" r="-24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9D18A0DB-A3C5-4313-91CC-0A84FB2D539C}">
      <dsp:nvSpPr>
        <dsp:cNvPr id="0" name=""/>
        <dsp:cNvSpPr/>
      </dsp:nvSpPr>
      <dsp:spPr>
        <a:xfrm rot="10800000">
          <a:off x="1223940" y="2094388"/>
          <a:ext cx="4459642" cy="402586"/>
        </a:xfrm>
        <a:prstGeom prst="homePlate">
          <a:avLst/>
        </a:prstGeom>
        <a:solidFill>
          <a:schemeClr val="accent1">
            <a:alpha val="90000"/>
            <a:hueOff val="0"/>
            <a:satOff val="0"/>
            <a:lumOff val="0"/>
            <a:alphaOff val="-26667"/>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530" tIns="60960" rIns="113792" bIns="60960" numCol="1" spcCol="1270" anchor="ctr" anchorCtr="0">
          <a:noAutofit/>
        </a:bodyPr>
        <a:lstStyle/>
        <a:p>
          <a:pPr lvl="0" algn="l" defTabSz="711200">
            <a:lnSpc>
              <a:spcPct val="90000"/>
            </a:lnSpc>
            <a:spcBef>
              <a:spcPct val="0"/>
            </a:spcBef>
            <a:spcAft>
              <a:spcPct val="35000"/>
            </a:spcAft>
          </a:pPr>
          <a:r>
            <a:rPr lang="fr-FR" sz="1600" kern="1200" dirty="0" smtClean="0">
              <a:cs typeface="Arial Narrow"/>
            </a:rPr>
            <a:t>Plate-forme de dépôt institutionnel numérique</a:t>
          </a:r>
        </a:p>
      </dsp:txBody>
      <dsp:txXfrm rot="10800000">
        <a:off x="1324586" y="2094388"/>
        <a:ext cx="4358996" cy="402586"/>
      </dsp:txXfrm>
    </dsp:sp>
    <dsp:sp modelId="{DE6110A9-5F6C-43B4-8E7F-D3348C77E6B8}">
      <dsp:nvSpPr>
        <dsp:cNvPr id="0" name=""/>
        <dsp:cNvSpPr/>
      </dsp:nvSpPr>
      <dsp:spPr>
        <a:xfrm>
          <a:off x="1007936" y="2094388"/>
          <a:ext cx="402586" cy="402586"/>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20000" b="-20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EBB7C3AE-15AD-43FD-81EF-8A1459894BDD}">
      <dsp:nvSpPr>
        <dsp:cNvPr id="0" name=""/>
        <dsp:cNvSpPr/>
      </dsp:nvSpPr>
      <dsp:spPr>
        <a:xfrm rot="10800000">
          <a:off x="1223940" y="2617150"/>
          <a:ext cx="4459642" cy="402586"/>
        </a:xfrm>
        <a:prstGeom prst="homePlate">
          <a:avLst/>
        </a:prstGeom>
        <a:solidFill>
          <a:schemeClr val="accent1">
            <a:alpha val="90000"/>
            <a:hueOff val="0"/>
            <a:satOff val="0"/>
            <a:lumOff val="0"/>
            <a:alphaOff val="-33333"/>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530" tIns="60960" rIns="113792" bIns="60960" numCol="1" spcCol="1270" anchor="ctr" anchorCtr="0">
          <a:noAutofit/>
        </a:bodyPr>
        <a:lstStyle/>
        <a:p>
          <a:pPr lvl="0" algn="l" defTabSz="711200">
            <a:lnSpc>
              <a:spcPct val="90000"/>
            </a:lnSpc>
            <a:spcBef>
              <a:spcPct val="0"/>
            </a:spcBef>
            <a:spcAft>
              <a:spcPct val="35000"/>
            </a:spcAft>
          </a:pPr>
          <a:r>
            <a:rPr lang="fr-FR" sz="1600" kern="1200" dirty="0" smtClean="0">
              <a:cs typeface="Arial Narrow"/>
            </a:rPr>
            <a:t>Gestion et diffusion des données </a:t>
          </a:r>
          <a:r>
            <a:rPr lang="fr-FR" sz="1600" kern="1200" dirty="0" err="1" smtClean="0">
              <a:cs typeface="Arial Narrow"/>
            </a:rPr>
            <a:t>géospatiales</a:t>
          </a:r>
          <a:endParaRPr lang="fr-CA" sz="1600" kern="1200" dirty="0"/>
        </a:p>
      </dsp:txBody>
      <dsp:txXfrm rot="10800000">
        <a:off x="1324586" y="2617150"/>
        <a:ext cx="4358996" cy="402586"/>
      </dsp:txXfrm>
    </dsp:sp>
    <dsp:sp modelId="{A15CE12F-840E-4EBA-B805-2A796C68B975}">
      <dsp:nvSpPr>
        <dsp:cNvPr id="0" name=""/>
        <dsp:cNvSpPr/>
      </dsp:nvSpPr>
      <dsp:spPr>
        <a:xfrm>
          <a:off x="1001450" y="2617150"/>
          <a:ext cx="402586" cy="402586"/>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23000" r="-23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06B152DC-626B-4A5A-B6BC-66FC1418A62F}">
      <dsp:nvSpPr>
        <dsp:cNvPr id="0" name=""/>
        <dsp:cNvSpPr/>
      </dsp:nvSpPr>
      <dsp:spPr>
        <a:xfrm rot="10800000">
          <a:off x="1223940" y="3139911"/>
          <a:ext cx="4459642" cy="402586"/>
        </a:xfrm>
        <a:prstGeom prst="homePlate">
          <a:avLst/>
        </a:prstGeom>
        <a:solidFill>
          <a:schemeClr val="accent1">
            <a:alpha val="90000"/>
            <a:hueOff val="0"/>
            <a:satOff val="0"/>
            <a:lumOff val="0"/>
            <a:alpha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530" tIns="60960" rIns="113792" bIns="60960" numCol="1" spcCol="1270" anchor="ctr" anchorCtr="0">
          <a:noAutofit/>
        </a:bodyPr>
        <a:lstStyle/>
        <a:p>
          <a:pPr lvl="0" algn="l" defTabSz="711200">
            <a:lnSpc>
              <a:spcPct val="90000"/>
            </a:lnSpc>
            <a:spcBef>
              <a:spcPct val="0"/>
            </a:spcBef>
            <a:spcAft>
              <a:spcPct val="35000"/>
            </a:spcAft>
          </a:pPr>
          <a:r>
            <a:rPr lang="fr-CA" sz="1600" kern="1200" dirty="0" smtClean="0"/>
            <a:t>Répertoire de vedettes-matière</a:t>
          </a:r>
          <a:endParaRPr lang="fr-CA" sz="1600" kern="1200" dirty="0"/>
        </a:p>
      </dsp:txBody>
      <dsp:txXfrm rot="10800000">
        <a:off x="1324586" y="3139911"/>
        <a:ext cx="4358996" cy="402586"/>
      </dsp:txXfrm>
    </dsp:sp>
    <dsp:sp modelId="{506A6655-54AD-4F3D-AAF4-BA6334D89881}">
      <dsp:nvSpPr>
        <dsp:cNvPr id="0" name=""/>
        <dsp:cNvSpPr/>
      </dsp:nvSpPr>
      <dsp:spPr>
        <a:xfrm>
          <a:off x="991696" y="3139911"/>
          <a:ext cx="402586" cy="402586"/>
        </a:xfrm>
        <a:prstGeom prst="ellipse">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t="-26000" b="-26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999AB5-EDEE-4AF2-B31C-2435706200FC}">
      <dsp:nvSpPr>
        <dsp:cNvPr id="0" name=""/>
        <dsp:cNvSpPr/>
      </dsp:nvSpPr>
      <dsp:spPr>
        <a:xfrm rot="10800000">
          <a:off x="1173383" y="1582"/>
          <a:ext cx="4594814" cy="574657"/>
        </a:xfrm>
        <a:prstGeom prst="homePlate">
          <a:avLst/>
        </a:prstGeom>
        <a:solidFill>
          <a:schemeClr val="accent1">
            <a:alpha val="9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3408" tIns="68580" rIns="128016" bIns="68580" numCol="1" spcCol="1270" anchor="ctr" anchorCtr="0">
          <a:noAutofit/>
        </a:bodyPr>
        <a:lstStyle/>
        <a:p>
          <a:pPr lvl="0" algn="l" defTabSz="800100">
            <a:lnSpc>
              <a:spcPct val="90000"/>
            </a:lnSpc>
            <a:spcBef>
              <a:spcPct val="0"/>
            </a:spcBef>
            <a:spcAft>
              <a:spcPct val="35000"/>
            </a:spcAft>
          </a:pPr>
          <a:r>
            <a:rPr lang="fr-FR" sz="1800" kern="1200" dirty="0" smtClean="0">
              <a:cs typeface="Arial Narrow"/>
            </a:rPr>
            <a:t>Contrôle des accès à distance aux  RE</a:t>
          </a:r>
        </a:p>
      </dsp:txBody>
      <dsp:txXfrm rot="10800000">
        <a:off x="1317047" y="1582"/>
        <a:ext cx="4451150" cy="574657"/>
      </dsp:txXfrm>
    </dsp:sp>
    <dsp:sp modelId="{BC89340C-218B-40D9-A00F-E73A7144CA09}">
      <dsp:nvSpPr>
        <dsp:cNvPr id="0" name=""/>
        <dsp:cNvSpPr/>
      </dsp:nvSpPr>
      <dsp:spPr>
        <a:xfrm>
          <a:off x="869469" y="165"/>
          <a:ext cx="574657" cy="57749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A136F491-F555-4233-A6A3-C6AA37468A0E}">
      <dsp:nvSpPr>
        <dsp:cNvPr id="0" name=""/>
        <dsp:cNvSpPr/>
      </dsp:nvSpPr>
      <dsp:spPr>
        <a:xfrm rot="10800000">
          <a:off x="1173383" y="721320"/>
          <a:ext cx="4594814" cy="574657"/>
        </a:xfrm>
        <a:prstGeom prst="homePlate">
          <a:avLst/>
        </a:prstGeom>
        <a:solidFill>
          <a:schemeClr val="accent1">
            <a:alpha val="90000"/>
            <a:hueOff val="0"/>
            <a:satOff val="0"/>
            <a:lumOff val="0"/>
            <a:alpha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3408" tIns="68580" rIns="128016" bIns="68580" numCol="1" spcCol="1270" anchor="ctr" anchorCtr="0">
          <a:noAutofit/>
        </a:bodyPr>
        <a:lstStyle/>
        <a:p>
          <a:pPr lvl="0" algn="l" defTabSz="800100">
            <a:lnSpc>
              <a:spcPct val="90000"/>
            </a:lnSpc>
            <a:spcBef>
              <a:spcPct val="0"/>
            </a:spcBef>
            <a:spcAft>
              <a:spcPct val="35000"/>
            </a:spcAft>
          </a:pPr>
          <a:r>
            <a:rPr lang="fr-FR" sz="1800" kern="1200" dirty="0" smtClean="0">
              <a:cs typeface="Arial Narrow"/>
            </a:rPr>
            <a:t>Gestion des identités et identifiant unique</a:t>
          </a:r>
          <a:endParaRPr lang="fr-CA" sz="1800" kern="1200" dirty="0"/>
        </a:p>
      </dsp:txBody>
      <dsp:txXfrm rot="10800000">
        <a:off x="1317047" y="721320"/>
        <a:ext cx="4451150" cy="574657"/>
      </dsp:txXfrm>
    </dsp:sp>
    <dsp:sp modelId="{543002A9-280A-47DE-AF1F-27A7BEFB3062}">
      <dsp:nvSpPr>
        <dsp:cNvPr id="0" name=""/>
        <dsp:cNvSpPr/>
      </dsp:nvSpPr>
      <dsp:spPr>
        <a:xfrm>
          <a:off x="874032" y="721320"/>
          <a:ext cx="574657" cy="57465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999AB5-EDEE-4AF2-B31C-2435706200FC}">
      <dsp:nvSpPr>
        <dsp:cNvPr id="0" name=""/>
        <dsp:cNvSpPr/>
      </dsp:nvSpPr>
      <dsp:spPr>
        <a:xfrm rot="10800000">
          <a:off x="1557945" y="301"/>
          <a:ext cx="3504075" cy="529286"/>
        </a:xfrm>
        <a:prstGeom prst="homePlate">
          <a:avLst/>
        </a:prstGeom>
        <a:solidFill>
          <a:schemeClr val="accent6">
            <a:alpha val="9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3401" tIns="68580" rIns="128016" bIns="68580" numCol="1" spcCol="1270" anchor="ctr" anchorCtr="0">
          <a:noAutofit/>
        </a:bodyPr>
        <a:lstStyle/>
        <a:p>
          <a:pPr lvl="0" algn="l" defTabSz="800100">
            <a:lnSpc>
              <a:spcPct val="90000"/>
            </a:lnSpc>
            <a:spcBef>
              <a:spcPct val="0"/>
            </a:spcBef>
            <a:spcAft>
              <a:spcPct val="35000"/>
            </a:spcAft>
          </a:pPr>
          <a:r>
            <a:rPr lang="fr-FR" sz="1800" i="1" kern="1200" dirty="0" smtClean="0">
              <a:cs typeface="Arial Narrow"/>
            </a:rPr>
            <a:t>Learning </a:t>
          </a:r>
          <a:r>
            <a:rPr lang="fr-FR" sz="1800" i="1" kern="1200" dirty="0" err="1" smtClean="0">
              <a:cs typeface="Arial Narrow"/>
            </a:rPr>
            <a:t>space</a:t>
          </a:r>
          <a:r>
            <a:rPr lang="fr-FR" sz="1800" i="1" kern="1200" dirty="0" smtClean="0">
              <a:cs typeface="Arial Narrow"/>
            </a:rPr>
            <a:t> </a:t>
          </a:r>
          <a:endParaRPr lang="fr-FR" sz="1800" kern="1200" dirty="0" smtClean="0">
            <a:cs typeface="Arial Narrow"/>
          </a:endParaRPr>
        </a:p>
      </dsp:txBody>
      <dsp:txXfrm rot="10800000">
        <a:off x="1690266" y="301"/>
        <a:ext cx="3371754" cy="529286"/>
      </dsp:txXfrm>
    </dsp:sp>
    <dsp:sp modelId="{BC89340C-218B-40D9-A00F-E73A7144CA09}">
      <dsp:nvSpPr>
        <dsp:cNvPr id="0" name=""/>
        <dsp:cNvSpPr/>
      </dsp:nvSpPr>
      <dsp:spPr>
        <a:xfrm>
          <a:off x="1225661" y="806"/>
          <a:ext cx="529286" cy="53189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D5A13470-9807-40F9-9B10-1ECF101DAFCF}">
      <dsp:nvSpPr>
        <dsp:cNvPr id="0" name=""/>
        <dsp:cNvSpPr/>
      </dsp:nvSpPr>
      <dsp:spPr>
        <a:xfrm rot="10800000">
          <a:off x="1557945" y="682654"/>
          <a:ext cx="3504075" cy="529286"/>
        </a:xfrm>
        <a:prstGeom prst="homePlate">
          <a:avLst/>
        </a:prstGeom>
        <a:solidFill>
          <a:schemeClr val="accent6">
            <a:alpha val="90000"/>
            <a:hueOff val="0"/>
            <a:satOff val="0"/>
            <a:lumOff val="0"/>
            <a:alphaOff val="-13333"/>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3401" tIns="60960" rIns="113792" bIns="60960" numCol="1" spcCol="1270" anchor="ctr" anchorCtr="0">
          <a:noAutofit/>
        </a:bodyPr>
        <a:lstStyle/>
        <a:p>
          <a:pPr lvl="0" algn="l" defTabSz="711200">
            <a:lnSpc>
              <a:spcPct val="90000"/>
            </a:lnSpc>
            <a:spcBef>
              <a:spcPct val="0"/>
            </a:spcBef>
            <a:spcAft>
              <a:spcPct val="35000"/>
            </a:spcAft>
          </a:pPr>
          <a:r>
            <a:rPr lang="fr-FR" sz="1600" kern="1200" dirty="0" smtClean="0">
              <a:cs typeface="Arial Narrow"/>
            </a:rPr>
            <a:t>Espaces</a:t>
          </a:r>
          <a:r>
            <a:rPr lang="fr-FR" sz="1600" kern="1200" baseline="0" dirty="0" smtClean="0">
              <a:cs typeface="Arial Narrow"/>
            </a:rPr>
            <a:t> informels d’apprentissage</a:t>
          </a:r>
          <a:endParaRPr lang="fr-FR" sz="1600" kern="1200" dirty="0" smtClean="0">
            <a:cs typeface="Arial Narrow"/>
          </a:endParaRPr>
        </a:p>
      </dsp:txBody>
      <dsp:txXfrm rot="10800000">
        <a:off x="1690266" y="682654"/>
        <a:ext cx="3371754" cy="529286"/>
      </dsp:txXfrm>
    </dsp:sp>
    <dsp:sp modelId="{CC4D1E49-201D-4C49-AD39-24E6FA04B464}">
      <dsp:nvSpPr>
        <dsp:cNvPr id="0" name=""/>
        <dsp:cNvSpPr/>
      </dsp:nvSpPr>
      <dsp:spPr>
        <a:xfrm>
          <a:off x="1229863" y="684464"/>
          <a:ext cx="529286" cy="52928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8000" r="-8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A136F491-F555-4233-A6A3-C6AA37468A0E}">
      <dsp:nvSpPr>
        <dsp:cNvPr id="0" name=""/>
        <dsp:cNvSpPr/>
      </dsp:nvSpPr>
      <dsp:spPr>
        <a:xfrm rot="10800000">
          <a:off x="1572840" y="1365513"/>
          <a:ext cx="3504075" cy="529286"/>
        </a:xfrm>
        <a:prstGeom prst="homePlate">
          <a:avLst/>
        </a:prstGeom>
        <a:solidFill>
          <a:schemeClr val="accent6">
            <a:alpha val="90000"/>
            <a:hueOff val="0"/>
            <a:satOff val="0"/>
            <a:lumOff val="0"/>
            <a:alphaOff val="-26667"/>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3401" tIns="68580" rIns="128016" bIns="68580" numCol="1" spcCol="1270" anchor="ctr" anchorCtr="0">
          <a:noAutofit/>
        </a:bodyPr>
        <a:lstStyle/>
        <a:p>
          <a:pPr lvl="0" algn="l" defTabSz="800100">
            <a:lnSpc>
              <a:spcPct val="90000"/>
            </a:lnSpc>
            <a:spcBef>
              <a:spcPct val="0"/>
            </a:spcBef>
            <a:spcAft>
              <a:spcPct val="35000"/>
            </a:spcAft>
          </a:pPr>
          <a:r>
            <a:rPr lang="fr-FR" sz="1800" kern="1200" dirty="0" smtClean="0">
              <a:cs typeface="Arial Narrow"/>
            </a:rPr>
            <a:t>Salles de cours inversées (ALC)</a:t>
          </a:r>
          <a:endParaRPr lang="fr-CA" sz="1800" kern="1200" dirty="0"/>
        </a:p>
      </dsp:txBody>
      <dsp:txXfrm rot="10800000">
        <a:off x="1705161" y="1365513"/>
        <a:ext cx="3371754" cy="529286"/>
      </dsp:txXfrm>
    </dsp:sp>
    <dsp:sp modelId="{543002A9-280A-47DE-AF1F-27A7BEFB3062}">
      <dsp:nvSpPr>
        <dsp:cNvPr id="0" name=""/>
        <dsp:cNvSpPr/>
      </dsp:nvSpPr>
      <dsp:spPr>
        <a:xfrm>
          <a:off x="1229863" y="1365513"/>
          <a:ext cx="529286" cy="52928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0A4BCC54-111D-42AD-83F0-1AEBC8A91735}">
      <dsp:nvSpPr>
        <dsp:cNvPr id="0" name=""/>
        <dsp:cNvSpPr/>
      </dsp:nvSpPr>
      <dsp:spPr>
        <a:xfrm rot="10800000">
          <a:off x="1572840" y="2046561"/>
          <a:ext cx="3504075" cy="529286"/>
        </a:xfrm>
        <a:prstGeom prst="homePlate">
          <a:avLst/>
        </a:prstGeom>
        <a:solidFill>
          <a:schemeClr val="accent6">
            <a:alpha val="90000"/>
            <a:hueOff val="0"/>
            <a:satOff val="0"/>
            <a:lumOff val="0"/>
            <a:alpha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3401" tIns="68580" rIns="128016" bIns="68580" numCol="1" spcCol="1270" anchor="ctr" anchorCtr="0">
          <a:noAutofit/>
        </a:bodyPr>
        <a:lstStyle/>
        <a:p>
          <a:pPr lvl="0" algn="l" defTabSz="800100">
            <a:lnSpc>
              <a:spcPct val="90000"/>
            </a:lnSpc>
            <a:spcBef>
              <a:spcPct val="0"/>
            </a:spcBef>
            <a:spcAft>
              <a:spcPct val="35000"/>
            </a:spcAft>
          </a:pPr>
          <a:r>
            <a:rPr lang="fr-FR" sz="1800" kern="1200" dirty="0" smtClean="0">
              <a:cs typeface="Arial Narrow"/>
            </a:rPr>
            <a:t>Laboratoire numérique</a:t>
          </a:r>
          <a:endParaRPr lang="fr-CA" sz="1800" kern="1200" dirty="0"/>
        </a:p>
      </dsp:txBody>
      <dsp:txXfrm rot="10800000">
        <a:off x="1705161" y="2046561"/>
        <a:ext cx="3371754" cy="529286"/>
      </dsp:txXfrm>
    </dsp:sp>
    <dsp:sp modelId="{5CB30E67-AB59-4864-ACD6-E0EEF661CF77}">
      <dsp:nvSpPr>
        <dsp:cNvPr id="0" name=""/>
        <dsp:cNvSpPr/>
      </dsp:nvSpPr>
      <dsp:spPr>
        <a:xfrm>
          <a:off x="1213265" y="2047368"/>
          <a:ext cx="529286" cy="529286"/>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0000" r="-10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999AB5-EDEE-4AF2-B31C-2435706200FC}">
      <dsp:nvSpPr>
        <dsp:cNvPr id="0" name=""/>
        <dsp:cNvSpPr/>
      </dsp:nvSpPr>
      <dsp:spPr>
        <a:xfrm rot="10800000">
          <a:off x="1263419" y="2112"/>
          <a:ext cx="4459642" cy="529286"/>
        </a:xfrm>
        <a:prstGeom prst="homePlate">
          <a:avLst/>
        </a:prstGeom>
        <a:solidFill>
          <a:schemeClr val="accent6">
            <a:alpha val="9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3401" tIns="68580" rIns="128016" bIns="68580" numCol="1" spcCol="1270" anchor="ctr" anchorCtr="0">
          <a:noAutofit/>
        </a:bodyPr>
        <a:lstStyle/>
        <a:p>
          <a:pPr lvl="0" algn="l" defTabSz="800100">
            <a:lnSpc>
              <a:spcPct val="90000"/>
            </a:lnSpc>
            <a:spcBef>
              <a:spcPct val="0"/>
            </a:spcBef>
            <a:spcAft>
              <a:spcPct val="35000"/>
            </a:spcAft>
          </a:pPr>
          <a:r>
            <a:rPr lang="fr-FR" sz="1800" kern="1200" dirty="0" smtClean="0">
              <a:cs typeface="Arial Narrow"/>
            </a:rPr>
            <a:t>Déploiement du concept global et poursuite des travaux (BNF)</a:t>
          </a:r>
        </a:p>
      </dsp:txBody>
      <dsp:txXfrm rot="10800000">
        <a:off x="1395740" y="2112"/>
        <a:ext cx="4327321" cy="529286"/>
      </dsp:txXfrm>
    </dsp:sp>
    <dsp:sp modelId="{BC89340C-218B-40D9-A00F-E73A7144CA09}">
      <dsp:nvSpPr>
        <dsp:cNvPr id="0" name=""/>
        <dsp:cNvSpPr/>
      </dsp:nvSpPr>
      <dsp:spPr>
        <a:xfrm>
          <a:off x="986769" y="807"/>
          <a:ext cx="529286" cy="53189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A136F491-F555-4233-A6A3-C6AA37468A0E}">
      <dsp:nvSpPr>
        <dsp:cNvPr id="0" name=""/>
        <dsp:cNvSpPr/>
      </dsp:nvSpPr>
      <dsp:spPr>
        <a:xfrm rot="10800000">
          <a:off x="1263419" y="684465"/>
          <a:ext cx="4459642" cy="529286"/>
        </a:xfrm>
        <a:prstGeom prst="homePlate">
          <a:avLst/>
        </a:prstGeom>
        <a:solidFill>
          <a:schemeClr val="accent6">
            <a:alpha val="90000"/>
            <a:hueOff val="0"/>
            <a:satOff val="0"/>
            <a:lumOff val="0"/>
            <a:alphaOff val="-13333"/>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3401" tIns="68580" rIns="128016" bIns="68580" numCol="1" spcCol="1270" anchor="ctr" anchorCtr="0">
          <a:noAutofit/>
        </a:bodyPr>
        <a:lstStyle/>
        <a:p>
          <a:pPr lvl="0" algn="l" defTabSz="800100">
            <a:lnSpc>
              <a:spcPct val="90000"/>
            </a:lnSpc>
            <a:spcBef>
              <a:spcPct val="0"/>
            </a:spcBef>
            <a:spcAft>
              <a:spcPct val="35000"/>
            </a:spcAft>
          </a:pPr>
          <a:r>
            <a:rPr lang="fr-FR" sz="1800" kern="1200" dirty="0" smtClean="0">
              <a:cs typeface="Arial Narrow"/>
            </a:rPr>
            <a:t>Centre de conservation (BNF)</a:t>
          </a:r>
          <a:endParaRPr lang="fr-CA" sz="1800" kern="1200" dirty="0"/>
        </a:p>
      </dsp:txBody>
      <dsp:txXfrm rot="10800000">
        <a:off x="1395740" y="684465"/>
        <a:ext cx="4327321" cy="529286"/>
      </dsp:txXfrm>
    </dsp:sp>
    <dsp:sp modelId="{543002A9-280A-47DE-AF1F-27A7BEFB3062}">
      <dsp:nvSpPr>
        <dsp:cNvPr id="0" name=""/>
        <dsp:cNvSpPr/>
      </dsp:nvSpPr>
      <dsp:spPr>
        <a:xfrm>
          <a:off x="990971" y="684465"/>
          <a:ext cx="529286" cy="52928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4000" b="-14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0A4BCC54-111D-42AD-83F0-1AEBC8A91735}">
      <dsp:nvSpPr>
        <dsp:cNvPr id="0" name=""/>
        <dsp:cNvSpPr/>
      </dsp:nvSpPr>
      <dsp:spPr>
        <a:xfrm rot="10800000">
          <a:off x="1263419" y="1365513"/>
          <a:ext cx="4459642" cy="529286"/>
        </a:xfrm>
        <a:prstGeom prst="homePlate">
          <a:avLst/>
        </a:prstGeom>
        <a:solidFill>
          <a:schemeClr val="accent6">
            <a:alpha val="90000"/>
            <a:hueOff val="0"/>
            <a:satOff val="0"/>
            <a:lumOff val="0"/>
            <a:alphaOff val="-26667"/>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3401" tIns="68580" rIns="128016" bIns="68580" numCol="1" spcCol="1270" anchor="ctr" anchorCtr="0">
          <a:noAutofit/>
        </a:bodyPr>
        <a:lstStyle/>
        <a:p>
          <a:pPr lvl="0" algn="l" defTabSz="800100">
            <a:lnSpc>
              <a:spcPct val="90000"/>
            </a:lnSpc>
            <a:spcBef>
              <a:spcPct val="0"/>
            </a:spcBef>
            <a:spcAft>
              <a:spcPct val="35000"/>
            </a:spcAft>
          </a:pPr>
          <a:r>
            <a:rPr lang="fr-FR" sz="1800" kern="1200" dirty="0" smtClean="0">
              <a:cs typeface="Arial Narrow"/>
            </a:rPr>
            <a:t>Concept global et réaménagement (VCH)</a:t>
          </a:r>
          <a:endParaRPr lang="fr-CA" sz="1800" kern="1200" dirty="0"/>
        </a:p>
      </dsp:txBody>
      <dsp:txXfrm rot="10800000">
        <a:off x="1395740" y="1365513"/>
        <a:ext cx="4327321" cy="529286"/>
      </dsp:txXfrm>
    </dsp:sp>
    <dsp:sp modelId="{5CB30E67-AB59-4864-ACD6-E0EEF661CF77}">
      <dsp:nvSpPr>
        <dsp:cNvPr id="0" name=""/>
        <dsp:cNvSpPr/>
      </dsp:nvSpPr>
      <dsp:spPr>
        <a:xfrm>
          <a:off x="974373" y="1390162"/>
          <a:ext cx="529286" cy="52928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9000" r="-9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0F30AE7B-329B-454A-B331-7E9DD043B4D3}">
      <dsp:nvSpPr>
        <dsp:cNvPr id="0" name=""/>
        <dsp:cNvSpPr/>
      </dsp:nvSpPr>
      <dsp:spPr>
        <a:xfrm rot="10800000">
          <a:off x="1263419" y="2046562"/>
          <a:ext cx="4459642" cy="529286"/>
        </a:xfrm>
        <a:prstGeom prst="homePlate">
          <a:avLst/>
        </a:prstGeom>
        <a:solidFill>
          <a:schemeClr val="accent6">
            <a:alpha val="90000"/>
            <a:hueOff val="0"/>
            <a:satOff val="0"/>
            <a:lumOff val="0"/>
            <a:alpha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3401" tIns="68580" rIns="128016" bIns="68580" numCol="1" spcCol="1270" anchor="ctr" anchorCtr="0">
          <a:noAutofit/>
        </a:bodyPr>
        <a:lstStyle/>
        <a:p>
          <a:pPr lvl="0" algn="l" defTabSz="800100">
            <a:lnSpc>
              <a:spcPct val="90000"/>
            </a:lnSpc>
            <a:spcBef>
              <a:spcPct val="0"/>
            </a:spcBef>
            <a:spcAft>
              <a:spcPct val="35000"/>
            </a:spcAft>
          </a:pPr>
          <a:r>
            <a:rPr lang="fr-FR" sz="1800" kern="1200" dirty="0" smtClean="0">
              <a:cs typeface="Arial Narrow"/>
            </a:rPr>
            <a:t>Nouvelle offre de service des collections muséales (CSL)</a:t>
          </a:r>
        </a:p>
      </dsp:txBody>
      <dsp:txXfrm rot="10800000">
        <a:off x="1395740" y="2046562"/>
        <a:ext cx="4327321" cy="529286"/>
      </dsp:txXfrm>
    </dsp:sp>
    <dsp:sp modelId="{9D007BCF-A1DF-4590-B54C-404F7888D50C}">
      <dsp:nvSpPr>
        <dsp:cNvPr id="0" name=""/>
        <dsp:cNvSpPr/>
      </dsp:nvSpPr>
      <dsp:spPr>
        <a:xfrm>
          <a:off x="974595" y="2046562"/>
          <a:ext cx="529286" cy="529286"/>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7000" b="-7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999AB5-EDEE-4AF2-B31C-2435706200FC}">
      <dsp:nvSpPr>
        <dsp:cNvPr id="0" name=""/>
        <dsp:cNvSpPr/>
      </dsp:nvSpPr>
      <dsp:spPr>
        <a:xfrm rot="10800000">
          <a:off x="1007499" y="1738"/>
          <a:ext cx="4834966" cy="631577"/>
        </a:xfrm>
        <a:prstGeom prst="homePlate">
          <a:avLst/>
        </a:prstGeom>
        <a:solidFill>
          <a:schemeClr val="accent5">
            <a:alpha val="9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78508" tIns="68580" rIns="128016" bIns="68580" numCol="1" spcCol="1270" anchor="ctr" anchorCtr="0">
          <a:noAutofit/>
        </a:bodyPr>
        <a:lstStyle/>
        <a:p>
          <a:pPr lvl="0" algn="l" defTabSz="800100">
            <a:lnSpc>
              <a:spcPct val="90000"/>
            </a:lnSpc>
            <a:spcBef>
              <a:spcPct val="0"/>
            </a:spcBef>
            <a:spcAft>
              <a:spcPct val="35000"/>
            </a:spcAft>
          </a:pPr>
          <a:r>
            <a:rPr lang="fr-FR" sz="1800" kern="1200" dirty="0" smtClean="0">
              <a:cs typeface="Arial Narrow"/>
            </a:rPr>
            <a:t>Politique institutionnelle sur la culture</a:t>
          </a:r>
        </a:p>
      </dsp:txBody>
      <dsp:txXfrm rot="10800000">
        <a:off x="1165393" y="1738"/>
        <a:ext cx="4677072" cy="631577"/>
      </dsp:txXfrm>
    </dsp:sp>
    <dsp:sp modelId="{BC89340C-218B-40D9-A00F-E73A7144CA09}">
      <dsp:nvSpPr>
        <dsp:cNvPr id="0" name=""/>
        <dsp:cNvSpPr/>
      </dsp:nvSpPr>
      <dsp:spPr>
        <a:xfrm>
          <a:off x="631657" y="182"/>
          <a:ext cx="631577" cy="63469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A136F491-F555-4233-A6A3-C6AA37468A0E}">
      <dsp:nvSpPr>
        <dsp:cNvPr id="0" name=""/>
        <dsp:cNvSpPr/>
      </dsp:nvSpPr>
      <dsp:spPr>
        <a:xfrm rot="10800000">
          <a:off x="1007499" y="792768"/>
          <a:ext cx="4834966" cy="631577"/>
        </a:xfrm>
        <a:prstGeom prst="homePlate">
          <a:avLst/>
        </a:prstGeom>
        <a:solidFill>
          <a:schemeClr val="accent5">
            <a:alpha val="90000"/>
            <a:hueOff val="0"/>
            <a:satOff val="0"/>
            <a:lumOff val="0"/>
            <a:alpha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78508" tIns="68580" rIns="128016" bIns="68580" numCol="1" spcCol="1270" anchor="ctr" anchorCtr="0">
          <a:noAutofit/>
        </a:bodyPr>
        <a:lstStyle/>
        <a:p>
          <a:pPr lvl="0" algn="l" defTabSz="800100">
            <a:lnSpc>
              <a:spcPct val="90000"/>
            </a:lnSpc>
            <a:spcBef>
              <a:spcPct val="0"/>
            </a:spcBef>
            <a:spcAft>
              <a:spcPct val="35000"/>
            </a:spcAft>
          </a:pPr>
          <a:r>
            <a:rPr lang="fr-FR" sz="1800" kern="1200" dirty="0" smtClean="0">
              <a:cs typeface="Arial Narrow"/>
            </a:rPr>
            <a:t>Promotion des collections documentaires et muséales par diverses activités et expositions</a:t>
          </a:r>
          <a:endParaRPr lang="fr-CA" sz="1800" kern="1200" dirty="0"/>
        </a:p>
      </dsp:txBody>
      <dsp:txXfrm rot="10800000">
        <a:off x="1165393" y="792768"/>
        <a:ext cx="4677072" cy="631577"/>
      </dsp:txXfrm>
    </dsp:sp>
    <dsp:sp modelId="{543002A9-280A-47DE-AF1F-27A7BEFB3062}">
      <dsp:nvSpPr>
        <dsp:cNvPr id="0" name=""/>
        <dsp:cNvSpPr/>
      </dsp:nvSpPr>
      <dsp:spPr>
        <a:xfrm>
          <a:off x="636671" y="792768"/>
          <a:ext cx="631577" cy="63157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23A2F5-EBCC-446F-9E5E-35A67A3D1244}">
      <dsp:nvSpPr>
        <dsp:cNvPr id="0" name=""/>
        <dsp:cNvSpPr/>
      </dsp:nvSpPr>
      <dsp:spPr>
        <a:xfrm>
          <a:off x="0" y="505777"/>
          <a:ext cx="6786563" cy="674369"/>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38CCA1-ED69-42F1-8137-CEE4D9B06652}">
      <dsp:nvSpPr>
        <dsp:cNvPr id="0" name=""/>
        <dsp:cNvSpPr/>
      </dsp:nvSpPr>
      <dsp:spPr>
        <a:xfrm>
          <a:off x="3056" y="45708"/>
          <a:ext cx="1470311" cy="674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ctr" defTabSz="666750">
            <a:lnSpc>
              <a:spcPct val="90000"/>
            </a:lnSpc>
            <a:spcBef>
              <a:spcPct val="0"/>
            </a:spcBef>
            <a:spcAft>
              <a:spcPct val="35000"/>
            </a:spcAft>
          </a:pPr>
          <a:r>
            <a:rPr lang="fr-CA" sz="1500" b="1" kern="1200" dirty="0" smtClean="0">
              <a:solidFill>
                <a:srgbClr val="FF0000"/>
              </a:solidFill>
            </a:rPr>
            <a:t>Entrepôt de documents</a:t>
          </a:r>
          <a:endParaRPr lang="fr-FR" sz="1500" b="1" kern="1200" dirty="0">
            <a:solidFill>
              <a:srgbClr val="FF0000"/>
            </a:solidFill>
          </a:endParaRPr>
        </a:p>
      </dsp:txBody>
      <dsp:txXfrm>
        <a:off x="3056" y="45708"/>
        <a:ext cx="1470311" cy="674369"/>
      </dsp:txXfrm>
    </dsp:sp>
    <dsp:sp modelId="{9AC525A6-6568-44EB-8ED9-A0EBB6626CC1}">
      <dsp:nvSpPr>
        <dsp:cNvPr id="0" name=""/>
        <dsp:cNvSpPr/>
      </dsp:nvSpPr>
      <dsp:spPr>
        <a:xfrm>
          <a:off x="653916" y="758666"/>
          <a:ext cx="168592" cy="16859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A61453-AF0F-4601-B26B-FC2EF7B363AA}">
      <dsp:nvSpPr>
        <dsp:cNvPr id="0" name=""/>
        <dsp:cNvSpPr/>
      </dsp:nvSpPr>
      <dsp:spPr>
        <a:xfrm>
          <a:off x="1546884" y="1011555"/>
          <a:ext cx="1470311" cy="674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lvl="0" algn="ctr" defTabSz="533400">
            <a:lnSpc>
              <a:spcPct val="90000"/>
            </a:lnSpc>
            <a:spcBef>
              <a:spcPct val="0"/>
            </a:spcBef>
            <a:spcAft>
              <a:spcPct val="35000"/>
            </a:spcAft>
          </a:pPr>
          <a:r>
            <a:rPr lang="fr-FR" sz="1200" b="1" kern="1200" dirty="0" smtClean="0"/>
            <a:t> </a:t>
          </a:r>
          <a:endParaRPr lang="fr-FR" sz="1200" b="1" kern="1200" dirty="0"/>
        </a:p>
      </dsp:txBody>
      <dsp:txXfrm>
        <a:off x="1546884" y="1011555"/>
        <a:ext cx="1470311" cy="674369"/>
      </dsp:txXfrm>
    </dsp:sp>
    <dsp:sp modelId="{9C488966-1D5F-4CE0-A768-4628EBBC963B}">
      <dsp:nvSpPr>
        <dsp:cNvPr id="0" name=""/>
        <dsp:cNvSpPr/>
      </dsp:nvSpPr>
      <dsp:spPr>
        <a:xfrm>
          <a:off x="2197743" y="758666"/>
          <a:ext cx="168592" cy="16859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DCBC0A-F2A9-4F76-8341-35CA322BFE9F}">
      <dsp:nvSpPr>
        <dsp:cNvPr id="0" name=""/>
        <dsp:cNvSpPr/>
      </dsp:nvSpPr>
      <dsp:spPr>
        <a:xfrm>
          <a:off x="3090711" y="0"/>
          <a:ext cx="1470311" cy="674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endParaRPr lang="fr-FR" sz="1200" b="1" kern="1200" dirty="0"/>
        </a:p>
      </dsp:txBody>
      <dsp:txXfrm>
        <a:off x="3090711" y="0"/>
        <a:ext cx="1470311" cy="674369"/>
      </dsp:txXfrm>
    </dsp:sp>
    <dsp:sp modelId="{560EEC0E-EC0C-41AF-8928-4DB88B1143D6}">
      <dsp:nvSpPr>
        <dsp:cNvPr id="0" name=""/>
        <dsp:cNvSpPr/>
      </dsp:nvSpPr>
      <dsp:spPr>
        <a:xfrm>
          <a:off x="3741570" y="758666"/>
          <a:ext cx="168592" cy="16859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A03F59-1DC8-41B9-B4C8-3D54BB57B240}">
      <dsp:nvSpPr>
        <dsp:cNvPr id="0" name=""/>
        <dsp:cNvSpPr/>
      </dsp:nvSpPr>
      <dsp:spPr>
        <a:xfrm>
          <a:off x="4661886" y="936106"/>
          <a:ext cx="1470311" cy="674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fr-CA" sz="1500" b="1" kern="1200" dirty="0" smtClean="0">
              <a:solidFill>
                <a:srgbClr val="FF0000"/>
              </a:solidFill>
            </a:rPr>
            <a:t>Espace d’apprentissage</a:t>
          </a:r>
          <a:endParaRPr lang="fr-FR" sz="1500" b="1" kern="1200" dirty="0">
            <a:solidFill>
              <a:srgbClr val="FF0000"/>
            </a:solidFill>
          </a:endParaRPr>
        </a:p>
      </dsp:txBody>
      <dsp:txXfrm>
        <a:off x="4661886" y="936106"/>
        <a:ext cx="1470311" cy="674369"/>
      </dsp:txXfrm>
    </dsp:sp>
    <dsp:sp modelId="{E23018EE-449F-40CF-99F8-CDB8BE475B8B}">
      <dsp:nvSpPr>
        <dsp:cNvPr id="0" name=""/>
        <dsp:cNvSpPr/>
      </dsp:nvSpPr>
      <dsp:spPr>
        <a:xfrm>
          <a:off x="5285397" y="758666"/>
          <a:ext cx="168592" cy="16859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23A2F5-EBCC-446F-9E5E-35A67A3D1244}">
      <dsp:nvSpPr>
        <dsp:cNvPr id="0" name=""/>
        <dsp:cNvSpPr/>
      </dsp:nvSpPr>
      <dsp:spPr>
        <a:xfrm>
          <a:off x="0" y="668952"/>
          <a:ext cx="6858048" cy="760778"/>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38CCA1-ED69-42F1-8137-CEE4D9B06652}">
      <dsp:nvSpPr>
        <dsp:cNvPr id="0" name=""/>
        <dsp:cNvSpPr/>
      </dsp:nvSpPr>
      <dsp:spPr>
        <a:xfrm>
          <a:off x="3089" y="173754"/>
          <a:ext cx="1485798" cy="760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a:lnSpc>
              <a:spcPct val="90000"/>
            </a:lnSpc>
            <a:spcBef>
              <a:spcPct val="0"/>
            </a:spcBef>
            <a:spcAft>
              <a:spcPct val="35000"/>
            </a:spcAft>
          </a:pPr>
          <a:r>
            <a:rPr lang="fr-CA" sz="1600" b="1" kern="1200" dirty="0" smtClean="0">
              <a:solidFill>
                <a:srgbClr val="FF0000"/>
              </a:solidFill>
            </a:rPr>
            <a:t>Formation traditionnelle</a:t>
          </a:r>
          <a:endParaRPr lang="fr-FR" sz="1600" b="1" kern="1200" dirty="0">
            <a:solidFill>
              <a:srgbClr val="FF0000"/>
            </a:solidFill>
          </a:endParaRPr>
        </a:p>
      </dsp:txBody>
      <dsp:txXfrm>
        <a:off x="3089" y="173754"/>
        <a:ext cx="1485798" cy="760778"/>
      </dsp:txXfrm>
    </dsp:sp>
    <dsp:sp modelId="{9AC525A6-6568-44EB-8ED9-A0EBB6626CC1}">
      <dsp:nvSpPr>
        <dsp:cNvPr id="0" name=""/>
        <dsp:cNvSpPr/>
      </dsp:nvSpPr>
      <dsp:spPr>
        <a:xfrm>
          <a:off x="650891" y="957171"/>
          <a:ext cx="190194" cy="19019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0DD1BB-1989-4FF1-B526-419861434C11}">
      <dsp:nvSpPr>
        <dsp:cNvPr id="0" name=""/>
        <dsp:cNvSpPr/>
      </dsp:nvSpPr>
      <dsp:spPr>
        <a:xfrm>
          <a:off x="1563177" y="1141168"/>
          <a:ext cx="1485798" cy="760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lvl="0" algn="ctr" defTabSz="533400">
            <a:lnSpc>
              <a:spcPct val="90000"/>
            </a:lnSpc>
            <a:spcBef>
              <a:spcPct val="0"/>
            </a:spcBef>
            <a:spcAft>
              <a:spcPct val="35000"/>
            </a:spcAft>
          </a:pPr>
          <a:endParaRPr lang="fr-FR" sz="1200" b="1" kern="1200" dirty="0"/>
        </a:p>
      </dsp:txBody>
      <dsp:txXfrm>
        <a:off x="1563177" y="1141168"/>
        <a:ext cx="1485798" cy="760778"/>
      </dsp:txXfrm>
    </dsp:sp>
    <dsp:sp modelId="{507A2277-FF78-4A4B-86A8-705D645941F7}">
      <dsp:nvSpPr>
        <dsp:cNvPr id="0" name=""/>
        <dsp:cNvSpPr/>
      </dsp:nvSpPr>
      <dsp:spPr>
        <a:xfrm>
          <a:off x="2210979" y="957171"/>
          <a:ext cx="190194" cy="19019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9C66EA-AB20-4EB6-A9E0-57F4EC7A477C}">
      <dsp:nvSpPr>
        <dsp:cNvPr id="0" name=""/>
        <dsp:cNvSpPr/>
      </dsp:nvSpPr>
      <dsp:spPr>
        <a:xfrm>
          <a:off x="3123266" y="0"/>
          <a:ext cx="1485798" cy="760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endParaRPr lang="fr-FR" sz="1200" b="1" kern="1200" dirty="0"/>
        </a:p>
      </dsp:txBody>
      <dsp:txXfrm>
        <a:off x="3123266" y="0"/>
        <a:ext cx="1485798" cy="760778"/>
      </dsp:txXfrm>
    </dsp:sp>
    <dsp:sp modelId="{19AAF8D0-179B-4661-B551-A0EACDD2D421}">
      <dsp:nvSpPr>
        <dsp:cNvPr id="0" name=""/>
        <dsp:cNvSpPr/>
      </dsp:nvSpPr>
      <dsp:spPr>
        <a:xfrm>
          <a:off x="3771068" y="957171"/>
          <a:ext cx="190194" cy="19019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A03F59-1DC8-41B9-B4C8-3D54BB57B240}">
      <dsp:nvSpPr>
        <dsp:cNvPr id="0" name=""/>
        <dsp:cNvSpPr/>
      </dsp:nvSpPr>
      <dsp:spPr>
        <a:xfrm>
          <a:off x="4683355" y="1141168"/>
          <a:ext cx="1485798" cy="760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fr-CA" sz="1600" b="1" kern="1200" dirty="0" smtClean="0">
              <a:solidFill>
                <a:srgbClr val="FF0000"/>
              </a:solidFill>
            </a:rPr>
            <a:t>Formation à distance</a:t>
          </a:r>
          <a:endParaRPr lang="fr-FR" sz="1600" b="1" kern="1200" dirty="0">
            <a:solidFill>
              <a:srgbClr val="FF0000"/>
            </a:solidFill>
          </a:endParaRPr>
        </a:p>
      </dsp:txBody>
      <dsp:txXfrm>
        <a:off x="4683355" y="1141168"/>
        <a:ext cx="1485798" cy="760778"/>
      </dsp:txXfrm>
    </dsp:sp>
    <dsp:sp modelId="{E23018EE-449F-40CF-99F8-CDB8BE475B8B}">
      <dsp:nvSpPr>
        <dsp:cNvPr id="0" name=""/>
        <dsp:cNvSpPr/>
      </dsp:nvSpPr>
      <dsp:spPr>
        <a:xfrm>
          <a:off x="5331157" y="957171"/>
          <a:ext cx="190194" cy="19019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23A2F5-EBCC-446F-9E5E-35A67A3D1244}">
      <dsp:nvSpPr>
        <dsp:cNvPr id="0" name=""/>
        <dsp:cNvSpPr/>
      </dsp:nvSpPr>
      <dsp:spPr>
        <a:xfrm>
          <a:off x="0" y="526534"/>
          <a:ext cx="6786014" cy="67437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38CCA1-ED69-42F1-8137-CEE4D9B06652}">
      <dsp:nvSpPr>
        <dsp:cNvPr id="0" name=""/>
        <dsp:cNvSpPr/>
      </dsp:nvSpPr>
      <dsp:spPr>
        <a:xfrm>
          <a:off x="3056" y="66317"/>
          <a:ext cx="1470192" cy="674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a:lnSpc>
              <a:spcPct val="90000"/>
            </a:lnSpc>
            <a:spcBef>
              <a:spcPct val="0"/>
            </a:spcBef>
            <a:spcAft>
              <a:spcPct val="35000"/>
            </a:spcAft>
          </a:pPr>
          <a:r>
            <a:rPr lang="fr-CA" sz="1600" b="1" kern="1200" dirty="0" smtClean="0">
              <a:solidFill>
                <a:srgbClr val="FF0000"/>
              </a:solidFill>
            </a:rPr>
            <a:t>Technologie lourde</a:t>
          </a:r>
          <a:endParaRPr lang="fr-FR" sz="1600" b="1" kern="1200" dirty="0">
            <a:solidFill>
              <a:srgbClr val="FF0000"/>
            </a:solidFill>
          </a:endParaRPr>
        </a:p>
      </dsp:txBody>
      <dsp:txXfrm>
        <a:off x="3056" y="66317"/>
        <a:ext cx="1470192" cy="674370"/>
      </dsp:txXfrm>
    </dsp:sp>
    <dsp:sp modelId="{9AC525A6-6568-44EB-8ED9-A0EBB6626CC1}">
      <dsp:nvSpPr>
        <dsp:cNvPr id="0" name=""/>
        <dsp:cNvSpPr/>
      </dsp:nvSpPr>
      <dsp:spPr>
        <a:xfrm>
          <a:off x="653856" y="779494"/>
          <a:ext cx="168592" cy="16859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E4930A-FE48-486F-9A3F-857586B77BB7}">
      <dsp:nvSpPr>
        <dsp:cNvPr id="0" name=""/>
        <dsp:cNvSpPr/>
      </dsp:nvSpPr>
      <dsp:spPr>
        <a:xfrm>
          <a:off x="1546758" y="1011555"/>
          <a:ext cx="1470192" cy="674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endParaRPr lang="fr-FR" sz="1600" b="1" kern="1200" dirty="0"/>
        </a:p>
      </dsp:txBody>
      <dsp:txXfrm>
        <a:off x="1546758" y="1011555"/>
        <a:ext cx="1470192" cy="674370"/>
      </dsp:txXfrm>
    </dsp:sp>
    <dsp:sp modelId="{39FD0974-0235-4B1A-ACF5-680B610C8DD8}">
      <dsp:nvSpPr>
        <dsp:cNvPr id="0" name=""/>
        <dsp:cNvSpPr/>
      </dsp:nvSpPr>
      <dsp:spPr>
        <a:xfrm>
          <a:off x="2197558" y="779494"/>
          <a:ext cx="168592" cy="16859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DCBC0A-F2A9-4F76-8341-35CA322BFE9F}">
      <dsp:nvSpPr>
        <dsp:cNvPr id="0" name=""/>
        <dsp:cNvSpPr/>
      </dsp:nvSpPr>
      <dsp:spPr>
        <a:xfrm>
          <a:off x="3090461" y="0"/>
          <a:ext cx="1470192" cy="674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a:lnSpc>
              <a:spcPct val="90000"/>
            </a:lnSpc>
            <a:spcBef>
              <a:spcPct val="0"/>
            </a:spcBef>
            <a:spcAft>
              <a:spcPct val="35000"/>
            </a:spcAft>
          </a:pPr>
          <a:endParaRPr lang="fr-FR" sz="1600" b="1" kern="1200" dirty="0"/>
        </a:p>
      </dsp:txBody>
      <dsp:txXfrm>
        <a:off x="3090461" y="0"/>
        <a:ext cx="1470192" cy="674370"/>
      </dsp:txXfrm>
    </dsp:sp>
    <dsp:sp modelId="{560EEC0E-EC0C-41AF-8928-4DB88B1143D6}">
      <dsp:nvSpPr>
        <dsp:cNvPr id="0" name=""/>
        <dsp:cNvSpPr/>
      </dsp:nvSpPr>
      <dsp:spPr>
        <a:xfrm>
          <a:off x="3741261" y="779494"/>
          <a:ext cx="168592" cy="16859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A03F59-1DC8-41B9-B4C8-3D54BB57B240}">
      <dsp:nvSpPr>
        <dsp:cNvPr id="0" name=""/>
        <dsp:cNvSpPr/>
      </dsp:nvSpPr>
      <dsp:spPr>
        <a:xfrm>
          <a:off x="4634163" y="993792"/>
          <a:ext cx="1470192" cy="674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fr-CA" sz="1600" b="1" kern="1200" dirty="0" smtClean="0">
              <a:solidFill>
                <a:srgbClr val="FF0000"/>
              </a:solidFill>
            </a:rPr>
            <a:t>Technologie mobile</a:t>
          </a:r>
          <a:endParaRPr lang="fr-FR" sz="1600" b="1" kern="1200" dirty="0">
            <a:solidFill>
              <a:srgbClr val="FF0000"/>
            </a:solidFill>
          </a:endParaRPr>
        </a:p>
      </dsp:txBody>
      <dsp:txXfrm>
        <a:off x="4634163" y="993792"/>
        <a:ext cx="1470192" cy="674370"/>
      </dsp:txXfrm>
    </dsp:sp>
    <dsp:sp modelId="{E23018EE-449F-40CF-99F8-CDB8BE475B8B}">
      <dsp:nvSpPr>
        <dsp:cNvPr id="0" name=""/>
        <dsp:cNvSpPr/>
      </dsp:nvSpPr>
      <dsp:spPr>
        <a:xfrm>
          <a:off x="5284963" y="779494"/>
          <a:ext cx="168592" cy="16859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23A2F5-EBCC-446F-9E5E-35A67A3D1244}">
      <dsp:nvSpPr>
        <dsp:cNvPr id="0" name=""/>
        <dsp:cNvSpPr/>
      </dsp:nvSpPr>
      <dsp:spPr>
        <a:xfrm>
          <a:off x="0" y="505777"/>
          <a:ext cx="6786563" cy="674369"/>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38CCA1-ED69-42F1-8137-CEE4D9B06652}">
      <dsp:nvSpPr>
        <dsp:cNvPr id="0" name=""/>
        <dsp:cNvSpPr/>
      </dsp:nvSpPr>
      <dsp:spPr>
        <a:xfrm>
          <a:off x="3056" y="45708"/>
          <a:ext cx="1470311" cy="674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a:lnSpc>
              <a:spcPct val="90000"/>
            </a:lnSpc>
            <a:spcBef>
              <a:spcPct val="0"/>
            </a:spcBef>
            <a:spcAft>
              <a:spcPct val="35000"/>
            </a:spcAft>
          </a:pPr>
          <a:r>
            <a:rPr lang="fr-CA" sz="1600" b="1" kern="1200" dirty="0" smtClean="0">
              <a:solidFill>
                <a:srgbClr val="FF0000"/>
              </a:solidFill>
            </a:rPr>
            <a:t>L’usager à la BUL</a:t>
          </a:r>
          <a:endParaRPr lang="fr-FR" sz="1600" b="1" kern="1200" dirty="0">
            <a:solidFill>
              <a:srgbClr val="FF0000"/>
            </a:solidFill>
          </a:endParaRPr>
        </a:p>
      </dsp:txBody>
      <dsp:txXfrm>
        <a:off x="3056" y="45708"/>
        <a:ext cx="1470311" cy="674369"/>
      </dsp:txXfrm>
    </dsp:sp>
    <dsp:sp modelId="{9AC525A6-6568-44EB-8ED9-A0EBB6626CC1}">
      <dsp:nvSpPr>
        <dsp:cNvPr id="0" name=""/>
        <dsp:cNvSpPr/>
      </dsp:nvSpPr>
      <dsp:spPr>
        <a:xfrm>
          <a:off x="653916" y="758666"/>
          <a:ext cx="168592" cy="16859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A61453-AF0F-4601-B26B-FC2EF7B363AA}">
      <dsp:nvSpPr>
        <dsp:cNvPr id="0" name=""/>
        <dsp:cNvSpPr/>
      </dsp:nvSpPr>
      <dsp:spPr>
        <a:xfrm>
          <a:off x="1546884" y="1011555"/>
          <a:ext cx="1470311" cy="674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lvl="0" algn="ctr" defTabSz="533400">
            <a:lnSpc>
              <a:spcPct val="90000"/>
            </a:lnSpc>
            <a:spcBef>
              <a:spcPct val="0"/>
            </a:spcBef>
            <a:spcAft>
              <a:spcPct val="35000"/>
            </a:spcAft>
          </a:pPr>
          <a:r>
            <a:rPr lang="fr-FR" sz="1200" b="1" kern="1200" dirty="0" smtClean="0"/>
            <a:t> </a:t>
          </a:r>
          <a:endParaRPr lang="fr-FR" sz="1200" b="1" kern="1200" dirty="0"/>
        </a:p>
      </dsp:txBody>
      <dsp:txXfrm>
        <a:off x="1546884" y="1011555"/>
        <a:ext cx="1470311" cy="674369"/>
      </dsp:txXfrm>
    </dsp:sp>
    <dsp:sp modelId="{9C488966-1D5F-4CE0-A768-4628EBBC963B}">
      <dsp:nvSpPr>
        <dsp:cNvPr id="0" name=""/>
        <dsp:cNvSpPr/>
      </dsp:nvSpPr>
      <dsp:spPr>
        <a:xfrm>
          <a:off x="2197743" y="758666"/>
          <a:ext cx="168592" cy="16859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DCBC0A-F2A9-4F76-8341-35CA322BFE9F}">
      <dsp:nvSpPr>
        <dsp:cNvPr id="0" name=""/>
        <dsp:cNvSpPr/>
      </dsp:nvSpPr>
      <dsp:spPr>
        <a:xfrm>
          <a:off x="3090711" y="0"/>
          <a:ext cx="1470311" cy="674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endParaRPr lang="fr-FR" sz="1200" b="1" kern="1200" dirty="0"/>
        </a:p>
      </dsp:txBody>
      <dsp:txXfrm>
        <a:off x="3090711" y="0"/>
        <a:ext cx="1470311" cy="674369"/>
      </dsp:txXfrm>
    </dsp:sp>
    <dsp:sp modelId="{560EEC0E-EC0C-41AF-8928-4DB88B1143D6}">
      <dsp:nvSpPr>
        <dsp:cNvPr id="0" name=""/>
        <dsp:cNvSpPr/>
      </dsp:nvSpPr>
      <dsp:spPr>
        <a:xfrm>
          <a:off x="3741570" y="758666"/>
          <a:ext cx="168592" cy="16859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A03F59-1DC8-41B9-B4C8-3D54BB57B240}">
      <dsp:nvSpPr>
        <dsp:cNvPr id="0" name=""/>
        <dsp:cNvSpPr/>
      </dsp:nvSpPr>
      <dsp:spPr>
        <a:xfrm>
          <a:off x="4661886" y="936106"/>
          <a:ext cx="1470311" cy="674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fr-CA" sz="1600" b="1" kern="1200" dirty="0" smtClean="0">
              <a:solidFill>
                <a:srgbClr val="FF0000"/>
              </a:solidFill>
            </a:rPr>
            <a:t>La BUL chez l’usager</a:t>
          </a:r>
          <a:endParaRPr lang="fr-FR" sz="1600" b="1" kern="1200" dirty="0">
            <a:solidFill>
              <a:srgbClr val="FF0000"/>
            </a:solidFill>
          </a:endParaRPr>
        </a:p>
      </dsp:txBody>
      <dsp:txXfrm>
        <a:off x="4661886" y="936106"/>
        <a:ext cx="1470311" cy="674369"/>
      </dsp:txXfrm>
    </dsp:sp>
    <dsp:sp modelId="{E23018EE-449F-40CF-99F8-CDB8BE475B8B}">
      <dsp:nvSpPr>
        <dsp:cNvPr id="0" name=""/>
        <dsp:cNvSpPr/>
      </dsp:nvSpPr>
      <dsp:spPr>
        <a:xfrm>
          <a:off x="5285397" y="758666"/>
          <a:ext cx="168592" cy="16859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BA299C-C9E1-498B-ACA1-07AED75EEDB5}">
      <dsp:nvSpPr>
        <dsp:cNvPr id="0" name=""/>
        <dsp:cNvSpPr/>
      </dsp:nvSpPr>
      <dsp:spPr>
        <a:xfrm>
          <a:off x="0" y="35272"/>
          <a:ext cx="7482178" cy="503685"/>
        </a:xfrm>
        <a:prstGeom prst="roundRect">
          <a:avLst/>
        </a:prstGeom>
        <a:solidFill>
          <a:schemeClr val="accent2">
            <a:hueOff val="0"/>
            <a:satOff val="0"/>
            <a:lumOff val="0"/>
          </a:schemeClr>
        </a:solidFill>
        <a:ln w="38100" cap="flat" cmpd="sng" algn="ctr">
          <a:solidFill>
            <a:schemeClr val="lt1">
              <a:hueOff val="0"/>
              <a:satOff val="0"/>
              <a:lumOff val="0"/>
              <a:alphaOff val="0"/>
            </a:schemeClr>
          </a:solidFill>
          <a:prstDash val="solid"/>
        </a:ln>
        <a:effectLst>
          <a:innerShdw blurRad="63500" dist="50800" dir="16200000">
            <a:prstClr val="black">
              <a:alpha val="50000"/>
            </a:prstClr>
          </a:inn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fr-FR" sz="2100" kern="1200" dirty="0" smtClean="0"/>
            <a:t>1.  Une infrastructure de recherche à part entière</a:t>
          </a:r>
          <a:endParaRPr lang="fr-CA" sz="2100" kern="1200" dirty="0"/>
        </a:p>
      </dsp:txBody>
      <dsp:txXfrm>
        <a:off x="24588" y="59860"/>
        <a:ext cx="7433002" cy="454509"/>
      </dsp:txXfrm>
    </dsp:sp>
    <dsp:sp modelId="{F7576364-2D5E-4EC6-BB27-3D07168FED51}">
      <dsp:nvSpPr>
        <dsp:cNvPr id="0" name=""/>
        <dsp:cNvSpPr/>
      </dsp:nvSpPr>
      <dsp:spPr>
        <a:xfrm>
          <a:off x="0" y="678969"/>
          <a:ext cx="7482178" cy="503685"/>
        </a:xfrm>
        <a:prstGeom prst="roundRect">
          <a:avLst/>
        </a:prstGeom>
        <a:solidFill>
          <a:schemeClr val="accent3">
            <a:lumMod val="75000"/>
            <a:alpha val="99000"/>
          </a:schemeClr>
        </a:solidFill>
        <a:ln w="38100" cap="flat" cmpd="sng" algn="ctr">
          <a:solidFill>
            <a:schemeClr val="lt1">
              <a:hueOff val="0"/>
              <a:satOff val="0"/>
              <a:lumOff val="0"/>
              <a:alphaOff val="0"/>
            </a:schemeClr>
          </a:solidFill>
          <a:prstDash val="solid"/>
        </a:ln>
        <a:effectLst>
          <a:innerShdw blurRad="63500" dist="50800" dir="16200000">
            <a:prstClr val="black">
              <a:alpha val="50000"/>
            </a:prstClr>
          </a:inn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fr-FR" sz="2100" kern="1200" dirty="0" smtClean="0"/>
            <a:t>2  Un appui essentiel à la formation</a:t>
          </a:r>
          <a:endParaRPr lang="fr-CA" sz="2100" kern="1200" dirty="0"/>
        </a:p>
      </dsp:txBody>
      <dsp:txXfrm>
        <a:off x="24588" y="703557"/>
        <a:ext cx="7433002" cy="454509"/>
      </dsp:txXfrm>
    </dsp:sp>
    <dsp:sp modelId="{4E170A13-3EDC-4BCC-BCF3-0F7C9D5B4B08}">
      <dsp:nvSpPr>
        <dsp:cNvPr id="0" name=""/>
        <dsp:cNvSpPr/>
      </dsp:nvSpPr>
      <dsp:spPr>
        <a:xfrm>
          <a:off x="0" y="1322666"/>
          <a:ext cx="7482178" cy="503685"/>
        </a:xfrm>
        <a:prstGeom prst="roundRect">
          <a:avLst/>
        </a:prstGeom>
        <a:solidFill>
          <a:schemeClr val="accent1">
            <a:lumMod val="75000"/>
            <a:alpha val="58000"/>
          </a:schemeClr>
        </a:solidFill>
        <a:ln w="38100" cap="flat" cmpd="sng" algn="ctr">
          <a:solidFill>
            <a:schemeClr val="lt1">
              <a:hueOff val="0"/>
              <a:satOff val="0"/>
              <a:lumOff val="0"/>
              <a:alphaOff val="0"/>
            </a:schemeClr>
          </a:solidFill>
          <a:prstDash val="solid"/>
        </a:ln>
        <a:effectLst>
          <a:innerShdw blurRad="63500" dist="50800" dir="16200000">
            <a:prstClr val="black">
              <a:alpha val="50000"/>
            </a:prstClr>
          </a:inn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fr-CA" sz="2100" kern="1200" dirty="0" smtClean="0"/>
            <a:t>3  Une infrastructure technologique et numérique à la fine pointe</a:t>
          </a:r>
          <a:endParaRPr lang="fr-CA" sz="2100" kern="1200" dirty="0"/>
        </a:p>
      </dsp:txBody>
      <dsp:txXfrm>
        <a:off x="24588" y="1347254"/>
        <a:ext cx="7433002" cy="454509"/>
      </dsp:txXfrm>
    </dsp:sp>
    <dsp:sp modelId="{C21E3289-2D0A-4334-BD4B-818D4BB4453E}">
      <dsp:nvSpPr>
        <dsp:cNvPr id="0" name=""/>
        <dsp:cNvSpPr/>
      </dsp:nvSpPr>
      <dsp:spPr>
        <a:xfrm>
          <a:off x="0" y="1966362"/>
          <a:ext cx="7482178" cy="503685"/>
        </a:xfrm>
        <a:prstGeom prst="roundRect">
          <a:avLst/>
        </a:prstGeom>
        <a:solidFill>
          <a:schemeClr val="accent6">
            <a:lumMod val="75000"/>
            <a:alpha val="90000"/>
          </a:schemeClr>
        </a:solidFill>
        <a:ln w="38100" cap="flat" cmpd="sng" algn="ctr">
          <a:solidFill>
            <a:schemeClr val="lt1">
              <a:hueOff val="0"/>
              <a:satOff val="0"/>
              <a:lumOff val="0"/>
              <a:alphaOff val="0"/>
            </a:schemeClr>
          </a:solidFill>
          <a:prstDash val="solid"/>
        </a:ln>
        <a:effectLst>
          <a:innerShdw blurRad="63500" dist="50800" dir="16200000">
            <a:prstClr val="black">
              <a:alpha val="50000"/>
            </a:prstClr>
          </a:inn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fr-CA" sz="2100" kern="1200" dirty="0" smtClean="0"/>
            <a:t>4.  Un espace vivant, ancré dans le campus</a:t>
          </a:r>
          <a:endParaRPr lang="fr-CA" sz="2100" kern="1200" dirty="0"/>
        </a:p>
      </dsp:txBody>
      <dsp:txXfrm>
        <a:off x="24588" y="1990950"/>
        <a:ext cx="7433002" cy="454509"/>
      </dsp:txXfrm>
    </dsp:sp>
    <dsp:sp modelId="{40E0C98F-476B-422E-8A71-BB87BCDA9F1D}">
      <dsp:nvSpPr>
        <dsp:cNvPr id="0" name=""/>
        <dsp:cNvSpPr/>
      </dsp:nvSpPr>
      <dsp:spPr>
        <a:xfrm>
          <a:off x="0" y="2610059"/>
          <a:ext cx="7482178" cy="503685"/>
        </a:xfrm>
        <a:prstGeom prst="roundRect">
          <a:avLst/>
        </a:prstGeom>
        <a:solidFill>
          <a:schemeClr val="accent5">
            <a:lumMod val="75000"/>
            <a:alpha val="71000"/>
          </a:schemeClr>
        </a:solidFill>
        <a:ln w="38100" cap="flat" cmpd="sng" algn="ctr">
          <a:solidFill>
            <a:schemeClr val="lt1">
              <a:hueOff val="0"/>
              <a:satOff val="0"/>
              <a:lumOff val="0"/>
              <a:alphaOff val="0"/>
            </a:schemeClr>
          </a:solidFill>
          <a:prstDash val="solid"/>
        </a:ln>
        <a:effectLst>
          <a:innerShdw blurRad="63500" dist="50800" dir="16200000">
            <a:prstClr val="black">
              <a:alpha val="50000"/>
            </a:prstClr>
          </a:inn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fr-CA" sz="2100" kern="1200" dirty="0" smtClean="0"/>
            <a:t>5.  Ouverte sur la région, le pays, le monde…</a:t>
          </a:r>
          <a:endParaRPr lang="fr-CA" sz="2100" kern="1200" dirty="0"/>
        </a:p>
      </dsp:txBody>
      <dsp:txXfrm>
        <a:off x="24588" y="2634647"/>
        <a:ext cx="7433002" cy="454509"/>
      </dsp:txXfrm>
    </dsp:sp>
    <dsp:sp modelId="{35E7D476-902F-47A2-B240-45C303C83910}">
      <dsp:nvSpPr>
        <dsp:cNvPr id="0" name=""/>
        <dsp:cNvSpPr/>
      </dsp:nvSpPr>
      <dsp:spPr>
        <a:xfrm>
          <a:off x="0" y="3253739"/>
          <a:ext cx="7482178" cy="503685"/>
        </a:xfrm>
        <a:prstGeom prst="roundRect">
          <a:avLst/>
        </a:prstGeom>
        <a:solidFill>
          <a:schemeClr val="accent4">
            <a:lumMod val="75000"/>
            <a:alpha val="80000"/>
          </a:schemeClr>
        </a:solidFill>
        <a:ln w="38100" cap="flat" cmpd="sng" algn="ctr">
          <a:solidFill>
            <a:schemeClr val="lt1">
              <a:hueOff val="0"/>
              <a:satOff val="0"/>
              <a:lumOff val="0"/>
              <a:alphaOff val="0"/>
            </a:schemeClr>
          </a:solidFill>
          <a:prstDash val="solid"/>
        </a:ln>
        <a:effectLst>
          <a:innerShdw blurRad="63500" dist="50800" dir="16200000">
            <a:prstClr val="black">
              <a:alpha val="50000"/>
            </a:prstClr>
          </a:inn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fr-CA" sz="2100" kern="1200" dirty="0" smtClean="0"/>
            <a:t>6.  Une gestion consolidée et responsable</a:t>
          </a:r>
          <a:endParaRPr lang="fr-CA" sz="2100" kern="1200" dirty="0"/>
        </a:p>
      </dsp:txBody>
      <dsp:txXfrm>
        <a:off x="24588" y="3278327"/>
        <a:ext cx="7433002" cy="45450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999AB5-EDEE-4AF2-B31C-2435706200FC}">
      <dsp:nvSpPr>
        <dsp:cNvPr id="0" name=""/>
        <dsp:cNvSpPr/>
      </dsp:nvSpPr>
      <dsp:spPr>
        <a:xfrm rot="10800000">
          <a:off x="1363929" y="3630"/>
          <a:ext cx="4171439" cy="610514"/>
        </a:xfrm>
        <a:prstGeom prst="homePlate">
          <a:avLst/>
        </a:prstGeom>
        <a:solidFill>
          <a:schemeClr val="accent2">
            <a:alpha val="9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69220" tIns="68580" rIns="128016" bIns="68580" numCol="1" spcCol="1270" anchor="ctr" anchorCtr="0">
          <a:noAutofit/>
        </a:bodyPr>
        <a:lstStyle/>
        <a:p>
          <a:pPr lvl="0" algn="l" defTabSz="800100">
            <a:lnSpc>
              <a:spcPct val="90000"/>
            </a:lnSpc>
            <a:spcBef>
              <a:spcPct val="0"/>
            </a:spcBef>
            <a:spcAft>
              <a:spcPct val="35000"/>
            </a:spcAft>
          </a:pPr>
          <a:r>
            <a:rPr lang="fr-FR" sz="1800" kern="1200" dirty="0" smtClean="0">
              <a:cs typeface="Arial Narrow"/>
            </a:rPr>
            <a:t>Équipe à la fine pointe des réflexions   technologiques et de recherche</a:t>
          </a:r>
          <a:endParaRPr lang="fr-CA" sz="1800" kern="1200" dirty="0"/>
        </a:p>
      </dsp:txBody>
      <dsp:txXfrm rot="10800000">
        <a:off x="1516557" y="3630"/>
        <a:ext cx="4018811" cy="610514"/>
      </dsp:txXfrm>
    </dsp:sp>
    <dsp:sp modelId="{BC89340C-218B-40D9-A00F-E73A7144CA09}">
      <dsp:nvSpPr>
        <dsp:cNvPr id="0" name=""/>
        <dsp:cNvSpPr/>
      </dsp:nvSpPr>
      <dsp:spPr>
        <a:xfrm>
          <a:off x="948134" y="2125"/>
          <a:ext cx="610514" cy="61352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8000" r="-28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A136F491-F555-4233-A6A3-C6AA37468A0E}">
      <dsp:nvSpPr>
        <dsp:cNvPr id="0" name=""/>
        <dsp:cNvSpPr/>
      </dsp:nvSpPr>
      <dsp:spPr>
        <a:xfrm rot="10800000">
          <a:off x="1363929" y="797893"/>
          <a:ext cx="4171439" cy="610514"/>
        </a:xfrm>
        <a:prstGeom prst="homePlate">
          <a:avLst/>
        </a:prstGeom>
        <a:solidFill>
          <a:schemeClr val="accent2">
            <a:alpha val="90000"/>
            <a:hueOff val="0"/>
            <a:satOff val="0"/>
            <a:lumOff val="0"/>
            <a:alphaOff val="-13333"/>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69220" tIns="68580" rIns="128016" bIns="68580" numCol="1" spcCol="1270" anchor="ctr" anchorCtr="0">
          <a:noAutofit/>
        </a:bodyPr>
        <a:lstStyle/>
        <a:p>
          <a:pPr lvl="0" algn="l" defTabSz="800100">
            <a:lnSpc>
              <a:spcPct val="90000"/>
            </a:lnSpc>
            <a:spcBef>
              <a:spcPct val="0"/>
            </a:spcBef>
            <a:spcAft>
              <a:spcPct val="35000"/>
            </a:spcAft>
          </a:pPr>
          <a:r>
            <a:rPr lang="fr-FR" sz="1800" kern="1200" dirty="0" smtClean="0">
              <a:cs typeface="Arial Narrow"/>
            </a:rPr>
            <a:t>Veille stratégique permanente (recherche, accessibilité et diffusion)</a:t>
          </a:r>
          <a:endParaRPr lang="fr-CA" sz="1800" kern="1200" dirty="0"/>
        </a:p>
      </dsp:txBody>
      <dsp:txXfrm rot="10800000">
        <a:off x="1516557" y="797893"/>
        <a:ext cx="4018811" cy="610514"/>
      </dsp:txXfrm>
    </dsp:sp>
    <dsp:sp modelId="{543002A9-280A-47DE-AF1F-27A7BEFB3062}">
      <dsp:nvSpPr>
        <dsp:cNvPr id="0" name=""/>
        <dsp:cNvSpPr/>
      </dsp:nvSpPr>
      <dsp:spPr>
        <a:xfrm>
          <a:off x="952981" y="797893"/>
          <a:ext cx="610514" cy="61051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0A4BCC54-111D-42AD-83F0-1AEBC8A91735}">
      <dsp:nvSpPr>
        <dsp:cNvPr id="0" name=""/>
        <dsp:cNvSpPr/>
      </dsp:nvSpPr>
      <dsp:spPr>
        <a:xfrm rot="10800000">
          <a:off x="1363929" y="1590651"/>
          <a:ext cx="4171439" cy="610514"/>
        </a:xfrm>
        <a:prstGeom prst="homePlate">
          <a:avLst/>
        </a:prstGeom>
        <a:solidFill>
          <a:schemeClr val="accent2">
            <a:alpha val="90000"/>
            <a:hueOff val="0"/>
            <a:satOff val="0"/>
            <a:lumOff val="0"/>
            <a:alphaOff val="-26667"/>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69220" tIns="68580" rIns="128016" bIns="68580" numCol="1" spcCol="1270" anchor="ctr" anchorCtr="0">
          <a:noAutofit/>
        </a:bodyPr>
        <a:lstStyle/>
        <a:p>
          <a:pPr lvl="0" algn="l" defTabSz="800100">
            <a:lnSpc>
              <a:spcPct val="90000"/>
            </a:lnSpc>
            <a:spcBef>
              <a:spcPct val="0"/>
            </a:spcBef>
            <a:spcAft>
              <a:spcPct val="35000"/>
            </a:spcAft>
          </a:pPr>
          <a:r>
            <a:rPr lang="fr-FR" sz="1800" kern="1200" dirty="0" smtClean="0">
              <a:cs typeface="Arial Narrow"/>
            </a:rPr>
            <a:t>Offre de service cohérente et adaptée pour la recherche</a:t>
          </a:r>
          <a:endParaRPr lang="fr-CA" sz="1800" kern="1200" dirty="0"/>
        </a:p>
      </dsp:txBody>
      <dsp:txXfrm rot="10800000">
        <a:off x="1516557" y="1590651"/>
        <a:ext cx="4018811" cy="610514"/>
      </dsp:txXfrm>
    </dsp:sp>
    <dsp:sp modelId="{5CB30E67-AB59-4864-ACD6-E0EEF661CF77}">
      <dsp:nvSpPr>
        <dsp:cNvPr id="0" name=""/>
        <dsp:cNvSpPr/>
      </dsp:nvSpPr>
      <dsp:spPr>
        <a:xfrm>
          <a:off x="952981" y="1598410"/>
          <a:ext cx="610514" cy="61051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0F30AE7B-329B-454A-B331-7E9DD043B4D3}">
      <dsp:nvSpPr>
        <dsp:cNvPr id="0" name=""/>
        <dsp:cNvSpPr/>
      </dsp:nvSpPr>
      <dsp:spPr>
        <a:xfrm rot="10800000">
          <a:off x="1363929" y="2383408"/>
          <a:ext cx="4171439" cy="610514"/>
        </a:xfrm>
        <a:prstGeom prst="homePlate">
          <a:avLst/>
        </a:prstGeom>
        <a:solidFill>
          <a:schemeClr val="accent2">
            <a:alpha val="90000"/>
            <a:hueOff val="0"/>
            <a:satOff val="0"/>
            <a:lumOff val="0"/>
            <a:alpha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69220" tIns="68580" rIns="128016" bIns="68580" numCol="1" spcCol="1270" anchor="ctr" anchorCtr="0">
          <a:noAutofit/>
        </a:bodyPr>
        <a:lstStyle/>
        <a:p>
          <a:pPr lvl="0" algn="l" defTabSz="800100">
            <a:lnSpc>
              <a:spcPct val="90000"/>
            </a:lnSpc>
            <a:spcBef>
              <a:spcPct val="0"/>
            </a:spcBef>
            <a:spcAft>
              <a:spcPct val="35000"/>
            </a:spcAft>
          </a:pPr>
          <a:r>
            <a:rPr lang="fr-FR" sz="1800" kern="1200" dirty="0" smtClean="0">
              <a:cs typeface="Arial Narrow"/>
            </a:rPr>
            <a:t>Promotion du rôle de la BUL en tant qu’appui à la recherche et l’innovation</a:t>
          </a:r>
        </a:p>
      </dsp:txBody>
      <dsp:txXfrm rot="10800000">
        <a:off x="1516557" y="2383408"/>
        <a:ext cx="4018811" cy="610514"/>
      </dsp:txXfrm>
    </dsp:sp>
    <dsp:sp modelId="{9D007BCF-A1DF-4590-B54C-404F7888D50C}">
      <dsp:nvSpPr>
        <dsp:cNvPr id="0" name=""/>
        <dsp:cNvSpPr/>
      </dsp:nvSpPr>
      <dsp:spPr>
        <a:xfrm>
          <a:off x="956345" y="2383408"/>
          <a:ext cx="610514" cy="610514"/>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2000" b="-12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999AB5-EDEE-4AF2-B31C-2435706200FC}">
      <dsp:nvSpPr>
        <dsp:cNvPr id="0" name=""/>
        <dsp:cNvSpPr/>
      </dsp:nvSpPr>
      <dsp:spPr>
        <a:xfrm rot="10800000">
          <a:off x="1262322" y="1744"/>
          <a:ext cx="4459642" cy="524898"/>
        </a:xfrm>
        <a:prstGeom prst="homePlate">
          <a:avLst/>
        </a:prstGeom>
        <a:solidFill>
          <a:schemeClr val="accent2">
            <a:alpha val="9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1466" tIns="68580" rIns="128016" bIns="68580" numCol="1" spcCol="1270" anchor="ctr" anchorCtr="0">
          <a:noAutofit/>
        </a:bodyPr>
        <a:lstStyle/>
        <a:p>
          <a:pPr lvl="0" algn="l" defTabSz="800100">
            <a:lnSpc>
              <a:spcPct val="90000"/>
            </a:lnSpc>
            <a:spcBef>
              <a:spcPct val="0"/>
            </a:spcBef>
            <a:spcAft>
              <a:spcPct val="35000"/>
            </a:spcAft>
          </a:pPr>
          <a:r>
            <a:rPr lang="fr-FR" sz="1800" kern="1200" dirty="0" smtClean="0">
              <a:cs typeface="Arial Narrow"/>
            </a:rPr>
            <a:t>Gestion et diffusion de la production intellectuelle de l’Université</a:t>
          </a:r>
          <a:endParaRPr lang="fr-CA" sz="1800" kern="1200" dirty="0"/>
        </a:p>
      </dsp:txBody>
      <dsp:txXfrm rot="10800000">
        <a:off x="1393546" y="1744"/>
        <a:ext cx="4328418" cy="524898"/>
      </dsp:txXfrm>
    </dsp:sp>
    <dsp:sp modelId="{BC89340C-218B-40D9-A00F-E73A7144CA09}">
      <dsp:nvSpPr>
        <dsp:cNvPr id="0" name=""/>
        <dsp:cNvSpPr/>
      </dsp:nvSpPr>
      <dsp:spPr>
        <a:xfrm>
          <a:off x="970653" y="450"/>
          <a:ext cx="524898" cy="52748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A136F491-F555-4233-A6A3-C6AA37468A0E}">
      <dsp:nvSpPr>
        <dsp:cNvPr id="0" name=""/>
        <dsp:cNvSpPr/>
      </dsp:nvSpPr>
      <dsp:spPr>
        <a:xfrm rot="10800000">
          <a:off x="1262322" y="684622"/>
          <a:ext cx="4459642" cy="524898"/>
        </a:xfrm>
        <a:prstGeom prst="homePlate">
          <a:avLst/>
        </a:prstGeom>
        <a:solidFill>
          <a:schemeClr val="accent2">
            <a:alpha val="90000"/>
            <a:hueOff val="0"/>
            <a:satOff val="0"/>
            <a:lumOff val="0"/>
            <a:alphaOff val="-1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1466" tIns="68580" rIns="128016" bIns="68580" numCol="1" spcCol="1270" anchor="ctr" anchorCtr="0">
          <a:noAutofit/>
        </a:bodyPr>
        <a:lstStyle/>
        <a:p>
          <a:pPr lvl="0" algn="l" defTabSz="800100">
            <a:lnSpc>
              <a:spcPct val="90000"/>
            </a:lnSpc>
            <a:spcBef>
              <a:spcPct val="0"/>
            </a:spcBef>
            <a:spcAft>
              <a:spcPct val="35000"/>
            </a:spcAft>
          </a:pPr>
          <a:r>
            <a:rPr lang="fr-FR" sz="1800" kern="1200" dirty="0" smtClean="0">
              <a:cs typeface="Arial Narrow"/>
            </a:rPr>
            <a:t>Gestion des données de recherche</a:t>
          </a:r>
          <a:endParaRPr lang="fr-CA" sz="1800" kern="1200" dirty="0"/>
        </a:p>
      </dsp:txBody>
      <dsp:txXfrm rot="10800000">
        <a:off x="1393546" y="684622"/>
        <a:ext cx="4328418" cy="524898"/>
      </dsp:txXfrm>
    </dsp:sp>
    <dsp:sp modelId="{543002A9-280A-47DE-AF1F-27A7BEFB3062}">
      <dsp:nvSpPr>
        <dsp:cNvPr id="0" name=""/>
        <dsp:cNvSpPr/>
      </dsp:nvSpPr>
      <dsp:spPr>
        <a:xfrm>
          <a:off x="974820" y="684622"/>
          <a:ext cx="524898" cy="52489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0A4BCC54-111D-42AD-83F0-1AEBC8A91735}">
      <dsp:nvSpPr>
        <dsp:cNvPr id="0" name=""/>
        <dsp:cNvSpPr/>
      </dsp:nvSpPr>
      <dsp:spPr>
        <a:xfrm rot="10800000">
          <a:off x="1262322" y="1366207"/>
          <a:ext cx="4459642" cy="524898"/>
        </a:xfrm>
        <a:prstGeom prst="homePlate">
          <a:avLst/>
        </a:prstGeom>
        <a:solidFill>
          <a:schemeClr val="accent2">
            <a:alpha val="90000"/>
            <a:hueOff val="0"/>
            <a:satOff val="0"/>
            <a:lumOff val="0"/>
            <a:alphaOff val="-2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1466" tIns="68580" rIns="128016" bIns="68580" numCol="1" spcCol="1270" anchor="ctr" anchorCtr="0">
          <a:noAutofit/>
        </a:bodyPr>
        <a:lstStyle/>
        <a:p>
          <a:pPr lvl="0" algn="l" defTabSz="800100">
            <a:lnSpc>
              <a:spcPct val="90000"/>
            </a:lnSpc>
            <a:spcBef>
              <a:spcPct val="0"/>
            </a:spcBef>
            <a:spcAft>
              <a:spcPct val="35000"/>
            </a:spcAft>
          </a:pPr>
          <a:r>
            <a:rPr lang="fr-FR" sz="1800" kern="1200" dirty="0" smtClean="0">
              <a:cs typeface="Arial Narrow"/>
            </a:rPr>
            <a:t>Dépôt institutionnel</a:t>
          </a:r>
          <a:endParaRPr lang="fr-CA" sz="1800" kern="1200" dirty="0"/>
        </a:p>
      </dsp:txBody>
      <dsp:txXfrm rot="10800000">
        <a:off x="1393546" y="1366207"/>
        <a:ext cx="4328418" cy="524898"/>
      </dsp:txXfrm>
    </dsp:sp>
    <dsp:sp modelId="{5CB30E67-AB59-4864-ACD6-E0EEF661CF77}">
      <dsp:nvSpPr>
        <dsp:cNvPr id="0" name=""/>
        <dsp:cNvSpPr/>
      </dsp:nvSpPr>
      <dsp:spPr>
        <a:xfrm>
          <a:off x="958359" y="1390651"/>
          <a:ext cx="524898" cy="52489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5000" b="-25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0F30AE7B-329B-454A-B331-7E9DD043B4D3}">
      <dsp:nvSpPr>
        <dsp:cNvPr id="0" name=""/>
        <dsp:cNvSpPr/>
      </dsp:nvSpPr>
      <dsp:spPr>
        <a:xfrm rot="10800000">
          <a:off x="1262322" y="2047791"/>
          <a:ext cx="4459642" cy="524898"/>
        </a:xfrm>
        <a:prstGeom prst="homePlate">
          <a:avLst/>
        </a:prstGeom>
        <a:solidFill>
          <a:schemeClr val="accent2">
            <a:alpha val="90000"/>
            <a:hueOff val="0"/>
            <a:satOff val="0"/>
            <a:lumOff val="0"/>
            <a:alphaOff val="-3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1466" tIns="68580" rIns="128016" bIns="68580" numCol="1" spcCol="1270" anchor="ctr" anchorCtr="0">
          <a:noAutofit/>
        </a:bodyPr>
        <a:lstStyle/>
        <a:p>
          <a:pPr lvl="0" algn="l" defTabSz="800100">
            <a:lnSpc>
              <a:spcPct val="90000"/>
            </a:lnSpc>
            <a:spcBef>
              <a:spcPct val="0"/>
            </a:spcBef>
            <a:spcAft>
              <a:spcPct val="35000"/>
            </a:spcAft>
          </a:pPr>
          <a:r>
            <a:rPr lang="fr-FR" sz="1800" kern="1200" dirty="0" smtClean="0">
              <a:cs typeface="Arial Narrow"/>
            </a:rPr>
            <a:t>Stratégie globale de numérisation </a:t>
          </a:r>
        </a:p>
      </dsp:txBody>
      <dsp:txXfrm rot="10800000">
        <a:off x="1393546" y="2047791"/>
        <a:ext cx="4328418" cy="524898"/>
      </dsp:txXfrm>
    </dsp:sp>
    <dsp:sp modelId="{9D007BCF-A1DF-4590-B54C-404F7888D50C}">
      <dsp:nvSpPr>
        <dsp:cNvPr id="0" name=""/>
        <dsp:cNvSpPr/>
      </dsp:nvSpPr>
      <dsp:spPr>
        <a:xfrm>
          <a:off x="941468" y="2047791"/>
          <a:ext cx="524898" cy="524898"/>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9D18A0DB-A3C5-4313-91CC-0A84FB2D539C}">
      <dsp:nvSpPr>
        <dsp:cNvPr id="0" name=""/>
        <dsp:cNvSpPr/>
      </dsp:nvSpPr>
      <dsp:spPr>
        <a:xfrm rot="10800000">
          <a:off x="1254518" y="2729376"/>
          <a:ext cx="4459642" cy="524898"/>
        </a:xfrm>
        <a:prstGeom prst="homePlate">
          <a:avLst/>
        </a:prstGeom>
        <a:solidFill>
          <a:schemeClr val="accent2">
            <a:alpha val="90000"/>
            <a:hueOff val="0"/>
            <a:satOff val="0"/>
            <a:lumOff val="0"/>
            <a:alpha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1466" tIns="68580" rIns="128016" bIns="68580" numCol="1" spcCol="1270" anchor="ctr" anchorCtr="0">
          <a:noAutofit/>
        </a:bodyPr>
        <a:lstStyle/>
        <a:p>
          <a:pPr lvl="0" algn="l" defTabSz="800100">
            <a:lnSpc>
              <a:spcPct val="90000"/>
            </a:lnSpc>
            <a:spcBef>
              <a:spcPct val="0"/>
            </a:spcBef>
            <a:spcAft>
              <a:spcPct val="35000"/>
            </a:spcAft>
          </a:pPr>
          <a:r>
            <a:rPr lang="fr-FR" sz="1800" kern="1200" dirty="0" smtClean="0">
              <a:cs typeface="Arial Narrow"/>
            </a:rPr>
            <a:t>Modèles d’affaires d’acquisition et licences</a:t>
          </a:r>
        </a:p>
      </dsp:txBody>
      <dsp:txXfrm rot="10800000">
        <a:off x="1385742" y="2729376"/>
        <a:ext cx="4328418" cy="524898"/>
      </dsp:txXfrm>
    </dsp:sp>
    <dsp:sp modelId="{DE6110A9-5F6C-43B4-8E7F-D3348C77E6B8}">
      <dsp:nvSpPr>
        <dsp:cNvPr id="0" name=""/>
        <dsp:cNvSpPr/>
      </dsp:nvSpPr>
      <dsp:spPr>
        <a:xfrm>
          <a:off x="948948" y="2729376"/>
          <a:ext cx="524898" cy="524898"/>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9000" r="-9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fr-CA"/>
          </a:p>
        </p:txBody>
      </p:sp>
      <p:sp>
        <p:nvSpPr>
          <p:cNvPr id="3" name="Espace réservé de la date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3C60ACA2-98A0-4B04-8F49-B5C7AD207461}" type="datetimeFigureOut">
              <a:rPr lang="fr-CA" smtClean="0"/>
              <a:t>2014-03-26</a:t>
            </a:fld>
            <a:endParaRPr lang="fr-CA"/>
          </a:p>
        </p:txBody>
      </p:sp>
      <p:sp>
        <p:nvSpPr>
          <p:cNvPr id="4" name="Espace réservé du pied de page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fr-CA"/>
          </a:p>
        </p:txBody>
      </p:sp>
      <p:sp>
        <p:nvSpPr>
          <p:cNvPr id="5" name="Espace réservé du numéro de diapositive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68D224B3-FADB-482B-8341-D0EBFC06BAB7}" type="slidenum">
              <a:rPr lang="fr-CA" smtClean="0"/>
              <a:t>‹N°›</a:t>
            </a:fld>
            <a:endParaRPr lang="fr-CA"/>
          </a:p>
        </p:txBody>
      </p:sp>
    </p:spTree>
    <p:extLst>
      <p:ext uri="{BB962C8B-B14F-4D97-AF65-F5344CB8AC3E}">
        <p14:creationId xmlns:p14="http://schemas.microsoft.com/office/powerpoint/2010/main" val="13685247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fr-CA"/>
          </a:p>
        </p:txBody>
      </p:sp>
      <p:sp>
        <p:nvSpPr>
          <p:cNvPr id="3" name="Espace réservé de la date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B1EAE31E-976F-49E9-AB08-6CFE0F63EFB8}" type="datetimeFigureOut">
              <a:rPr lang="fr-CA" smtClean="0"/>
              <a:t>2014-03-26</a:t>
            </a:fld>
            <a:endParaRPr lang="fr-CA"/>
          </a:p>
        </p:txBody>
      </p:sp>
      <p:sp>
        <p:nvSpPr>
          <p:cNvPr id="4" name="Espace réservé de l'image des diapositives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fr-CA"/>
          </a:p>
        </p:txBody>
      </p:sp>
      <p:sp>
        <p:nvSpPr>
          <p:cNvPr id="5" name="Espace réservé des commentaires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Espace réservé du pied de page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052DB24E-98E0-4E84-930C-DE1B3895D5A3}" type="slidenum">
              <a:rPr lang="fr-CA" smtClean="0"/>
              <a:t>‹N°›</a:t>
            </a:fld>
            <a:endParaRPr lang="fr-CA"/>
          </a:p>
        </p:txBody>
      </p:sp>
    </p:spTree>
    <p:extLst>
      <p:ext uri="{BB962C8B-B14F-4D97-AF65-F5344CB8AC3E}">
        <p14:creationId xmlns:p14="http://schemas.microsoft.com/office/powerpoint/2010/main" val="4254668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Démarche et le contexte dans lequel la </a:t>
            </a:r>
            <a:r>
              <a:rPr lang="fr-CA" dirty="0" err="1" smtClean="0"/>
              <a:t>planif</a:t>
            </a:r>
            <a:r>
              <a:rPr lang="fr-CA" dirty="0" smtClean="0"/>
              <a:t> a été faite (rapidité, horizon</a:t>
            </a:r>
            <a:r>
              <a:rPr lang="fr-CA" baseline="0" dirty="0" smtClean="0"/>
              <a:t> 2017)</a:t>
            </a:r>
            <a:endParaRPr lang="fr-CA" dirty="0"/>
          </a:p>
        </p:txBody>
      </p:sp>
      <p:sp>
        <p:nvSpPr>
          <p:cNvPr id="4" name="Espace réservé du numéro de diapositive 3"/>
          <p:cNvSpPr>
            <a:spLocks noGrp="1"/>
          </p:cNvSpPr>
          <p:nvPr>
            <p:ph type="sldNum" sz="quarter" idx="10"/>
          </p:nvPr>
        </p:nvSpPr>
        <p:spPr/>
        <p:txBody>
          <a:bodyPr/>
          <a:lstStyle/>
          <a:p>
            <a:fld id="{052DB24E-98E0-4E84-930C-DE1B3895D5A3}" type="slidenum">
              <a:rPr lang="fr-CA" smtClean="0"/>
              <a:t>1</a:t>
            </a:fld>
            <a:endParaRPr lang="fr-CA"/>
          </a:p>
        </p:txBody>
      </p:sp>
    </p:spTree>
    <p:extLst>
      <p:ext uri="{BB962C8B-B14F-4D97-AF65-F5344CB8AC3E}">
        <p14:creationId xmlns:p14="http://schemas.microsoft.com/office/powerpoint/2010/main" val="2874541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kern="1200" dirty="0" smtClean="0">
                <a:solidFill>
                  <a:schemeClr val="tx1"/>
                </a:solidFill>
                <a:effectLst/>
                <a:latin typeface="+mn-lt"/>
                <a:ea typeface="+mn-ea"/>
                <a:cs typeface="+mn-cs"/>
              </a:rPr>
              <a:t>Une vision stratégique, sans conteste, arrimée sur la vision de l’Université Laval.  Parlant</a:t>
            </a:r>
            <a:r>
              <a:rPr lang="fr-CA" sz="1200" kern="1200" baseline="0" dirty="0" smtClean="0">
                <a:solidFill>
                  <a:schemeClr val="tx1"/>
                </a:solidFill>
                <a:effectLst/>
                <a:latin typeface="+mn-lt"/>
                <a:ea typeface="+mn-ea"/>
                <a:cs typeface="+mn-cs"/>
              </a:rPr>
              <a:t> d’ambition, la vision l’est bien aussi !</a:t>
            </a:r>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p>
          <a:p>
            <a:endParaRPr lang="fr-CA" dirty="0"/>
          </a:p>
        </p:txBody>
      </p:sp>
      <p:sp>
        <p:nvSpPr>
          <p:cNvPr id="4" name="Espace réservé du numéro de diapositive 3"/>
          <p:cNvSpPr>
            <a:spLocks noGrp="1"/>
          </p:cNvSpPr>
          <p:nvPr>
            <p:ph type="sldNum" sz="quarter" idx="10"/>
          </p:nvPr>
        </p:nvSpPr>
        <p:spPr/>
        <p:txBody>
          <a:bodyPr/>
          <a:lstStyle/>
          <a:p>
            <a:fld id="{052DB24E-98E0-4E84-930C-DE1B3895D5A3}" type="slidenum">
              <a:rPr lang="fr-CA" smtClean="0"/>
              <a:t>10</a:t>
            </a:fld>
            <a:endParaRPr lang="fr-CA"/>
          </a:p>
        </p:txBody>
      </p:sp>
    </p:spTree>
    <p:extLst>
      <p:ext uri="{BB962C8B-B14F-4D97-AF65-F5344CB8AC3E}">
        <p14:creationId xmlns:p14="http://schemas.microsoft.com/office/powerpoint/2010/main" val="1620777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kern="1200" dirty="0" smtClean="0">
                <a:solidFill>
                  <a:schemeClr val="tx1"/>
                </a:solidFill>
                <a:effectLst/>
                <a:latin typeface="+mn-lt"/>
                <a:ea typeface="+mn-ea"/>
                <a:cs typeface="+mn-cs"/>
              </a:rPr>
              <a:t>Lieu physique au cœur du campus géographique, mais aussi, lieu virtuel au centre de l’écran de l’usager, la BUL articule sa vision autour des grands thèmes suivants : la formation et l’enseignement, la recherche, l’espace, la collaboration et la gestion. En voici les axes stratégiques :</a:t>
            </a:r>
          </a:p>
          <a:p>
            <a:r>
              <a:rPr lang="fr-CA" sz="1200" kern="1200" dirty="0" smtClean="0">
                <a:solidFill>
                  <a:schemeClr val="tx1"/>
                </a:solidFill>
                <a:effectLst/>
                <a:latin typeface="+mn-lt"/>
                <a:ea typeface="+mn-ea"/>
                <a:cs typeface="+mn-cs"/>
              </a:rPr>
              <a:t> </a:t>
            </a:r>
          </a:p>
          <a:p>
            <a:pPr lvl="0"/>
            <a:r>
              <a:rPr lang="fr-CA" sz="1200" kern="1200" dirty="0" smtClean="0">
                <a:solidFill>
                  <a:schemeClr val="tx1"/>
                </a:solidFill>
                <a:effectLst/>
                <a:latin typeface="+mn-lt"/>
                <a:ea typeface="+mn-ea"/>
                <a:cs typeface="+mn-cs"/>
              </a:rPr>
              <a:t>une  Bibliothèque vivante, à l'écoute de ses publics et des besoins de la communauté universitaire, offrant  une expérience étudiante de qualité;</a:t>
            </a:r>
          </a:p>
          <a:p>
            <a:pPr lvl="0"/>
            <a:r>
              <a:rPr lang="fr-CA" sz="1200" kern="1200" dirty="0" smtClean="0">
                <a:solidFill>
                  <a:schemeClr val="tx1"/>
                </a:solidFill>
                <a:effectLst/>
                <a:latin typeface="+mn-lt"/>
                <a:ea typeface="+mn-ea"/>
                <a:cs typeface="+mn-cs"/>
              </a:rPr>
              <a:t>une Bibliothèque ancrée dans le campus, un appui incontournable à l'enseignement et à la formation : un facteur majeur de la diplomation et de la réussite académique;</a:t>
            </a:r>
          </a:p>
          <a:p>
            <a:pPr lvl="0"/>
            <a:r>
              <a:rPr lang="fr-CA" sz="1200" kern="1200" dirty="0" smtClean="0">
                <a:solidFill>
                  <a:schemeClr val="tx1"/>
                </a:solidFill>
                <a:effectLst/>
                <a:latin typeface="+mn-lt"/>
                <a:ea typeface="+mn-ea"/>
                <a:cs typeface="+mn-cs"/>
              </a:rPr>
              <a:t>une Bibliothèque de recherche, un pôle d’innovation et d’excellence assumant un nouveau rôle d'éditeur et diffuseur de la recherche, une infrastructure incontournable de gestion et de diffusion des contenus numériques sur le campus;</a:t>
            </a:r>
          </a:p>
          <a:p>
            <a:pPr lvl="0"/>
            <a:r>
              <a:rPr lang="fr-CA" sz="1200" kern="1200" dirty="0" smtClean="0">
                <a:solidFill>
                  <a:schemeClr val="tx1"/>
                </a:solidFill>
                <a:effectLst/>
                <a:latin typeface="+mn-lt"/>
                <a:ea typeface="+mn-ea"/>
                <a:cs typeface="+mn-cs"/>
              </a:rPr>
              <a:t>une Bibliothèque inspirante, un espace savant de travail, de découverte et de réflexion pour les étudiants, un lieu intellectuel de médiation des savoirs;</a:t>
            </a:r>
          </a:p>
          <a:p>
            <a:pPr lvl="0"/>
            <a:r>
              <a:rPr lang="fr-CA" sz="1200" kern="1200" dirty="0" smtClean="0">
                <a:solidFill>
                  <a:schemeClr val="tx1"/>
                </a:solidFill>
                <a:effectLst/>
                <a:latin typeface="+mn-lt"/>
                <a:ea typeface="+mn-ea"/>
                <a:cs typeface="+mn-cs"/>
              </a:rPr>
              <a:t>une Bibliothèque à la fine pointe des développements technologiques et informationnels, offrant un accès simple, transparent et rapide à toutes les ressources, facilitant la convergence enseignement et technologies;</a:t>
            </a:r>
          </a:p>
          <a:p>
            <a:pPr lvl="0"/>
            <a:r>
              <a:rPr lang="fr-CA" sz="1200" kern="1200" dirty="0" smtClean="0">
                <a:solidFill>
                  <a:schemeClr val="tx1"/>
                </a:solidFill>
                <a:effectLst/>
                <a:latin typeface="+mn-lt"/>
                <a:ea typeface="+mn-ea"/>
                <a:cs typeface="+mn-cs"/>
              </a:rPr>
              <a:t>une Bibliothèque engagée et ouverte sur la région, le pays et le monde, se développant en réseaux et en partenariats, en cohérence avec  des enjeux, des orientations et des stratégies communes par le biais de regroupements et consortia;</a:t>
            </a:r>
          </a:p>
          <a:p>
            <a:pPr lvl="0"/>
            <a:r>
              <a:rPr lang="fr-CA" sz="1200" kern="1200" dirty="0" smtClean="0">
                <a:solidFill>
                  <a:schemeClr val="tx1"/>
                </a:solidFill>
                <a:effectLst/>
                <a:latin typeface="+mn-lt"/>
                <a:ea typeface="+mn-ea"/>
                <a:cs typeface="+mn-cs"/>
              </a:rPr>
              <a:t>une Bibliothèque responsable, créative et stimulante, consolidant sa gestion, ses produits et son offre de service.  Un milieu où il fait bon « vivre » et travailler. </a:t>
            </a:r>
          </a:p>
          <a:p>
            <a:endParaRPr lang="fr-CA" dirty="0"/>
          </a:p>
        </p:txBody>
      </p:sp>
      <p:sp>
        <p:nvSpPr>
          <p:cNvPr id="4" name="Espace réservé du numéro de diapositive 3"/>
          <p:cNvSpPr>
            <a:spLocks noGrp="1"/>
          </p:cNvSpPr>
          <p:nvPr>
            <p:ph type="sldNum" sz="quarter" idx="10"/>
          </p:nvPr>
        </p:nvSpPr>
        <p:spPr/>
        <p:txBody>
          <a:bodyPr/>
          <a:lstStyle/>
          <a:p>
            <a:fld id="{052DB24E-98E0-4E84-930C-DE1B3895D5A3}" type="slidenum">
              <a:rPr lang="fr-CA" smtClean="0"/>
              <a:t>11</a:t>
            </a:fld>
            <a:endParaRPr lang="fr-CA"/>
          </a:p>
        </p:txBody>
      </p:sp>
    </p:spTree>
    <p:extLst>
      <p:ext uri="{BB962C8B-B14F-4D97-AF65-F5344CB8AC3E}">
        <p14:creationId xmlns:p14="http://schemas.microsoft.com/office/powerpoint/2010/main" val="1620777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kern="1200" dirty="0" smtClean="0">
                <a:solidFill>
                  <a:schemeClr val="tx1"/>
                </a:solidFill>
                <a:effectLst/>
                <a:latin typeface="+mn-lt"/>
                <a:ea typeface="+mn-ea"/>
                <a:cs typeface="+mn-cs"/>
              </a:rPr>
              <a:t>L’analyse du contexte informationnel et technologique en milieu universitaire, l’alignement naturel des priorités de la BUL avec celles de l’Université Laval, l’étude des opportunités et des menaces, l’évaluation des forces et des faiblesses de la Bibliothèque permettent de faire ressortir les orientations et les priorités de la BUL, menant ainsi à </a:t>
            </a:r>
            <a:r>
              <a:rPr lang="fr-FR" sz="1200" kern="1200" dirty="0" smtClean="0">
                <a:solidFill>
                  <a:schemeClr val="tx1"/>
                </a:solidFill>
                <a:effectLst/>
                <a:latin typeface="+mn-lt"/>
                <a:ea typeface="+mn-ea"/>
                <a:cs typeface="+mn-cs"/>
              </a:rPr>
              <a:t>un positionnement stratégique, porteur et structurant : la Bibliothèque, une infrastructure de recherche à part entière et un facteur majeur de la diplomation et de réussite académique. </a:t>
            </a:r>
            <a:endParaRPr lang="fr-CA" dirty="0"/>
          </a:p>
        </p:txBody>
      </p:sp>
      <p:sp>
        <p:nvSpPr>
          <p:cNvPr id="4" name="Espace réservé du numéro de diapositive 3"/>
          <p:cNvSpPr>
            <a:spLocks noGrp="1"/>
          </p:cNvSpPr>
          <p:nvPr>
            <p:ph type="sldNum" sz="quarter" idx="10"/>
          </p:nvPr>
        </p:nvSpPr>
        <p:spPr/>
        <p:txBody>
          <a:bodyPr/>
          <a:lstStyle/>
          <a:p>
            <a:fld id="{052DB24E-98E0-4E84-930C-DE1B3895D5A3}" type="slidenum">
              <a:rPr lang="fr-CA" smtClean="0"/>
              <a:t>12</a:t>
            </a:fld>
            <a:endParaRPr lang="fr-CA"/>
          </a:p>
        </p:txBody>
      </p:sp>
    </p:spTree>
    <p:extLst>
      <p:ext uri="{BB962C8B-B14F-4D97-AF65-F5344CB8AC3E}">
        <p14:creationId xmlns:p14="http://schemas.microsoft.com/office/powerpoint/2010/main" val="1620777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kern="1200" dirty="0" smtClean="0">
                <a:solidFill>
                  <a:schemeClr val="tx1"/>
                </a:solidFill>
                <a:effectLst/>
                <a:latin typeface="+mn-lt"/>
                <a:ea typeface="+mn-ea"/>
                <a:cs typeface="+mn-cs"/>
              </a:rPr>
              <a:t>Ce positionnement stratégique de la Bibliothèque ouvre de nombreuses perspectives et responsabilités. Il implique :</a:t>
            </a:r>
          </a:p>
          <a:p>
            <a:endParaRPr lang="fr-CA" dirty="0"/>
          </a:p>
        </p:txBody>
      </p:sp>
      <p:sp>
        <p:nvSpPr>
          <p:cNvPr id="4" name="Espace réservé du numéro de diapositive 3"/>
          <p:cNvSpPr>
            <a:spLocks noGrp="1"/>
          </p:cNvSpPr>
          <p:nvPr>
            <p:ph type="sldNum" sz="quarter" idx="10"/>
          </p:nvPr>
        </p:nvSpPr>
        <p:spPr/>
        <p:txBody>
          <a:bodyPr/>
          <a:lstStyle/>
          <a:p>
            <a:fld id="{052DB24E-98E0-4E84-930C-DE1B3895D5A3}" type="slidenum">
              <a:rPr lang="fr-CA" smtClean="0"/>
              <a:t>13</a:t>
            </a:fld>
            <a:endParaRPr lang="fr-CA"/>
          </a:p>
        </p:txBody>
      </p:sp>
    </p:spTree>
    <p:extLst>
      <p:ext uri="{BB962C8B-B14F-4D97-AF65-F5344CB8AC3E}">
        <p14:creationId xmlns:p14="http://schemas.microsoft.com/office/powerpoint/2010/main" val="1620777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052DB24E-98E0-4E84-930C-DE1B3895D5A3}" type="slidenum">
              <a:rPr lang="fr-CA" smtClean="0"/>
              <a:t>14</a:t>
            </a:fld>
            <a:endParaRPr lang="fr-CA"/>
          </a:p>
        </p:txBody>
      </p:sp>
    </p:spTree>
    <p:extLst>
      <p:ext uri="{BB962C8B-B14F-4D97-AF65-F5344CB8AC3E}">
        <p14:creationId xmlns:p14="http://schemas.microsoft.com/office/powerpoint/2010/main" val="1620777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052DB24E-98E0-4E84-930C-DE1B3895D5A3}" type="slidenum">
              <a:rPr lang="fr-CA" smtClean="0"/>
              <a:t>15</a:t>
            </a:fld>
            <a:endParaRPr lang="fr-CA"/>
          </a:p>
        </p:txBody>
      </p:sp>
    </p:spTree>
    <p:extLst>
      <p:ext uri="{BB962C8B-B14F-4D97-AF65-F5344CB8AC3E}">
        <p14:creationId xmlns:p14="http://schemas.microsoft.com/office/powerpoint/2010/main" val="1620777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Maintenir</a:t>
            </a:r>
          </a:p>
          <a:p>
            <a:r>
              <a:rPr lang="fr-CA" dirty="0" smtClean="0"/>
              <a:t>Intensifier</a:t>
            </a:r>
          </a:p>
          <a:p>
            <a:r>
              <a:rPr lang="fr-CA" dirty="0" smtClean="0"/>
              <a:t>S’assurer de la compréhension par toutes les équipes</a:t>
            </a:r>
            <a:r>
              <a:rPr lang="fr-CA" baseline="0" dirty="0" smtClean="0"/>
              <a:t> de la BUL de ces nouvelles tendances sur plan de la </a:t>
            </a:r>
            <a:r>
              <a:rPr lang="fr-CA" baseline="0" dirty="0" err="1" smtClean="0"/>
              <a:t>rech</a:t>
            </a:r>
            <a:r>
              <a:rPr lang="fr-CA" baseline="0" dirty="0" smtClean="0"/>
              <a:t>. Accessibilité et diffusion de l’information</a:t>
            </a:r>
          </a:p>
          <a:p>
            <a:r>
              <a:rPr lang="fr-CA" baseline="0" dirty="0" smtClean="0"/>
              <a:t>Promouvoir et mieux faire connaitre </a:t>
            </a:r>
            <a:endParaRPr lang="fr-CA" dirty="0"/>
          </a:p>
        </p:txBody>
      </p:sp>
      <p:sp>
        <p:nvSpPr>
          <p:cNvPr id="4" name="Espace réservé du numéro de diapositive 3"/>
          <p:cNvSpPr>
            <a:spLocks noGrp="1"/>
          </p:cNvSpPr>
          <p:nvPr>
            <p:ph type="sldNum" sz="quarter" idx="10"/>
          </p:nvPr>
        </p:nvSpPr>
        <p:spPr/>
        <p:txBody>
          <a:bodyPr/>
          <a:lstStyle/>
          <a:p>
            <a:fld id="{052DB24E-98E0-4E84-930C-DE1B3895D5A3}" type="slidenum">
              <a:rPr lang="fr-CA" smtClean="0"/>
              <a:t>16</a:t>
            </a:fld>
            <a:endParaRPr lang="fr-CA"/>
          </a:p>
        </p:txBody>
      </p:sp>
    </p:spTree>
    <p:extLst>
      <p:ext uri="{BB962C8B-B14F-4D97-AF65-F5344CB8AC3E}">
        <p14:creationId xmlns:p14="http://schemas.microsoft.com/office/powerpoint/2010/main" val="1620777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endParaRPr lang="fr-FR"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1 Participer et coordonner la diffusion de notre production intellectuelle : thèses et mémoires de l’Université Laval, essais de maîtrise, prépublications, littérature grise, rapports, objets pédagogiques …</a:t>
            </a:r>
            <a:endParaRPr lang="fr-CA" sz="1200" kern="1200" dirty="0" smtClean="0">
              <a:solidFill>
                <a:schemeClr val="tx1"/>
              </a:solidFill>
              <a:effectLst/>
              <a:latin typeface="+mn-lt"/>
              <a:ea typeface="+mn-ea"/>
              <a:cs typeface="+mn-cs"/>
            </a:endParaRPr>
          </a:p>
          <a:p>
            <a:pPr lvl="0"/>
            <a:endParaRPr lang="fr-FR"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2 Participer à la réflexion et à la mise en place d’une infrastructure de gestion des données de recherche.</a:t>
            </a:r>
          </a:p>
          <a:p>
            <a:pPr lvl="0"/>
            <a:endParaRPr lang="fr-F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3 Développer une stratégie pour la mise en place d’un dépôt institutionnel. </a:t>
            </a:r>
            <a:endParaRPr lang="fr-CA" sz="1200" kern="1200" dirty="0" smtClean="0">
              <a:solidFill>
                <a:schemeClr val="tx1"/>
              </a:solidFill>
              <a:effectLst/>
              <a:latin typeface="+mn-lt"/>
              <a:ea typeface="+mn-ea"/>
              <a:cs typeface="+mn-cs"/>
            </a:endParaRPr>
          </a:p>
          <a:p>
            <a:pPr lvl="0"/>
            <a:endParaRPr lang="fr-CA"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4 Raffiner le modèle d’affaires, le partage des coûts et le modèle de licences des éditeurs commerciaux lors des </a:t>
            </a:r>
            <a:r>
              <a:rPr lang="fr-FR" sz="1200" kern="1200" dirty="0" err="1" smtClean="0">
                <a:solidFill>
                  <a:schemeClr val="tx1"/>
                </a:solidFill>
                <a:effectLst/>
                <a:latin typeface="+mn-lt"/>
                <a:ea typeface="+mn-ea"/>
                <a:cs typeface="+mn-cs"/>
              </a:rPr>
              <a:t>re</a:t>
            </a:r>
            <a:r>
              <a:rPr lang="fr-FR" sz="1200" kern="1200" dirty="0" smtClean="0">
                <a:solidFill>
                  <a:schemeClr val="tx1"/>
                </a:solidFill>
                <a:effectLst/>
                <a:latin typeface="+mn-lt"/>
                <a:ea typeface="+mn-ea"/>
                <a:cs typeface="+mn-cs"/>
              </a:rPr>
              <a:t>(négociations) des contrats, à la lumière des nouvelles réalités économiques, juridiques et légales (Loi c-11), technologiques, pédagogiques, sociales et générationnelles.</a:t>
            </a:r>
          </a:p>
          <a:p>
            <a:pPr lvl="0"/>
            <a:endParaRPr lang="fr-CA"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5 Mettre en place une stratégie globale de numérisation des collections de la BUL.</a:t>
            </a:r>
          </a:p>
          <a:p>
            <a:endParaRPr lang="fr-CA" dirty="0"/>
          </a:p>
        </p:txBody>
      </p:sp>
      <p:sp>
        <p:nvSpPr>
          <p:cNvPr id="4" name="Espace réservé du numéro de diapositive 3"/>
          <p:cNvSpPr>
            <a:spLocks noGrp="1"/>
          </p:cNvSpPr>
          <p:nvPr>
            <p:ph type="sldNum" sz="quarter" idx="10"/>
          </p:nvPr>
        </p:nvSpPr>
        <p:spPr/>
        <p:txBody>
          <a:bodyPr/>
          <a:lstStyle/>
          <a:p>
            <a:fld id="{052DB24E-98E0-4E84-930C-DE1B3895D5A3}" type="slidenum">
              <a:rPr lang="fr-CA" smtClean="0"/>
              <a:t>17</a:t>
            </a:fld>
            <a:endParaRPr lang="fr-CA"/>
          </a:p>
        </p:txBody>
      </p:sp>
    </p:spTree>
    <p:extLst>
      <p:ext uri="{BB962C8B-B14F-4D97-AF65-F5344CB8AC3E}">
        <p14:creationId xmlns:p14="http://schemas.microsoft.com/office/powerpoint/2010/main" val="1620777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1 Procéder </a:t>
            </a:r>
            <a:r>
              <a:rPr lang="fr-CA" sz="1200" kern="1200" dirty="0" smtClean="0">
                <a:solidFill>
                  <a:schemeClr val="tx1"/>
                </a:solidFill>
                <a:effectLst/>
                <a:latin typeface="+mn-lt"/>
                <a:ea typeface="+mn-ea"/>
                <a:cs typeface="+mn-cs"/>
              </a:rPr>
              <a:t>à une réflexion sur l’offre mondiale de documentation numérique et la manière d’y intégrer la BUL.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2 Soutenir la compréhension et la mise en œuvre de législations sur le droit d’auteur et la propriété intellectuelle. Prise de connaissance et plan d’intégration de la Loi sur la modernisation du droit d’auteur  (Loi c-11) ainsi que la nouvelle convention COPIBEC.</a:t>
            </a:r>
            <a:endParaRPr lang="fr-CA"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3 Promouvoir et s’impliquer activement dans la communication savante : développer de nouveaux modèles d’accès,  de nouveaux modèles économiques et des modes d’édition différents afin d’offrir un contenu numérique diversifié. Par exemple, en soutenant la transition de revues locales vers un modèle hybride ou libre accès (Érudit …). Identifier de nouveaux modes de financement (subventions, partenariats) pour une diffusion plus large des données.</a:t>
            </a:r>
            <a:endParaRPr lang="fr-CA" sz="1200" kern="1200" dirty="0" smtClean="0">
              <a:solidFill>
                <a:schemeClr val="tx1"/>
              </a:solidFill>
              <a:effectLst/>
              <a:latin typeface="+mn-lt"/>
              <a:ea typeface="+mn-ea"/>
              <a:cs typeface="+mn-cs"/>
            </a:endParaRPr>
          </a:p>
          <a:p>
            <a:pPr lvl="0"/>
            <a:endParaRPr lang="fr-FR"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4 Soutenir et promouvoir le mouvement du libre accès en participant à la mise en place d’une politique institutionnelle de libre accès à l’instar de plusieurs Bibliothèque universitaires dans le monde.</a:t>
            </a:r>
            <a:endParaRPr lang="fr-CA"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052DB24E-98E0-4E84-930C-DE1B3895D5A3}" type="slidenum">
              <a:rPr lang="fr-CA" smtClean="0"/>
              <a:t>18</a:t>
            </a:fld>
            <a:endParaRPr lang="fr-CA"/>
          </a:p>
        </p:txBody>
      </p:sp>
    </p:spTree>
    <p:extLst>
      <p:ext uri="{BB962C8B-B14F-4D97-AF65-F5344CB8AC3E}">
        <p14:creationId xmlns:p14="http://schemas.microsoft.com/office/powerpoint/2010/main" val="1620777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r>
              <a:rPr lang="fr-FR" sz="1200" kern="1200" dirty="0" smtClean="0">
                <a:solidFill>
                  <a:schemeClr val="tx1"/>
                </a:solidFill>
                <a:effectLst/>
                <a:latin typeface="+mn-lt"/>
                <a:ea typeface="+mn-ea"/>
                <a:cs typeface="+mn-cs"/>
              </a:rPr>
              <a:t>Améliorer l’offre de service destinée aux chaires et instituts de recherche.</a:t>
            </a:r>
          </a:p>
          <a:p>
            <a:pPr lvl="0"/>
            <a:endParaRPr lang="fr-CA"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Développer une offre de service destinée aux chercheurs. </a:t>
            </a:r>
          </a:p>
          <a:p>
            <a:pPr lvl="0"/>
            <a:endParaRPr lang="fr-CA"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Développer une offre de service destinée aux étudiants de 2</a:t>
            </a:r>
            <a:r>
              <a:rPr lang="fr-FR" sz="1200" kern="1200" baseline="30000" dirty="0" smtClean="0">
                <a:solidFill>
                  <a:schemeClr val="tx1"/>
                </a:solidFill>
                <a:effectLst/>
                <a:latin typeface="+mn-lt"/>
                <a:ea typeface="+mn-ea"/>
                <a:cs typeface="+mn-cs"/>
              </a:rPr>
              <a:t>e</a:t>
            </a:r>
            <a:r>
              <a:rPr lang="fr-FR" sz="1200" kern="1200" dirty="0" smtClean="0">
                <a:solidFill>
                  <a:schemeClr val="tx1"/>
                </a:solidFill>
                <a:effectLst/>
                <a:latin typeface="+mn-lt"/>
                <a:ea typeface="+mn-ea"/>
                <a:cs typeface="+mn-cs"/>
              </a:rPr>
              <a:t> et 3</a:t>
            </a:r>
            <a:r>
              <a:rPr lang="fr-FR" sz="1200" kern="1200" baseline="30000" dirty="0" smtClean="0">
                <a:solidFill>
                  <a:schemeClr val="tx1"/>
                </a:solidFill>
                <a:effectLst/>
                <a:latin typeface="+mn-lt"/>
                <a:ea typeface="+mn-ea"/>
                <a:cs typeface="+mn-cs"/>
              </a:rPr>
              <a:t>e</a:t>
            </a:r>
            <a:r>
              <a:rPr lang="fr-FR" sz="1200" kern="1200" dirty="0" smtClean="0">
                <a:solidFill>
                  <a:schemeClr val="tx1"/>
                </a:solidFill>
                <a:effectLst/>
                <a:latin typeface="+mn-lt"/>
                <a:ea typeface="+mn-ea"/>
                <a:cs typeface="+mn-cs"/>
              </a:rPr>
              <a:t> cycles.</a:t>
            </a:r>
            <a:endParaRPr lang="fr-CA" sz="1200" kern="1200" dirty="0" smtClean="0">
              <a:solidFill>
                <a:schemeClr val="tx1"/>
              </a:solidFill>
              <a:effectLst/>
              <a:latin typeface="+mn-lt"/>
              <a:ea typeface="+mn-ea"/>
              <a:cs typeface="+mn-cs"/>
            </a:endParaRPr>
          </a:p>
          <a:p>
            <a:endParaRPr lang="fr-CA" dirty="0"/>
          </a:p>
        </p:txBody>
      </p:sp>
      <p:sp>
        <p:nvSpPr>
          <p:cNvPr id="4" name="Espace réservé du numéro de diapositive 3"/>
          <p:cNvSpPr>
            <a:spLocks noGrp="1"/>
          </p:cNvSpPr>
          <p:nvPr>
            <p:ph type="sldNum" sz="quarter" idx="10"/>
          </p:nvPr>
        </p:nvSpPr>
        <p:spPr/>
        <p:txBody>
          <a:bodyPr/>
          <a:lstStyle/>
          <a:p>
            <a:fld id="{052DB24E-98E0-4E84-930C-DE1B3895D5A3}" type="slidenum">
              <a:rPr lang="fr-CA" smtClean="0"/>
              <a:t>19</a:t>
            </a:fld>
            <a:endParaRPr lang="fr-CA"/>
          </a:p>
        </p:txBody>
      </p:sp>
    </p:spTree>
    <p:extLst>
      <p:ext uri="{BB962C8B-B14F-4D97-AF65-F5344CB8AC3E}">
        <p14:creationId xmlns:p14="http://schemas.microsoft.com/office/powerpoint/2010/main" val="1620777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Une mission immuable mais un rôle et un environnement en transformation. La mission de la Bibliothèque de l’Université Laval (BUL), tout comme celle de l’ensemble des bibliothèques universitaires, consiste depuis toujours à diffuser la connaissance au profit de la recherche et de l’enseignement en fournissant l’accès à la documentation pertinente. Par ailleurs, l’environnement universitaire, technologique et social, en constante évolution, oblige la BUL à revoir son rôle, à se transformer et à </a:t>
            </a:r>
            <a:r>
              <a:rPr lang="fr-CA" sz="1200" kern="1200" dirty="0" err="1" smtClean="0">
                <a:solidFill>
                  <a:schemeClr val="tx1"/>
                </a:solidFill>
                <a:effectLst/>
                <a:latin typeface="+mn-lt"/>
                <a:ea typeface="+mn-ea"/>
                <a:cs typeface="+mn-cs"/>
              </a:rPr>
              <a:t>reconceptualiser</a:t>
            </a:r>
            <a:r>
              <a:rPr lang="fr-CA" sz="1200" kern="1200" dirty="0" smtClean="0">
                <a:solidFill>
                  <a:schemeClr val="tx1"/>
                </a:solidFill>
                <a:effectLst/>
                <a:latin typeface="+mn-lt"/>
                <a:ea typeface="+mn-ea"/>
                <a:cs typeface="+mn-cs"/>
              </a:rPr>
              <a:t> ses services et ce, à tous les niveaux, afin de s’adapter aux besoins émergents et aux nouvelles clientèles.  </a:t>
            </a:r>
          </a:p>
          <a:p>
            <a:endParaRPr lang="fr-CA" dirty="0"/>
          </a:p>
        </p:txBody>
      </p:sp>
      <p:sp>
        <p:nvSpPr>
          <p:cNvPr id="4" name="Espace réservé du numéro de diapositive 3"/>
          <p:cNvSpPr>
            <a:spLocks noGrp="1"/>
          </p:cNvSpPr>
          <p:nvPr>
            <p:ph type="sldNum" sz="quarter" idx="10"/>
          </p:nvPr>
        </p:nvSpPr>
        <p:spPr/>
        <p:txBody>
          <a:bodyPr/>
          <a:lstStyle/>
          <a:p>
            <a:fld id="{052DB24E-98E0-4E84-930C-DE1B3895D5A3}" type="slidenum">
              <a:rPr lang="fr-CA" smtClean="0"/>
              <a:t>2</a:t>
            </a:fld>
            <a:endParaRPr lang="fr-CA"/>
          </a:p>
        </p:txBody>
      </p:sp>
    </p:spTree>
    <p:extLst>
      <p:ext uri="{BB962C8B-B14F-4D97-AF65-F5344CB8AC3E}">
        <p14:creationId xmlns:p14="http://schemas.microsoft.com/office/powerpoint/2010/main" val="1620777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r>
              <a:rPr lang="fr-FR" sz="1200" kern="1200" dirty="0" smtClean="0">
                <a:solidFill>
                  <a:schemeClr val="tx1"/>
                </a:solidFill>
                <a:effectLst/>
                <a:latin typeface="+mn-lt"/>
                <a:ea typeface="+mn-ea"/>
                <a:cs typeface="+mn-cs"/>
              </a:rPr>
              <a:t>Développer des collections mieux ciblées et adaptées aux besoins pointus de la recherche.</a:t>
            </a:r>
            <a:endParaRPr lang="fr-CA" sz="1200" kern="1200" dirty="0" smtClean="0">
              <a:solidFill>
                <a:schemeClr val="tx1"/>
              </a:solidFill>
              <a:effectLst/>
              <a:latin typeface="+mn-lt"/>
              <a:ea typeface="+mn-ea"/>
              <a:cs typeface="+mn-cs"/>
            </a:endParaRPr>
          </a:p>
          <a:p>
            <a:pPr lvl="0"/>
            <a:endParaRPr lang="fr-FR"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Développer des politiques de développement disciplinaires en intégrant systématiquement le volet recherche.</a:t>
            </a:r>
            <a:endParaRPr lang="fr-CA" sz="1200" kern="1200" dirty="0" smtClean="0">
              <a:solidFill>
                <a:schemeClr val="tx1"/>
              </a:solidFill>
              <a:effectLst/>
              <a:latin typeface="+mn-lt"/>
              <a:ea typeface="+mn-ea"/>
              <a:cs typeface="+mn-cs"/>
            </a:endParaRPr>
          </a:p>
          <a:p>
            <a:pPr lvl="0"/>
            <a:endParaRPr lang="fr-FR"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Augmenter l’offre de contenus numériques  (les périodiques, les données brutes, les actes…).</a:t>
            </a:r>
            <a:endParaRPr lang="fr-CA" sz="1200" kern="1200" dirty="0" smtClean="0">
              <a:solidFill>
                <a:schemeClr val="tx1"/>
              </a:solidFill>
              <a:effectLst/>
              <a:latin typeface="+mn-lt"/>
              <a:ea typeface="+mn-ea"/>
              <a:cs typeface="+mn-cs"/>
            </a:endParaRPr>
          </a:p>
          <a:p>
            <a:pPr lvl="0"/>
            <a:endParaRPr lang="fr-FR"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Offrir davantage de contenus numériques, francophones et canadiens.  </a:t>
            </a:r>
            <a:endParaRPr lang="fr-CA" sz="1200" kern="1200" dirty="0" smtClean="0">
              <a:solidFill>
                <a:schemeClr val="tx1"/>
              </a:solidFill>
              <a:effectLst/>
              <a:latin typeface="+mn-lt"/>
              <a:ea typeface="+mn-ea"/>
              <a:cs typeface="+mn-cs"/>
            </a:endParaRPr>
          </a:p>
          <a:p>
            <a:pPr lvl="0"/>
            <a:endParaRPr lang="fr-FR"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Élaborer et maintenir un plan d’atténuation en cas de perte de certains corpus électroniques à risque, en cas d’échec de négociation.</a:t>
            </a:r>
            <a:endParaRPr lang="fr-CA" sz="1200" kern="1200" dirty="0" smtClean="0">
              <a:solidFill>
                <a:schemeClr val="tx1"/>
              </a:solidFill>
              <a:effectLst/>
              <a:latin typeface="+mn-lt"/>
              <a:ea typeface="+mn-ea"/>
              <a:cs typeface="+mn-cs"/>
            </a:endParaRPr>
          </a:p>
          <a:p>
            <a:endParaRPr lang="fr-CA" dirty="0"/>
          </a:p>
        </p:txBody>
      </p:sp>
      <p:sp>
        <p:nvSpPr>
          <p:cNvPr id="4" name="Espace réservé du numéro de diapositive 3"/>
          <p:cNvSpPr>
            <a:spLocks noGrp="1"/>
          </p:cNvSpPr>
          <p:nvPr>
            <p:ph type="sldNum" sz="quarter" idx="10"/>
          </p:nvPr>
        </p:nvSpPr>
        <p:spPr/>
        <p:txBody>
          <a:bodyPr/>
          <a:lstStyle/>
          <a:p>
            <a:fld id="{052DB24E-98E0-4E84-930C-DE1B3895D5A3}" type="slidenum">
              <a:rPr lang="fr-CA" smtClean="0"/>
              <a:t>20</a:t>
            </a:fld>
            <a:endParaRPr lang="fr-CA"/>
          </a:p>
        </p:txBody>
      </p:sp>
    </p:spTree>
    <p:extLst>
      <p:ext uri="{BB962C8B-B14F-4D97-AF65-F5344CB8AC3E}">
        <p14:creationId xmlns:p14="http://schemas.microsoft.com/office/powerpoint/2010/main" val="16207775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r>
              <a:rPr lang="fr-FR" sz="1200" kern="1200" dirty="0" smtClean="0">
                <a:solidFill>
                  <a:schemeClr val="tx1"/>
                </a:solidFill>
                <a:effectLst/>
                <a:latin typeface="+mn-lt"/>
                <a:ea typeface="+mn-ea"/>
                <a:cs typeface="+mn-cs"/>
              </a:rPr>
              <a:t>Optimiser  et coordonner les efforts de soutien de la BUL à la rédaction des agréments et accréditations facultaires.</a:t>
            </a:r>
          </a:p>
          <a:p>
            <a:pPr lvl="0"/>
            <a:endParaRPr lang="fr-CA"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Évaluer, uniformiser et améliorer les données et statistiques de gestion en se dotant d’outils de mesure optimaux.</a:t>
            </a:r>
          </a:p>
          <a:p>
            <a:pPr lvl="0"/>
            <a:endParaRPr lang="fr-CA"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Améliorer le système de collecte, de traitement, d’analyse, d’utilisation et de diffusion des statistiques d’utilisation des collections imprimées et numériques.</a:t>
            </a:r>
          </a:p>
          <a:p>
            <a:pPr lvl="0"/>
            <a:endParaRPr lang="fr-CA"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Déterminer les critères et les standards d’un service de qualité à l’usager.</a:t>
            </a:r>
          </a:p>
          <a:p>
            <a:pPr lvl="0"/>
            <a:endParaRPr lang="fr-CA"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Déterminer les métriques, les mesures, les indicateurs de performance et les données probantes nécessaires à l’évaluation du rendement de notre offre de service, pour démontrer la valeur de notre organisation (</a:t>
            </a:r>
            <a:r>
              <a:rPr lang="fr-FR" sz="1200" kern="1200" dirty="0" err="1" smtClean="0">
                <a:solidFill>
                  <a:schemeClr val="tx1"/>
                </a:solidFill>
                <a:effectLst/>
                <a:latin typeface="+mn-lt"/>
                <a:ea typeface="+mn-ea"/>
                <a:cs typeface="+mn-cs"/>
              </a:rPr>
              <a:t>DataMining</a:t>
            </a:r>
            <a:r>
              <a:rPr lang="fr-FR" sz="1200" kern="1200" dirty="0" smtClean="0">
                <a:solidFill>
                  <a:schemeClr val="tx1"/>
                </a:solidFill>
                <a:effectLst/>
                <a:latin typeface="+mn-lt"/>
                <a:ea typeface="+mn-ea"/>
                <a:cs typeface="+mn-cs"/>
              </a:rPr>
              <a:t>), en se basant sur le modèle </a:t>
            </a:r>
            <a:r>
              <a:rPr lang="fr-FR" sz="1200" kern="1200" dirty="0" err="1" smtClean="0">
                <a:solidFill>
                  <a:schemeClr val="tx1"/>
                </a:solidFill>
                <a:effectLst/>
                <a:latin typeface="+mn-lt"/>
                <a:ea typeface="+mn-ea"/>
                <a:cs typeface="+mn-cs"/>
              </a:rPr>
              <a:t>StatsQUAL</a:t>
            </a:r>
            <a:r>
              <a:rPr lang="fr-FR" sz="1200" kern="1200" dirty="0" smtClean="0">
                <a:solidFill>
                  <a:schemeClr val="tx1"/>
                </a:solidFill>
                <a:effectLst/>
                <a:latin typeface="+mn-lt"/>
                <a:ea typeface="+mn-ea"/>
                <a:cs typeface="+mn-cs"/>
              </a:rPr>
              <a:t> de ARL.</a:t>
            </a:r>
          </a:p>
          <a:p>
            <a:pPr lvl="0"/>
            <a:endParaRPr lang="fr-CA" sz="1200" kern="1200" dirty="0" smtClean="0">
              <a:solidFill>
                <a:schemeClr val="tx1"/>
              </a:solidFill>
              <a:effectLst/>
              <a:latin typeface="+mn-lt"/>
              <a:ea typeface="+mn-ea"/>
              <a:cs typeface="+mn-cs"/>
            </a:endParaRPr>
          </a:p>
          <a:p>
            <a:endParaRPr lang="fr-CA" dirty="0"/>
          </a:p>
        </p:txBody>
      </p:sp>
      <p:sp>
        <p:nvSpPr>
          <p:cNvPr id="4" name="Espace réservé du numéro de diapositive 3"/>
          <p:cNvSpPr>
            <a:spLocks noGrp="1"/>
          </p:cNvSpPr>
          <p:nvPr>
            <p:ph type="sldNum" sz="quarter" idx="10"/>
          </p:nvPr>
        </p:nvSpPr>
        <p:spPr/>
        <p:txBody>
          <a:bodyPr/>
          <a:lstStyle/>
          <a:p>
            <a:fld id="{052DB24E-98E0-4E84-930C-DE1B3895D5A3}" type="slidenum">
              <a:rPr lang="fr-CA" smtClean="0"/>
              <a:t>21</a:t>
            </a:fld>
            <a:endParaRPr lang="fr-CA"/>
          </a:p>
        </p:txBody>
      </p:sp>
    </p:spTree>
    <p:extLst>
      <p:ext uri="{BB962C8B-B14F-4D97-AF65-F5344CB8AC3E}">
        <p14:creationId xmlns:p14="http://schemas.microsoft.com/office/powerpoint/2010/main" val="16207775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r>
              <a:rPr lang="fr-FR" sz="1200" kern="1200" dirty="0" smtClean="0">
                <a:solidFill>
                  <a:schemeClr val="tx1"/>
                </a:solidFill>
                <a:effectLst/>
                <a:latin typeface="+mn-lt"/>
                <a:ea typeface="+mn-ea"/>
                <a:cs typeface="+mn-cs"/>
              </a:rPr>
              <a:t>Procéder périodiquement à une comparaison de type « </a:t>
            </a:r>
            <a:r>
              <a:rPr lang="fr-FR" sz="1200" kern="1200" dirty="0" err="1" smtClean="0">
                <a:solidFill>
                  <a:schemeClr val="tx1"/>
                </a:solidFill>
                <a:effectLst/>
                <a:latin typeface="+mn-lt"/>
                <a:ea typeface="+mn-ea"/>
                <a:cs typeface="+mn-cs"/>
              </a:rPr>
              <a:t>benchmarking</a:t>
            </a:r>
            <a:r>
              <a:rPr lang="fr-FR" sz="1200" kern="1200" dirty="0" smtClean="0">
                <a:solidFill>
                  <a:schemeClr val="tx1"/>
                </a:solidFill>
                <a:effectLst/>
                <a:latin typeface="+mn-lt"/>
                <a:ea typeface="+mn-ea"/>
                <a:cs typeface="+mn-cs"/>
              </a:rPr>
              <a:t> » de la BUL avec les meilleures bibliothèques de recherche du U 15.</a:t>
            </a:r>
          </a:p>
          <a:p>
            <a:pPr lvl="0"/>
            <a:endParaRPr lang="fr-F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Participer à l’effort institutionnel d’analyse des données bibliométriques et facteur d’impact de nos chercheurs.</a:t>
            </a:r>
            <a:endParaRPr lang="fr-CA"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
            </a:r>
            <a:br>
              <a:rPr lang="fr-FR" sz="1200" kern="1200" dirty="0" smtClean="0">
                <a:solidFill>
                  <a:schemeClr val="tx1"/>
                </a:solidFill>
                <a:effectLst/>
                <a:latin typeface="+mn-lt"/>
                <a:ea typeface="+mn-ea"/>
                <a:cs typeface="+mn-cs"/>
              </a:rPr>
            </a:br>
            <a:r>
              <a:rPr lang="fr-FR" sz="1200" kern="1200" dirty="0" smtClean="0">
                <a:solidFill>
                  <a:schemeClr val="tx1"/>
                </a:solidFill>
                <a:effectLst/>
                <a:latin typeface="+mn-lt"/>
                <a:ea typeface="+mn-ea"/>
                <a:cs typeface="+mn-cs"/>
              </a:rPr>
              <a:t>Participer à l’enquête </a:t>
            </a:r>
            <a:r>
              <a:rPr lang="fr-FR" sz="1200" kern="1200" dirty="0" err="1" smtClean="0">
                <a:solidFill>
                  <a:schemeClr val="tx1"/>
                </a:solidFill>
                <a:effectLst/>
                <a:latin typeface="+mn-lt"/>
                <a:ea typeface="+mn-ea"/>
                <a:cs typeface="+mn-cs"/>
              </a:rPr>
              <a:t>LibQUAL</a:t>
            </a:r>
            <a:r>
              <a:rPr lang="fr-FR" sz="1200" kern="1200" dirty="0" smtClean="0">
                <a:solidFill>
                  <a:schemeClr val="tx1"/>
                </a:solidFill>
                <a:effectLst/>
                <a:latin typeface="+mn-lt"/>
                <a:ea typeface="+mn-ea"/>
                <a:cs typeface="+mn-cs"/>
              </a:rPr>
              <a:t>+ en 2013, 2015 et 2017 et évaluer l’intérêt de la BUL à participer à l’enquête </a:t>
            </a:r>
            <a:r>
              <a:rPr lang="fr-FR" sz="1200" kern="1200" dirty="0" err="1" smtClean="0">
                <a:solidFill>
                  <a:schemeClr val="tx1"/>
                </a:solidFill>
                <a:effectLst/>
                <a:latin typeface="+mn-lt"/>
                <a:ea typeface="+mn-ea"/>
                <a:cs typeface="+mn-cs"/>
              </a:rPr>
              <a:t>ClimateQUAL</a:t>
            </a:r>
            <a:r>
              <a:rPr lang="fr-FR" sz="1200" kern="1200" dirty="0" smtClean="0">
                <a:solidFill>
                  <a:schemeClr val="tx1"/>
                </a:solidFill>
                <a:effectLst/>
                <a:latin typeface="+mn-lt"/>
                <a:ea typeface="+mn-ea"/>
                <a:cs typeface="+mn-cs"/>
              </a:rPr>
              <a:t>+ (ARL).</a:t>
            </a:r>
          </a:p>
          <a:p>
            <a:pPr lvl="0"/>
            <a:endParaRPr lang="fr-CA"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Développer des sondages et/ou enquêtes internes  pour évaluer certains services spécifiques de la BUL.</a:t>
            </a:r>
            <a:endParaRPr lang="fr-CA" sz="1200" kern="1200" dirty="0" smtClean="0">
              <a:solidFill>
                <a:schemeClr val="tx1"/>
              </a:solidFill>
              <a:effectLst/>
              <a:latin typeface="+mn-lt"/>
              <a:ea typeface="+mn-ea"/>
              <a:cs typeface="+mn-cs"/>
            </a:endParaRPr>
          </a:p>
          <a:p>
            <a:endParaRPr lang="fr-CA" dirty="0"/>
          </a:p>
        </p:txBody>
      </p:sp>
      <p:sp>
        <p:nvSpPr>
          <p:cNvPr id="4" name="Espace réservé du numéro de diapositive 3"/>
          <p:cNvSpPr>
            <a:spLocks noGrp="1"/>
          </p:cNvSpPr>
          <p:nvPr>
            <p:ph type="sldNum" sz="quarter" idx="10"/>
          </p:nvPr>
        </p:nvSpPr>
        <p:spPr/>
        <p:txBody>
          <a:bodyPr/>
          <a:lstStyle/>
          <a:p>
            <a:fld id="{052DB24E-98E0-4E84-930C-DE1B3895D5A3}" type="slidenum">
              <a:rPr lang="fr-CA" smtClean="0"/>
              <a:t>22</a:t>
            </a:fld>
            <a:endParaRPr lang="fr-CA"/>
          </a:p>
        </p:txBody>
      </p:sp>
    </p:spTree>
    <p:extLst>
      <p:ext uri="{BB962C8B-B14F-4D97-AF65-F5344CB8AC3E}">
        <p14:creationId xmlns:p14="http://schemas.microsoft.com/office/powerpoint/2010/main" val="1620777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r>
              <a:rPr lang="fr-CA" sz="1200" kern="1200" dirty="0" smtClean="0">
                <a:solidFill>
                  <a:schemeClr val="tx1"/>
                </a:solidFill>
                <a:effectLst/>
                <a:latin typeface="+mn-lt"/>
                <a:ea typeface="+mn-ea"/>
                <a:cs typeface="+mn-cs"/>
              </a:rPr>
              <a:t>Développer une meilleure connaissance du contenu des collections en fonction de l’évolution des programmes d’enseignement et en combler les lacunes. </a:t>
            </a:r>
          </a:p>
          <a:p>
            <a:pPr lvl="0"/>
            <a:endParaRPr lang="fr-CA"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Mettre en place une politique globale et des politiques disciplinaires de développement des collections.</a:t>
            </a:r>
          </a:p>
          <a:p>
            <a:pPr lvl="0"/>
            <a:endParaRPr lang="fr-CA"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Développer une politique de développement des livres rares de la BUL.</a:t>
            </a:r>
          </a:p>
          <a:p>
            <a:pPr lvl="0"/>
            <a:endParaRPr lang="fr-CA"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Augmenter l’offre des collections numériques, essentiellement les ouvrages de référence, les livres et les manuels.</a:t>
            </a:r>
          </a:p>
          <a:p>
            <a:pPr lvl="0"/>
            <a:endParaRPr lang="fr-CA"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Mieux faire connaître les collections par diverses activités et expositions.</a:t>
            </a:r>
          </a:p>
          <a:p>
            <a:endParaRPr lang="fr-CA" dirty="0"/>
          </a:p>
        </p:txBody>
      </p:sp>
      <p:sp>
        <p:nvSpPr>
          <p:cNvPr id="4" name="Espace réservé du numéro de diapositive 3"/>
          <p:cNvSpPr>
            <a:spLocks noGrp="1"/>
          </p:cNvSpPr>
          <p:nvPr>
            <p:ph type="sldNum" sz="quarter" idx="10"/>
          </p:nvPr>
        </p:nvSpPr>
        <p:spPr/>
        <p:txBody>
          <a:bodyPr/>
          <a:lstStyle/>
          <a:p>
            <a:fld id="{052DB24E-98E0-4E84-930C-DE1B3895D5A3}" type="slidenum">
              <a:rPr lang="fr-CA" smtClean="0"/>
              <a:t>23</a:t>
            </a:fld>
            <a:endParaRPr lang="fr-CA"/>
          </a:p>
        </p:txBody>
      </p:sp>
    </p:spTree>
    <p:extLst>
      <p:ext uri="{BB962C8B-B14F-4D97-AF65-F5344CB8AC3E}">
        <p14:creationId xmlns:p14="http://schemas.microsoft.com/office/powerpoint/2010/main" val="16207775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r>
              <a:rPr lang="fr-CA" sz="1200" kern="1200" dirty="0" smtClean="0">
                <a:solidFill>
                  <a:schemeClr val="tx1"/>
                </a:solidFill>
                <a:effectLst/>
                <a:latin typeface="+mn-lt"/>
                <a:ea typeface="+mn-ea"/>
                <a:cs typeface="+mn-cs"/>
              </a:rPr>
              <a:t>Participer à la réflexion stratégique du groupe de travail sur l’accès aux contenus et aux ressources pédagogiques numériques.</a:t>
            </a:r>
          </a:p>
          <a:p>
            <a:pPr lvl="0"/>
            <a:endParaRPr lang="fr-CA"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Permettre un accès simple et transparent aux ressources numériques de la Bibliothèque, à partir de l’ENA, et ce, de manière responsable et efficiente dans le respect de nos licences et de notre mission.</a:t>
            </a:r>
          </a:p>
          <a:p>
            <a:endParaRPr lang="fr-CA" dirty="0"/>
          </a:p>
        </p:txBody>
      </p:sp>
      <p:sp>
        <p:nvSpPr>
          <p:cNvPr id="4" name="Espace réservé du numéro de diapositive 3"/>
          <p:cNvSpPr>
            <a:spLocks noGrp="1"/>
          </p:cNvSpPr>
          <p:nvPr>
            <p:ph type="sldNum" sz="quarter" idx="10"/>
          </p:nvPr>
        </p:nvSpPr>
        <p:spPr/>
        <p:txBody>
          <a:bodyPr/>
          <a:lstStyle/>
          <a:p>
            <a:fld id="{052DB24E-98E0-4E84-930C-DE1B3895D5A3}" type="slidenum">
              <a:rPr lang="fr-CA" smtClean="0"/>
              <a:t>24</a:t>
            </a:fld>
            <a:endParaRPr lang="fr-CA"/>
          </a:p>
        </p:txBody>
      </p:sp>
    </p:spTree>
    <p:extLst>
      <p:ext uri="{BB962C8B-B14F-4D97-AF65-F5344CB8AC3E}">
        <p14:creationId xmlns:p14="http://schemas.microsoft.com/office/powerpoint/2010/main" val="16207775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r>
              <a:rPr lang="fr-CA" sz="1200" kern="1200" dirty="0" smtClean="0">
                <a:solidFill>
                  <a:schemeClr val="tx1"/>
                </a:solidFill>
                <a:effectLst/>
                <a:latin typeface="+mn-lt"/>
                <a:ea typeface="+mn-ea"/>
                <a:cs typeface="+mn-cs"/>
              </a:rPr>
              <a:t>Promouvoir, étendre, diversifier et adapter l’offre de service de formation à la recherche en fonction des besoins spécifiques des usagers.</a:t>
            </a:r>
          </a:p>
          <a:p>
            <a:pPr lvl="0"/>
            <a:endParaRPr lang="fr-CA"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Mettre en place des outils et des objets pédagogiques numériques pour soutenir la formation à distance.</a:t>
            </a:r>
          </a:p>
          <a:p>
            <a:r>
              <a:rPr lang="fr-CA" sz="1200" kern="1200" dirty="0" smtClean="0">
                <a:solidFill>
                  <a:schemeClr val="tx1"/>
                </a:solidFill>
                <a:effectLst/>
                <a:latin typeface="+mn-lt"/>
                <a:ea typeface="+mn-ea"/>
                <a:cs typeface="+mn-cs"/>
              </a:rPr>
              <a:t> </a:t>
            </a:r>
          </a:p>
          <a:p>
            <a:endParaRPr lang="fr-CA" dirty="0"/>
          </a:p>
        </p:txBody>
      </p:sp>
      <p:sp>
        <p:nvSpPr>
          <p:cNvPr id="4" name="Espace réservé du numéro de diapositive 3"/>
          <p:cNvSpPr>
            <a:spLocks noGrp="1"/>
          </p:cNvSpPr>
          <p:nvPr>
            <p:ph type="sldNum" sz="quarter" idx="10"/>
          </p:nvPr>
        </p:nvSpPr>
        <p:spPr/>
        <p:txBody>
          <a:bodyPr/>
          <a:lstStyle/>
          <a:p>
            <a:fld id="{052DB24E-98E0-4E84-930C-DE1B3895D5A3}" type="slidenum">
              <a:rPr lang="fr-CA" smtClean="0"/>
              <a:t>25</a:t>
            </a:fld>
            <a:endParaRPr lang="fr-CA"/>
          </a:p>
        </p:txBody>
      </p:sp>
    </p:spTree>
    <p:extLst>
      <p:ext uri="{BB962C8B-B14F-4D97-AF65-F5344CB8AC3E}">
        <p14:creationId xmlns:p14="http://schemas.microsoft.com/office/powerpoint/2010/main" val="16207775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r>
              <a:rPr lang="fr-CA" sz="1200" kern="1200" dirty="0" smtClean="0">
                <a:solidFill>
                  <a:schemeClr val="tx1"/>
                </a:solidFill>
                <a:effectLst/>
                <a:latin typeface="+mn-lt"/>
                <a:ea typeface="+mn-ea"/>
                <a:cs typeface="+mn-cs"/>
              </a:rPr>
              <a:t>Parfaire la connaissance de ses publics et anticiper leurs besoins afin de bonifier l’expérience étudiante à la BUL.</a:t>
            </a:r>
          </a:p>
          <a:p>
            <a:pPr lvl="0"/>
            <a:endParaRPr lang="fr-CA"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Développer une offre de service destinée aux étudiants étrangers. </a:t>
            </a:r>
          </a:p>
          <a:p>
            <a:pPr lvl="0"/>
            <a:endParaRPr lang="fr-CA"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Mettre en place des mécanismes de communication efficaces avec les facultés.</a:t>
            </a:r>
          </a:p>
          <a:p>
            <a:pPr lvl="0"/>
            <a:endParaRPr lang="fr-CA"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Développer des services de veille disciplinaires.</a:t>
            </a:r>
          </a:p>
          <a:p>
            <a:pPr lvl="0"/>
            <a:endParaRPr lang="fr-CA"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Améliorer l’offre de service destinée aux professeurs.</a:t>
            </a:r>
          </a:p>
          <a:p>
            <a:pPr lvl="0"/>
            <a:endParaRPr lang="fr-CA"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Répondre positivement aux facultés quant à la possibilité de dispenser des cours à la Bibliothèque pour des fins d’utilisation de ressources pédagogiques d’apprentissage.</a:t>
            </a:r>
          </a:p>
          <a:p>
            <a:endParaRPr lang="fr-CA" dirty="0"/>
          </a:p>
        </p:txBody>
      </p:sp>
      <p:sp>
        <p:nvSpPr>
          <p:cNvPr id="4" name="Espace réservé du numéro de diapositive 3"/>
          <p:cNvSpPr>
            <a:spLocks noGrp="1"/>
          </p:cNvSpPr>
          <p:nvPr>
            <p:ph type="sldNum" sz="quarter" idx="10"/>
          </p:nvPr>
        </p:nvSpPr>
        <p:spPr/>
        <p:txBody>
          <a:bodyPr/>
          <a:lstStyle/>
          <a:p>
            <a:fld id="{052DB24E-98E0-4E84-930C-DE1B3895D5A3}" type="slidenum">
              <a:rPr lang="fr-CA" smtClean="0"/>
              <a:t>26</a:t>
            </a:fld>
            <a:endParaRPr lang="fr-CA"/>
          </a:p>
        </p:txBody>
      </p:sp>
    </p:spTree>
    <p:extLst>
      <p:ext uri="{BB962C8B-B14F-4D97-AF65-F5344CB8AC3E}">
        <p14:creationId xmlns:p14="http://schemas.microsoft.com/office/powerpoint/2010/main" val="16207775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r>
              <a:rPr lang="fr-CA" sz="1200" kern="1200" dirty="0" smtClean="0">
                <a:solidFill>
                  <a:schemeClr val="tx1"/>
                </a:solidFill>
                <a:effectLst/>
                <a:latin typeface="+mn-lt"/>
                <a:ea typeface="+mn-ea"/>
                <a:cs typeface="+mn-cs"/>
              </a:rPr>
              <a:t>Développer un portail savant « de la découverte à la livraison » permettant un accès simple, rapide et transparent à toutes les ressources (tous types de collections confondus) dans une plate-forme unificatrice et fédératrice. Un portail sur mesure qui s’adapte au profil de l’usager.</a:t>
            </a:r>
          </a:p>
          <a:p>
            <a:pPr lvl="0"/>
            <a:endParaRPr lang="fr-CA"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Ouvrir et faciliter l’accès à différentes collections externes afin d’en permettre et en augmenter l’utilisation.</a:t>
            </a:r>
          </a:p>
          <a:p>
            <a:pPr lvl="0"/>
            <a:endParaRPr lang="fr-CA"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Favoriser la mise sur pied d’un guichet unique virtuel afin de bonifier l’expérience étudiante.</a:t>
            </a:r>
          </a:p>
          <a:p>
            <a:pPr lvl="0"/>
            <a:endParaRPr lang="fr-CA"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Accélérer la mise à disposition des documents, tout en maintenant un traitement de qualité répondant aux besoins spécifiques de la communauté universitaire.</a:t>
            </a:r>
          </a:p>
          <a:p>
            <a:pPr lvl="0"/>
            <a:endParaRPr lang="fr-CA"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Mettre en place un système de gestion des ressources électroniques (ERM). </a:t>
            </a:r>
          </a:p>
          <a:p>
            <a:pPr lvl="0"/>
            <a:endParaRPr lang="fr-CA"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Développer une offre de service quant à l’accès à l’information via des technologies mobiles. </a:t>
            </a:r>
          </a:p>
          <a:p>
            <a:pPr lvl="0"/>
            <a:endParaRPr lang="fr-CA"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Développer une offre de service quant à la présence de la BUL sur le web social.</a:t>
            </a:r>
          </a:p>
          <a:p>
            <a:pPr lvl="0"/>
            <a:endParaRPr lang="fr-CA" sz="1200" kern="1200" dirty="0" smtClean="0">
              <a:solidFill>
                <a:schemeClr val="tx1"/>
              </a:solidFill>
              <a:effectLst/>
              <a:latin typeface="+mn-lt"/>
              <a:ea typeface="+mn-ea"/>
              <a:cs typeface="+mn-cs"/>
            </a:endParaRPr>
          </a:p>
          <a:p>
            <a:endParaRPr lang="fr-CA" dirty="0"/>
          </a:p>
        </p:txBody>
      </p:sp>
      <p:sp>
        <p:nvSpPr>
          <p:cNvPr id="4" name="Espace réservé du numéro de diapositive 3"/>
          <p:cNvSpPr>
            <a:spLocks noGrp="1"/>
          </p:cNvSpPr>
          <p:nvPr>
            <p:ph type="sldNum" sz="quarter" idx="10"/>
          </p:nvPr>
        </p:nvSpPr>
        <p:spPr/>
        <p:txBody>
          <a:bodyPr/>
          <a:lstStyle/>
          <a:p>
            <a:fld id="{052DB24E-98E0-4E84-930C-DE1B3895D5A3}" type="slidenum">
              <a:rPr lang="fr-CA" smtClean="0"/>
              <a:t>27</a:t>
            </a:fld>
            <a:endParaRPr lang="fr-CA"/>
          </a:p>
        </p:txBody>
      </p:sp>
    </p:spTree>
    <p:extLst>
      <p:ext uri="{BB962C8B-B14F-4D97-AF65-F5344CB8AC3E}">
        <p14:creationId xmlns:p14="http://schemas.microsoft.com/office/powerpoint/2010/main" val="16207775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r>
              <a:rPr lang="fr-CA" sz="1200" kern="1200" dirty="0" smtClean="0">
                <a:solidFill>
                  <a:schemeClr val="tx1"/>
                </a:solidFill>
                <a:effectLst/>
                <a:latin typeface="+mn-lt"/>
                <a:ea typeface="+mn-ea"/>
                <a:cs typeface="+mn-cs"/>
              </a:rPr>
              <a:t>Intensifier les initiatives de numérisation des collections de la BUL (thèses et mémoires rétrospectifs, documents libres de droit, livres rares et précieux …).</a:t>
            </a:r>
          </a:p>
          <a:p>
            <a:pPr lvl="0"/>
            <a:endParaRPr lang="fr-CA"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Poursuivre l’implication dans la numérisation des revues savantes.</a:t>
            </a:r>
          </a:p>
          <a:p>
            <a:pPr lvl="0"/>
            <a:endParaRPr lang="fr-CA"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Développer une expertise des divers formats de métadonnées. </a:t>
            </a:r>
          </a:p>
          <a:p>
            <a:pPr lvl="0"/>
            <a:r>
              <a:rPr lang="fr-CA" sz="1200" kern="1200" dirty="0" smtClean="0">
                <a:solidFill>
                  <a:schemeClr val="tx1"/>
                </a:solidFill>
                <a:effectLst/>
                <a:latin typeface="+mn-lt"/>
                <a:ea typeface="+mn-ea"/>
                <a:cs typeface="+mn-cs"/>
              </a:rPr>
              <a:t/>
            </a:r>
            <a:br>
              <a:rPr lang="fr-CA" sz="1200" kern="1200" dirty="0" smtClean="0">
                <a:solidFill>
                  <a:schemeClr val="tx1"/>
                </a:solidFill>
                <a:effectLst/>
                <a:latin typeface="+mn-lt"/>
                <a:ea typeface="+mn-ea"/>
                <a:cs typeface="+mn-cs"/>
              </a:rPr>
            </a:br>
            <a:r>
              <a:rPr lang="fr-CA" sz="1200" kern="1200" dirty="0" smtClean="0">
                <a:solidFill>
                  <a:schemeClr val="tx1"/>
                </a:solidFill>
                <a:effectLst/>
                <a:latin typeface="+mn-lt"/>
                <a:ea typeface="+mn-ea"/>
                <a:cs typeface="+mn-cs"/>
              </a:rPr>
              <a:t>Développer l’expertise en matière de conservation et de préservation des documents électroniques.</a:t>
            </a:r>
          </a:p>
          <a:p>
            <a:pPr lvl="0"/>
            <a:endParaRPr lang="fr-CA"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Mettre en place une plate-forme de dépôt institutionnel numérique pour la gestion et la diffusion de la production intellectuelle de l’Université.</a:t>
            </a:r>
          </a:p>
          <a:p>
            <a:pPr lvl="0"/>
            <a:endParaRPr lang="fr-CA"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Développer une expertise de pointe dans la gestion et la diffusion des données </a:t>
            </a:r>
            <a:r>
              <a:rPr lang="fr-CA" sz="1200" kern="1200" dirty="0" err="1" smtClean="0">
                <a:solidFill>
                  <a:schemeClr val="tx1"/>
                </a:solidFill>
                <a:effectLst/>
                <a:latin typeface="+mn-lt"/>
                <a:ea typeface="+mn-ea"/>
                <a:cs typeface="+mn-cs"/>
              </a:rPr>
              <a:t>géospatiales</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GéoIndex</a:t>
            </a:r>
            <a:r>
              <a:rPr lang="fr-CA" sz="1200" kern="1200" dirty="0" smtClean="0">
                <a:solidFill>
                  <a:schemeClr val="tx1"/>
                </a:solidFill>
                <a:effectLst/>
                <a:latin typeface="+mn-lt"/>
                <a:ea typeface="+mn-ea"/>
                <a:cs typeface="+mn-cs"/>
              </a:rPr>
              <a:t>, etc.).</a:t>
            </a:r>
          </a:p>
          <a:p>
            <a:pPr lvl="0"/>
            <a:endParaRPr lang="fr-CA"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Poursuivre le développement du Répertoire de vedettes-matière (RVM) et revoir son offre de service.</a:t>
            </a:r>
          </a:p>
          <a:p>
            <a:endParaRPr lang="fr-CA" dirty="0"/>
          </a:p>
        </p:txBody>
      </p:sp>
      <p:sp>
        <p:nvSpPr>
          <p:cNvPr id="4" name="Espace réservé du numéro de diapositive 3"/>
          <p:cNvSpPr>
            <a:spLocks noGrp="1"/>
          </p:cNvSpPr>
          <p:nvPr>
            <p:ph type="sldNum" sz="quarter" idx="10"/>
          </p:nvPr>
        </p:nvSpPr>
        <p:spPr/>
        <p:txBody>
          <a:bodyPr/>
          <a:lstStyle/>
          <a:p>
            <a:fld id="{052DB24E-98E0-4E84-930C-DE1B3895D5A3}" type="slidenum">
              <a:rPr lang="fr-CA" smtClean="0"/>
              <a:t>28</a:t>
            </a:fld>
            <a:endParaRPr lang="fr-CA"/>
          </a:p>
        </p:txBody>
      </p:sp>
    </p:spTree>
    <p:extLst>
      <p:ext uri="{BB962C8B-B14F-4D97-AF65-F5344CB8AC3E}">
        <p14:creationId xmlns:p14="http://schemas.microsoft.com/office/powerpoint/2010/main" val="16207775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r>
              <a:rPr lang="fr-CA" sz="1200" kern="1200" dirty="0" smtClean="0">
                <a:solidFill>
                  <a:schemeClr val="tx1"/>
                </a:solidFill>
                <a:effectLst/>
                <a:latin typeface="+mn-lt"/>
                <a:ea typeface="+mn-ea"/>
                <a:cs typeface="+mn-cs"/>
              </a:rPr>
              <a:t>Finaliser la mise en place des éléments technologiques permettant de contrôler avec efficacité l’accès à distance aux ressources électroniques, se conformant ainsi à nos licences.</a:t>
            </a:r>
          </a:p>
          <a:p>
            <a:pPr lvl="0"/>
            <a:endParaRPr lang="fr-CA"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S’impliquer dans le projet de gestion des identités et dans l’instauration de l’identifiant unique.</a:t>
            </a:r>
          </a:p>
          <a:p>
            <a:endParaRPr lang="fr-CA" dirty="0"/>
          </a:p>
        </p:txBody>
      </p:sp>
      <p:sp>
        <p:nvSpPr>
          <p:cNvPr id="4" name="Espace réservé du numéro de diapositive 3"/>
          <p:cNvSpPr>
            <a:spLocks noGrp="1"/>
          </p:cNvSpPr>
          <p:nvPr>
            <p:ph type="sldNum" sz="quarter" idx="10"/>
          </p:nvPr>
        </p:nvSpPr>
        <p:spPr/>
        <p:txBody>
          <a:bodyPr/>
          <a:lstStyle/>
          <a:p>
            <a:fld id="{052DB24E-98E0-4E84-930C-DE1B3895D5A3}" type="slidenum">
              <a:rPr lang="fr-CA" smtClean="0"/>
              <a:t>29</a:t>
            </a:fld>
            <a:endParaRPr lang="fr-CA"/>
          </a:p>
        </p:txBody>
      </p:sp>
    </p:spTree>
    <p:extLst>
      <p:ext uri="{BB962C8B-B14F-4D97-AF65-F5344CB8AC3E}">
        <p14:creationId xmlns:p14="http://schemas.microsoft.com/office/powerpoint/2010/main" val="1620777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ce réservé de l'image des diapositives 1"/>
          <p:cNvSpPr>
            <a:spLocks noGrp="1" noRot="1" noChangeAspect="1" noTextEdit="1"/>
          </p:cNvSpPr>
          <p:nvPr>
            <p:ph type="sldImg"/>
          </p:nvPr>
        </p:nvSpPr>
        <p:spPr>
          <a:ln/>
        </p:spPr>
      </p:sp>
      <p:sp>
        <p:nvSpPr>
          <p:cNvPr id="47107" name="Espace réservé des commentaires 2"/>
          <p:cNvSpPr>
            <a:spLocks noGrp="1"/>
          </p:cNvSpPr>
          <p:nvPr>
            <p:ph type="body" idx="1"/>
          </p:nvPr>
        </p:nvSpPr>
        <p:spPr/>
        <p:txBody>
          <a:bodyPr/>
          <a:lstStyle/>
          <a:p>
            <a:r>
              <a:rPr lang="fr-CA" dirty="0" smtClean="0"/>
              <a:t>On se situe présentement dans un continuum entre les deux environnements papier et numérique</a:t>
            </a:r>
          </a:p>
          <a:p>
            <a:endParaRPr lang="fr-CA" dirty="0" smtClean="0"/>
          </a:p>
          <a:p>
            <a:r>
              <a:rPr lang="fr-CA" dirty="0" smtClean="0"/>
              <a:t>Vous le savez mieux que moi, Les usagers de la BUL ne sont pas une masse uniforme : on doit répondre à la fois aux besoins spécialisés du chercheur de haut niveau et à ceux de l’étudiant né en même temps que le Web. Pour l’usager classique,  les référents sont d’abord imprimés avec adaptation progressive à l’électronique, pour les nouveaux usagers, le Web est LA bibliothèque de référence et on n’a plus le réflexe ou on ne ressent plus le besoin du livre imprimé traditionnel. De plus en plus, on consulte transversalement des chapitres, articles, sections de textes. L’accès à distance aux contenus en texte intégral, l’information portable, mobile, multimédia représentent la norme. Les deux univers entrent en contact à la bibliothèque et nécessitent, tel que mentionné plus haut, une grande capacité d’adaptation de la part du personnel.</a:t>
            </a:r>
            <a:endParaRPr lang="fr-FR" dirty="0" smtClean="0"/>
          </a:p>
          <a:p>
            <a:r>
              <a:rPr lang="fr-CA" dirty="0" smtClean="0"/>
              <a:t>Les outils d’hier ne suffisent plus aux nouvelles clientèles et la BUL doit s’adapter rapidement. Ariane 2.0, pour ne citer qu’un exemple, est une réponse aux clientèles du Web. Les études sur les nouveaux usagers se multiplient, notamment chez OCLC, on doit se les approprier. Les enquêtes de satisfaction comme </a:t>
            </a:r>
            <a:r>
              <a:rPr lang="fr-CA" dirty="0" err="1" smtClean="0"/>
              <a:t>LibQual</a:t>
            </a:r>
            <a:r>
              <a:rPr lang="fr-CA" dirty="0" smtClean="0"/>
              <a:t> permettent également à la BUL de se mesurer, se comparer et s’adapter. un important congrès du CEFRIO a</a:t>
            </a:r>
            <a:r>
              <a:rPr lang="fr-CA" baseline="0" dirty="0" smtClean="0"/>
              <a:t> été</a:t>
            </a:r>
            <a:r>
              <a:rPr lang="fr-CA" dirty="0" smtClean="0"/>
              <a:t> consacré à l’étude de la génération « C », la génération qui se sert de l’Internet pour Communiquer, Créer et Collaborer. </a:t>
            </a:r>
          </a:p>
          <a:p>
            <a:endParaRPr lang="fr-CA" dirty="0" smtClean="0"/>
          </a:p>
          <a:p>
            <a:r>
              <a:rPr lang="fr-CA" dirty="0" smtClean="0"/>
              <a:t>Google </a:t>
            </a:r>
            <a:r>
              <a:rPr lang="fr-CA" dirty="0" err="1" smtClean="0"/>
              <a:t>Booksearch</a:t>
            </a:r>
            <a:r>
              <a:rPr lang="fr-CA" dirty="0" smtClean="0"/>
              <a:t> annonçait fin 2008, à peine 4 ans après l’annonce du lancement du projet, qu’ils avaient numérisé 7 millions de livres, </a:t>
            </a:r>
            <a:r>
              <a:rPr lang="fr-CA" dirty="0" err="1" smtClean="0"/>
              <a:t>Europeana</a:t>
            </a:r>
            <a:r>
              <a:rPr lang="fr-CA" dirty="0" smtClean="0"/>
              <a:t> de son côté donne maintenant accès à 5 millions d’objets numérisés. Si on imprimait les documents numériques acquis par la BUL depuis 10 ans, on aurait besoin de 7 étages supplémentaires  pour les ranger sur les rayons. D’ici peu les bibliothèques accèderont à un contenu sans commune mesure avec leur propre collection. Que signifiera une collection de bibliothèque dans ce contexte? On mesure encore mal l’impact de l’arrivée de ces millions de documents supplémentaires accessibles à partir nos bibliothèques. Les deux bibliothèques nationales canadiennes sont également en train de bouger sur ces questions.</a:t>
            </a:r>
            <a:endParaRPr lang="fr-FR" dirty="0" smtClean="0"/>
          </a:p>
          <a:p>
            <a:r>
              <a:rPr lang="fr-CA" dirty="0" smtClean="0"/>
              <a:t> </a:t>
            </a:r>
            <a:endParaRPr lang="fr-FR" dirty="0" smtClean="0"/>
          </a:p>
          <a:p>
            <a:r>
              <a:rPr lang="fr-CA" dirty="0" smtClean="0"/>
              <a:t>En l’espace de 15 ans, un nouveau paradigme numérique s’est imposé, complexifiant les compétences informationnelles que nos étudiants doivent maîtriser et la réalité documentaire que les employés doivent traiter. Le numérique dissout les frontières traditionnelles entre sources primaires et secondaires, entre livres et périodiques, entre collections spéciales et muséales. Tout devient accessible de partout, de la minuscule diapositive à la carte géographique multicouche à haute résolution, aux données de recherche des chercheurs. D’autre part, les clientèles changent, la formation continue et à distance prend son essor, les Universités se dotent de plateformes d’apprentissage (ENA) performantes. Tous ces changements représentent des opportunités que les bibliothèques doivent saisir. Il y a quelques années les étudiants, un peu captifs, devaient venir consulter les livres entreposés dans la Bibliothèque située au centre géographique du campus. Il nous faut maintenant ajouter la bibliothèque, cette fois au centre de l’écran, au centre de l’environnement de l’étudiant. C’est à partir de là que la bibliothèque favorisera l’accès aux ressources électroniques internes et, de plus en plus, externes.</a:t>
            </a:r>
            <a:endParaRPr lang="fr-FR" dirty="0" smtClean="0"/>
          </a:p>
          <a:p>
            <a:pPr eaLnBrk="1" hangingPunct="1"/>
            <a:endParaRPr lang="fr-FR" dirty="0" smtClean="0"/>
          </a:p>
          <a:p>
            <a:pPr eaLnBrk="1" hangingPunct="1"/>
            <a:endParaRPr lang="fr-FR" dirty="0" smtClean="0"/>
          </a:p>
          <a:p>
            <a:pPr eaLnBrk="1" hangingPunct="1"/>
            <a:endParaRPr lang="fr-FR" dirty="0" smtClean="0"/>
          </a:p>
        </p:txBody>
      </p:sp>
      <p:sp>
        <p:nvSpPr>
          <p:cNvPr id="47108" name="Espace réservé du numéro de diapositive 3"/>
          <p:cNvSpPr>
            <a:spLocks noGrp="1"/>
          </p:cNvSpPr>
          <p:nvPr>
            <p:ph type="sldNum" sz="quarter" idx="5"/>
          </p:nvPr>
        </p:nvSpPr>
        <p:spPr>
          <a:noFill/>
        </p:spPr>
        <p:txBody>
          <a:bodyPr/>
          <a:lstStyle>
            <a:lvl1pPr defTabSz="928688" eaLnBrk="0" hangingPunct="0">
              <a:defRPr sz="2600">
                <a:solidFill>
                  <a:schemeClr val="tx1"/>
                </a:solidFill>
                <a:latin typeface="Times" pitchFamily="18" charset="0"/>
              </a:defRPr>
            </a:lvl1pPr>
            <a:lvl2pPr marL="754063" indent="-290513" defTabSz="928688" eaLnBrk="0" hangingPunct="0">
              <a:defRPr sz="2600">
                <a:solidFill>
                  <a:schemeClr val="tx1"/>
                </a:solidFill>
                <a:latin typeface="Times" pitchFamily="18" charset="0"/>
              </a:defRPr>
            </a:lvl2pPr>
            <a:lvl3pPr marL="1160463" indent="-231775" defTabSz="928688" eaLnBrk="0" hangingPunct="0">
              <a:defRPr sz="2600">
                <a:solidFill>
                  <a:schemeClr val="tx1"/>
                </a:solidFill>
                <a:latin typeface="Times" pitchFamily="18" charset="0"/>
              </a:defRPr>
            </a:lvl3pPr>
            <a:lvl4pPr marL="1624013" indent="-231775" defTabSz="928688" eaLnBrk="0" hangingPunct="0">
              <a:defRPr sz="2600">
                <a:solidFill>
                  <a:schemeClr val="tx1"/>
                </a:solidFill>
                <a:latin typeface="Times" pitchFamily="18" charset="0"/>
              </a:defRPr>
            </a:lvl4pPr>
            <a:lvl5pPr marL="2089150" indent="-231775" defTabSz="928688" eaLnBrk="0" hangingPunct="0">
              <a:defRPr sz="2600">
                <a:solidFill>
                  <a:schemeClr val="tx1"/>
                </a:solidFill>
                <a:latin typeface="Times" pitchFamily="18" charset="0"/>
              </a:defRPr>
            </a:lvl5pPr>
            <a:lvl6pPr marL="2546350" indent="-231775" defTabSz="928688" eaLnBrk="0" fontAlgn="base" hangingPunct="0">
              <a:spcBef>
                <a:spcPct val="0"/>
              </a:spcBef>
              <a:spcAft>
                <a:spcPct val="0"/>
              </a:spcAft>
              <a:defRPr sz="2600">
                <a:solidFill>
                  <a:schemeClr val="tx1"/>
                </a:solidFill>
                <a:latin typeface="Times" pitchFamily="18" charset="0"/>
              </a:defRPr>
            </a:lvl6pPr>
            <a:lvl7pPr marL="3003550" indent="-231775" defTabSz="928688" eaLnBrk="0" fontAlgn="base" hangingPunct="0">
              <a:spcBef>
                <a:spcPct val="0"/>
              </a:spcBef>
              <a:spcAft>
                <a:spcPct val="0"/>
              </a:spcAft>
              <a:defRPr sz="2600">
                <a:solidFill>
                  <a:schemeClr val="tx1"/>
                </a:solidFill>
                <a:latin typeface="Times" pitchFamily="18" charset="0"/>
              </a:defRPr>
            </a:lvl7pPr>
            <a:lvl8pPr marL="3460750" indent="-231775" defTabSz="928688" eaLnBrk="0" fontAlgn="base" hangingPunct="0">
              <a:spcBef>
                <a:spcPct val="0"/>
              </a:spcBef>
              <a:spcAft>
                <a:spcPct val="0"/>
              </a:spcAft>
              <a:defRPr sz="2600">
                <a:solidFill>
                  <a:schemeClr val="tx1"/>
                </a:solidFill>
                <a:latin typeface="Times" pitchFamily="18" charset="0"/>
              </a:defRPr>
            </a:lvl8pPr>
            <a:lvl9pPr marL="3917950" indent="-231775" defTabSz="928688" eaLnBrk="0" fontAlgn="base" hangingPunct="0">
              <a:spcBef>
                <a:spcPct val="0"/>
              </a:spcBef>
              <a:spcAft>
                <a:spcPct val="0"/>
              </a:spcAft>
              <a:defRPr sz="2600">
                <a:solidFill>
                  <a:schemeClr val="tx1"/>
                </a:solidFill>
                <a:latin typeface="Times" pitchFamily="18" charset="0"/>
              </a:defRPr>
            </a:lvl9pPr>
          </a:lstStyle>
          <a:p>
            <a:fld id="{986FF0B0-D45A-48DB-A44F-14F031E3B17A}" type="slidenum">
              <a:rPr lang="fr-FR" sz="1200"/>
              <a:pPr/>
              <a:t>3</a:t>
            </a:fld>
            <a:endParaRPr lang="fr-FR"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r>
              <a:rPr lang="fr-CA" sz="1200" kern="1200" dirty="0" smtClean="0">
                <a:solidFill>
                  <a:schemeClr val="tx1"/>
                </a:solidFill>
                <a:effectLst/>
                <a:latin typeface="+mn-lt"/>
                <a:ea typeface="+mn-ea"/>
                <a:cs typeface="+mn-cs"/>
              </a:rPr>
              <a:t>Intégrer un « </a:t>
            </a:r>
            <a:r>
              <a:rPr lang="fr-CA" sz="1200" kern="1200" dirty="0" err="1" smtClean="0">
                <a:solidFill>
                  <a:schemeClr val="tx1"/>
                </a:solidFill>
                <a:effectLst/>
                <a:latin typeface="+mn-lt"/>
                <a:ea typeface="+mn-ea"/>
                <a:cs typeface="+mn-cs"/>
              </a:rPr>
              <a:t>learning</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space</a:t>
            </a:r>
            <a:r>
              <a:rPr lang="fr-CA" sz="1200" kern="1200" dirty="0" smtClean="0">
                <a:solidFill>
                  <a:schemeClr val="tx1"/>
                </a:solidFill>
                <a:effectLst/>
                <a:latin typeface="+mn-lt"/>
                <a:ea typeface="+mn-ea"/>
                <a:cs typeface="+mn-cs"/>
              </a:rPr>
              <a:t> » dans le cadre du réaménagement de la Bibliothèque scientifique au Pavillon Vachon.</a:t>
            </a:r>
          </a:p>
          <a:p>
            <a:pPr lvl="0"/>
            <a:endParaRPr lang="fr-CA"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Mettre en place un projet pilote de salle de cours inversée  (Active </a:t>
            </a:r>
            <a:r>
              <a:rPr lang="fr-CA" sz="1200" kern="1200" dirty="0" err="1" smtClean="0">
                <a:solidFill>
                  <a:schemeClr val="tx1"/>
                </a:solidFill>
                <a:effectLst/>
                <a:latin typeface="+mn-lt"/>
                <a:ea typeface="+mn-ea"/>
                <a:cs typeface="+mn-cs"/>
              </a:rPr>
              <a:t>learning</a:t>
            </a:r>
            <a:r>
              <a:rPr lang="fr-CA" sz="1200" kern="1200" dirty="0" smtClean="0">
                <a:solidFill>
                  <a:schemeClr val="tx1"/>
                </a:solidFill>
                <a:effectLst/>
                <a:latin typeface="+mn-lt"/>
                <a:ea typeface="+mn-ea"/>
                <a:cs typeface="+mn-cs"/>
              </a:rPr>
              <a:t> class) à la Bibliothèque des sciences humaines et sociales. </a:t>
            </a:r>
          </a:p>
          <a:p>
            <a:pPr lvl="0"/>
            <a:endParaRPr lang="fr-CA"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Faire une réflexion sur la mise sur pied possible d’un laboratoire numérique visant à évaluer l’efficacité de nouvelles technologies d’apprentissage.</a:t>
            </a:r>
          </a:p>
          <a:p>
            <a:endParaRPr lang="fr-CA" dirty="0"/>
          </a:p>
        </p:txBody>
      </p:sp>
      <p:sp>
        <p:nvSpPr>
          <p:cNvPr id="4" name="Espace réservé du numéro de diapositive 3"/>
          <p:cNvSpPr>
            <a:spLocks noGrp="1"/>
          </p:cNvSpPr>
          <p:nvPr>
            <p:ph type="sldNum" sz="quarter" idx="10"/>
          </p:nvPr>
        </p:nvSpPr>
        <p:spPr/>
        <p:txBody>
          <a:bodyPr/>
          <a:lstStyle/>
          <a:p>
            <a:fld id="{052DB24E-98E0-4E84-930C-DE1B3895D5A3}" type="slidenum">
              <a:rPr lang="fr-CA" smtClean="0"/>
              <a:t>30</a:t>
            </a:fld>
            <a:endParaRPr lang="fr-CA"/>
          </a:p>
        </p:txBody>
      </p:sp>
    </p:spTree>
    <p:extLst>
      <p:ext uri="{BB962C8B-B14F-4D97-AF65-F5344CB8AC3E}">
        <p14:creationId xmlns:p14="http://schemas.microsoft.com/office/powerpoint/2010/main" val="16207775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r>
              <a:rPr lang="fr-CA" sz="1200" kern="1200" dirty="0" smtClean="0">
                <a:solidFill>
                  <a:schemeClr val="tx1"/>
                </a:solidFill>
                <a:effectLst/>
                <a:latin typeface="+mn-lt"/>
                <a:ea typeface="+mn-ea"/>
                <a:cs typeface="+mn-cs"/>
              </a:rPr>
              <a:t>Compléter le déploiement du concept global de la Bibliothèque des sciences humaines et sociales au Pavillon </a:t>
            </a:r>
            <a:r>
              <a:rPr lang="fr-CA" sz="1200" kern="1200" dirty="0" err="1" smtClean="0">
                <a:solidFill>
                  <a:schemeClr val="tx1"/>
                </a:solidFill>
                <a:effectLst/>
                <a:latin typeface="+mn-lt"/>
                <a:ea typeface="+mn-ea"/>
                <a:cs typeface="+mn-cs"/>
              </a:rPr>
              <a:t>Bonenfant</a:t>
            </a:r>
            <a:r>
              <a:rPr lang="fr-CA" sz="1200" kern="1200" dirty="0" smtClean="0">
                <a:solidFill>
                  <a:schemeClr val="tx1"/>
                </a:solidFill>
                <a:effectLst/>
                <a:latin typeface="+mn-lt"/>
                <a:ea typeface="+mn-ea"/>
                <a:cs typeface="+mn-cs"/>
              </a:rPr>
              <a:t>  (Phase 0) ; poursuivre les travaux au Pavillon </a:t>
            </a:r>
            <a:r>
              <a:rPr lang="fr-CA" sz="1200" kern="1200" dirty="0" err="1" smtClean="0">
                <a:solidFill>
                  <a:schemeClr val="tx1"/>
                </a:solidFill>
                <a:effectLst/>
                <a:latin typeface="+mn-lt"/>
                <a:ea typeface="+mn-ea"/>
                <a:cs typeface="+mn-cs"/>
              </a:rPr>
              <a:t>Bonenfant</a:t>
            </a:r>
            <a:r>
              <a:rPr lang="fr-CA" sz="1200" kern="1200" dirty="0" smtClean="0">
                <a:solidFill>
                  <a:schemeClr val="tx1"/>
                </a:solidFill>
                <a:effectLst/>
                <a:latin typeface="+mn-lt"/>
                <a:ea typeface="+mn-ea"/>
                <a:cs typeface="+mn-cs"/>
              </a:rPr>
              <a:t>.  </a:t>
            </a:r>
          </a:p>
          <a:p>
            <a:pPr lvl="0"/>
            <a:endParaRPr lang="fr-CA"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Concevoir et aménager le centre de conservation au niveau 00 du Pavillon </a:t>
            </a:r>
            <a:r>
              <a:rPr lang="fr-CA" sz="1200" kern="1200" dirty="0" err="1" smtClean="0">
                <a:solidFill>
                  <a:schemeClr val="tx1"/>
                </a:solidFill>
                <a:effectLst/>
                <a:latin typeface="+mn-lt"/>
                <a:ea typeface="+mn-ea"/>
                <a:cs typeface="+mn-cs"/>
              </a:rPr>
              <a:t>Bonenfant</a:t>
            </a:r>
            <a:r>
              <a:rPr lang="fr-CA" sz="1200" kern="1200" dirty="0" smtClean="0">
                <a:solidFill>
                  <a:schemeClr val="tx1"/>
                </a:solidFill>
                <a:effectLst/>
                <a:latin typeface="+mn-lt"/>
                <a:ea typeface="+mn-ea"/>
                <a:cs typeface="+mn-cs"/>
              </a:rPr>
              <a:t>, en définir la structure de gestion et planifier les services répondant aux besoins.</a:t>
            </a:r>
          </a:p>
          <a:p>
            <a:pPr lvl="0"/>
            <a:r>
              <a:rPr lang="fr-CA" sz="1200" kern="1200" dirty="0" smtClean="0">
                <a:solidFill>
                  <a:schemeClr val="tx1"/>
                </a:solidFill>
                <a:effectLst/>
                <a:latin typeface="+mn-lt"/>
                <a:ea typeface="+mn-ea"/>
                <a:cs typeface="+mn-cs"/>
              </a:rPr>
              <a:t/>
            </a:r>
            <a:br>
              <a:rPr lang="fr-CA" sz="1200" kern="1200" dirty="0" smtClean="0">
                <a:solidFill>
                  <a:schemeClr val="tx1"/>
                </a:solidFill>
                <a:effectLst/>
                <a:latin typeface="+mn-lt"/>
                <a:ea typeface="+mn-ea"/>
                <a:cs typeface="+mn-cs"/>
              </a:rPr>
            </a:br>
            <a:r>
              <a:rPr lang="fr-CA" sz="1200" kern="1200" dirty="0" smtClean="0">
                <a:solidFill>
                  <a:schemeClr val="tx1"/>
                </a:solidFill>
                <a:effectLst/>
                <a:latin typeface="+mn-lt"/>
                <a:ea typeface="+mn-ea"/>
                <a:cs typeface="+mn-cs"/>
              </a:rPr>
              <a:t>Réviser le déploiement du concept global et réaménager la Bibliothèque scientifique dans le cadre de la mise aux normes du Pavillon Vachon. </a:t>
            </a:r>
          </a:p>
          <a:p>
            <a:pPr lvl="0"/>
            <a:endParaRPr lang="fr-CA"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Définir une nouvelle offre de service des collections muséales dans le cadre des travaux en cours au Pavillon </a:t>
            </a:r>
            <a:r>
              <a:rPr lang="fr-CA" sz="1200" kern="1200" dirty="0" err="1" smtClean="0">
                <a:solidFill>
                  <a:schemeClr val="tx1"/>
                </a:solidFill>
                <a:effectLst/>
                <a:latin typeface="+mn-lt"/>
                <a:ea typeface="+mn-ea"/>
                <a:cs typeface="+mn-cs"/>
              </a:rPr>
              <a:t>Casault</a:t>
            </a:r>
            <a:r>
              <a:rPr lang="fr-CA" sz="1200" kern="1200" dirty="0" smtClean="0">
                <a:solidFill>
                  <a:schemeClr val="tx1"/>
                </a:solidFill>
                <a:effectLst/>
                <a:latin typeface="+mn-lt"/>
                <a:ea typeface="+mn-ea"/>
                <a:cs typeface="+mn-cs"/>
              </a:rPr>
              <a:t>.</a:t>
            </a:r>
          </a:p>
          <a:p>
            <a:endParaRPr lang="fr-CA" dirty="0"/>
          </a:p>
        </p:txBody>
      </p:sp>
      <p:sp>
        <p:nvSpPr>
          <p:cNvPr id="4" name="Espace réservé du numéro de diapositive 3"/>
          <p:cNvSpPr>
            <a:spLocks noGrp="1"/>
          </p:cNvSpPr>
          <p:nvPr>
            <p:ph type="sldNum" sz="quarter" idx="10"/>
          </p:nvPr>
        </p:nvSpPr>
        <p:spPr/>
        <p:txBody>
          <a:bodyPr/>
          <a:lstStyle/>
          <a:p>
            <a:fld id="{052DB24E-98E0-4E84-930C-DE1B3895D5A3}" type="slidenum">
              <a:rPr lang="fr-CA" smtClean="0"/>
              <a:t>31</a:t>
            </a:fld>
            <a:endParaRPr lang="fr-CA"/>
          </a:p>
        </p:txBody>
      </p:sp>
    </p:spTree>
    <p:extLst>
      <p:ext uri="{BB962C8B-B14F-4D97-AF65-F5344CB8AC3E}">
        <p14:creationId xmlns:p14="http://schemas.microsoft.com/office/powerpoint/2010/main" val="16207775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r>
              <a:rPr lang="fr-CA" sz="1200" kern="1200" dirty="0" smtClean="0">
                <a:solidFill>
                  <a:schemeClr val="tx1"/>
                </a:solidFill>
                <a:effectLst/>
                <a:latin typeface="+mn-lt"/>
                <a:ea typeface="+mn-ea"/>
                <a:cs typeface="+mn-cs"/>
              </a:rPr>
              <a:t>Participer au projet de l’élaboration de la politique institutionnelle sur la culture.</a:t>
            </a:r>
          </a:p>
          <a:p>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Mieux faire connaître à la communauté régionale les collections documentaires et muséales par diverses activités et expositions</a:t>
            </a:r>
            <a:endParaRPr lang="fr-CA" dirty="0"/>
          </a:p>
        </p:txBody>
      </p:sp>
      <p:sp>
        <p:nvSpPr>
          <p:cNvPr id="4" name="Espace réservé du numéro de diapositive 3"/>
          <p:cNvSpPr>
            <a:spLocks noGrp="1"/>
          </p:cNvSpPr>
          <p:nvPr>
            <p:ph type="sldNum" sz="quarter" idx="10"/>
          </p:nvPr>
        </p:nvSpPr>
        <p:spPr/>
        <p:txBody>
          <a:bodyPr/>
          <a:lstStyle/>
          <a:p>
            <a:fld id="{052DB24E-98E0-4E84-930C-DE1B3895D5A3}" type="slidenum">
              <a:rPr lang="fr-CA" smtClean="0"/>
              <a:t>32</a:t>
            </a:fld>
            <a:endParaRPr lang="fr-CA"/>
          </a:p>
        </p:txBody>
      </p:sp>
    </p:spTree>
    <p:extLst>
      <p:ext uri="{BB962C8B-B14F-4D97-AF65-F5344CB8AC3E}">
        <p14:creationId xmlns:p14="http://schemas.microsoft.com/office/powerpoint/2010/main" val="16207775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r>
              <a:rPr lang="fr-CA" sz="1200" kern="1200" dirty="0" smtClean="0">
                <a:solidFill>
                  <a:schemeClr val="tx1"/>
                </a:solidFill>
                <a:effectLst/>
                <a:latin typeface="+mn-lt"/>
                <a:ea typeface="+mn-ea"/>
                <a:cs typeface="+mn-cs"/>
              </a:rPr>
              <a:t>Développer des offres de service cohérentes et structurées en réponse aux besoins des cégeps, universités, gouvernements, OSBL, hôpitaux, secteur privé, citoyens de la région de la région de Québec, etc.  </a:t>
            </a:r>
          </a:p>
          <a:p>
            <a:pPr lvl="0"/>
            <a:endParaRPr lang="fr-CA"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Renforcer les liens avec les diplômés en révisant  l’entente ADUL/BUL.</a:t>
            </a:r>
          </a:p>
          <a:p>
            <a:pPr lvl="0"/>
            <a:endParaRPr lang="fr-CA"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Analyser les services pouvant  être offerts au personnel retraité.</a:t>
            </a:r>
          </a:p>
          <a:p>
            <a:endParaRPr lang="fr-CA" dirty="0"/>
          </a:p>
        </p:txBody>
      </p:sp>
      <p:sp>
        <p:nvSpPr>
          <p:cNvPr id="4" name="Espace réservé du numéro de diapositive 3"/>
          <p:cNvSpPr>
            <a:spLocks noGrp="1"/>
          </p:cNvSpPr>
          <p:nvPr>
            <p:ph type="sldNum" sz="quarter" idx="10"/>
          </p:nvPr>
        </p:nvSpPr>
        <p:spPr/>
        <p:txBody>
          <a:bodyPr/>
          <a:lstStyle/>
          <a:p>
            <a:fld id="{052DB24E-98E0-4E84-930C-DE1B3895D5A3}" type="slidenum">
              <a:rPr lang="fr-CA" smtClean="0"/>
              <a:t>33</a:t>
            </a:fld>
            <a:endParaRPr lang="fr-CA"/>
          </a:p>
        </p:txBody>
      </p:sp>
    </p:spTree>
    <p:extLst>
      <p:ext uri="{BB962C8B-B14F-4D97-AF65-F5344CB8AC3E}">
        <p14:creationId xmlns:p14="http://schemas.microsoft.com/office/powerpoint/2010/main" val="16207775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r>
              <a:rPr lang="fr-CA" sz="1200" kern="1200" dirty="0" smtClean="0">
                <a:solidFill>
                  <a:schemeClr val="tx1"/>
                </a:solidFill>
                <a:effectLst/>
                <a:latin typeface="+mn-lt"/>
                <a:ea typeface="+mn-ea"/>
                <a:cs typeface="+mn-cs"/>
              </a:rPr>
              <a:t>Évaluer la possibilité de mise en place d’un programme de formation continue pour les bibliothécaires (deux volets visés : culture numérique et  gestion des bibliothèques). </a:t>
            </a:r>
          </a:p>
          <a:p>
            <a:pPr lvl="0"/>
            <a:endParaRPr lang="fr-CA"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Échange et partage de données et d’expertise (Hébergement SIGB).</a:t>
            </a:r>
          </a:p>
          <a:p>
            <a:pPr lvl="0"/>
            <a:endParaRPr lang="fr-CA"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Développer des ententes de transfert de données géomatiques et cartographiques de la ville.</a:t>
            </a:r>
          </a:p>
          <a:p>
            <a:pPr lvl="0"/>
            <a:endParaRPr lang="fr-CA"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Développer des projets communs de valorisation des collections.</a:t>
            </a:r>
          </a:p>
          <a:p>
            <a:endParaRPr lang="fr-CA" dirty="0"/>
          </a:p>
        </p:txBody>
      </p:sp>
      <p:sp>
        <p:nvSpPr>
          <p:cNvPr id="4" name="Espace réservé du numéro de diapositive 3"/>
          <p:cNvSpPr>
            <a:spLocks noGrp="1"/>
          </p:cNvSpPr>
          <p:nvPr>
            <p:ph type="sldNum" sz="quarter" idx="10"/>
          </p:nvPr>
        </p:nvSpPr>
        <p:spPr/>
        <p:txBody>
          <a:bodyPr/>
          <a:lstStyle/>
          <a:p>
            <a:fld id="{052DB24E-98E0-4E84-930C-DE1B3895D5A3}" type="slidenum">
              <a:rPr lang="fr-CA" smtClean="0"/>
              <a:t>34</a:t>
            </a:fld>
            <a:endParaRPr lang="fr-CA"/>
          </a:p>
        </p:txBody>
      </p:sp>
    </p:spTree>
    <p:extLst>
      <p:ext uri="{BB962C8B-B14F-4D97-AF65-F5344CB8AC3E}">
        <p14:creationId xmlns:p14="http://schemas.microsoft.com/office/powerpoint/2010/main" val="16207775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r>
              <a:rPr lang="fr-CA" sz="1200" kern="1200" dirty="0" smtClean="0">
                <a:solidFill>
                  <a:schemeClr val="tx1"/>
                </a:solidFill>
                <a:effectLst/>
                <a:latin typeface="+mn-lt"/>
                <a:ea typeface="+mn-ea"/>
                <a:cs typeface="+mn-cs"/>
              </a:rPr>
              <a:t>Maintenir le rôle de leadership dans le cadre de la CREPUQ, de l’ABRC (Association des Bibliothèques de recherche du Canada) et du RCDR (Réseau canadien de la documentation et la recherche).</a:t>
            </a:r>
          </a:p>
          <a:p>
            <a:pPr lvl="0"/>
            <a:endParaRPr lang="fr-CA"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Assurer une présence constante en Amérique du nord par l’intermédiaire de son « </a:t>
            </a:r>
            <a:r>
              <a:rPr lang="fr-CA" sz="1200" kern="1200" dirty="0" err="1" smtClean="0">
                <a:solidFill>
                  <a:schemeClr val="tx1"/>
                </a:solidFill>
                <a:effectLst/>
                <a:latin typeface="+mn-lt"/>
                <a:ea typeface="+mn-ea"/>
                <a:cs typeface="+mn-cs"/>
              </a:rPr>
              <a:t>membership</a:t>
            </a:r>
            <a:r>
              <a:rPr lang="fr-CA" sz="1200" kern="1200" dirty="0" smtClean="0">
                <a:solidFill>
                  <a:schemeClr val="tx1"/>
                </a:solidFill>
                <a:effectLst/>
                <a:latin typeface="+mn-lt"/>
                <a:ea typeface="+mn-ea"/>
                <a:cs typeface="+mn-cs"/>
              </a:rPr>
              <a:t> » à ARL (Association of </a:t>
            </a:r>
            <a:r>
              <a:rPr lang="fr-CA" sz="1200" kern="1200" dirty="0" err="1" smtClean="0">
                <a:solidFill>
                  <a:schemeClr val="tx1"/>
                </a:solidFill>
                <a:effectLst/>
                <a:latin typeface="+mn-lt"/>
                <a:ea typeface="+mn-ea"/>
                <a:cs typeface="+mn-cs"/>
              </a:rPr>
              <a:t>Research</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Libraries</a:t>
            </a:r>
            <a:r>
              <a:rPr lang="fr-CA" sz="1200" kern="1200" dirty="0" smtClean="0">
                <a:solidFill>
                  <a:schemeClr val="tx1"/>
                </a:solidFill>
                <a:effectLst/>
                <a:latin typeface="+mn-lt"/>
                <a:ea typeface="+mn-ea"/>
                <a:cs typeface="+mn-cs"/>
              </a:rPr>
              <a:t>).</a:t>
            </a:r>
          </a:p>
          <a:p>
            <a:pPr lvl="0"/>
            <a:endParaRPr lang="fr-CA"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Poursuivre son implication au comité des Bibliothèques de l’AFMC (Association des Facultés de Médecine du Canada).</a:t>
            </a:r>
          </a:p>
          <a:p>
            <a:pPr lvl="0"/>
            <a:endParaRPr lang="fr-CA"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Renforcer le rayonnement international de la BUL à travers la promotion de ses produits (RVM) et de son expertise dans le cadre de l’IFLA (International </a:t>
            </a:r>
            <a:r>
              <a:rPr lang="fr-CA" sz="1200" kern="1200" dirty="0" err="1" smtClean="0">
                <a:solidFill>
                  <a:schemeClr val="tx1"/>
                </a:solidFill>
                <a:effectLst/>
                <a:latin typeface="+mn-lt"/>
                <a:ea typeface="+mn-ea"/>
                <a:cs typeface="+mn-cs"/>
              </a:rPr>
              <a:t>Federation</a:t>
            </a:r>
            <a:r>
              <a:rPr lang="fr-CA" sz="1200" kern="1200" dirty="0" smtClean="0">
                <a:solidFill>
                  <a:schemeClr val="tx1"/>
                </a:solidFill>
                <a:effectLst/>
                <a:latin typeface="+mn-lt"/>
                <a:ea typeface="+mn-ea"/>
                <a:cs typeface="+mn-cs"/>
              </a:rPr>
              <a:t> of </a:t>
            </a:r>
            <a:r>
              <a:rPr lang="fr-CA" sz="1200" kern="1200" dirty="0" err="1" smtClean="0">
                <a:solidFill>
                  <a:schemeClr val="tx1"/>
                </a:solidFill>
                <a:effectLst/>
                <a:latin typeface="+mn-lt"/>
                <a:ea typeface="+mn-ea"/>
                <a:cs typeface="+mn-cs"/>
              </a:rPr>
              <a:t>Libraries</a:t>
            </a:r>
            <a:r>
              <a:rPr lang="fr-CA" sz="1200" kern="1200" dirty="0" smtClean="0">
                <a:solidFill>
                  <a:schemeClr val="tx1"/>
                </a:solidFill>
                <a:effectLst/>
                <a:latin typeface="+mn-lt"/>
                <a:ea typeface="+mn-ea"/>
                <a:cs typeface="+mn-cs"/>
              </a:rPr>
              <a:t> Association), LIBER (Ligue des Bibliothèques </a:t>
            </a:r>
          </a:p>
          <a:p>
            <a:pPr lvl="0"/>
            <a:r>
              <a:rPr lang="fr-CA" sz="1200" kern="1200" dirty="0" smtClean="0">
                <a:solidFill>
                  <a:schemeClr val="tx1"/>
                </a:solidFill>
                <a:effectLst/>
                <a:latin typeface="+mn-lt"/>
                <a:ea typeface="+mn-ea"/>
                <a:cs typeface="+mn-cs"/>
              </a:rPr>
              <a:t>européennes de recherche) et d’IATUL (International Association of </a:t>
            </a:r>
            <a:r>
              <a:rPr lang="fr-CA" sz="1200" kern="1200" dirty="0" err="1" smtClean="0">
                <a:solidFill>
                  <a:schemeClr val="tx1"/>
                </a:solidFill>
                <a:effectLst/>
                <a:latin typeface="+mn-lt"/>
                <a:ea typeface="+mn-ea"/>
                <a:cs typeface="+mn-cs"/>
              </a:rPr>
              <a:t>Technological</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University</a:t>
            </a:r>
            <a:r>
              <a:rPr lang="fr-CA" sz="1200" kern="1200" dirty="0" smtClean="0">
                <a:solidFill>
                  <a:schemeClr val="tx1"/>
                </a:solidFill>
                <a:effectLst/>
                <a:latin typeface="+mn-lt"/>
                <a:ea typeface="+mn-ea"/>
                <a:cs typeface="+mn-cs"/>
              </a:rPr>
              <a:t> Library).</a:t>
            </a:r>
          </a:p>
          <a:p>
            <a:pPr lvl="0"/>
            <a:endParaRPr lang="fr-CA"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Développer des projets de collaboration entre les  Bibliothèques  des deux institutions dans le cadre de l’entente Bordeaux / Laval.</a:t>
            </a:r>
          </a:p>
          <a:p>
            <a:endParaRPr lang="fr-CA" dirty="0"/>
          </a:p>
        </p:txBody>
      </p:sp>
      <p:sp>
        <p:nvSpPr>
          <p:cNvPr id="4" name="Espace réservé du numéro de diapositive 3"/>
          <p:cNvSpPr>
            <a:spLocks noGrp="1"/>
          </p:cNvSpPr>
          <p:nvPr>
            <p:ph type="sldNum" sz="quarter" idx="10"/>
          </p:nvPr>
        </p:nvSpPr>
        <p:spPr/>
        <p:txBody>
          <a:bodyPr/>
          <a:lstStyle/>
          <a:p>
            <a:fld id="{052DB24E-98E0-4E84-930C-DE1B3895D5A3}" type="slidenum">
              <a:rPr lang="fr-CA" smtClean="0"/>
              <a:t>35</a:t>
            </a:fld>
            <a:endParaRPr lang="fr-CA"/>
          </a:p>
        </p:txBody>
      </p:sp>
    </p:spTree>
    <p:extLst>
      <p:ext uri="{BB962C8B-B14F-4D97-AF65-F5344CB8AC3E}">
        <p14:creationId xmlns:p14="http://schemas.microsoft.com/office/powerpoint/2010/main" val="16207775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r>
              <a:rPr lang="fr-CA" sz="1200" kern="1200" dirty="0" smtClean="0">
                <a:solidFill>
                  <a:schemeClr val="tx1"/>
                </a:solidFill>
                <a:effectLst/>
                <a:latin typeface="+mn-lt"/>
                <a:ea typeface="+mn-ea"/>
                <a:cs typeface="+mn-cs"/>
              </a:rPr>
              <a:t>Renforcer la satisfaction des employés au travail et le développement de l’esprit d’équipe. </a:t>
            </a:r>
          </a:p>
          <a:p>
            <a:pPr lvl="0"/>
            <a:endParaRPr lang="fr-CA"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Renforcer les actions visant la reconnaissance non monétaire de son personnel.</a:t>
            </a:r>
          </a:p>
          <a:p>
            <a:pPr lvl="0"/>
            <a:endParaRPr lang="fr-CA"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Améliorer l’accueil des nouveaux employés. </a:t>
            </a:r>
          </a:p>
          <a:p>
            <a:pPr lvl="0"/>
            <a:endParaRPr lang="fr-CA"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Soutenir la formation et le développement des compétences.</a:t>
            </a:r>
          </a:p>
          <a:p>
            <a:pPr lvl="0"/>
            <a:endParaRPr lang="fr-CA"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Consolider l’équipe de gestion et revoir  les besoins, objectifs, mécanismes et processus des comités de direction et de gestion interne.</a:t>
            </a:r>
          </a:p>
          <a:p>
            <a:endParaRPr lang="fr-CA" dirty="0"/>
          </a:p>
        </p:txBody>
      </p:sp>
      <p:sp>
        <p:nvSpPr>
          <p:cNvPr id="4" name="Espace réservé du numéro de diapositive 3"/>
          <p:cNvSpPr>
            <a:spLocks noGrp="1"/>
          </p:cNvSpPr>
          <p:nvPr>
            <p:ph type="sldNum" sz="quarter" idx="10"/>
          </p:nvPr>
        </p:nvSpPr>
        <p:spPr/>
        <p:txBody>
          <a:bodyPr/>
          <a:lstStyle/>
          <a:p>
            <a:fld id="{052DB24E-98E0-4E84-930C-DE1B3895D5A3}" type="slidenum">
              <a:rPr lang="fr-CA" smtClean="0"/>
              <a:t>36</a:t>
            </a:fld>
            <a:endParaRPr lang="fr-CA"/>
          </a:p>
        </p:txBody>
      </p:sp>
    </p:spTree>
    <p:extLst>
      <p:ext uri="{BB962C8B-B14F-4D97-AF65-F5344CB8AC3E}">
        <p14:creationId xmlns:p14="http://schemas.microsoft.com/office/powerpoint/2010/main" val="16207775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r>
              <a:rPr lang="fr-CA" sz="1200" kern="1200" dirty="0" smtClean="0">
                <a:solidFill>
                  <a:schemeClr val="tx1"/>
                </a:solidFill>
                <a:effectLst/>
                <a:latin typeface="+mn-lt"/>
                <a:ea typeface="+mn-ea"/>
                <a:cs typeface="+mn-cs"/>
              </a:rPr>
              <a:t>Mener  une réflexion sur la structure organisationnelle de la BUL.</a:t>
            </a:r>
          </a:p>
          <a:p>
            <a:pPr lvl="0"/>
            <a:endParaRPr lang="fr-CA"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Développer un plan d’effectifs arrimé aux priorités de la BUL. </a:t>
            </a:r>
          </a:p>
          <a:p>
            <a:pPr lvl="0"/>
            <a:endParaRPr lang="fr-CA"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Organiser et planifier les communications internes et externes.</a:t>
            </a:r>
          </a:p>
          <a:p>
            <a:pPr lvl="0"/>
            <a:endParaRPr lang="fr-CA"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Élaborer et mettre à jour l’ensemble des politiques et règlements de la BUL.</a:t>
            </a:r>
          </a:p>
          <a:p>
            <a:pPr lvl="0"/>
            <a:endParaRPr lang="fr-CA"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Poursuivre le développement des activités  dans un cadre financier équilibré.</a:t>
            </a:r>
            <a:endParaRPr lang="fr-CA" sz="1200" kern="1200" dirty="0" smtClean="0">
              <a:solidFill>
                <a:schemeClr val="tx1"/>
              </a:solidFill>
              <a:effectLst/>
              <a:latin typeface="+mn-lt"/>
              <a:ea typeface="+mn-ea"/>
              <a:cs typeface="+mn-cs"/>
            </a:endParaRPr>
          </a:p>
          <a:p>
            <a:endParaRPr lang="fr-CA" dirty="0"/>
          </a:p>
        </p:txBody>
      </p:sp>
      <p:sp>
        <p:nvSpPr>
          <p:cNvPr id="4" name="Espace réservé du numéro de diapositive 3"/>
          <p:cNvSpPr>
            <a:spLocks noGrp="1"/>
          </p:cNvSpPr>
          <p:nvPr>
            <p:ph type="sldNum" sz="quarter" idx="10"/>
          </p:nvPr>
        </p:nvSpPr>
        <p:spPr/>
        <p:txBody>
          <a:bodyPr/>
          <a:lstStyle/>
          <a:p>
            <a:fld id="{052DB24E-98E0-4E84-930C-DE1B3895D5A3}" type="slidenum">
              <a:rPr lang="fr-CA" smtClean="0"/>
              <a:t>37</a:t>
            </a:fld>
            <a:endParaRPr lang="fr-CA"/>
          </a:p>
        </p:txBody>
      </p:sp>
    </p:spTree>
    <p:extLst>
      <p:ext uri="{BB962C8B-B14F-4D97-AF65-F5344CB8AC3E}">
        <p14:creationId xmlns:p14="http://schemas.microsoft.com/office/powerpoint/2010/main" val="16207775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r>
              <a:rPr lang="fr-FR" sz="1200" kern="1200" dirty="0" smtClean="0">
                <a:solidFill>
                  <a:schemeClr val="tx1"/>
                </a:solidFill>
                <a:effectLst/>
                <a:latin typeface="+mn-lt"/>
                <a:ea typeface="+mn-ea"/>
                <a:cs typeface="+mn-cs"/>
              </a:rPr>
              <a:t>Soutenir et encourager les actions de saine gouvernance et de contrôle de dépenses.</a:t>
            </a:r>
          </a:p>
          <a:p>
            <a:pPr lvl="0"/>
            <a:endParaRPr lang="fr-CA"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Améliorer les processus de gestion rendant imputables et responsables les gestionnaires.</a:t>
            </a:r>
          </a:p>
          <a:p>
            <a:pPr lvl="0"/>
            <a:endParaRPr lang="fr-CA"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Planifier et organiser la gestion de la documentation administrative (système de GED).</a:t>
            </a:r>
          </a:p>
          <a:p>
            <a:pPr lvl="0"/>
            <a:endParaRPr lang="fr-CA"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Initier et appuyer des initiatives de développement durable dans nos processus.</a:t>
            </a:r>
            <a:endParaRPr lang="fr-CA" sz="1200" kern="1200" dirty="0" smtClean="0">
              <a:solidFill>
                <a:schemeClr val="tx1"/>
              </a:solidFill>
              <a:effectLst/>
              <a:latin typeface="+mn-lt"/>
              <a:ea typeface="+mn-ea"/>
              <a:cs typeface="+mn-cs"/>
            </a:endParaRPr>
          </a:p>
          <a:p>
            <a:endParaRPr lang="fr-CA" dirty="0"/>
          </a:p>
        </p:txBody>
      </p:sp>
      <p:sp>
        <p:nvSpPr>
          <p:cNvPr id="4" name="Espace réservé du numéro de diapositive 3"/>
          <p:cNvSpPr>
            <a:spLocks noGrp="1"/>
          </p:cNvSpPr>
          <p:nvPr>
            <p:ph type="sldNum" sz="quarter" idx="10"/>
          </p:nvPr>
        </p:nvSpPr>
        <p:spPr/>
        <p:txBody>
          <a:bodyPr/>
          <a:lstStyle/>
          <a:p>
            <a:fld id="{052DB24E-98E0-4E84-930C-DE1B3895D5A3}" type="slidenum">
              <a:rPr lang="fr-CA" smtClean="0"/>
              <a:t>38</a:t>
            </a:fld>
            <a:endParaRPr lang="fr-CA"/>
          </a:p>
        </p:txBody>
      </p:sp>
    </p:spTree>
    <p:extLst>
      <p:ext uri="{BB962C8B-B14F-4D97-AF65-F5344CB8AC3E}">
        <p14:creationId xmlns:p14="http://schemas.microsoft.com/office/powerpoint/2010/main" val="16207775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kern="1200" dirty="0" smtClean="0">
                <a:solidFill>
                  <a:schemeClr val="tx1"/>
                </a:solidFill>
                <a:effectLst/>
                <a:latin typeface="+mn-lt"/>
                <a:ea typeface="+mn-ea"/>
                <a:cs typeface="+mn-cs"/>
              </a:rPr>
              <a:t>Les bibliothèques universitaires font partie intégrante des préoccupations majeures de l’enseignement et de la recherche universitaire. Elles sont un élément constitutif de l’identité et de l’image de l’Université. </a:t>
            </a:r>
          </a:p>
          <a:p>
            <a:r>
              <a:rPr lang="fr-CA" sz="1200" kern="1200" dirty="0" smtClean="0">
                <a:solidFill>
                  <a:schemeClr val="tx1"/>
                </a:solidFill>
                <a:effectLst/>
                <a:latin typeface="+mn-lt"/>
                <a:ea typeface="+mn-ea"/>
                <a:cs typeface="+mn-cs"/>
              </a:rPr>
              <a:t> </a:t>
            </a:r>
          </a:p>
          <a:p>
            <a:r>
              <a:rPr lang="fr-CA" sz="1200" kern="1200" dirty="0" smtClean="0">
                <a:solidFill>
                  <a:schemeClr val="tx1"/>
                </a:solidFill>
                <a:effectLst/>
                <a:latin typeface="+mn-lt"/>
                <a:ea typeface="+mn-ea"/>
                <a:cs typeface="+mn-cs"/>
              </a:rPr>
              <a:t>La recherche étant un enjeu primordial, économique et stratégique pour l’Université Laval, la BUL soutient, appuie, nourrit et diffuse la production intellectuelle. Tel que démontré par l’ARL (Association of </a:t>
            </a:r>
            <a:r>
              <a:rPr lang="fr-CA" sz="1200" kern="1200" dirty="0" err="1" smtClean="0">
                <a:solidFill>
                  <a:schemeClr val="tx1"/>
                </a:solidFill>
                <a:effectLst/>
                <a:latin typeface="+mn-lt"/>
                <a:ea typeface="+mn-ea"/>
                <a:cs typeface="+mn-cs"/>
              </a:rPr>
              <a:t>Research</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Libraries</a:t>
            </a:r>
            <a:r>
              <a:rPr lang="fr-CA" sz="1200" kern="1200" dirty="0" smtClean="0">
                <a:solidFill>
                  <a:schemeClr val="tx1"/>
                </a:solidFill>
                <a:effectLst/>
                <a:latin typeface="+mn-lt"/>
                <a:ea typeface="+mn-ea"/>
                <a:cs typeface="+mn-cs"/>
              </a:rPr>
              <a:t> – </a:t>
            </a:r>
            <a:r>
              <a:rPr lang="fr-CA" sz="1200" kern="1200" dirty="0" err="1" smtClean="0">
                <a:solidFill>
                  <a:schemeClr val="tx1"/>
                </a:solidFill>
                <a:effectLst/>
                <a:latin typeface="+mn-lt"/>
                <a:ea typeface="+mn-ea"/>
                <a:cs typeface="+mn-cs"/>
              </a:rPr>
              <a:t>North</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America</a:t>
            </a:r>
            <a:r>
              <a:rPr lang="fr-CA" sz="1200" kern="1200" dirty="0" smtClean="0">
                <a:solidFill>
                  <a:schemeClr val="tx1"/>
                </a:solidFill>
                <a:effectLst/>
                <a:latin typeface="+mn-lt"/>
                <a:ea typeface="+mn-ea"/>
                <a:cs typeface="+mn-cs"/>
              </a:rPr>
              <a:t>), la corrélation entre la qualité de la bibliothèque universitaire et la performance de la recherche de l’université est avérée;  les statistiques et les études sont claires et bien probantes.</a:t>
            </a:r>
          </a:p>
          <a:p>
            <a:r>
              <a:rPr lang="fr-CA" sz="1200" kern="1200" dirty="0" smtClean="0">
                <a:solidFill>
                  <a:schemeClr val="tx1"/>
                </a:solidFill>
                <a:effectLst/>
                <a:latin typeface="+mn-lt"/>
                <a:ea typeface="+mn-ea"/>
                <a:cs typeface="+mn-cs"/>
              </a:rPr>
              <a:t> </a:t>
            </a:r>
          </a:p>
          <a:p>
            <a:r>
              <a:rPr lang="fr-CA" sz="1200" kern="1200" dirty="0" smtClean="0">
                <a:solidFill>
                  <a:schemeClr val="tx1"/>
                </a:solidFill>
                <a:effectLst/>
                <a:latin typeface="+mn-lt"/>
                <a:ea typeface="+mn-ea"/>
                <a:cs typeface="+mn-cs"/>
              </a:rPr>
              <a:t>Une insertion académique performante permet à la BUL de jouer un rôle primordial dans le support à l’enseignement et à l’apprentissage. Plus qu’un simple « service », la Bibliothèque, par l’entremise de la transmission du savoir mais aussi par la formation aux compétences informationnelles, est partie intégrante du cursus des étudiants. C’est d’ailleurs dans ce contexte que nous observons une augmentation constante de l’utilisation des contenus et des ressources sous toutes leurs formes, l’accès à l’information étant vital aux activités d’enseignement et d’apprentissage. </a:t>
            </a:r>
          </a:p>
          <a:p>
            <a:r>
              <a:rPr lang="fr-CA" sz="1200" kern="1200" dirty="0" smtClean="0">
                <a:solidFill>
                  <a:schemeClr val="tx1"/>
                </a:solidFill>
                <a:effectLst/>
                <a:latin typeface="+mn-lt"/>
                <a:ea typeface="+mn-ea"/>
                <a:cs typeface="+mn-cs"/>
              </a:rPr>
              <a:t> </a:t>
            </a:r>
          </a:p>
          <a:p>
            <a:r>
              <a:rPr lang="fr-CA" sz="1200" kern="1200" dirty="0" smtClean="0">
                <a:solidFill>
                  <a:schemeClr val="tx1"/>
                </a:solidFill>
                <a:effectLst/>
                <a:latin typeface="+mn-lt"/>
                <a:ea typeface="+mn-ea"/>
                <a:cs typeface="+mn-cs"/>
              </a:rPr>
              <a:t>Conséquemment, les étudiants, les enseignants, les chercheurs de l’Université Laval doivent être exposés à un environnement d’information riche en services, en contenus et en ressources de grande qualité.  La BUL devient ainsi une infrastructure de recherche à part entière et un facteur clé de la diplomation et de la réussite académique.</a:t>
            </a:r>
          </a:p>
          <a:p>
            <a:r>
              <a:rPr lang="fr-CA" sz="1200" b="1" kern="1200" dirty="0" smtClean="0">
                <a:solidFill>
                  <a:schemeClr val="tx1"/>
                </a:solidFill>
                <a:effectLst/>
                <a:latin typeface="+mn-lt"/>
                <a:ea typeface="+mn-ea"/>
                <a:cs typeface="+mn-cs"/>
              </a:rPr>
              <a:t> </a:t>
            </a:r>
            <a:endParaRPr lang="fr-CA" sz="1200" kern="1200" dirty="0" smtClean="0">
              <a:solidFill>
                <a:schemeClr val="tx1"/>
              </a:solidFill>
              <a:effectLst/>
              <a:latin typeface="+mn-lt"/>
              <a:ea typeface="+mn-ea"/>
              <a:cs typeface="+mn-cs"/>
            </a:endParaRPr>
          </a:p>
          <a:p>
            <a:endParaRPr lang="fr-CA" dirty="0"/>
          </a:p>
        </p:txBody>
      </p:sp>
      <p:sp>
        <p:nvSpPr>
          <p:cNvPr id="4" name="Espace réservé du numéro de diapositive 3"/>
          <p:cNvSpPr>
            <a:spLocks noGrp="1"/>
          </p:cNvSpPr>
          <p:nvPr>
            <p:ph type="sldNum" sz="quarter" idx="10"/>
          </p:nvPr>
        </p:nvSpPr>
        <p:spPr/>
        <p:txBody>
          <a:bodyPr/>
          <a:lstStyle/>
          <a:p>
            <a:fld id="{052DB24E-98E0-4E84-930C-DE1B3895D5A3}" type="slidenum">
              <a:rPr lang="fr-CA" smtClean="0"/>
              <a:t>39</a:t>
            </a:fld>
            <a:endParaRPr lang="fr-CA"/>
          </a:p>
        </p:txBody>
      </p:sp>
    </p:spTree>
    <p:extLst>
      <p:ext uri="{BB962C8B-B14F-4D97-AF65-F5344CB8AC3E}">
        <p14:creationId xmlns:p14="http://schemas.microsoft.com/office/powerpoint/2010/main" val="3391664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ce réservé de l'image des diapositives 1"/>
          <p:cNvSpPr>
            <a:spLocks noGrp="1" noRot="1" noChangeAspect="1" noTextEdit="1"/>
          </p:cNvSpPr>
          <p:nvPr>
            <p:ph type="sldImg"/>
          </p:nvPr>
        </p:nvSpPr>
        <p:spPr>
          <a:ln/>
        </p:spPr>
      </p:sp>
      <p:sp>
        <p:nvSpPr>
          <p:cNvPr id="47107" name="Espace réservé des commentaires 2"/>
          <p:cNvSpPr>
            <a:spLocks noGrp="1"/>
          </p:cNvSpPr>
          <p:nvPr>
            <p:ph type="body" idx="1"/>
          </p:nvPr>
        </p:nvSpPr>
        <p:spPr/>
        <p:txBody>
          <a:bodyPr/>
          <a:lstStyle/>
          <a:p>
            <a:r>
              <a:rPr lang="fr-CA" dirty="0" smtClean="0"/>
              <a:t>On se situe présentement dans un continuum entre les deux environnements papier et numérique</a:t>
            </a:r>
          </a:p>
          <a:p>
            <a:endParaRPr lang="fr-CA" dirty="0" smtClean="0"/>
          </a:p>
          <a:p>
            <a:r>
              <a:rPr lang="fr-CA" dirty="0" smtClean="0"/>
              <a:t>Vous le savez mieux que moi, Les usagers de la BUL ne sont pas une masse uniforme : on doit répondre à la fois aux besoins spécialisés du chercheur de haut niveau et à ceux de l’étudiant né en même temps que le Web. Pour l’usager classique,  les référents sont d’abord imprimés avec adaptation progressive à l’électronique, pour les nouveaux usagers, le Web est LA bibliothèque de référence et on n’a plus le réflexe ou on ne ressent plus le besoin du livre imprimé traditionnel. De plus en plus, on consulte transversalement des chapitres, articles, sections de textes. L’accès à distance aux contenus en texte intégral, l’information portable, mobile, multimédia représentent la norme. Les deux univers entrent en contact à la bibliothèque et nécessitent, tel que mentionné plus haut, une grande capacité d’adaptation de la part du personnel.</a:t>
            </a:r>
            <a:endParaRPr lang="fr-FR" dirty="0" smtClean="0"/>
          </a:p>
          <a:p>
            <a:r>
              <a:rPr lang="fr-CA" dirty="0" smtClean="0"/>
              <a:t>Les outils d’hier ne suffisent plus aux nouvelles clientèles et la BUL doit s’adapter rapidement. Ariane 2.0, pour ne citer qu’un exemple, est une réponse aux clientèles du Web. Les études sur les nouveaux usagers se multiplient, notamment chez OCLC, on doit se les approprier. Les enquêtes de satisfaction comme </a:t>
            </a:r>
            <a:r>
              <a:rPr lang="fr-CA" dirty="0" err="1" smtClean="0"/>
              <a:t>LibQual</a:t>
            </a:r>
            <a:r>
              <a:rPr lang="fr-CA" dirty="0" smtClean="0"/>
              <a:t> permettent également à la BUL de se mesurer, se comparer et s’adapter. un important congrès du CEFRIO a</a:t>
            </a:r>
            <a:r>
              <a:rPr lang="fr-CA" baseline="0" dirty="0" smtClean="0"/>
              <a:t> été</a:t>
            </a:r>
            <a:r>
              <a:rPr lang="fr-CA" dirty="0" smtClean="0"/>
              <a:t> consacré à l’étude de la génération « C », la génération qui se sert de l’Internet pour Communiquer, Créer et Collaborer. </a:t>
            </a:r>
          </a:p>
          <a:p>
            <a:endParaRPr lang="fr-CA" dirty="0" smtClean="0"/>
          </a:p>
          <a:p>
            <a:r>
              <a:rPr lang="fr-CA" dirty="0" smtClean="0"/>
              <a:t>Google </a:t>
            </a:r>
            <a:r>
              <a:rPr lang="fr-CA" dirty="0" err="1" smtClean="0"/>
              <a:t>Booksearch</a:t>
            </a:r>
            <a:r>
              <a:rPr lang="fr-CA" dirty="0" smtClean="0"/>
              <a:t> annonçait fin 2008, à peine 4 ans après l’annonce du lancement du projet, qu’ils avaient numérisé 7 millions de livres, </a:t>
            </a:r>
            <a:r>
              <a:rPr lang="fr-CA" dirty="0" err="1" smtClean="0"/>
              <a:t>Europeana</a:t>
            </a:r>
            <a:r>
              <a:rPr lang="fr-CA" dirty="0" smtClean="0"/>
              <a:t> de son côté donne maintenant accès à 5 millions d’objets numérisés. Si on imprimait les documents numériques acquis par la BUL depuis 10 ans, on aurait besoin de 7 étages supplémentaires  pour les ranger sur les rayons. D’ici peu les bibliothèques accèderont à un contenu sans commune mesure avec leur propre collection. Que signifiera une collection de bibliothèque dans ce contexte? On mesure encore mal l’impact de l’arrivée de ces millions de documents supplémentaires accessibles à partir nos bibliothèques. Les deux bibliothèques nationales canadiennes sont également en train de bouger sur ces questions.</a:t>
            </a:r>
            <a:endParaRPr lang="fr-FR" dirty="0" smtClean="0"/>
          </a:p>
          <a:p>
            <a:r>
              <a:rPr lang="fr-CA" dirty="0" smtClean="0"/>
              <a:t> </a:t>
            </a:r>
            <a:endParaRPr lang="fr-FR" dirty="0" smtClean="0"/>
          </a:p>
          <a:p>
            <a:r>
              <a:rPr lang="fr-CA" dirty="0" smtClean="0"/>
              <a:t>En l’espace de 15 ans, un nouveau paradigme numérique s’est imposé, complexifiant les compétences informationnelles que nos étudiants doivent maîtriser et la réalité documentaire que les employés doivent traiter. Le numérique dissout les frontières traditionnelles entre sources primaires et secondaires, entre livres et périodiques, entre collections spéciales et muséales. Tout devient accessible de partout, de la minuscule diapositive à la carte géographique multicouche à haute résolution, aux données de recherche des chercheurs. D’autre part, les clientèles changent, la formation continue et à distance prend son essor, les Universités se dotent de plateformes d’apprentissage (ENA) performantes. Tous ces changements représentent des opportunités que les bibliothèques doivent saisir. Il y a quelques années les étudiants, un peu captifs, devaient venir consulter les livres entreposés dans la Bibliothèque située au centre géographique du campus. Il nous faut maintenant ajouter la bibliothèque, cette fois au centre de l’écran, au centre de l’environnement de l’étudiant. C’est à partir de là que la bibliothèque favorisera l’accès aux ressources électroniques internes et, de plus en plus, externes.</a:t>
            </a:r>
            <a:endParaRPr lang="fr-FR" dirty="0" smtClean="0"/>
          </a:p>
          <a:p>
            <a:pPr eaLnBrk="1" hangingPunct="1"/>
            <a:endParaRPr lang="fr-FR" dirty="0" smtClean="0"/>
          </a:p>
          <a:p>
            <a:pPr eaLnBrk="1" hangingPunct="1"/>
            <a:endParaRPr lang="fr-FR" dirty="0" smtClean="0"/>
          </a:p>
          <a:p>
            <a:pPr eaLnBrk="1" hangingPunct="1"/>
            <a:endParaRPr lang="fr-FR" dirty="0" smtClean="0"/>
          </a:p>
        </p:txBody>
      </p:sp>
      <p:sp>
        <p:nvSpPr>
          <p:cNvPr id="47108" name="Espace réservé du numéro de diapositive 3"/>
          <p:cNvSpPr>
            <a:spLocks noGrp="1"/>
          </p:cNvSpPr>
          <p:nvPr>
            <p:ph type="sldNum" sz="quarter" idx="5"/>
          </p:nvPr>
        </p:nvSpPr>
        <p:spPr>
          <a:noFill/>
        </p:spPr>
        <p:txBody>
          <a:bodyPr/>
          <a:lstStyle>
            <a:lvl1pPr defTabSz="928688" eaLnBrk="0" hangingPunct="0">
              <a:defRPr sz="2600">
                <a:solidFill>
                  <a:schemeClr val="tx1"/>
                </a:solidFill>
                <a:latin typeface="Times" pitchFamily="18" charset="0"/>
              </a:defRPr>
            </a:lvl1pPr>
            <a:lvl2pPr marL="754063" indent="-290513" defTabSz="928688" eaLnBrk="0" hangingPunct="0">
              <a:defRPr sz="2600">
                <a:solidFill>
                  <a:schemeClr val="tx1"/>
                </a:solidFill>
                <a:latin typeface="Times" pitchFamily="18" charset="0"/>
              </a:defRPr>
            </a:lvl2pPr>
            <a:lvl3pPr marL="1160463" indent="-231775" defTabSz="928688" eaLnBrk="0" hangingPunct="0">
              <a:defRPr sz="2600">
                <a:solidFill>
                  <a:schemeClr val="tx1"/>
                </a:solidFill>
                <a:latin typeface="Times" pitchFamily="18" charset="0"/>
              </a:defRPr>
            </a:lvl3pPr>
            <a:lvl4pPr marL="1624013" indent="-231775" defTabSz="928688" eaLnBrk="0" hangingPunct="0">
              <a:defRPr sz="2600">
                <a:solidFill>
                  <a:schemeClr val="tx1"/>
                </a:solidFill>
                <a:latin typeface="Times" pitchFamily="18" charset="0"/>
              </a:defRPr>
            </a:lvl4pPr>
            <a:lvl5pPr marL="2089150" indent="-231775" defTabSz="928688" eaLnBrk="0" hangingPunct="0">
              <a:defRPr sz="2600">
                <a:solidFill>
                  <a:schemeClr val="tx1"/>
                </a:solidFill>
                <a:latin typeface="Times" pitchFamily="18" charset="0"/>
              </a:defRPr>
            </a:lvl5pPr>
            <a:lvl6pPr marL="2546350" indent="-231775" defTabSz="928688" eaLnBrk="0" fontAlgn="base" hangingPunct="0">
              <a:spcBef>
                <a:spcPct val="0"/>
              </a:spcBef>
              <a:spcAft>
                <a:spcPct val="0"/>
              </a:spcAft>
              <a:defRPr sz="2600">
                <a:solidFill>
                  <a:schemeClr val="tx1"/>
                </a:solidFill>
                <a:latin typeface="Times" pitchFamily="18" charset="0"/>
              </a:defRPr>
            </a:lvl6pPr>
            <a:lvl7pPr marL="3003550" indent="-231775" defTabSz="928688" eaLnBrk="0" fontAlgn="base" hangingPunct="0">
              <a:spcBef>
                <a:spcPct val="0"/>
              </a:spcBef>
              <a:spcAft>
                <a:spcPct val="0"/>
              </a:spcAft>
              <a:defRPr sz="2600">
                <a:solidFill>
                  <a:schemeClr val="tx1"/>
                </a:solidFill>
                <a:latin typeface="Times" pitchFamily="18" charset="0"/>
              </a:defRPr>
            </a:lvl7pPr>
            <a:lvl8pPr marL="3460750" indent="-231775" defTabSz="928688" eaLnBrk="0" fontAlgn="base" hangingPunct="0">
              <a:spcBef>
                <a:spcPct val="0"/>
              </a:spcBef>
              <a:spcAft>
                <a:spcPct val="0"/>
              </a:spcAft>
              <a:defRPr sz="2600">
                <a:solidFill>
                  <a:schemeClr val="tx1"/>
                </a:solidFill>
                <a:latin typeface="Times" pitchFamily="18" charset="0"/>
              </a:defRPr>
            </a:lvl8pPr>
            <a:lvl9pPr marL="3917950" indent="-231775" defTabSz="928688" eaLnBrk="0" fontAlgn="base" hangingPunct="0">
              <a:spcBef>
                <a:spcPct val="0"/>
              </a:spcBef>
              <a:spcAft>
                <a:spcPct val="0"/>
              </a:spcAft>
              <a:defRPr sz="2600">
                <a:solidFill>
                  <a:schemeClr val="tx1"/>
                </a:solidFill>
                <a:latin typeface="Times" pitchFamily="18" charset="0"/>
              </a:defRPr>
            </a:lvl9pPr>
          </a:lstStyle>
          <a:p>
            <a:fld id="{986FF0B0-D45A-48DB-A44F-14F031E3B17A}" type="slidenum">
              <a:rPr lang="fr-FR" sz="1200"/>
              <a:pPr/>
              <a:t>4</a:t>
            </a:fld>
            <a:endParaRPr lang="fr-FR"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052DB24E-98E0-4E84-930C-DE1B3895D5A3}" type="slidenum">
              <a:rPr lang="fr-CA" smtClean="0"/>
              <a:t>40</a:t>
            </a:fld>
            <a:endParaRPr lang="fr-CA"/>
          </a:p>
        </p:txBody>
      </p:sp>
    </p:spTree>
    <p:extLst>
      <p:ext uri="{BB962C8B-B14F-4D97-AF65-F5344CB8AC3E}">
        <p14:creationId xmlns:p14="http://schemas.microsoft.com/office/powerpoint/2010/main" val="16207775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052DB24E-98E0-4E84-930C-DE1B3895D5A3}" type="slidenum">
              <a:rPr lang="fr-CA" smtClean="0"/>
              <a:t>41</a:t>
            </a:fld>
            <a:endParaRPr lang="fr-CA"/>
          </a:p>
        </p:txBody>
      </p:sp>
    </p:spTree>
    <p:extLst>
      <p:ext uri="{BB962C8B-B14F-4D97-AF65-F5344CB8AC3E}">
        <p14:creationId xmlns:p14="http://schemas.microsoft.com/office/powerpoint/2010/main" val="16207775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052DB24E-98E0-4E84-930C-DE1B3895D5A3}" type="slidenum">
              <a:rPr lang="fr-CA" smtClean="0"/>
              <a:t>42</a:t>
            </a:fld>
            <a:endParaRPr lang="fr-CA"/>
          </a:p>
        </p:txBody>
      </p:sp>
    </p:spTree>
    <p:extLst>
      <p:ext uri="{BB962C8B-B14F-4D97-AF65-F5344CB8AC3E}">
        <p14:creationId xmlns:p14="http://schemas.microsoft.com/office/powerpoint/2010/main" val="1204307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Afin de définir ses orientations stratégiques et ses priorités, il apparaît primordial de tenir compte des défis et des enjeux auxquels est confrontée la BUL. Certes, nombreux et majeurs sont ces défis, mais ils représentent des opportunités stimulantes que l’Université Laval et sa Bibliothèque doivent saisir et ce, au bon moment.  Parmi ces enjeux, soulignons : </a:t>
            </a:r>
          </a:p>
          <a:p>
            <a:endParaRPr lang="fr-CA" dirty="0"/>
          </a:p>
        </p:txBody>
      </p:sp>
      <p:sp>
        <p:nvSpPr>
          <p:cNvPr id="4" name="Espace réservé du numéro de diapositive 3"/>
          <p:cNvSpPr>
            <a:spLocks noGrp="1"/>
          </p:cNvSpPr>
          <p:nvPr>
            <p:ph type="sldNum" sz="quarter" idx="10"/>
          </p:nvPr>
        </p:nvSpPr>
        <p:spPr/>
        <p:txBody>
          <a:bodyPr/>
          <a:lstStyle/>
          <a:p>
            <a:fld id="{052DB24E-98E0-4E84-930C-DE1B3895D5A3}" type="slidenum">
              <a:rPr lang="fr-CA" smtClean="0"/>
              <a:t>5</a:t>
            </a:fld>
            <a:endParaRPr lang="fr-CA"/>
          </a:p>
        </p:txBody>
      </p:sp>
    </p:spTree>
    <p:extLst>
      <p:ext uri="{BB962C8B-B14F-4D97-AF65-F5344CB8AC3E}">
        <p14:creationId xmlns:p14="http://schemas.microsoft.com/office/powerpoint/2010/main" val="1620777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052DB24E-98E0-4E84-930C-DE1B3895D5A3}" type="slidenum">
              <a:rPr lang="fr-CA" smtClean="0"/>
              <a:t>6</a:t>
            </a:fld>
            <a:endParaRPr lang="fr-CA"/>
          </a:p>
        </p:txBody>
      </p:sp>
    </p:spTree>
    <p:extLst>
      <p:ext uri="{BB962C8B-B14F-4D97-AF65-F5344CB8AC3E}">
        <p14:creationId xmlns:p14="http://schemas.microsoft.com/office/powerpoint/2010/main" val="1620777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052DB24E-98E0-4E84-930C-DE1B3895D5A3}" type="slidenum">
              <a:rPr lang="fr-CA" smtClean="0"/>
              <a:t>7</a:t>
            </a:fld>
            <a:endParaRPr lang="fr-CA"/>
          </a:p>
        </p:txBody>
      </p:sp>
    </p:spTree>
    <p:extLst>
      <p:ext uri="{BB962C8B-B14F-4D97-AF65-F5344CB8AC3E}">
        <p14:creationId xmlns:p14="http://schemas.microsoft.com/office/powerpoint/2010/main" val="1620777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La même mission.</a:t>
            </a:r>
            <a:r>
              <a:rPr lang="fr-CA" baseline="0" dirty="0" smtClean="0"/>
              <a:t> Elle est absolument au goût du jour et même je vous dirai que tel que formulée, elle sera au goût d’un bon futur. Comme toute mission, elle est très ambitieuse…2 petites modifications. </a:t>
            </a:r>
            <a:endParaRPr lang="fr-CA" dirty="0"/>
          </a:p>
        </p:txBody>
      </p:sp>
      <p:sp>
        <p:nvSpPr>
          <p:cNvPr id="4" name="Espace réservé du numéro de diapositive 3"/>
          <p:cNvSpPr>
            <a:spLocks noGrp="1"/>
          </p:cNvSpPr>
          <p:nvPr>
            <p:ph type="sldNum" sz="quarter" idx="10"/>
          </p:nvPr>
        </p:nvSpPr>
        <p:spPr/>
        <p:txBody>
          <a:bodyPr/>
          <a:lstStyle/>
          <a:p>
            <a:fld id="{052DB24E-98E0-4E84-930C-DE1B3895D5A3}" type="slidenum">
              <a:rPr lang="fr-CA" smtClean="0"/>
              <a:t>8</a:t>
            </a:fld>
            <a:endParaRPr lang="fr-CA"/>
          </a:p>
        </p:txBody>
      </p:sp>
    </p:spTree>
    <p:extLst>
      <p:ext uri="{BB962C8B-B14F-4D97-AF65-F5344CB8AC3E}">
        <p14:creationId xmlns:p14="http://schemas.microsoft.com/office/powerpoint/2010/main" val="1620777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kern="1200" dirty="0" smtClean="0">
                <a:solidFill>
                  <a:schemeClr val="tx1"/>
                </a:solidFill>
                <a:effectLst/>
                <a:latin typeface="+mn-lt"/>
                <a:ea typeface="+mn-ea"/>
                <a:cs typeface="+mn-cs"/>
              </a:rPr>
              <a:t>La réalisation d’une planification stratégique ne peut se faire que dans un cadre où la cohésion des valeurs de l’équipe est reconnue et partagée. Ces valeurs communes cimentent les actions et permettent l’émergence des résultats escomptés. Ces valeurs marqueront le travail de tout le personnel et encadreront leurs activités</a:t>
            </a:r>
            <a:endParaRPr lang="fr-CA" dirty="0"/>
          </a:p>
        </p:txBody>
      </p:sp>
      <p:sp>
        <p:nvSpPr>
          <p:cNvPr id="4" name="Espace réservé du numéro de diapositive 3"/>
          <p:cNvSpPr>
            <a:spLocks noGrp="1"/>
          </p:cNvSpPr>
          <p:nvPr>
            <p:ph type="sldNum" sz="quarter" idx="10"/>
          </p:nvPr>
        </p:nvSpPr>
        <p:spPr/>
        <p:txBody>
          <a:bodyPr/>
          <a:lstStyle/>
          <a:p>
            <a:fld id="{052DB24E-98E0-4E84-930C-DE1B3895D5A3}" type="slidenum">
              <a:rPr lang="fr-CA" smtClean="0"/>
              <a:t>9</a:t>
            </a:fld>
            <a:endParaRPr lang="fr-CA"/>
          </a:p>
        </p:txBody>
      </p:sp>
    </p:spTree>
    <p:extLst>
      <p:ext uri="{BB962C8B-B14F-4D97-AF65-F5344CB8AC3E}">
        <p14:creationId xmlns:p14="http://schemas.microsoft.com/office/powerpoint/2010/main" val="1620777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CA"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60197E84-55D5-9548-9767-AF7332CBBE76}" type="datetimeFigureOut">
              <a:rPr lang="fr-FR" smtClean="0"/>
              <a:pPr/>
              <a:t>26/03/2014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0919A27-F40F-A342-9C4E-1277721D9894}"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e la date 3"/>
          <p:cNvSpPr>
            <a:spLocks noGrp="1"/>
          </p:cNvSpPr>
          <p:nvPr>
            <p:ph type="dt" sz="half" idx="10"/>
          </p:nvPr>
        </p:nvSpPr>
        <p:spPr/>
        <p:txBody>
          <a:bodyPr/>
          <a:lstStyle/>
          <a:p>
            <a:fld id="{60197E84-55D5-9548-9767-AF7332CBBE76}" type="datetimeFigureOut">
              <a:rPr lang="fr-FR" smtClean="0"/>
              <a:pPr/>
              <a:t>26/03/2014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0919A27-F40F-A342-9C4E-1277721D9894}"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CA"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e la date 3"/>
          <p:cNvSpPr>
            <a:spLocks noGrp="1"/>
          </p:cNvSpPr>
          <p:nvPr>
            <p:ph type="dt" sz="half" idx="10"/>
          </p:nvPr>
        </p:nvSpPr>
        <p:spPr/>
        <p:txBody>
          <a:bodyPr/>
          <a:lstStyle/>
          <a:p>
            <a:fld id="{60197E84-55D5-9548-9767-AF7332CBBE76}" type="datetimeFigureOut">
              <a:rPr lang="fr-FR" smtClean="0"/>
              <a:pPr/>
              <a:t>26/03/2014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0919A27-F40F-A342-9C4E-1277721D9894}"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fr-FR"/>
          </a:p>
        </p:txBody>
      </p:sp>
      <p:sp>
        <p:nvSpPr>
          <p:cNvPr id="3" name="Espace réservé du contenu 2"/>
          <p:cNvSpPr>
            <a:spLocks noGrp="1"/>
          </p:cNvSpPr>
          <p:nvPr>
            <p:ph idx="1"/>
          </p:nvPr>
        </p:nvSpPr>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e la date 3"/>
          <p:cNvSpPr>
            <a:spLocks noGrp="1"/>
          </p:cNvSpPr>
          <p:nvPr>
            <p:ph type="dt" sz="half" idx="10"/>
          </p:nvPr>
        </p:nvSpPr>
        <p:spPr/>
        <p:txBody>
          <a:bodyPr/>
          <a:lstStyle/>
          <a:p>
            <a:fld id="{60197E84-55D5-9548-9767-AF7332CBBE76}" type="datetimeFigureOut">
              <a:rPr lang="fr-FR" smtClean="0"/>
              <a:pPr/>
              <a:t>26/03/2014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0919A27-F40F-A342-9C4E-1277721D9894}"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CA"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smtClean="0"/>
              <a:t>Cliquez pour modifier les styles du texte du masque</a:t>
            </a:r>
          </a:p>
        </p:txBody>
      </p:sp>
      <p:sp>
        <p:nvSpPr>
          <p:cNvPr id="4" name="Espace réservé de la date 3"/>
          <p:cNvSpPr>
            <a:spLocks noGrp="1"/>
          </p:cNvSpPr>
          <p:nvPr>
            <p:ph type="dt" sz="half" idx="10"/>
          </p:nvPr>
        </p:nvSpPr>
        <p:spPr/>
        <p:txBody>
          <a:bodyPr/>
          <a:lstStyle/>
          <a:p>
            <a:fld id="{60197E84-55D5-9548-9767-AF7332CBBE76}" type="datetimeFigureOut">
              <a:rPr lang="fr-FR" smtClean="0"/>
              <a:pPr/>
              <a:t>26/03/2014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0919A27-F40F-A342-9C4E-1277721D9894}"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5" name="Espace réservé de la date 4"/>
          <p:cNvSpPr>
            <a:spLocks noGrp="1"/>
          </p:cNvSpPr>
          <p:nvPr>
            <p:ph type="dt" sz="half" idx="10"/>
          </p:nvPr>
        </p:nvSpPr>
        <p:spPr/>
        <p:txBody>
          <a:bodyPr/>
          <a:lstStyle/>
          <a:p>
            <a:fld id="{60197E84-55D5-9548-9767-AF7332CBBE76}" type="datetimeFigureOut">
              <a:rPr lang="fr-FR" smtClean="0"/>
              <a:pPr/>
              <a:t>26/03/2014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0919A27-F40F-A342-9C4E-1277721D9894}"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CA"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7" name="Espace réservé de la date 6"/>
          <p:cNvSpPr>
            <a:spLocks noGrp="1"/>
          </p:cNvSpPr>
          <p:nvPr>
            <p:ph type="dt" sz="half" idx="10"/>
          </p:nvPr>
        </p:nvSpPr>
        <p:spPr/>
        <p:txBody>
          <a:bodyPr/>
          <a:lstStyle/>
          <a:p>
            <a:fld id="{60197E84-55D5-9548-9767-AF7332CBBE76}" type="datetimeFigureOut">
              <a:rPr lang="fr-FR" smtClean="0"/>
              <a:pPr/>
              <a:t>26/03/2014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D0919A27-F40F-A342-9C4E-1277721D9894}"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fr-FR"/>
          </a:p>
        </p:txBody>
      </p:sp>
      <p:sp>
        <p:nvSpPr>
          <p:cNvPr id="3" name="Espace réservé de la date 2"/>
          <p:cNvSpPr>
            <a:spLocks noGrp="1"/>
          </p:cNvSpPr>
          <p:nvPr>
            <p:ph type="dt" sz="half" idx="10"/>
          </p:nvPr>
        </p:nvSpPr>
        <p:spPr/>
        <p:txBody>
          <a:bodyPr/>
          <a:lstStyle/>
          <a:p>
            <a:fld id="{60197E84-55D5-9548-9767-AF7332CBBE76}" type="datetimeFigureOut">
              <a:rPr lang="fr-FR" smtClean="0"/>
              <a:pPr/>
              <a:t>26/03/2014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D0919A27-F40F-A342-9C4E-1277721D9894}"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0197E84-55D5-9548-9767-AF7332CBBE76}" type="datetimeFigureOut">
              <a:rPr lang="fr-FR" smtClean="0"/>
              <a:pPr/>
              <a:t>26/03/2014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D0919A27-F40F-A342-9C4E-1277721D9894}"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CA"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smtClean="0"/>
              <a:t>Cliquez pour modifier les styles du texte du masque</a:t>
            </a:r>
          </a:p>
        </p:txBody>
      </p:sp>
      <p:sp>
        <p:nvSpPr>
          <p:cNvPr id="5" name="Espace réservé de la date 4"/>
          <p:cNvSpPr>
            <a:spLocks noGrp="1"/>
          </p:cNvSpPr>
          <p:nvPr>
            <p:ph type="dt" sz="half" idx="10"/>
          </p:nvPr>
        </p:nvSpPr>
        <p:spPr/>
        <p:txBody>
          <a:bodyPr/>
          <a:lstStyle/>
          <a:p>
            <a:fld id="{60197E84-55D5-9548-9767-AF7332CBBE76}" type="datetimeFigureOut">
              <a:rPr lang="fr-FR" smtClean="0"/>
              <a:pPr/>
              <a:t>26/03/2014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0919A27-F40F-A342-9C4E-1277721D9894}"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CA"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smtClean="0"/>
              <a:t>Cliquez pour modifier les styles du texte du masque</a:t>
            </a:r>
          </a:p>
        </p:txBody>
      </p:sp>
      <p:sp>
        <p:nvSpPr>
          <p:cNvPr id="5" name="Espace réservé de la date 4"/>
          <p:cNvSpPr>
            <a:spLocks noGrp="1"/>
          </p:cNvSpPr>
          <p:nvPr>
            <p:ph type="dt" sz="half" idx="10"/>
          </p:nvPr>
        </p:nvSpPr>
        <p:spPr/>
        <p:txBody>
          <a:bodyPr/>
          <a:lstStyle/>
          <a:p>
            <a:fld id="{60197E84-55D5-9548-9767-AF7332CBBE76}" type="datetimeFigureOut">
              <a:rPr lang="fr-FR" smtClean="0"/>
              <a:pPr/>
              <a:t>26/03/2014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0919A27-F40F-A342-9C4E-1277721D9894}"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CA"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197E84-55D5-9548-9767-AF7332CBBE76}" type="datetimeFigureOut">
              <a:rPr lang="fr-FR" smtClean="0"/>
              <a:pPr/>
              <a:t>26/03/2014</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919A27-F40F-A342-9C4E-1277721D9894}"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3.xml"/><Relationship Id="rId7" Type="http://schemas.openxmlformats.org/officeDocument/2006/relationships/image" Target="../media/image1.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4.xml"/></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5.png"/><Relationship Id="rId3" Type="http://schemas.openxmlformats.org/officeDocument/2006/relationships/tags" Target="../tags/tag47.xml"/><Relationship Id="rId7" Type="http://schemas.openxmlformats.org/officeDocument/2006/relationships/tags" Target="../tags/tag51.xml"/><Relationship Id="rId12" Type="http://schemas.openxmlformats.org/officeDocument/2006/relationships/image" Target="../media/image6.pdf"/><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5" Type="http://schemas.openxmlformats.org/officeDocument/2006/relationships/tags" Target="../tags/tag49.xml"/><Relationship Id="rId15" Type="http://schemas.microsoft.com/office/2007/relationships/hdphoto" Target="../media/hdphoto2.wdp"/><Relationship Id="rId10" Type="http://schemas.openxmlformats.org/officeDocument/2006/relationships/image" Target="../media/image3.jpeg"/><Relationship Id="rId4" Type="http://schemas.openxmlformats.org/officeDocument/2006/relationships/tags" Target="../tags/tag48.xml"/><Relationship Id="rId9" Type="http://schemas.openxmlformats.org/officeDocument/2006/relationships/notesSlide" Target="../notesSlides/notesSlide10.xml"/><Relationship Id="rId14" Type="http://schemas.openxmlformats.org/officeDocument/2006/relationships/image" Target="../media/image22.jpe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5.png"/><Relationship Id="rId3" Type="http://schemas.openxmlformats.org/officeDocument/2006/relationships/tags" Target="../tags/tag54.xml"/><Relationship Id="rId7" Type="http://schemas.openxmlformats.org/officeDocument/2006/relationships/tags" Target="../tags/tag58.xml"/><Relationship Id="rId12" Type="http://schemas.openxmlformats.org/officeDocument/2006/relationships/image" Target="../media/image6.pdf"/><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tags" Target="../tags/tag57.xml"/><Relationship Id="rId5" Type="http://schemas.openxmlformats.org/officeDocument/2006/relationships/tags" Target="../tags/tag56.xml"/><Relationship Id="rId15" Type="http://schemas.microsoft.com/office/2007/relationships/hdphoto" Target="../media/hdphoto2.wdp"/><Relationship Id="rId10" Type="http://schemas.openxmlformats.org/officeDocument/2006/relationships/image" Target="../media/image3.jpeg"/><Relationship Id="rId4" Type="http://schemas.openxmlformats.org/officeDocument/2006/relationships/tags" Target="../tags/tag55.xml"/><Relationship Id="rId9" Type="http://schemas.openxmlformats.org/officeDocument/2006/relationships/notesSlide" Target="../notesSlides/notesSlide11.xml"/><Relationship Id="rId14"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6.pdf"/><Relationship Id="rId3" Type="http://schemas.openxmlformats.org/officeDocument/2006/relationships/tags" Target="../tags/tag61.xml"/><Relationship Id="rId7" Type="http://schemas.openxmlformats.org/officeDocument/2006/relationships/tags" Target="../tags/tag65.xml"/><Relationship Id="rId12" Type="http://schemas.microsoft.com/office/2007/relationships/hdphoto" Target="../media/hdphoto3.wdp"/><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tags" Target="../tags/tag64.xml"/><Relationship Id="rId11" Type="http://schemas.openxmlformats.org/officeDocument/2006/relationships/image" Target="../media/image23.jpeg"/><Relationship Id="rId5" Type="http://schemas.openxmlformats.org/officeDocument/2006/relationships/tags" Target="../tags/tag63.xml"/><Relationship Id="rId10" Type="http://schemas.openxmlformats.org/officeDocument/2006/relationships/image" Target="../media/image3.jpeg"/><Relationship Id="rId4" Type="http://schemas.openxmlformats.org/officeDocument/2006/relationships/tags" Target="../tags/tag62.xml"/><Relationship Id="rId9" Type="http://schemas.openxmlformats.org/officeDocument/2006/relationships/notesSlide" Target="../notesSlides/notesSlide12.xml"/><Relationship Id="rId1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6.pdf"/><Relationship Id="rId3" Type="http://schemas.openxmlformats.org/officeDocument/2006/relationships/tags" Target="../tags/tag68.xml"/><Relationship Id="rId7" Type="http://schemas.openxmlformats.org/officeDocument/2006/relationships/tags" Target="../tags/tag72.xml"/><Relationship Id="rId12" Type="http://schemas.microsoft.com/office/2007/relationships/hdphoto" Target="../media/hdphoto3.wdp"/><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tags" Target="../tags/tag71.xml"/><Relationship Id="rId11" Type="http://schemas.openxmlformats.org/officeDocument/2006/relationships/image" Target="../media/image23.jpeg"/><Relationship Id="rId5" Type="http://schemas.openxmlformats.org/officeDocument/2006/relationships/tags" Target="../tags/tag70.xml"/><Relationship Id="rId10" Type="http://schemas.openxmlformats.org/officeDocument/2006/relationships/image" Target="../media/image3.jpeg"/><Relationship Id="rId4" Type="http://schemas.openxmlformats.org/officeDocument/2006/relationships/tags" Target="../tags/tag69.xml"/><Relationship Id="rId9" Type="http://schemas.openxmlformats.org/officeDocument/2006/relationships/notesSlide" Target="../notesSlides/notesSlide13.xml"/><Relationship Id="rId1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4.xml"/><Relationship Id="rId13" Type="http://schemas.openxmlformats.org/officeDocument/2006/relationships/image" Target="../media/image5.png"/><Relationship Id="rId3" Type="http://schemas.openxmlformats.org/officeDocument/2006/relationships/tags" Target="../tags/tag75.xml"/><Relationship Id="rId7" Type="http://schemas.openxmlformats.org/officeDocument/2006/relationships/slideLayout" Target="../slideLayouts/slideLayout2.xml"/><Relationship Id="rId12" Type="http://schemas.openxmlformats.org/officeDocument/2006/relationships/image" Target="../media/image6.pdf"/><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9" Type="http://schemas.openxmlformats.org/officeDocument/2006/relationships/image" Target="../media/image3.jpeg"/><Relationship Id="rId14" Type="http://schemas.openxmlformats.org/officeDocument/2006/relationships/image" Target="../media/image24.jpeg"/></Relationships>
</file>

<file path=ppt/slides/_rels/slide15.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5.png"/><Relationship Id="rId18" Type="http://schemas.microsoft.com/office/2007/relationships/diagramDrawing" Target="../diagrams/drawing7.xml"/><Relationship Id="rId3" Type="http://schemas.openxmlformats.org/officeDocument/2006/relationships/tags" Target="../tags/tag81.xml"/><Relationship Id="rId7" Type="http://schemas.openxmlformats.org/officeDocument/2006/relationships/notesSlide" Target="../notesSlides/notesSlide15.xml"/><Relationship Id="rId12" Type="http://schemas.openxmlformats.org/officeDocument/2006/relationships/image" Target="../media/image6.pdf"/><Relationship Id="rId17" Type="http://schemas.openxmlformats.org/officeDocument/2006/relationships/diagramColors" Target="../diagrams/colors7.xml"/><Relationship Id="rId2" Type="http://schemas.openxmlformats.org/officeDocument/2006/relationships/tags" Target="../tags/tag80.xml"/><Relationship Id="rId16" Type="http://schemas.openxmlformats.org/officeDocument/2006/relationships/diagramQuickStyle" Target="../diagrams/quickStyle7.xml"/><Relationship Id="rId1" Type="http://schemas.openxmlformats.org/officeDocument/2006/relationships/tags" Target="../tags/tag79.xml"/><Relationship Id="rId6" Type="http://schemas.openxmlformats.org/officeDocument/2006/relationships/slideLayout" Target="../slideLayouts/slideLayout2.xml"/><Relationship Id="rId5" Type="http://schemas.openxmlformats.org/officeDocument/2006/relationships/tags" Target="../tags/tag83.xml"/><Relationship Id="rId15" Type="http://schemas.openxmlformats.org/officeDocument/2006/relationships/diagramLayout" Target="../diagrams/layout7.xml"/><Relationship Id="rId4" Type="http://schemas.openxmlformats.org/officeDocument/2006/relationships/tags" Target="../tags/tag82.xml"/><Relationship Id="rId14" Type="http://schemas.openxmlformats.org/officeDocument/2006/relationships/diagramData" Target="../diagrams/data7.xml"/></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6.xml"/><Relationship Id="rId13" Type="http://schemas.openxmlformats.org/officeDocument/2006/relationships/image" Target="../media/image5.png"/><Relationship Id="rId18" Type="http://schemas.microsoft.com/office/2007/relationships/diagramDrawing" Target="../diagrams/drawing8.xml"/><Relationship Id="rId3" Type="http://schemas.openxmlformats.org/officeDocument/2006/relationships/tags" Target="../tags/tag86.xml"/><Relationship Id="rId7" Type="http://schemas.openxmlformats.org/officeDocument/2006/relationships/slideLayout" Target="../slideLayouts/slideLayout2.xml"/><Relationship Id="rId12" Type="http://schemas.openxmlformats.org/officeDocument/2006/relationships/image" Target="../media/image6.pdf"/><Relationship Id="rId17" Type="http://schemas.openxmlformats.org/officeDocument/2006/relationships/diagramColors" Target="../diagrams/colors8.xml"/><Relationship Id="rId2" Type="http://schemas.openxmlformats.org/officeDocument/2006/relationships/tags" Target="../tags/tag85.xml"/><Relationship Id="rId16" Type="http://schemas.openxmlformats.org/officeDocument/2006/relationships/diagramQuickStyle" Target="../diagrams/quickStyle8.xml"/><Relationship Id="rId1" Type="http://schemas.openxmlformats.org/officeDocument/2006/relationships/tags" Target="../tags/tag84.xml"/><Relationship Id="rId6" Type="http://schemas.openxmlformats.org/officeDocument/2006/relationships/tags" Target="../tags/tag89.xml"/><Relationship Id="rId5" Type="http://schemas.openxmlformats.org/officeDocument/2006/relationships/tags" Target="../tags/tag88.xml"/><Relationship Id="rId15" Type="http://schemas.openxmlformats.org/officeDocument/2006/relationships/diagramLayout" Target="../diagrams/layout8.xml"/><Relationship Id="rId4" Type="http://schemas.openxmlformats.org/officeDocument/2006/relationships/tags" Target="../tags/tag87.xml"/><Relationship Id="rId9" Type="http://schemas.openxmlformats.org/officeDocument/2006/relationships/image" Target="../media/image3.jpeg"/><Relationship Id="rId14" Type="http://schemas.openxmlformats.org/officeDocument/2006/relationships/diagramData" Target="../diagrams/data8.xml"/></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13" Type="http://schemas.openxmlformats.org/officeDocument/2006/relationships/image" Target="../media/image5.png"/><Relationship Id="rId18" Type="http://schemas.microsoft.com/office/2007/relationships/diagramDrawing" Target="../diagrams/drawing9.xml"/><Relationship Id="rId3" Type="http://schemas.openxmlformats.org/officeDocument/2006/relationships/tags" Target="../tags/tag92.xml"/><Relationship Id="rId7" Type="http://schemas.openxmlformats.org/officeDocument/2006/relationships/slideLayout" Target="../slideLayouts/slideLayout2.xml"/><Relationship Id="rId12" Type="http://schemas.openxmlformats.org/officeDocument/2006/relationships/image" Target="../media/image6.pdf"/><Relationship Id="rId17" Type="http://schemas.openxmlformats.org/officeDocument/2006/relationships/diagramColors" Target="../diagrams/colors9.xml"/><Relationship Id="rId2" Type="http://schemas.openxmlformats.org/officeDocument/2006/relationships/tags" Target="../tags/tag91.xml"/><Relationship Id="rId16" Type="http://schemas.openxmlformats.org/officeDocument/2006/relationships/diagramQuickStyle" Target="../diagrams/quickStyle9.xml"/><Relationship Id="rId1" Type="http://schemas.openxmlformats.org/officeDocument/2006/relationships/tags" Target="../tags/tag90.xml"/><Relationship Id="rId6" Type="http://schemas.openxmlformats.org/officeDocument/2006/relationships/tags" Target="../tags/tag95.xml"/><Relationship Id="rId5" Type="http://schemas.openxmlformats.org/officeDocument/2006/relationships/tags" Target="../tags/tag94.xml"/><Relationship Id="rId15" Type="http://schemas.openxmlformats.org/officeDocument/2006/relationships/diagramLayout" Target="../diagrams/layout9.xml"/><Relationship Id="rId4" Type="http://schemas.openxmlformats.org/officeDocument/2006/relationships/tags" Target="../tags/tag93.xml"/><Relationship Id="rId9" Type="http://schemas.openxmlformats.org/officeDocument/2006/relationships/image" Target="../media/image3.jpeg"/><Relationship Id="rId14" Type="http://schemas.openxmlformats.org/officeDocument/2006/relationships/diagramData" Target="../diagrams/data9.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8.xml"/><Relationship Id="rId13" Type="http://schemas.openxmlformats.org/officeDocument/2006/relationships/image" Target="../media/image5.png"/><Relationship Id="rId18" Type="http://schemas.microsoft.com/office/2007/relationships/diagramDrawing" Target="../diagrams/drawing10.xml"/><Relationship Id="rId3" Type="http://schemas.openxmlformats.org/officeDocument/2006/relationships/tags" Target="../tags/tag98.xml"/><Relationship Id="rId7" Type="http://schemas.openxmlformats.org/officeDocument/2006/relationships/slideLayout" Target="../slideLayouts/slideLayout2.xml"/><Relationship Id="rId12" Type="http://schemas.openxmlformats.org/officeDocument/2006/relationships/image" Target="../media/image6.pdf"/><Relationship Id="rId17" Type="http://schemas.openxmlformats.org/officeDocument/2006/relationships/diagramColors" Target="../diagrams/colors10.xml"/><Relationship Id="rId2" Type="http://schemas.openxmlformats.org/officeDocument/2006/relationships/tags" Target="../tags/tag97.xml"/><Relationship Id="rId16" Type="http://schemas.openxmlformats.org/officeDocument/2006/relationships/diagramQuickStyle" Target="../diagrams/quickStyle10.xml"/><Relationship Id="rId1" Type="http://schemas.openxmlformats.org/officeDocument/2006/relationships/tags" Target="../tags/tag96.xml"/><Relationship Id="rId6" Type="http://schemas.openxmlformats.org/officeDocument/2006/relationships/tags" Target="../tags/tag101.xml"/><Relationship Id="rId5" Type="http://schemas.openxmlformats.org/officeDocument/2006/relationships/tags" Target="../tags/tag100.xml"/><Relationship Id="rId15" Type="http://schemas.openxmlformats.org/officeDocument/2006/relationships/diagramLayout" Target="../diagrams/layout10.xml"/><Relationship Id="rId4" Type="http://schemas.openxmlformats.org/officeDocument/2006/relationships/tags" Target="../tags/tag99.xml"/><Relationship Id="rId9" Type="http://schemas.openxmlformats.org/officeDocument/2006/relationships/image" Target="../media/image3.jpeg"/><Relationship Id="rId14" Type="http://schemas.openxmlformats.org/officeDocument/2006/relationships/diagramData" Target="../diagrams/data10.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9.xml"/><Relationship Id="rId13" Type="http://schemas.openxmlformats.org/officeDocument/2006/relationships/image" Target="../media/image5.png"/><Relationship Id="rId18" Type="http://schemas.microsoft.com/office/2007/relationships/diagramDrawing" Target="../diagrams/drawing11.xml"/><Relationship Id="rId3" Type="http://schemas.openxmlformats.org/officeDocument/2006/relationships/tags" Target="../tags/tag104.xml"/><Relationship Id="rId7" Type="http://schemas.openxmlformats.org/officeDocument/2006/relationships/slideLayout" Target="../slideLayouts/slideLayout2.xml"/><Relationship Id="rId12" Type="http://schemas.openxmlformats.org/officeDocument/2006/relationships/image" Target="../media/image6.pdf"/><Relationship Id="rId17" Type="http://schemas.openxmlformats.org/officeDocument/2006/relationships/diagramColors" Target="../diagrams/colors11.xml"/><Relationship Id="rId2" Type="http://schemas.openxmlformats.org/officeDocument/2006/relationships/tags" Target="../tags/tag103.xml"/><Relationship Id="rId16" Type="http://schemas.openxmlformats.org/officeDocument/2006/relationships/diagramQuickStyle" Target="../diagrams/quickStyle11.xml"/><Relationship Id="rId1" Type="http://schemas.openxmlformats.org/officeDocument/2006/relationships/tags" Target="../tags/tag102.xml"/><Relationship Id="rId6" Type="http://schemas.openxmlformats.org/officeDocument/2006/relationships/tags" Target="../tags/tag107.xml"/><Relationship Id="rId5" Type="http://schemas.openxmlformats.org/officeDocument/2006/relationships/tags" Target="../tags/tag106.xml"/><Relationship Id="rId15" Type="http://schemas.openxmlformats.org/officeDocument/2006/relationships/diagramLayout" Target="../diagrams/layout11.xml"/><Relationship Id="rId4" Type="http://schemas.openxmlformats.org/officeDocument/2006/relationships/tags" Target="../tags/tag105.xml"/><Relationship Id="rId9" Type="http://schemas.openxmlformats.org/officeDocument/2006/relationships/image" Target="../media/image3.jpeg"/><Relationship Id="rId14" Type="http://schemas.openxmlformats.org/officeDocument/2006/relationships/diagramData" Target="../diagrams/data11.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5.png"/><Relationship Id="rId3" Type="http://schemas.openxmlformats.org/officeDocument/2006/relationships/tags" Target="../tags/tag7.xml"/><Relationship Id="rId7" Type="http://schemas.openxmlformats.org/officeDocument/2006/relationships/tags" Target="../tags/tag11.xml"/><Relationship Id="rId12" Type="http://schemas.openxmlformats.org/officeDocument/2006/relationships/image" Target="../media/image6.pdf"/><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image" Target="../media/image4.jpeg"/><Relationship Id="rId5" Type="http://schemas.openxmlformats.org/officeDocument/2006/relationships/tags" Target="../tags/tag9.xml"/><Relationship Id="rId10" Type="http://schemas.openxmlformats.org/officeDocument/2006/relationships/image" Target="../media/image3.jpeg"/><Relationship Id="rId4" Type="http://schemas.openxmlformats.org/officeDocument/2006/relationships/tags" Target="../tags/tag8.xml"/><Relationship Id="rId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20.xml"/><Relationship Id="rId13" Type="http://schemas.openxmlformats.org/officeDocument/2006/relationships/image" Target="../media/image5.png"/><Relationship Id="rId18" Type="http://schemas.microsoft.com/office/2007/relationships/diagramDrawing" Target="../diagrams/drawing12.xml"/><Relationship Id="rId3" Type="http://schemas.openxmlformats.org/officeDocument/2006/relationships/tags" Target="../tags/tag110.xml"/><Relationship Id="rId7" Type="http://schemas.openxmlformats.org/officeDocument/2006/relationships/slideLayout" Target="../slideLayouts/slideLayout2.xml"/><Relationship Id="rId12" Type="http://schemas.openxmlformats.org/officeDocument/2006/relationships/image" Target="../media/image6.pdf"/><Relationship Id="rId17" Type="http://schemas.openxmlformats.org/officeDocument/2006/relationships/diagramColors" Target="../diagrams/colors12.xml"/><Relationship Id="rId2" Type="http://schemas.openxmlformats.org/officeDocument/2006/relationships/tags" Target="../tags/tag109.xml"/><Relationship Id="rId16" Type="http://schemas.openxmlformats.org/officeDocument/2006/relationships/diagramQuickStyle" Target="../diagrams/quickStyle12.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15" Type="http://schemas.openxmlformats.org/officeDocument/2006/relationships/diagramLayout" Target="../diagrams/layout12.xml"/><Relationship Id="rId4" Type="http://schemas.openxmlformats.org/officeDocument/2006/relationships/tags" Target="../tags/tag111.xml"/><Relationship Id="rId9" Type="http://schemas.openxmlformats.org/officeDocument/2006/relationships/image" Target="../media/image3.jpeg"/><Relationship Id="rId14" Type="http://schemas.openxmlformats.org/officeDocument/2006/relationships/diagramData" Target="../diagrams/data12.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21.xml"/><Relationship Id="rId13" Type="http://schemas.openxmlformats.org/officeDocument/2006/relationships/diagramColors" Target="../diagrams/colors13.xml"/><Relationship Id="rId3" Type="http://schemas.openxmlformats.org/officeDocument/2006/relationships/tags" Target="../tags/tag116.xml"/><Relationship Id="rId7" Type="http://schemas.openxmlformats.org/officeDocument/2006/relationships/slideLayout" Target="../slideLayouts/slideLayout2.xml"/><Relationship Id="rId12" Type="http://schemas.openxmlformats.org/officeDocument/2006/relationships/diagramQuickStyle" Target="../diagrams/quickStyle13.xml"/><Relationship Id="rId2" Type="http://schemas.openxmlformats.org/officeDocument/2006/relationships/tags" Target="../tags/tag115.xml"/><Relationship Id="rId16" Type="http://schemas.openxmlformats.org/officeDocument/2006/relationships/image" Target="../media/image5.png"/><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diagramLayout" Target="../diagrams/layout13.xml"/><Relationship Id="rId5" Type="http://schemas.openxmlformats.org/officeDocument/2006/relationships/tags" Target="../tags/tag118.xml"/><Relationship Id="rId15" Type="http://schemas.openxmlformats.org/officeDocument/2006/relationships/image" Target="../media/image6.pdf"/><Relationship Id="rId10" Type="http://schemas.openxmlformats.org/officeDocument/2006/relationships/diagramData" Target="../diagrams/data13.xml"/><Relationship Id="rId4" Type="http://schemas.openxmlformats.org/officeDocument/2006/relationships/tags" Target="../tags/tag117.xml"/><Relationship Id="rId9" Type="http://schemas.openxmlformats.org/officeDocument/2006/relationships/image" Target="../media/image3.jpeg"/><Relationship Id="rId14" Type="http://schemas.microsoft.com/office/2007/relationships/diagramDrawing" Target="../diagrams/drawing13.xml"/></Relationships>
</file>

<file path=ppt/slides/_rels/slide22.xml.rels><?xml version="1.0" encoding="UTF-8" standalone="yes"?>
<Relationships xmlns="http://schemas.openxmlformats.org/package/2006/relationships"><Relationship Id="rId8" Type="http://schemas.openxmlformats.org/officeDocument/2006/relationships/image" Target="../media/image3.jpeg"/><Relationship Id="rId13" Type="http://schemas.microsoft.com/office/2007/relationships/diagramDrawing" Target="../diagrams/drawing14.xml"/><Relationship Id="rId3" Type="http://schemas.openxmlformats.org/officeDocument/2006/relationships/tags" Target="../tags/tag122.xml"/><Relationship Id="rId7" Type="http://schemas.openxmlformats.org/officeDocument/2006/relationships/notesSlide" Target="../notesSlides/notesSlide22.xml"/><Relationship Id="rId12" Type="http://schemas.openxmlformats.org/officeDocument/2006/relationships/diagramColors" Target="../diagrams/colors14.xml"/><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slideLayout" Target="../slideLayouts/slideLayout2.xml"/><Relationship Id="rId11" Type="http://schemas.openxmlformats.org/officeDocument/2006/relationships/diagramQuickStyle" Target="../diagrams/quickStyle14.xml"/><Relationship Id="rId5" Type="http://schemas.openxmlformats.org/officeDocument/2006/relationships/tags" Target="../tags/tag124.xml"/><Relationship Id="rId10" Type="http://schemas.openxmlformats.org/officeDocument/2006/relationships/diagramLayout" Target="../diagrams/layout14.xml"/><Relationship Id="rId4" Type="http://schemas.openxmlformats.org/officeDocument/2006/relationships/tags" Target="../tags/tag123.xml"/><Relationship Id="rId9" Type="http://schemas.openxmlformats.org/officeDocument/2006/relationships/diagramData" Target="../diagrams/data14.xml"/></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23.xml"/><Relationship Id="rId13" Type="http://schemas.openxmlformats.org/officeDocument/2006/relationships/image" Target="../media/image5.png"/><Relationship Id="rId18" Type="http://schemas.microsoft.com/office/2007/relationships/diagramDrawing" Target="../diagrams/drawing15.xml"/><Relationship Id="rId3" Type="http://schemas.openxmlformats.org/officeDocument/2006/relationships/tags" Target="../tags/tag127.xml"/><Relationship Id="rId7" Type="http://schemas.openxmlformats.org/officeDocument/2006/relationships/slideLayout" Target="../slideLayouts/slideLayout2.xml"/><Relationship Id="rId12" Type="http://schemas.openxmlformats.org/officeDocument/2006/relationships/image" Target="../media/image6.pdf"/><Relationship Id="rId17" Type="http://schemas.openxmlformats.org/officeDocument/2006/relationships/diagramColors" Target="../diagrams/colors15.xml"/><Relationship Id="rId2" Type="http://schemas.openxmlformats.org/officeDocument/2006/relationships/tags" Target="../tags/tag126.xml"/><Relationship Id="rId16" Type="http://schemas.openxmlformats.org/officeDocument/2006/relationships/diagramQuickStyle" Target="../diagrams/quickStyle15.xml"/><Relationship Id="rId1" Type="http://schemas.openxmlformats.org/officeDocument/2006/relationships/tags" Target="../tags/tag125.xml"/><Relationship Id="rId6" Type="http://schemas.openxmlformats.org/officeDocument/2006/relationships/tags" Target="../tags/tag130.xml"/><Relationship Id="rId5" Type="http://schemas.openxmlformats.org/officeDocument/2006/relationships/tags" Target="../tags/tag129.xml"/><Relationship Id="rId15" Type="http://schemas.openxmlformats.org/officeDocument/2006/relationships/diagramLayout" Target="../diagrams/layout15.xml"/><Relationship Id="rId4" Type="http://schemas.openxmlformats.org/officeDocument/2006/relationships/tags" Target="../tags/tag128.xml"/><Relationship Id="rId9" Type="http://schemas.openxmlformats.org/officeDocument/2006/relationships/image" Target="../media/image3.jpeg"/><Relationship Id="rId14" Type="http://schemas.openxmlformats.org/officeDocument/2006/relationships/diagramData" Target="../diagrams/data15.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24.xml"/><Relationship Id="rId13" Type="http://schemas.openxmlformats.org/officeDocument/2006/relationships/image" Target="../media/image5.png"/><Relationship Id="rId18" Type="http://schemas.microsoft.com/office/2007/relationships/diagramDrawing" Target="../diagrams/drawing16.xml"/><Relationship Id="rId3" Type="http://schemas.openxmlformats.org/officeDocument/2006/relationships/tags" Target="../tags/tag133.xml"/><Relationship Id="rId7" Type="http://schemas.openxmlformats.org/officeDocument/2006/relationships/slideLayout" Target="../slideLayouts/slideLayout2.xml"/><Relationship Id="rId12" Type="http://schemas.openxmlformats.org/officeDocument/2006/relationships/image" Target="../media/image6.pdf"/><Relationship Id="rId17" Type="http://schemas.openxmlformats.org/officeDocument/2006/relationships/diagramColors" Target="../diagrams/colors16.xml"/><Relationship Id="rId2" Type="http://schemas.openxmlformats.org/officeDocument/2006/relationships/tags" Target="../tags/tag132.xml"/><Relationship Id="rId16" Type="http://schemas.openxmlformats.org/officeDocument/2006/relationships/diagramQuickStyle" Target="../diagrams/quickStyle16.xml"/><Relationship Id="rId1" Type="http://schemas.openxmlformats.org/officeDocument/2006/relationships/tags" Target="../tags/tag131.xml"/><Relationship Id="rId6" Type="http://schemas.openxmlformats.org/officeDocument/2006/relationships/tags" Target="../tags/tag136.xml"/><Relationship Id="rId5" Type="http://schemas.openxmlformats.org/officeDocument/2006/relationships/tags" Target="../tags/tag135.xml"/><Relationship Id="rId15" Type="http://schemas.openxmlformats.org/officeDocument/2006/relationships/diagramLayout" Target="../diagrams/layout16.xml"/><Relationship Id="rId4" Type="http://schemas.openxmlformats.org/officeDocument/2006/relationships/tags" Target="../tags/tag134.xml"/><Relationship Id="rId9" Type="http://schemas.openxmlformats.org/officeDocument/2006/relationships/image" Target="../media/image3.jpeg"/><Relationship Id="rId14" Type="http://schemas.openxmlformats.org/officeDocument/2006/relationships/diagramData" Target="../diagrams/data16.xml"/></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5.xml"/><Relationship Id="rId13" Type="http://schemas.openxmlformats.org/officeDocument/2006/relationships/image" Target="../media/image5.png"/><Relationship Id="rId18" Type="http://schemas.microsoft.com/office/2007/relationships/diagramDrawing" Target="../diagrams/drawing17.xml"/><Relationship Id="rId3" Type="http://schemas.openxmlformats.org/officeDocument/2006/relationships/tags" Target="../tags/tag139.xml"/><Relationship Id="rId7" Type="http://schemas.openxmlformats.org/officeDocument/2006/relationships/slideLayout" Target="../slideLayouts/slideLayout2.xml"/><Relationship Id="rId12" Type="http://schemas.openxmlformats.org/officeDocument/2006/relationships/image" Target="../media/image6.pdf"/><Relationship Id="rId17" Type="http://schemas.openxmlformats.org/officeDocument/2006/relationships/diagramColors" Target="../diagrams/colors17.xml"/><Relationship Id="rId2" Type="http://schemas.openxmlformats.org/officeDocument/2006/relationships/tags" Target="../tags/tag138.xml"/><Relationship Id="rId16" Type="http://schemas.openxmlformats.org/officeDocument/2006/relationships/diagramQuickStyle" Target="../diagrams/quickStyle17.xml"/><Relationship Id="rId1" Type="http://schemas.openxmlformats.org/officeDocument/2006/relationships/tags" Target="../tags/tag137.xml"/><Relationship Id="rId6" Type="http://schemas.openxmlformats.org/officeDocument/2006/relationships/tags" Target="../tags/tag142.xml"/><Relationship Id="rId5" Type="http://schemas.openxmlformats.org/officeDocument/2006/relationships/tags" Target="../tags/tag141.xml"/><Relationship Id="rId15" Type="http://schemas.openxmlformats.org/officeDocument/2006/relationships/diagramLayout" Target="../diagrams/layout17.xml"/><Relationship Id="rId4" Type="http://schemas.openxmlformats.org/officeDocument/2006/relationships/tags" Target="../tags/tag140.xml"/><Relationship Id="rId9" Type="http://schemas.openxmlformats.org/officeDocument/2006/relationships/image" Target="../media/image3.jpeg"/><Relationship Id="rId14" Type="http://schemas.openxmlformats.org/officeDocument/2006/relationships/diagramData" Target="../diagrams/data17.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6.xml"/><Relationship Id="rId13" Type="http://schemas.openxmlformats.org/officeDocument/2006/relationships/image" Target="../media/image5.png"/><Relationship Id="rId18" Type="http://schemas.microsoft.com/office/2007/relationships/diagramDrawing" Target="../diagrams/drawing18.xml"/><Relationship Id="rId3" Type="http://schemas.openxmlformats.org/officeDocument/2006/relationships/tags" Target="../tags/tag145.xml"/><Relationship Id="rId7" Type="http://schemas.openxmlformats.org/officeDocument/2006/relationships/slideLayout" Target="../slideLayouts/slideLayout2.xml"/><Relationship Id="rId12" Type="http://schemas.openxmlformats.org/officeDocument/2006/relationships/image" Target="../media/image6.pdf"/><Relationship Id="rId17" Type="http://schemas.openxmlformats.org/officeDocument/2006/relationships/diagramColors" Target="../diagrams/colors18.xml"/><Relationship Id="rId2" Type="http://schemas.openxmlformats.org/officeDocument/2006/relationships/tags" Target="../tags/tag144.xml"/><Relationship Id="rId16" Type="http://schemas.openxmlformats.org/officeDocument/2006/relationships/diagramQuickStyle" Target="../diagrams/quickStyle18.xml"/><Relationship Id="rId1" Type="http://schemas.openxmlformats.org/officeDocument/2006/relationships/tags" Target="../tags/tag143.xml"/><Relationship Id="rId6" Type="http://schemas.openxmlformats.org/officeDocument/2006/relationships/tags" Target="../tags/tag148.xml"/><Relationship Id="rId5" Type="http://schemas.openxmlformats.org/officeDocument/2006/relationships/tags" Target="../tags/tag147.xml"/><Relationship Id="rId15" Type="http://schemas.openxmlformats.org/officeDocument/2006/relationships/diagramLayout" Target="../diagrams/layout18.xml"/><Relationship Id="rId4" Type="http://schemas.openxmlformats.org/officeDocument/2006/relationships/tags" Target="../tags/tag146.xml"/><Relationship Id="rId9" Type="http://schemas.openxmlformats.org/officeDocument/2006/relationships/image" Target="../media/image3.jpeg"/><Relationship Id="rId14" Type="http://schemas.openxmlformats.org/officeDocument/2006/relationships/diagramData" Target="../diagrams/data18.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27.xml"/><Relationship Id="rId13" Type="http://schemas.openxmlformats.org/officeDocument/2006/relationships/image" Target="../media/image5.png"/><Relationship Id="rId18" Type="http://schemas.microsoft.com/office/2007/relationships/diagramDrawing" Target="../diagrams/drawing19.xml"/><Relationship Id="rId3" Type="http://schemas.openxmlformats.org/officeDocument/2006/relationships/tags" Target="../tags/tag151.xml"/><Relationship Id="rId7" Type="http://schemas.openxmlformats.org/officeDocument/2006/relationships/slideLayout" Target="../slideLayouts/slideLayout2.xml"/><Relationship Id="rId12" Type="http://schemas.openxmlformats.org/officeDocument/2006/relationships/image" Target="../media/image6.pdf"/><Relationship Id="rId17" Type="http://schemas.openxmlformats.org/officeDocument/2006/relationships/diagramColors" Target="../diagrams/colors19.xml"/><Relationship Id="rId2" Type="http://schemas.openxmlformats.org/officeDocument/2006/relationships/tags" Target="../tags/tag150.xml"/><Relationship Id="rId16" Type="http://schemas.openxmlformats.org/officeDocument/2006/relationships/diagramQuickStyle" Target="../diagrams/quickStyle19.xml"/><Relationship Id="rId1" Type="http://schemas.openxmlformats.org/officeDocument/2006/relationships/tags" Target="../tags/tag149.xml"/><Relationship Id="rId6" Type="http://schemas.openxmlformats.org/officeDocument/2006/relationships/tags" Target="../tags/tag154.xml"/><Relationship Id="rId5" Type="http://schemas.openxmlformats.org/officeDocument/2006/relationships/tags" Target="../tags/tag153.xml"/><Relationship Id="rId15" Type="http://schemas.openxmlformats.org/officeDocument/2006/relationships/diagramLayout" Target="../diagrams/layout19.xml"/><Relationship Id="rId4" Type="http://schemas.openxmlformats.org/officeDocument/2006/relationships/tags" Target="../tags/tag152.xml"/><Relationship Id="rId9" Type="http://schemas.openxmlformats.org/officeDocument/2006/relationships/image" Target="../media/image3.jpeg"/><Relationship Id="rId14" Type="http://schemas.openxmlformats.org/officeDocument/2006/relationships/diagramData" Target="../diagrams/data19.xml"/></Relationships>
</file>

<file path=ppt/slides/_rels/slide28.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5.png"/><Relationship Id="rId18" Type="http://schemas.microsoft.com/office/2007/relationships/diagramDrawing" Target="../diagrams/drawing20.xml"/><Relationship Id="rId3" Type="http://schemas.openxmlformats.org/officeDocument/2006/relationships/tags" Target="../tags/tag157.xml"/><Relationship Id="rId7" Type="http://schemas.openxmlformats.org/officeDocument/2006/relationships/tags" Target="../tags/tag161.xml"/><Relationship Id="rId12" Type="http://schemas.openxmlformats.org/officeDocument/2006/relationships/image" Target="../media/image6.pdf"/><Relationship Id="rId17" Type="http://schemas.openxmlformats.org/officeDocument/2006/relationships/diagramColors" Target="../diagrams/colors20.xml"/><Relationship Id="rId2" Type="http://schemas.openxmlformats.org/officeDocument/2006/relationships/tags" Target="../tags/tag156.xml"/><Relationship Id="rId16" Type="http://schemas.openxmlformats.org/officeDocument/2006/relationships/diagramQuickStyle" Target="../diagrams/quickStyle20.xml"/><Relationship Id="rId1" Type="http://schemas.openxmlformats.org/officeDocument/2006/relationships/tags" Target="../tags/tag155.xml"/><Relationship Id="rId6" Type="http://schemas.openxmlformats.org/officeDocument/2006/relationships/tags" Target="../tags/tag160.xml"/><Relationship Id="rId5" Type="http://schemas.openxmlformats.org/officeDocument/2006/relationships/tags" Target="../tags/tag159.xml"/><Relationship Id="rId15" Type="http://schemas.openxmlformats.org/officeDocument/2006/relationships/diagramLayout" Target="../diagrams/layout20.xml"/><Relationship Id="rId10" Type="http://schemas.openxmlformats.org/officeDocument/2006/relationships/image" Target="../media/image3.jpeg"/><Relationship Id="rId4" Type="http://schemas.openxmlformats.org/officeDocument/2006/relationships/tags" Target="../tags/tag158.xml"/><Relationship Id="rId9" Type="http://schemas.openxmlformats.org/officeDocument/2006/relationships/notesSlide" Target="../notesSlides/notesSlide28.xml"/><Relationship Id="rId14" Type="http://schemas.openxmlformats.org/officeDocument/2006/relationships/diagramData" Target="../diagrams/data20.xml"/></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29.xml"/><Relationship Id="rId13" Type="http://schemas.openxmlformats.org/officeDocument/2006/relationships/image" Target="../media/image5.png"/><Relationship Id="rId18" Type="http://schemas.microsoft.com/office/2007/relationships/diagramDrawing" Target="../diagrams/drawing21.xml"/><Relationship Id="rId3" Type="http://schemas.openxmlformats.org/officeDocument/2006/relationships/tags" Target="../tags/tag164.xml"/><Relationship Id="rId7" Type="http://schemas.openxmlformats.org/officeDocument/2006/relationships/slideLayout" Target="../slideLayouts/slideLayout2.xml"/><Relationship Id="rId12" Type="http://schemas.openxmlformats.org/officeDocument/2006/relationships/image" Target="../media/image6.pdf"/><Relationship Id="rId17" Type="http://schemas.openxmlformats.org/officeDocument/2006/relationships/diagramColors" Target="../diagrams/colors21.xml"/><Relationship Id="rId2" Type="http://schemas.openxmlformats.org/officeDocument/2006/relationships/tags" Target="../tags/tag163.xml"/><Relationship Id="rId16" Type="http://schemas.openxmlformats.org/officeDocument/2006/relationships/diagramQuickStyle" Target="../diagrams/quickStyle21.xml"/><Relationship Id="rId1" Type="http://schemas.openxmlformats.org/officeDocument/2006/relationships/tags" Target="../tags/tag162.xml"/><Relationship Id="rId6" Type="http://schemas.openxmlformats.org/officeDocument/2006/relationships/tags" Target="../tags/tag167.xml"/><Relationship Id="rId5" Type="http://schemas.openxmlformats.org/officeDocument/2006/relationships/tags" Target="../tags/tag166.xml"/><Relationship Id="rId15" Type="http://schemas.openxmlformats.org/officeDocument/2006/relationships/diagramLayout" Target="../diagrams/layout21.xml"/><Relationship Id="rId4" Type="http://schemas.openxmlformats.org/officeDocument/2006/relationships/tags" Target="../tags/tag165.xml"/><Relationship Id="rId9" Type="http://schemas.openxmlformats.org/officeDocument/2006/relationships/image" Target="../media/image3.jpeg"/><Relationship Id="rId14" Type="http://schemas.openxmlformats.org/officeDocument/2006/relationships/diagramData" Target="../diagrams/data21.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image" Target="../media/image6.png"/><Relationship Id="rId3" Type="http://schemas.openxmlformats.org/officeDocument/2006/relationships/diagramData" Target="../diagrams/data1.xml"/><Relationship Id="rId21" Type="http://schemas.openxmlformats.org/officeDocument/2006/relationships/image" Target="../media/image9.wmf"/><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image" Target="../media/image13.JPG"/><Relationship Id="rId2" Type="http://schemas.openxmlformats.org/officeDocument/2006/relationships/notesSlide" Target="../notesSlides/notesSlide3.xml"/><Relationship Id="rId16" Type="http://schemas.openxmlformats.org/officeDocument/2006/relationships/diagramColors" Target="../diagrams/colors3.xml"/><Relationship Id="rId20" Type="http://schemas.openxmlformats.org/officeDocument/2006/relationships/image" Target="../media/image8.wmf"/><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image" Target="../media/image12.JPG"/><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image" Target="../media/image11.JPG"/><Relationship Id="rId10" Type="http://schemas.openxmlformats.org/officeDocument/2006/relationships/diagramQuickStyle" Target="../diagrams/quickStyle2.xml"/><Relationship Id="rId19" Type="http://schemas.openxmlformats.org/officeDocument/2006/relationships/image" Target="../media/image7.wmf"/><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openxmlformats.org/officeDocument/2006/relationships/image" Target="../media/image10.JPG"/></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30.xml"/><Relationship Id="rId13" Type="http://schemas.openxmlformats.org/officeDocument/2006/relationships/image" Target="../media/image5.png"/><Relationship Id="rId18" Type="http://schemas.microsoft.com/office/2007/relationships/diagramDrawing" Target="../diagrams/drawing22.xml"/><Relationship Id="rId3" Type="http://schemas.openxmlformats.org/officeDocument/2006/relationships/tags" Target="../tags/tag170.xml"/><Relationship Id="rId7" Type="http://schemas.openxmlformats.org/officeDocument/2006/relationships/slideLayout" Target="../slideLayouts/slideLayout2.xml"/><Relationship Id="rId12" Type="http://schemas.openxmlformats.org/officeDocument/2006/relationships/image" Target="../media/image6.pdf"/><Relationship Id="rId17" Type="http://schemas.openxmlformats.org/officeDocument/2006/relationships/diagramColors" Target="../diagrams/colors22.xml"/><Relationship Id="rId2" Type="http://schemas.openxmlformats.org/officeDocument/2006/relationships/tags" Target="../tags/tag169.xml"/><Relationship Id="rId16" Type="http://schemas.openxmlformats.org/officeDocument/2006/relationships/diagramQuickStyle" Target="../diagrams/quickStyle22.xml"/><Relationship Id="rId1" Type="http://schemas.openxmlformats.org/officeDocument/2006/relationships/tags" Target="../tags/tag168.xml"/><Relationship Id="rId6" Type="http://schemas.openxmlformats.org/officeDocument/2006/relationships/tags" Target="../tags/tag173.xml"/><Relationship Id="rId5" Type="http://schemas.openxmlformats.org/officeDocument/2006/relationships/tags" Target="../tags/tag172.xml"/><Relationship Id="rId15" Type="http://schemas.openxmlformats.org/officeDocument/2006/relationships/diagramLayout" Target="../diagrams/layout22.xml"/><Relationship Id="rId4" Type="http://schemas.openxmlformats.org/officeDocument/2006/relationships/tags" Target="../tags/tag171.xml"/><Relationship Id="rId9" Type="http://schemas.openxmlformats.org/officeDocument/2006/relationships/image" Target="../media/image3.jpeg"/><Relationship Id="rId14" Type="http://schemas.openxmlformats.org/officeDocument/2006/relationships/diagramData" Target="../diagrams/data22.xml"/></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31.xml"/><Relationship Id="rId13" Type="http://schemas.openxmlformats.org/officeDocument/2006/relationships/image" Target="../media/image5.png"/><Relationship Id="rId18" Type="http://schemas.microsoft.com/office/2007/relationships/diagramDrawing" Target="../diagrams/drawing23.xml"/><Relationship Id="rId3" Type="http://schemas.openxmlformats.org/officeDocument/2006/relationships/tags" Target="../tags/tag176.xml"/><Relationship Id="rId7" Type="http://schemas.openxmlformats.org/officeDocument/2006/relationships/slideLayout" Target="../slideLayouts/slideLayout2.xml"/><Relationship Id="rId12" Type="http://schemas.openxmlformats.org/officeDocument/2006/relationships/image" Target="../media/image6.pdf"/><Relationship Id="rId17" Type="http://schemas.openxmlformats.org/officeDocument/2006/relationships/diagramColors" Target="../diagrams/colors23.xml"/><Relationship Id="rId2" Type="http://schemas.openxmlformats.org/officeDocument/2006/relationships/tags" Target="../tags/tag175.xml"/><Relationship Id="rId16" Type="http://schemas.openxmlformats.org/officeDocument/2006/relationships/diagramQuickStyle" Target="../diagrams/quickStyle23.xml"/><Relationship Id="rId1" Type="http://schemas.openxmlformats.org/officeDocument/2006/relationships/tags" Target="../tags/tag174.xml"/><Relationship Id="rId6" Type="http://schemas.openxmlformats.org/officeDocument/2006/relationships/tags" Target="../tags/tag179.xml"/><Relationship Id="rId5" Type="http://schemas.openxmlformats.org/officeDocument/2006/relationships/tags" Target="../tags/tag178.xml"/><Relationship Id="rId15" Type="http://schemas.openxmlformats.org/officeDocument/2006/relationships/diagramLayout" Target="../diagrams/layout23.xml"/><Relationship Id="rId4" Type="http://schemas.openxmlformats.org/officeDocument/2006/relationships/tags" Target="../tags/tag177.xml"/><Relationship Id="rId9" Type="http://schemas.openxmlformats.org/officeDocument/2006/relationships/image" Target="../media/image3.jpeg"/><Relationship Id="rId14" Type="http://schemas.openxmlformats.org/officeDocument/2006/relationships/diagramData" Target="../diagrams/data23.xml"/></Relationships>
</file>

<file path=ppt/slides/_rels/slide32.xml.rels><?xml version="1.0" encoding="UTF-8" standalone="yes"?>
<Relationships xmlns="http://schemas.openxmlformats.org/package/2006/relationships"><Relationship Id="rId8" Type="http://schemas.openxmlformats.org/officeDocument/2006/relationships/notesSlide" Target="../notesSlides/notesSlide32.xml"/><Relationship Id="rId13" Type="http://schemas.openxmlformats.org/officeDocument/2006/relationships/image" Target="../media/image5.png"/><Relationship Id="rId18" Type="http://schemas.microsoft.com/office/2007/relationships/diagramDrawing" Target="../diagrams/drawing24.xml"/><Relationship Id="rId3" Type="http://schemas.openxmlformats.org/officeDocument/2006/relationships/tags" Target="../tags/tag182.xml"/><Relationship Id="rId7" Type="http://schemas.openxmlformats.org/officeDocument/2006/relationships/slideLayout" Target="../slideLayouts/slideLayout2.xml"/><Relationship Id="rId12" Type="http://schemas.openxmlformats.org/officeDocument/2006/relationships/image" Target="../media/image6.pdf"/><Relationship Id="rId17" Type="http://schemas.openxmlformats.org/officeDocument/2006/relationships/diagramColors" Target="../diagrams/colors24.xml"/><Relationship Id="rId2" Type="http://schemas.openxmlformats.org/officeDocument/2006/relationships/tags" Target="../tags/tag181.xml"/><Relationship Id="rId16" Type="http://schemas.openxmlformats.org/officeDocument/2006/relationships/diagramQuickStyle" Target="../diagrams/quickStyle24.xml"/><Relationship Id="rId1" Type="http://schemas.openxmlformats.org/officeDocument/2006/relationships/tags" Target="../tags/tag180.xml"/><Relationship Id="rId6" Type="http://schemas.openxmlformats.org/officeDocument/2006/relationships/tags" Target="../tags/tag185.xml"/><Relationship Id="rId5" Type="http://schemas.openxmlformats.org/officeDocument/2006/relationships/tags" Target="../tags/tag184.xml"/><Relationship Id="rId15" Type="http://schemas.openxmlformats.org/officeDocument/2006/relationships/diagramLayout" Target="../diagrams/layout24.xml"/><Relationship Id="rId4" Type="http://schemas.openxmlformats.org/officeDocument/2006/relationships/tags" Target="../tags/tag183.xml"/><Relationship Id="rId9" Type="http://schemas.openxmlformats.org/officeDocument/2006/relationships/image" Target="../media/image3.jpeg"/><Relationship Id="rId14" Type="http://schemas.openxmlformats.org/officeDocument/2006/relationships/diagramData" Target="../diagrams/data24.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33.xml"/><Relationship Id="rId13" Type="http://schemas.openxmlformats.org/officeDocument/2006/relationships/image" Target="../media/image5.png"/><Relationship Id="rId18" Type="http://schemas.microsoft.com/office/2007/relationships/diagramDrawing" Target="../diagrams/drawing25.xml"/><Relationship Id="rId3" Type="http://schemas.openxmlformats.org/officeDocument/2006/relationships/tags" Target="../tags/tag188.xml"/><Relationship Id="rId7" Type="http://schemas.openxmlformats.org/officeDocument/2006/relationships/slideLayout" Target="../slideLayouts/slideLayout2.xml"/><Relationship Id="rId12" Type="http://schemas.openxmlformats.org/officeDocument/2006/relationships/image" Target="../media/image6.pdf"/><Relationship Id="rId17" Type="http://schemas.openxmlformats.org/officeDocument/2006/relationships/diagramColors" Target="../diagrams/colors25.xml"/><Relationship Id="rId2" Type="http://schemas.openxmlformats.org/officeDocument/2006/relationships/tags" Target="../tags/tag187.xml"/><Relationship Id="rId16" Type="http://schemas.openxmlformats.org/officeDocument/2006/relationships/diagramQuickStyle" Target="../diagrams/quickStyle25.xml"/><Relationship Id="rId1" Type="http://schemas.openxmlformats.org/officeDocument/2006/relationships/tags" Target="../tags/tag186.xml"/><Relationship Id="rId6" Type="http://schemas.openxmlformats.org/officeDocument/2006/relationships/tags" Target="../tags/tag191.xml"/><Relationship Id="rId5" Type="http://schemas.openxmlformats.org/officeDocument/2006/relationships/tags" Target="../tags/tag190.xml"/><Relationship Id="rId15" Type="http://schemas.openxmlformats.org/officeDocument/2006/relationships/diagramLayout" Target="../diagrams/layout25.xml"/><Relationship Id="rId4" Type="http://schemas.openxmlformats.org/officeDocument/2006/relationships/tags" Target="../tags/tag189.xml"/><Relationship Id="rId9" Type="http://schemas.openxmlformats.org/officeDocument/2006/relationships/image" Target="../media/image3.jpeg"/><Relationship Id="rId14" Type="http://schemas.openxmlformats.org/officeDocument/2006/relationships/diagramData" Target="../diagrams/data25.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34.xml"/><Relationship Id="rId13" Type="http://schemas.openxmlformats.org/officeDocument/2006/relationships/image" Target="../media/image5.png"/><Relationship Id="rId18" Type="http://schemas.microsoft.com/office/2007/relationships/diagramDrawing" Target="../diagrams/drawing26.xml"/><Relationship Id="rId3" Type="http://schemas.openxmlformats.org/officeDocument/2006/relationships/tags" Target="../tags/tag194.xml"/><Relationship Id="rId7" Type="http://schemas.openxmlformats.org/officeDocument/2006/relationships/slideLayout" Target="../slideLayouts/slideLayout2.xml"/><Relationship Id="rId12" Type="http://schemas.openxmlformats.org/officeDocument/2006/relationships/image" Target="../media/image6.pdf"/><Relationship Id="rId17" Type="http://schemas.openxmlformats.org/officeDocument/2006/relationships/diagramColors" Target="../diagrams/colors26.xml"/><Relationship Id="rId2" Type="http://schemas.openxmlformats.org/officeDocument/2006/relationships/tags" Target="../tags/tag193.xml"/><Relationship Id="rId16" Type="http://schemas.openxmlformats.org/officeDocument/2006/relationships/diagramQuickStyle" Target="../diagrams/quickStyle26.xml"/><Relationship Id="rId1" Type="http://schemas.openxmlformats.org/officeDocument/2006/relationships/tags" Target="../tags/tag192.xml"/><Relationship Id="rId6" Type="http://schemas.openxmlformats.org/officeDocument/2006/relationships/tags" Target="../tags/tag197.xml"/><Relationship Id="rId5" Type="http://schemas.openxmlformats.org/officeDocument/2006/relationships/tags" Target="../tags/tag196.xml"/><Relationship Id="rId15" Type="http://schemas.openxmlformats.org/officeDocument/2006/relationships/diagramLayout" Target="../diagrams/layout26.xml"/><Relationship Id="rId4" Type="http://schemas.openxmlformats.org/officeDocument/2006/relationships/tags" Target="../tags/tag195.xml"/><Relationship Id="rId9" Type="http://schemas.openxmlformats.org/officeDocument/2006/relationships/image" Target="../media/image3.jpeg"/><Relationship Id="rId14" Type="http://schemas.openxmlformats.org/officeDocument/2006/relationships/diagramData" Target="../diagrams/data26.xml"/></Relationships>
</file>

<file path=ppt/slides/_rels/slide35.xml.rels><?xml version="1.0" encoding="UTF-8" standalone="yes"?>
<Relationships xmlns="http://schemas.openxmlformats.org/package/2006/relationships"><Relationship Id="rId8" Type="http://schemas.openxmlformats.org/officeDocument/2006/relationships/notesSlide" Target="../notesSlides/notesSlide35.xml"/><Relationship Id="rId13" Type="http://schemas.openxmlformats.org/officeDocument/2006/relationships/image" Target="../media/image5.png"/><Relationship Id="rId18" Type="http://schemas.microsoft.com/office/2007/relationships/diagramDrawing" Target="../diagrams/drawing27.xml"/><Relationship Id="rId3" Type="http://schemas.openxmlformats.org/officeDocument/2006/relationships/tags" Target="../tags/tag200.xml"/><Relationship Id="rId7" Type="http://schemas.openxmlformats.org/officeDocument/2006/relationships/slideLayout" Target="../slideLayouts/slideLayout2.xml"/><Relationship Id="rId12" Type="http://schemas.openxmlformats.org/officeDocument/2006/relationships/image" Target="../media/image6.pdf"/><Relationship Id="rId17" Type="http://schemas.openxmlformats.org/officeDocument/2006/relationships/diagramColors" Target="../diagrams/colors27.xml"/><Relationship Id="rId2" Type="http://schemas.openxmlformats.org/officeDocument/2006/relationships/tags" Target="../tags/tag199.xml"/><Relationship Id="rId16" Type="http://schemas.openxmlformats.org/officeDocument/2006/relationships/diagramQuickStyle" Target="../diagrams/quickStyle27.xml"/><Relationship Id="rId1" Type="http://schemas.openxmlformats.org/officeDocument/2006/relationships/tags" Target="../tags/tag198.xml"/><Relationship Id="rId6" Type="http://schemas.openxmlformats.org/officeDocument/2006/relationships/tags" Target="../tags/tag203.xml"/><Relationship Id="rId5" Type="http://schemas.openxmlformats.org/officeDocument/2006/relationships/tags" Target="../tags/tag202.xml"/><Relationship Id="rId15" Type="http://schemas.openxmlformats.org/officeDocument/2006/relationships/diagramLayout" Target="../diagrams/layout27.xml"/><Relationship Id="rId4" Type="http://schemas.openxmlformats.org/officeDocument/2006/relationships/tags" Target="../tags/tag201.xml"/><Relationship Id="rId9" Type="http://schemas.openxmlformats.org/officeDocument/2006/relationships/image" Target="../media/image3.jpeg"/><Relationship Id="rId14" Type="http://schemas.openxmlformats.org/officeDocument/2006/relationships/diagramData" Target="../diagrams/data27.xml"/></Relationships>
</file>

<file path=ppt/slides/_rels/slide36.xml.rels><?xml version="1.0" encoding="UTF-8" standalone="yes"?>
<Relationships xmlns="http://schemas.openxmlformats.org/package/2006/relationships"><Relationship Id="rId8" Type="http://schemas.openxmlformats.org/officeDocument/2006/relationships/notesSlide" Target="../notesSlides/notesSlide36.xml"/><Relationship Id="rId13" Type="http://schemas.openxmlformats.org/officeDocument/2006/relationships/image" Target="../media/image5.png"/><Relationship Id="rId18" Type="http://schemas.microsoft.com/office/2007/relationships/diagramDrawing" Target="../diagrams/drawing28.xml"/><Relationship Id="rId3" Type="http://schemas.openxmlformats.org/officeDocument/2006/relationships/tags" Target="../tags/tag206.xml"/><Relationship Id="rId7" Type="http://schemas.openxmlformats.org/officeDocument/2006/relationships/slideLayout" Target="../slideLayouts/slideLayout2.xml"/><Relationship Id="rId12" Type="http://schemas.openxmlformats.org/officeDocument/2006/relationships/image" Target="../media/image6.pdf"/><Relationship Id="rId17" Type="http://schemas.openxmlformats.org/officeDocument/2006/relationships/diagramColors" Target="../diagrams/colors28.xml"/><Relationship Id="rId2" Type="http://schemas.openxmlformats.org/officeDocument/2006/relationships/tags" Target="../tags/tag205.xml"/><Relationship Id="rId16" Type="http://schemas.openxmlformats.org/officeDocument/2006/relationships/diagramQuickStyle" Target="../diagrams/quickStyle28.xml"/><Relationship Id="rId1" Type="http://schemas.openxmlformats.org/officeDocument/2006/relationships/tags" Target="../tags/tag204.xml"/><Relationship Id="rId6" Type="http://schemas.openxmlformats.org/officeDocument/2006/relationships/tags" Target="../tags/tag209.xml"/><Relationship Id="rId5" Type="http://schemas.openxmlformats.org/officeDocument/2006/relationships/tags" Target="../tags/tag208.xml"/><Relationship Id="rId15" Type="http://schemas.openxmlformats.org/officeDocument/2006/relationships/diagramLayout" Target="../diagrams/layout28.xml"/><Relationship Id="rId4" Type="http://schemas.openxmlformats.org/officeDocument/2006/relationships/tags" Target="../tags/tag207.xml"/><Relationship Id="rId9" Type="http://schemas.openxmlformats.org/officeDocument/2006/relationships/image" Target="../media/image3.jpeg"/><Relationship Id="rId14" Type="http://schemas.openxmlformats.org/officeDocument/2006/relationships/diagramData" Target="../diagrams/data28.xml"/></Relationships>
</file>

<file path=ppt/slides/_rels/slide37.xml.rels><?xml version="1.0" encoding="UTF-8" standalone="yes"?>
<Relationships xmlns="http://schemas.openxmlformats.org/package/2006/relationships"><Relationship Id="rId8" Type="http://schemas.openxmlformats.org/officeDocument/2006/relationships/notesSlide" Target="../notesSlides/notesSlide37.xml"/><Relationship Id="rId13" Type="http://schemas.openxmlformats.org/officeDocument/2006/relationships/image" Target="../media/image5.png"/><Relationship Id="rId18" Type="http://schemas.microsoft.com/office/2007/relationships/diagramDrawing" Target="../diagrams/drawing29.xml"/><Relationship Id="rId3" Type="http://schemas.openxmlformats.org/officeDocument/2006/relationships/tags" Target="../tags/tag212.xml"/><Relationship Id="rId7" Type="http://schemas.openxmlformats.org/officeDocument/2006/relationships/slideLayout" Target="../slideLayouts/slideLayout2.xml"/><Relationship Id="rId12" Type="http://schemas.openxmlformats.org/officeDocument/2006/relationships/image" Target="../media/image6.pdf"/><Relationship Id="rId17" Type="http://schemas.openxmlformats.org/officeDocument/2006/relationships/diagramColors" Target="../diagrams/colors29.xml"/><Relationship Id="rId2" Type="http://schemas.openxmlformats.org/officeDocument/2006/relationships/tags" Target="../tags/tag211.xml"/><Relationship Id="rId16" Type="http://schemas.openxmlformats.org/officeDocument/2006/relationships/diagramQuickStyle" Target="../diagrams/quickStyle29.xml"/><Relationship Id="rId1" Type="http://schemas.openxmlformats.org/officeDocument/2006/relationships/tags" Target="../tags/tag210.xml"/><Relationship Id="rId6" Type="http://schemas.openxmlformats.org/officeDocument/2006/relationships/tags" Target="../tags/tag215.xml"/><Relationship Id="rId5" Type="http://schemas.openxmlformats.org/officeDocument/2006/relationships/tags" Target="../tags/tag214.xml"/><Relationship Id="rId15" Type="http://schemas.openxmlformats.org/officeDocument/2006/relationships/diagramLayout" Target="../diagrams/layout29.xml"/><Relationship Id="rId4" Type="http://schemas.openxmlformats.org/officeDocument/2006/relationships/tags" Target="../tags/tag213.xml"/><Relationship Id="rId9" Type="http://schemas.openxmlformats.org/officeDocument/2006/relationships/image" Target="../media/image3.jpeg"/><Relationship Id="rId14" Type="http://schemas.openxmlformats.org/officeDocument/2006/relationships/diagramData" Target="../diagrams/data29.xml"/></Relationships>
</file>

<file path=ppt/slides/_rels/slide38.xml.rels><?xml version="1.0" encoding="UTF-8" standalone="yes"?>
<Relationships xmlns="http://schemas.openxmlformats.org/package/2006/relationships"><Relationship Id="rId8" Type="http://schemas.openxmlformats.org/officeDocument/2006/relationships/notesSlide" Target="../notesSlides/notesSlide38.xml"/><Relationship Id="rId13" Type="http://schemas.openxmlformats.org/officeDocument/2006/relationships/image" Target="../media/image5.png"/><Relationship Id="rId18" Type="http://schemas.microsoft.com/office/2007/relationships/diagramDrawing" Target="../diagrams/drawing30.xml"/><Relationship Id="rId3" Type="http://schemas.openxmlformats.org/officeDocument/2006/relationships/tags" Target="../tags/tag218.xml"/><Relationship Id="rId7" Type="http://schemas.openxmlformats.org/officeDocument/2006/relationships/slideLayout" Target="../slideLayouts/slideLayout2.xml"/><Relationship Id="rId12" Type="http://schemas.openxmlformats.org/officeDocument/2006/relationships/image" Target="../media/image6.pdf"/><Relationship Id="rId17" Type="http://schemas.openxmlformats.org/officeDocument/2006/relationships/diagramColors" Target="../diagrams/colors30.xml"/><Relationship Id="rId2" Type="http://schemas.openxmlformats.org/officeDocument/2006/relationships/tags" Target="../tags/tag217.xml"/><Relationship Id="rId16" Type="http://schemas.openxmlformats.org/officeDocument/2006/relationships/diagramQuickStyle" Target="../diagrams/quickStyle30.xml"/><Relationship Id="rId1" Type="http://schemas.openxmlformats.org/officeDocument/2006/relationships/tags" Target="../tags/tag216.xml"/><Relationship Id="rId6" Type="http://schemas.openxmlformats.org/officeDocument/2006/relationships/tags" Target="../tags/tag221.xml"/><Relationship Id="rId5" Type="http://schemas.openxmlformats.org/officeDocument/2006/relationships/tags" Target="../tags/tag220.xml"/><Relationship Id="rId15" Type="http://schemas.openxmlformats.org/officeDocument/2006/relationships/diagramLayout" Target="../diagrams/layout30.xml"/><Relationship Id="rId4" Type="http://schemas.openxmlformats.org/officeDocument/2006/relationships/tags" Target="../tags/tag219.xml"/><Relationship Id="rId9" Type="http://schemas.openxmlformats.org/officeDocument/2006/relationships/image" Target="../media/image3.jpeg"/><Relationship Id="rId14" Type="http://schemas.openxmlformats.org/officeDocument/2006/relationships/diagramData" Target="../diagrams/data30.xml"/></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31.xml"/><Relationship Id="rId3" Type="http://schemas.openxmlformats.org/officeDocument/2006/relationships/notesSlide" Target="../notesSlides/notesSlide39.xml"/><Relationship Id="rId7" Type="http://schemas.openxmlformats.org/officeDocument/2006/relationships/diagramQuickStyle" Target="../diagrams/quickStyle31.xml"/><Relationship Id="rId2" Type="http://schemas.openxmlformats.org/officeDocument/2006/relationships/slideLayout" Target="../slideLayouts/slideLayout2.xml"/><Relationship Id="rId1" Type="http://schemas.openxmlformats.org/officeDocument/2006/relationships/tags" Target="../tags/tag222.xml"/><Relationship Id="rId6" Type="http://schemas.openxmlformats.org/officeDocument/2006/relationships/diagramLayout" Target="../diagrams/layout31.xml"/><Relationship Id="rId5" Type="http://schemas.openxmlformats.org/officeDocument/2006/relationships/diagramData" Target="../diagrams/data31.xml"/><Relationship Id="rId4" Type="http://schemas.openxmlformats.org/officeDocument/2006/relationships/image" Target="../media/image3.jpeg"/><Relationship Id="rId9" Type="http://schemas.microsoft.com/office/2007/relationships/diagramDrawing" Target="../diagrams/drawing31.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diagramData" Target="../diagrams/data6.xml"/><Relationship Id="rId18" Type="http://schemas.openxmlformats.org/officeDocument/2006/relationships/image" Target="../media/image6.png"/><Relationship Id="rId3" Type="http://schemas.openxmlformats.org/officeDocument/2006/relationships/diagramData" Target="../diagrams/data4.xml"/><Relationship Id="rId21" Type="http://schemas.openxmlformats.org/officeDocument/2006/relationships/image" Target="../media/image15.wmf"/><Relationship Id="rId7" Type="http://schemas.microsoft.com/office/2007/relationships/diagramDrawing" Target="../diagrams/drawing4.xml"/><Relationship Id="rId12" Type="http://schemas.microsoft.com/office/2007/relationships/diagramDrawing" Target="../diagrams/drawing5.xml"/><Relationship Id="rId17" Type="http://schemas.microsoft.com/office/2007/relationships/diagramDrawing" Target="../diagrams/drawing6.xml"/><Relationship Id="rId25" Type="http://schemas.openxmlformats.org/officeDocument/2006/relationships/image" Target="../media/image19.jpg"/><Relationship Id="rId2" Type="http://schemas.openxmlformats.org/officeDocument/2006/relationships/notesSlide" Target="../notesSlides/notesSlide4.xml"/><Relationship Id="rId16" Type="http://schemas.openxmlformats.org/officeDocument/2006/relationships/diagramColors" Target="../diagrams/colors6.xml"/><Relationship Id="rId20" Type="http://schemas.openxmlformats.org/officeDocument/2006/relationships/image" Target="../media/image14.wmf"/><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Colors" Target="../diagrams/colors5.xml"/><Relationship Id="rId24" Type="http://schemas.openxmlformats.org/officeDocument/2006/relationships/image" Target="../media/image18.jpg"/><Relationship Id="rId5" Type="http://schemas.openxmlformats.org/officeDocument/2006/relationships/diagramQuickStyle" Target="../diagrams/quickStyle4.xml"/><Relationship Id="rId15" Type="http://schemas.openxmlformats.org/officeDocument/2006/relationships/diagramQuickStyle" Target="../diagrams/quickStyle6.xml"/><Relationship Id="rId23" Type="http://schemas.openxmlformats.org/officeDocument/2006/relationships/image" Target="../media/image17.wmf"/><Relationship Id="rId10" Type="http://schemas.openxmlformats.org/officeDocument/2006/relationships/diagramQuickStyle" Target="../diagrams/quickStyle5.xml"/><Relationship Id="rId19" Type="http://schemas.openxmlformats.org/officeDocument/2006/relationships/image" Target="../media/image7.wmf"/><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diagramLayout" Target="../diagrams/layout6.xml"/><Relationship Id="rId22" Type="http://schemas.openxmlformats.org/officeDocument/2006/relationships/image" Target="../media/image16.png"/></Relationships>
</file>

<file path=ppt/slides/_rels/slide40.xml.rels><?xml version="1.0" encoding="UTF-8" standalone="yes"?>
<Relationships xmlns="http://schemas.openxmlformats.org/package/2006/relationships"><Relationship Id="rId8" Type="http://schemas.openxmlformats.org/officeDocument/2006/relationships/diagramQuickStyle" Target="../diagrams/quickStyle32.xml"/><Relationship Id="rId3" Type="http://schemas.openxmlformats.org/officeDocument/2006/relationships/slideLayout" Target="../slideLayouts/slideLayout2.xml"/><Relationship Id="rId7" Type="http://schemas.openxmlformats.org/officeDocument/2006/relationships/diagramLayout" Target="../diagrams/layout32.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diagramData" Target="../diagrams/data32.xml"/><Relationship Id="rId5" Type="http://schemas.openxmlformats.org/officeDocument/2006/relationships/image" Target="../media/image3.jpeg"/><Relationship Id="rId10" Type="http://schemas.microsoft.com/office/2007/relationships/diagramDrawing" Target="../diagrams/drawing32.xml"/><Relationship Id="rId4" Type="http://schemas.openxmlformats.org/officeDocument/2006/relationships/notesSlide" Target="../notesSlides/notesSlide40.xml"/><Relationship Id="rId9" Type="http://schemas.openxmlformats.org/officeDocument/2006/relationships/diagramColors" Target="../diagrams/colors32.xml"/></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41.xml"/><Relationship Id="rId13" Type="http://schemas.openxmlformats.org/officeDocument/2006/relationships/image" Target="../media/image5.png"/><Relationship Id="rId3" Type="http://schemas.openxmlformats.org/officeDocument/2006/relationships/tags" Target="../tags/tag227.xml"/><Relationship Id="rId7" Type="http://schemas.openxmlformats.org/officeDocument/2006/relationships/slideLayout" Target="../slideLayouts/slideLayout2.xml"/><Relationship Id="rId12" Type="http://schemas.openxmlformats.org/officeDocument/2006/relationships/image" Target="../media/image6.pdf"/><Relationship Id="rId2" Type="http://schemas.openxmlformats.org/officeDocument/2006/relationships/tags" Target="../tags/tag226.xml"/><Relationship Id="rId1" Type="http://schemas.openxmlformats.org/officeDocument/2006/relationships/tags" Target="../tags/tag225.xml"/><Relationship Id="rId6" Type="http://schemas.openxmlformats.org/officeDocument/2006/relationships/tags" Target="../tags/tag230.xml"/><Relationship Id="rId11" Type="http://schemas.microsoft.com/office/2007/relationships/hdphoto" Target="../media/hdphoto1.wdp"/><Relationship Id="rId5" Type="http://schemas.openxmlformats.org/officeDocument/2006/relationships/tags" Target="../tags/tag229.xml"/><Relationship Id="rId10" Type="http://schemas.openxmlformats.org/officeDocument/2006/relationships/image" Target="../media/image20.jpeg"/><Relationship Id="rId4" Type="http://schemas.openxmlformats.org/officeDocument/2006/relationships/tags" Target="../tags/tag228.xml"/><Relationship Id="rId9" Type="http://schemas.openxmlformats.org/officeDocument/2006/relationships/image" Target="../media/image3.jpeg"/></Relationships>
</file>

<file path=ppt/slides/_rels/slide42.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56.jpg"/><Relationship Id="rId3" Type="http://schemas.openxmlformats.org/officeDocument/2006/relationships/tags" Target="../tags/tag233.xml"/><Relationship Id="rId7" Type="http://schemas.openxmlformats.org/officeDocument/2006/relationships/notesSlide" Target="../notesSlides/notesSlide42.xml"/><Relationship Id="rId12" Type="http://schemas.openxmlformats.org/officeDocument/2006/relationships/image" Target="../media/image66.JPG"/><Relationship Id="rId17" Type="http://schemas.openxmlformats.org/officeDocument/2006/relationships/image" Target="../media/image106.jpeg"/><Relationship Id="rId2" Type="http://schemas.openxmlformats.org/officeDocument/2006/relationships/tags" Target="../tags/tag232.xml"/><Relationship Id="rId16" Type="http://schemas.openxmlformats.org/officeDocument/2006/relationships/image" Target="../media/image105.jpeg"/><Relationship Id="rId1" Type="http://schemas.openxmlformats.org/officeDocument/2006/relationships/tags" Target="../tags/tag231.xml"/><Relationship Id="rId6" Type="http://schemas.openxmlformats.org/officeDocument/2006/relationships/slideLayout" Target="../slideLayouts/slideLayout2.xml"/><Relationship Id="rId11" Type="http://schemas.openxmlformats.org/officeDocument/2006/relationships/image" Target="../media/image76.JPG"/><Relationship Id="rId5" Type="http://schemas.openxmlformats.org/officeDocument/2006/relationships/tags" Target="../tags/tag235.xml"/><Relationship Id="rId15" Type="http://schemas.openxmlformats.org/officeDocument/2006/relationships/image" Target="../media/image104.jpeg"/><Relationship Id="rId10" Type="http://schemas.openxmlformats.org/officeDocument/2006/relationships/image" Target="../media/image5.png"/><Relationship Id="rId4" Type="http://schemas.openxmlformats.org/officeDocument/2006/relationships/tags" Target="../tags/tag234.xml"/><Relationship Id="rId9" Type="http://schemas.openxmlformats.org/officeDocument/2006/relationships/image" Target="../media/image8.pdf"/><Relationship Id="rId14" Type="http://schemas.openxmlformats.org/officeDocument/2006/relationships/image" Target="../media/image103.jpe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5.png"/><Relationship Id="rId3" Type="http://schemas.openxmlformats.org/officeDocument/2006/relationships/tags" Target="../tags/tag14.xml"/><Relationship Id="rId7" Type="http://schemas.openxmlformats.org/officeDocument/2006/relationships/tags" Target="../tags/tag18.xml"/><Relationship Id="rId12" Type="http://schemas.openxmlformats.org/officeDocument/2006/relationships/image" Target="../media/image6.pdf"/><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image" Target="../media/image4.jpeg"/><Relationship Id="rId5" Type="http://schemas.openxmlformats.org/officeDocument/2006/relationships/tags" Target="../tags/tag16.xml"/><Relationship Id="rId10" Type="http://schemas.openxmlformats.org/officeDocument/2006/relationships/image" Target="../media/image3.jpeg"/><Relationship Id="rId4" Type="http://schemas.openxmlformats.org/officeDocument/2006/relationships/tags" Target="../tags/tag15.xml"/><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5.png"/><Relationship Id="rId3" Type="http://schemas.openxmlformats.org/officeDocument/2006/relationships/tags" Target="../tags/tag21.xml"/><Relationship Id="rId7" Type="http://schemas.openxmlformats.org/officeDocument/2006/relationships/tags" Target="../tags/tag25.xml"/><Relationship Id="rId12" Type="http://schemas.openxmlformats.org/officeDocument/2006/relationships/image" Target="../media/image6.pdf"/><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image" Target="../media/image4.jpeg"/><Relationship Id="rId5" Type="http://schemas.openxmlformats.org/officeDocument/2006/relationships/tags" Target="../tags/tag23.xml"/><Relationship Id="rId10" Type="http://schemas.openxmlformats.org/officeDocument/2006/relationships/image" Target="../media/image3.jpeg"/><Relationship Id="rId4" Type="http://schemas.openxmlformats.org/officeDocument/2006/relationships/tags" Target="../tags/tag22.xml"/><Relationship Id="rId9"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5.png"/><Relationship Id="rId3" Type="http://schemas.openxmlformats.org/officeDocument/2006/relationships/tags" Target="../tags/tag28.xml"/><Relationship Id="rId7" Type="http://schemas.openxmlformats.org/officeDocument/2006/relationships/tags" Target="../tags/tag32.xml"/><Relationship Id="rId12" Type="http://schemas.openxmlformats.org/officeDocument/2006/relationships/image" Target="../media/image6.pdf"/><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image" Target="../media/image4.jpeg"/><Relationship Id="rId5" Type="http://schemas.openxmlformats.org/officeDocument/2006/relationships/tags" Target="../tags/tag30.xml"/><Relationship Id="rId10" Type="http://schemas.openxmlformats.org/officeDocument/2006/relationships/image" Target="../media/image3.jpeg"/><Relationship Id="rId4" Type="http://schemas.openxmlformats.org/officeDocument/2006/relationships/tags" Target="../tags/tag29.xml"/><Relationship Id="rId9"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13" Type="http://schemas.openxmlformats.org/officeDocument/2006/relationships/image" Target="../media/image5.png"/><Relationship Id="rId3" Type="http://schemas.openxmlformats.org/officeDocument/2006/relationships/tags" Target="../tags/tag35.xml"/><Relationship Id="rId7" Type="http://schemas.openxmlformats.org/officeDocument/2006/relationships/slideLayout" Target="../slideLayouts/slideLayout2.xml"/><Relationship Id="rId12" Type="http://schemas.openxmlformats.org/officeDocument/2006/relationships/image" Target="../media/image6.pdf"/><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11" Type="http://schemas.microsoft.com/office/2007/relationships/hdphoto" Target="../media/hdphoto1.wdp"/><Relationship Id="rId5" Type="http://schemas.openxmlformats.org/officeDocument/2006/relationships/tags" Target="../tags/tag37.xml"/><Relationship Id="rId10" Type="http://schemas.openxmlformats.org/officeDocument/2006/relationships/image" Target="../media/image20.jpeg"/><Relationship Id="rId4" Type="http://schemas.openxmlformats.org/officeDocument/2006/relationships/tags" Target="../tags/tag36.xml"/><Relationship Id="rId9" Type="http://schemas.openxmlformats.org/officeDocument/2006/relationships/image" Target="../media/image3.jpe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13" Type="http://schemas.openxmlformats.org/officeDocument/2006/relationships/image" Target="../media/image5.png"/><Relationship Id="rId3" Type="http://schemas.openxmlformats.org/officeDocument/2006/relationships/tags" Target="../tags/tag41.xml"/><Relationship Id="rId7" Type="http://schemas.openxmlformats.org/officeDocument/2006/relationships/slideLayout" Target="../slideLayouts/slideLayout2.xml"/><Relationship Id="rId12" Type="http://schemas.openxmlformats.org/officeDocument/2006/relationships/image" Target="../media/image6.pdf"/><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9" Type="http://schemas.openxmlformats.org/officeDocument/2006/relationships/image" Target="../media/image3.jpeg"/><Relationship Id="rId1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LBIBLIO-Gabarit-Bibl-VF-12.jpg"/>
          <p:cNvPicPr>
            <a:picLocks noChangeAspect="1"/>
          </p:cNvPicPr>
          <p:nvPr>
            <p:custDataLst>
              <p:tags r:id="rId1"/>
            </p:custDataLst>
          </p:nvPr>
        </p:nvPicPr>
        <p:blipFill>
          <a:blip r:embed="rId7"/>
          <a:stretch>
            <a:fillRect/>
          </a:stretch>
        </p:blipFill>
        <p:spPr>
          <a:xfrm>
            <a:off x="-7360" y="0"/>
            <a:ext cx="9144000" cy="6858000"/>
          </a:xfrm>
          <a:prstGeom prst="rect">
            <a:avLst/>
          </a:prstGeom>
        </p:spPr>
      </p:pic>
      <p:pic>
        <p:nvPicPr>
          <p:cNvPr id="5" name="Image 5"/>
          <p:cNvPicPr>
            <a:picLocks noChangeAspect="1"/>
          </p:cNvPicPr>
          <p:nvPr>
            <p:custDataLst>
              <p:tags r:id="rId2"/>
            </p:custDataLst>
          </p:nvPr>
        </p:nvPicPr>
        <p:blipFill>
          <a:blip r:embed="rId8"/>
          <a:srcRect/>
          <a:stretch>
            <a:fillRect/>
          </a:stretch>
        </p:blipFill>
        <p:spPr bwMode="auto">
          <a:xfrm>
            <a:off x="4664343" y="4049990"/>
            <a:ext cx="434975" cy="546100"/>
          </a:xfrm>
          <a:prstGeom prst="rect">
            <a:avLst/>
          </a:prstGeom>
          <a:noFill/>
          <a:ln w="9525">
            <a:noFill/>
            <a:miter lim="800000"/>
            <a:headEnd/>
            <a:tailEnd/>
          </a:ln>
        </p:spPr>
      </p:pic>
      <p:sp>
        <p:nvSpPr>
          <p:cNvPr id="6" name="Rectangle 2"/>
          <p:cNvSpPr txBox="1">
            <a:spLocks noChangeArrowheads="1"/>
          </p:cNvSpPr>
          <p:nvPr>
            <p:custDataLst>
              <p:tags r:id="rId3"/>
            </p:custDataLst>
          </p:nvPr>
        </p:nvSpPr>
        <p:spPr>
          <a:xfrm>
            <a:off x="892175" y="438912"/>
            <a:ext cx="7620000" cy="2037588"/>
          </a:xfrm>
          <a:prstGeom prst="rect">
            <a:avLst/>
          </a:prstGeom>
        </p:spPr>
        <p:txBody>
          <a:bodyPr vert="horz" lIns="91440" tIns="45720" rIns="91440" bIns="45720" rtlCol="0" anchor="t" anchorCtr="0">
            <a:normAutofit fontScale="97500"/>
          </a:bodyPr>
          <a:lstStyle/>
          <a:p>
            <a:r>
              <a:rPr lang="fr-CA" sz="4900" dirty="0" smtClean="0">
                <a:solidFill>
                  <a:schemeClr val="bg1"/>
                </a:solidFill>
                <a:latin typeface="Minion Pro" pitchFamily="18" charset="0"/>
                <a:cs typeface="Arial" pitchFamily="34" charset="0"/>
              </a:rPr>
              <a:t>La Bibliothèque</a:t>
            </a:r>
          </a:p>
          <a:p>
            <a:r>
              <a:rPr lang="fr-CA" sz="3700" i="1" dirty="0" smtClean="0">
                <a:solidFill>
                  <a:schemeClr val="bg1"/>
                </a:solidFill>
                <a:latin typeface="Minion Pro" pitchFamily="18" charset="0"/>
                <a:cs typeface="Arial" pitchFamily="34" charset="0"/>
              </a:rPr>
              <a:t>Une infrastructure </a:t>
            </a:r>
            <a:r>
              <a:rPr lang="fr-CA" sz="3700" i="1" dirty="0">
                <a:solidFill>
                  <a:schemeClr val="bg1"/>
                </a:solidFill>
                <a:latin typeface="Minion Pro" pitchFamily="18" charset="0"/>
                <a:cs typeface="Arial" pitchFamily="34" charset="0"/>
              </a:rPr>
              <a:t>de recherche, </a:t>
            </a:r>
            <a:endParaRPr lang="fr-CA" sz="3700" i="1" dirty="0" smtClean="0">
              <a:solidFill>
                <a:schemeClr val="bg1"/>
              </a:solidFill>
              <a:latin typeface="Minion Pro" pitchFamily="18" charset="0"/>
              <a:cs typeface="Arial" pitchFamily="34" charset="0"/>
            </a:endParaRPr>
          </a:p>
          <a:p>
            <a:r>
              <a:rPr lang="fr-CA" sz="3700" i="1" dirty="0" smtClean="0">
                <a:solidFill>
                  <a:schemeClr val="bg1"/>
                </a:solidFill>
                <a:latin typeface="Minion Pro" pitchFamily="18" charset="0"/>
                <a:cs typeface="Arial" pitchFamily="34" charset="0"/>
              </a:rPr>
              <a:t>un </a:t>
            </a:r>
            <a:r>
              <a:rPr lang="fr-CA" sz="3700" i="1" dirty="0">
                <a:solidFill>
                  <a:schemeClr val="bg1"/>
                </a:solidFill>
                <a:latin typeface="Minion Pro" pitchFamily="18" charset="0"/>
                <a:cs typeface="Arial" pitchFamily="34" charset="0"/>
              </a:rPr>
              <a:t>facteur clé de la réussite académique</a:t>
            </a:r>
          </a:p>
        </p:txBody>
      </p:sp>
      <p:sp>
        <p:nvSpPr>
          <p:cNvPr id="7" name="ZoneTexte 6"/>
          <p:cNvSpPr txBox="1">
            <a:spLocks noChangeArrowheads="1"/>
          </p:cNvSpPr>
          <p:nvPr>
            <p:custDataLst>
              <p:tags r:id="rId4"/>
            </p:custDataLst>
          </p:nvPr>
        </p:nvSpPr>
        <p:spPr bwMode="auto">
          <a:xfrm>
            <a:off x="5237634" y="4049990"/>
            <a:ext cx="3899006" cy="661720"/>
          </a:xfrm>
          <a:prstGeom prst="rect">
            <a:avLst/>
          </a:prstGeom>
          <a:noFill/>
          <a:ln w="9525">
            <a:noFill/>
            <a:miter lim="800000"/>
            <a:headEnd/>
            <a:tailEnd/>
          </a:ln>
        </p:spPr>
        <p:txBody>
          <a:bodyPr wrap="square" lIns="0" tIns="0" rIns="0" anchor="t" anchorCtr="0">
            <a:prstTxWarp prst="textNoShape">
              <a:avLst/>
            </a:prstTxWarp>
            <a:spAutoFit/>
          </a:bodyPr>
          <a:lstStyle/>
          <a:p>
            <a:r>
              <a:rPr lang="fr-CA" sz="2000" b="1" dirty="0" smtClean="0">
                <a:latin typeface="Arial Narrow" pitchFamily="34" charset="0"/>
                <a:cs typeface="Arial" pitchFamily="34" charset="0"/>
              </a:rPr>
              <a:t>Planification stratégique </a:t>
            </a:r>
          </a:p>
          <a:p>
            <a:r>
              <a:rPr lang="fr-CA" sz="2000" dirty="0" smtClean="0">
                <a:latin typeface="Arial Narrow" pitchFamily="34" charset="0"/>
                <a:cs typeface="Arial" pitchFamily="34" charset="0"/>
              </a:rPr>
              <a:t>Horizon 2017</a:t>
            </a:r>
            <a:endParaRPr lang="fr-CA" sz="2000" dirty="0">
              <a:latin typeface="Arial Narrow" pitchFamily="34" charset="0"/>
              <a:cs typeface="Arial" pitchFamily="34" charset="0"/>
            </a:endParaRPr>
          </a:p>
        </p:txBody>
      </p:sp>
      <p:sp>
        <p:nvSpPr>
          <p:cNvPr id="2" name="ZoneTexte 1"/>
          <p:cNvSpPr txBox="1"/>
          <p:nvPr/>
        </p:nvSpPr>
        <p:spPr>
          <a:xfrm>
            <a:off x="983396" y="4242147"/>
            <a:ext cx="2887737" cy="1323439"/>
          </a:xfrm>
          <a:prstGeom prst="rect">
            <a:avLst/>
          </a:prstGeom>
          <a:noFill/>
        </p:spPr>
        <p:txBody>
          <a:bodyPr wrap="square" rtlCol="0">
            <a:spAutoFit/>
          </a:bodyPr>
          <a:lstStyle/>
          <a:p>
            <a:r>
              <a:rPr lang="fr-CA" sz="2000" dirty="0" smtClean="0">
                <a:latin typeface="Arial Narrow" pitchFamily="34" charset="0"/>
              </a:rPr>
              <a:t>Rencontre avec le personnel</a:t>
            </a:r>
          </a:p>
          <a:p>
            <a:endParaRPr lang="fr-CA" sz="1400" dirty="0" smtClean="0">
              <a:latin typeface="+mj-lt"/>
            </a:endParaRPr>
          </a:p>
          <a:p>
            <a:r>
              <a:rPr lang="fr-CA" sz="1400" dirty="0" smtClean="0">
                <a:latin typeface="+mj-lt"/>
              </a:rPr>
              <a:t>Loubna Ghaouti, Directrice</a:t>
            </a:r>
          </a:p>
          <a:p>
            <a:r>
              <a:rPr lang="fr-CA" sz="1400" dirty="0" smtClean="0">
                <a:latin typeface="+mj-lt"/>
              </a:rPr>
              <a:t>25 janvier 2013</a:t>
            </a:r>
          </a:p>
          <a:p>
            <a:endParaRPr lang="fr-CA"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Image 6" descr="ULBIBLIO-Gabarit-Bibl-VF-3.jpg"/>
          <p:cNvPicPr>
            <a:picLocks noChangeAspect="1"/>
          </p:cNvPicPr>
          <p:nvPr>
            <p:custDataLst>
              <p:tags r:id="rId1"/>
            </p:custDataLst>
          </p:nvPr>
        </p:nvPicPr>
        <p:blipFill>
          <a:blip r:embed="rId10"/>
          <a:stretch>
            <a:fillRect/>
          </a:stretch>
        </p:blipFill>
        <p:spPr bwMode="auto">
          <a:xfrm>
            <a:off x="0" y="0"/>
            <a:ext cx="9144000" cy="6858000"/>
          </a:xfrm>
          <a:prstGeom prst="rect">
            <a:avLst/>
          </a:prstGeom>
          <a:noFill/>
          <a:ln w="9525">
            <a:noFill/>
            <a:miter lim="800000"/>
            <a:headEnd/>
            <a:tailEnd/>
          </a:ln>
        </p:spPr>
      </p:pic>
      <p:sp>
        <p:nvSpPr>
          <p:cNvPr id="11" name="Espace réservé du pied de page 3"/>
          <p:cNvSpPr>
            <a:spLocks noGrp="1"/>
          </p:cNvSpPr>
          <p:nvPr>
            <p:ph type="ftr" sz="quarter" idx="10"/>
            <p:custDataLst>
              <p:tags r:id="rId2"/>
            </p:custDataLst>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12" name="Espace réservé du numéro de diapositive 4"/>
          <p:cNvSpPr>
            <a:spLocks noGrp="1"/>
          </p:cNvSpPr>
          <p:nvPr>
            <p:ph type="sldNum" sz="quarter" idx="11"/>
            <p:custDataLst>
              <p:tags r:id="rId3"/>
            </p:custDataLst>
          </p:nvPr>
        </p:nvSpPr>
        <p:spPr>
          <a:xfrm>
            <a:off x="3090556" y="6461876"/>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10</a:t>
            </a:fld>
            <a:endParaRPr lang="fr-FR" dirty="0">
              <a:solidFill>
                <a:srgbClr val="5E5E5E"/>
              </a:solidFill>
              <a:latin typeface="Arial Narrow"/>
              <a:cs typeface="Arial Narrow"/>
            </a:endParaRPr>
          </a:p>
        </p:txBody>
      </p:sp>
      <p:pic>
        <p:nvPicPr>
          <p:cNvPr id="9" name="Image 8"/>
          <p:cNvPicPr>
            <a:picLocks noChangeAspect="1"/>
          </p:cNvPicPr>
          <p:nvPr>
            <p:custDataLst>
              <p:tags r:id="rId4"/>
            </p:custDataLst>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994752" y="6423046"/>
            <a:ext cx="6769100" cy="38100"/>
          </a:xfrm>
          <a:prstGeom prst="rect">
            <a:avLst/>
          </a:prstGeom>
        </p:spPr>
      </p:pic>
      <p:pic>
        <p:nvPicPr>
          <p:cNvPr id="2" name="Image 1"/>
          <p:cNvPicPr>
            <a:picLocks noChangeAspect="1"/>
          </p:cNvPicPr>
          <p:nvPr>
            <p:custDataLst>
              <p:tags r:id="rId5"/>
            </p:custDataLst>
          </p:nvPr>
        </p:nvPicPr>
        <p:blipFill>
          <a:blip r:embed="rId14">
            <a:extLst>
              <a:ext uri="{BEBA8EAE-BF5A-486C-A8C5-ECC9F3942E4B}">
                <a14:imgProps xmlns:a14="http://schemas.microsoft.com/office/drawing/2010/main">
                  <a14:imgLayer r:embed="rId15">
                    <a14:imgEffect>
                      <a14:colorTemperature colorTemp="59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816775" y="1224947"/>
            <a:ext cx="3681322" cy="4908429"/>
          </a:xfrm>
          <a:prstGeom prst="rect">
            <a:avLst/>
          </a:prstGeom>
        </p:spPr>
      </p:pic>
      <p:sp>
        <p:nvSpPr>
          <p:cNvPr id="67589" name="Rectangle 2"/>
          <p:cNvSpPr>
            <a:spLocks noGrp="1" noChangeArrowheads="1"/>
          </p:cNvSpPr>
          <p:nvPr>
            <p:ph type="title"/>
            <p:custDataLst>
              <p:tags r:id="rId6"/>
            </p:custDataLst>
          </p:nvPr>
        </p:nvSpPr>
        <p:spPr>
          <a:xfrm>
            <a:off x="493919" y="2415512"/>
            <a:ext cx="8494806" cy="1263650"/>
          </a:xfrm>
        </p:spPr>
        <p:txBody>
          <a:bodyPr anchor="t" anchorCtr="0">
            <a:noAutofit/>
          </a:bodyPr>
          <a:lstStyle/>
          <a:p>
            <a:pPr algn="l"/>
            <a:r>
              <a:rPr lang="fr-FR" sz="3600" dirty="0">
                <a:solidFill>
                  <a:srgbClr val="E7021A"/>
                </a:solidFill>
                <a:latin typeface="Minion Pro" pitchFamily="18" charset="0"/>
                <a:cs typeface="Arial" pitchFamily="34" charset="0"/>
              </a:rPr>
              <a:t>Une vision commune, </a:t>
            </a:r>
            <a:r>
              <a:rPr lang="fr-FR" sz="3600" dirty="0" smtClean="0">
                <a:solidFill>
                  <a:srgbClr val="E7021A"/>
                </a:solidFill>
                <a:latin typeface="Minion Pro" pitchFamily="18" charset="0"/>
                <a:cs typeface="Arial" pitchFamily="34" charset="0"/>
              </a:rPr>
              <a:t>innovante et </a:t>
            </a:r>
            <a:r>
              <a:rPr lang="fr-FR" sz="3600" dirty="0">
                <a:solidFill>
                  <a:srgbClr val="E7021A"/>
                </a:solidFill>
                <a:latin typeface="Minion Pro" pitchFamily="18" charset="0"/>
                <a:cs typeface="Arial" pitchFamily="34" charset="0"/>
              </a:rPr>
              <a:t>inspirante</a:t>
            </a:r>
          </a:p>
        </p:txBody>
      </p:sp>
      <p:sp>
        <p:nvSpPr>
          <p:cNvPr id="8" name="Rectangle 3"/>
          <p:cNvSpPr txBox="1">
            <a:spLocks noChangeArrowheads="1"/>
          </p:cNvSpPr>
          <p:nvPr>
            <p:custDataLst>
              <p:tags r:id="rId7"/>
            </p:custDataLst>
          </p:nvPr>
        </p:nvSpPr>
        <p:spPr>
          <a:xfrm>
            <a:off x="618036" y="3713668"/>
            <a:ext cx="7522532" cy="210949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Clr>
                <a:srgbClr val="E7021A"/>
              </a:buClr>
              <a:buNone/>
            </a:pPr>
            <a:r>
              <a:rPr lang="fr-FR" sz="1800" dirty="0" smtClean="0">
                <a:solidFill>
                  <a:srgbClr val="FF0000"/>
                </a:solidFill>
                <a:latin typeface="Minion Pro" pitchFamily="18" charset="0"/>
                <a:cs typeface="Arial Narrow"/>
              </a:rPr>
              <a:t>«</a:t>
            </a:r>
            <a:r>
              <a:rPr lang="fr-FR" sz="2400" dirty="0" smtClean="0">
                <a:latin typeface="Minion Pro" pitchFamily="18" charset="0"/>
                <a:cs typeface="Arial Narrow"/>
              </a:rPr>
              <a:t> Une Bibliothèque de calibre international, à l’ère du 21e siècle. Une des meilleures bibliothèques de recherche du Canada. </a:t>
            </a:r>
            <a:r>
              <a:rPr lang="fr-FR" sz="1800" dirty="0" smtClean="0">
                <a:solidFill>
                  <a:srgbClr val="FF0000"/>
                </a:solidFill>
                <a:latin typeface="Minion Pro" pitchFamily="18" charset="0"/>
                <a:cs typeface="Arial Narrow"/>
              </a:rPr>
              <a:t>»</a:t>
            </a:r>
          </a:p>
          <a:p>
            <a:pPr marL="0" indent="0">
              <a:buClr>
                <a:srgbClr val="E7021A"/>
              </a:buClr>
              <a:buNone/>
            </a:pPr>
            <a:endParaRPr lang="fr-FR" sz="2400" dirty="0" smtClean="0">
              <a:latin typeface="Minion Pro" pitchFamily="18" charset="0"/>
              <a:cs typeface="Arial Narrow"/>
            </a:endParaRPr>
          </a:p>
        </p:txBody>
      </p:sp>
    </p:spTree>
    <p:extLst>
      <p:ext uri="{BB962C8B-B14F-4D97-AF65-F5344CB8AC3E}">
        <p14:creationId xmlns:p14="http://schemas.microsoft.com/office/powerpoint/2010/main" val="295500503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Image 6" descr="ULBIBLIO-Gabarit-Bibl-VF-3.jpg"/>
          <p:cNvPicPr>
            <a:picLocks noChangeAspect="1"/>
          </p:cNvPicPr>
          <p:nvPr>
            <p:custDataLst>
              <p:tags r:id="rId1"/>
            </p:custDataLst>
          </p:nvPr>
        </p:nvPicPr>
        <p:blipFill>
          <a:blip r:embed="rId10"/>
          <a:stretch>
            <a:fillRect/>
          </a:stretch>
        </p:blipFill>
        <p:spPr bwMode="auto">
          <a:xfrm>
            <a:off x="43782" y="0"/>
            <a:ext cx="9144000" cy="6858000"/>
          </a:xfrm>
          <a:prstGeom prst="rect">
            <a:avLst/>
          </a:prstGeom>
          <a:noFill/>
          <a:ln w="9525">
            <a:noFill/>
            <a:miter lim="800000"/>
            <a:headEnd/>
            <a:tailEnd/>
          </a:ln>
        </p:spPr>
      </p:pic>
      <p:sp>
        <p:nvSpPr>
          <p:cNvPr id="67589" name="Rectangle 2"/>
          <p:cNvSpPr>
            <a:spLocks noGrp="1" noChangeArrowheads="1"/>
          </p:cNvSpPr>
          <p:nvPr>
            <p:ph type="title"/>
            <p:custDataLst>
              <p:tags r:id="rId2"/>
            </p:custDataLst>
          </p:nvPr>
        </p:nvSpPr>
        <p:spPr>
          <a:xfrm>
            <a:off x="4784038" y="476672"/>
            <a:ext cx="4294106" cy="862608"/>
          </a:xfrm>
        </p:spPr>
        <p:txBody>
          <a:bodyPr anchor="t" anchorCtr="0">
            <a:normAutofit/>
          </a:bodyPr>
          <a:lstStyle/>
          <a:p>
            <a:pPr algn="l"/>
            <a:r>
              <a:rPr lang="fr-FR" sz="3500" dirty="0" smtClean="0">
                <a:solidFill>
                  <a:srgbClr val="E7021A"/>
                </a:solidFill>
                <a:latin typeface="Minion Pro" pitchFamily="18" charset="0"/>
                <a:cs typeface="Arial" pitchFamily="34" charset="0"/>
              </a:rPr>
              <a:t>Une Bibliothèque…</a:t>
            </a:r>
            <a:endParaRPr lang="fr-FR" sz="3500" dirty="0">
              <a:solidFill>
                <a:srgbClr val="E7021A"/>
              </a:solidFill>
              <a:latin typeface="Minion Pro" pitchFamily="18" charset="0"/>
              <a:cs typeface="Arial" pitchFamily="34" charset="0"/>
            </a:endParaRPr>
          </a:p>
        </p:txBody>
      </p:sp>
      <p:sp>
        <p:nvSpPr>
          <p:cNvPr id="11" name="Espace réservé du pied de page 3"/>
          <p:cNvSpPr>
            <a:spLocks noGrp="1"/>
          </p:cNvSpPr>
          <p:nvPr>
            <p:ph type="ftr" sz="quarter" idx="10"/>
            <p:custDataLst>
              <p:tags r:id="rId3"/>
            </p:custDataLst>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12" name="Espace réservé du numéro de diapositive 4"/>
          <p:cNvSpPr>
            <a:spLocks noGrp="1"/>
          </p:cNvSpPr>
          <p:nvPr>
            <p:ph type="sldNum" sz="quarter" idx="11"/>
            <p:custDataLst>
              <p:tags r:id="rId4"/>
            </p:custDataLst>
          </p:nvPr>
        </p:nvSpPr>
        <p:spPr>
          <a:xfrm>
            <a:off x="3090556" y="6461876"/>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11</a:t>
            </a:fld>
            <a:endParaRPr lang="fr-FR" dirty="0">
              <a:solidFill>
                <a:srgbClr val="5E5E5E"/>
              </a:solidFill>
              <a:latin typeface="Arial Narrow"/>
              <a:cs typeface="Arial Narrow"/>
            </a:endParaRPr>
          </a:p>
        </p:txBody>
      </p:sp>
      <p:pic>
        <p:nvPicPr>
          <p:cNvPr id="9" name="Image 8"/>
          <p:cNvPicPr>
            <a:picLocks noChangeAspect="1"/>
          </p:cNvPicPr>
          <p:nvPr>
            <p:custDataLst>
              <p:tags r:id="rId5"/>
            </p:custDataLst>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994752" y="6423046"/>
            <a:ext cx="6769100" cy="38100"/>
          </a:xfrm>
          <a:prstGeom prst="rect">
            <a:avLst/>
          </a:prstGeom>
        </p:spPr>
      </p:pic>
      <p:sp>
        <p:nvSpPr>
          <p:cNvPr id="15" name="Rectangle 3"/>
          <p:cNvSpPr txBox="1">
            <a:spLocks noChangeArrowheads="1"/>
          </p:cNvSpPr>
          <p:nvPr>
            <p:custDataLst>
              <p:tags r:id="rId6"/>
            </p:custDataLst>
          </p:nvPr>
        </p:nvSpPr>
        <p:spPr>
          <a:xfrm>
            <a:off x="539552" y="1136974"/>
            <a:ext cx="4680520" cy="508437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900"/>
              </a:spcBef>
              <a:spcAft>
                <a:spcPts val="900"/>
              </a:spcAft>
              <a:buClr>
                <a:srgbClr val="E7021A"/>
              </a:buClr>
            </a:pPr>
            <a:r>
              <a:rPr lang="fr-FR" sz="1600" dirty="0" smtClean="0">
                <a:latin typeface="Minion Pro" pitchFamily="18" charset="0"/>
                <a:cs typeface="Arial Narrow"/>
              </a:rPr>
              <a:t>Vivante, à l’écoute de ses publics et offrant une expérience étudiante de qualité</a:t>
            </a:r>
          </a:p>
          <a:p>
            <a:pPr>
              <a:spcBef>
                <a:spcPts val="900"/>
              </a:spcBef>
              <a:spcAft>
                <a:spcPts val="900"/>
              </a:spcAft>
              <a:buClr>
                <a:srgbClr val="E7021A"/>
              </a:buClr>
            </a:pPr>
            <a:r>
              <a:rPr lang="fr-FR" sz="1600" dirty="0" smtClean="0">
                <a:latin typeface="Minion Pro" pitchFamily="18" charset="0"/>
                <a:cs typeface="Arial Narrow"/>
              </a:rPr>
              <a:t>Ancrée dans le campus, au appui incontournable à la formation et à l’enseignement</a:t>
            </a:r>
          </a:p>
          <a:p>
            <a:pPr>
              <a:spcBef>
                <a:spcPts val="900"/>
              </a:spcBef>
              <a:spcAft>
                <a:spcPts val="900"/>
              </a:spcAft>
              <a:buClr>
                <a:srgbClr val="E7021A"/>
              </a:buClr>
            </a:pPr>
            <a:r>
              <a:rPr lang="fr-FR" sz="1600" dirty="0" smtClean="0">
                <a:latin typeface="Minion Pro" pitchFamily="18" charset="0"/>
                <a:cs typeface="Arial Narrow"/>
              </a:rPr>
              <a:t>Axée sur la recherche, une infrastructure incontournable de gestion et de diffusion des contenus numériques</a:t>
            </a:r>
          </a:p>
          <a:p>
            <a:pPr>
              <a:spcBef>
                <a:spcPts val="900"/>
              </a:spcBef>
              <a:spcAft>
                <a:spcPts val="900"/>
              </a:spcAft>
              <a:buClr>
                <a:srgbClr val="E7021A"/>
              </a:buClr>
            </a:pPr>
            <a:r>
              <a:rPr lang="fr-FR" sz="1600" dirty="0" smtClean="0">
                <a:latin typeface="Minion Pro" pitchFamily="18" charset="0"/>
                <a:cs typeface="Arial Narrow"/>
              </a:rPr>
              <a:t>Inspirante, un espace savant de travail, un lieu intellectuel de découverte et de réflexion</a:t>
            </a:r>
          </a:p>
          <a:p>
            <a:pPr>
              <a:spcBef>
                <a:spcPts val="900"/>
              </a:spcBef>
              <a:spcAft>
                <a:spcPts val="900"/>
              </a:spcAft>
              <a:buClr>
                <a:srgbClr val="E7021A"/>
              </a:buClr>
            </a:pPr>
            <a:r>
              <a:rPr lang="fr-FR" sz="1600" dirty="0" smtClean="0">
                <a:latin typeface="Minion Pro" pitchFamily="18" charset="0"/>
                <a:cs typeface="Arial Narrow"/>
              </a:rPr>
              <a:t>À la fine pointe des développements technologiques et informationnels</a:t>
            </a:r>
          </a:p>
          <a:p>
            <a:pPr>
              <a:spcBef>
                <a:spcPts val="900"/>
              </a:spcBef>
              <a:spcAft>
                <a:spcPts val="900"/>
              </a:spcAft>
              <a:buClr>
                <a:srgbClr val="E7021A"/>
              </a:buClr>
            </a:pPr>
            <a:r>
              <a:rPr lang="fr-FR" sz="1600" dirty="0" smtClean="0">
                <a:latin typeface="Minion Pro" pitchFamily="18" charset="0"/>
                <a:cs typeface="Arial Narrow"/>
              </a:rPr>
              <a:t>Engagée et ouverte se développant en réseaux…</a:t>
            </a:r>
          </a:p>
          <a:p>
            <a:pPr>
              <a:spcBef>
                <a:spcPts val="900"/>
              </a:spcBef>
              <a:spcAft>
                <a:spcPts val="900"/>
              </a:spcAft>
              <a:buClr>
                <a:srgbClr val="E7021A"/>
              </a:buClr>
            </a:pPr>
            <a:r>
              <a:rPr lang="fr-FR" sz="1600" dirty="0" smtClean="0">
                <a:latin typeface="Minion Pro" pitchFamily="18" charset="0"/>
                <a:cs typeface="Arial Narrow"/>
              </a:rPr>
              <a:t>Responsable, créative et stimulante, consolidant sa gestion et son offre de service</a:t>
            </a:r>
          </a:p>
          <a:p>
            <a:pPr>
              <a:lnSpc>
                <a:spcPct val="150000"/>
              </a:lnSpc>
              <a:buClr>
                <a:srgbClr val="E7021A"/>
              </a:buClr>
            </a:pPr>
            <a:endParaRPr lang="fr-FR" sz="1800" dirty="0" smtClean="0">
              <a:latin typeface="Minion Pro" pitchFamily="18" charset="0"/>
              <a:cs typeface="Arial Narrow"/>
            </a:endParaRPr>
          </a:p>
        </p:txBody>
      </p:sp>
      <p:pic>
        <p:nvPicPr>
          <p:cNvPr id="13" name="Image 12"/>
          <p:cNvPicPr>
            <a:picLocks noChangeAspect="1"/>
          </p:cNvPicPr>
          <p:nvPr>
            <p:custDataLst>
              <p:tags r:id="rId7"/>
            </p:custDataLst>
          </p:nvPr>
        </p:nvPicPr>
        <p:blipFill>
          <a:blip r:embed="rId14">
            <a:extLst>
              <a:ext uri="{BEBA8EAE-BF5A-486C-A8C5-ECC9F3942E4B}">
                <a14:imgProps xmlns:a14="http://schemas.microsoft.com/office/drawing/2010/main">
                  <a14:imgLayer r:embed="rId15">
                    <a14:imgEffect>
                      <a14:colorTemperature colorTemp="59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364087" y="1224947"/>
            <a:ext cx="3134009" cy="4908429"/>
          </a:xfrm>
          <a:prstGeom prst="rect">
            <a:avLst/>
          </a:prstGeom>
        </p:spPr>
      </p:pic>
    </p:spTree>
    <p:extLst>
      <p:ext uri="{BB962C8B-B14F-4D97-AF65-F5344CB8AC3E}">
        <p14:creationId xmlns:p14="http://schemas.microsoft.com/office/powerpoint/2010/main" val="105922964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Image 6" descr="ULBIBLIO-Gabarit-Bibl-VF-3.jpg"/>
          <p:cNvPicPr>
            <a:picLocks noChangeAspect="1"/>
          </p:cNvPicPr>
          <p:nvPr>
            <p:custDataLst>
              <p:tags r:id="rId1"/>
            </p:custDataLst>
          </p:nvPr>
        </p:nvPicPr>
        <p:blipFill>
          <a:blip r:embed="rId10"/>
          <a:stretch>
            <a:fillRect/>
          </a:stretch>
        </p:blipFill>
        <p:spPr bwMode="auto">
          <a:xfrm>
            <a:off x="30782" y="-30192"/>
            <a:ext cx="9144000" cy="6858000"/>
          </a:xfrm>
          <a:prstGeom prst="rect">
            <a:avLst/>
          </a:prstGeom>
          <a:noFill/>
          <a:ln w="9525">
            <a:noFill/>
            <a:miter lim="800000"/>
            <a:headEnd/>
            <a:tailEnd/>
          </a:ln>
        </p:spPr>
      </p:pic>
      <p:sp>
        <p:nvSpPr>
          <p:cNvPr id="67589" name="Rectangle 2"/>
          <p:cNvSpPr>
            <a:spLocks noGrp="1" noChangeArrowheads="1"/>
          </p:cNvSpPr>
          <p:nvPr>
            <p:ph type="title"/>
            <p:custDataLst>
              <p:tags r:id="rId2"/>
            </p:custDataLst>
          </p:nvPr>
        </p:nvSpPr>
        <p:spPr>
          <a:xfrm>
            <a:off x="505498" y="1340768"/>
            <a:ext cx="6070784" cy="1263650"/>
          </a:xfrm>
        </p:spPr>
        <p:txBody>
          <a:bodyPr anchor="t" anchorCtr="0">
            <a:normAutofit/>
          </a:bodyPr>
          <a:lstStyle/>
          <a:p>
            <a:pPr algn="l"/>
            <a:r>
              <a:rPr lang="fr-FR" sz="3600" dirty="0" smtClean="0">
                <a:solidFill>
                  <a:srgbClr val="E7021A"/>
                </a:solidFill>
                <a:latin typeface="Minion Pro" pitchFamily="18" charset="0"/>
                <a:cs typeface="Arial" pitchFamily="34" charset="0"/>
              </a:rPr>
              <a:t>Un positionnement stratégique, porteur et structurant</a:t>
            </a:r>
            <a:endParaRPr lang="fr-FR" sz="3600" dirty="0">
              <a:solidFill>
                <a:srgbClr val="E7021A"/>
              </a:solidFill>
              <a:latin typeface="Minion Pro" pitchFamily="18" charset="0"/>
              <a:cs typeface="Arial" pitchFamily="34" charset="0"/>
            </a:endParaRPr>
          </a:p>
        </p:txBody>
      </p:sp>
      <p:sp>
        <p:nvSpPr>
          <p:cNvPr id="11" name="Espace réservé du pied de page 3"/>
          <p:cNvSpPr>
            <a:spLocks noGrp="1"/>
          </p:cNvSpPr>
          <p:nvPr>
            <p:ph type="ftr" sz="quarter" idx="10"/>
            <p:custDataLst>
              <p:tags r:id="rId3"/>
            </p:custDataLst>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12" name="Espace réservé du numéro de diapositive 4"/>
          <p:cNvSpPr>
            <a:spLocks noGrp="1"/>
          </p:cNvSpPr>
          <p:nvPr>
            <p:ph type="sldNum" sz="quarter" idx="11"/>
            <p:custDataLst>
              <p:tags r:id="rId4"/>
            </p:custDataLst>
          </p:nvPr>
        </p:nvSpPr>
        <p:spPr>
          <a:xfrm>
            <a:off x="3090556" y="6461876"/>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12</a:t>
            </a:fld>
            <a:endParaRPr lang="fr-FR" dirty="0">
              <a:solidFill>
                <a:srgbClr val="5E5E5E"/>
              </a:solidFill>
              <a:latin typeface="Arial Narrow"/>
              <a:cs typeface="Arial Narrow"/>
            </a:endParaRPr>
          </a:p>
        </p:txBody>
      </p:sp>
      <p:pic>
        <p:nvPicPr>
          <p:cNvPr id="2" name="Image 1"/>
          <p:cNvPicPr>
            <a:picLocks noChangeAspect="1"/>
          </p:cNvPicPr>
          <p:nvPr>
            <p:custDataLst>
              <p:tags r:id="rId5"/>
            </p:custDataLst>
          </p:nvPr>
        </p:nvPicPr>
        <p:blipFill rotWithShape="1">
          <a:blip r:embed="rId11">
            <a:extLst>
              <a:ext uri="{BEBA8EAE-BF5A-486C-A8C5-ECC9F3942E4B}">
                <a14:imgProps xmlns:a14="http://schemas.microsoft.com/office/drawing/2010/main">
                  <a14:imgLayer r:embed="rId12">
                    <a14:imgEffect>
                      <a14:brightnessContrast bright="10000" contrast="9000"/>
                    </a14:imgEffect>
                  </a14:imgLayer>
                </a14:imgProps>
              </a:ext>
              <a:ext uri="{28A0092B-C50C-407E-A947-70E740481C1C}">
                <a14:useLocalDpi xmlns:a14="http://schemas.microsoft.com/office/drawing/2010/main" val="0"/>
              </a:ext>
            </a:extLst>
          </a:blip>
          <a:srcRect l="8083" r="36933"/>
          <a:stretch/>
        </p:blipFill>
        <p:spPr>
          <a:xfrm>
            <a:off x="6636249" y="0"/>
            <a:ext cx="2507751" cy="6858000"/>
          </a:xfrm>
          <a:prstGeom prst="rect">
            <a:avLst/>
          </a:prstGeom>
        </p:spPr>
      </p:pic>
      <p:pic>
        <p:nvPicPr>
          <p:cNvPr id="9" name="Image 8"/>
          <p:cNvPicPr>
            <a:picLocks noChangeAspect="1"/>
          </p:cNvPicPr>
          <p:nvPr>
            <p:custDataLst>
              <p:tags r:id="rId6"/>
            </p:custDataLst>
          </p:nvPr>
        </p:nvPicPr>
        <mc:AlternateContent xmlns:mc="http://schemas.openxmlformats.org/markup-compatibility/2006">
          <mc:Choice xmlns="" xmlns:mv="urn:schemas-microsoft-com:mac:vml" xmlns:ma="http://schemas.microsoft.com/office/mac/drawingml/2008/main" Requires="ma">
            <p:blipFill>
              <a:blip r:embed="rId13"/>
              <a:stretch>
                <a:fillRect/>
              </a:stretch>
            </p:blipFill>
          </mc:Choice>
          <mc:Fallback>
            <p:blipFill>
              <a:blip r:embed="rId14"/>
              <a:stretch>
                <a:fillRect/>
              </a:stretch>
            </p:blipFill>
          </mc:Fallback>
        </mc:AlternateContent>
        <p:spPr>
          <a:xfrm>
            <a:off x="994752" y="6423046"/>
            <a:ext cx="6769100" cy="38100"/>
          </a:xfrm>
          <a:prstGeom prst="rect">
            <a:avLst/>
          </a:prstGeom>
        </p:spPr>
      </p:pic>
      <p:sp>
        <p:nvSpPr>
          <p:cNvPr id="8" name="Rectangle 3"/>
          <p:cNvSpPr txBox="1">
            <a:spLocks noChangeArrowheads="1"/>
          </p:cNvSpPr>
          <p:nvPr>
            <p:custDataLst>
              <p:tags r:id="rId7"/>
            </p:custDataLst>
          </p:nvPr>
        </p:nvSpPr>
        <p:spPr>
          <a:xfrm>
            <a:off x="478528" y="2996952"/>
            <a:ext cx="6070785" cy="237626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Clr>
                <a:srgbClr val="E7021A"/>
              </a:buClr>
              <a:buNone/>
            </a:pPr>
            <a:r>
              <a:rPr lang="fr-FR" sz="2000" dirty="0" smtClean="0">
                <a:latin typeface="Minion Pro" pitchFamily="18" charset="0"/>
                <a:cs typeface="Arial Narrow"/>
              </a:rPr>
              <a:t>La Bibliothèque,</a:t>
            </a:r>
          </a:p>
          <a:p>
            <a:pPr marL="0" indent="0">
              <a:spcBef>
                <a:spcPts val="0"/>
              </a:spcBef>
              <a:buClr>
                <a:srgbClr val="E7021A"/>
              </a:buClr>
              <a:buNone/>
            </a:pPr>
            <a:r>
              <a:rPr lang="fr-FR" sz="2000" dirty="0" smtClean="0">
                <a:latin typeface="Minion Pro" pitchFamily="18" charset="0"/>
                <a:cs typeface="Arial Narrow"/>
              </a:rPr>
              <a:t> </a:t>
            </a:r>
          </a:p>
          <a:p>
            <a:pPr>
              <a:spcBef>
                <a:spcPts val="0"/>
              </a:spcBef>
              <a:buClr>
                <a:srgbClr val="E7021A"/>
              </a:buClr>
            </a:pPr>
            <a:r>
              <a:rPr lang="fr-FR" sz="2000" dirty="0" smtClean="0">
                <a:latin typeface="Minion Pro" pitchFamily="18" charset="0"/>
                <a:cs typeface="Arial Narrow"/>
              </a:rPr>
              <a:t>Un lieu de médiation des savoirs </a:t>
            </a:r>
          </a:p>
          <a:p>
            <a:pPr>
              <a:spcBef>
                <a:spcPts val="0"/>
              </a:spcBef>
              <a:buClr>
                <a:srgbClr val="E7021A"/>
              </a:buClr>
            </a:pPr>
            <a:r>
              <a:rPr lang="fr-FR" sz="2000" dirty="0" smtClean="0">
                <a:latin typeface="Minion Pro" pitchFamily="18" charset="0"/>
                <a:cs typeface="Arial Narrow"/>
              </a:rPr>
              <a:t>Une infrastructure de recherche innovante de diffusion et de partage de connaissances</a:t>
            </a:r>
          </a:p>
          <a:p>
            <a:pPr>
              <a:spcBef>
                <a:spcPts val="0"/>
              </a:spcBef>
              <a:buClr>
                <a:srgbClr val="E7021A"/>
              </a:buClr>
            </a:pPr>
            <a:r>
              <a:rPr lang="fr-FR" sz="2000" dirty="0">
                <a:latin typeface="Minion Pro" pitchFamily="18" charset="0"/>
                <a:cs typeface="Arial Narrow"/>
              </a:rPr>
              <a:t>U</a:t>
            </a:r>
            <a:r>
              <a:rPr lang="fr-FR" sz="2000" dirty="0" smtClean="0">
                <a:latin typeface="Minion Pro" pitchFamily="18" charset="0"/>
                <a:cs typeface="Arial Narrow"/>
              </a:rPr>
              <a:t>n facteur clé d’apprentissage, de diplomation et de réussite académique. </a:t>
            </a:r>
            <a:endParaRPr lang="fr-FR" sz="2000" dirty="0" smtClean="0">
              <a:solidFill>
                <a:srgbClr val="FF0000"/>
              </a:solidFill>
              <a:latin typeface="Minion Pro" pitchFamily="18" charset="0"/>
              <a:cs typeface="Arial Narrow"/>
            </a:endParaRPr>
          </a:p>
          <a:p>
            <a:pPr marL="0" indent="0">
              <a:buClr>
                <a:srgbClr val="E7021A"/>
              </a:buClr>
              <a:buNone/>
            </a:pPr>
            <a:endParaRPr lang="fr-FR" sz="2000" dirty="0" smtClean="0">
              <a:latin typeface="Minion Pro" pitchFamily="18" charset="0"/>
              <a:cs typeface="Arial Narrow"/>
            </a:endParaRPr>
          </a:p>
        </p:txBody>
      </p:sp>
    </p:spTree>
    <p:extLst>
      <p:ext uri="{BB962C8B-B14F-4D97-AF65-F5344CB8AC3E}">
        <p14:creationId xmlns:p14="http://schemas.microsoft.com/office/powerpoint/2010/main" val="171570312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Image 6" descr="ULBIBLIO-Gabarit-Bibl-VF-3.jpg"/>
          <p:cNvPicPr>
            <a:picLocks noChangeAspect="1"/>
          </p:cNvPicPr>
          <p:nvPr>
            <p:custDataLst>
              <p:tags r:id="rId1"/>
            </p:custDataLst>
          </p:nvPr>
        </p:nvPicPr>
        <p:blipFill>
          <a:blip r:embed="rId10"/>
          <a:stretch>
            <a:fillRect/>
          </a:stretch>
        </p:blipFill>
        <p:spPr bwMode="auto">
          <a:xfrm>
            <a:off x="0" y="0"/>
            <a:ext cx="9144000" cy="6858000"/>
          </a:xfrm>
          <a:prstGeom prst="rect">
            <a:avLst/>
          </a:prstGeom>
          <a:noFill/>
          <a:ln w="9525">
            <a:noFill/>
            <a:miter lim="800000"/>
            <a:headEnd/>
            <a:tailEnd/>
          </a:ln>
        </p:spPr>
      </p:pic>
      <p:sp>
        <p:nvSpPr>
          <p:cNvPr id="11" name="Espace réservé du pied de page 3"/>
          <p:cNvSpPr>
            <a:spLocks noGrp="1"/>
          </p:cNvSpPr>
          <p:nvPr>
            <p:ph type="ftr" sz="quarter" idx="10"/>
            <p:custDataLst>
              <p:tags r:id="rId2"/>
            </p:custDataLst>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12" name="Espace réservé du numéro de diapositive 4"/>
          <p:cNvSpPr>
            <a:spLocks noGrp="1"/>
          </p:cNvSpPr>
          <p:nvPr>
            <p:ph type="sldNum" sz="quarter" idx="11"/>
            <p:custDataLst>
              <p:tags r:id="rId3"/>
            </p:custDataLst>
          </p:nvPr>
        </p:nvSpPr>
        <p:spPr>
          <a:xfrm>
            <a:off x="3090556" y="6461876"/>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13</a:t>
            </a:fld>
            <a:endParaRPr lang="fr-FR" dirty="0">
              <a:solidFill>
                <a:srgbClr val="5E5E5E"/>
              </a:solidFill>
              <a:latin typeface="Arial Narrow"/>
              <a:cs typeface="Arial Narrow"/>
            </a:endParaRPr>
          </a:p>
        </p:txBody>
      </p:sp>
      <p:pic>
        <p:nvPicPr>
          <p:cNvPr id="2" name="Image 1"/>
          <p:cNvPicPr>
            <a:picLocks noChangeAspect="1"/>
          </p:cNvPicPr>
          <p:nvPr>
            <p:custDataLst>
              <p:tags r:id="rId4"/>
            </p:custDataLst>
          </p:nvPr>
        </p:nvPicPr>
        <p:blipFill rotWithShape="1">
          <a:blip r:embed="rId11">
            <a:extLst>
              <a:ext uri="{BEBA8EAE-BF5A-486C-A8C5-ECC9F3942E4B}">
                <a14:imgProps xmlns:a14="http://schemas.microsoft.com/office/drawing/2010/main">
                  <a14:imgLayer r:embed="rId12">
                    <a14:imgEffect>
                      <a14:brightnessContrast bright="10000" contrast="9000"/>
                    </a14:imgEffect>
                  </a14:imgLayer>
                </a14:imgProps>
              </a:ext>
              <a:ext uri="{28A0092B-C50C-407E-A947-70E740481C1C}">
                <a14:useLocalDpi xmlns:a14="http://schemas.microsoft.com/office/drawing/2010/main" val="0"/>
              </a:ext>
            </a:extLst>
          </a:blip>
          <a:srcRect l="8083" r="36933"/>
          <a:stretch/>
        </p:blipFill>
        <p:spPr>
          <a:xfrm>
            <a:off x="6636249" y="0"/>
            <a:ext cx="2507751" cy="6858000"/>
          </a:xfrm>
          <a:prstGeom prst="rect">
            <a:avLst/>
          </a:prstGeom>
        </p:spPr>
      </p:pic>
      <p:pic>
        <p:nvPicPr>
          <p:cNvPr id="9" name="Image 8"/>
          <p:cNvPicPr>
            <a:picLocks noChangeAspect="1"/>
          </p:cNvPicPr>
          <p:nvPr>
            <p:custDataLst>
              <p:tags r:id="rId5"/>
            </p:custDataLst>
          </p:nvPr>
        </p:nvPicPr>
        <mc:AlternateContent xmlns:mc="http://schemas.openxmlformats.org/markup-compatibility/2006">
          <mc:Choice xmlns="" xmlns:mv="urn:schemas-microsoft-com:mac:vml" xmlns:ma="http://schemas.microsoft.com/office/mac/drawingml/2008/main" Requires="ma">
            <p:blipFill>
              <a:blip r:embed="rId13"/>
              <a:stretch>
                <a:fillRect/>
              </a:stretch>
            </p:blipFill>
          </mc:Choice>
          <mc:Fallback>
            <p:blipFill>
              <a:blip r:embed="rId14"/>
              <a:stretch>
                <a:fillRect/>
              </a:stretch>
            </p:blipFill>
          </mc:Fallback>
        </mc:AlternateContent>
        <p:spPr>
          <a:xfrm>
            <a:off x="994752" y="6423046"/>
            <a:ext cx="6769100" cy="38100"/>
          </a:xfrm>
          <a:prstGeom prst="rect">
            <a:avLst/>
          </a:prstGeom>
        </p:spPr>
      </p:pic>
      <p:sp>
        <p:nvSpPr>
          <p:cNvPr id="8" name="Rectangle 2"/>
          <p:cNvSpPr txBox="1">
            <a:spLocks noChangeArrowheads="1"/>
          </p:cNvSpPr>
          <p:nvPr>
            <p:custDataLst>
              <p:tags r:id="rId6"/>
            </p:custDataLst>
          </p:nvPr>
        </p:nvSpPr>
        <p:spPr>
          <a:xfrm>
            <a:off x="1547664" y="838200"/>
            <a:ext cx="5374226" cy="862608"/>
          </a:xfrm>
          <a:prstGeom prst="rect">
            <a:avLst/>
          </a:prstGeom>
        </p:spPr>
        <p:txBody>
          <a:bodyPr vert="horz" lIns="91440" tIns="45720" rIns="91440" bIns="45720" rtlCol="0" anchor="t"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3500" dirty="0" smtClean="0">
                <a:solidFill>
                  <a:srgbClr val="E7021A"/>
                </a:solidFill>
                <a:latin typeface="Minion Pro" pitchFamily="18" charset="0"/>
                <a:cs typeface="Arial" pitchFamily="34" charset="0"/>
              </a:rPr>
              <a:t>Positionnement stratégique</a:t>
            </a:r>
            <a:endParaRPr lang="fr-FR" sz="3500" dirty="0">
              <a:solidFill>
                <a:srgbClr val="E7021A"/>
              </a:solidFill>
              <a:latin typeface="Minion Pro" pitchFamily="18" charset="0"/>
              <a:cs typeface="Arial" pitchFamily="34" charset="0"/>
            </a:endParaRPr>
          </a:p>
        </p:txBody>
      </p:sp>
      <p:sp>
        <p:nvSpPr>
          <p:cNvPr id="13" name="Rectangle 3"/>
          <p:cNvSpPr txBox="1">
            <a:spLocks noChangeArrowheads="1"/>
          </p:cNvSpPr>
          <p:nvPr>
            <p:custDataLst>
              <p:tags r:id="rId7"/>
            </p:custDataLst>
          </p:nvPr>
        </p:nvSpPr>
        <p:spPr>
          <a:xfrm>
            <a:off x="591388" y="1725510"/>
            <a:ext cx="4877760" cy="418315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900"/>
              </a:spcBef>
              <a:spcAft>
                <a:spcPts val="900"/>
              </a:spcAft>
              <a:buClr>
                <a:srgbClr val="E7021A"/>
              </a:buClr>
            </a:pPr>
            <a:r>
              <a:rPr lang="fr-FR" sz="1800" dirty="0" smtClean="0">
                <a:latin typeface="Minion Pro" pitchFamily="18" charset="0"/>
                <a:cs typeface="Arial Narrow"/>
              </a:rPr>
              <a:t>Un ancrage physique, une présence forte au sein du campus</a:t>
            </a:r>
          </a:p>
          <a:p>
            <a:pPr>
              <a:spcBef>
                <a:spcPts val="900"/>
              </a:spcBef>
              <a:spcAft>
                <a:spcPts val="900"/>
              </a:spcAft>
              <a:buClr>
                <a:srgbClr val="E7021A"/>
              </a:buClr>
            </a:pPr>
            <a:r>
              <a:rPr lang="fr-FR" sz="1800" dirty="0" smtClean="0">
                <a:latin typeface="Minion Pro" pitchFamily="18" charset="0"/>
                <a:cs typeface="Arial Narrow"/>
              </a:rPr>
              <a:t>Un niveau d’excellence des collections à maintenir, à développer et à promouvoir</a:t>
            </a:r>
          </a:p>
          <a:p>
            <a:pPr>
              <a:spcBef>
                <a:spcPts val="900"/>
              </a:spcBef>
              <a:spcAft>
                <a:spcPts val="900"/>
              </a:spcAft>
              <a:buClr>
                <a:srgbClr val="E7021A"/>
              </a:buClr>
            </a:pPr>
            <a:r>
              <a:rPr lang="fr-FR" sz="1800" dirty="0" smtClean="0">
                <a:latin typeface="Minion Pro" pitchFamily="18" charset="0"/>
                <a:cs typeface="Arial Narrow"/>
              </a:rPr>
              <a:t>Une présence experte comme bibliothèque de recherche, quant aux enjeux de l’organisation et la diffusion de la documentation numérique</a:t>
            </a:r>
          </a:p>
          <a:p>
            <a:pPr>
              <a:spcBef>
                <a:spcPts val="900"/>
              </a:spcBef>
              <a:spcAft>
                <a:spcPts val="900"/>
              </a:spcAft>
              <a:buClr>
                <a:srgbClr val="E7021A"/>
              </a:buClr>
            </a:pPr>
            <a:r>
              <a:rPr lang="fr-FR" sz="1800" dirty="0" smtClean="0">
                <a:latin typeface="Minion Pro" pitchFamily="18" charset="0"/>
                <a:cs typeface="Arial Narrow"/>
              </a:rPr>
              <a:t>Un appui continu à l’apprentissage où enseignement et technologies convergent</a:t>
            </a:r>
          </a:p>
          <a:p>
            <a:pPr>
              <a:spcBef>
                <a:spcPts val="900"/>
              </a:spcBef>
              <a:spcAft>
                <a:spcPts val="900"/>
              </a:spcAft>
              <a:buClr>
                <a:srgbClr val="E7021A"/>
              </a:buClr>
            </a:pPr>
            <a:r>
              <a:rPr lang="fr-FR" sz="1800" dirty="0" smtClean="0">
                <a:latin typeface="Minion Pro" pitchFamily="18" charset="0"/>
                <a:cs typeface="Arial Narrow"/>
              </a:rPr>
              <a:t>Un engagement et une ouverture vers la communauté, les services et les partenaires</a:t>
            </a:r>
          </a:p>
          <a:p>
            <a:pPr marL="0" indent="0">
              <a:lnSpc>
                <a:spcPct val="150000"/>
              </a:lnSpc>
              <a:buClr>
                <a:srgbClr val="E7021A"/>
              </a:buClr>
              <a:buNone/>
            </a:pPr>
            <a:endParaRPr lang="fr-FR" sz="1800" dirty="0" smtClean="0">
              <a:latin typeface="Minion Pro" pitchFamily="18" charset="0"/>
              <a:cs typeface="Arial Narrow"/>
            </a:endParaRPr>
          </a:p>
        </p:txBody>
      </p:sp>
    </p:spTree>
    <p:extLst>
      <p:ext uri="{BB962C8B-B14F-4D97-AF65-F5344CB8AC3E}">
        <p14:creationId xmlns:p14="http://schemas.microsoft.com/office/powerpoint/2010/main" val="379027456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Image 6" descr="ULBIBLIO-Gabarit-Bibl-VF-3.jpg"/>
          <p:cNvPicPr>
            <a:picLocks noChangeAspect="1"/>
          </p:cNvPicPr>
          <p:nvPr>
            <p:custDataLst>
              <p:tags r:id="rId1"/>
            </p:custDataLst>
          </p:nvPr>
        </p:nvPicPr>
        <p:blipFill>
          <a:blip r:embed="rId9"/>
          <a:stretch>
            <a:fillRect/>
          </a:stretch>
        </p:blipFill>
        <p:spPr bwMode="auto">
          <a:xfrm>
            <a:off x="0" y="0"/>
            <a:ext cx="9144000" cy="6858000"/>
          </a:xfrm>
          <a:prstGeom prst="rect">
            <a:avLst/>
          </a:prstGeom>
          <a:noFill/>
          <a:ln w="9525">
            <a:noFill/>
            <a:miter lim="800000"/>
            <a:headEnd/>
            <a:tailEnd/>
          </a:ln>
        </p:spPr>
      </p:pic>
      <p:sp>
        <p:nvSpPr>
          <p:cNvPr id="67589" name="Rectangle 2"/>
          <p:cNvSpPr>
            <a:spLocks noGrp="1" noChangeArrowheads="1"/>
          </p:cNvSpPr>
          <p:nvPr>
            <p:ph type="title"/>
            <p:custDataLst>
              <p:tags r:id="rId2"/>
            </p:custDataLst>
          </p:nvPr>
        </p:nvSpPr>
        <p:spPr>
          <a:xfrm>
            <a:off x="493918" y="2456973"/>
            <a:ext cx="8184255" cy="1263650"/>
          </a:xfrm>
        </p:spPr>
        <p:txBody>
          <a:bodyPr anchor="t" anchorCtr="0">
            <a:normAutofit/>
          </a:bodyPr>
          <a:lstStyle/>
          <a:p>
            <a:pPr algn="l"/>
            <a:r>
              <a:rPr lang="fr-FR" dirty="0">
                <a:solidFill>
                  <a:srgbClr val="E7021A"/>
                </a:solidFill>
                <a:latin typeface="Minion Pro" pitchFamily="18" charset="0"/>
                <a:cs typeface="Arial" pitchFamily="34" charset="0"/>
              </a:rPr>
              <a:t>Orientations, priorités </a:t>
            </a:r>
            <a:r>
              <a:rPr lang="fr-FR" dirty="0" smtClean="0">
                <a:solidFill>
                  <a:srgbClr val="E7021A"/>
                </a:solidFill>
                <a:latin typeface="Minion Pro" pitchFamily="18" charset="0"/>
                <a:cs typeface="Arial" pitchFamily="34" charset="0"/>
              </a:rPr>
              <a:t>et stratégies</a:t>
            </a:r>
            <a:endParaRPr lang="fr-FR" dirty="0">
              <a:solidFill>
                <a:srgbClr val="E7021A"/>
              </a:solidFill>
              <a:latin typeface="Minion Pro" pitchFamily="18" charset="0"/>
              <a:cs typeface="Arial" pitchFamily="34" charset="0"/>
            </a:endParaRPr>
          </a:p>
        </p:txBody>
      </p:sp>
      <p:sp>
        <p:nvSpPr>
          <p:cNvPr id="11" name="Espace réservé du pied de page 3"/>
          <p:cNvSpPr>
            <a:spLocks noGrp="1"/>
          </p:cNvSpPr>
          <p:nvPr>
            <p:ph type="ftr" sz="quarter" idx="10"/>
            <p:custDataLst>
              <p:tags r:id="rId3"/>
            </p:custDataLst>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12" name="Espace réservé du numéro de diapositive 4"/>
          <p:cNvSpPr>
            <a:spLocks noGrp="1"/>
          </p:cNvSpPr>
          <p:nvPr>
            <p:ph type="sldNum" sz="quarter" idx="11"/>
            <p:custDataLst>
              <p:tags r:id="rId4"/>
            </p:custDataLst>
          </p:nvPr>
        </p:nvSpPr>
        <p:spPr>
          <a:xfrm>
            <a:off x="3090556" y="6461876"/>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14</a:t>
            </a:fld>
            <a:endParaRPr lang="fr-FR" dirty="0">
              <a:solidFill>
                <a:srgbClr val="5E5E5E"/>
              </a:solidFill>
              <a:latin typeface="Arial Narrow"/>
              <a:cs typeface="Arial Narrow"/>
            </a:endParaRPr>
          </a:p>
        </p:txBody>
      </p:sp>
      <p:pic>
        <p:nvPicPr>
          <p:cNvPr id="9" name="Image 8"/>
          <p:cNvPicPr>
            <a:picLocks noChangeAspect="1"/>
          </p:cNvPicPr>
          <p:nvPr>
            <p:custDataLst>
              <p:tags r:id="rId5"/>
            </p:custDataLst>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994752" y="6423046"/>
            <a:ext cx="6769100" cy="38100"/>
          </a:xfrm>
          <a:prstGeom prst="rect">
            <a:avLst/>
          </a:prstGeom>
        </p:spPr>
      </p:pic>
      <p:pic>
        <p:nvPicPr>
          <p:cNvPr id="13" name="Image 6" descr="ULBIBLIO-Gabarit-Bibl-VF-3.jpg"/>
          <p:cNvPicPr>
            <a:picLocks noChangeAspect="1"/>
          </p:cNvPicPr>
          <p:nvPr>
            <p:custDataLst>
              <p:tags r:id="rId6"/>
            </p:custDataLst>
          </p:nvPr>
        </p:nvPicPr>
        <p:blipFill rotWithShape="1">
          <a:blip r:embed="rId14"/>
          <a:srcRect t="31168" r="25303" b="51447"/>
          <a:stretch/>
        </p:blipFill>
        <p:spPr bwMode="auto">
          <a:xfrm>
            <a:off x="0" y="4649638"/>
            <a:ext cx="9144000" cy="1595886"/>
          </a:xfrm>
          <a:prstGeom prst="rect">
            <a:avLst/>
          </a:prstGeom>
          <a:noFill/>
          <a:ln w="9525">
            <a:noFill/>
            <a:miter lim="800000"/>
            <a:headEnd/>
            <a:tailEnd/>
          </a:ln>
        </p:spPr>
      </p:pic>
    </p:spTree>
    <p:extLst>
      <p:ext uri="{BB962C8B-B14F-4D97-AF65-F5344CB8AC3E}">
        <p14:creationId xmlns:p14="http://schemas.microsoft.com/office/powerpoint/2010/main" val="205718129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Image 6" descr="ULBIBLIO-Gabarit-Bibl-VF-3.jpg"/>
          <p:cNvPicPr>
            <a:picLocks noChangeAspect="1"/>
          </p:cNvPicPr>
          <p:nvPr>
            <p:custDataLst>
              <p:tags r:id="rId1"/>
            </p:custDataLst>
          </p:nvPr>
        </p:nvPicPr>
        <p:blipFill>
          <a:blip r:embed="rId8"/>
          <a:stretch>
            <a:fillRect/>
          </a:stretch>
        </p:blipFill>
        <p:spPr bwMode="auto">
          <a:xfrm>
            <a:off x="0" y="0"/>
            <a:ext cx="9144000" cy="6858000"/>
          </a:xfrm>
          <a:prstGeom prst="rect">
            <a:avLst/>
          </a:prstGeom>
          <a:noFill/>
          <a:ln w="9525">
            <a:noFill/>
            <a:miter lim="800000"/>
            <a:headEnd/>
            <a:tailEnd/>
          </a:ln>
        </p:spPr>
      </p:pic>
      <p:sp>
        <p:nvSpPr>
          <p:cNvPr id="67589" name="Rectangle 2"/>
          <p:cNvSpPr>
            <a:spLocks noGrp="1" noChangeArrowheads="1"/>
          </p:cNvSpPr>
          <p:nvPr>
            <p:ph type="title"/>
            <p:custDataLst>
              <p:tags r:id="rId2"/>
            </p:custDataLst>
          </p:nvPr>
        </p:nvSpPr>
        <p:spPr>
          <a:xfrm>
            <a:off x="683568" y="1052736"/>
            <a:ext cx="8054856" cy="861204"/>
          </a:xfrm>
        </p:spPr>
        <p:txBody>
          <a:bodyPr anchor="t" anchorCtr="0">
            <a:noAutofit/>
          </a:bodyPr>
          <a:lstStyle/>
          <a:p>
            <a:pPr algn="l"/>
            <a:r>
              <a:rPr lang="fr-FR" sz="3200" dirty="0">
                <a:solidFill>
                  <a:srgbClr val="E7021A"/>
                </a:solidFill>
                <a:latin typeface="Minion Pro" pitchFamily="18" charset="0"/>
                <a:cs typeface="Arial" pitchFamily="34" charset="0"/>
              </a:rPr>
              <a:t>Orientations, priorités et stratégies</a:t>
            </a:r>
          </a:p>
        </p:txBody>
      </p:sp>
      <p:pic>
        <p:nvPicPr>
          <p:cNvPr id="9" name="Image 8"/>
          <p:cNvPicPr>
            <a:picLocks noChangeAspect="1"/>
          </p:cNvPicPr>
          <p:nvPr>
            <p:custDataLst>
              <p:tags r:id="rId3"/>
            </p:custDataLst>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994752" y="6423046"/>
            <a:ext cx="6769100" cy="38100"/>
          </a:xfrm>
          <a:prstGeom prst="rect">
            <a:avLst/>
          </a:prstGeom>
        </p:spPr>
      </p:pic>
      <p:sp>
        <p:nvSpPr>
          <p:cNvPr id="11" name="Espace réservé du pied de page 3"/>
          <p:cNvSpPr>
            <a:spLocks noGrp="1"/>
          </p:cNvSpPr>
          <p:nvPr>
            <p:ph type="ftr" sz="quarter" idx="10"/>
            <p:custDataLst>
              <p:tags r:id="rId4"/>
            </p:custDataLst>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12" name="Espace réservé du numéro de diapositive 4"/>
          <p:cNvSpPr>
            <a:spLocks noGrp="1"/>
          </p:cNvSpPr>
          <p:nvPr>
            <p:ph type="sldNum" sz="quarter" idx="11"/>
            <p:custDataLst>
              <p:tags r:id="rId5"/>
            </p:custDataLst>
          </p:nvPr>
        </p:nvSpPr>
        <p:spPr>
          <a:xfrm>
            <a:off x="3090556" y="6468374"/>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15</a:t>
            </a:fld>
            <a:endParaRPr lang="fr-FR" dirty="0">
              <a:solidFill>
                <a:srgbClr val="5E5E5E"/>
              </a:solidFill>
              <a:latin typeface="Arial Narrow"/>
              <a:cs typeface="Arial Narrow"/>
            </a:endParaRPr>
          </a:p>
        </p:txBody>
      </p:sp>
      <p:graphicFrame>
        <p:nvGraphicFramePr>
          <p:cNvPr id="4" name="Diagramme 3"/>
          <p:cNvGraphicFramePr/>
          <p:nvPr>
            <p:extLst>
              <p:ext uri="{D42A27DB-BD31-4B8C-83A1-F6EECF244321}">
                <p14:modId xmlns:p14="http://schemas.microsoft.com/office/powerpoint/2010/main" val="2099816408"/>
              </p:ext>
            </p:extLst>
          </p:nvPr>
        </p:nvGraphicFramePr>
        <p:xfrm>
          <a:off x="755576" y="2132856"/>
          <a:ext cx="7482178" cy="4190338"/>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218612992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Image 6" descr="ULBIBLIO-Gabarit-Bibl-VF-3.jpg"/>
          <p:cNvPicPr>
            <a:picLocks noChangeAspect="1"/>
          </p:cNvPicPr>
          <p:nvPr>
            <p:custDataLst>
              <p:tags r:id="rId1"/>
            </p:custDataLst>
          </p:nvPr>
        </p:nvPicPr>
        <p:blipFill>
          <a:blip r:embed="rId9"/>
          <a:stretch>
            <a:fillRect/>
          </a:stretch>
        </p:blipFill>
        <p:spPr bwMode="auto">
          <a:xfrm>
            <a:off x="0" y="12138"/>
            <a:ext cx="9144000" cy="6858000"/>
          </a:xfrm>
          <a:prstGeom prst="rect">
            <a:avLst/>
          </a:prstGeom>
          <a:noFill/>
          <a:ln w="9525">
            <a:noFill/>
            <a:miter lim="800000"/>
            <a:headEnd/>
            <a:tailEnd/>
          </a:ln>
        </p:spPr>
      </p:pic>
      <p:pic>
        <p:nvPicPr>
          <p:cNvPr id="9" name="Image 8"/>
          <p:cNvPicPr>
            <a:picLocks noChangeAspect="1"/>
          </p:cNvPicPr>
          <p:nvPr>
            <p:custDataLst>
              <p:tags r:id="rId2"/>
            </p:custDataLst>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994752" y="6423046"/>
            <a:ext cx="6769100" cy="38100"/>
          </a:xfrm>
          <a:prstGeom prst="rect">
            <a:avLst/>
          </a:prstGeom>
        </p:spPr>
      </p:pic>
      <p:sp>
        <p:nvSpPr>
          <p:cNvPr id="11" name="Espace réservé du pied de page 3"/>
          <p:cNvSpPr>
            <a:spLocks noGrp="1"/>
          </p:cNvSpPr>
          <p:nvPr>
            <p:ph type="ftr" sz="quarter" idx="10"/>
            <p:custDataLst>
              <p:tags r:id="rId3"/>
            </p:custDataLst>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12" name="Espace réservé du numéro de diapositive 4"/>
          <p:cNvSpPr>
            <a:spLocks noGrp="1"/>
          </p:cNvSpPr>
          <p:nvPr>
            <p:ph type="sldNum" sz="quarter" idx="11"/>
            <p:custDataLst>
              <p:tags r:id="rId4"/>
            </p:custDataLst>
          </p:nvPr>
        </p:nvSpPr>
        <p:spPr>
          <a:xfrm>
            <a:off x="3090556" y="6468374"/>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16</a:t>
            </a:fld>
            <a:endParaRPr lang="fr-FR" dirty="0">
              <a:solidFill>
                <a:srgbClr val="5E5E5E"/>
              </a:solidFill>
              <a:latin typeface="Arial Narrow"/>
              <a:cs typeface="Arial Narrow"/>
            </a:endParaRPr>
          </a:p>
        </p:txBody>
      </p:sp>
      <p:sp>
        <p:nvSpPr>
          <p:cNvPr id="16" name="ZoneTexte 6"/>
          <p:cNvSpPr txBox="1">
            <a:spLocks noChangeArrowheads="1"/>
          </p:cNvSpPr>
          <p:nvPr>
            <p:custDataLst>
              <p:tags r:id="rId5"/>
            </p:custDataLst>
          </p:nvPr>
        </p:nvSpPr>
        <p:spPr bwMode="auto">
          <a:xfrm>
            <a:off x="479248" y="1900086"/>
            <a:ext cx="8552614" cy="723275"/>
          </a:xfrm>
          <a:prstGeom prst="rect">
            <a:avLst/>
          </a:prstGeom>
          <a:noFill/>
          <a:ln w="9525">
            <a:noFill/>
            <a:miter lim="800000"/>
            <a:headEnd/>
            <a:tailEnd/>
          </a:ln>
        </p:spPr>
        <p:txBody>
          <a:bodyPr wrap="square" lIns="0" tIns="0" rIns="0">
            <a:prstTxWarp prst="textNoShape">
              <a:avLst/>
            </a:prstTxWarp>
            <a:spAutoFit/>
          </a:bodyPr>
          <a:lstStyle/>
          <a:p>
            <a:pPr eaLnBrk="0" hangingPunct="0"/>
            <a:r>
              <a:rPr lang="fr-FR" sz="2200" dirty="0" smtClean="0">
                <a:solidFill>
                  <a:schemeClr val="tx1">
                    <a:lumMod val="65000"/>
                    <a:lumOff val="35000"/>
                  </a:schemeClr>
                </a:solidFill>
                <a:ea typeface="ヒラギノ角ゴ Pro W3" pitchFamily="1" charset="-128"/>
                <a:cs typeface="Arial" pitchFamily="34" charset="0"/>
              </a:rPr>
              <a:t>1.1  Développer et promouvoir une vision commune de la BUL à titre</a:t>
            </a:r>
          </a:p>
          <a:p>
            <a:pPr eaLnBrk="0" hangingPunct="0"/>
            <a:r>
              <a:rPr lang="fr-FR" sz="2200" dirty="0">
                <a:solidFill>
                  <a:schemeClr val="tx1">
                    <a:lumMod val="65000"/>
                    <a:lumOff val="35000"/>
                  </a:schemeClr>
                </a:solidFill>
                <a:ea typeface="ヒラギノ角ゴ Pro W3" pitchFamily="1" charset="-128"/>
                <a:cs typeface="Arial" pitchFamily="34" charset="0"/>
              </a:rPr>
              <a:t> </a:t>
            </a:r>
            <a:r>
              <a:rPr lang="fr-FR" sz="2200" dirty="0" smtClean="0">
                <a:solidFill>
                  <a:schemeClr val="tx1">
                    <a:lumMod val="65000"/>
                    <a:lumOff val="35000"/>
                  </a:schemeClr>
                </a:solidFill>
                <a:ea typeface="ヒラギノ角ゴ Pro W3" pitchFamily="1" charset="-128"/>
                <a:cs typeface="Arial" pitchFamily="34" charset="0"/>
              </a:rPr>
              <a:t>       d’infrastructure de recherche</a:t>
            </a:r>
            <a:endParaRPr lang="fr-CA" sz="2200" dirty="0">
              <a:solidFill>
                <a:schemeClr val="tx1">
                  <a:lumMod val="65000"/>
                  <a:lumOff val="35000"/>
                </a:schemeClr>
              </a:solidFill>
              <a:ea typeface="ヒラギノ角ゴ Pro W3" pitchFamily="1" charset="-128"/>
              <a:cs typeface="Arial" pitchFamily="34" charset="0"/>
            </a:endParaRPr>
          </a:p>
        </p:txBody>
      </p:sp>
      <p:graphicFrame>
        <p:nvGraphicFramePr>
          <p:cNvPr id="4" name="Diagramme 3"/>
          <p:cNvGraphicFramePr/>
          <p:nvPr>
            <p:extLst>
              <p:ext uri="{D42A27DB-BD31-4B8C-83A1-F6EECF244321}">
                <p14:modId xmlns:p14="http://schemas.microsoft.com/office/powerpoint/2010/main" val="3533014648"/>
              </p:ext>
            </p:extLst>
          </p:nvPr>
        </p:nvGraphicFramePr>
        <p:xfrm>
          <a:off x="1043608" y="2881223"/>
          <a:ext cx="6272841" cy="299604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2" name="ZoneTexte 1"/>
          <p:cNvSpPr txBox="1"/>
          <p:nvPr/>
        </p:nvSpPr>
        <p:spPr>
          <a:xfrm>
            <a:off x="7164288" y="-27482"/>
            <a:ext cx="1612035" cy="369332"/>
          </a:xfrm>
          <a:prstGeom prst="rect">
            <a:avLst/>
          </a:prstGeom>
          <a:noFill/>
        </p:spPr>
        <p:txBody>
          <a:bodyPr wrap="square" rtlCol="0">
            <a:spAutoFit/>
          </a:bodyPr>
          <a:lstStyle/>
          <a:p>
            <a:r>
              <a:rPr lang="fr-FR" dirty="0">
                <a:solidFill>
                  <a:srgbClr val="E7021A"/>
                </a:solidFill>
                <a:latin typeface="Minion Pro" pitchFamily="18" charset="0"/>
                <a:cs typeface="Arial" pitchFamily="34" charset="0"/>
              </a:rPr>
              <a:t>Orientation 1</a:t>
            </a:r>
            <a:endParaRPr lang="fr-CA" dirty="0"/>
          </a:p>
        </p:txBody>
      </p:sp>
      <p:sp>
        <p:nvSpPr>
          <p:cNvPr id="13" name="Rectangle 2"/>
          <p:cNvSpPr>
            <a:spLocks noGrp="1" noChangeArrowheads="1"/>
          </p:cNvSpPr>
          <p:nvPr>
            <p:ph type="title"/>
            <p:custDataLst>
              <p:tags r:id="rId6"/>
            </p:custDataLst>
          </p:nvPr>
        </p:nvSpPr>
        <p:spPr>
          <a:xfrm>
            <a:off x="347663" y="838200"/>
            <a:ext cx="8054975" cy="860425"/>
          </a:xfrm>
        </p:spPr>
        <p:txBody>
          <a:bodyPr anchor="t" anchorCtr="0">
            <a:noAutofit/>
          </a:bodyPr>
          <a:lstStyle/>
          <a:p>
            <a:pPr algn="l"/>
            <a:r>
              <a:rPr lang="fr-FR" sz="2800" dirty="0" smtClean="0">
                <a:solidFill>
                  <a:srgbClr val="E7021A"/>
                </a:solidFill>
                <a:latin typeface="Minion Pro" pitchFamily="18" charset="0"/>
                <a:cs typeface="Arial" pitchFamily="34" charset="0"/>
              </a:rPr>
              <a:t>La BUL : Une infrastructure de recherche à part entière</a:t>
            </a:r>
            <a:endParaRPr lang="fr-FR" sz="2800" dirty="0">
              <a:solidFill>
                <a:srgbClr val="E7021A"/>
              </a:solidFill>
              <a:latin typeface="Minion Pro" pitchFamily="18" charset="0"/>
              <a:cs typeface="Arial" pitchFamily="34" charset="0"/>
            </a:endParaRPr>
          </a:p>
        </p:txBody>
      </p:sp>
    </p:spTree>
    <p:extLst>
      <p:ext uri="{BB962C8B-B14F-4D97-AF65-F5344CB8AC3E}">
        <p14:creationId xmlns:p14="http://schemas.microsoft.com/office/powerpoint/2010/main" val="39951179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Image 6" descr="ULBIBLIO-Gabarit-Bibl-VF-3.jpg"/>
          <p:cNvPicPr>
            <a:picLocks noChangeAspect="1"/>
          </p:cNvPicPr>
          <p:nvPr>
            <p:custDataLst>
              <p:tags r:id="rId1"/>
            </p:custDataLst>
          </p:nvPr>
        </p:nvPicPr>
        <p:blipFill>
          <a:blip r:embed="rId9"/>
          <a:stretch>
            <a:fillRect/>
          </a:stretch>
        </p:blipFill>
        <p:spPr bwMode="auto">
          <a:xfrm>
            <a:off x="0" y="0"/>
            <a:ext cx="9144000" cy="6858000"/>
          </a:xfrm>
          <a:prstGeom prst="rect">
            <a:avLst/>
          </a:prstGeom>
          <a:noFill/>
          <a:ln w="9525">
            <a:noFill/>
            <a:miter lim="800000"/>
            <a:headEnd/>
            <a:tailEnd/>
          </a:ln>
        </p:spPr>
      </p:pic>
      <p:pic>
        <p:nvPicPr>
          <p:cNvPr id="9" name="Image 8"/>
          <p:cNvPicPr>
            <a:picLocks noChangeAspect="1"/>
          </p:cNvPicPr>
          <p:nvPr>
            <p:custDataLst>
              <p:tags r:id="rId2"/>
            </p:custDataLst>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994752" y="6423046"/>
            <a:ext cx="6769100" cy="38100"/>
          </a:xfrm>
          <a:prstGeom prst="rect">
            <a:avLst/>
          </a:prstGeom>
        </p:spPr>
      </p:pic>
      <p:sp>
        <p:nvSpPr>
          <p:cNvPr id="11" name="Espace réservé du pied de page 3"/>
          <p:cNvSpPr>
            <a:spLocks noGrp="1"/>
          </p:cNvSpPr>
          <p:nvPr>
            <p:ph type="ftr" sz="quarter" idx="10"/>
            <p:custDataLst>
              <p:tags r:id="rId3"/>
            </p:custDataLst>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12" name="Espace réservé du numéro de diapositive 4"/>
          <p:cNvSpPr>
            <a:spLocks noGrp="1"/>
          </p:cNvSpPr>
          <p:nvPr>
            <p:ph type="sldNum" sz="quarter" idx="11"/>
            <p:custDataLst>
              <p:tags r:id="rId4"/>
            </p:custDataLst>
          </p:nvPr>
        </p:nvSpPr>
        <p:spPr>
          <a:xfrm>
            <a:off x="3090556" y="6468374"/>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17</a:t>
            </a:fld>
            <a:endParaRPr lang="fr-FR" dirty="0">
              <a:solidFill>
                <a:srgbClr val="5E5E5E"/>
              </a:solidFill>
              <a:latin typeface="Arial Narrow"/>
              <a:cs typeface="Arial Narrow"/>
            </a:endParaRPr>
          </a:p>
        </p:txBody>
      </p:sp>
      <p:sp>
        <p:nvSpPr>
          <p:cNvPr id="16" name="ZoneTexte 6"/>
          <p:cNvSpPr txBox="1">
            <a:spLocks noChangeArrowheads="1"/>
          </p:cNvSpPr>
          <p:nvPr>
            <p:custDataLst>
              <p:tags r:id="rId5"/>
            </p:custDataLst>
          </p:nvPr>
        </p:nvSpPr>
        <p:spPr bwMode="auto">
          <a:xfrm>
            <a:off x="479248" y="1900086"/>
            <a:ext cx="8552614" cy="723275"/>
          </a:xfrm>
          <a:prstGeom prst="rect">
            <a:avLst/>
          </a:prstGeom>
          <a:noFill/>
          <a:ln w="9525">
            <a:noFill/>
            <a:miter lim="800000"/>
            <a:headEnd/>
            <a:tailEnd/>
          </a:ln>
        </p:spPr>
        <p:txBody>
          <a:bodyPr wrap="square" lIns="0" tIns="0" rIns="0">
            <a:prstTxWarp prst="textNoShape">
              <a:avLst/>
            </a:prstTxWarp>
            <a:spAutoFit/>
          </a:bodyPr>
          <a:lstStyle/>
          <a:p>
            <a:pPr eaLnBrk="0" hangingPunct="0"/>
            <a:r>
              <a:rPr lang="fr-FR" sz="2200" dirty="0" smtClean="0">
                <a:solidFill>
                  <a:schemeClr val="tx1">
                    <a:lumMod val="65000"/>
                    <a:lumOff val="35000"/>
                  </a:schemeClr>
                </a:solidFill>
                <a:ea typeface="ヒラギノ角ゴ Pro W3" pitchFamily="1" charset="-128"/>
                <a:cs typeface="Arial" pitchFamily="34" charset="0"/>
              </a:rPr>
              <a:t>1.2  Soutenir, augmenter et coordonner la diffusion et l’accès à</a:t>
            </a:r>
          </a:p>
          <a:p>
            <a:pPr eaLnBrk="0" hangingPunct="0"/>
            <a:r>
              <a:rPr lang="fr-FR" sz="2200" dirty="0">
                <a:solidFill>
                  <a:schemeClr val="tx1">
                    <a:lumMod val="65000"/>
                    <a:lumOff val="35000"/>
                  </a:schemeClr>
                </a:solidFill>
                <a:ea typeface="ヒラギノ角ゴ Pro W3" pitchFamily="1" charset="-128"/>
                <a:cs typeface="Arial" pitchFamily="34" charset="0"/>
              </a:rPr>
              <a:t> </a:t>
            </a:r>
            <a:r>
              <a:rPr lang="fr-FR" sz="2200" dirty="0" smtClean="0">
                <a:solidFill>
                  <a:schemeClr val="tx1">
                    <a:lumMod val="65000"/>
                    <a:lumOff val="35000"/>
                  </a:schemeClr>
                </a:solidFill>
                <a:ea typeface="ヒラギノ角ゴ Pro W3" pitchFamily="1" charset="-128"/>
                <a:cs typeface="Arial" pitchFamily="34" charset="0"/>
              </a:rPr>
              <a:t>       l’information et aux résultats de recherche</a:t>
            </a:r>
            <a:endParaRPr lang="fr-CA" sz="2200" dirty="0">
              <a:solidFill>
                <a:schemeClr val="bg1">
                  <a:lumMod val="65000"/>
                </a:schemeClr>
              </a:solidFill>
              <a:ea typeface="ヒラギノ角ゴ Pro W3" pitchFamily="1" charset="-128"/>
              <a:cs typeface="Arial" pitchFamily="34" charset="0"/>
            </a:endParaRPr>
          </a:p>
        </p:txBody>
      </p:sp>
      <p:graphicFrame>
        <p:nvGraphicFramePr>
          <p:cNvPr id="13" name="Diagramme 12"/>
          <p:cNvGraphicFramePr/>
          <p:nvPr>
            <p:extLst>
              <p:ext uri="{D42A27DB-BD31-4B8C-83A1-F6EECF244321}">
                <p14:modId xmlns:p14="http://schemas.microsoft.com/office/powerpoint/2010/main" val="3616302442"/>
              </p:ext>
            </p:extLst>
          </p:nvPr>
        </p:nvGraphicFramePr>
        <p:xfrm>
          <a:off x="1043608" y="2867778"/>
          <a:ext cx="6706230" cy="3254725"/>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4" name="ZoneTexte 13"/>
          <p:cNvSpPr txBox="1"/>
          <p:nvPr/>
        </p:nvSpPr>
        <p:spPr>
          <a:xfrm>
            <a:off x="7164288" y="-27482"/>
            <a:ext cx="1612035" cy="369332"/>
          </a:xfrm>
          <a:prstGeom prst="rect">
            <a:avLst/>
          </a:prstGeom>
          <a:noFill/>
        </p:spPr>
        <p:txBody>
          <a:bodyPr wrap="square" rtlCol="0">
            <a:spAutoFit/>
          </a:bodyPr>
          <a:lstStyle/>
          <a:p>
            <a:r>
              <a:rPr lang="fr-FR" dirty="0">
                <a:solidFill>
                  <a:srgbClr val="E7021A"/>
                </a:solidFill>
                <a:latin typeface="Minion Pro" pitchFamily="18" charset="0"/>
                <a:cs typeface="Arial" pitchFamily="34" charset="0"/>
              </a:rPr>
              <a:t>Orientation 1</a:t>
            </a:r>
            <a:endParaRPr lang="fr-CA" dirty="0"/>
          </a:p>
        </p:txBody>
      </p:sp>
      <p:sp>
        <p:nvSpPr>
          <p:cNvPr id="15" name="Rectangle 2"/>
          <p:cNvSpPr>
            <a:spLocks noGrp="1" noChangeArrowheads="1"/>
          </p:cNvSpPr>
          <p:nvPr>
            <p:ph type="title"/>
            <p:custDataLst>
              <p:tags r:id="rId6"/>
            </p:custDataLst>
          </p:nvPr>
        </p:nvSpPr>
        <p:spPr>
          <a:xfrm>
            <a:off x="347663" y="838200"/>
            <a:ext cx="8054975" cy="860425"/>
          </a:xfrm>
        </p:spPr>
        <p:txBody>
          <a:bodyPr anchor="t" anchorCtr="0">
            <a:noAutofit/>
          </a:bodyPr>
          <a:lstStyle/>
          <a:p>
            <a:pPr algn="l"/>
            <a:r>
              <a:rPr lang="fr-FR" sz="2800" dirty="0" smtClean="0">
                <a:solidFill>
                  <a:srgbClr val="E7021A"/>
                </a:solidFill>
                <a:latin typeface="Minion Pro" pitchFamily="18" charset="0"/>
                <a:cs typeface="Arial" pitchFamily="34" charset="0"/>
              </a:rPr>
              <a:t>La BUL : Une infrastructure de recherche à part entière</a:t>
            </a:r>
            <a:endParaRPr lang="fr-FR" sz="2800" dirty="0">
              <a:solidFill>
                <a:srgbClr val="E7021A"/>
              </a:solidFill>
              <a:latin typeface="Minion Pro" pitchFamily="18" charset="0"/>
              <a:cs typeface="Arial" pitchFamily="34" charset="0"/>
            </a:endParaRPr>
          </a:p>
        </p:txBody>
      </p:sp>
    </p:spTree>
    <p:extLst>
      <p:ext uri="{BB962C8B-B14F-4D97-AF65-F5344CB8AC3E}">
        <p14:creationId xmlns:p14="http://schemas.microsoft.com/office/powerpoint/2010/main" val="735479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Image 6" descr="ULBIBLIO-Gabarit-Bibl-VF-3.jpg"/>
          <p:cNvPicPr>
            <a:picLocks noChangeAspect="1"/>
          </p:cNvPicPr>
          <p:nvPr>
            <p:custDataLst>
              <p:tags r:id="rId1"/>
            </p:custDataLst>
          </p:nvPr>
        </p:nvPicPr>
        <p:blipFill>
          <a:blip r:embed="rId9"/>
          <a:stretch>
            <a:fillRect/>
          </a:stretch>
        </p:blipFill>
        <p:spPr bwMode="auto">
          <a:xfrm>
            <a:off x="0" y="0"/>
            <a:ext cx="9144000" cy="6858000"/>
          </a:xfrm>
          <a:prstGeom prst="rect">
            <a:avLst/>
          </a:prstGeom>
          <a:noFill/>
          <a:ln w="9525">
            <a:noFill/>
            <a:miter lim="800000"/>
            <a:headEnd/>
            <a:tailEnd/>
          </a:ln>
        </p:spPr>
      </p:pic>
      <p:pic>
        <p:nvPicPr>
          <p:cNvPr id="9" name="Image 8"/>
          <p:cNvPicPr>
            <a:picLocks noChangeAspect="1"/>
          </p:cNvPicPr>
          <p:nvPr>
            <p:custDataLst>
              <p:tags r:id="rId2"/>
            </p:custDataLst>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994752" y="6423046"/>
            <a:ext cx="6769100" cy="38100"/>
          </a:xfrm>
          <a:prstGeom prst="rect">
            <a:avLst/>
          </a:prstGeom>
        </p:spPr>
      </p:pic>
      <p:sp>
        <p:nvSpPr>
          <p:cNvPr id="11" name="Espace réservé du pied de page 3"/>
          <p:cNvSpPr>
            <a:spLocks noGrp="1"/>
          </p:cNvSpPr>
          <p:nvPr>
            <p:ph type="ftr" sz="quarter" idx="10"/>
            <p:custDataLst>
              <p:tags r:id="rId3"/>
            </p:custDataLst>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12" name="Espace réservé du numéro de diapositive 4"/>
          <p:cNvSpPr>
            <a:spLocks noGrp="1"/>
          </p:cNvSpPr>
          <p:nvPr>
            <p:ph type="sldNum" sz="quarter" idx="11"/>
            <p:custDataLst>
              <p:tags r:id="rId4"/>
            </p:custDataLst>
          </p:nvPr>
        </p:nvSpPr>
        <p:spPr>
          <a:xfrm>
            <a:off x="3090556" y="6468374"/>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18</a:t>
            </a:fld>
            <a:endParaRPr lang="fr-FR" dirty="0">
              <a:solidFill>
                <a:srgbClr val="5E5E5E"/>
              </a:solidFill>
              <a:latin typeface="Arial Narrow"/>
              <a:cs typeface="Arial Narrow"/>
            </a:endParaRPr>
          </a:p>
        </p:txBody>
      </p:sp>
      <p:sp>
        <p:nvSpPr>
          <p:cNvPr id="16" name="ZoneTexte 6"/>
          <p:cNvSpPr txBox="1">
            <a:spLocks noChangeArrowheads="1"/>
          </p:cNvSpPr>
          <p:nvPr>
            <p:custDataLst>
              <p:tags r:id="rId5"/>
            </p:custDataLst>
          </p:nvPr>
        </p:nvSpPr>
        <p:spPr bwMode="auto">
          <a:xfrm>
            <a:off x="479248" y="1900086"/>
            <a:ext cx="8552614" cy="723275"/>
          </a:xfrm>
          <a:prstGeom prst="rect">
            <a:avLst/>
          </a:prstGeom>
          <a:noFill/>
          <a:ln w="9525">
            <a:noFill/>
            <a:miter lim="800000"/>
            <a:headEnd/>
            <a:tailEnd/>
          </a:ln>
        </p:spPr>
        <p:txBody>
          <a:bodyPr wrap="square" lIns="0" tIns="0" rIns="0">
            <a:prstTxWarp prst="textNoShape">
              <a:avLst/>
            </a:prstTxWarp>
            <a:spAutoFit/>
          </a:bodyPr>
          <a:lstStyle/>
          <a:p>
            <a:pPr eaLnBrk="0" hangingPunct="0"/>
            <a:r>
              <a:rPr lang="fr-FR" sz="2200" dirty="0" smtClean="0">
                <a:solidFill>
                  <a:schemeClr val="tx1">
                    <a:lumMod val="65000"/>
                    <a:lumOff val="35000"/>
                  </a:schemeClr>
                </a:solidFill>
                <a:ea typeface="ヒラギノ角ゴ Pro W3" pitchFamily="1" charset="-128"/>
                <a:cs typeface="Arial" pitchFamily="34" charset="0"/>
              </a:rPr>
              <a:t>1.2  Soutenir, augmenter et coordonner la diffusion et l’accès à</a:t>
            </a:r>
          </a:p>
          <a:p>
            <a:pPr eaLnBrk="0" hangingPunct="0"/>
            <a:r>
              <a:rPr lang="fr-FR" sz="2200" dirty="0">
                <a:solidFill>
                  <a:schemeClr val="tx1">
                    <a:lumMod val="65000"/>
                    <a:lumOff val="35000"/>
                  </a:schemeClr>
                </a:solidFill>
                <a:ea typeface="ヒラギノ角ゴ Pro W3" pitchFamily="1" charset="-128"/>
                <a:cs typeface="Arial" pitchFamily="34" charset="0"/>
              </a:rPr>
              <a:t> </a:t>
            </a:r>
            <a:r>
              <a:rPr lang="fr-FR" sz="2200" dirty="0" smtClean="0">
                <a:solidFill>
                  <a:schemeClr val="tx1">
                    <a:lumMod val="65000"/>
                    <a:lumOff val="35000"/>
                  </a:schemeClr>
                </a:solidFill>
                <a:ea typeface="ヒラギノ角ゴ Pro W3" pitchFamily="1" charset="-128"/>
                <a:cs typeface="Arial" pitchFamily="34" charset="0"/>
              </a:rPr>
              <a:t>       l’information et aux résultats de recherche </a:t>
            </a:r>
            <a:r>
              <a:rPr lang="fr-FR" sz="2200" dirty="0" smtClean="0">
                <a:solidFill>
                  <a:schemeClr val="bg1">
                    <a:lumMod val="65000"/>
                  </a:schemeClr>
                </a:solidFill>
                <a:ea typeface="ヒラギノ角ゴ Pro W3" pitchFamily="1" charset="-128"/>
                <a:cs typeface="Arial" pitchFamily="34" charset="0"/>
              </a:rPr>
              <a:t>(suite)</a:t>
            </a:r>
            <a:endParaRPr lang="fr-CA" sz="2200" dirty="0">
              <a:solidFill>
                <a:schemeClr val="bg1">
                  <a:lumMod val="65000"/>
                </a:schemeClr>
              </a:solidFill>
              <a:ea typeface="ヒラギノ角ゴ Pro W3" pitchFamily="1" charset="-128"/>
              <a:cs typeface="Arial" pitchFamily="34" charset="0"/>
            </a:endParaRPr>
          </a:p>
        </p:txBody>
      </p:sp>
      <p:graphicFrame>
        <p:nvGraphicFramePr>
          <p:cNvPr id="13" name="Diagramme 12"/>
          <p:cNvGraphicFramePr/>
          <p:nvPr>
            <p:extLst>
              <p:ext uri="{D42A27DB-BD31-4B8C-83A1-F6EECF244321}">
                <p14:modId xmlns:p14="http://schemas.microsoft.com/office/powerpoint/2010/main" val="495095287"/>
              </p:ext>
            </p:extLst>
          </p:nvPr>
        </p:nvGraphicFramePr>
        <p:xfrm>
          <a:off x="1187624" y="2881223"/>
          <a:ext cx="6096000" cy="2751826"/>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4" name="ZoneTexte 13"/>
          <p:cNvSpPr txBox="1"/>
          <p:nvPr/>
        </p:nvSpPr>
        <p:spPr>
          <a:xfrm>
            <a:off x="7164288" y="-27482"/>
            <a:ext cx="1612035" cy="369332"/>
          </a:xfrm>
          <a:prstGeom prst="rect">
            <a:avLst/>
          </a:prstGeom>
          <a:noFill/>
        </p:spPr>
        <p:txBody>
          <a:bodyPr wrap="square" rtlCol="0">
            <a:spAutoFit/>
          </a:bodyPr>
          <a:lstStyle/>
          <a:p>
            <a:r>
              <a:rPr lang="fr-FR" dirty="0">
                <a:solidFill>
                  <a:srgbClr val="E7021A"/>
                </a:solidFill>
                <a:latin typeface="Minion Pro" pitchFamily="18" charset="0"/>
                <a:cs typeface="Arial" pitchFamily="34" charset="0"/>
              </a:rPr>
              <a:t>Orientation 1</a:t>
            </a:r>
            <a:endParaRPr lang="fr-CA" dirty="0"/>
          </a:p>
        </p:txBody>
      </p:sp>
      <p:sp>
        <p:nvSpPr>
          <p:cNvPr id="15" name="Rectangle 2"/>
          <p:cNvSpPr>
            <a:spLocks noGrp="1" noChangeArrowheads="1"/>
          </p:cNvSpPr>
          <p:nvPr>
            <p:ph type="title"/>
            <p:custDataLst>
              <p:tags r:id="rId6"/>
            </p:custDataLst>
          </p:nvPr>
        </p:nvSpPr>
        <p:spPr>
          <a:xfrm>
            <a:off x="347663" y="838200"/>
            <a:ext cx="8054975" cy="860425"/>
          </a:xfrm>
        </p:spPr>
        <p:txBody>
          <a:bodyPr anchor="t" anchorCtr="0">
            <a:noAutofit/>
          </a:bodyPr>
          <a:lstStyle/>
          <a:p>
            <a:pPr algn="l"/>
            <a:r>
              <a:rPr lang="fr-FR" sz="2800" dirty="0" smtClean="0">
                <a:solidFill>
                  <a:srgbClr val="E7021A"/>
                </a:solidFill>
                <a:latin typeface="Minion Pro" pitchFamily="18" charset="0"/>
                <a:cs typeface="Arial" pitchFamily="34" charset="0"/>
              </a:rPr>
              <a:t>La BUL : Une infrastructure de recherche à part entière</a:t>
            </a:r>
            <a:endParaRPr lang="fr-FR" sz="2800" dirty="0">
              <a:solidFill>
                <a:srgbClr val="E7021A"/>
              </a:solidFill>
              <a:latin typeface="Minion Pro" pitchFamily="18" charset="0"/>
              <a:cs typeface="Arial" pitchFamily="34" charset="0"/>
            </a:endParaRPr>
          </a:p>
        </p:txBody>
      </p:sp>
    </p:spTree>
    <p:extLst>
      <p:ext uri="{BB962C8B-B14F-4D97-AF65-F5344CB8AC3E}">
        <p14:creationId xmlns:p14="http://schemas.microsoft.com/office/powerpoint/2010/main" val="38419474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Image 6" descr="ULBIBLIO-Gabarit-Bibl-VF-3.jpg"/>
          <p:cNvPicPr>
            <a:picLocks noChangeAspect="1"/>
          </p:cNvPicPr>
          <p:nvPr>
            <p:custDataLst>
              <p:tags r:id="rId1"/>
            </p:custDataLst>
          </p:nvPr>
        </p:nvPicPr>
        <p:blipFill>
          <a:blip r:embed="rId9"/>
          <a:stretch>
            <a:fillRect/>
          </a:stretch>
        </p:blipFill>
        <p:spPr bwMode="auto">
          <a:xfrm>
            <a:off x="0" y="0"/>
            <a:ext cx="9144000" cy="6858000"/>
          </a:xfrm>
          <a:prstGeom prst="rect">
            <a:avLst/>
          </a:prstGeom>
          <a:noFill/>
          <a:ln w="9525">
            <a:noFill/>
            <a:miter lim="800000"/>
            <a:headEnd/>
            <a:tailEnd/>
          </a:ln>
        </p:spPr>
      </p:pic>
      <p:pic>
        <p:nvPicPr>
          <p:cNvPr id="9" name="Image 8"/>
          <p:cNvPicPr>
            <a:picLocks noChangeAspect="1"/>
          </p:cNvPicPr>
          <p:nvPr>
            <p:custDataLst>
              <p:tags r:id="rId2"/>
            </p:custDataLst>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994752" y="6423046"/>
            <a:ext cx="6769100" cy="38100"/>
          </a:xfrm>
          <a:prstGeom prst="rect">
            <a:avLst/>
          </a:prstGeom>
        </p:spPr>
      </p:pic>
      <p:sp>
        <p:nvSpPr>
          <p:cNvPr id="11" name="Espace réservé du pied de page 3"/>
          <p:cNvSpPr>
            <a:spLocks noGrp="1"/>
          </p:cNvSpPr>
          <p:nvPr>
            <p:ph type="ftr" sz="quarter" idx="10"/>
            <p:custDataLst>
              <p:tags r:id="rId3"/>
            </p:custDataLst>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12" name="Espace réservé du numéro de diapositive 4"/>
          <p:cNvSpPr>
            <a:spLocks noGrp="1"/>
          </p:cNvSpPr>
          <p:nvPr>
            <p:ph type="sldNum" sz="quarter" idx="11"/>
            <p:custDataLst>
              <p:tags r:id="rId4"/>
            </p:custDataLst>
          </p:nvPr>
        </p:nvSpPr>
        <p:spPr>
          <a:xfrm>
            <a:off x="3090556" y="6468374"/>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19</a:t>
            </a:fld>
            <a:endParaRPr lang="fr-FR" dirty="0">
              <a:solidFill>
                <a:srgbClr val="5E5E5E"/>
              </a:solidFill>
              <a:latin typeface="Arial Narrow"/>
              <a:cs typeface="Arial Narrow"/>
            </a:endParaRPr>
          </a:p>
        </p:txBody>
      </p:sp>
      <p:sp>
        <p:nvSpPr>
          <p:cNvPr id="16" name="ZoneTexte 6"/>
          <p:cNvSpPr txBox="1">
            <a:spLocks noChangeArrowheads="1"/>
          </p:cNvSpPr>
          <p:nvPr>
            <p:custDataLst>
              <p:tags r:id="rId5"/>
            </p:custDataLst>
          </p:nvPr>
        </p:nvSpPr>
        <p:spPr bwMode="auto">
          <a:xfrm>
            <a:off x="479248" y="1900086"/>
            <a:ext cx="8552614" cy="384721"/>
          </a:xfrm>
          <a:prstGeom prst="rect">
            <a:avLst/>
          </a:prstGeom>
          <a:noFill/>
          <a:ln w="9525">
            <a:noFill/>
            <a:miter lim="800000"/>
            <a:headEnd/>
            <a:tailEnd/>
          </a:ln>
        </p:spPr>
        <p:txBody>
          <a:bodyPr wrap="square" lIns="0" tIns="0" rIns="0">
            <a:prstTxWarp prst="textNoShape">
              <a:avLst/>
            </a:prstTxWarp>
            <a:spAutoFit/>
          </a:bodyPr>
          <a:lstStyle/>
          <a:p>
            <a:pPr eaLnBrk="0" hangingPunct="0"/>
            <a:r>
              <a:rPr lang="fr-FR" sz="2200" dirty="0" smtClean="0">
                <a:solidFill>
                  <a:schemeClr val="tx1">
                    <a:lumMod val="65000"/>
                    <a:lumOff val="35000"/>
                  </a:schemeClr>
                </a:solidFill>
                <a:ea typeface="ヒラギノ角ゴ Pro W3" pitchFamily="1" charset="-128"/>
                <a:cs typeface="Arial" pitchFamily="34" charset="0"/>
              </a:rPr>
              <a:t>1.3  Améliorer l’offre de service spécifique au milieu de la recherche</a:t>
            </a:r>
            <a:endParaRPr lang="fr-CA" sz="2200" dirty="0">
              <a:solidFill>
                <a:schemeClr val="tx1">
                  <a:lumMod val="65000"/>
                  <a:lumOff val="35000"/>
                </a:schemeClr>
              </a:solidFill>
              <a:ea typeface="ヒラギノ角ゴ Pro W3" pitchFamily="1" charset="-128"/>
              <a:cs typeface="Arial" pitchFamily="34" charset="0"/>
            </a:endParaRPr>
          </a:p>
        </p:txBody>
      </p:sp>
      <p:graphicFrame>
        <p:nvGraphicFramePr>
          <p:cNvPr id="13" name="Diagramme 12"/>
          <p:cNvGraphicFramePr/>
          <p:nvPr>
            <p:extLst>
              <p:ext uri="{D42A27DB-BD31-4B8C-83A1-F6EECF244321}">
                <p14:modId xmlns:p14="http://schemas.microsoft.com/office/powerpoint/2010/main" val="1549668599"/>
              </p:ext>
            </p:extLst>
          </p:nvPr>
        </p:nvGraphicFramePr>
        <p:xfrm>
          <a:off x="899592" y="2818656"/>
          <a:ext cx="6329034" cy="2216988"/>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4" name="ZoneTexte 13"/>
          <p:cNvSpPr txBox="1"/>
          <p:nvPr/>
        </p:nvSpPr>
        <p:spPr>
          <a:xfrm>
            <a:off x="7164288" y="-27482"/>
            <a:ext cx="1612035" cy="369332"/>
          </a:xfrm>
          <a:prstGeom prst="rect">
            <a:avLst/>
          </a:prstGeom>
          <a:noFill/>
        </p:spPr>
        <p:txBody>
          <a:bodyPr wrap="square" rtlCol="0">
            <a:spAutoFit/>
          </a:bodyPr>
          <a:lstStyle/>
          <a:p>
            <a:r>
              <a:rPr lang="fr-FR" dirty="0">
                <a:solidFill>
                  <a:srgbClr val="E7021A"/>
                </a:solidFill>
                <a:latin typeface="Minion Pro" pitchFamily="18" charset="0"/>
                <a:cs typeface="Arial" pitchFamily="34" charset="0"/>
              </a:rPr>
              <a:t>Orientation 1</a:t>
            </a:r>
            <a:endParaRPr lang="fr-CA" dirty="0"/>
          </a:p>
        </p:txBody>
      </p:sp>
      <p:sp>
        <p:nvSpPr>
          <p:cNvPr id="15" name="Rectangle 2"/>
          <p:cNvSpPr>
            <a:spLocks noGrp="1" noChangeArrowheads="1"/>
          </p:cNvSpPr>
          <p:nvPr>
            <p:ph type="title"/>
            <p:custDataLst>
              <p:tags r:id="rId6"/>
            </p:custDataLst>
          </p:nvPr>
        </p:nvSpPr>
        <p:spPr>
          <a:xfrm>
            <a:off x="347663" y="838200"/>
            <a:ext cx="8054975" cy="860425"/>
          </a:xfrm>
        </p:spPr>
        <p:txBody>
          <a:bodyPr anchor="t" anchorCtr="0">
            <a:noAutofit/>
          </a:bodyPr>
          <a:lstStyle/>
          <a:p>
            <a:pPr algn="l"/>
            <a:r>
              <a:rPr lang="fr-FR" sz="2800" dirty="0" smtClean="0">
                <a:solidFill>
                  <a:srgbClr val="E7021A"/>
                </a:solidFill>
                <a:latin typeface="Minion Pro" pitchFamily="18" charset="0"/>
                <a:cs typeface="Arial" pitchFamily="34" charset="0"/>
              </a:rPr>
              <a:t>La BUL : Une infrastructure de recherche à part entière</a:t>
            </a:r>
            <a:endParaRPr lang="fr-FR" sz="2800" dirty="0">
              <a:solidFill>
                <a:srgbClr val="E7021A"/>
              </a:solidFill>
              <a:latin typeface="Minion Pro" pitchFamily="18" charset="0"/>
              <a:cs typeface="Arial" pitchFamily="34" charset="0"/>
            </a:endParaRPr>
          </a:p>
        </p:txBody>
      </p:sp>
    </p:spTree>
    <p:extLst>
      <p:ext uri="{BB962C8B-B14F-4D97-AF65-F5344CB8AC3E}">
        <p14:creationId xmlns:p14="http://schemas.microsoft.com/office/powerpoint/2010/main" val="21861299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Image 6" descr="ULBIBLIO-Gabarit-Bibl-VF-3.jpg"/>
          <p:cNvPicPr>
            <a:picLocks noChangeAspect="1"/>
          </p:cNvPicPr>
          <p:nvPr>
            <p:custDataLst>
              <p:tags r:id="rId1"/>
            </p:custDataLst>
          </p:nvPr>
        </p:nvPicPr>
        <p:blipFill>
          <a:blip r:embed="rId10"/>
          <a:stretch>
            <a:fillRect/>
          </a:stretch>
        </p:blipFill>
        <p:spPr bwMode="auto">
          <a:xfrm>
            <a:off x="0" y="0"/>
            <a:ext cx="9144000" cy="6858000"/>
          </a:xfrm>
          <a:prstGeom prst="rect">
            <a:avLst/>
          </a:prstGeom>
          <a:noFill/>
          <a:ln w="9525">
            <a:noFill/>
            <a:miter lim="800000"/>
            <a:headEnd/>
            <a:tailEnd/>
          </a:ln>
        </p:spPr>
      </p:pic>
      <p:sp>
        <p:nvSpPr>
          <p:cNvPr id="67589" name="Rectangle 2"/>
          <p:cNvSpPr>
            <a:spLocks noGrp="1" noChangeArrowheads="1"/>
          </p:cNvSpPr>
          <p:nvPr>
            <p:ph type="title"/>
            <p:custDataLst>
              <p:tags r:id="rId2"/>
            </p:custDataLst>
          </p:nvPr>
        </p:nvSpPr>
        <p:spPr>
          <a:xfrm>
            <a:off x="436119" y="2165350"/>
            <a:ext cx="7620000" cy="1263650"/>
          </a:xfrm>
        </p:spPr>
        <p:txBody>
          <a:bodyPr anchor="t" anchorCtr="0">
            <a:normAutofit fontScale="90000"/>
          </a:bodyPr>
          <a:lstStyle/>
          <a:p>
            <a:pPr algn="l"/>
            <a:r>
              <a:rPr lang="fr-FR" sz="4800" dirty="0" smtClean="0">
                <a:solidFill>
                  <a:srgbClr val="E7021A"/>
                </a:solidFill>
                <a:latin typeface="Minion Pro" pitchFamily="18" charset="0"/>
                <a:cs typeface="Arial" pitchFamily="34" charset="0"/>
              </a:rPr>
              <a:t>La BUL </a:t>
            </a:r>
            <a:br>
              <a:rPr lang="fr-FR" sz="4800" dirty="0" smtClean="0">
                <a:solidFill>
                  <a:srgbClr val="E7021A"/>
                </a:solidFill>
                <a:latin typeface="Minion Pro" pitchFamily="18" charset="0"/>
                <a:cs typeface="Arial" pitchFamily="34" charset="0"/>
              </a:rPr>
            </a:br>
            <a:endParaRPr lang="fr-FR" sz="4800" dirty="0">
              <a:solidFill>
                <a:srgbClr val="E7021A"/>
              </a:solidFill>
              <a:latin typeface="Minion Pro" pitchFamily="18" charset="0"/>
              <a:cs typeface="Arial" pitchFamily="34" charset="0"/>
            </a:endParaRPr>
          </a:p>
        </p:txBody>
      </p:sp>
      <p:sp>
        <p:nvSpPr>
          <p:cNvPr id="11" name="Espace réservé du pied de page 3"/>
          <p:cNvSpPr>
            <a:spLocks noGrp="1"/>
          </p:cNvSpPr>
          <p:nvPr>
            <p:ph type="ftr" sz="quarter" idx="10"/>
            <p:custDataLst>
              <p:tags r:id="rId3"/>
            </p:custDataLst>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pic>
        <p:nvPicPr>
          <p:cNvPr id="14" name="Image 13" descr="ULBIBLIO-Gabarit-Bibl-VF-12.jpg"/>
          <p:cNvPicPr>
            <a:picLocks noChangeAspect="1"/>
          </p:cNvPicPr>
          <p:nvPr>
            <p:custDataLst>
              <p:tags r:id="rId4"/>
            </p:custDataLst>
          </p:nvPr>
        </p:nvPicPr>
        <p:blipFill rotWithShape="1">
          <a:blip r:embed="rId11"/>
          <a:srcRect l="76080" r="10665" b="21652"/>
          <a:stretch/>
        </p:blipFill>
        <p:spPr>
          <a:xfrm>
            <a:off x="7609116" y="0"/>
            <a:ext cx="1546969" cy="6858000"/>
          </a:xfrm>
          <a:prstGeom prst="rect">
            <a:avLst/>
          </a:prstGeom>
        </p:spPr>
      </p:pic>
      <p:sp>
        <p:nvSpPr>
          <p:cNvPr id="12" name="Espace réservé du numéro de diapositive 4"/>
          <p:cNvSpPr>
            <a:spLocks noGrp="1"/>
          </p:cNvSpPr>
          <p:nvPr>
            <p:ph type="sldNum" sz="quarter" idx="11"/>
            <p:custDataLst>
              <p:tags r:id="rId5"/>
            </p:custDataLst>
          </p:nvPr>
        </p:nvSpPr>
        <p:spPr>
          <a:xfrm>
            <a:off x="3090556" y="6461876"/>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2</a:t>
            </a:fld>
            <a:endParaRPr lang="fr-FR" dirty="0">
              <a:solidFill>
                <a:srgbClr val="5E5E5E"/>
              </a:solidFill>
              <a:latin typeface="Arial Narrow"/>
              <a:cs typeface="Arial Narrow"/>
            </a:endParaRPr>
          </a:p>
        </p:txBody>
      </p:sp>
      <p:pic>
        <p:nvPicPr>
          <p:cNvPr id="9" name="Image 8"/>
          <p:cNvPicPr>
            <a:picLocks noChangeAspect="1"/>
          </p:cNvPicPr>
          <p:nvPr>
            <p:custDataLst>
              <p:tags r:id="rId6"/>
            </p:custDataLst>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994752" y="6423046"/>
            <a:ext cx="6769100" cy="38100"/>
          </a:xfrm>
          <a:prstGeom prst="rect">
            <a:avLst/>
          </a:prstGeom>
        </p:spPr>
      </p:pic>
      <p:sp>
        <p:nvSpPr>
          <p:cNvPr id="15" name="Rectangle 3"/>
          <p:cNvSpPr txBox="1">
            <a:spLocks noChangeArrowheads="1"/>
          </p:cNvSpPr>
          <p:nvPr>
            <p:custDataLst>
              <p:tags r:id="rId7"/>
            </p:custDataLst>
          </p:nvPr>
        </p:nvSpPr>
        <p:spPr>
          <a:xfrm>
            <a:off x="436119" y="3146317"/>
            <a:ext cx="7522532" cy="210949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Clr>
                <a:srgbClr val="E7021A"/>
              </a:buClr>
              <a:buNone/>
            </a:pPr>
            <a:r>
              <a:rPr lang="fr-FR" sz="1800" dirty="0" smtClean="0">
                <a:solidFill>
                  <a:srgbClr val="FF0000"/>
                </a:solidFill>
                <a:latin typeface="Minion Pro" pitchFamily="18" charset="0"/>
                <a:cs typeface="Arial Narrow"/>
              </a:rPr>
              <a:t>«</a:t>
            </a:r>
            <a:r>
              <a:rPr lang="fr-FR" sz="2400" dirty="0" smtClean="0">
                <a:latin typeface="Minion Pro" pitchFamily="18" charset="0"/>
                <a:cs typeface="Arial Narrow"/>
              </a:rPr>
              <a:t> Une mission </a:t>
            </a:r>
            <a:r>
              <a:rPr lang="fr-FR" sz="2000" dirty="0" smtClean="0">
                <a:latin typeface="Minion Pro" pitchFamily="18" charset="0"/>
                <a:cs typeface="Arial Narrow"/>
              </a:rPr>
              <a:t>IMMUABLE</a:t>
            </a:r>
            <a:r>
              <a:rPr lang="fr-FR" sz="2400" dirty="0" smtClean="0">
                <a:latin typeface="Minion Pro" pitchFamily="18" charset="0"/>
                <a:cs typeface="Arial Narrow"/>
              </a:rPr>
              <a:t>, </a:t>
            </a:r>
          </a:p>
          <a:p>
            <a:pPr marL="0" indent="0">
              <a:spcBef>
                <a:spcPts val="0"/>
              </a:spcBef>
              <a:buClr>
                <a:srgbClr val="E7021A"/>
              </a:buClr>
              <a:buNone/>
            </a:pPr>
            <a:r>
              <a:rPr lang="fr-FR" sz="2400" dirty="0" smtClean="0">
                <a:latin typeface="Minion Pro" pitchFamily="18" charset="0"/>
                <a:cs typeface="Arial Narrow"/>
              </a:rPr>
              <a:t>  </a:t>
            </a:r>
            <a:r>
              <a:rPr lang="fr-FR" sz="1200" dirty="0" smtClean="0">
                <a:latin typeface="Minion Pro" pitchFamily="18" charset="0"/>
                <a:cs typeface="Arial Narrow"/>
              </a:rPr>
              <a:t> </a:t>
            </a:r>
            <a:r>
              <a:rPr lang="fr-FR" sz="2400" dirty="0" smtClean="0">
                <a:latin typeface="Minion Pro" pitchFamily="18" charset="0"/>
                <a:cs typeface="Arial Narrow"/>
              </a:rPr>
              <a:t>mais un rôle et un environnement en </a:t>
            </a:r>
            <a:r>
              <a:rPr lang="fr-FR" sz="2400" i="1" dirty="0" smtClean="0">
                <a:latin typeface="Minion Pro" pitchFamily="18" charset="0"/>
                <a:cs typeface="Arial Narrow"/>
              </a:rPr>
              <a:t>transformation</a:t>
            </a:r>
            <a:r>
              <a:rPr lang="fr-FR" sz="2400" dirty="0" smtClean="0">
                <a:latin typeface="Minion Pro" pitchFamily="18" charset="0"/>
                <a:cs typeface="Arial Narrow"/>
              </a:rPr>
              <a:t>. </a:t>
            </a:r>
            <a:r>
              <a:rPr lang="fr-FR" sz="1800" dirty="0" smtClean="0">
                <a:solidFill>
                  <a:srgbClr val="FF0000"/>
                </a:solidFill>
                <a:latin typeface="Minion Pro" pitchFamily="18" charset="0"/>
                <a:cs typeface="Arial Narrow"/>
              </a:rPr>
              <a:t>»</a:t>
            </a:r>
          </a:p>
          <a:p>
            <a:pPr marL="0" indent="0">
              <a:buClr>
                <a:srgbClr val="E7021A"/>
              </a:buClr>
              <a:buNone/>
            </a:pPr>
            <a:endParaRPr lang="fr-FR" sz="2400" dirty="0" smtClean="0">
              <a:latin typeface="Minion Pro" pitchFamily="18" charset="0"/>
              <a:cs typeface="Arial Narrow"/>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Image 6" descr="ULBIBLIO-Gabarit-Bibl-VF-3.jpg"/>
          <p:cNvPicPr>
            <a:picLocks noChangeAspect="1"/>
          </p:cNvPicPr>
          <p:nvPr>
            <p:custDataLst>
              <p:tags r:id="rId1"/>
            </p:custDataLst>
          </p:nvPr>
        </p:nvPicPr>
        <p:blipFill>
          <a:blip r:embed="rId9"/>
          <a:stretch>
            <a:fillRect/>
          </a:stretch>
        </p:blipFill>
        <p:spPr bwMode="auto">
          <a:xfrm>
            <a:off x="0" y="0"/>
            <a:ext cx="9144000" cy="6858000"/>
          </a:xfrm>
          <a:prstGeom prst="rect">
            <a:avLst/>
          </a:prstGeom>
          <a:noFill/>
          <a:ln w="9525">
            <a:noFill/>
            <a:miter lim="800000"/>
            <a:headEnd/>
            <a:tailEnd/>
          </a:ln>
        </p:spPr>
      </p:pic>
      <p:pic>
        <p:nvPicPr>
          <p:cNvPr id="9" name="Image 8"/>
          <p:cNvPicPr>
            <a:picLocks noChangeAspect="1"/>
          </p:cNvPicPr>
          <p:nvPr>
            <p:custDataLst>
              <p:tags r:id="rId2"/>
            </p:custDataLst>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994752" y="6423046"/>
            <a:ext cx="6769100" cy="38100"/>
          </a:xfrm>
          <a:prstGeom prst="rect">
            <a:avLst/>
          </a:prstGeom>
        </p:spPr>
      </p:pic>
      <p:sp>
        <p:nvSpPr>
          <p:cNvPr id="11" name="Espace réservé du pied de page 3"/>
          <p:cNvSpPr>
            <a:spLocks noGrp="1"/>
          </p:cNvSpPr>
          <p:nvPr>
            <p:ph type="ftr" sz="quarter" idx="10"/>
            <p:custDataLst>
              <p:tags r:id="rId3"/>
            </p:custDataLst>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12" name="Espace réservé du numéro de diapositive 4"/>
          <p:cNvSpPr>
            <a:spLocks noGrp="1"/>
          </p:cNvSpPr>
          <p:nvPr>
            <p:ph type="sldNum" sz="quarter" idx="11"/>
            <p:custDataLst>
              <p:tags r:id="rId4"/>
            </p:custDataLst>
          </p:nvPr>
        </p:nvSpPr>
        <p:spPr>
          <a:xfrm>
            <a:off x="3090556" y="6468374"/>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20</a:t>
            </a:fld>
            <a:endParaRPr lang="fr-FR" dirty="0">
              <a:solidFill>
                <a:srgbClr val="5E5E5E"/>
              </a:solidFill>
              <a:latin typeface="Arial Narrow"/>
              <a:cs typeface="Arial Narrow"/>
            </a:endParaRPr>
          </a:p>
        </p:txBody>
      </p:sp>
      <p:sp>
        <p:nvSpPr>
          <p:cNvPr id="16" name="ZoneTexte 6"/>
          <p:cNvSpPr txBox="1">
            <a:spLocks noChangeArrowheads="1"/>
          </p:cNvSpPr>
          <p:nvPr>
            <p:custDataLst>
              <p:tags r:id="rId5"/>
            </p:custDataLst>
          </p:nvPr>
        </p:nvSpPr>
        <p:spPr bwMode="auto">
          <a:xfrm>
            <a:off x="479248" y="1700900"/>
            <a:ext cx="8552614" cy="723275"/>
          </a:xfrm>
          <a:prstGeom prst="rect">
            <a:avLst/>
          </a:prstGeom>
          <a:noFill/>
          <a:ln w="9525">
            <a:noFill/>
            <a:miter lim="800000"/>
            <a:headEnd/>
            <a:tailEnd/>
          </a:ln>
        </p:spPr>
        <p:txBody>
          <a:bodyPr wrap="square" lIns="0" tIns="0" rIns="0">
            <a:prstTxWarp prst="textNoShape">
              <a:avLst/>
            </a:prstTxWarp>
            <a:spAutoFit/>
          </a:bodyPr>
          <a:lstStyle/>
          <a:p>
            <a:pPr eaLnBrk="0" hangingPunct="0"/>
            <a:r>
              <a:rPr lang="fr-FR" sz="2200" dirty="0" smtClean="0">
                <a:solidFill>
                  <a:schemeClr val="tx1">
                    <a:lumMod val="65000"/>
                    <a:lumOff val="35000"/>
                  </a:schemeClr>
                </a:solidFill>
                <a:ea typeface="ヒラギノ角ゴ Pro W3" pitchFamily="1" charset="-128"/>
                <a:cs typeface="Arial" pitchFamily="34" charset="0"/>
              </a:rPr>
              <a:t>1.4  Améliorer l’arrimage de développement des collections aux besoins</a:t>
            </a:r>
          </a:p>
          <a:p>
            <a:pPr eaLnBrk="0" hangingPunct="0"/>
            <a:r>
              <a:rPr lang="fr-FR" sz="2200" dirty="0">
                <a:solidFill>
                  <a:schemeClr val="tx1">
                    <a:lumMod val="65000"/>
                    <a:lumOff val="35000"/>
                  </a:schemeClr>
                </a:solidFill>
                <a:ea typeface="ヒラギノ角ゴ Pro W3" pitchFamily="1" charset="-128"/>
                <a:cs typeface="Arial" pitchFamily="34" charset="0"/>
              </a:rPr>
              <a:t> </a:t>
            </a:r>
            <a:r>
              <a:rPr lang="fr-FR" sz="2200" dirty="0" smtClean="0">
                <a:solidFill>
                  <a:schemeClr val="tx1">
                    <a:lumMod val="65000"/>
                    <a:lumOff val="35000"/>
                  </a:schemeClr>
                </a:solidFill>
                <a:ea typeface="ヒラギノ角ゴ Pro W3" pitchFamily="1" charset="-128"/>
                <a:cs typeface="Arial" pitchFamily="34" charset="0"/>
              </a:rPr>
              <a:t>       de la recherche</a:t>
            </a:r>
            <a:endParaRPr lang="fr-CA" sz="2200" dirty="0">
              <a:solidFill>
                <a:schemeClr val="tx1">
                  <a:lumMod val="65000"/>
                  <a:lumOff val="35000"/>
                </a:schemeClr>
              </a:solidFill>
              <a:ea typeface="ヒラギノ角ゴ Pro W3" pitchFamily="1" charset="-128"/>
              <a:cs typeface="Arial" pitchFamily="34" charset="0"/>
            </a:endParaRPr>
          </a:p>
        </p:txBody>
      </p:sp>
      <p:graphicFrame>
        <p:nvGraphicFramePr>
          <p:cNvPr id="13" name="Diagramme 12"/>
          <p:cNvGraphicFramePr/>
          <p:nvPr>
            <p:extLst>
              <p:ext uri="{D42A27DB-BD31-4B8C-83A1-F6EECF244321}">
                <p14:modId xmlns:p14="http://schemas.microsoft.com/office/powerpoint/2010/main" val="3640255523"/>
              </p:ext>
            </p:extLst>
          </p:nvPr>
        </p:nvGraphicFramePr>
        <p:xfrm>
          <a:off x="1402440" y="2708920"/>
          <a:ext cx="6706230" cy="3254725"/>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4" name="ZoneTexte 13"/>
          <p:cNvSpPr txBox="1"/>
          <p:nvPr/>
        </p:nvSpPr>
        <p:spPr>
          <a:xfrm>
            <a:off x="7164288" y="-27482"/>
            <a:ext cx="1612035" cy="369332"/>
          </a:xfrm>
          <a:prstGeom prst="rect">
            <a:avLst/>
          </a:prstGeom>
          <a:noFill/>
        </p:spPr>
        <p:txBody>
          <a:bodyPr wrap="square" rtlCol="0">
            <a:spAutoFit/>
          </a:bodyPr>
          <a:lstStyle/>
          <a:p>
            <a:r>
              <a:rPr lang="fr-FR" dirty="0">
                <a:solidFill>
                  <a:srgbClr val="E7021A"/>
                </a:solidFill>
                <a:latin typeface="Minion Pro" pitchFamily="18" charset="0"/>
                <a:cs typeface="Arial" pitchFamily="34" charset="0"/>
              </a:rPr>
              <a:t>Orientation 1</a:t>
            </a:r>
            <a:endParaRPr lang="fr-CA" dirty="0"/>
          </a:p>
        </p:txBody>
      </p:sp>
      <p:sp>
        <p:nvSpPr>
          <p:cNvPr id="17" name="Rectangle 2"/>
          <p:cNvSpPr>
            <a:spLocks noGrp="1" noChangeArrowheads="1"/>
          </p:cNvSpPr>
          <p:nvPr>
            <p:ph type="title"/>
            <p:custDataLst>
              <p:tags r:id="rId6"/>
            </p:custDataLst>
          </p:nvPr>
        </p:nvSpPr>
        <p:spPr>
          <a:xfrm>
            <a:off x="347663" y="838200"/>
            <a:ext cx="8054975" cy="860425"/>
          </a:xfrm>
        </p:spPr>
        <p:txBody>
          <a:bodyPr anchor="t" anchorCtr="0">
            <a:noAutofit/>
          </a:bodyPr>
          <a:lstStyle/>
          <a:p>
            <a:pPr algn="l"/>
            <a:r>
              <a:rPr lang="fr-FR" sz="2800" dirty="0" smtClean="0">
                <a:solidFill>
                  <a:srgbClr val="E7021A"/>
                </a:solidFill>
                <a:latin typeface="Minion Pro" pitchFamily="18" charset="0"/>
                <a:cs typeface="Arial" pitchFamily="34" charset="0"/>
              </a:rPr>
              <a:t>La BUL : Une infrastructure de recherche à part entière</a:t>
            </a:r>
            <a:endParaRPr lang="fr-FR" sz="2800" dirty="0">
              <a:solidFill>
                <a:srgbClr val="E7021A"/>
              </a:solidFill>
              <a:latin typeface="Minion Pro" pitchFamily="18" charset="0"/>
              <a:cs typeface="Arial" pitchFamily="34" charset="0"/>
            </a:endParaRPr>
          </a:p>
        </p:txBody>
      </p:sp>
    </p:spTree>
    <p:extLst>
      <p:ext uri="{BB962C8B-B14F-4D97-AF65-F5344CB8AC3E}">
        <p14:creationId xmlns:p14="http://schemas.microsoft.com/office/powerpoint/2010/main" val="21861299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Image 6" descr="ULBIBLIO-Gabarit-Bibl-VF-3.jpg"/>
          <p:cNvPicPr>
            <a:picLocks noChangeAspect="1"/>
          </p:cNvPicPr>
          <p:nvPr>
            <p:custDataLst>
              <p:tags r:id="rId1"/>
            </p:custDataLst>
          </p:nvPr>
        </p:nvPicPr>
        <p:blipFill>
          <a:blip r:embed="rId9"/>
          <a:stretch>
            <a:fillRect/>
          </a:stretch>
        </p:blipFill>
        <p:spPr bwMode="auto">
          <a:xfrm>
            <a:off x="0" y="0"/>
            <a:ext cx="9144000" cy="6858000"/>
          </a:xfrm>
          <a:prstGeom prst="rect">
            <a:avLst/>
          </a:prstGeom>
          <a:noFill/>
          <a:ln w="9525">
            <a:noFill/>
            <a:miter lim="800000"/>
            <a:headEnd/>
            <a:tailEnd/>
          </a:ln>
        </p:spPr>
      </p:pic>
      <p:sp>
        <p:nvSpPr>
          <p:cNvPr id="11" name="Espace réservé du pied de page 3"/>
          <p:cNvSpPr>
            <a:spLocks noGrp="1"/>
          </p:cNvSpPr>
          <p:nvPr>
            <p:ph type="ftr" sz="quarter" idx="10"/>
            <p:custDataLst>
              <p:tags r:id="rId2"/>
            </p:custDataLst>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12" name="Espace réservé du numéro de diapositive 4"/>
          <p:cNvSpPr>
            <a:spLocks noGrp="1"/>
          </p:cNvSpPr>
          <p:nvPr>
            <p:ph type="sldNum" sz="quarter" idx="11"/>
            <p:custDataLst>
              <p:tags r:id="rId3"/>
            </p:custDataLst>
          </p:nvPr>
        </p:nvSpPr>
        <p:spPr>
          <a:xfrm>
            <a:off x="3090556" y="6468374"/>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21</a:t>
            </a:fld>
            <a:endParaRPr lang="fr-FR" dirty="0">
              <a:solidFill>
                <a:srgbClr val="5E5E5E"/>
              </a:solidFill>
              <a:latin typeface="Arial Narrow"/>
              <a:cs typeface="Arial Narrow"/>
            </a:endParaRPr>
          </a:p>
        </p:txBody>
      </p:sp>
      <p:sp>
        <p:nvSpPr>
          <p:cNvPr id="16" name="ZoneTexte 6"/>
          <p:cNvSpPr txBox="1">
            <a:spLocks noChangeArrowheads="1"/>
          </p:cNvSpPr>
          <p:nvPr>
            <p:custDataLst>
              <p:tags r:id="rId4"/>
            </p:custDataLst>
          </p:nvPr>
        </p:nvSpPr>
        <p:spPr bwMode="auto">
          <a:xfrm>
            <a:off x="360101" y="1625605"/>
            <a:ext cx="8552614" cy="723275"/>
          </a:xfrm>
          <a:prstGeom prst="rect">
            <a:avLst/>
          </a:prstGeom>
          <a:noFill/>
          <a:ln w="9525">
            <a:noFill/>
            <a:miter lim="800000"/>
            <a:headEnd/>
            <a:tailEnd/>
          </a:ln>
        </p:spPr>
        <p:txBody>
          <a:bodyPr wrap="square" lIns="0" tIns="0" rIns="0">
            <a:prstTxWarp prst="textNoShape">
              <a:avLst/>
            </a:prstTxWarp>
            <a:spAutoFit/>
          </a:bodyPr>
          <a:lstStyle/>
          <a:p>
            <a:pPr eaLnBrk="0" hangingPunct="0"/>
            <a:r>
              <a:rPr lang="fr-FR" sz="2200" dirty="0" smtClean="0">
                <a:solidFill>
                  <a:schemeClr val="tx1">
                    <a:lumMod val="65000"/>
                    <a:lumOff val="35000"/>
                  </a:schemeClr>
                </a:solidFill>
                <a:ea typeface="ヒラギノ角ゴ Pro W3" pitchFamily="1" charset="-128"/>
                <a:cs typeface="Arial" pitchFamily="34" charset="0"/>
              </a:rPr>
              <a:t>1.5  Mettre en place un infrastructure optimale et efficiente de collecte et  </a:t>
            </a:r>
          </a:p>
          <a:p>
            <a:pPr eaLnBrk="0" hangingPunct="0"/>
            <a:r>
              <a:rPr lang="fr-FR" sz="2200" dirty="0">
                <a:solidFill>
                  <a:schemeClr val="tx1">
                    <a:lumMod val="65000"/>
                    <a:lumOff val="35000"/>
                  </a:schemeClr>
                </a:solidFill>
                <a:ea typeface="ヒラギノ角ゴ Pro W3" pitchFamily="1" charset="-128"/>
                <a:cs typeface="Arial" pitchFamily="34" charset="0"/>
              </a:rPr>
              <a:t> </a:t>
            </a:r>
            <a:r>
              <a:rPr lang="fr-FR" sz="2200" dirty="0" smtClean="0">
                <a:solidFill>
                  <a:schemeClr val="tx1">
                    <a:lumMod val="65000"/>
                    <a:lumOff val="35000"/>
                  </a:schemeClr>
                </a:solidFill>
                <a:ea typeface="ヒラギノ角ゴ Pro W3" pitchFamily="1" charset="-128"/>
                <a:cs typeface="Arial" pitchFamily="34" charset="0"/>
              </a:rPr>
              <a:t>       de gestion des statistiques et indicateurs de qualité et de performance</a:t>
            </a:r>
            <a:endParaRPr lang="fr-CA" sz="2200" dirty="0">
              <a:solidFill>
                <a:schemeClr val="bg1">
                  <a:lumMod val="75000"/>
                </a:schemeClr>
              </a:solidFill>
              <a:ea typeface="ヒラギノ角ゴ Pro W3" pitchFamily="1" charset="-128"/>
              <a:cs typeface="Arial" pitchFamily="34" charset="0"/>
            </a:endParaRPr>
          </a:p>
        </p:txBody>
      </p:sp>
      <p:graphicFrame>
        <p:nvGraphicFramePr>
          <p:cNvPr id="13" name="Diagramme 12"/>
          <p:cNvGraphicFramePr/>
          <p:nvPr>
            <p:extLst>
              <p:ext uri="{D42A27DB-BD31-4B8C-83A1-F6EECF244321}">
                <p14:modId xmlns:p14="http://schemas.microsoft.com/office/powerpoint/2010/main" val="176210773"/>
              </p:ext>
            </p:extLst>
          </p:nvPr>
        </p:nvGraphicFramePr>
        <p:xfrm>
          <a:off x="914958" y="2564904"/>
          <a:ext cx="6971126" cy="331254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4" name="Image 13"/>
          <p:cNvPicPr>
            <a:picLocks noChangeAspect="1"/>
          </p:cNvPicPr>
          <p:nvPr>
            <p:custDataLst>
              <p:tags r:id="rId5"/>
            </p:custDataLst>
          </p:nvPr>
        </p:nvPicPr>
        <mc:AlternateContent xmlns:mc="http://schemas.openxmlformats.org/markup-compatibility/2006">
          <mc:Choice xmlns="" xmlns:mv="urn:schemas-microsoft-com:mac:vml" xmlns:ma="http://schemas.microsoft.com/office/mac/drawingml/2008/main" Requires="ma">
            <p:blipFill>
              <a:blip r:embed="rId15"/>
              <a:stretch>
                <a:fillRect/>
              </a:stretch>
            </p:blipFill>
          </mc:Choice>
          <mc:Fallback>
            <p:blipFill>
              <a:blip r:embed="rId16"/>
              <a:stretch>
                <a:fillRect/>
              </a:stretch>
            </p:blipFill>
          </mc:Fallback>
        </mc:AlternateContent>
        <p:spPr>
          <a:xfrm>
            <a:off x="994752" y="6423046"/>
            <a:ext cx="6769100" cy="38100"/>
          </a:xfrm>
          <a:prstGeom prst="rect">
            <a:avLst/>
          </a:prstGeom>
        </p:spPr>
      </p:pic>
      <p:sp>
        <p:nvSpPr>
          <p:cNvPr id="10" name="ZoneTexte 9"/>
          <p:cNvSpPr txBox="1"/>
          <p:nvPr/>
        </p:nvSpPr>
        <p:spPr>
          <a:xfrm>
            <a:off x="7164288" y="-27482"/>
            <a:ext cx="1612035" cy="369332"/>
          </a:xfrm>
          <a:prstGeom prst="rect">
            <a:avLst/>
          </a:prstGeom>
          <a:noFill/>
        </p:spPr>
        <p:txBody>
          <a:bodyPr wrap="square" rtlCol="0">
            <a:spAutoFit/>
          </a:bodyPr>
          <a:lstStyle/>
          <a:p>
            <a:r>
              <a:rPr lang="fr-FR" dirty="0">
                <a:solidFill>
                  <a:srgbClr val="E7021A"/>
                </a:solidFill>
                <a:latin typeface="Minion Pro" pitchFamily="18" charset="0"/>
                <a:cs typeface="Arial" pitchFamily="34" charset="0"/>
              </a:rPr>
              <a:t>Orientation 1</a:t>
            </a:r>
            <a:endParaRPr lang="fr-CA" dirty="0"/>
          </a:p>
        </p:txBody>
      </p:sp>
      <p:sp>
        <p:nvSpPr>
          <p:cNvPr id="17" name="Rectangle 2"/>
          <p:cNvSpPr>
            <a:spLocks noGrp="1" noChangeArrowheads="1"/>
          </p:cNvSpPr>
          <p:nvPr>
            <p:ph type="title"/>
            <p:custDataLst>
              <p:tags r:id="rId6"/>
            </p:custDataLst>
          </p:nvPr>
        </p:nvSpPr>
        <p:spPr>
          <a:xfrm>
            <a:off x="347663" y="838200"/>
            <a:ext cx="8054975" cy="860425"/>
          </a:xfrm>
        </p:spPr>
        <p:txBody>
          <a:bodyPr anchor="t" anchorCtr="0">
            <a:noAutofit/>
          </a:bodyPr>
          <a:lstStyle/>
          <a:p>
            <a:pPr algn="l"/>
            <a:r>
              <a:rPr lang="fr-FR" sz="2800" dirty="0" smtClean="0">
                <a:solidFill>
                  <a:srgbClr val="E7021A"/>
                </a:solidFill>
                <a:latin typeface="Minion Pro" pitchFamily="18" charset="0"/>
                <a:cs typeface="Arial" pitchFamily="34" charset="0"/>
              </a:rPr>
              <a:t>La BUL : Une infrastructure de recherche à part entière</a:t>
            </a:r>
            <a:endParaRPr lang="fr-FR" sz="2800" dirty="0">
              <a:solidFill>
                <a:srgbClr val="E7021A"/>
              </a:solidFill>
              <a:latin typeface="Minion Pro" pitchFamily="18" charset="0"/>
              <a:cs typeface="Arial" pitchFamily="34" charset="0"/>
            </a:endParaRPr>
          </a:p>
        </p:txBody>
      </p:sp>
    </p:spTree>
    <p:extLst>
      <p:ext uri="{BB962C8B-B14F-4D97-AF65-F5344CB8AC3E}">
        <p14:creationId xmlns:p14="http://schemas.microsoft.com/office/powerpoint/2010/main" val="21861299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Image 6" descr="ULBIBLIO-Gabarit-Bibl-VF-3.jpg"/>
          <p:cNvPicPr>
            <a:picLocks noChangeAspect="1"/>
          </p:cNvPicPr>
          <p:nvPr>
            <p:custDataLst>
              <p:tags r:id="rId1"/>
            </p:custDataLst>
          </p:nvPr>
        </p:nvPicPr>
        <p:blipFill>
          <a:blip r:embed="rId8"/>
          <a:stretch>
            <a:fillRect/>
          </a:stretch>
        </p:blipFill>
        <p:spPr bwMode="auto">
          <a:xfrm>
            <a:off x="0" y="0"/>
            <a:ext cx="9144000" cy="6858000"/>
          </a:xfrm>
          <a:prstGeom prst="rect">
            <a:avLst/>
          </a:prstGeom>
          <a:noFill/>
          <a:ln w="9525">
            <a:noFill/>
            <a:miter lim="800000"/>
            <a:headEnd/>
            <a:tailEnd/>
          </a:ln>
        </p:spPr>
      </p:pic>
      <p:sp>
        <p:nvSpPr>
          <p:cNvPr id="11" name="Espace réservé du pied de page 3"/>
          <p:cNvSpPr>
            <a:spLocks noGrp="1"/>
          </p:cNvSpPr>
          <p:nvPr>
            <p:ph type="ftr" sz="quarter" idx="10"/>
            <p:custDataLst>
              <p:tags r:id="rId2"/>
            </p:custDataLst>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12" name="Espace réservé du numéro de diapositive 4"/>
          <p:cNvSpPr>
            <a:spLocks noGrp="1"/>
          </p:cNvSpPr>
          <p:nvPr>
            <p:ph type="sldNum" sz="quarter" idx="11"/>
            <p:custDataLst>
              <p:tags r:id="rId3"/>
            </p:custDataLst>
          </p:nvPr>
        </p:nvSpPr>
        <p:spPr>
          <a:xfrm>
            <a:off x="3090556" y="6468374"/>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22</a:t>
            </a:fld>
            <a:endParaRPr lang="fr-FR" dirty="0">
              <a:solidFill>
                <a:srgbClr val="5E5E5E"/>
              </a:solidFill>
              <a:latin typeface="Arial Narrow"/>
              <a:cs typeface="Arial Narrow"/>
            </a:endParaRPr>
          </a:p>
        </p:txBody>
      </p:sp>
      <p:graphicFrame>
        <p:nvGraphicFramePr>
          <p:cNvPr id="13" name="Diagramme 12"/>
          <p:cNvGraphicFramePr/>
          <p:nvPr>
            <p:extLst>
              <p:ext uri="{D42A27DB-BD31-4B8C-83A1-F6EECF244321}">
                <p14:modId xmlns:p14="http://schemas.microsoft.com/office/powerpoint/2010/main" val="4067647966"/>
              </p:ext>
            </p:extLst>
          </p:nvPr>
        </p:nvGraphicFramePr>
        <p:xfrm>
          <a:off x="971600" y="2820838"/>
          <a:ext cx="6971126" cy="262438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8" name="Rectangle 2"/>
          <p:cNvSpPr>
            <a:spLocks noGrp="1" noChangeArrowheads="1"/>
          </p:cNvSpPr>
          <p:nvPr>
            <p:ph type="title"/>
            <p:custDataLst>
              <p:tags r:id="rId4"/>
            </p:custDataLst>
          </p:nvPr>
        </p:nvSpPr>
        <p:spPr>
          <a:xfrm>
            <a:off x="347663" y="838200"/>
            <a:ext cx="8054975" cy="860425"/>
          </a:xfrm>
        </p:spPr>
        <p:txBody>
          <a:bodyPr anchor="t" anchorCtr="0">
            <a:noAutofit/>
          </a:bodyPr>
          <a:lstStyle/>
          <a:p>
            <a:pPr algn="l"/>
            <a:r>
              <a:rPr lang="fr-FR" sz="2800" dirty="0" smtClean="0">
                <a:solidFill>
                  <a:srgbClr val="E7021A"/>
                </a:solidFill>
                <a:latin typeface="Minion Pro" pitchFamily="18" charset="0"/>
                <a:cs typeface="Arial" pitchFamily="34" charset="0"/>
              </a:rPr>
              <a:t>La BUL : Une infrastructure de recherche à part entière</a:t>
            </a:r>
            <a:endParaRPr lang="fr-FR" sz="2800" dirty="0">
              <a:solidFill>
                <a:srgbClr val="E7021A"/>
              </a:solidFill>
              <a:latin typeface="Minion Pro" pitchFamily="18" charset="0"/>
              <a:cs typeface="Arial" pitchFamily="34" charset="0"/>
            </a:endParaRPr>
          </a:p>
        </p:txBody>
      </p:sp>
      <p:sp>
        <p:nvSpPr>
          <p:cNvPr id="14" name="ZoneTexte 13"/>
          <p:cNvSpPr txBox="1"/>
          <p:nvPr/>
        </p:nvSpPr>
        <p:spPr>
          <a:xfrm>
            <a:off x="7164288" y="-27482"/>
            <a:ext cx="1612035" cy="369332"/>
          </a:xfrm>
          <a:prstGeom prst="rect">
            <a:avLst/>
          </a:prstGeom>
          <a:noFill/>
        </p:spPr>
        <p:txBody>
          <a:bodyPr wrap="square" rtlCol="0">
            <a:spAutoFit/>
          </a:bodyPr>
          <a:lstStyle/>
          <a:p>
            <a:r>
              <a:rPr lang="fr-FR" dirty="0">
                <a:solidFill>
                  <a:srgbClr val="E7021A"/>
                </a:solidFill>
                <a:latin typeface="Minion Pro" pitchFamily="18" charset="0"/>
                <a:cs typeface="Arial" pitchFamily="34" charset="0"/>
              </a:rPr>
              <a:t>Orientation 1</a:t>
            </a:r>
            <a:endParaRPr lang="fr-CA" dirty="0"/>
          </a:p>
        </p:txBody>
      </p:sp>
      <p:sp>
        <p:nvSpPr>
          <p:cNvPr id="9" name="ZoneTexte 6"/>
          <p:cNvSpPr txBox="1">
            <a:spLocks noChangeArrowheads="1"/>
          </p:cNvSpPr>
          <p:nvPr>
            <p:custDataLst>
              <p:tags r:id="rId5"/>
            </p:custDataLst>
          </p:nvPr>
        </p:nvSpPr>
        <p:spPr bwMode="auto">
          <a:xfrm>
            <a:off x="360101" y="1625605"/>
            <a:ext cx="8552614" cy="723275"/>
          </a:xfrm>
          <a:prstGeom prst="rect">
            <a:avLst/>
          </a:prstGeom>
          <a:noFill/>
          <a:ln w="9525">
            <a:noFill/>
            <a:miter lim="800000"/>
            <a:headEnd/>
            <a:tailEnd/>
          </a:ln>
        </p:spPr>
        <p:txBody>
          <a:bodyPr wrap="square" lIns="0" tIns="0" rIns="0">
            <a:prstTxWarp prst="textNoShape">
              <a:avLst/>
            </a:prstTxWarp>
            <a:spAutoFit/>
          </a:bodyPr>
          <a:lstStyle/>
          <a:p>
            <a:pPr eaLnBrk="0" hangingPunct="0"/>
            <a:r>
              <a:rPr lang="fr-FR" sz="2200" dirty="0" smtClean="0">
                <a:solidFill>
                  <a:schemeClr val="tx1">
                    <a:lumMod val="65000"/>
                    <a:lumOff val="35000"/>
                  </a:schemeClr>
                </a:solidFill>
                <a:ea typeface="ヒラギノ角ゴ Pro W3" pitchFamily="1" charset="-128"/>
                <a:cs typeface="Arial" pitchFamily="34" charset="0"/>
              </a:rPr>
              <a:t>1.5  Mettre en place un infrastructure optimale et efficiente de collecte et  </a:t>
            </a:r>
          </a:p>
          <a:p>
            <a:pPr eaLnBrk="0" hangingPunct="0"/>
            <a:r>
              <a:rPr lang="fr-FR" sz="2200" dirty="0">
                <a:solidFill>
                  <a:schemeClr val="tx1">
                    <a:lumMod val="65000"/>
                    <a:lumOff val="35000"/>
                  </a:schemeClr>
                </a:solidFill>
                <a:ea typeface="ヒラギノ角ゴ Pro W3" pitchFamily="1" charset="-128"/>
                <a:cs typeface="Arial" pitchFamily="34" charset="0"/>
              </a:rPr>
              <a:t> </a:t>
            </a:r>
            <a:r>
              <a:rPr lang="fr-FR" sz="2200" dirty="0" smtClean="0">
                <a:solidFill>
                  <a:schemeClr val="tx1">
                    <a:lumMod val="65000"/>
                    <a:lumOff val="35000"/>
                  </a:schemeClr>
                </a:solidFill>
                <a:ea typeface="ヒラギノ角ゴ Pro W3" pitchFamily="1" charset="-128"/>
                <a:cs typeface="Arial" pitchFamily="34" charset="0"/>
              </a:rPr>
              <a:t>       de gestion des statistiques et indicateurs de qualité et de performance</a:t>
            </a:r>
            <a:endParaRPr lang="fr-CA" sz="2200" dirty="0">
              <a:solidFill>
                <a:schemeClr val="bg1">
                  <a:lumMod val="75000"/>
                </a:schemeClr>
              </a:solidFill>
              <a:ea typeface="ヒラギノ角ゴ Pro W3" pitchFamily="1" charset="-128"/>
              <a:cs typeface="Arial" pitchFamily="34" charset="0"/>
            </a:endParaRPr>
          </a:p>
        </p:txBody>
      </p:sp>
    </p:spTree>
    <p:extLst>
      <p:ext uri="{BB962C8B-B14F-4D97-AF65-F5344CB8AC3E}">
        <p14:creationId xmlns:p14="http://schemas.microsoft.com/office/powerpoint/2010/main" val="30515431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Image 6" descr="ULBIBLIO-Gabarit-Bibl-VF-3.jpg"/>
          <p:cNvPicPr>
            <a:picLocks noChangeAspect="1"/>
          </p:cNvPicPr>
          <p:nvPr>
            <p:custDataLst>
              <p:tags r:id="rId1"/>
            </p:custDataLst>
          </p:nvPr>
        </p:nvPicPr>
        <p:blipFill>
          <a:blip r:embed="rId9"/>
          <a:stretch>
            <a:fillRect/>
          </a:stretch>
        </p:blipFill>
        <p:spPr bwMode="auto">
          <a:xfrm>
            <a:off x="0" y="0"/>
            <a:ext cx="9144000" cy="6858000"/>
          </a:xfrm>
          <a:prstGeom prst="rect">
            <a:avLst/>
          </a:prstGeom>
          <a:noFill/>
          <a:ln w="9525">
            <a:noFill/>
            <a:miter lim="800000"/>
            <a:headEnd/>
            <a:tailEnd/>
          </a:ln>
        </p:spPr>
      </p:pic>
      <p:pic>
        <p:nvPicPr>
          <p:cNvPr id="9" name="Image 8"/>
          <p:cNvPicPr>
            <a:picLocks noChangeAspect="1"/>
          </p:cNvPicPr>
          <p:nvPr>
            <p:custDataLst>
              <p:tags r:id="rId2"/>
            </p:custDataLst>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994752" y="6423046"/>
            <a:ext cx="6769100" cy="38100"/>
          </a:xfrm>
          <a:prstGeom prst="rect">
            <a:avLst/>
          </a:prstGeom>
        </p:spPr>
      </p:pic>
      <p:sp>
        <p:nvSpPr>
          <p:cNvPr id="11" name="Espace réservé du pied de page 3"/>
          <p:cNvSpPr>
            <a:spLocks noGrp="1"/>
          </p:cNvSpPr>
          <p:nvPr>
            <p:ph type="ftr" sz="quarter" idx="10"/>
            <p:custDataLst>
              <p:tags r:id="rId3"/>
            </p:custDataLst>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12" name="Espace réservé du numéro de diapositive 4"/>
          <p:cNvSpPr>
            <a:spLocks noGrp="1"/>
          </p:cNvSpPr>
          <p:nvPr>
            <p:ph type="sldNum" sz="quarter" idx="11"/>
            <p:custDataLst>
              <p:tags r:id="rId4"/>
            </p:custDataLst>
          </p:nvPr>
        </p:nvSpPr>
        <p:spPr>
          <a:xfrm>
            <a:off x="3090556" y="6468374"/>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23</a:t>
            </a:fld>
            <a:endParaRPr lang="fr-FR" dirty="0">
              <a:solidFill>
                <a:srgbClr val="5E5E5E"/>
              </a:solidFill>
              <a:latin typeface="Arial Narrow"/>
              <a:cs typeface="Arial Narrow"/>
            </a:endParaRPr>
          </a:p>
        </p:txBody>
      </p:sp>
      <p:sp>
        <p:nvSpPr>
          <p:cNvPr id="16" name="ZoneTexte 6"/>
          <p:cNvSpPr txBox="1">
            <a:spLocks noChangeArrowheads="1"/>
          </p:cNvSpPr>
          <p:nvPr>
            <p:custDataLst>
              <p:tags r:id="rId5"/>
            </p:custDataLst>
          </p:nvPr>
        </p:nvSpPr>
        <p:spPr bwMode="auto">
          <a:xfrm>
            <a:off x="407247" y="1698625"/>
            <a:ext cx="8552614" cy="723275"/>
          </a:xfrm>
          <a:prstGeom prst="rect">
            <a:avLst/>
          </a:prstGeom>
          <a:noFill/>
          <a:ln w="9525">
            <a:noFill/>
            <a:miter lim="800000"/>
            <a:headEnd/>
            <a:tailEnd/>
          </a:ln>
        </p:spPr>
        <p:txBody>
          <a:bodyPr wrap="square" lIns="0" tIns="0" rIns="0">
            <a:prstTxWarp prst="textNoShape">
              <a:avLst/>
            </a:prstTxWarp>
            <a:spAutoFit/>
          </a:bodyPr>
          <a:lstStyle/>
          <a:p>
            <a:pPr eaLnBrk="0" hangingPunct="0"/>
            <a:r>
              <a:rPr lang="fr-FR" sz="2200" dirty="0" smtClean="0">
                <a:solidFill>
                  <a:schemeClr val="tx1">
                    <a:lumMod val="65000"/>
                    <a:lumOff val="35000"/>
                  </a:schemeClr>
                </a:solidFill>
                <a:ea typeface="ヒラギノ角ゴ Pro W3" pitchFamily="1" charset="-128"/>
                <a:cs typeface="Arial" pitchFamily="34" charset="0"/>
              </a:rPr>
              <a:t>2.1  Développer et promouvoir des collections mieux arrimées aux  </a:t>
            </a:r>
          </a:p>
          <a:p>
            <a:pPr eaLnBrk="0" hangingPunct="0"/>
            <a:r>
              <a:rPr lang="fr-FR" sz="2200" dirty="0" smtClean="0">
                <a:solidFill>
                  <a:schemeClr val="tx1">
                    <a:lumMod val="65000"/>
                    <a:lumOff val="35000"/>
                  </a:schemeClr>
                </a:solidFill>
                <a:ea typeface="ヒラギノ角ゴ Pro W3" pitchFamily="1" charset="-128"/>
                <a:cs typeface="Arial" pitchFamily="34" charset="0"/>
              </a:rPr>
              <a:t>        programmes d’enseignement</a:t>
            </a:r>
            <a:endParaRPr lang="fr-CA" sz="2200" dirty="0">
              <a:solidFill>
                <a:schemeClr val="tx1">
                  <a:lumMod val="65000"/>
                  <a:lumOff val="35000"/>
                </a:schemeClr>
              </a:solidFill>
              <a:ea typeface="ヒラギノ角ゴ Pro W3" pitchFamily="1" charset="-128"/>
              <a:cs typeface="Arial" pitchFamily="34" charset="0"/>
            </a:endParaRPr>
          </a:p>
        </p:txBody>
      </p:sp>
      <p:graphicFrame>
        <p:nvGraphicFramePr>
          <p:cNvPr id="13" name="Diagramme 12"/>
          <p:cNvGraphicFramePr/>
          <p:nvPr>
            <p:extLst>
              <p:ext uri="{D42A27DB-BD31-4B8C-83A1-F6EECF244321}">
                <p14:modId xmlns:p14="http://schemas.microsoft.com/office/powerpoint/2010/main" val="4009674962"/>
              </p:ext>
            </p:extLst>
          </p:nvPr>
        </p:nvGraphicFramePr>
        <p:xfrm>
          <a:off x="971600" y="2708920"/>
          <a:ext cx="6706230" cy="3254725"/>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5" name="Rectangle 2"/>
          <p:cNvSpPr>
            <a:spLocks noGrp="1" noChangeArrowheads="1"/>
          </p:cNvSpPr>
          <p:nvPr>
            <p:ph type="title"/>
            <p:custDataLst>
              <p:tags r:id="rId6"/>
            </p:custDataLst>
          </p:nvPr>
        </p:nvSpPr>
        <p:spPr>
          <a:xfrm>
            <a:off x="347663" y="838200"/>
            <a:ext cx="8054975" cy="860425"/>
          </a:xfrm>
        </p:spPr>
        <p:txBody>
          <a:bodyPr anchor="t" anchorCtr="0">
            <a:noAutofit/>
          </a:bodyPr>
          <a:lstStyle/>
          <a:p>
            <a:pPr algn="l"/>
            <a:r>
              <a:rPr lang="fr-FR" sz="2800" dirty="0" smtClean="0">
                <a:solidFill>
                  <a:srgbClr val="E7021A"/>
                </a:solidFill>
                <a:latin typeface="Minion Pro" pitchFamily="18" charset="0"/>
                <a:cs typeface="Arial" pitchFamily="34" charset="0"/>
              </a:rPr>
              <a:t>La BUL : Un appui essentiel à la formation</a:t>
            </a:r>
            <a:endParaRPr lang="fr-FR" sz="2800" dirty="0">
              <a:solidFill>
                <a:srgbClr val="E7021A"/>
              </a:solidFill>
              <a:latin typeface="Minion Pro" pitchFamily="18" charset="0"/>
              <a:cs typeface="Arial" pitchFamily="34" charset="0"/>
            </a:endParaRPr>
          </a:p>
        </p:txBody>
      </p:sp>
      <p:sp>
        <p:nvSpPr>
          <p:cNvPr id="17" name="ZoneTexte 16"/>
          <p:cNvSpPr txBox="1"/>
          <p:nvPr/>
        </p:nvSpPr>
        <p:spPr>
          <a:xfrm>
            <a:off x="7164288" y="-27482"/>
            <a:ext cx="1612035" cy="369332"/>
          </a:xfrm>
          <a:prstGeom prst="rect">
            <a:avLst/>
          </a:prstGeom>
          <a:noFill/>
        </p:spPr>
        <p:txBody>
          <a:bodyPr wrap="square" rtlCol="0">
            <a:spAutoFit/>
          </a:bodyPr>
          <a:lstStyle/>
          <a:p>
            <a:r>
              <a:rPr lang="fr-FR" dirty="0">
                <a:solidFill>
                  <a:srgbClr val="E7021A"/>
                </a:solidFill>
                <a:latin typeface="Minion Pro" pitchFamily="18" charset="0"/>
                <a:cs typeface="Arial" pitchFamily="34" charset="0"/>
              </a:rPr>
              <a:t>Orientation </a:t>
            </a:r>
            <a:r>
              <a:rPr lang="fr-FR" dirty="0" smtClean="0">
                <a:solidFill>
                  <a:srgbClr val="E7021A"/>
                </a:solidFill>
                <a:latin typeface="Minion Pro" pitchFamily="18" charset="0"/>
                <a:cs typeface="Arial" pitchFamily="34" charset="0"/>
              </a:rPr>
              <a:t>2</a:t>
            </a:r>
            <a:endParaRPr lang="fr-CA" dirty="0"/>
          </a:p>
        </p:txBody>
      </p:sp>
    </p:spTree>
    <p:extLst>
      <p:ext uri="{BB962C8B-B14F-4D97-AF65-F5344CB8AC3E}">
        <p14:creationId xmlns:p14="http://schemas.microsoft.com/office/powerpoint/2010/main" val="21861299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Image 6" descr="ULBIBLIO-Gabarit-Bibl-VF-3.jpg"/>
          <p:cNvPicPr>
            <a:picLocks noChangeAspect="1"/>
          </p:cNvPicPr>
          <p:nvPr>
            <p:custDataLst>
              <p:tags r:id="rId1"/>
            </p:custDataLst>
          </p:nvPr>
        </p:nvPicPr>
        <p:blipFill>
          <a:blip r:embed="rId9"/>
          <a:stretch>
            <a:fillRect/>
          </a:stretch>
        </p:blipFill>
        <p:spPr bwMode="auto">
          <a:xfrm>
            <a:off x="0" y="0"/>
            <a:ext cx="9144000" cy="6858000"/>
          </a:xfrm>
          <a:prstGeom prst="rect">
            <a:avLst/>
          </a:prstGeom>
          <a:noFill/>
          <a:ln w="9525">
            <a:noFill/>
            <a:miter lim="800000"/>
            <a:headEnd/>
            <a:tailEnd/>
          </a:ln>
        </p:spPr>
      </p:pic>
      <p:pic>
        <p:nvPicPr>
          <p:cNvPr id="9" name="Image 8"/>
          <p:cNvPicPr>
            <a:picLocks noChangeAspect="1"/>
          </p:cNvPicPr>
          <p:nvPr>
            <p:custDataLst>
              <p:tags r:id="rId2"/>
            </p:custDataLst>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994752" y="6423046"/>
            <a:ext cx="6769100" cy="38100"/>
          </a:xfrm>
          <a:prstGeom prst="rect">
            <a:avLst/>
          </a:prstGeom>
        </p:spPr>
      </p:pic>
      <p:sp>
        <p:nvSpPr>
          <p:cNvPr id="11" name="Espace réservé du pied de page 3"/>
          <p:cNvSpPr>
            <a:spLocks noGrp="1"/>
          </p:cNvSpPr>
          <p:nvPr>
            <p:ph type="ftr" sz="quarter" idx="10"/>
            <p:custDataLst>
              <p:tags r:id="rId3"/>
            </p:custDataLst>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12" name="Espace réservé du numéro de diapositive 4"/>
          <p:cNvSpPr>
            <a:spLocks noGrp="1"/>
          </p:cNvSpPr>
          <p:nvPr>
            <p:ph type="sldNum" sz="quarter" idx="11"/>
            <p:custDataLst>
              <p:tags r:id="rId4"/>
            </p:custDataLst>
          </p:nvPr>
        </p:nvSpPr>
        <p:spPr>
          <a:xfrm>
            <a:off x="3090556" y="6468374"/>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24</a:t>
            </a:fld>
            <a:endParaRPr lang="fr-FR" dirty="0">
              <a:solidFill>
                <a:srgbClr val="5E5E5E"/>
              </a:solidFill>
              <a:latin typeface="Arial Narrow"/>
              <a:cs typeface="Arial Narrow"/>
            </a:endParaRPr>
          </a:p>
        </p:txBody>
      </p:sp>
      <p:sp>
        <p:nvSpPr>
          <p:cNvPr id="16" name="ZoneTexte 6"/>
          <p:cNvSpPr txBox="1">
            <a:spLocks noChangeArrowheads="1"/>
          </p:cNvSpPr>
          <p:nvPr>
            <p:custDataLst>
              <p:tags r:id="rId5"/>
            </p:custDataLst>
          </p:nvPr>
        </p:nvSpPr>
        <p:spPr bwMode="auto">
          <a:xfrm>
            <a:off x="451638" y="1772816"/>
            <a:ext cx="8552614" cy="723275"/>
          </a:xfrm>
          <a:prstGeom prst="rect">
            <a:avLst/>
          </a:prstGeom>
          <a:noFill/>
          <a:ln w="9525">
            <a:noFill/>
            <a:miter lim="800000"/>
            <a:headEnd/>
            <a:tailEnd/>
          </a:ln>
        </p:spPr>
        <p:txBody>
          <a:bodyPr wrap="square" lIns="0" tIns="0" rIns="0">
            <a:prstTxWarp prst="textNoShape">
              <a:avLst/>
            </a:prstTxWarp>
            <a:spAutoFit/>
          </a:bodyPr>
          <a:lstStyle/>
          <a:p>
            <a:pPr eaLnBrk="0" hangingPunct="0"/>
            <a:r>
              <a:rPr lang="fr-FR" sz="2200" dirty="0" smtClean="0">
                <a:solidFill>
                  <a:schemeClr val="tx1">
                    <a:lumMod val="65000"/>
                    <a:lumOff val="35000"/>
                  </a:schemeClr>
                </a:solidFill>
                <a:latin typeface="+mj-lt"/>
                <a:ea typeface="ヒラギノ角ゴ Pro W3" pitchFamily="1" charset="-128"/>
                <a:cs typeface="Arial" pitchFamily="34" charset="0"/>
              </a:rPr>
              <a:t>2.2  Soutenir et s’impliquer activement dans l’offre de service de  </a:t>
            </a:r>
          </a:p>
          <a:p>
            <a:pPr eaLnBrk="0" hangingPunct="0"/>
            <a:r>
              <a:rPr lang="fr-FR" sz="2200" dirty="0">
                <a:solidFill>
                  <a:schemeClr val="tx1">
                    <a:lumMod val="65000"/>
                    <a:lumOff val="35000"/>
                  </a:schemeClr>
                </a:solidFill>
                <a:latin typeface="+mj-lt"/>
                <a:ea typeface="ヒラギノ角ゴ Pro W3" pitchFamily="1" charset="-128"/>
                <a:cs typeface="Arial" pitchFamily="34" charset="0"/>
              </a:rPr>
              <a:t> </a:t>
            </a:r>
            <a:r>
              <a:rPr lang="fr-FR" sz="2200" dirty="0" smtClean="0">
                <a:solidFill>
                  <a:schemeClr val="tx1">
                    <a:lumMod val="65000"/>
                    <a:lumOff val="35000"/>
                  </a:schemeClr>
                </a:solidFill>
                <a:latin typeface="+mj-lt"/>
                <a:ea typeface="ヒラギノ角ゴ Pro W3" pitchFamily="1" charset="-128"/>
                <a:cs typeface="Arial" pitchFamily="34" charset="0"/>
              </a:rPr>
              <a:t>       formation à distance</a:t>
            </a:r>
            <a:endParaRPr lang="fr-CA" sz="2200" dirty="0">
              <a:solidFill>
                <a:schemeClr val="tx1">
                  <a:lumMod val="65000"/>
                  <a:lumOff val="35000"/>
                </a:schemeClr>
              </a:solidFill>
              <a:latin typeface="+mj-lt"/>
              <a:ea typeface="ヒラギノ角ゴ Pro W3" pitchFamily="1" charset="-128"/>
              <a:cs typeface="Arial" pitchFamily="34" charset="0"/>
            </a:endParaRPr>
          </a:p>
        </p:txBody>
      </p:sp>
      <p:graphicFrame>
        <p:nvGraphicFramePr>
          <p:cNvPr id="13" name="Diagramme 12"/>
          <p:cNvGraphicFramePr/>
          <p:nvPr>
            <p:extLst>
              <p:ext uri="{D42A27DB-BD31-4B8C-83A1-F6EECF244321}">
                <p14:modId xmlns:p14="http://schemas.microsoft.com/office/powerpoint/2010/main" val="1183673945"/>
              </p:ext>
            </p:extLst>
          </p:nvPr>
        </p:nvGraphicFramePr>
        <p:xfrm>
          <a:off x="971600" y="2867778"/>
          <a:ext cx="6706230" cy="166109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4" name="ZoneTexte 13"/>
          <p:cNvSpPr txBox="1"/>
          <p:nvPr/>
        </p:nvSpPr>
        <p:spPr>
          <a:xfrm>
            <a:off x="7164288" y="-27482"/>
            <a:ext cx="1612035" cy="369332"/>
          </a:xfrm>
          <a:prstGeom prst="rect">
            <a:avLst/>
          </a:prstGeom>
          <a:noFill/>
        </p:spPr>
        <p:txBody>
          <a:bodyPr wrap="square" rtlCol="0">
            <a:spAutoFit/>
          </a:bodyPr>
          <a:lstStyle/>
          <a:p>
            <a:r>
              <a:rPr lang="fr-FR" dirty="0">
                <a:solidFill>
                  <a:srgbClr val="E7021A"/>
                </a:solidFill>
                <a:latin typeface="Minion Pro" pitchFamily="18" charset="0"/>
                <a:cs typeface="Arial" pitchFamily="34" charset="0"/>
              </a:rPr>
              <a:t>Orientation </a:t>
            </a:r>
            <a:r>
              <a:rPr lang="fr-FR" dirty="0" smtClean="0">
                <a:solidFill>
                  <a:srgbClr val="E7021A"/>
                </a:solidFill>
                <a:latin typeface="Minion Pro" pitchFamily="18" charset="0"/>
                <a:cs typeface="Arial" pitchFamily="34" charset="0"/>
              </a:rPr>
              <a:t>2</a:t>
            </a:r>
            <a:endParaRPr lang="fr-CA" dirty="0"/>
          </a:p>
        </p:txBody>
      </p:sp>
      <p:sp>
        <p:nvSpPr>
          <p:cNvPr id="15" name="Rectangle 2"/>
          <p:cNvSpPr>
            <a:spLocks noGrp="1" noChangeArrowheads="1"/>
          </p:cNvSpPr>
          <p:nvPr>
            <p:ph type="title"/>
            <p:custDataLst>
              <p:tags r:id="rId6"/>
            </p:custDataLst>
          </p:nvPr>
        </p:nvSpPr>
        <p:spPr>
          <a:xfrm>
            <a:off x="347663" y="838200"/>
            <a:ext cx="8054975" cy="860425"/>
          </a:xfrm>
        </p:spPr>
        <p:txBody>
          <a:bodyPr anchor="t" anchorCtr="0">
            <a:noAutofit/>
          </a:bodyPr>
          <a:lstStyle/>
          <a:p>
            <a:pPr algn="l"/>
            <a:r>
              <a:rPr lang="fr-FR" sz="2800" dirty="0" smtClean="0">
                <a:solidFill>
                  <a:srgbClr val="E7021A"/>
                </a:solidFill>
                <a:latin typeface="Minion Pro" pitchFamily="18" charset="0"/>
                <a:cs typeface="Arial" pitchFamily="34" charset="0"/>
              </a:rPr>
              <a:t>La BUL : Un appui essentiel à la formation</a:t>
            </a:r>
            <a:endParaRPr lang="fr-FR" sz="2800" dirty="0">
              <a:solidFill>
                <a:srgbClr val="E7021A"/>
              </a:solidFill>
              <a:latin typeface="Minion Pro" pitchFamily="18" charset="0"/>
              <a:cs typeface="Arial" pitchFamily="34" charset="0"/>
            </a:endParaRPr>
          </a:p>
        </p:txBody>
      </p:sp>
    </p:spTree>
    <p:extLst>
      <p:ext uri="{BB962C8B-B14F-4D97-AF65-F5344CB8AC3E}">
        <p14:creationId xmlns:p14="http://schemas.microsoft.com/office/powerpoint/2010/main" val="4406730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Image 6" descr="ULBIBLIO-Gabarit-Bibl-VF-3.jpg"/>
          <p:cNvPicPr>
            <a:picLocks noChangeAspect="1"/>
          </p:cNvPicPr>
          <p:nvPr>
            <p:custDataLst>
              <p:tags r:id="rId1"/>
            </p:custDataLst>
          </p:nvPr>
        </p:nvPicPr>
        <p:blipFill>
          <a:blip r:embed="rId9"/>
          <a:stretch>
            <a:fillRect/>
          </a:stretch>
        </p:blipFill>
        <p:spPr bwMode="auto">
          <a:xfrm>
            <a:off x="0" y="0"/>
            <a:ext cx="9144000" cy="6858000"/>
          </a:xfrm>
          <a:prstGeom prst="rect">
            <a:avLst/>
          </a:prstGeom>
          <a:noFill/>
          <a:ln w="9525">
            <a:noFill/>
            <a:miter lim="800000"/>
            <a:headEnd/>
            <a:tailEnd/>
          </a:ln>
        </p:spPr>
      </p:pic>
      <p:pic>
        <p:nvPicPr>
          <p:cNvPr id="9" name="Image 8"/>
          <p:cNvPicPr>
            <a:picLocks noChangeAspect="1"/>
          </p:cNvPicPr>
          <p:nvPr>
            <p:custDataLst>
              <p:tags r:id="rId2"/>
            </p:custDataLst>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994752" y="6423046"/>
            <a:ext cx="6769100" cy="38100"/>
          </a:xfrm>
          <a:prstGeom prst="rect">
            <a:avLst/>
          </a:prstGeom>
        </p:spPr>
      </p:pic>
      <p:sp>
        <p:nvSpPr>
          <p:cNvPr id="11" name="Espace réservé du pied de page 3"/>
          <p:cNvSpPr>
            <a:spLocks noGrp="1"/>
          </p:cNvSpPr>
          <p:nvPr>
            <p:ph type="ftr" sz="quarter" idx="10"/>
            <p:custDataLst>
              <p:tags r:id="rId3"/>
            </p:custDataLst>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12" name="Espace réservé du numéro de diapositive 4"/>
          <p:cNvSpPr>
            <a:spLocks noGrp="1"/>
          </p:cNvSpPr>
          <p:nvPr>
            <p:ph type="sldNum" sz="quarter" idx="11"/>
            <p:custDataLst>
              <p:tags r:id="rId4"/>
            </p:custDataLst>
          </p:nvPr>
        </p:nvSpPr>
        <p:spPr>
          <a:xfrm>
            <a:off x="3090556" y="6468374"/>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25</a:t>
            </a:fld>
            <a:endParaRPr lang="fr-FR" dirty="0">
              <a:solidFill>
                <a:srgbClr val="5E5E5E"/>
              </a:solidFill>
              <a:latin typeface="Arial Narrow"/>
              <a:cs typeface="Arial Narrow"/>
            </a:endParaRPr>
          </a:p>
        </p:txBody>
      </p:sp>
      <p:sp>
        <p:nvSpPr>
          <p:cNvPr id="16" name="ZoneTexte 6"/>
          <p:cNvSpPr txBox="1">
            <a:spLocks noChangeArrowheads="1"/>
          </p:cNvSpPr>
          <p:nvPr>
            <p:custDataLst>
              <p:tags r:id="rId5"/>
            </p:custDataLst>
          </p:nvPr>
        </p:nvSpPr>
        <p:spPr bwMode="auto">
          <a:xfrm>
            <a:off x="479248" y="1772816"/>
            <a:ext cx="8552614" cy="723275"/>
          </a:xfrm>
          <a:prstGeom prst="rect">
            <a:avLst/>
          </a:prstGeom>
          <a:noFill/>
          <a:ln w="9525">
            <a:noFill/>
            <a:miter lim="800000"/>
            <a:headEnd/>
            <a:tailEnd/>
          </a:ln>
        </p:spPr>
        <p:txBody>
          <a:bodyPr wrap="square" lIns="0" tIns="0" rIns="0">
            <a:prstTxWarp prst="textNoShape">
              <a:avLst/>
            </a:prstTxWarp>
            <a:spAutoFit/>
          </a:bodyPr>
          <a:lstStyle/>
          <a:p>
            <a:pPr eaLnBrk="0" hangingPunct="0"/>
            <a:r>
              <a:rPr lang="fr-FR" sz="2200" dirty="0" smtClean="0">
                <a:solidFill>
                  <a:schemeClr val="tx1">
                    <a:lumMod val="65000"/>
                    <a:lumOff val="35000"/>
                  </a:schemeClr>
                </a:solidFill>
                <a:ea typeface="ヒラギノ角ゴ Pro W3" pitchFamily="1" charset="-128"/>
                <a:cs typeface="Arial" pitchFamily="34" charset="0"/>
              </a:rPr>
              <a:t>2.3  Participer à la réussite académique des étudiants en développant leur </a:t>
            </a:r>
          </a:p>
          <a:p>
            <a:pPr eaLnBrk="0" hangingPunct="0"/>
            <a:r>
              <a:rPr lang="fr-FR" sz="2200" dirty="0">
                <a:solidFill>
                  <a:schemeClr val="tx1">
                    <a:lumMod val="65000"/>
                    <a:lumOff val="35000"/>
                  </a:schemeClr>
                </a:solidFill>
                <a:ea typeface="ヒラギノ角ゴ Pro W3" pitchFamily="1" charset="-128"/>
                <a:cs typeface="Arial" pitchFamily="34" charset="0"/>
              </a:rPr>
              <a:t> </a:t>
            </a:r>
            <a:r>
              <a:rPr lang="fr-FR" sz="2200" dirty="0" smtClean="0">
                <a:solidFill>
                  <a:schemeClr val="tx1">
                    <a:lumMod val="65000"/>
                    <a:lumOff val="35000"/>
                  </a:schemeClr>
                </a:solidFill>
                <a:ea typeface="ヒラギノ角ゴ Pro W3" pitchFamily="1" charset="-128"/>
                <a:cs typeface="Arial" pitchFamily="34" charset="0"/>
              </a:rPr>
              <a:t>       maîtrise des compétences informationnelles</a:t>
            </a:r>
            <a:endParaRPr lang="fr-CA" sz="2200" dirty="0">
              <a:solidFill>
                <a:schemeClr val="tx1">
                  <a:lumMod val="65000"/>
                  <a:lumOff val="35000"/>
                </a:schemeClr>
              </a:solidFill>
              <a:ea typeface="ヒラギノ角ゴ Pro W3" pitchFamily="1" charset="-128"/>
              <a:cs typeface="Arial" pitchFamily="34" charset="0"/>
            </a:endParaRPr>
          </a:p>
        </p:txBody>
      </p:sp>
      <p:graphicFrame>
        <p:nvGraphicFramePr>
          <p:cNvPr id="13" name="Diagramme 12"/>
          <p:cNvGraphicFramePr/>
          <p:nvPr>
            <p:extLst>
              <p:ext uri="{D42A27DB-BD31-4B8C-83A1-F6EECF244321}">
                <p14:modId xmlns:p14="http://schemas.microsoft.com/office/powerpoint/2010/main" val="1064633899"/>
              </p:ext>
            </p:extLst>
          </p:nvPr>
        </p:nvGraphicFramePr>
        <p:xfrm>
          <a:off x="971600" y="2867778"/>
          <a:ext cx="6706230" cy="166109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4" name="ZoneTexte 13"/>
          <p:cNvSpPr txBox="1"/>
          <p:nvPr/>
        </p:nvSpPr>
        <p:spPr>
          <a:xfrm>
            <a:off x="7164288" y="-27482"/>
            <a:ext cx="1612035" cy="369332"/>
          </a:xfrm>
          <a:prstGeom prst="rect">
            <a:avLst/>
          </a:prstGeom>
          <a:noFill/>
        </p:spPr>
        <p:txBody>
          <a:bodyPr wrap="square" rtlCol="0">
            <a:spAutoFit/>
          </a:bodyPr>
          <a:lstStyle/>
          <a:p>
            <a:r>
              <a:rPr lang="fr-FR" dirty="0">
                <a:solidFill>
                  <a:srgbClr val="E7021A"/>
                </a:solidFill>
                <a:latin typeface="Minion Pro" pitchFamily="18" charset="0"/>
                <a:cs typeface="Arial" pitchFamily="34" charset="0"/>
              </a:rPr>
              <a:t>Orientation </a:t>
            </a:r>
            <a:r>
              <a:rPr lang="fr-FR" dirty="0" smtClean="0">
                <a:solidFill>
                  <a:srgbClr val="E7021A"/>
                </a:solidFill>
                <a:latin typeface="Minion Pro" pitchFamily="18" charset="0"/>
                <a:cs typeface="Arial" pitchFamily="34" charset="0"/>
              </a:rPr>
              <a:t>2</a:t>
            </a:r>
            <a:endParaRPr lang="fr-CA" dirty="0"/>
          </a:p>
        </p:txBody>
      </p:sp>
      <p:sp>
        <p:nvSpPr>
          <p:cNvPr id="15" name="Rectangle 2"/>
          <p:cNvSpPr>
            <a:spLocks noGrp="1" noChangeArrowheads="1"/>
          </p:cNvSpPr>
          <p:nvPr>
            <p:ph type="title"/>
            <p:custDataLst>
              <p:tags r:id="rId6"/>
            </p:custDataLst>
          </p:nvPr>
        </p:nvSpPr>
        <p:spPr>
          <a:xfrm>
            <a:off x="347663" y="838200"/>
            <a:ext cx="8054975" cy="860425"/>
          </a:xfrm>
        </p:spPr>
        <p:txBody>
          <a:bodyPr anchor="t" anchorCtr="0">
            <a:noAutofit/>
          </a:bodyPr>
          <a:lstStyle/>
          <a:p>
            <a:pPr algn="l"/>
            <a:r>
              <a:rPr lang="fr-FR" sz="2800" dirty="0" smtClean="0">
                <a:solidFill>
                  <a:srgbClr val="E7021A"/>
                </a:solidFill>
                <a:latin typeface="Minion Pro" pitchFamily="18" charset="0"/>
                <a:cs typeface="Arial" pitchFamily="34" charset="0"/>
              </a:rPr>
              <a:t>La BUL : Un appui essentiel à la formation</a:t>
            </a:r>
            <a:endParaRPr lang="fr-FR" sz="2800" dirty="0">
              <a:solidFill>
                <a:srgbClr val="E7021A"/>
              </a:solidFill>
              <a:latin typeface="Minion Pro" pitchFamily="18" charset="0"/>
              <a:cs typeface="Arial" pitchFamily="34" charset="0"/>
            </a:endParaRPr>
          </a:p>
        </p:txBody>
      </p:sp>
    </p:spTree>
    <p:extLst>
      <p:ext uri="{BB962C8B-B14F-4D97-AF65-F5344CB8AC3E}">
        <p14:creationId xmlns:p14="http://schemas.microsoft.com/office/powerpoint/2010/main" val="4406730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Image 6" descr="ULBIBLIO-Gabarit-Bibl-VF-3.jpg"/>
          <p:cNvPicPr>
            <a:picLocks noChangeAspect="1"/>
          </p:cNvPicPr>
          <p:nvPr>
            <p:custDataLst>
              <p:tags r:id="rId1"/>
            </p:custDataLst>
          </p:nvPr>
        </p:nvPicPr>
        <p:blipFill>
          <a:blip r:embed="rId9"/>
          <a:stretch>
            <a:fillRect/>
          </a:stretch>
        </p:blipFill>
        <p:spPr bwMode="auto">
          <a:xfrm>
            <a:off x="0" y="0"/>
            <a:ext cx="9144000" cy="6858000"/>
          </a:xfrm>
          <a:prstGeom prst="rect">
            <a:avLst/>
          </a:prstGeom>
          <a:noFill/>
          <a:ln w="9525">
            <a:noFill/>
            <a:miter lim="800000"/>
            <a:headEnd/>
            <a:tailEnd/>
          </a:ln>
        </p:spPr>
      </p:pic>
      <p:pic>
        <p:nvPicPr>
          <p:cNvPr id="9" name="Image 8"/>
          <p:cNvPicPr>
            <a:picLocks noChangeAspect="1"/>
          </p:cNvPicPr>
          <p:nvPr>
            <p:custDataLst>
              <p:tags r:id="rId2"/>
            </p:custDataLst>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994752" y="6423046"/>
            <a:ext cx="6769100" cy="38100"/>
          </a:xfrm>
          <a:prstGeom prst="rect">
            <a:avLst/>
          </a:prstGeom>
        </p:spPr>
      </p:pic>
      <p:sp>
        <p:nvSpPr>
          <p:cNvPr id="11" name="Espace réservé du pied de page 3"/>
          <p:cNvSpPr>
            <a:spLocks noGrp="1"/>
          </p:cNvSpPr>
          <p:nvPr>
            <p:ph type="ftr" sz="quarter" idx="10"/>
            <p:custDataLst>
              <p:tags r:id="rId3"/>
            </p:custDataLst>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12" name="Espace réservé du numéro de diapositive 4"/>
          <p:cNvSpPr>
            <a:spLocks noGrp="1"/>
          </p:cNvSpPr>
          <p:nvPr>
            <p:ph type="sldNum" sz="quarter" idx="11"/>
            <p:custDataLst>
              <p:tags r:id="rId4"/>
            </p:custDataLst>
          </p:nvPr>
        </p:nvSpPr>
        <p:spPr>
          <a:xfrm>
            <a:off x="3090556" y="6468374"/>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26</a:t>
            </a:fld>
            <a:endParaRPr lang="fr-FR" dirty="0">
              <a:solidFill>
                <a:srgbClr val="5E5E5E"/>
              </a:solidFill>
              <a:latin typeface="Arial Narrow"/>
              <a:cs typeface="Arial Narrow"/>
            </a:endParaRPr>
          </a:p>
        </p:txBody>
      </p:sp>
      <p:sp>
        <p:nvSpPr>
          <p:cNvPr id="16" name="ZoneTexte 6"/>
          <p:cNvSpPr txBox="1">
            <a:spLocks noChangeArrowheads="1"/>
          </p:cNvSpPr>
          <p:nvPr>
            <p:custDataLst>
              <p:tags r:id="rId5"/>
            </p:custDataLst>
          </p:nvPr>
        </p:nvSpPr>
        <p:spPr bwMode="auto">
          <a:xfrm>
            <a:off x="456904" y="1538448"/>
            <a:ext cx="8552614" cy="723275"/>
          </a:xfrm>
          <a:prstGeom prst="rect">
            <a:avLst/>
          </a:prstGeom>
          <a:noFill/>
          <a:ln w="9525">
            <a:noFill/>
            <a:miter lim="800000"/>
            <a:headEnd/>
            <a:tailEnd/>
          </a:ln>
        </p:spPr>
        <p:txBody>
          <a:bodyPr wrap="square" lIns="0" tIns="0" rIns="0">
            <a:prstTxWarp prst="textNoShape">
              <a:avLst/>
            </a:prstTxWarp>
            <a:spAutoFit/>
          </a:bodyPr>
          <a:lstStyle/>
          <a:p>
            <a:pPr eaLnBrk="0" hangingPunct="0"/>
            <a:r>
              <a:rPr lang="fr-FR" sz="2200" dirty="0" smtClean="0">
                <a:solidFill>
                  <a:schemeClr val="tx1">
                    <a:lumMod val="65000"/>
                    <a:lumOff val="35000"/>
                  </a:schemeClr>
                </a:solidFill>
                <a:latin typeface="+mj-lt"/>
                <a:ea typeface="ヒラギノ角ゴ Pro W3" pitchFamily="1" charset="-128"/>
                <a:cs typeface="Arial" pitchFamily="34" charset="0"/>
              </a:rPr>
              <a:t>2.4  Renforcer et maintenir des liens étroits avec les facultés, les </a:t>
            </a:r>
          </a:p>
          <a:p>
            <a:pPr eaLnBrk="0" hangingPunct="0"/>
            <a:r>
              <a:rPr lang="fr-FR" sz="2200" dirty="0" smtClean="0">
                <a:solidFill>
                  <a:schemeClr val="tx1">
                    <a:lumMod val="65000"/>
                    <a:lumOff val="35000"/>
                  </a:schemeClr>
                </a:solidFill>
                <a:latin typeface="+mj-lt"/>
                <a:ea typeface="ヒラギノ角ゴ Pro W3" pitchFamily="1" charset="-128"/>
                <a:cs typeface="Arial" pitchFamily="34" charset="0"/>
              </a:rPr>
              <a:t>        départements, les comités facultaires et les professeurs</a:t>
            </a:r>
            <a:endParaRPr lang="fr-CA" sz="2200" dirty="0">
              <a:solidFill>
                <a:schemeClr val="tx1">
                  <a:lumMod val="65000"/>
                  <a:lumOff val="35000"/>
                </a:schemeClr>
              </a:solidFill>
              <a:latin typeface="+mj-lt"/>
              <a:ea typeface="ヒラギノ角ゴ Pro W3" pitchFamily="1" charset="-128"/>
              <a:cs typeface="Arial" pitchFamily="34" charset="0"/>
            </a:endParaRPr>
          </a:p>
        </p:txBody>
      </p:sp>
      <p:graphicFrame>
        <p:nvGraphicFramePr>
          <p:cNvPr id="13" name="Diagramme 12"/>
          <p:cNvGraphicFramePr/>
          <p:nvPr>
            <p:extLst>
              <p:ext uri="{D42A27DB-BD31-4B8C-83A1-F6EECF244321}">
                <p14:modId xmlns:p14="http://schemas.microsoft.com/office/powerpoint/2010/main" val="2629499079"/>
              </p:ext>
            </p:extLst>
          </p:nvPr>
        </p:nvGraphicFramePr>
        <p:xfrm>
          <a:off x="1115616" y="2492896"/>
          <a:ext cx="6706230" cy="3543855"/>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4" name="ZoneTexte 13"/>
          <p:cNvSpPr txBox="1"/>
          <p:nvPr/>
        </p:nvSpPr>
        <p:spPr>
          <a:xfrm>
            <a:off x="7164288" y="-27482"/>
            <a:ext cx="1612035" cy="369332"/>
          </a:xfrm>
          <a:prstGeom prst="rect">
            <a:avLst/>
          </a:prstGeom>
          <a:noFill/>
        </p:spPr>
        <p:txBody>
          <a:bodyPr wrap="square" rtlCol="0">
            <a:spAutoFit/>
          </a:bodyPr>
          <a:lstStyle/>
          <a:p>
            <a:r>
              <a:rPr lang="fr-FR" dirty="0">
                <a:solidFill>
                  <a:srgbClr val="E7021A"/>
                </a:solidFill>
                <a:latin typeface="Minion Pro" pitchFamily="18" charset="0"/>
                <a:cs typeface="Arial" pitchFamily="34" charset="0"/>
              </a:rPr>
              <a:t>Orientation </a:t>
            </a:r>
            <a:r>
              <a:rPr lang="fr-FR" dirty="0" smtClean="0">
                <a:solidFill>
                  <a:srgbClr val="E7021A"/>
                </a:solidFill>
                <a:latin typeface="Minion Pro" pitchFamily="18" charset="0"/>
                <a:cs typeface="Arial" pitchFamily="34" charset="0"/>
              </a:rPr>
              <a:t>2</a:t>
            </a:r>
            <a:endParaRPr lang="fr-CA" dirty="0"/>
          </a:p>
        </p:txBody>
      </p:sp>
      <p:sp>
        <p:nvSpPr>
          <p:cNvPr id="15" name="Rectangle 2"/>
          <p:cNvSpPr>
            <a:spLocks noGrp="1" noChangeArrowheads="1"/>
          </p:cNvSpPr>
          <p:nvPr>
            <p:ph type="title"/>
            <p:custDataLst>
              <p:tags r:id="rId6"/>
            </p:custDataLst>
          </p:nvPr>
        </p:nvSpPr>
        <p:spPr>
          <a:xfrm>
            <a:off x="347663" y="838200"/>
            <a:ext cx="8054975" cy="860425"/>
          </a:xfrm>
        </p:spPr>
        <p:txBody>
          <a:bodyPr anchor="t" anchorCtr="0">
            <a:noAutofit/>
          </a:bodyPr>
          <a:lstStyle/>
          <a:p>
            <a:pPr algn="l"/>
            <a:r>
              <a:rPr lang="fr-FR" sz="2800" dirty="0" smtClean="0">
                <a:solidFill>
                  <a:srgbClr val="E7021A"/>
                </a:solidFill>
                <a:latin typeface="Minion Pro" pitchFamily="18" charset="0"/>
                <a:cs typeface="Arial" pitchFamily="34" charset="0"/>
              </a:rPr>
              <a:t>La BUL : Un appui essentiel à la formation</a:t>
            </a:r>
            <a:endParaRPr lang="fr-FR" sz="2800" dirty="0">
              <a:solidFill>
                <a:srgbClr val="E7021A"/>
              </a:solidFill>
              <a:latin typeface="Minion Pro" pitchFamily="18" charset="0"/>
              <a:cs typeface="Arial" pitchFamily="34" charset="0"/>
            </a:endParaRPr>
          </a:p>
        </p:txBody>
      </p:sp>
    </p:spTree>
    <p:extLst>
      <p:ext uri="{BB962C8B-B14F-4D97-AF65-F5344CB8AC3E}">
        <p14:creationId xmlns:p14="http://schemas.microsoft.com/office/powerpoint/2010/main" val="4406730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Image 6" descr="ULBIBLIO-Gabarit-Bibl-VF-3.jpg"/>
          <p:cNvPicPr>
            <a:picLocks noChangeAspect="1"/>
          </p:cNvPicPr>
          <p:nvPr>
            <p:custDataLst>
              <p:tags r:id="rId1"/>
            </p:custDataLst>
          </p:nvPr>
        </p:nvPicPr>
        <p:blipFill>
          <a:blip r:embed="rId9"/>
          <a:stretch>
            <a:fillRect/>
          </a:stretch>
        </p:blipFill>
        <p:spPr bwMode="auto">
          <a:xfrm>
            <a:off x="0" y="0"/>
            <a:ext cx="9144000" cy="6858000"/>
          </a:xfrm>
          <a:prstGeom prst="rect">
            <a:avLst/>
          </a:prstGeom>
          <a:noFill/>
          <a:ln w="9525">
            <a:noFill/>
            <a:miter lim="800000"/>
            <a:headEnd/>
            <a:tailEnd/>
          </a:ln>
        </p:spPr>
      </p:pic>
      <p:pic>
        <p:nvPicPr>
          <p:cNvPr id="9" name="Image 8"/>
          <p:cNvPicPr>
            <a:picLocks noChangeAspect="1"/>
          </p:cNvPicPr>
          <p:nvPr>
            <p:custDataLst>
              <p:tags r:id="rId2"/>
            </p:custDataLst>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994752" y="6423046"/>
            <a:ext cx="6769100" cy="38100"/>
          </a:xfrm>
          <a:prstGeom prst="rect">
            <a:avLst/>
          </a:prstGeom>
        </p:spPr>
      </p:pic>
      <p:sp>
        <p:nvSpPr>
          <p:cNvPr id="11" name="Espace réservé du pied de page 3"/>
          <p:cNvSpPr>
            <a:spLocks noGrp="1"/>
          </p:cNvSpPr>
          <p:nvPr>
            <p:ph type="ftr" sz="quarter" idx="10"/>
            <p:custDataLst>
              <p:tags r:id="rId3"/>
            </p:custDataLst>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12" name="Espace réservé du numéro de diapositive 4"/>
          <p:cNvSpPr>
            <a:spLocks noGrp="1"/>
          </p:cNvSpPr>
          <p:nvPr>
            <p:ph type="sldNum" sz="quarter" idx="11"/>
            <p:custDataLst>
              <p:tags r:id="rId4"/>
            </p:custDataLst>
          </p:nvPr>
        </p:nvSpPr>
        <p:spPr>
          <a:xfrm>
            <a:off x="3090556" y="6468374"/>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27</a:t>
            </a:fld>
            <a:endParaRPr lang="fr-FR" dirty="0">
              <a:solidFill>
                <a:srgbClr val="5E5E5E"/>
              </a:solidFill>
              <a:latin typeface="Arial Narrow"/>
              <a:cs typeface="Arial Narrow"/>
            </a:endParaRPr>
          </a:p>
        </p:txBody>
      </p:sp>
      <p:sp>
        <p:nvSpPr>
          <p:cNvPr id="16" name="ZoneTexte 6"/>
          <p:cNvSpPr txBox="1">
            <a:spLocks noChangeArrowheads="1"/>
          </p:cNvSpPr>
          <p:nvPr>
            <p:custDataLst>
              <p:tags r:id="rId5"/>
            </p:custDataLst>
          </p:nvPr>
        </p:nvSpPr>
        <p:spPr bwMode="auto">
          <a:xfrm>
            <a:off x="378808" y="1484784"/>
            <a:ext cx="8552614" cy="723275"/>
          </a:xfrm>
          <a:prstGeom prst="rect">
            <a:avLst/>
          </a:prstGeom>
          <a:noFill/>
          <a:ln w="9525">
            <a:noFill/>
            <a:miter lim="800000"/>
            <a:headEnd/>
            <a:tailEnd/>
          </a:ln>
        </p:spPr>
        <p:txBody>
          <a:bodyPr wrap="square" lIns="0" tIns="0" rIns="0">
            <a:prstTxWarp prst="textNoShape">
              <a:avLst/>
            </a:prstTxWarp>
            <a:spAutoFit/>
          </a:bodyPr>
          <a:lstStyle/>
          <a:p>
            <a:pPr eaLnBrk="0" hangingPunct="0"/>
            <a:r>
              <a:rPr lang="fr-FR" sz="2200" dirty="0" smtClean="0">
                <a:solidFill>
                  <a:schemeClr val="tx1">
                    <a:lumMod val="65000"/>
                    <a:lumOff val="35000"/>
                  </a:schemeClr>
                </a:solidFill>
                <a:ea typeface="ヒラギノ角ゴ Pro W3" pitchFamily="1" charset="-128"/>
                <a:cs typeface="Arial" pitchFamily="34" charset="0"/>
              </a:rPr>
              <a:t>3.1  Offrir une expérience de qualité pour la navigation et l'accès à </a:t>
            </a:r>
          </a:p>
          <a:p>
            <a:pPr eaLnBrk="0" hangingPunct="0"/>
            <a:r>
              <a:rPr lang="fr-FR" sz="2200" dirty="0">
                <a:solidFill>
                  <a:schemeClr val="tx1">
                    <a:lumMod val="65000"/>
                    <a:lumOff val="35000"/>
                  </a:schemeClr>
                </a:solidFill>
                <a:ea typeface="ヒラギノ角ゴ Pro W3" pitchFamily="1" charset="-128"/>
                <a:cs typeface="Arial" pitchFamily="34" charset="0"/>
              </a:rPr>
              <a:t> </a:t>
            </a:r>
            <a:r>
              <a:rPr lang="fr-FR" sz="2200" dirty="0" smtClean="0">
                <a:solidFill>
                  <a:schemeClr val="tx1">
                    <a:lumMod val="65000"/>
                    <a:lumOff val="35000"/>
                  </a:schemeClr>
                </a:solidFill>
                <a:ea typeface="ヒラギノ角ゴ Pro W3" pitchFamily="1" charset="-128"/>
                <a:cs typeface="Arial" pitchFamily="34" charset="0"/>
              </a:rPr>
              <a:t>       l'ensemble des contenus et ressources informationnels</a:t>
            </a:r>
            <a:endParaRPr lang="fr-CA" sz="2200" dirty="0">
              <a:solidFill>
                <a:schemeClr val="tx1">
                  <a:lumMod val="65000"/>
                  <a:lumOff val="35000"/>
                </a:schemeClr>
              </a:solidFill>
              <a:ea typeface="ヒラギノ角ゴ Pro W3" pitchFamily="1" charset="-128"/>
              <a:cs typeface="Arial" pitchFamily="34" charset="0"/>
            </a:endParaRPr>
          </a:p>
        </p:txBody>
      </p:sp>
      <p:graphicFrame>
        <p:nvGraphicFramePr>
          <p:cNvPr id="13" name="Diagramme 12"/>
          <p:cNvGraphicFramePr/>
          <p:nvPr>
            <p:extLst>
              <p:ext uri="{D42A27DB-BD31-4B8C-83A1-F6EECF244321}">
                <p14:modId xmlns:p14="http://schemas.microsoft.com/office/powerpoint/2010/main" val="2073628647"/>
              </p:ext>
            </p:extLst>
          </p:nvPr>
        </p:nvGraphicFramePr>
        <p:xfrm>
          <a:off x="994752" y="2564904"/>
          <a:ext cx="6706230" cy="3543855"/>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5" name="ZoneTexte 14"/>
          <p:cNvSpPr txBox="1"/>
          <p:nvPr/>
        </p:nvSpPr>
        <p:spPr>
          <a:xfrm>
            <a:off x="7164288" y="-27482"/>
            <a:ext cx="1612035" cy="369332"/>
          </a:xfrm>
          <a:prstGeom prst="rect">
            <a:avLst/>
          </a:prstGeom>
          <a:noFill/>
        </p:spPr>
        <p:txBody>
          <a:bodyPr wrap="square" rtlCol="0">
            <a:spAutoFit/>
          </a:bodyPr>
          <a:lstStyle/>
          <a:p>
            <a:r>
              <a:rPr lang="fr-FR" dirty="0">
                <a:solidFill>
                  <a:srgbClr val="E7021A"/>
                </a:solidFill>
                <a:latin typeface="Minion Pro" pitchFamily="18" charset="0"/>
                <a:cs typeface="Arial" pitchFamily="34" charset="0"/>
              </a:rPr>
              <a:t>Orientation 3</a:t>
            </a:r>
            <a:endParaRPr lang="fr-CA" dirty="0"/>
          </a:p>
        </p:txBody>
      </p:sp>
      <p:sp>
        <p:nvSpPr>
          <p:cNvPr id="14" name="Rectangle 2"/>
          <p:cNvSpPr>
            <a:spLocks noGrp="1" noChangeArrowheads="1"/>
          </p:cNvSpPr>
          <p:nvPr>
            <p:ph type="title"/>
            <p:custDataLst>
              <p:tags r:id="rId6"/>
            </p:custDataLst>
          </p:nvPr>
        </p:nvSpPr>
        <p:spPr>
          <a:xfrm>
            <a:off x="347663" y="838200"/>
            <a:ext cx="8899525" cy="860425"/>
          </a:xfrm>
        </p:spPr>
        <p:txBody>
          <a:bodyPr anchor="t" anchorCtr="0">
            <a:noAutofit/>
          </a:bodyPr>
          <a:lstStyle/>
          <a:p>
            <a:pPr algn="l"/>
            <a:r>
              <a:rPr lang="fr-FR" sz="2800" dirty="0" smtClean="0">
                <a:solidFill>
                  <a:srgbClr val="E7021A"/>
                </a:solidFill>
                <a:latin typeface="Minion Pro" pitchFamily="18" charset="0"/>
                <a:cs typeface="Arial" pitchFamily="34" charset="0"/>
              </a:rPr>
              <a:t>La BUL : Une infrastructure technologique à la fine pointe</a:t>
            </a:r>
            <a:endParaRPr lang="fr-FR" sz="2800" dirty="0">
              <a:solidFill>
                <a:srgbClr val="E7021A"/>
              </a:solidFill>
              <a:latin typeface="Minion Pro" pitchFamily="18" charset="0"/>
              <a:cs typeface="Arial" pitchFamily="34" charset="0"/>
            </a:endParaRPr>
          </a:p>
        </p:txBody>
      </p:sp>
    </p:spTree>
    <p:extLst>
      <p:ext uri="{BB962C8B-B14F-4D97-AF65-F5344CB8AC3E}">
        <p14:creationId xmlns:p14="http://schemas.microsoft.com/office/powerpoint/2010/main" val="9267958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 name="Image 6" descr="ULBIBLIO-Gabarit-Bibl-VF-3.jpg"/>
          <p:cNvPicPr>
            <a:picLocks noChangeAspect="1"/>
          </p:cNvPicPr>
          <p:nvPr>
            <p:custDataLst>
              <p:tags r:id="rId1"/>
            </p:custDataLst>
          </p:nvPr>
        </p:nvPicPr>
        <p:blipFill>
          <a:blip r:embed="rId10"/>
          <a:stretch>
            <a:fillRect/>
          </a:stretch>
        </p:blipFill>
        <p:spPr bwMode="auto">
          <a:xfrm>
            <a:off x="0" y="0"/>
            <a:ext cx="9144000" cy="6858000"/>
          </a:xfrm>
          <a:prstGeom prst="rect">
            <a:avLst/>
          </a:prstGeom>
          <a:noFill/>
          <a:ln w="9525">
            <a:noFill/>
            <a:miter lim="800000"/>
            <a:headEnd/>
            <a:tailEnd/>
          </a:ln>
        </p:spPr>
      </p:pic>
      <p:pic>
        <p:nvPicPr>
          <p:cNvPr id="9" name="Image 8"/>
          <p:cNvPicPr>
            <a:picLocks noChangeAspect="1"/>
          </p:cNvPicPr>
          <p:nvPr>
            <p:custDataLst>
              <p:tags r:id="rId2"/>
            </p:custDataLst>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994752" y="6423046"/>
            <a:ext cx="6769100" cy="38100"/>
          </a:xfrm>
          <a:prstGeom prst="rect">
            <a:avLst/>
          </a:prstGeom>
        </p:spPr>
      </p:pic>
      <p:sp>
        <p:nvSpPr>
          <p:cNvPr id="11" name="Espace réservé du pied de page 3"/>
          <p:cNvSpPr>
            <a:spLocks noGrp="1"/>
          </p:cNvSpPr>
          <p:nvPr>
            <p:ph type="ftr" sz="quarter" idx="10"/>
            <p:custDataLst>
              <p:tags r:id="rId3"/>
            </p:custDataLst>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12" name="Espace réservé du numéro de diapositive 4"/>
          <p:cNvSpPr>
            <a:spLocks noGrp="1"/>
          </p:cNvSpPr>
          <p:nvPr>
            <p:ph type="sldNum" sz="quarter" idx="11"/>
            <p:custDataLst>
              <p:tags r:id="rId4"/>
            </p:custDataLst>
          </p:nvPr>
        </p:nvSpPr>
        <p:spPr>
          <a:xfrm>
            <a:off x="3090556" y="6468374"/>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28</a:t>
            </a:fld>
            <a:endParaRPr lang="fr-FR" dirty="0">
              <a:solidFill>
                <a:srgbClr val="5E5E5E"/>
              </a:solidFill>
              <a:latin typeface="Arial Narrow"/>
              <a:cs typeface="Arial Narrow"/>
            </a:endParaRPr>
          </a:p>
        </p:txBody>
      </p:sp>
      <p:sp>
        <p:nvSpPr>
          <p:cNvPr id="16" name="ZoneTexte 6"/>
          <p:cNvSpPr txBox="1">
            <a:spLocks noChangeArrowheads="1"/>
          </p:cNvSpPr>
          <p:nvPr>
            <p:custDataLst>
              <p:tags r:id="rId5"/>
            </p:custDataLst>
          </p:nvPr>
        </p:nvSpPr>
        <p:spPr bwMode="auto">
          <a:xfrm>
            <a:off x="479248" y="1412776"/>
            <a:ext cx="8552614" cy="723275"/>
          </a:xfrm>
          <a:prstGeom prst="rect">
            <a:avLst/>
          </a:prstGeom>
          <a:noFill/>
          <a:ln w="9525">
            <a:noFill/>
            <a:miter lim="800000"/>
            <a:headEnd/>
            <a:tailEnd/>
          </a:ln>
        </p:spPr>
        <p:txBody>
          <a:bodyPr wrap="square" lIns="0" tIns="0" rIns="0">
            <a:prstTxWarp prst="textNoShape">
              <a:avLst/>
            </a:prstTxWarp>
            <a:spAutoFit/>
          </a:bodyPr>
          <a:lstStyle/>
          <a:p>
            <a:pPr eaLnBrk="0" hangingPunct="0"/>
            <a:r>
              <a:rPr lang="fr-FR" sz="2200" dirty="0" smtClean="0">
                <a:solidFill>
                  <a:schemeClr val="tx1">
                    <a:lumMod val="65000"/>
                    <a:lumOff val="35000"/>
                  </a:schemeClr>
                </a:solidFill>
                <a:ea typeface="ヒラギノ角ゴ Pro W3" pitchFamily="1" charset="-128"/>
                <a:cs typeface="Arial" pitchFamily="34" charset="0"/>
              </a:rPr>
              <a:t>3.2  Poursuivre le développement d’expertise en numérisation et </a:t>
            </a:r>
          </a:p>
          <a:p>
            <a:pPr eaLnBrk="0" hangingPunct="0"/>
            <a:r>
              <a:rPr lang="fr-FR" sz="2200" dirty="0">
                <a:solidFill>
                  <a:schemeClr val="tx1">
                    <a:lumMod val="65000"/>
                    <a:lumOff val="35000"/>
                  </a:schemeClr>
                </a:solidFill>
                <a:ea typeface="ヒラギノ角ゴ Pro W3" pitchFamily="1" charset="-128"/>
                <a:cs typeface="Arial" pitchFamily="34" charset="0"/>
              </a:rPr>
              <a:t> </a:t>
            </a:r>
            <a:r>
              <a:rPr lang="fr-FR" sz="2200" dirty="0" smtClean="0">
                <a:solidFill>
                  <a:schemeClr val="tx1">
                    <a:lumMod val="65000"/>
                    <a:lumOff val="35000"/>
                  </a:schemeClr>
                </a:solidFill>
                <a:ea typeface="ヒラギノ角ゴ Pro W3" pitchFamily="1" charset="-128"/>
                <a:cs typeface="Arial" pitchFamily="34" charset="0"/>
              </a:rPr>
              <a:t>       traitement de données de pointe</a:t>
            </a:r>
            <a:endParaRPr lang="fr-CA" sz="2200" dirty="0">
              <a:solidFill>
                <a:schemeClr val="tx1">
                  <a:lumMod val="65000"/>
                  <a:lumOff val="35000"/>
                </a:schemeClr>
              </a:solidFill>
              <a:ea typeface="ヒラギノ角ゴ Pro W3" pitchFamily="1" charset="-128"/>
              <a:cs typeface="Arial" pitchFamily="34" charset="0"/>
            </a:endParaRPr>
          </a:p>
        </p:txBody>
      </p:sp>
      <p:sp>
        <p:nvSpPr>
          <p:cNvPr id="13" name="Rectangle 2"/>
          <p:cNvSpPr txBox="1">
            <a:spLocks noChangeArrowheads="1"/>
          </p:cNvSpPr>
          <p:nvPr>
            <p:custDataLst>
              <p:tags r:id="rId6"/>
            </p:custDataLst>
          </p:nvPr>
        </p:nvSpPr>
        <p:spPr>
          <a:xfrm>
            <a:off x="347277" y="838200"/>
            <a:ext cx="8900090" cy="861204"/>
          </a:xfrm>
          <a:prstGeom prst="rect">
            <a:avLst/>
          </a:prstGeom>
        </p:spPr>
        <p:txBody>
          <a:bodyPr vert="horz" lIns="91440" tIns="45720" rIns="91440" bIns="4572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fr-FR" sz="3200" dirty="0">
              <a:solidFill>
                <a:srgbClr val="E7021A"/>
              </a:solidFill>
              <a:latin typeface="Minion Pro" pitchFamily="18" charset="0"/>
              <a:cs typeface="Arial" pitchFamily="34" charset="0"/>
            </a:endParaRPr>
          </a:p>
        </p:txBody>
      </p:sp>
      <p:graphicFrame>
        <p:nvGraphicFramePr>
          <p:cNvPr id="14" name="Diagramme 13"/>
          <p:cNvGraphicFramePr/>
          <p:nvPr>
            <p:extLst>
              <p:ext uri="{D42A27DB-BD31-4B8C-83A1-F6EECF244321}">
                <p14:modId xmlns:p14="http://schemas.microsoft.com/office/powerpoint/2010/main" val="2383379561"/>
              </p:ext>
            </p:extLst>
          </p:nvPr>
        </p:nvGraphicFramePr>
        <p:xfrm>
          <a:off x="1140680" y="2377254"/>
          <a:ext cx="6706230" cy="3543855"/>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5" name="ZoneTexte 14"/>
          <p:cNvSpPr txBox="1"/>
          <p:nvPr/>
        </p:nvSpPr>
        <p:spPr>
          <a:xfrm>
            <a:off x="7164288" y="-27482"/>
            <a:ext cx="1612035" cy="369332"/>
          </a:xfrm>
          <a:prstGeom prst="rect">
            <a:avLst/>
          </a:prstGeom>
          <a:noFill/>
        </p:spPr>
        <p:txBody>
          <a:bodyPr wrap="square" rtlCol="0">
            <a:spAutoFit/>
          </a:bodyPr>
          <a:lstStyle/>
          <a:p>
            <a:r>
              <a:rPr lang="fr-FR" dirty="0">
                <a:solidFill>
                  <a:srgbClr val="E7021A"/>
                </a:solidFill>
                <a:latin typeface="Minion Pro" pitchFamily="18" charset="0"/>
                <a:cs typeface="Arial" pitchFamily="34" charset="0"/>
              </a:rPr>
              <a:t>Orientation 3</a:t>
            </a:r>
            <a:endParaRPr lang="fr-CA" dirty="0"/>
          </a:p>
        </p:txBody>
      </p:sp>
      <p:sp>
        <p:nvSpPr>
          <p:cNvPr id="19" name="Rectangle 2"/>
          <p:cNvSpPr>
            <a:spLocks noGrp="1" noChangeArrowheads="1"/>
          </p:cNvSpPr>
          <p:nvPr>
            <p:ph type="title"/>
            <p:custDataLst>
              <p:tags r:id="rId7"/>
            </p:custDataLst>
          </p:nvPr>
        </p:nvSpPr>
        <p:spPr>
          <a:xfrm>
            <a:off x="347663" y="838200"/>
            <a:ext cx="8899525" cy="860425"/>
          </a:xfrm>
        </p:spPr>
        <p:txBody>
          <a:bodyPr anchor="t" anchorCtr="0">
            <a:noAutofit/>
          </a:bodyPr>
          <a:lstStyle/>
          <a:p>
            <a:pPr algn="l"/>
            <a:r>
              <a:rPr lang="fr-FR" sz="2800" dirty="0" smtClean="0">
                <a:solidFill>
                  <a:srgbClr val="E7021A"/>
                </a:solidFill>
                <a:latin typeface="Minion Pro" pitchFamily="18" charset="0"/>
                <a:cs typeface="Arial" pitchFamily="34" charset="0"/>
              </a:rPr>
              <a:t>La BUL : Une infrastructure technologique à la fine pointe</a:t>
            </a:r>
            <a:endParaRPr lang="fr-FR" sz="2800" dirty="0">
              <a:solidFill>
                <a:srgbClr val="E7021A"/>
              </a:solidFill>
              <a:latin typeface="Minion Pro" pitchFamily="18" charset="0"/>
              <a:cs typeface="Arial" pitchFamily="34" charset="0"/>
            </a:endParaRPr>
          </a:p>
        </p:txBody>
      </p:sp>
    </p:spTree>
    <p:extLst>
      <p:ext uri="{BB962C8B-B14F-4D97-AF65-F5344CB8AC3E}">
        <p14:creationId xmlns:p14="http://schemas.microsoft.com/office/powerpoint/2010/main" val="42230818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Image 6" descr="ULBIBLIO-Gabarit-Bibl-VF-3.jpg"/>
          <p:cNvPicPr>
            <a:picLocks noChangeAspect="1"/>
          </p:cNvPicPr>
          <p:nvPr>
            <p:custDataLst>
              <p:tags r:id="rId1"/>
            </p:custDataLst>
          </p:nvPr>
        </p:nvPicPr>
        <p:blipFill>
          <a:blip r:embed="rId9"/>
          <a:stretch>
            <a:fillRect/>
          </a:stretch>
        </p:blipFill>
        <p:spPr bwMode="auto">
          <a:xfrm>
            <a:off x="0" y="0"/>
            <a:ext cx="9144000" cy="6858000"/>
          </a:xfrm>
          <a:prstGeom prst="rect">
            <a:avLst/>
          </a:prstGeom>
          <a:noFill/>
          <a:ln w="9525">
            <a:noFill/>
            <a:miter lim="800000"/>
            <a:headEnd/>
            <a:tailEnd/>
          </a:ln>
        </p:spPr>
      </p:pic>
      <p:pic>
        <p:nvPicPr>
          <p:cNvPr id="9" name="Image 8"/>
          <p:cNvPicPr>
            <a:picLocks noChangeAspect="1"/>
          </p:cNvPicPr>
          <p:nvPr>
            <p:custDataLst>
              <p:tags r:id="rId2"/>
            </p:custDataLst>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994752" y="6423046"/>
            <a:ext cx="6769100" cy="38100"/>
          </a:xfrm>
          <a:prstGeom prst="rect">
            <a:avLst/>
          </a:prstGeom>
        </p:spPr>
      </p:pic>
      <p:sp>
        <p:nvSpPr>
          <p:cNvPr id="11" name="Espace réservé du pied de page 3"/>
          <p:cNvSpPr>
            <a:spLocks noGrp="1"/>
          </p:cNvSpPr>
          <p:nvPr>
            <p:ph type="ftr" sz="quarter" idx="10"/>
            <p:custDataLst>
              <p:tags r:id="rId3"/>
            </p:custDataLst>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12" name="Espace réservé du numéro de diapositive 4"/>
          <p:cNvSpPr>
            <a:spLocks noGrp="1"/>
          </p:cNvSpPr>
          <p:nvPr>
            <p:ph type="sldNum" sz="quarter" idx="11"/>
            <p:custDataLst>
              <p:tags r:id="rId4"/>
            </p:custDataLst>
          </p:nvPr>
        </p:nvSpPr>
        <p:spPr>
          <a:xfrm>
            <a:off x="3090556" y="6468374"/>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29</a:t>
            </a:fld>
            <a:endParaRPr lang="fr-FR" dirty="0">
              <a:solidFill>
                <a:srgbClr val="5E5E5E"/>
              </a:solidFill>
              <a:latin typeface="Arial Narrow"/>
              <a:cs typeface="Arial Narrow"/>
            </a:endParaRPr>
          </a:p>
        </p:txBody>
      </p:sp>
      <p:sp>
        <p:nvSpPr>
          <p:cNvPr id="16" name="ZoneTexte 6"/>
          <p:cNvSpPr txBox="1">
            <a:spLocks noChangeArrowheads="1"/>
          </p:cNvSpPr>
          <p:nvPr>
            <p:custDataLst>
              <p:tags r:id="rId5"/>
            </p:custDataLst>
          </p:nvPr>
        </p:nvSpPr>
        <p:spPr bwMode="auto">
          <a:xfrm>
            <a:off x="395536" y="1698625"/>
            <a:ext cx="8552614" cy="723275"/>
          </a:xfrm>
          <a:prstGeom prst="rect">
            <a:avLst/>
          </a:prstGeom>
          <a:noFill/>
          <a:ln w="9525">
            <a:noFill/>
            <a:miter lim="800000"/>
            <a:headEnd/>
            <a:tailEnd/>
          </a:ln>
        </p:spPr>
        <p:txBody>
          <a:bodyPr wrap="square" lIns="0" tIns="0" rIns="0">
            <a:prstTxWarp prst="textNoShape">
              <a:avLst/>
            </a:prstTxWarp>
            <a:spAutoFit/>
          </a:bodyPr>
          <a:lstStyle/>
          <a:p>
            <a:pPr eaLnBrk="0" hangingPunct="0"/>
            <a:r>
              <a:rPr lang="fr-FR" sz="2200" dirty="0" smtClean="0">
                <a:solidFill>
                  <a:schemeClr val="tx1">
                    <a:lumMod val="65000"/>
                    <a:lumOff val="35000"/>
                  </a:schemeClr>
                </a:solidFill>
                <a:ea typeface="ヒラギノ角ゴ Pro W3" pitchFamily="1" charset="-128"/>
                <a:cs typeface="Arial" pitchFamily="34" charset="0"/>
              </a:rPr>
              <a:t>3.3  S’impliquer activement dans les dossiers technologiques universitaires </a:t>
            </a:r>
          </a:p>
          <a:p>
            <a:pPr eaLnBrk="0" hangingPunct="0"/>
            <a:r>
              <a:rPr lang="fr-FR" sz="2200" dirty="0">
                <a:solidFill>
                  <a:schemeClr val="tx1">
                    <a:lumMod val="65000"/>
                    <a:lumOff val="35000"/>
                  </a:schemeClr>
                </a:solidFill>
                <a:ea typeface="ヒラギノ角ゴ Pro W3" pitchFamily="1" charset="-128"/>
                <a:cs typeface="Arial" pitchFamily="34" charset="0"/>
              </a:rPr>
              <a:t> </a:t>
            </a:r>
            <a:r>
              <a:rPr lang="fr-FR" sz="2200" dirty="0" smtClean="0">
                <a:solidFill>
                  <a:schemeClr val="tx1">
                    <a:lumMod val="65000"/>
                    <a:lumOff val="35000"/>
                  </a:schemeClr>
                </a:solidFill>
                <a:ea typeface="ヒラギノ角ゴ Pro W3" pitchFamily="1" charset="-128"/>
                <a:cs typeface="Arial" pitchFamily="34" charset="0"/>
              </a:rPr>
              <a:t>      reliés à la sécurité des données et des accès</a:t>
            </a:r>
            <a:endParaRPr lang="fr-CA" sz="2200" dirty="0">
              <a:solidFill>
                <a:schemeClr val="tx1">
                  <a:lumMod val="65000"/>
                  <a:lumOff val="35000"/>
                </a:schemeClr>
              </a:solidFill>
              <a:ea typeface="ヒラギノ角ゴ Pro W3" pitchFamily="1" charset="-128"/>
              <a:cs typeface="Arial" pitchFamily="34" charset="0"/>
            </a:endParaRPr>
          </a:p>
        </p:txBody>
      </p:sp>
      <p:graphicFrame>
        <p:nvGraphicFramePr>
          <p:cNvPr id="14" name="Diagramme 13"/>
          <p:cNvGraphicFramePr/>
          <p:nvPr>
            <p:extLst>
              <p:ext uri="{D42A27DB-BD31-4B8C-83A1-F6EECF244321}">
                <p14:modId xmlns:p14="http://schemas.microsoft.com/office/powerpoint/2010/main" val="1719604166"/>
              </p:ext>
            </p:extLst>
          </p:nvPr>
        </p:nvGraphicFramePr>
        <p:xfrm>
          <a:off x="1043608" y="2996952"/>
          <a:ext cx="6706230" cy="1296144"/>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5" name="ZoneTexte 14"/>
          <p:cNvSpPr txBox="1"/>
          <p:nvPr/>
        </p:nvSpPr>
        <p:spPr>
          <a:xfrm>
            <a:off x="7164288" y="-27482"/>
            <a:ext cx="1612035" cy="369332"/>
          </a:xfrm>
          <a:prstGeom prst="rect">
            <a:avLst/>
          </a:prstGeom>
          <a:noFill/>
        </p:spPr>
        <p:txBody>
          <a:bodyPr wrap="square" rtlCol="0">
            <a:spAutoFit/>
          </a:bodyPr>
          <a:lstStyle/>
          <a:p>
            <a:r>
              <a:rPr lang="fr-FR" dirty="0">
                <a:solidFill>
                  <a:srgbClr val="E7021A"/>
                </a:solidFill>
                <a:latin typeface="Minion Pro" pitchFamily="18" charset="0"/>
                <a:cs typeface="Arial" pitchFamily="34" charset="0"/>
              </a:rPr>
              <a:t>Orientation 3</a:t>
            </a:r>
            <a:endParaRPr lang="fr-CA" dirty="0"/>
          </a:p>
        </p:txBody>
      </p:sp>
      <p:sp>
        <p:nvSpPr>
          <p:cNvPr id="17" name="Rectangle 2"/>
          <p:cNvSpPr>
            <a:spLocks noGrp="1" noChangeArrowheads="1"/>
          </p:cNvSpPr>
          <p:nvPr>
            <p:ph type="title"/>
            <p:custDataLst>
              <p:tags r:id="rId6"/>
            </p:custDataLst>
          </p:nvPr>
        </p:nvSpPr>
        <p:spPr>
          <a:xfrm>
            <a:off x="347663" y="838200"/>
            <a:ext cx="8899525" cy="860425"/>
          </a:xfrm>
        </p:spPr>
        <p:txBody>
          <a:bodyPr anchor="t" anchorCtr="0">
            <a:noAutofit/>
          </a:bodyPr>
          <a:lstStyle/>
          <a:p>
            <a:pPr algn="l"/>
            <a:r>
              <a:rPr lang="fr-FR" sz="2800" dirty="0" smtClean="0">
                <a:solidFill>
                  <a:srgbClr val="E7021A"/>
                </a:solidFill>
                <a:latin typeface="Minion Pro" pitchFamily="18" charset="0"/>
                <a:cs typeface="Arial" pitchFamily="34" charset="0"/>
              </a:rPr>
              <a:t>La BUL : Une infrastructure technologique à la fine pointe</a:t>
            </a:r>
            <a:endParaRPr lang="fr-FR" sz="2800" dirty="0">
              <a:solidFill>
                <a:srgbClr val="E7021A"/>
              </a:solidFill>
              <a:latin typeface="Minion Pro" pitchFamily="18" charset="0"/>
              <a:cs typeface="Arial" pitchFamily="34" charset="0"/>
            </a:endParaRPr>
          </a:p>
        </p:txBody>
      </p:sp>
    </p:spTree>
    <p:extLst>
      <p:ext uri="{BB962C8B-B14F-4D97-AF65-F5344CB8AC3E}">
        <p14:creationId xmlns:p14="http://schemas.microsoft.com/office/powerpoint/2010/main" val="42230818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Espace réservé du contenu 15"/>
          <p:cNvGraphicFramePr>
            <a:graphicFrameLocks noGrp="1"/>
          </p:cNvGraphicFramePr>
          <p:nvPr>
            <p:ph idx="1"/>
            <p:extLst>
              <p:ext uri="{D42A27DB-BD31-4B8C-83A1-F6EECF244321}">
                <p14:modId xmlns:p14="http://schemas.microsoft.com/office/powerpoint/2010/main" val="629340305"/>
              </p:ext>
            </p:extLst>
          </p:nvPr>
        </p:nvGraphicFramePr>
        <p:xfrm>
          <a:off x="1134219" y="4695405"/>
          <a:ext cx="6858048" cy="19019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7" name="Espace réservé du contenu 15"/>
          <p:cNvGraphicFramePr>
            <a:graphicFrameLocks/>
          </p:cNvGraphicFramePr>
          <p:nvPr>
            <p:extLst>
              <p:ext uri="{D42A27DB-BD31-4B8C-83A1-F6EECF244321}">
                <p14:modId xmlns:p14="http://schemas.microsoft.com/office/powerpoint/2010/main" val="2909202871"/>
              </p:ext>
            </p:extLst>
          </p:nvPr>
        </p:nvGraphicFramePr>
        <p:xfrm>
          <a:off x="1134192" y="3552409"/>
          <a:ext cx="6786014" cy="168592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8" name="Espace réservé du contenu 15"/>
          <p:cNvGraphicFramePr>
            <a:graphicFrameLocks/>
          </p:cNvGraphicFramePr>
          <p:nvPr>
            <p:extLst>
              <p:ext uri="{D42A27DB-BD31-4B8C-83A1-F6EECF244321}">
                <p14:modId xmlns:p14="http://schemas.microsoft.com/office/powerpoint/2010/main" val="144179460"/>
              </p:ext>
            </p:extLst>
          </p:nvPr>
        </p:nvGraphicFramePr>
        <p:xfrm>
          <a:off x="1134243" y="2204864"/>
          <a:ext cx="6786563" cy="168592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22" name="Flèche droite à entaille 21"/>
          <p:cNvSpPr/>
          <p:nvPr/>
        </p:nvSpPr>
        <p:spPr>
          <a:xfrm>
            <a:off x="1111764" y="1230298"/>
            <a:ext cx="6786563" cy="674369"/>
          </a:xfrm>
          <a:prstGeom prst="notched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3" name="Ellipse 22"/>
          <p:cNvSpPr/>
          <p:nvPr/>
        </p:nvSpPr>
        <p:spPr>
          <a:xfrm>
            <a:off x="1768607" y="1483187"/>
            <a:ext cx="168592" cy="16859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Ellipse 23"/>
          <p:cNvSpPr/>
          <p:nvPr/>
        </p:nvSpPr>
        <p:spPr>
          <a:xfrm>
            <a:off x="4850705" y="1500950"/>
            <a:ext cx="168592" cy="16859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Ellipse 24"/>
          <p:cNvSpPr/>
          <p:nvPr/>
        </p:nvSpPr>
        <p:spPr>
          <a:xfrm>
            <a:off x="3338537" y="1485135"/>
            <a:ext cx="168592" cy="16859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Ellipse 25"/>
          <p:cNvSpPr/>
          <p:nvPr/>
        </p:nvSpPr>
        <p:spPr>
          <a:xfrm>
            <a:off x="6434881" y="1500950"/>
            <a:ext cx="168592" cy="16859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ZoneTexte 5"/>
          <p:cNvSpPr txBox="1"/>
          <p:nvPr/>
        </p:nvSpPr>
        <p:spPr>
          <a:xfrm>
            <a:off x="712774" y="819460"/>
            <a:ext cx="2301438" cy="338554"/>
          </a:xfrm>
          <a:prstGeom prst="rect">
            <a:avLst/>
          </a:prstGeom>
          <a:noFill/>
        </p:spPr>
        <p:txBody>
          <a:bodyPr wrap="square" rtlCol="0">
            <a:spAutoFit/>
          </a:bodyPr>
          <a:lstStyle/>
          <a:p>
            <a:pPr algn="ctr"/>
            <a:r>
              <a:rPr lang="fr-CA" sz="1600" b="1" dirty="0" smtClean="0">
                <a:solidFill>
                  <a:srgbClr val="FF0000"/>
                </a:solidFill>
              </a:rPr>
              <a:t>Une bibliothèque</a:t>
            </a:r>
            <a:endParaRPr lang="fr-CA" sz="1600" b="1" dirty="0">
              <a:solidFill>
                <a:srgbClr val="FF0000"/>
              </a:solidFill>
            </a:endParaRPr>
          </a:p>
        </p:txBody>
      </p:sp>
      <p:sp>
        <p:nvSpPr>
          <p:cNvPr id="31" name="ZoneTexte 30"/>
          <p:cNvSpPr txBox="1"/>
          <p:nvPr/>
        </p:nvSpPr>
        <p:spPr>
          <a:xfrm>
            <a:off x="5366906" y="1735312"/>
            <a:ext cx="2301438" cy="584775"/>
          </a:xfrm>
          <a:prstGeom prst="rect">
            <a:avLst/>
          </a:prstGeom>
          <a:noFill/>
        </p:spPr>
        <p:txBody>
          <a:bodyPr wrap="square" rtlCol="0">
            <a:spAutoFit/>
          </a:bodyPr>
          <a:lstStyle/>
          <a:p>
            <a:pPr algn="ctr"/>
            <a:r>
              <a:rPr lang="fr-CA" sz="1600" b="1" dirty="0" smtClean="0">
                <a:solidFill>
                  <a:srgbClr val="FF0000"/>
                </a:solidFill>
              </a:rPr>
              <a:t>Une bibliothèque de recherche</a:t>
            </a:r>
            <a:endParaRPr lang="fr-CA" sz="1600" b="1" dirty="0">
              <a:solidFill>
                <a:srgbClr val="FF0000"/>
              </a:solidFill>
            </a:endParaRPr>
          </a:p>
        </p:txBody>
      </p:sp>
      <p:pic>
        <p:nvPicPr>
          <p:cNvPr id="42" name="Picture 15" descr="C:\Documents and Settings\brbel20\Local Settings\Temporary Internet Files\Content.IE5\JC2ACEMC\MCj04314950000[1].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91306" y="4069937"/>
            <a:ext cx="685559" cy="685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9" descr="C:\Documents and Settings\brbel20\Local Settings\Temporary Internet Files\Content.IE5\KS7KZXWR\MCj02396370000[1].wmf"/>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920806" y="4141375"/>
            <a:ext cx="642938" cy="56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8" descr="C:\Documents and Settings\brbel20\Local Settings\Temporary Internet Files\Content.IE5\KS7KZXWR\MCj04040590000[1].wmf"/>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91305" y="5445224"/>
            <a:ext cx="603705" cy="60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1" descr="C:\Documents and Settings\brbel20\Local Settings\Temporary Internet Files\Content.IE5\QY2E5N15\MCj02366060000[1].wmf"/>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063069" y="5403936"/>
            <a:ext cx="613386" cy="613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Ellipse 46"/>
          <p:cNvSpPr/>
          <p:nvPr/>
        </p:nvSpPr>
        <p:spPr>
          <a:xfrm>
            <a:off x="7947595" y="2729172"/>
            <a:ext cx="612000" cy="612000"/>
          </a:xfrm>
          <a:prstGeom prst="ellipse">
            <a:avLst/>
          </a:prstGeom>
          <a:blipFill>
            <a:blip r:embed="rId22">
              <a:extLst>
                <a:ext uri="{28A0092B-C50C-407E-A947-70E740481C1C}">
                  <a14:useLocalDpi xmlns:a14="http://schemas.microsoft.com/office/drawing/2010/main" val="0"/>
                </a:ext>
              </a:extLst>
            </a:blip>
            <a:srcRect/>
            <a:stretch>
              <a:fillRect l="-8000" r="-8000"/>
            </a:stretch>
          </a:blipFill>
        </p:spPr>
        <p:style>
          <a:lnRef idx="3">
            <a:schemeClr val="lt1">
              <a:hueOff val="0"/>
              <a:satOff val="0"/>
              <a:lumOff val="0"/>
              <a:alphaOff val="0"/>
            </a:schemeClr>
          </a:lnRef>
          <a:fillRef idx="1">
            <a:scrgbClr r="0" g="0" b="0"/>
          </a:fillRef>
          <a:effectRef idx="1">
            <a:schemeClr val="accent6">
              <a:tint val="50000"/>
              <a:alpha val="90000"/>
              <a:hueOff val="-30826"/>
              <a:satOff val="-414"/>
              <a:lumOff val="2777"/>
              <a:alphaOff val="-13333"/>
            </a:schemeClr>
          </a:effectRef>
          <a:fontRef idx="minor">
            <a:schemeClr val="lt1">
              <a:hueOff val="0"/>
              <a:satOff val="0"/>
              <a:lumOff val="0"/>
              <a:alphaOff val="0"/>
            </a:schemeClr>
          </a:fontRef>
        </p:style>
      </p:sp>
      <p:sp>
        <p:nvSpPr>
          <p:cNvPr id="48" name="Ellipse 47"/>
          <p:cNvSpPr/>
          <p:nvPr/>
        </p:nvSpPr>
        <p:spPr>
          <a:xfrm>
            <a:off x="499764" y="2729172"/>
            <a:ext cx="612000" cy="612000"/>
          </a:xfrm>
          <a:prstGeom prst="ellipse">
            <a:avLst/>
          </a:prstGeom>
          <a:blipFill>
            <a:blip r:embed="rId23">
              <a:extLst>
                <a:ext uri="{28A0092B-C50C-407E-A947-70E740481C1C}">
                  <a14:useLocalDpi xmlns:a14="http://schemas.microsoft.com/office/drawing/2010/main" val="0"/>
                </a:ext>
              </a:extLst>
            </a:blip>
            <a:srcRect/>
            <a:stretch>
              <a:fillRect l="-25000" r="-25000"/>
            </a:stretch>
          </a:blipFill>
        </p:spPr>
        <p:style>
          <a:lnRef idx="3">
            <a:schemeClr val="lt1">
              <a:hueOff val="0"/>
              <a:satOff val="0"/>
              <a:lumOff val="0"/>
              <a:alphaOff val="0"/>
            </a:schemeClr>
          </a:lnRef>
          <a:fillRef idx="1">
            <a:scrgbClr r="0" g="0" b="0"/>
          </a:fillRef>
          <a:effectRef idx="1">
            <a:schemeClr val="accent2">
              <a:tint val="50000"/>
              <a:alpha val="90000"/>
              <a:hueOff val="-952"/>
              <a:satOff val="-682"/>
              <a:lumOff val="2798"/>
              <a:alphaOff val="-10000"/>
            </a:schemeClr>
          </a:effectRef>
          <a:fontRef idx="minor">
            <a:schemeClr val="lt1">
              <a:hueOff val="0"/>
              <a:satOff val="0"/>
              <a:lumOff val="0"/>
              <a:alphaOff val="0"/>
            </a:schemeClr>
          </a:fontRef>
        </p:style>
      </p:sp>
      <p:sp>
        <p:nvSpPr>
          <p:cNvPr id="49" name="Ellipse 48"/>
          <p:cNvSpPr/>
          <p:nvPr/>
        </p:nvSpPr>
        <p:spPr>
          <a:xfrm>
            <a:off x="483010" y="1292667"/>
            <a:ext cx="612000" cy="612000"/>
          </a:xfrm>
          <a:prstGeom prst="ellipse">
            <a:avLst/>
          </a:prstGeom>
          <a:blipFill>
            <a:blip r:embed="rId24">
              <a:extLst>
                <a:ext uri="{28A0092B-C50C-407E-A947-70E740481C1C}">
                  <a14:useLocalDpi xmlns:a14="http://schemas.microsoft.com/office/drawing/2010/main" val="0"/>
                </a:ext>
              </a:extLst>
            </a:blip>
            <a:srcRect/>
            <a:stretch>
              <a:fillRect l="-3000" r="-3000"/>
            </a:stretch>
          </a:blipFill>
        </p:spPr>
        <p:style>
          <a:lnRef idx="3">
            <a:schemeClr val="lt1">
              <a:hueOff val="0"/>
              <a:satOff val="0"/>
              <a:lumOff val="0"/>
              <a:alphaOff val="0"/>
            </a:schemeClr>
          </a:lnRef>
          <a:fillRef idx="1">
            <a:scrgbClr r="0" g="0" b="0"/>
          </a:fillRef>
          <a:effectRef idx="1">
            <a:schemeClr val="accent5">
              <a:tint val="50000"/>
              <a:alpha val="90000"/>
              <a:hueOff val="27942"/>
              <a:satOff val="-1424"/>
              <a:lumOff val="5464"/>
              <a:alphaOff val="-20000"/>
            </a:schemeClr>
          </a:effectRef>
          <a:fontRef idx="minor">
            <a:schemeClr val="lt1">
              <a:hueOff val="0"/>
              <a:satOff val="0"/>
              <a:lumOff val="0"/>
              <a:alphaOff val="0"/>
            </a:schemeClr>
          </a:fontRef>
        </p:style>
      </p:sp>
      <p:sp>
        <p:nvSpPr>
          <p:cNvPr id="50" name="Ellipse 49"/>
          <p:cNvSpPr/>
          <p:nvPr/>
        </p:nvSpPr>
        <p:spPr>
          <a:xfrm>
            <a:off x="7947595" y="1261482"/>
            <a:ext cx="612000" cy="612000"/>
          </a:xfrm>
          <a:prstGeom prst="ellipse">
            <a:avLst/>
          </a:prstGeom>
          <a:blipFill>
            <a:blip r:embed="rId25">
              <a:extLst>
                <a:ext uri="{28A0092B-C50C-407E-A947-70E740481C1C}">
                  <a14:useLocalDpi xmlns:a14="http://schemas.microsoft.com/office/drawing/2010/main" val="0"/>
                </a:ext>
              </a:extLst>
            </a:blip>
            <a:srcRect/>
            <a:stretch>
              <a:fillRect t="-7000" b="-7000"/>
            </a:stretch>
          </a:blipFill>
        </p:spPr>
        <p:style>
          <a:lnRef idx="3">
            <a:schemeClr val="lt1">
              <a:hueOff val="0"/>
              <a:satOff val="0"/>
              <a:lumOff val="0"/>
              <a:alphaOff val="0"/>
            </a:schemeClr>
          </a:lnRef>
          <a:fillRef idx="1">
            <a:scrgbClr r="0" g="0" b="0"/>
          </a:fillRef>
          <a:effectRef idx="1">
            <a:schemeClr val="accent1">
              <a:tint val="50000"/>
              <a:alpha val="90000"/>
              <a:hueOff val="33837"/>
              <a:satOff val="-1587"/>
              <a:lumOff val="6779"/>
              <a:alphaOff val="-24000"/>
            </a:schemeClr>
          </a:effectRef>
          <a:fontRef idx="minor">
            <a:schemeClr val="lt1">
              <a:hueOff val="0"/>
              <a:satOff val="0"/>
              <a:lumOff val="0"/>
              <a:alphaOff val="0"/>
            </a:schemeClr>
          </a:fontRef>
        </p:style>
      </p:sp>
    </p:spTree>
    <p:extLst>
      <p:ext uri="{BB962C8B-B14F-4D97-AF65-F5344CB8AC3E}">
        <p14:creationId xmlns:p14="http://schemas.microsoft.com/office/powerpoint/2010/main" val="129497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0-#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0-#ppt_w/2"/>
                                          </p:val>
                                        </p:tav>
                                        <p:tav tm="100000">
                                          <p:val>
                                            <p:strVal val="#ppt_x"/>
                                          </p:val>
                                        </p:tav>
                                      </p:tavLst>
                                    </p:anim>
                                    <p:anim calcmode="lin" valueType="num">
                                      <p:cBhvr additive="base">
                                        <p:cTn id="20" dur="500" fill="hold"/>
                                        <p:tgtEl>
                                          <p:spTgt spid="2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0-#ppt_w/2"/>
                                          </p:val>
                                        </p:tav>
                                        <p:tav tm="100000">
                                          <p:val>
                                            <p:strVal val="#ppt_x"/>
                                          </p:val>
                                        </p:tav>
                                      </p:tavLst>
                                    </p:anim>
                                    <p:anim calcmode="lin" valueType="num">
                                      <p:cBhvr additive="base">
                                        <p:cTn id="24" dur="500" fill="hold"/>
                                        <p:tgtEl>
                                          <p:spTgt spid="23"/>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0-#ppt_w/2"/>
                                          </p:val>
                                        </p:tav>
                                        <p:tav tm="100000">
                                          <p:val>
                                            <p:strVal val="#ppt_x"/>
                                          </p:val>
                                        </p:tav>
                                      </p:tavLst>
                                    </p:anim>
                                    <p:anim calcmode="lin" valueType="num">
                                      <p:cBhvr additive="base">
                                        <p:cTn id="28" dur="500" fill="hold"/>
                                        <p:tgtEl>
                                          <p:spTgt spid="24"/>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0-#ppt_w/2"/>
                                          </p:val>
                                        </p:tav>
                                        <p:tav tm="100000">
                                          <p:val>
                                            <p:strVal val="#ppt_x"/>
                                          </p:val>
                                        </p:tav>
                                      </p:tavLst>
                                    </p:anim>
                                    <p:anim calcmode="lin" valueType="num">
                                      <p:cBhvr additive="base">
                                        <p:cTn id="32" dur="500" fill="hold"/>
                                        <p:tgtEl>
                                          <p:spTgt spid="25"/>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0-#ppt_w/2"/>
                                          </p:val>
                                        </p:tav>
                                        <p:tav tm="100000">
                                          <p:val>
                                            <p:strVal val="#ppt_x"/>
                                          </p:val>
                                        </p:tav>
                                      </p:tavLst>
                                    </p:anim>
                                    <p:anim calcmode="lin" valueType="num">
                                      <p:cBhvr additive="base">
                                        <p:cTn id="36" dur="500" fill="hold"/>
                                        <p:tgtEl>
                                          <p:spTgt spid="26"/>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0-#ppt_w/2"/>
                                          </p:val>
                                        </p:tav>
                                        <p:tav tm="100000">
                                          <p:val>
                                            <p:strVal val="#ppt_x"/>
                                          </p:val>
                                        </p:tav>
                                      </p:tavLst>
                                    </p:anim>
                                    <p:anim calcmode="lin" valueType="num">
                                      <p:cBhvr additive="base">
                                        <p:cTn id="40" dur="500" fill="hold"/>
                                        <p:tgtEl>
                                          <p:spTgt spid="6"/>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0-#ppt_w/2"/>
                                          </p:val>
                                        </p:tav>
                                        <p:tav tm="100000">
                                          <p:val>
                                            <p:strVal val="#ppt_x"/>
                                          </p:val>
                                        </p:tav>
                                      </p:tavLst>
                                    </p:anim>
                                    <p:anim calcmode="lin" valueType="num">
                                      <p:cBhvr additive="base">
                                        <p:cTn id="44" dur="500" fill="hold"/>
                                        <p:tgtEl>
                                          <p:spTgt spid="31"/>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additive="base">
                                        <p:cTn id="47" dur="500" fill="hold"/>
                                        <p:tgtEl>
                                          <p:spTgt spid="42"/>
                                        </p:tgtEl>
                                        <p:attrNameLst>
                                          <p:attrName>ppt_x</p:attrName>
                                        </p:attrNameLst>
                                      </p:cBhvr>
                                      <p:tavLst>
                                        <p:tav tm="0">
                                          <p:val>
                                            <p:strVal val="0-#ppt_w/2"/>
                                          </p:val>
                                        </p:tav>
                                        <p:tav tm="100000">
                                          <p:val>
                                            <p:strVal val="#ppt_x"/>
                                          </p:val>
                                        </p:tav>
                                      </p:tavLst>
                                    </p:anim>
                                    <p:anim calcmode="lin" valueType="num">
                                      <p:cBhvr additive="base">
                                        <p:cTn id="48" dur="500" fill="hold"/>
                                        <p:tgtEl>
                                          <p:spTgt spid="42"/>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43"/>
                                        </p:tgtEl>
                                        <p:attrNameLst>
                                          <p:attrName>style.visibility</p:attrName>
                                        </p:attrNameLst>
                                      </p:cBhvr>
                                      <p:to>
                                        <p:strVal val="visible"/>
                                      </p:to>
                                    </p:set>
                                    <p:anim calcmode="lin" valueType="num">
                                      <p:cBhvr additive="base">
                                        <p:cTn id="51" dur="500" fill="hold"/>
                                        <p:tgtEl>
                                          <p:spTgt spid="43"/>
                                        </p:tgtEl>
                                        <p:attrNameLst>
                                          <p:attrName>ppt_x</p:attrName>
                                        </p:attrNameLst>
                                      </p:cBhvr>
                                      <p:tavLst>
                                        <p:tav tm="0">
                                          <p:val>
                                            <p:strVal val="0-#ppt_w/2"/>
                                          </p:val>
                                        </p:tav>
                                        <p:tav tm="100000">
                                          <p:val>
                                            <p:strVal val="#ppt_x"/>
                                          </p:val>
                                        </p:tav>
                                      </p:tavLst>
                                    </p:anim>
                                    <p:anim calcmode="lin" valueType="num">
                                      <p:cBhvr additive="base">
                                        <p:cTn id="52" dur="500" fill="hold"/>
                                        <p:tgtEl>
                                          <p:spTgt spid="43"/>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44"/>
                                        </p:tgtEl>
                                        <p:attrNameLst>
                                          <p:attrName>style.visibility</p:attrName>
                                        </p:attrNameLst>
                                      </p:cBhvr>
                                      <p:to>
                                        <p:strVal val="visible"/>
                                      </p:to>
                                    </p:set>
                                    <p:anim calcmode="lin" valueType="num">
                                      <p:cBhvr additive="base">
                                        <p:cTn id="55" dur="500" fill="hold"/>
                                        <p:tgtEl>
                                          <p:spTgt spid="44"/>
                                        </p:tgtEl>
                                        <p:attrNameLst>
                                          <p:attrName>ppt_x</p:attrName>
                                        </p:attrNameLst>
                                      </p:cBhvr>
                                      <p:tavLst>
                                        <p:tav tm="0">
                                          <p:val>
                                            <p:strVal val="0-#ppt_w/2"/>
                                          </p:val>
                                        </p:tav>
                                        <p:tav tm="100000">
                                          <p:val>
                                            <p:strVal val="#ppt_x"/>
                                          </p:val>
                                        </p:tav>
                                      </p:tavLst>
                                    </p:anim>
                                    <p:anim calcmode="lin" valueType="num">
                                      <p:cBhvr additive="base">
                                        <p:cTn id="56" dur="500" fill="hold"/>
                                        <p:tgtEl>
                                          <p:spTgt spid="44"/>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45"/>
                                        </p:tgtEl>
                                        <p:attrNameLst>
                                          <p:attrName>style.visibility</p:attrName>
                                        </p:attrNameLst>
                                      </p:cBhvr>
                                      <p:to>
                                        <p:strVal val="visible"/>
                                      </p:to>
                                    </p:set>
                                    <p:anim calcmode="lin" valueType="num">
                                      <p:cBhvr additive="base">
                                        <p:cTn id="59" dur="500" fill="hold"/>
                                        <p:tgtEl>
                                          <p:spTgt spid="45"/>
                                        </p:tgtEl>
                                        <p:attrNameLst>
                                          <p:attrName>ppt_x</p:attrName>
                                        </p:attrNameLst>
                                      </p:cBhvr>
                                      <p:tavLst>
                                        <p:tav tm="0">
                                          <p:val>
                                            <p:strVal val="0-#ppt_w/2"/>
                                          </p:val>
                                        </p:tav>
                                        <p:tav tm="100000">
                                          <p:val>
                                            <p:strVal val="#ppt_x"/>
                                          </p:val>
                                        </p:tav>
                                      </p:tavLst>
                                    </p:anim>
                                    <p:anim calcmode="lin" valueType="num">
                                      <p:cBhvr additive="base">
                                        <p:cTn id="60" dur="500" fill="hold"/>
                                        <p:tgtEl>
                                          <p:spTgt spid="45"/>
                                        </p:tgtEl>
                                        <p:attrNameLst>
                                          <p:attrName>ppt_y</p:attrName>
                                        </p:attrNameLst>
                                      </p:cBhvr>
                                      <p:tavLst>
                                        <p:tav tm="0">
                                          <p:val>
                                            <p:strVal val="#ppt_y"/>
                                          </p:val>
                                        </p:tav>
                                        <p:tav tm="100000">
                                          <p:val>
                                            <p:strVal val="#ppt_y"/>
                                          </p:val>
                                        </p:tav>
                                      </p:tavLst>
                                    </p:anim>
                                  </p:childTnLst>
                                </p:cTn>
                              </p:par>
                              <p:par>
                                <p:cTn id="61" presetID="2" presetClass="entr" presetSubtype="8" fill="hold" nodeType="withEffect">
                                  <p:stCondLst>
                                    <p:cond delay="0"/>
                                  </p:stCondLst>
                                  <p:childTnLst>
                                    <p:set>
                                      <p:cBhvr>
                                        <p:cTn id="62" dur="1" fill="hold">
                                          <p:stCondLst>
                                            <p:cond delay="0"/>
                                          </p:stCondLst>
                                        </p:cTn>
                                        <p:tgtEl>
                                          <p:spTgt spid="47"/>
                                        </p:tgtEl>
                                        <p:attrNameLst>
                                          <p:attrName>style.visibility</p:attrName>
                                        </p:attrNameLst>
                                      </p:cBhvr>
                                      <p:to>
                                        <p:strVal val="visible"/>
                                      </p:to>
                                    </p:set>
                                    <p:anim calcmode="lin" valueType="num">
                                      <p:cBhvr additive="base">
                                        <p:cTn id="63" dur="500" fill="hold"/>
                                        <p:tgtEl>
                                          <p:spTgt spid="47"/>
                                        </p:tgtEl>
                                        <p:attrNameLst>
                                          <p:attrName>ppt_x</p:attrName>
                                        </p:attrNameLst>
                                      </p:cBhvr>
                                      <p:tavLst>
                                        <p:tav tm="0">
                                          <p:val>
                                            <p:strVal val="0-#ppt_w/2"/>
                                          </p:val>
                                        </p:tav>
                                        <p:tav tm="100000">
                                          <p:val>
                                            <p:strVal val="#ppt_x"/>
                                          </p:val>
                                        </p:tav>
                                      </p:tavLst>
                                    </p:anim>
                                    <p:anim calcmode="lin" valueType="num">
                                      <p:cBhvr additive="base">
                                        <p:cTn id="64" dur="500" fill="hold"/>
                                        <p:tgtEl>
                                          <p:spTgt spid="47"/>
                                        </p:tgtEl>
                                        <p:attrNameLst>
                                          <p:attrName>ppt_y</p:attrName>
                                        </p:attrNameLst>
                                      </p:cBhvr>
                                      <p:tavLst>
                                        <p:tav tm="0">
                                          <p:val>
                                            <p:strVal val="#ppt_y"/>
                                          </p:val>
                                        </p:tav>
                                        <p:tav tm="100000">
                                          <p:val>
                                            <p:strVal val="#ppt_y"/>
                                          </p:val>
                                        </p:tav>
                                      </p:tavLst>
                                    </p:anim>
                                  </p:childTnLst>
                                </p:cTn>
                              </p:par>
                              <p:par>
                                <p:cTn id="65" presetID="2" presetClass="entr" presetSubtype="8" fill="hold" nodeType="withEffect">
                                  <p:stCondLst>
                                    <p:cond delay="0"/>
                                  </p:stCondLst>
                                  <p:childTnLst>
                                    <p:set>
                                      <p:cBhvr>
                                        <p:cTn id="66" dur="1" fill="hold">
                                          <p:stCondLst>
                                            <p:cond delay="0"/>
                                          </p:stCondLst>
                                        </p:cTn>
                                        <p:tgtEl>
                                          <p:spTgt spid="48"/>
                                        </p:tgtEl>
                                        <p:attrNameLst>
                                          <p:attrName>style.visibility</p:attrName>
                                        </p:attrNameLst>
                                      </p:cBhvr>
                                      <p:to>
                                        <p:strVal val="visible"/>
                                      </p:to>
                                    </p:set>
                                    <p:anim calcmode="lin" valueType="num">
                                      <p:cBhvr additive="base">
                                        <p:cTn id="67" dur="500" fill="hold"/>
                                        <p:tgtEl>
                                          <p:spTgt spid="48"/>
                                        </p:tgtEl>
                                        <p:attrNameLst>
                                          <p:attrName>ppt_x</p:attrName>
                                        </p:attrNameLst>
                                      </p:cBhvr>
                                      <p:tavLst>
                                        <p:tav tm="0">
                                          <p:val>
                                            <p:strVal val="0-#ppt_w/2"/>
                                          </p:val>
                                        </p:tav>
                                        <p:tav tm="100000">
                                          <p:val>
                                            <p:strVal val="#ppt_x"/>
                                          </p:val>
                                        </p:tav>
                                      </p:tavLst>
                                    </p:anim>
                                    <p:anim calcmode="lin" valueType="num">
                                      <p:cBhvr additive="base">
                                        <p:cTn id="68" dur="500" fill="hold"/>
                                        <p:tgtEl>
                                          <p:spTgt spid="48"/>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49"/>
                                        </p:tgtEl>
                                        <p:attrNameLst>
                                          <p:attrName>style.visibility</p:attrName>
                                        </p:attrNameLst>
                                      </p:cBhvr>
                                      <p:to>
                                        <p:strVal val="visible"/>
                                      </p:to>
                                    </p:set>
                                    <p:anim calcmode="lin" valueType="num">
                                      <p:cBhvr additive="base">
                                        <p:cTn id="71" dur="500" fill="hold"/>
                                        <p:tgtEl>
                                          <p:spTgt spid="49"/>
                                        </p:tgtEl>
                                        <p:attrNameLst>
                                          <p:attrName>ppt_x</p:attrName>
                                        </p:attrNameLst>
                                      </p:cBhvr>
                                      <p:tavLst>
                                        <p:tav tm="0">
                                          <p:val>
                                            <p:strVal val="0-#ppt_w/2"/>
                                          </p:val>
                                        </p:tav>
                                        <p:tav tm="100000">
                                          <p:val>
                                            <p:strVal val="#ppt_x"/>
                                          </p:val>
                                        </p:tav>
                                      </p:tavLst>
                                    </p:anim>
                                    <p:anim calcmode="lin" valueType="num">
                                      <p:cBhvr additive="base">
                                        <p:cTn id="72" dur="500" fill="hold"/>
                                        <p:tgtEl>
                                          <p:spTgt spid="49"/>
                                        </p:tgtEl>
                                        <p:attrNameLst>
                                          <p:attrName>ppt_y</p:attrName>
                                        </p:attrNameLst>
                                      </p:cBhvr>
                                      <p:tavLst>
                                        <p:tav tm="0">
                                          <p:val>
                                            <p:strVal val="#ppt_y"/>
                                          </p:val>
                                        </p:tav>
                                        <p:tav tm="100000">
                                          <p:val>
                                            <p:strVal val="#ppt_y"/>
                                          </p:val>
                                        </p:tav>
                                      </p:tavLst>
                                    </p:anim>
                                  </p:childTnLst>
                                </p:cTn>
                              </p:par>
                              <p:par>
                                <p:cTn id="73" presetID="2" presetClass="entr" presetSubtype="8" fill="hold" nodeType="withEffect">
                                  <p:stCondLst>
                                    <p:cond delay="0"/>
                                  </p:stCondLst>
                                  <p:childTnLst>
                                    <p:set>
                                      <p:cBhvr>
                                        <p:cTn id="74" dur="1" fill="hold">
                                          <p:stCondLst>
                                            <p:cond delay="0"/>
                                          </p:stCondLst>
                                        </p:cTn>
                                        <p:tgtEl>
                                          <p:spTgt spid="50"/>
                                        </p:tgtEl>
                                        <p:attrNameLst>
                                          <p:attrName>style.visibility</p:attrName>
                                        </p:attrNameLst>
                                      </p:cBhvr>
                                      <p:to>
                                        <p:strVal val="visible"/>
                                      </p:to>
                                    </p:set>
                                    <p:anim calcmode="lin" valueType="num">
                                      <p:cBhvr additive="base">
                                        <p:cTn id="75" dur="500" fill="hold"/>
                                        <p:tgtEl>
                                          <p:spTgt spid="50"/>
                                        </p:tgtEl>
                                        <p:attrNameLst>
                                          <p:attrName>ppt_x</p:attrName>
                                        </p:attrNameLst>
                                      </p:cBhvr>
                                      <p:tavLst>
                                        <p:tav tm="0">
                                          <p:val>
                                            <p:strVal val="0-#ppt_w/2"/>
                                          </p:val>
                                        </p:tav>
                                        <p:tav tm="100000">
                                          <p:val>
                                            <p:strVal val="#ppt_x"/>
                                          </p:val>
                                        </p:tav>
                                      </p:tavLst>
                                    </p:anim>
                                    <p:anim calcmode="lin" valueType="num">
                                      <p:cBhvr additive="base">
                                        <p:cTn id="76" dur="500" fill="hold"/>
                                        <p:tgtEl>
                                          <p:spTgt spid="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 grpId="0">
        <p:bldAsOne/>
      </p:bldGraphic>
      <p:bldGraphic spid="17" grpId="0">
        <p:bldAsOne/>
      </p:bldGraphic>
      <p:bldGraphic spid="18" grpId="0">
        <p:bldAsOne/>
      </p:bldGraphic>
      <p:bldP spid="6" grpId="0"/>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Image 6" descr="ULBIBLIO-Gabarit-Bibl-VF-3.jpg"/>
          <p:cNvPicPr>
            <a:picLocks noChangeAspect="1"/>
          </p:cNvPicPr>
          <p:nvPr>
            <p:custDataLst>
              <p:tags r:id="rId1"/>
            </p:custDataLst>
          </p:nvPr>
        </p:nvPicPr>
        <p:blipFill>
          <a:blip r:embed="rId9"/>
          <a:stretch>
            <a:fillRect/>
          </a:stretch>
        </p:blipFill>
        <p:spPr bwMode="auto">
          <a:xfrm>
            <a:off x="0" y="0"/>
            <a:ext cx="9144000" cy="6858000"/>
          </a:xfrm>
          <a:prstGeom prst="rect">
            <a:avLst/>
          </a:prstGeom>
          <a:noFill/>
          <a:ln w="9525">
            <a:noFill/>
            <a:miter lim="800000"/>
            <a:headEnd/>
            <a:tailEnd/>
          </a:ln>
        </p:spPr>
      </p:pic>
      <p:pic>
        <p:nvPicPr>
          <p:cNvPr id="9" name="Image 8"/>
          <p:cNvPicPr>
            <a:picLocks noChangeAspect="1"/>
          </p:cNvPicPr>
          <p:nvPr>
            <p:custDataLst>
              <p:tags r:id="rId2"/>
            </p:custDataLst>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994752" y="6423046"/>
            <a:ext cx="6769100" cy="38100"/>
          </a:xfrm>
          <a:prstGeom prst="rect">
            <a:avLst/>
          </a:prstGeom>
        </p:spPr>
      </p:pic>
      <p:sp>
        <p:nvSpPr>
          <p:cNvPr id="11" name="Espace réservé du pied de page 3"/>
          <p:cNvSpPr>
            <a:spLocks noGrp="1"/>
          </p:cNvSpPr>
          <p:nvPr>
            <p:ph type="ftr" sz="quarter" idx="10"/>
            <p:custDataLst>
              <p:tags r:id="rId3"/>
            </p:custDataLst>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12" name="Espace réservé du numéro de diapositive 4"/>
          <p:cNvSpPr>
            <a:spLocks noGrp="1"/>
          </p:cNvSpPr>
          <p:nvPr>
            <p:ph type="sldNum" sz="quarter" idx="11"/>
            <p:custDataLst>
              <p:tags r:id="rId4"/>
            </p:custDataLst>
          </p:nvPr>
        </p:nvSpPr>
        <p:spPr>
          <a:xfrm>
            <a:off x="3090556" y="6468374"/>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30</a:t>
            </a:fld>
            <a:endParaRPr lang="fr-FR" dirty="0">
              <a:solidFill>
                <a:srgbClr val="5E5E5E"/>
              </a:solidFill>
              <a:latin typeface="Arial Narrow"/>
              <a:cs typeface="Arial Narrow"/>
            </a:endParaRPr>
          </a:p>
        </p:txBody>
      </p:sp>
      <p:sp>
        <p:nvSpPr>
          <p:cNvPr id="16" name="ZoneTexte 6"/>
          <p:cNvSpPr txBox="1">
            <a:spLocks noChangeArrowheads="1"/>
          </p:cNvSpPr>
          <p:nvPr>
            <p:custDataLst>
              <p:tags r:id="rId5"/>
            </p:custDataLst>
          </p:nvPr>
        </p:nvSpPr>
        <p:spPr bwMode="auto">
          <a:xfrm>
            <a:off x="479248" y="1900086"/>
            <a:ext cx="8552614" cy="723275"/>
          </a:xfrm>
          <a:prstGeom prst="rect">
            <a:avLst/>
          </a:prstGeom>
          <a:noFill/>
          <a:ln w="9525">
            <a:noFill/>
            <a:miter lim="800000"/>
            <a:headEnd/>
            <a:tailEnd/>
          </a:ln>
        </p:spPr>
        <p:txBody>
          <a:bodyPr wrap="square" lIns="0" tIns="0" rIns="0">
            <a:prstTxWarp prst="textNoShape">
              <a:avLst/>
            </a:prstTxWarp>
            <a:spAutoFit/>
          </a:bodyPr>
          <a:lstStyle/>
          <a:p>
            <a:pPr eaLnBrk="0" hangingPunct="0"/>
            <a:r>
              <a:rPr lang="fr-FR" sz="2200" dirty="0" smtClean="0">
                <a:solidFill>
                  <a:schemeClr val="tx1">
                    <a:lumMod val="65000"/>
                    <a:lumOff val="35000"/>
                  </a:schemeClr>
                </a:solidFill>
                <a:ea typeface="ヒラギノ角ゴ Pro W3" pitchFamily="1" charset="-128"/>
                <a:cs typeface="Arial" pitchFamily="34" charset="0"/>
              </a:rPr>
              <a:t>4.1  S’impliquer activement dans la réflexion stratégique du groupe de</a:t>
            </a:r>
          </a:p>
          <a:p>
            <a:pPr eaLnBrk="0" hangingPunct="0"/>
            <a:r>
              <a:rPr lang="fr-FR" sz="2200" dirty="0">
                <a:solidFill>
                  <a:schemeClr val="tx1">
                    <a:lumMod val="65000"/>
                    <a:lumOff val="35000"/>
                  </a:schemeClr>
                </a:solidFill>
                <a:ea typeface="ヒラギノ角ゴ Pro W3" pitchFamily="1" charset="-128"/>
                <a:cs typeface="Arial" pitchFamily="34" charset="0"/>
              </a:rPr>
              <a:t> </a:t>
            </a:r>
            <a:r>
              <a:rPr lang="fr-FR" sz="2200" dirty="0" smtClean="0">
                <a:solidFill>
                  <a:schemeClr val="tx1">
                    <a:lumMod val="65000"/>
                    <a:lumOff val="35000"/>
                  </a:schemeClr>
                </a:solidFill>
                <a:ea typeface="ヒラギノ角ゴ Pro W3" pitchFamily="1" charset="-128"/>
                <a:cs typeface="Arial" pitchFamily="34" charset="0"/>
              </a:rPr>
              <a:t>       travail sur les environnements physiques d’apprentissage</a:t>
            </a:r>
            <a:endParaRPr lang="fr-CA" sz="2200" dirty="0">
              <a:solidFill>
                <a:schemeClr val="tx1">
                  <a:lumMod val="65000"/>
                  <a:lumOff val="35000"/>
                </a:schemeClr>
              </a:solidFill>
              <a:ea typeface="ヒラギノ角ゴ Pro W3" pitchFamily="1" charset="-128"/>
              <a:cs typeface="Arial" pitchFamily="34" charset="0"/>
            </a:endParaRPr>
          </a:p>
        </p:txBody>
      </p:sp>
      <p:graphicFrame>
        <p:nvGraphicFramePr>
          <p:cNvPr id="13" name="Diagramme 12"/>
          <p:cNvGraphicFramePr/>
          <p:nvPr>
            <p:extLst>
              <p:ext uri="{D42A27DB-BD31-4B8C-83A1-F6EECF244321}">
                <p14:modId xmlns:p14="http://schemas.microsoft.com/office/powerpoint/2010/main" val="3577471265"/>
              </p:ext>
            </p:extLst>
          </p:nvPr>
        </p:nvGraphicFramePr>
        <p:xfrm>
          <a:off x="1043608" y="2940577"/>
          <a:ext cx="6706230" cy="2576655"/>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8" name="ZoneTexte 17"/>
          <p:cNvSpPr txBox="1"/>
          <p:nvPr/>
        </p:nvSpPr>
        <p:spPr>
          <a:xfrm>
            <a:off x="7164288" y="-27482"/>
            <a:ext cx="1612035" cy="369332"/>
          </a:xfrm>
          <a:prstGeom prst="rect">
            <a:avLst/>
          </a:prstGeom>
          <a:noFill/>
        </p:spPr>
        <p:txBody>
          <a:bodyPr wrap="square" rtlCol="0">
            <a:spAutoFit/>
          </a:bodyPr>
          <a:lstStyle/>
          <a:p>
            <a:r>
              <a:rPr lang="fr-FR" dirty="0">
                <a:solidFill>
                  <a:srgbClr val="E7021A"/>
                </a:solidFill>
                <a:latin typeface="Minion Pro" pitchFamily="18" charset="0"/>
                <a:cs typeface="Arial" pitchFamily="34" charset="0"/>
              </a:rPr>
              <a:t>Orientation </a:t>
            </a:r>
            <a:r>
              <a:rPr lang="fr-FR" dirty="0" smtClean="0">
                <a:solidFill>
                  <a:srgbClr val="E7021A"/>
                </a:solidFill>
                <a:latin typeface="Minion Pro" pitchFamily="18" charset="0"/>
                <a:cs typeface="Arial" pitchFamily="34" charset="0"/>
              </a:rPr>
              <a:t>4</a:t>
            </a:r>
            <a:endParaRPr lang="fr-CA" dirty="0"/>
          </a:p>
        </p:txBody>
      </p:sp>
      <p:sp>
        <p:nvSpPr>
          <p:cNvPr id="15" name="Rectangle 2"/>
          <p:cNvSpPr>
            <a:spLocks noGrp="1" noChangeArrowheads="1"/>
          </p:cNvSpPr>
          <p:nvPr>
            <p:ph type="title"/>
            <p:custDataLst>
              <p:tags r:id="rId6"/>
            </p:custDataLst>
          </p:nvPr>
        </p:nvSpPr>
        <p:spPr>
          <a:xfrm>
            <a:off x="347663" y="838200"/>
            <a:ext cx="8899525" cy="860425"/>
          </a:xfrm>
        </p:spPr>
        <p:txBody>
          <a:bodyPr anchor="t" anchorCtr="0">
            <a:noAutofit/>
          </a:bodyPr>
          <a:lstStyle/>
          <a:p>
            <a:pPr algn="l"/>
            <a:r>
              <a:rPr lang="fr-FR" sz="2800" dirty="0" smtClean="0">
                <a:solidFill>
                  <a:srgbClr val="E7021A"/>
                </a:solidFill>
                <a:latin typeface="Minion Pro" pitchFamily="18" charset="0"/>
                <a:cs typeface="Arial" pitchFamily="34" charset="0"/>
              </a:rPr>
              <a:t>La BUL : </a:t>
            </a:r>
            <a:r>
              <a:rPr lang="fr-FR" sz="2800" dirty="0">
                <a:solidFill>
                  <a:srgbClr val="E7021A"/>
                </a:solidFill>
                <a:latin typeface="Minion Pro" pitchFamily="18" charset="0"/>
                <a:cs typeface="Arial" pitchFamily="34" charset="0"/>
              </a:rPr>
              <a:t>Un espace vivant ancré dans le campus</a:t>
            </a:r>
          </a:p>
        </p:txBody>
      </p:sp>
    </p:spTree>
    <p:extLst>
      <p:ext uri="{BB962C8B-B14F-4D97-AF65-F5344CB8AC3E}">
        <p14:creationId xmlns:p14="http://schemas.microsoft.com/office/powerpoint/2010/main" val="18128292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Image 6" descr="ULBIBLIO-Gabarit-Bibl-VF-3.jpg"/>
          <p:cNvPicPr>
            <a:picLocks noChangeAspect="1"/>
          </p:cNvPicPr>
          <p:nvPr>
            <p:custDataLst>
              <p:tags r:id="rId1"/>
            </p:custDataLst>
          </p:nvPr>
        </p:nvPicPr>
        <p:blipFill>
          <a:blip r:embed="rId9"/>
          <a:stretch>
            <a:fillRect/>
          </a:stretch>
        </p:blipFill>
        <p:spPr bwMode="auto">
          <a:xfrm>
            <a:off x="0" y="0"/>
            <a:ext cx="9144000" cy="6858000"/>
          </a:xfrm>
          <a:prstGeom prst="rect">
            <a:avLst/>
          </a:prstGeom>
          <a:noFill/>
          <a:ln w="9525">
            <a:noFill/>
            <a:miter lim="800000"/>
            <a:headEnd/>
            <a:tailEnd/>
          </a:ln>
        </p:spPr>
      </p:pic>
      <p:pic>
        <p:nvPicPr>
          <p:cNvPr id="9" name="Image 8"/>
          <p:cNvPicPr>
            <a:picLocks noChangeAspect="1"/>
          </p:cNvPicPr>
          <p:nvPr>
            <p:custDataLst>
              <p:tags r:id="rId2"/>
            </p:custDataLst>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994752" y="6423046"/>
            <a:ext cx="6769100" cy="38100"/>
          </a:xfrm>
          <a:prstGeom prst="rect">
            <a:avLst/>
          </a:prstGeom>
        </p:spPr>
      </p:pic>
      <p:sp>
        <p:nvSpPr>
          <p:cNvPr id="11" name="Espace réservé du pied de page 3"/>
          <p:cNvSpPr>
            <a:spLocks noGrp="1"/>
          </p:cNvSpPr>
          <p:nvPr>
            <p:ph type="ftr" sz="quarter" idx="10"/>
            <p:custDataLst>
              <p:tags r:id="rId3"/>
            </p:custDataLst>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12" name="Espace réservé du numéro de diapositive 4"/>
          <p:cNvSpPr>
            <a:spLocks noGrp="1"/>
          </p:cNvSpPr>
          <p:nvPr>
            <p:ph type="sldNum" sz="quarter" idx="11"/>
            <p:custDataLst>
              <p:tags r:id="rId4"/>
            </p:custDataLst>
          </p:nvPr>
        </p:nvSpPr>
        <p:spPr>
          <a:xfrm>
            <a:off x="3090556" y="6468374"/>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31</a:t>
            </a:fld>
            <a:endParaRPr lang="fr-FR" dirty="0">
              <a:solidFill>
                <a:srgbClr val="5E5E5E"/>
              </a:solidFill>
              <a:latin typeface="Arial Narrow"/>
              <a:cs typeface="Arial Narrow"/>
            </a:endParaRPr>
          </a:p>
        </p:txBody>
      </p:sp>
      <p:sp>
        <p:nvSpPr>
          <p:cNvPr id="16" name="ZoneTexte 6"/>
          <p:cNvSpPr txBox="1">
            <a:spLocks noChangeArrowheads="1"/>
          </p:cNvSpPr>
          <p:nvPr>
            <p:custDataLst>
              <p:tags r:id="rId5"/>
            </p:custDataLst>
          </p:nvPr>
        </p:nvSpPr>
        <p:spPr bwMode="auto">
          <a:xfrm>
            <a:off x="481605" y="1708689"/>
            <a:ext cx="8552614" cy="723275"/>
          </a:xfrm>
          <a:prstGeom prst="rect">
            <a:avLst/>
          </a:prstGeom>
          <a:noFill/>
          <a:ln w="9525">
            <a:noFill/>
            <a:miter lim="800000"/>
            <a:headEnd/>
            <a:tailEnd/>
          </a:ln>
        </p:spPr>
        <p:txBody>
          <a:bodyPr wrap="square" lIns="0" tIns="0" rIns="0">
            <a:prstTxWarp prst="textNoShape">
              <a:avLst/>
            </a:prstTxWarp>
            <a:spAutoFit/>
          </a:bodyPr>
          <a:lstStyle/>
          <a:p>
            <a:pPr eaLnBrk="0" hangingPunct="0"/>
            <a:r>
              <a:rPr lang="fr-FR" sz="2200" dirty="0" smtClean="0">
                <a:solidFill>
                  <a:schemeClr val="tx1">
                    <a:lumMod val="65000"/>
                    <a:lumOff val="35000"/>
                  </a:schemeClr>
                </a:solidFill>
                <a:ea typeface="ヒラギノ角ゴ Pro W3" pitchFamily="1" charset="-128"/>
                <a:cs typeface="Arial" pitchFamily="34" charset="0"/>
              </a:rPr>
              <a:t>4.2  Poursuivre le réaménagement complet des espaces afin d’offrir des  </a:t>
            </a:r>
          </a:p>
          <a:p>
            <a:pPr eaLnBrk="0" hangingPunct="0"/>
            <a:r>
              <a:rPr lang="fr-FR" sz="2200" dirty="0">
                <a:solidFill>
                  <a:schemeClr val="tx1">
                    <a:lumMod val="65000"/>
                    <a:lumOff val="35000"/>
                  </a:schemeClr>
                </a:solidFill>
                <a:ea typeface="ヒラギノ角ゴ Pro W3" pitchFamily="1" charset="-128"/>
                <a:cs typeface="Arial" pitchFamily="34" charset="0"/>
              </a:rPr>
              <a:t> </a:t>
            </a:r>
            <a:r>
              <a:rPr lang="fr-FR" sz="2200" dirty="0" smtClean="0">
                <a:solidFill>
                  <a:schemeClr val="tx1">
                    <a:lumMod val="65000"/>
                    <a:lumOff val="35000"/>
                  </a:schemeClr>
                </a:solidFill>
                <a:ea typeface="ヒラギノ角ゴ Pro W3" pitchFamily="1" charset="-128"/>
                <a:cs typeface="Arial" pitchFamily="34" charset="0"/>
              </a:rPr>
              <a:t>       espaces de travail conviviaux et efficaces</a:t>
            </a:r>
            <a:endParaRPr lang="fr-CA" sz="2200" dirty="0">
              <a:solidFill>
                <a:schemeClr val="tx1">
                  <a:lumMod val="65000"/>
                  <a:lumOff val="35000"/>
                </a:schemeClr>
              </a:solidFill>
              <a:ea typeface="ヒラギノ角ゴ Pro W3" pitchFamily="1" charset="-128"/>
              <a:cs typeface="Arial" pitchFamily="34" charset="0"/>
            </a:endParaRPr>
          </a:p>
        </p:txBody>
      </p:sp>
      <p:graphicFrame>
        <p:nvGraphicFramePr>
          <p:cNvPr id="13" name="Diagramme 12"/>
          <p:cNvGraphicFramePr/>
          <p:nvPr>
            <p:extLst>
              <p:ext uri="{D42A27DB-BD31-4B8C-83A1-F6EECF244321}">
                <p14:modId xmlns:p14="http://schemas.microsoft.com/office/powerpoint/2010/main" val="1020204575"/>
              </p:ext>
            </p:extLst>
          </p:nvPr>
        </p:nvGraphicFramePr>
        <p:xfrm>
          <a:off x="971600" y="2940576"/>
          <a:ext cx="6706230" cy="2576656"/>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4" name="ZoneTexte 13"/>
          <p:cNvSpPr txBox="1"/>
          <p:nvPr/>
        </p:nvSpPr>
        <p:spPr>
          <a:xfrm>
            <a:off x="7164288" y="-27482"/>
            <a:ext cx="1612035" cy="369332"/>
          </a:xfrm>
          <a:prstGeom prst="rect">
            <a:avLst/>
          </a:prstGeom>
          <a:noFill/>
        </p:spPr>
        <p:txBody>
          <a:bodyPr wrap="square" rtlCol="0">
            <a:spAutoFit/>
          </a:bodyPr>
          <a:lstStyle/>
          <a:p>
            <a:r>
              <a:rPr lang="fr-FR" dirty="0">
                <a:solidFill>
                  <a:srgbClr val="E7021A"/>
                </a:solidFill>
                <a:latin typeface="Minion Pro" pitchFamily="18" charset="0"/>
                <a:cs typeface="Arial" pitchFamily="34" charset="0"/>
              </a:rPr>
              <a:t>Orientation </a:t>
            </a:r>
            <a:r>
              <a:rPr lang="fr-FR" dirty="0" smtClean="0">
                <a:solidFill>
                  <a:srgbClr val="E7021A"/>
                </a:solidFill>
                <a:latin typeface="Minion Pro" pitchFamily="18" charset="0"/>
                <a:cs typeface="Arial" pitchFamily="34" charset="0"/>
              </a:rPr>
              <a:t>4</a:t>
            </a:r>
            <a:endParaRPr lang="fr-CA" dirty="0"/>
          </a:p>
        </p:txBody>
      </p:sp>
      <p:sp>
        <p:nvSpPr>
          <p:cNvPr id="17" name="Rectangle 2"/>
          <p:cNvSpPr>
            <a:spLocks noGrp="1" noChangeArrowheads="1"/>
          </p:cNvSpPr>
          <p:nvPr>
            <p:ph type="title"/>
            <p:custDataLst>
              <p:tags r:id="rId6"/>
            </p:custDataLst>
          </p:nvPr>
        </p:nvSpPr>
        <p:spPr>
          <a:xfrm>
            <a:off x="347663" y="838200"/>
            <a:ext cx="8899525" cy="860425"/>
          </a:xfrm>
        </p:spPr>
        <p:txBody>
          <a:bodyPr anchor="t" anchorCtr="0">
            <a:noAutofit/>
          </a:bodyPr>
          <a:lstStyle/>
          <a:p>
            <a:pPr algn="l"/>
            <a:r>
              <a:rPr lang="fr-FR" sz="2800" dirty="0" smtClean="0">
                <a:solidFill>
                  <a:srgbClr val="E7021A"/>
                </a:solidFill>
                <a:latin typeface="Minion Pro" pitchFamily="18" charset="0"/>
                <a:cs typeface="Arial" pitchFamily="34" charset="0"/>
              </a:rPr>
              <a:t>La BUL : </a:t>
            </a:r>
            <a:r>
              <a:rPr lang="fr-FR" sz="2800" dirty="0">
                <a:solidFill>
                  <a:srgbClr val="E7021A"/>
                </a:solidFill>
                <a:latin typeface="Minion Pro" pitchFamily="18" charset="0"/>
                <a:cs typeface="Arial" pitchFamily="34" charset="0"/>
              </a:rPr>
              <a:t>Un espace vivant ancré dans le campus</a:t>
            </a:r>
          </a:p>
        </p:txBody>
      </p:sp>
    </p:spTree>
    <p:extLst>
      <p:ext uri="{BB962C8B-B14F-4D97-AF65-F5344CB8AC3E}">
        <p14:creationId xmlns:p14="http://schemas.microsoft.com/office/powerpoint/2010/main" val="1533862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Image 6" descr="ULBIBLIO-Gabarit-Bibl-VF-3.jpg"/>
          <p:cNvPicPr>
            <a:picLocks noChangeAspect="1"/>
          </p:cNvPicPr>
          <p:nvPr>
            <p:custDataLst>
              <p:tags r:id="rId1"/>
            </p:custDataLst>
          </p:nvPr>
        </p:nvPicPr>
        <p:blipFill>
          <a:blip r:embed="rId9"/>
          <a:stretch>
            <a:fillRect/>
          </a:stretch>
        </p:blipFill>
        <p:spPr bwMode="auto">
          <a:xfrm>
            <a:off x="0" y="0"/>
            <a:ext cx="9144000" cy="6858000"/>
          </a:xfrm>
          <a:prstGeom prst="rect">
            <a:avLst/>
          </a:prstGeom>
          <a:noFill/>
          <a:ln w="9525">
            <a:noFill/>
            <a:miter lim="800000"/>
            <a:headEnd/>
            <a:tailEnd/>
          </a:ln>
        </p:spPr>
      </p:pic>
      <p:sp>
        <p:nvSpPr>
          <p:cNvPr id="67589" name="Rectangle 2"/>
          <p:cNvSpPr>
            <a:spLocks noGrp="1" noChangeArrowheads="1"/>
          </p:cNvSpPr>
          <p:nvPr>
            <p:ph type="title"/>
            <p:custDataLst>
              <p:tags r:id="rId2"/>
            </p:custDataLst>
          </p:nvPr>
        </p:nvSpPr>
        <p:spPr>
          <a:xfrm>
            <a:off x="347277" y="838200"/>
            <a:ext cx="8054856" cy="861204"/>
          </a:xfrm>
        </p:spPr>
        <p:txBody>
          <a:bodyPr anchor="t" anchorCtr="0">
            <a:noAutofit/>
          </a:bodyPr>
          <a:lstStyle/>
          <a:p>
            <a:pPr algn="l"/>
            <a:r>
              <a:rPr lang="fr-FR" sz="2800" dirty="0" smtClean="0">
                <a:solidFill>
                  <a:srgbClr val="E7021A"/>
                </a:solidFill>
                <a:latin typeface="Minion Pro" pitchFamily="18" charset="0"/>
                <a:cs typeface="Arial" pitchFamily="34" charset="0"/>
              </a:rPr>
              <a:t>La BUL : Ouverte sur la région, le pays, le monde…</a:t>
            </a:r>
            <a:endParaRPr lang="fr-FR" sz="2800" dirty="0">
              <a:solidFill>
                <a:srgbClr val="E7021A"/>
              </a:solidFill>
              <a:latin typeface="Minion Pro" pitchFamily="18" charset="0"/>
              <a:cs typeface="Arial" pitchFamily="34" charset="0"/>
            </a:endParaRPr>
          </a:p>
        </p:txBody>
      </p:sp>
      <p:pic>
        <p:nvPicPr>
          <p:cNvPr id="9" name="Image 8"/>
          <p:cNvPicPr>
            <a:picLocks noChangeAspect="1"/>
          </p:cNvPicPr>
          <p:nvPr>
            <p:custDataLst>
              <p:tags r:id="rId3"/>
            </p:custDataLst>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994752" y="6423046"/>
            <a:ext cx="6769100" cy="38100"/>
          </a:xfrm>
          <a:prstGeom prst="rect">
            <a:avLst/>
          </a:prstGeom>
        </p:spPr>
      </p:pic>
      <p:sp>
        <p:nvSpPr>
          <p:cNvPr id="11" name="Espace réservé du pied de page 3"/>
          <p:cNvSpPr>
            <a:spLocks noGrp="1"/>
          </p:cNvSpPr>
          <p:nvPr>
            <p:ph type="ftr" sz="quarter" idx="10"/>
            <p:custDataLst>
              <p:tags r:id="rId4"/>
            </p:custDataLst>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12" name="Espace réservé du numéro de diapositive 4"/>
          <p:cNvSpPr>
            <a:spLocks noGrp="1"/>
          </p:cNvSpPr>
          <p:nvPr>
            <p:ph type="sldNum" sz="quarter" idx="11"/>
            <p:custDataLst>
              <p:tags r:id="rId5"/>
            </p:custDataLst>
          </p:nvPr>
        </p:nvSpPr>
        <p:spPr>
          <a:xfrm>
            <a:off x="3090556" y="6468374"/>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32</a:t>
            </a:fld>
            <a:endParaRPr lang="fr-FR" dirty="0">
              <a:solidFill>
                <a:srgbClr val="5E5E5E"/>
              </a:solidFill>
              <a:latin typeface="Arial Narrow"/>
              <a:cs typeface="Arial Narrow"/>
            </a:endParaRPr>
          </a:p>
        </p:txBody>
      </p:sp>
      <p:sp>
        <p:nvSpPr>
          <p:cNvPr id="16" name="ZoneTexte 6"/>
          <p:cNvSpPr txBox="1">
            <a:spLocks noChangeArrowheads="1"/>
          </p:cNvSpPr>
          <p:nvPr>
            <p:custDataLst>
              <p:tags r:id="rId6"/>
            </p:custDataLst>
          </p:nvPr>
        </p:nvSpPr>
        <p:spPr bwMode="auto">
          <a:xfrm>
            <a:off x="454999" y="1699404"/>
            <a:ext cx="8552614" cy="723275"/>
          </a:xfrm>
          <a:prstGeom prst="rect">
            <a:avLst/>
          </a:prstGeom>
          <a:noFill/>
          <a:ln w="9525">
            <a:noFill/>
            <a:miter lim="800000"/>
            <a:headEnd/>
            <a:tailEnd/>
          </a:ln>
        </p:spPr>
        <p:txBody>
          <a:bodyPr wrap="square" lIns="0" tIns="0" rIns="0">
            <a:prstTxWarp prst="textNoShape">
              <a:avLst/>
            </a:prstTxWarp>
            <a:spAutoFit/>
          </a:bodyPr>
          <a:lstStyle/>
          <a:p>
            <a:pPr eaLnBrk="0" hangingPunct="0"/>
            <a:r>
              <a:rPr lang="fr-FR" sz="2200" dirty="0" smtClean="0">
                <a:solidFill>
                  <a:schemeClr val="tx1">
                    <a:lumMod val="65000"/>
                    <a:lumOff val="35000"/>
                  </a:schemeClr>
                </a:solidFill>
                <a:ea typeface="ヒラギノ角ゴ Pro W3" pitchFamily="1" charset="-128"/>
                <a:cs typeface="Arial" pitchFamily="34" charset="0"/>
              </a:rPr>
              <a:t>5.1  Jouer activement son rôle naturel de diffuseur culturel dans la</a:t>
            </a:r>
          </a:p>
          <a:p>
            <a:pPr eaLnBrk="0" hangingPunct="0"/>
            <a:r>
              <a:rPr lang="fr-FR" sz="2200" dirty="0">
                <a:solidFill>
                  <a:schemeClr val="tx1">
                    <a:lumMod val="65000"/>
                    <a:lumOff val="35000"/>
                  </a:schemeClr>
                </a:solidFill>
                <a:ea typeface="ヒラギノ角ゴ Pro W3" pitchFamily="1" charset="-128"/>
                <a:cs typeface="Arial" pitchFamily="34" charset="0"/>
              </a:rPr>
              <a:t> </a:t>
            </a:r>
            <a:r>
              <a:rPr lang="fr-FR" sz="2200" dirty="0" smtClean="0">
                <a:solidFill>
                  <a:schemeClr val="tx1">
                    <a:lumMod val="65000"/>
                    <a:lumOff val="35000"/>
                  </a:schemeClr>
                </a:solidFill>
                <a:ea typeface="ヒラギノ角ゴ Pro W3" pitchFamily="1" charset="-128"/>
                <a:cs typeface="Arial" pitchFamily="34" charset="0"/>
              </a:rPr>
              <a:t>      communauté universitaire, au niveau municipal et régional</a:t>
            </a:r>
            <a:endParaRPr lang="fr-CA" sz="2200" dirty="0">
              <a:solidFill>
                <a:schemeClr val="tx1">
                  <a:lumMod val="65000"/>
                  <a:lumOff val="35000"/>
                </a:schemeClr>
              </a:solidFill>
              <a:ea typeface="ヒラギノ角ゴ Pro W3" pitchFamily="1" charset="-128"/>
              <a:cs typeface="Arial" pitchFamily="34" charset="0"/>
            </a:endParaRPr>
          </a:p>
        </p:txBody>
      </p:sp>
      <p:graphicFrame>
        <p:nvGraphicFramePr>
          <p:cNvPr id="13" name="Diagramme 12"/>
          <p:cNvGraphicFramePr/>
          <p:nvPr>
            <p:extLst>
              <p:ext uri="{D42A27DB-BD31-4B8C-83A1-F6EECF244321}">
                <p14:modId xmlns:p14="http://schemas.microsoft.com/office/powerpoint/2010/main" val="3076492755"/>
              </p:ext>
            </p:extLst>
          </p:nvPr>
        </p:nvGraphicFramePr>
        <p:xfrm>
          <a:off x="1250146" y="2940576"/>
          <a:ext cx="6706230" cy="1424528"/>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4" name="ZoneTexte 13"/>
          <p:cNvSpPr txBox="1"/>
          <p:nvPr/>
        </p:nvSpPr>
        <p:spPr>
          <a:xfrm>
            <a:off x="7164288" y="-27482"/>
            <a:ext cx="1612035" cy="369332"/>
          </a:xfrm>
          <a:prstGeom prst="rect">
            <a:avLst/>
          </a:prstGeom>
          <a:noFill/>
        </p:spPr>
        <p:txBody>
          <a:bodyPr wrap="square" rtlCol="0">
            <a:spAutoFit/>
          </a:bodyPr>
          <a:lstStyle/>
          <a:p>
            <a:r>
              <a:rPr lang="fr-FR" dirty="0">
                <a:solidFill>
                  <a:srgbClr val="E7021A"/>
                </a:solidFill>
                <a:latin typeface="Minion Pro" pitchFamily="18" charset="0"/>
                <a:cs typeface="Arial" pitchFamily="34" charset="0"/>
              </a:rPr>
              <a:t>Orientation 5</a:t>
            </a:r>
            <a:endParaRPr lang="fr-CA" dirty="0"/>
          </a:p>
        </p:txBody>
      </p:sp>
    </p:spTree>
    <p:extLst>
      <p:ext uri="{BB962C8B-B14F-4D97-AF65-F5344CB8AC3E}">
        <p14:creationId xmlns:p14="http://schemas.microsoft.com/office/powerpoint/2010/main" val="1533862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Image 6" descr="ULBIBLIO-Gabarit-Bibl-VF-3.jpg"/>
          <p:cNvPicPr>
            <a:picLocks noChangeAspect="1"/>
          </p:cNvPicPr>
          <p:nvPr>
            <p:custDataLst>
              <p:tags r:id="rId1"/>
            </p:custDataLst>
          </p:nvPr>
        </p:nvPicPr>
        <p:blipFill>
          <a:blip r:embed="rId9"/>
          <a:stretch>
            <a:fillRect/>
          </a:stretch>
        </p:blipFill>
        <p:spPr bwMode="auto">
          <a:xfrm>
            <a:off x="0" y="0"/>
            <a:ext cx="9144000" cy="6858000"/>
          </a:xfrm>
          <a:prstGeom prst="rect">
            <a:avLst/>
          </a:prstGeom>
          <a:noFill/>
          <a:ln w="9525">
            <a:noFill/>
            <a:miter lim="800000"/>
            <a:headEnd/>
            <a:tailEnd/>
          </a:ln>
        </p:spPr>
      </p:pic>
      <p:pic>
        <p:nvPicPr>
          <p:cNvPr id="9" name="Image 8"/>
          <p:cNvPicPr>
            <a:picLocks noChangeAspect="1"/>
          </p:cNvPicPr>
          <p:nvPr>
            <p:custDataLst>
              <p:tags r:id="rId2"/>
            </p:custDataLst>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994752" y="6423046"/>
            <a:ext cx="6769100" cy="38100"/>
          </a:xfrm>
          <a:prstGeom prst="rect">
            <a:avLst/>
          </a:prstGeom>
        </p:spPr>
      </p:pic>
      <p:sp>
        <p:nvSpPr>
          <p:cNvPr id="11" name="Espace réservé du pied de page 3"/>
          <p:cNvSpPr>
            <a:spLocks noGrp="1"/>
          </p:cNvSpPr>
          <p:nvPr>
            <p:ph type="ftr" sz="quarter" idx="10"/>
            <p:custDataLst>
              <p:tags r:id="rId3"/>
            </p:custDataLst>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12" name="Espace réservé du numéro de diapositive 4"/>
          <p:cNvSpPr>
            <a:spLocks noGrp="1"/>
          </p:cNvSpPr>
          <p:nvPr>
            <p:ph type="sldNum" sz="quarter" idx="11"/>
            <p:custDataLst>
              <p:tags r:id="rId4"/>
            </p:custDataLst>
          </p:nvPr>
        </p:nvSpPr>
        <p:spPr>
          <a:xfrm>
            <a:off x="3090556" y="6468374"/>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33</a:t>
            </a:fld>
            <a:endParaRPr lang="fr-FR" dirty="0">
              <a:solidFill>
                <a:srgbClr val="5E5E5E"/>
              </a:solidFill>
              <a:latin typeface="Arial Narrow"/>
              <a:cs typeface="Arial Narrow"/>
            </a:endParaRPr>
          </a:p>
        </p:txBody>
      </p:sp>
      <p:sp>
        <p:nvSpPr>
          <p:cNvPr id="16" name="ZoneTexte 6"/>
          <p:cNvSpPr txBox="1">
            <a:spLocks noChangeArrowheads="1"/>
          </p:cNvSpPr>
          <p:nvPr>
            <p:custDataLst>
              <p:tags r:id="rId5"/>
            </p:custDataLst>
          </p:nvPr>
        </p:nvSpPr>
        <p:spPr bwMode="auto">
          <a:xfrm>
            <a:off x="407846" y="1628800"/>
            <a:ext cx="8328307" cy="723275"/>
          </a:xfrm>
          <a:prstGeom prst="rect">
            <a:avLst/>
          </a:prstGeom>
          <a:noFill/>
          <a:ln w="9525">
            <a:noFill/>
            <a:miter lim="800000"/>
            <a:headEnd/>
            <a:tailEnd/>
          </a:ln>
        </p:spPr>
        <p:txBody>
          <a:bodyPr wrap="square" lIns="0" tIns="0" rIns="0">
            <a:prstTxWarp prst="textNoShape">
              <a:avLst/>
            </a:prstTxWarp>
            <a:spAutoFit/>
          </a:bodyPr>
          <a:lstStyle/>
          <a:p>
            <a:pPr eaLnBrk="0" hangingPunct="0"/>
            <a:r>
              <a:rPr lang="fr-FR" sz="2200" dirty="0" smtClean="0">
                <a:solidFill>
                  <a:schemeClr val="tx1">
                    <a:lumMod val="65000"/>
                    <a:lumOff val="35000"/>
                  </a:schemeClr>
                </a:solidFill>
                <a:ea typeface="ヒラギノ角ゴ Pro W3" pitchFamily="1" charset="-128"/>
                <a:cs typeface="Arial" pitchFamily="34" charset="0"/>
              </a:rPr>
              <a:t>5.2  Poursuivre la réflexion sur les services pouvant être offerts aux                  </a:t>
            </a:r>
          </a:p>
          <a:p>
            <a:pPr eaLnBrk="0" hangingPunct="0"/>
            <a:r>
              <a:rPr lang="fr-FR" sz="2200" dirty="0">
                <a:solidFill>
                  <a:schemeClr val="tx1">
                    <a:lumMod val="65000"/>
                    <a:lumOff val="35000"/>
                  </a:schemeClr>
                </a:solidFill>
                <a:ea typeface="ヒラギノ角ゴ Pro W3" pitchFamily="1" charset="-128"/>
                <a:cs typeface="Arial" pitchFamily="34" charset="0"/>
              </a:rPr>
              <a:t> </a:t>
            </a:r>
            <a:r>
              <a:rPr lang="fr-FR" sz="2200" dirty="0" smtClean="0">
                <a:solidFill>
                  <a:schemeClr val="tx1">
                    <a:lumMod val="65000"/>
                    <a:lumOff val="35000"/>
                  </a:schemeClr>
                </a:solidFill>
                <a:ea typeface="ヒラギノ角ゴ Pro W3" pitchFamily="1" charset="-128"/>
                <a:cs typeface="Arial" pitchFamily="34" charset="0"/>
              </a:rPr>
              <a:t>       publics externes en émergence</a:t>
            </a:r>
            <a:endParaRPr lang="fr-CA" sz="2200" dirty="0">
              <a:solidFill>
                <a:schemeClr val="tx1">
                  <a:lumMod val="65000"/>
                  <a:lumOff val="35000"/>
                </a:schemeClr>
              </a:solidFill>
              <a:ea typeface="ヒラギノ角ゴ Pro W3" pitchFamily="1" charset="-128"/>
              <a:cs typeface="Arial" pitchFamily="34" charset="0"/>
            </a:endParaRPr>
          </a:p>
        </p:txBody>
      </p:sp>
      <p:graphicFrame>
        <p:nvGraphicFramePr>
          <p:cNvPr id="13" name="Diagramme 12"/>
          <p:cNvGraphicFramePr/>
          <p:nvPr>
            <p:extLst>
              <p:ext uri="{D42A27DB-BD31-4B8C-83A1-F6EECF244321}">
                <p14:modId xmlns:p14="http://schemas.microsoft.com/office/powerpoint/2010/main" val="687826731"/>
              </p:ext>
            </p:extLst>
          </p:nvPr>
        </p:nvGraphicFramePr>
        <p:xfrm>
          <a:off x="1034122" y="2852936"/>
          <a:ext cx="6706230" cy="216024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4" name="ZoneTexte 13"/>
          <p:cNvSpPr txBox="1"/>
          <p:nvPr/>
        </p:nvSpPr>
        <p:spPr>
          <a:xfrm>
            <a:off x="7164288" y="-27482"/>
            <a:ext cx="1612035" cy="369332"/>
          </a:xfrm>
          <a:prstGeom prst="rect">
            <a:avLst/>
          </a:prstGeom>
          <a:noFill/>
        </p:spPr>
        <p:txBody>
          <a:bodyPr wrap="square" rtlCol="0">
            <a:spAutoFit/>
          </a:bodyPr>
          <a:lstStyle/>
          <a:p>
            <a:r>
              <a:rPr lang="fr-FR" dirty="0">
                <a:solidFill>
                  <a:srgbClr val="E7021A"/>
                </a:solidFill>
                <a:latin typeface="Minion Pro" pitchFamily="18" charset="0"/>
                <a:cs typeface="Arial" pitchFamily="34" charset="0"/>
              </a:rPr>
              <a:t>Orientation 5</a:t>
            </a:r>
            <a:endParaRPr lang="fr-CA" dirty="0"/>
          </a:p>
        </p:txBody>
      </p:sp>
      <p:sp>
        <p:nvSpPr>
          <p:cNvPr id="15" name="Rectangle 2"/>
          <p:cNvSpPr>
            <a:spLocks noGrp="1" noChangeArrowheads="1"/>
          </p:cNvSpPr>
          <p:nvPr>
            <p:ph type="title"/>
            <p:custDataLst>
              <p:tags r:id="rId6"/>
            </p:custDataLst>
          </p:nvPr>
        </p:nvSpPr>
        <p:spPr>
          <a:xfrm>
            <a:off x="347663" y="838200"/>
            <a:ext cx="8054975" cy="860425"/>
          </a:xfrm>
        </p:spPr>
        <p:txBody>
          <a:bodyPr anchor="t" anchorCtr="0">
            <a:noAutofit/>
          </a:bodyPr>
          <a:lstStyle/>
          <a:p>
            <a:pPr algn="l"/>
            <a:r>
              <a:rPr lang="fr-FR" sz="2800" dirty="0" smtClean="0">
                <a:solidFill>
                  <a:srgbClr val="E7021A"/>
                </a:solidFill>
                <a:latin typeface="Minion Pro" pitchFamily="18" charset="0"/>
                <a:cs typeface="Arial" pitchFamily="34" charset="0"/>
              </a:rPr>
              <a:t>La BUL : Ouverte sur la région, le pays, le monde…</a:t>
            </a:r>
            <a:endParaRPr lang="fr-FR" sz="2800" dirty="0">
              <a:solidFill>
                <a:srgbClr val="E7021A"/>
              </a:solidFill>
              <a:latin typeface="Minion Pro" pitchFamily="18" charset="0"/>
              <a:cs typeface="Arial" pitchFamily="34" charset="0"/>
            </a:endParaRPr>
          </a:p>
        </p:txBody>
      </p:sp>
    </p:spTree>
    <p:extLst>
      <p:ext uri="{BB962C8B-B14F-4D97-AF65-F5344CB8AC3E}">
        <p14:creationId xmlns:p14="http://schemas.microsoft.com/office/powerpoint/2010/main" val="7834928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Image 6" descr="ULBIBLIO-Gabarit-Bibl-VF-3.jpg"/>
          <p:cNvPicPr>
            <a:picLocks noChangeAspect="1"/>
          </p:cNvPicPr>
          <p:nvPr>
            <p:custDataLst>
              <p:tags r:id="rId1"/>
            </p:custDataLst>
          </p:nvPr>
        </p:nvPicPr>
        <p:blipFill>
          <a:blip r:embed="rId9"/>
          <a:stretch>
            <a:fillRect/>
          </a:stretch>
        </p:blipFill>
        <p:spPr bwMode="auto">
          <a:xfrm>
            <a:off x="0" y="0"/>
            <a:ext cx="9144000" cy="6858000"/>
          </a:xfrm>
          <a:prstGeom prst="rect">
            <a:avLst/>
          </a:prstGeom>
          <a:noFill/>
          <a:ln w="9525">
            <a:noFill/>
            <a:miter lim="800000"/>
            <a:headEnd/>
            <a:tailEnd/>
          </a:ln>
        </p:spPr>
      </p:pic>
      <p:pic>
        <p:nvPicPr>
          <p:cNvPr id="9" name="Image 8"/>
          <p:cNvPicPr>
            <a:picLocks noChangeAspect="1"/>
          </p:cNvPicPr>
          <p:nvPr>
            <p:custDataLst>
              <p:tags r:id="rId2"/>
            </p:custDataLst>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994752" y="6423046"/>
            <a:ext cx="6769100" cy="38100"/>
          </a:xfrm>
          <a:prstGeom prst="rect">
            <a:avLst/>
          </a:prstGeom>
        </p:spPr>
      </p:pic>
      <p:sp>
        <p:nvSpPr>
          <p:cNvPr id="11" name="Espace réservé du pied de page 3"/>
          <p:cNvSpPr>
            <a:spLocks noGrp="1"/>
          </p:cNvSpPr>
          <p:nvPr>
            <p:ph type="ftr" sz="quarter" idx="10"/>
            <p:custDataLst>
              <p:tags r:id="rId3"/>
            </p:custDataLst>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12" name="Espace réservé du numéro de diapositive 4"/>
          <p:cNvSpPr>
            <a:spLocks noGrp="1"/>
          </p:cNvSpPr>
          <p:nvPr>
            <p:ph type="sldNum" sz="quarter" idx="11"/>
            <p:custDataLst>
              <p:tags r:id="rId4"/>
            </p:custDataLst>
          </p:nvPr>
        </p:nvSpPr>
        <p:spPr>
          <a:xfrm>
            <a:off x="3090556" y="6468374"/>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34</a:t>
            </a:fld>
            <a:endParaRPr lang="fr-FR" dirty="0">
              <a:solidFill>
                <a:srgbClr val="5E5E5E"/>
              </a:solidFill>
              <a:latin typeface="Arial Narrow"/>
              <a:cs typeface="Arial Narrow"/>
            </a:endParaRPr>
          </a:p>
        </p:txBody>
      </p:sp>
      <p:sp>
        <p:nvSpPr>
          <p:cNvPr id="16" name="ZoneTexte 6"/>
          <p:cNvSpPr txBox="1">
            <a:spLocks noChangeArrowheads="1"/>
          </p:cNvSpPr>
          <p:nvPr>
            <p:custDataLst>
              <p:tags r:id="rId5"/>
            </p:custDataLst>
          </p:nvPr>
        </p:nvSpPr>
        <p:spPr bwMode="auto">
          <a:xfrm>
            <a:off x="466258" y="1698625"/>
            <a:ext cx="8552614" cy="723275"/>
          </a:xfrm>
          <a:prstGeom prst="rect">
            <a:avLst/>
          </a:prstGeom>
          <a:noFill/>
          <a:ln w="9525">
            <a:noFill/>
            <a:miter lim="800000"/>
            <a:headEnd/>
            <a:tailEnd/>
          </a:ln>
        </p:spPr>
        <p:txBody>
          <a:bodyPr wrap="square" lIns="0" tIns="0" rIns="0">
            <a:prstTxWarp prst="textNoShape">
              <a:avLst/>
            </a:prstTxWarp>
            <a:spAutoFit/>
          </a:bodyPr>
          <a:lstStyle/>
          <a:p>
            <a:pPr eaLnBrk="0" hangingPunct="0"/>
            <a:r>
              <a:rPr lang="fr-FR" sz="2200" dirty="0" smtClean="0">
                <a:solidFill>
                  <a:schemeClr val="tx1">
                    <a:lumMod val="65000"/>
                    <a:lumOff val="35000"/>
                  </a:schemeClr>
                </a:solidFill>
                <a:ea typeface="ヒラギノ角ゴ Pro W3" pitchFamily="1" charset="-128"/>
                <a:cs typeface="Arial" pitchFamily="34" charset="0"/>
              </a:rPr>
              <a:t>5.3  Développer et maintenir les projets de collaboration avec la ville de </a:t>
            </a:r>
          </a:p>
          <a:p>
            <a:pPr eaLnBrk="0" hangingPunct="0"/>
            <a:r>
              <a:rPr lang="fr-FR" sz="2200" dirty="0">
                <a:solidFill>
                  <a:schemeClr val="tx1">
                    <a:lumMod val="65000"/>
                    <a:lumOff val="35000"/>
                  </a:schemeClr>
                </a:solidFill>
                <a:ea typeface="ヒラギノ角ゴ Pro W3" pitchFamily="1" charset="-128"/>
                <a:cs typeface="Arial" pitchFamily="34" charset="0"/>
              </a:rPr>
              <a:t> </a:t>
            </a:r>
            <a:r>
              <a:rPr lang="fr-FR" sz="2200" dirty="0" smtClean="0">
                <a:solidFill>
                  <a:schemeClr val="tx1">
                    <a:lumMod val="65000"/>
                    <a:lumOff val="35000"/>
                  </a:schemeClr>
                </a:solidFill>
                <a:ea typeface="ヒラギノ角ゴ Pro W3" pitchFamily="1" charset="-128"/>
                <a:cs typeface="Arial" pitchFamily="34" charset="0"/>
              </a:rPr>
              <a:t>       Québec</a:t>
            </a:r>
            <a:endParaRPr lang="fr-CA" sz="2200" dirty="0">
              <a:solidFill>
                <a:schemeClr val="tx1">
                  <a:lumMod val="65000"/>
                  <a:lumOff val="35000"/>
                </a:schemeClr>
              </a:solidFill>
              <a:ea typeface="ヒラギノ角ゴ Pro W3" pitchFamily="1" charset="-128"/>
              <a:cs typeface="Arial" pitchFamily="34" charset="0"/>
            </a:endParaRPr>
          </a:p>
        </p:txBody>
      </p:sp>
      <p:graphicFrame>
        <p:nvGraphicFramePr>
          <p:cNvPr id="13" name="Diagramme 12"/>
          <p:cNvGraphicFramePr/>
          <p:nvPr>
            <p:extLst>
              <p:ext uri="{D42A27DB-BD31-4B8C-83A1-F6EECF244321}">
                <p14:modId xmlns:p14="http://schemas.microsoft.com/office/powerpoint/2010/main" val="3941133783"/>
              </p:ext>
            </p:extLst>
          </p:nvPr>
        </p:nvGraphicFramePr>
        <p:xfrm>
          <a:off x="1053898" y="2636912"/>
          <a:ext cx="6706230" cy="280831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7" name="ZoneTexte 16"/>
          <p:cNvSpPr txBox="1"/>
          <p:nvPr/>
        </p:nvSpPr>
        <p:spPr>
          <a:xfrm>
            <a:off x="7164288" y="-27482"/>
            <a:ext cx="1612035" cy="369332"/>
          </a:xfrm>
          <a:prstGeom prst="rect">
            <a:avLst/>
          </a:prstGeom>
          <a:noFill/>
        </p:spPr>
        <p:txBody>
          <a:bodyPr wrap="square" rtlCol="0">
            <a:spAutoFit/>
          </a:bodyPr>
          <a:lstStyle/>
          <a:p>
            <a:r>
              <a:rPr lang="fr-FR" dirty="0">
                <a:solidFill>
                  <a:srgbClr val="E7021A"/>
                </a:solidFill>
                <a:latin typeface="Minion Pro" pitchFamily="18" charset="0"/>
                <a:cs typeface="Arial" pitchFamily="34" charset="0"/>
              </a:rPr>
              <a:t>Orientation 5</a:t>
            </a:r>
            <a:endParaRPr lang="fr-CA" dirty="0"/>
          </a:p>
        </p:txBody>
      </p:sp>
      <p:sp>
        <p:nvSpPr>
          <p:cNvPr id="18" name="Rectangle 2"/>
          <p:cNvSpPr>
            <a:spLocks noGrp="1" noChangeArrowheads="1"/>
          </p:cNvSpPr>
          <p:nvPr>
            <p:ph type="title"/>
            <p:custDataLst>
              <p:tags r:id="rId6"/>
            </p:custDataLst>
          </p:nvPr>
        </p:nvSpPr>
        <p:spPr>
          <a:xfrm>
            <a:off x="347663" y="838200"/>
            <a:ext cx="8054975" cy="860425"/>
          </a:xfrm>
        </p:spPr>
        <p:txBody>
          <a:bodyPr anchor="t" anchorCtr="0">
            <a:noAutofit/>
          </a:bodyPr>
          <a:lstStyle/>
          <a:p>
            <a:pPr algn="l"/>
            <a:r>
              <a:rPr lang="fr-FR" sz="2800" dirty="0" smtClean="0">
                <a:solidFill>
                  <a:srgbClr val="E7021A"/>
                </a:solidFill>
                <a:latin typeface="Minion Pro" pitchFamily="18" charset="0"/>
                <a:cs typeface="Arial" pitchFamily="34" charset="0"/>
              </a:rPr>
              <a:t>La BUL : Ouverte sur la région, le pays, le monde…</a:t>
            </a:r>
            <a:endParaRPr lang="fr-FR" sz="2800" dirty="0">
              <a:solidFill>
                <a:srgbClr val="E7021A"/>
              </a:solidFill>
              <a:latin typeface="Minion Pro" pitchFamily="18" charset="0"/>
              <a:cs typeface="Arial" pitchFamily="34" charset="0"/>
            </a:endParaRPr>
          </a:p>
        </p:txBody>
      </p:sp>
    </p:spTree>
    <p:extLst>
      <p:ext uri="{BB962C8B-B14F-4D97-AF65-F5344CB8AC3E}">
        <p14:creationId xmlns:p14="http://schemas.microsoft.com/office/powerpoint/2010/main" val="30965996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Image 6" descr="ULBIBLIO-Gabarit-Bibl-VF-3.jpg"/>
          <p:cNvPicPr>
            <a:picLocks noChangeAspect="1"/>
          </p:cNvPicPr>
          <p:nvPr>
            <p:custDataLst>
              <p:tags r:id="rId1"/>
            </p:custDataLst>
          </p:nvPr>
        </p:nvPicPr>
        <p:blipFill>
          <a:blip r:embed="rId9"/>
          <a:stretch>
            <a:fillRect/>
          </a:stretch>
        </p:blipFill>
        <p:spPr bwMode="auto">
          <a:xfrm>
            <a:off x="0" y="0"/>
            <a:ext cx="9144000" cy="6858000"/>
          </a:xfrm>
          <a:prstGeom prst="rect">
            <a:avLst/>
          </a:prstGeom>
          <a:noFill/>
          <a:ln w="9525">
            <a:noFill/>
            <a:miter lim="800000"/>
            <a:headEnd/>
            <a:tailEnd/>
          </a:ln>
        </p:spPr>
      </p:pic>
      <p:pic>
        <p:nvPicPr>
          <p:cNvPr id="9" name="Image 8"/>
          <p:cNvPicPr>
            <a:picLocks noChangeAspect="1"/>
          </p:cNvPicPr>
          <p:nvPr>
            <p:custDataLst>
              <p:tags r:id="rId2"/>
            </p:custDataLst>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994752" y="6423046"/>
            <a:ext cx="6769100" cy="38100"/>
          </a:xfrm>
          <a:prstGeom prst="rect">
            <a:avLst/>
          </a:prstGeom>
        </p:spPr>
      </p:pic>
      <p:sp>
        <p:nvSpPr>
          <p:cNvPr id="11" name="Espace réservé du pied de page 3"/>
          <p:cNvSpPr>
            <a:spLocks noGrp="1"/>
          </p:cNvSpPr>
          <p:nvPr>
            <p:ph type="ftr" sz="quarter" idx="10"/>
            <p:custDataLst>
              <p:tags r:id="rId3"/>
            </p:custDataLst>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12" name="Espace réservé du numéro de diapositive 4"/>
          <p:cNvSpPr>
            <a:spLocks noGrp="1"/>
          </p:cNvSpPr>
          <p:nvPr>
            <p:ph type="sldNum" sz="quarter" idx="11"/>
            <p:custDataLst>
              <p:tags r:id="rId4"/>
            </p:custDataLst>
          </p:nvPr>
        </p:nvSpPr>
        <p:spPr>
          <a:xfrm>
            <a:off x="3090556" y="6468374"/>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35</a:t>
            </a:fld>
            <a:endParaRPr lang="fr-FR" dirty="0">
              <a:solidFill>
                <a:srgbClr val="5E5E5E"/>
              </a:solidFill>
              <a:latin typeface="Arial Narrow"/>
              <a:cs typeface="Arial Narrow"/>
            </a:endParaRPr>
          </a:p>
        </p:txBody>
      </p:sp>
      <p:sp>
        <p:nvSpPr>
          <p:cNvPr id="16" name="ZoneTexte 6"/>
          <p:cNvSpPr txBox="1">
            <a:spLocks noChangeArrowheads="1"/>
          </p:cNvSpPr>
          <p:nvPr>
            <p:custDataLst>
              <p:tags r:id="rId5"/>
            </p:custDataLst>
          </p:nvPr>
        </p:nvSpPr>
        <p:spPr bwMode="auto">
          <a:xfrm>
            <a:off x="395536" y="1553837"/>
            <a:ext cx="8552609" cy="692497"/>
          </a:xfrm>
          <a:prstGeom prst="rect">
            <a:avLst/>
          </a:prstGeom>
          <a:noFill/>
          <a:ln w="9525">
            <a:noFill/>
            <a:miter lim="800000"/>
            <a:headEnd/>
            <a:tailEnd/>
          </a:ln>
        </p:spPr>
        <p:txBody>
          <a:bodyPr wrap="square" lIns="0" tIns="0" rIns="0">
            <a:prstTxWarp prst="textNoShape">
              <a:avLst/>
            </a:prstTxWarp>
            <a:spAutoFit/>
          </a:bodyPr>
          <a:lstStyle/>
          <a:p>
            <a:pPr eaLnBrk="0" hangingPunct="0"/>
            <a:r>
              <a:rPr lang="fr-FR" sz="2100" dirty="0" smtClean="0">
                <a:solidFill>
                  <a:schemeClr val="tx1">
                    <a:lumMod val="65000"/>
                    <a:lumOff val="35000"/>
                  </a:schemeClr>
                </a:solidFill>
                <a:ea typeface="ヒラギノ角ゴ Pro W3" pitchFamily="1" charset="-128"/>
                <a:cs typeface="Arial" pitchFamily="34" charset="0"/>
              </a:rPr>
              <a:t>5.4  Développer et améliorer ses services en réseaux et en partenariats, en </a:t>
            </a:r>
          </a:p>
          <a:p>
            <a:pPr eaLnBrk="0" hangingPunct="0"/>
            <a:r>
              <a:rPr lang="fr-FR" sz="2100" dirty="0">
                <a:solidFill>
                  <a:schemeClr val="tx1">
                    <a:lumMod val="65000"/>
                    <a:lumOff val="35000"/>
                  </a:schemeClr>
                </a:solidFill>
                <a:ea typeface="ヒラギノ角ゴ Pro W3" pitchFamily="1" charset="-128"/>
                <a:cs typeface="Arial" pitchFamily="34" charset="0"/>
              </a:rPr>
              <a:t> </a:t>
            </a:r>
            <a:r>
              <a:rPr lang="fr-FR" sz="2100" dirty="0" smtClean="0">
                <a:solidFill>
                  <a:schemeClr val="tx1">
                    <a:lumMod val="65000"/>
                    <a:lumOff val="35000"/>
                  </a:schemeClr>
                </a:solidFill>
                <a:ea typeface="ヒラギノ角ゴ Pro W3" pitchFamily="1" charset="-128"/>
                <a:cs typeface="Arial" pitchFamily="34" charset="0"/>
              </a:rPr>
              <a:t>       cohérence avec des enjeux, des orientations et des stratégies communes </a:t>
            </a:r>
            <a:endParaRPr lang="fr-CA" sz="2100" dirty="0">
              <a:solidFill>
                <a:schemeClr val="tx1">
                  <a:lumMod val="65000"/>
                  <a:lumOff val="35000"/>
                </a:schemeClr>
              </a:solidFill>
              <a:ea typeface="ヒラギノ角ゴ Pro W3" pitchFamily="1" charset="-128"/>
              <a:cs typeface="Arial" pitchFamily="34" charset="0"/>
            </a:endParaRPr>
          </a:p>
        </p:txBody>
      </p:sp>
      <p:graphicFrame>
        <p:nvGraphicFramePr>
          <p:cNvPr id="13" name="Diagramme 12"/>
          <p:cNvGraphicFramePr/>
          <p:nvPr>
            <p:extLst>
              <p:ext uri="{D42A27DB-BD31-4B8C-83A1-F6EECF244321}">
                <p14:modId xmlns:p14="http://schemas.microsoft.com/office/powerpoint/2010/main" val="2191876535"/>
              </p:ext>
            </p:extLst>
          </p:nvPr>
        </p:nvGraphicFramePr>
        <p:xfrm>
          <a:off x="1026187" y="2636912"/>
          <a:ext cx="6706230" cy="3254725"/>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5" name="Rectangle 2"/>
          <p:cNvSpPr>
            <a:spLocks noGrp="1" noChangeArrowheads="1"/>
          </p:cNvSpPr>
          <p:nvPr>
            <p:ph type="title"/>
            <p:custDataLst>
              <p:tags r:id="rId6"/>
            </p:custDataLst>
          </p:nvPr>
        </p:nvSpPr>
        <p:spPr>
          <a:xfrm>
            <a:off x="347663" y="838200"/>
            <a:ext cx="8054975" cy="860425"/>
          </a:xfrm>
        </p:spPr>
        <p:txBody>
          <a:bodyPr anchor="t" anchorCtr="0">
            <a:noAutofit/>
          </a:bodyPr>
          <a:lstStyle/>
          <a:p>
            <a:pPr algn="l"/>
            <a:r>
              <a:rPr lang="fr-FR" sz="2800" dirty="0" smtClean="0">
                <a:solidFill>
                  <a:srgbClr val="E7021A"/>
                </a:solidFill>
                <a:latin typeface="Minion Pro" pitchFamily="18" charset="0"/>
                <a:cs typeface="Arial" pitchFamily="34" charset="0"/>
              </a:rPr>
              <a:t>La BUL : Ouverte sur la région, le pays, le monde…</a:t>
            </a:r>
            <a:endParaRPr lang="fr-FR" sz="2800" dirty="0">
              <a:solidFill>
                <a:srgbClr val="E7021A"/>
              </a:solidFill>
              <a:latin typeface="Minion Pro" pitchFamily="18" charset="0"/>
              <a:cs typeface="Arial" pitchFamily="34" charset="0"/>
            </a:endParaRPr>
          </a:p>
        </p:txBody>
      </p:sp>
      <p:sp>
        <p:nvSpPr>
          <p:cNvPr id="17" name="ZoneTexte 16"/>
          <p:cNvSpPr txBox="1"/>
          <p:nvPr/>
        </p:nvSpPr>
        <p:spPr>
          <a:xfrm>
            <a:off x="7164288" y="-27482"/>
            <a:ext cx="1612035" cy="369332"/>
          </a:xfrm>
          <a:prstGeom prst="rect">
            <a:avLst/>
          </a:prstGeom>
          <a:noFill/>
        </p:spPr>
        <p:txBody>
          <a:bodyPr wrap="square" rtlCol="0">
            <a:spAutoFit/>
          </a:bodyPr>
          <a:lstStyle/>
          <a:p>
            <a:r>
              <a:rPr lang="fr-FR" dirty="0">
                <a:solidFill>
                  <a:srgbClr val="E7021A"/>
                </a:solidFill>
                <a:latin typeface="Minion Pro" pitchFamily="18" charset="0"/>
                <a:cs typeface="Arial" pitchFamily="34" charset="0"/>
              </a:rPr>
              <a:t>Orientation 5</a:t>
            </a:r>
            <a:endParaRPr lang="fr-CA" dirty="0"/>
          </a:p>
        </p:txBody>
      </p:sp>
    </p:spTree>
    <p:extLst>
      <p:ext uri="{BB962C8B-B14F-4D97-AF65-F5344CB8AC3E}">
        <p14:creationId xmlns:p14="http://schemas.microsoft.com/office/powerpoint/2010/main" val="39288994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Image 6" descr="ULBIBLIO-Gabarit-Bibl-VF-3.jpg"/>
          <p:cNvPicPr>
            <a:picLocks noChangeAspect="1"/>
          </p:cNvPicPr>
          <p:nvPr>
            <p:custDataLst>
              <p:tags r:id="rId1"/>
            </p:custDataLst>
          </p:nvPr>
        </p:nvPicPr>
        <p:blipFill>
          <a:blip r:embed="rId9"/>
          <a:stretch>
            <a:fillRect/>
          </a:stretch>
        </p:blipFill>
        <p:spPr bwMode="auto">
          <a:xfrm>
            <a:off x="0" y="1707"/>
            <a:ext cx="9144000" cy="6858000"/>
          </a:xfrm>
          <a:prstGeom prst="rect">
            <a:avLst/>
          </a:prstGeom>
          <a:noFill/>
          <a:ln w="9525">
            <a:noFill/>
            <a:miter lim="800000"/>
            <a:headEnd/>
            <a:tailEnd/>
          </a:ln>
        </p:spPr>
      </p:pic>
      <p:sp>
        <p:nvSpPr>
          <p:cNvPr id="67589" name="Rectangle 2"/>
          <p:cNvSpPr>
            <a:spLocks noGrp="1" noChangeArrowheads="1"/>
          </p:cNvSpPr>
          <p:nvPr>
            <p:ph type="title"/>
            <p:custDataLst>
              <p:tags r:id="rId2"/>
            </p:custDataLst>
          </p:nvPr>
        </p:nvSpPr>
        <p:spPr>
          <a:xfrm>
            <a:off x="347277" y="838200"/>
            <a:ext cx="8054856" cy="861204"/>
          </a:xfrm>
        </p:spPr>
        <p:txBody>
          <a:bodyPr anchor="t" anchorCtr="0">
            <a:noAutofit/>
          </a:bodyPr>
          <a:lstStyle/>
          <a:p>
            <a:pPr algn="l"/>
            <a:r>
              <a:rPr lang="fr-FR" sz="2800" dirty="0" smtClean="0">
                <a:solidFill>
                  <a:srgbClr val="E7021A"/>
                </a:solidFill>
                <a:latin typeface="Minion Pro" pitchFamily="18" charset="0"/>
                <a:cs typeface="Arial" pitchFamily="34" charset="0"/>
              </a:rPr>
              <a:t>La BUL : Une gestion consolidée et responsable</a:t>
            </a:r>
            <a:endParaRPr lang="fr-FR" sz="2800" dirty="0">
              <a:solidFill>
                <a:srgbClr val="E7021A"/>
              </a:solidFill>
              <a:latin typeface="Minion Pro" pitchFamily="18" charset="0"/>
              <a:cs typeface="Arial" pitchFamily="34" charset="0"/>
            </a:endParaRPr>
          </a:p>
        </p:txBody>
      </p:sp>
      <p:pic>
        <p:nvPicPr>
          <p:cNvPr id="9" name="Image 8"/>
          <p:cNvPicPr>
            <a:picLocks noChangeAspect="1"/>
          </p:cNvPicPr>
          <p:nvPr>
            <p:custDataLst>
              <p:tags r:id="rId3"/>
            </p:custDataLst>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994752" y="6423046"/>
            <a:ext cx="6769100" cy="38100"/>
          </a:xfrm>
          <a:prstGeom prst="rect">
            <a:avLst/>
          </a:prstGeom>
        </p:spPr>
      </p:pic>
      <p:sp>
        <p:nvSpPr>
          <p:cNvPr id="11" name="Espace réservé du pied de page 3"/>
          <p:cNvSpPr>
            <a:spLocks noGrp="1"/>
          </p:cNvSpPr>
          <p:nvPr>
            <p:ph type="ftr" sz="quarter" idx="10"/>
            <p:custDataLst>
              <p:tags r:id="rId4"/>
            </p:custDataLst>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12" name="Espace réservé du numéro de diapositive 4"/>
          <p:cNvSpPr>
            <a:spLocks noGrp="1"/>
          </p:cNvSpPr>
          <p:nvPr>
            <p:ph type="sldNum" sz="quarter" idx="11"/>
            <p:custDataLst>
              <p:tags r:id="rId5"/>
            </p:custDataLst>
          </p:nvPr>
        </p:nvSpPr>
        <p:spPr>
          <a:xfrm>
            <a:off x="3090556" y="6468374"/>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36</a:t>
            </a:fld>
            <a:endParaRPr lang="fr-FR" dirty="0">
              <a:solidFill>
                <a:srgbClr val="5E5E5E"/>
              </a:solidFill>
              <a:latin typeface="Arial Narrow"/>
              <a:cs typeface="Arial Narrow"/>
            </a:endParaRPr>
          </a:p>
        </p:txBody>
      </p:sp>
      <p:sp>
        <p:nvSpPr>
          <p:cNvPr id="16" name="ZoneTexte 6"/>
          <p:cNvSpPr txBox="1">
            <a:spLocks noChangeArrowheads="1"/>
          </p:cNvSpPr>
          <p:nvPr>
            <p:custDataLst>
              <p:tags r:id="rId6"/>
            </p:custDataLst>
          </p:nvPr>
        </p:nvSpPr>
        <p:spPr bwMode="auto">
          <a:xfrm>
            <a:off x="395536" y="1549349"/>
            <a:ext cx="8552614" cy="723275"/>
          </a:xfrm>
          <a:prstGeom prst="rect">
            <a:avLst/>
          </a:prstGeom>
          <a:noFill/>
          <a:ln w="9525">
            <a:noFill/>
            <a:miter lim="800000"/>
            <a:headEnd/>
            <a:tailEnd/>
          </a:ln>
        </p:spPr>
        <p:txBody>
          <a:bodyPr wrap="square" lIns="0" tIns="0" rIns="0">
            <a:prstTxWarp prst="textNoShape">
              <a:avLst/>
            </a:prstTxWarp>
            <a:spAutoFit/>
          </a:bodyPr>
          <a:lstStyle/>
          <a:p>
            <a:pPr eaLnBrk="0" hangingPunct="0"/>
            <a:r>
              <a:rPr lang="fr-FR" sz="2200" dirty="0" smtClean="0">
                <a:solidFill>
                  <a:schemeClr val="tx1">
                    <a:lumMod val="65000"/>
                    <a:lumOff val="35000"/>
                  </a:schemeClr>
                </a:solidFill>
                <a:ea typeface="ヒラギノ角ゴ Pro W3" pitchFamily="1" charset="-128"/>
                <a:cs typeface="Arial" pitchFamily="34" charset="0"/>
              </a:rPr>
              <a:t>6.1  Solidifier les liens développés avec son personnel et favoriser la </a:t>
            </a:r>
          </a:p>
          <a:p>
            <a:pPr eaLnBrk="0" hangingPunct="0"/>
            <a:r>
              <a:rPr lang="fr-FR" sz="2200" dirty="0">
                <a:solidFill>
                  <a:schemeClr val="tx1">
                    <a:lumMod val="65000"/>
                    <a:lumOff val="35000"/>
                  </a:schemeClr>
                </a:solidFill>
                <a:ea typeface="ヒラギノ角ゴ Pro W3" pitchFamily="1" charset="-128"/>
                <a:cs typeface="Arial" pitchFamily="34" charset="0"/>
              </a:rPr>
              <a:t> </a:t>
            </a:r>
            <a:r>
              <a:rPr lang="fr-FR" sz="2200" dirty="0" smtClean="0">
                <a:solidFill>
                  <a:schemeClr val="tx1">
                    <a:lumMod val="65000"/>
                    <a:lumOff val="35000"/>
                  </a:schemeClr>
                </a:solidFill>
                <a:ea typeface="ヒラギノ角ゴ Pro W3" pitchFamily="1" charset="-128"/>
                <a:cs typeface="Arial" pitchFamily="34" charset="0"/>
              </a:rPr>
              <a:t>      cohésion de l’équipe</a:t>
            </a:r>
            <a:endParaRPr lang="fr-CA" sz="2200" dirty="0">
              <a:solidFill>
                <a:schemeClr val="tx1">
                  <a:lumMod val="65000"/>
                  <a:lumOff val="35000"/>
                </a:schemeClr>
              </a:solidFill>
              <a:ea typeface="ヒラギノ角ゴ Pro W3" pitchFamily="1" charset="-128"/>
              <a:cs typeface="Arial" pitchFamily="34" charset="0"/>
            </a:endParaRPr>
          </a:p>
        </p:txBody>
      </p:sp>
      <p:graphicFrame>
        <p:nvGraphicFramePr>
          <p:cNvPr id="13" name="Diagramme 12"/>
          <p:cNvGraphicFramePr/>
          <p:nvPr>
            <p:extLst>
              <p:ext uri="{D42A27DB-BD31-4B8C-83A1-F6EECF244321}">
                <p14:modId xmlns:p14="http://schemas.microsoft.com/office/powerpoint/2010/main" val="1221694480"/>
              </p:ext>
            </p:extLst>
          </p:nvPr>
        </p:nvGraphicFramePr>
        <p:xfrm>
          <a:off x="1218885" y="2564904"/>
          <a:ext cx="6706230" cy="3254725"/>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4" name="ZoneTexte 13"/>
          <p:cNvSpPr txBox="1"/>
          <p:nvPr/>
        </p:nvSpPr>
        <p:spPr>
          <a:xfrm>
            <a:off x="7164288" y="-27482"/>
            <a:ext cx="1612035" cy="369332"/>
          </a:xfrm>
          <a:prstGeom prst="rect">
            <a:avLst/>
          </a:prstGeom>
          <a:noFill/>
        </p:spPr>
        <p:txBody>
          <a:bodyPr wrap="square" rtlCol="0">
            <a:spAutoFit/>
          </a:bodyPr>
          <a:lstStyle/>
          <a:p>
            <a:r>
              <a:rPr lang="fr-FR" dirty="0">
                <a:solidFill>
                  <a:srgbClr val="E7021A"/>
                </a:solidFill>
                <a:latin typeface="Minion Pro" pitchFamily="18" charset="0"/>
                <a:cs typeface="Arial" pitchFamily="34" charset="0"/>
              </a:rPr>
              <a:t>Orientation </a:t>
            </a:r>
            <a:r>
              <a:rPr lang="fr-FR" dirty="0" smtClean="0">
                <a:solidFill>
                  <a:srgbClr val="E7021A"/>
                </a:solidFill>
                <a:latin typeface="Minion Pro" pitchFamily="18" charset="0"/>
                <a:cs typeface="Arial" pitchFamily="34" charset="0"/>
              </a:rPr>
              <a:t>6</a:t>
            </a:r>
            <a:endParaRPr lang="fr-CA" dirty="0"/>
          </a:p>
        </p:txBody>
      </p:sp>
    </p:spTree>
    <p:extLst>
      <p:ext uri="{BB962C8B-B14F-4D97-AF65-F5344CB8AC3E}">
        <p14:creationId xmlns:p14="http://schemas.microsoft.com/office/powerpoint/2010/main" val="29862094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Image 6" descr="ULBIBLIO-Gabarit-Bibl-VF-3.jpg"/>
          <p:cNvPicPr>
            <a:picLocks noChangeAspect="1"/>
          </p:cNvPicPr>
          <p:nvPr>
            <p:custDataLst>
              <p:tags r:id="rId1"/>
            </p:custDataLst>
          </p:nvPr>
        </p:nvPicPr>
        <p:blipFill>
          <a:blip r:embed="rId9"/>
          <a:stretch>
            <a:fillRect/>
          </a:stretch>
        </p:blipFill>
        <p:spPr bwMode="auto">
          <a:xfrm>
            <a:off x="0" y="0"/>
            <a:ext cx="9144000" cy="6858000"/>
          </a:xfrm>
          <a:prstGeom prst="rect">
            <a:avLst/>
          </a:prstGeom>
          <a:noFill/>
          <a:ln w="9525">
            <a:noFill/>
            <a:miter lim="800000"/>
            <a:headEnd/>
            <a:tailEnd/>
          </a:ln>
        </p:spPr>
      </p:pic>
      <p:pic>
        <p:nvPicPr>
          <p:cNvPr id="9" name="Image 8"/>
          <p:cNvPicPr>
            <a:picLocks noChangeAspect="1"/>
          </p:cNvPicPr>
          <p:nvPr>
            <p:custDataLst>
              <p:tags r:id="rId2"/>
            </p:custDataLst>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994752" y="6423046"/>
            <a:ext cx="6769100" cy="38100"/>
          </a:xfrm>
          <a:prstGeom prst="rect">
            <a:avLst/>
          </a:prstGeom>
        </p:spPr>
      </p:pic>
      <p:sp>
        <p:nvSpPr>
          <p:cNvPr id="11" name="Espace réservé du pied de page 3"/>
          <p:cNvSpPr>
            <a:spLocks noGrp="1"/>
          </p:cNvSpPr>
          <p:nvPr>
            <p:ph type="ftr" sz="quarter" idx="10"/>
            <p:custDataLst>
              <p:tags r:id="rId3"/>
            </p:custDataLst>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12" name="Espace réservé du numéro de diapositive 4"/>
          <p:cNvSpPr>
            <a:spLocks noGrp="1"/>
          </p:cNvSpPr>
          <p:nvPr>
            <p:ph type="sldNum" sz="quarter" idx="11"/>
            <p:custDataLst>
              <p:tags r:id="rId4"/>
            </p:custDataLst>
          </p:nvPr>
        </p:nvSpPr>
        <p:spPr>
          <a:xfrm>
            <a:off x="3090556" y="6468374"/>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37</a:t>
            </a:fld>
            <a:endParaRPr lang="fr-FR" dirty="0">
              <a:solidFill>
                <a:srgbClr val="5E5E5E"/>
              </a:solidFill>
              <a:latin typeface="Arial Narrow"/>
              <a:cs typeface="Arial Narrow"/>
            </a:endParaRPr>
          </a:p>
        </p:txBody>
      </p:sp>
      <p:sp>
        <p:nvSpPr>
          <p:cNvPr id="16" name="ZoneTexte 6"/>
          <p:cNvSpPr txBox="1">
            <a:spLocks noChangeArrowheads="1"/>
          </p:cNvSpPr>
          <p:nvPr>
            <p:custDataLst>
              <p:tags r:id="rId5"/>
            </p:custDataLst>
          </p:nvPr>
        </p:nvSpPr>
        <p:spPr bwMode="auto">
          <a:xfrm>
            <a:off x="451275" y="1628800"/>
            <a:ext cx="8552614" cy="384721"/>
          </a:xfrm>
          <a:prstGeom prst="rect">
            <a:avLst/>
          </a:prstGeom>
          <a:noFill/>
          <a:ln w="9525">
            <a:noFill/>
            <a:miter lim="800000"/>
            <a:headEnd/>
            <a:tailEnd/>
          </a:ln>
        </p:spPr>
        <p:txBody>
          <a:bodyPr wrap="square" lIns="0" tIns="0" rIns="0">
            <a:prstTxWarp prst="textNoShape">
              <a:avLst/>
            </a:prstTxWarp>
            <a:spAutoFit/>
          </a:bodyPr>
          <a:lstStyle/>
          <a:p>
            <a:pPr eaLnBrk="0" hangingPunct="0"/>
            <a:r>
              <a:rPr lang="fr-FR" sz="2200" dirty="0" smtClean="0">
                <a:solidFill>
                  <a:schemeClr val="tx1">
                    <a:lumMod val="65000"/>
                    <a:lumOff val="35000"/>
                  </a:schemeClr>
                </a:solidFill>
                <a:ea typeface="ヒラギノ角ゴ Pro W3" pitchFamily="1" charset="-128"/>
                <a:cs typeface="Arial" pitchFamily="34" charset="0"/>
              </a:rPr>
              <a:t>6.2  Consolider la gestion de la Bibliothèque de l’Université Laval</a:t>
            </a:r>
            <a:endParaRPr lang="fr-CA" sz="2200" dirty="0">
              <a:solidFill>
                <a:schemeClr val="tx1">
                  <a:lumMod val="65000"/>
                  <a:lumOff val="35000"/>
                </a:schemeClr>
              </a:solidFill>
              <a:ea typeface="ヒラギノ角ゴ Pro W3" pitchFamily="1" charset="-128"/>
              <a:cs typeface="Arial" pitchFamily="34" charset="0"/>
            </a:endParaRPr>
          </a:p>
        </p:txBody>
      </p:sp>
      <p:graphicFrame>
        <p:nvGraphicFramePr>
          <p:cNvPr id="13" name="Diagramme 12"/>
          <p:cNvGraphicFramePr/>
          <p:nvPr>
            <p:extLst>
              <p:ext uri="{D42A27DB-BD31-4B8C-83A1-F6EECF244321}">
                <p14:modId xmlns:p14="http://schemas.microsoft.com/office/powerpoint/2010/main" val="265456090"/>
              </p:ext>
            </p:extLst>
          </p:nvPr>
        </p:nvGraphicFramePr>
        <p:xfrm>
          <a:off x="1241520" y="2559165"/>
          <a:ext cx="6706230" cy="3254725"/>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4" name="ZoneTexte 13"/>
          <p:cNvSpPr txBox="1"/>
          <p:nvPr/>
        </p:nvSpPr>
        <p:spPr>
          <a:xfrm>
            <a:off x="7164288" y="-27482"/>
            <a:ext cx="1612035" cy="369332"/>
          </a:xfrm>
          <a:prstGeom prst="rect">
            <a:avLst/>
          </a:prstGeom>
          <a:noFill/>
        </p:spPr>
        <p:txBody>
          <a:bodyPr wrap="square" rtlCol="0">
            <a:spAutoFit/>
          </a:bodyPr>
          <a:lstStyle/>
          <a:p>
            <a:r>
              <a:rPr lang="fr-FR" dirty="0">
                <a:solidFill>
                  <a:srgbClr val="E7021A"/>
                </a:solidFill>
                <a:latin typeface="Minion Pro" pitchFamily="18" charset="0"/>
                <a:cs typeface="Arial" pitchFamily="34" charset="0"/>
              </a:rPr>
              <a:t>Orientation </a:t>
            </a:r>
            <a:r>
              <a:rPr lang="fr-FR" dirty="0" smtClean="0">
                <a:solidFill>
                  <a:srgbClr val="E7021A"/>
                </a:solidFill>
                <a:latin typeface="Minion Pro" pitchFamily="18" charset="0"/>
                <a:cs typeface="Arial" pitchFamily="34" charset="0"/>
              </a:rPr>
              <a:t>6</a:t>
            </a:r>
            <a:endParaRPr lang="fr-CA" dirty="0"/>
          </a:p>
        </p:txBody>
      </p:sp>
      <p:sp>
        <p:nvSpPr>
          <p:cNvPr id="15" name="Rectangle 2"/>
          <p:cNvSpPr>
            <a:spLocks noGrp="1" noChangeArrowheads="1"/>
          </p:cNvSpPr>
          <p:nvPr>
            <p:ph type="title"/>
            <p:custDataLst>
              <p:tags r:id="rId6"/>
            </p:custDataLst>
          </p:nvPr>
        </p:nvSpPr>
        <p:spPr>
          <a:xfrm>
            <a:off x="347663" y="838200"/>
            <a:ext cx="8054975" cy="860425"/>
          </a:xfrm>
        </p:spPr>
        <p:txBody>
          <a:bodyPr anchor="t" anchorCtr="0">
            <a:noAutofit/>
          </a:bodyPr>
          <a:lstStyle/>
          <a:p>
            <a:pPr algn="l"/>
            <a:r>
              <a:rPr lang="fr-FR" sz="2800" dirty="0" smtClean="0">
                <a:solidFill>
                  <a:srgbClr val="E7021A"/>
                </a:solidFill>
                <a:latin typeface="Minion Pro" pitchFamily="18" charset="0"/>
                <a:cs typeface="Arial" pitchFamily="34" charset="0"/>
              </a:rPr>
              <a:t>La BUL : Une gestion consolidée et responsable</a:t>
            </a:r>
            <a:endParaRPr lang="fr-FR" sz="2800" dirty="0">
              <a:solidFill>
                <a:srgbClr val="E7021A"/>
              </a:solidFill>
              <a:latin typeface="Minion Pro" pitchFamily="18" charset="0"/>
              <a:cs typeface="Arial" pitchFamily="34" charset="0"/>
            </a:endParaRPr>
          </a:p>
        </p:txBody>
      </p:sp>
    </p:spTree>
    <p:extLst>
      <p:ext uri="{BB962C8B-B14F-4D97-AF65-F5344CB8AC3E}">
        <p14:creationId xmlns:p14="http://schemas.microsoft.com/office/powerpoint/2010/main" val="35006448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 name="Image 6" descr="ULBIBLIO-Gabarit-Bibl-VF-3.jpg"/>
          <p:cNvPicPr>
            <a:picLocks noChangeAspect="1"/>
          </p:cNvPicPr>
          <p:nvPr>
            <p:custDataLst>
              <p:tags r:id="rId1"/>
            </p:custDataLst>
          </p:nvPr>
        </p:nvPicPr>
        <p:blipFill>
          <a:blip r:embed="rId9"/>
          <a:stretch>
            <a:fillRect/>
          </a:stretch>
        </p:blipFill>
        <p:spPr bwMode="auto">
          <a:xfrm>
            <a:off x="0" y="0"/>
            <a:ext cx="9144000" cy="6858000"/>
          </a:xfrm>
          <a:prstGeom prst="rect">
            <a:avLst/>
          </a:prstGeom>
          <a:noFill/>
          <a:ln w="9525">
            <a:noFill/>
            <a:miter lim="800000"/>
            <a:headEnd/>
            <a:tailEnd/>
          </a:ln>
        </p:spPr>
      </p:pic>
      <p:pic>
        <p:nvPicPr>
          <p:cNvPr id="9" name="Image 8"/>
          <p:cNvPicPr>
            <a:picLocks noChangeAspect="1"/>
          </p:cNvPicPr>
          <p:nvPr>
            <p:custDataLst>
              <p:tags r:id="rId2"/>
            </p:custDataLst>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994752" y="6423046"/>
            <a:ext cx="6769100" cy="38100"/>
          </a:xfrm>
          <a:prstGeom prst="rect">
            <a:avLst/>
          </a:prstGeom>
        </p:spPr>
      </p:pic>
      <p:sp>
        <p:nvSpPr>
          <p:cNvPr id="11" name="Espace réservé du pied de page 3"/>
          <p:cNvSpPr>
            <a:spLocks noGrp="1"/>
          </p:cNvSpPr>
          <p:nvPr>
            <p:ph type="ftr" sz="quarter" idx="10"/>
            <p:custDataLst>
              <p:tags r:id="rId3"/>
            </p:custDataLst>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12" name="Espace réservé du numéro de diapositive 4"/>
          <p:cNvSpPr>
            <a:spLocks noGrp="1"/>
          </p:cNvSpPr>
          <p:nvPr>
            <p:ph type="sldNum" sz="quarter" idx="11"/>
            <p:custDataLst>
              <p:tags r:id="rId4"/>
            </p:custDataLst>
          </p:nvPr>
        </p:nvSpPr>
        <p:spPr>
          <a:xfrm>
            <a:off x="3090556" y="6468374"/>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38</a:t>
            </a:fld>
            <a:endParaRPr lang="fr-FR" dirty="0">
              <a:solidFill>
                <a:srgbClr val="5E5E5E"/>
              </a:solidFill>
              <a:latin typeface="Arial Narrow"/>
              <a:cs typeface="Arial Narrow"/>
            </a:endParaRPr>
          </a:p>
        </p:txBody>
      </p:sp>
      <p:sp>
        <p:nvSpPr>
          <p:cNvPr id="16" name="ZoneTexte 6"/>
          <p:cNvSpPr txBox="1">
            <a:spLocks noChangeArrowheads="1"/>
          </p:cNvSpPr>
          <p:nvPr>
            <p:custDataLst>
              <p:tags r:id="rId5"/>
            </p:custDataLst>
          </p:nvPr>
        </p:nvSpPr>
        <p:spPr bwMode="auto">
          <a:xfrm>
            <a:off x="381194" y="1698016"/>
            <a:ext cx="8552614" cy="384721"/>
          </a:xfrm>
          <a:prstGeom prst="rect">
            <a:avLst/>
          </a:prstGeom>
          <a:noFill/>
          <a:ln w="9525">
            <a:noFill/>
            <a:miter lim="800000"/>
            <a:headEnd/>
            <a:tailEnd/>
          </a:ln>
        </p:spPr>
        <p:txBody>
          <a:bodyPr wrap="square" lIns="0" tIns="0" rIns="0">
            <a:prstTxWarp prst="textNoShape">
              <a:avLst/>
            </a:prstTxWarp>
            <a:spAutoFit/>
          </a:bodyPr>
          <a:lstStyle/>
          <a:p>
            <a:pPr eaLnBrk="0" hangingPunct="0"/>
            <a:r>
              <a:rPr lang="fr-FR" sz="2200" dirty="0" smtClean="0">
                <a:solidFill>
                  <a:schemeClr val="tx1">
                    <a:lumMod val="65000"/>
                    <a:lumOff val="35000"/>
                  </a:schemeClr>
                </a:solidFill>
                <a:ea typeface="ヒラギノ角ゴ Pro W3" pitchFamily="1" charset="-128"/>
                <a:cs typeface="Arial" pitchFamily="34" charset="0"/>
              </a:rPr>
              <a:t>6.2  Consolider la gestion de la Bibliothèque de l’Université Laval </a:t>
            </a:r>
            <a:r>
              <a:rPr lang="fr-FR" sz="2200" dirty="0" smtClean="0">
                <a:solidFill>
                  <a:schemeClr val="bg1">
                    <a:lumMod val="65000"/>
                  </a:schemeClr>
                </a:solidFill>
                <a:ea typeface="ヒラギノ角ゴ Pro W3" pitchFamily="1" charset="-128"/>
                <a:cs typeface="Arial" pitchFamily="34" charset="0"/>
              </a:rPr>
              <a:t>(suite)</a:t>
            </a:r>
            <a:endParaRPr lang="fr-CA" sz="2200" dirty="0">
              <a:solidFill>
                <a:schemeClr val="bg1">
                  <a:lumMod val="65000"/>
                </a:schemeClr>
              </a:solidFill>
              <a:ea typeface="ヒラギノ角ゴ Pro W3" pitchFamily="1" charset="-128"/>
              <a:cs typeface="Arial" pitchFamily="34" charset="0"/>
            </a:endParaRPr>
          </a:p>
        </p:txBody>
      </p:sp>
      <p:graphicFrame>
        <p:nvGraphicFramePr>
          <p:cNvPr id="13" name="Diagramme 12"/>
          <p:cNvGraphicFramePr/>
          <p:nvPr>
            <p:extLst>
              <p:ext uri="{D42A27DB-BD31-4B8C-83A1-F6EECF244321}">
                <p14:modId xmlns:p14="http://schemas.microsoft.com/office/powerpoint/2010/main" val="705196912"/>
              </p:ext>
            </p:extLst>
          </p:nvPr>
        </p:nvGraphicFramePr>
        <p:xfrm>
          <a:off x="1129086" y="2564904"/>
          <a:ext cx="6706230" cy="2577445"/>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4" name="ZoneTexte 13"/>
          <p:cNvSpPr txBox="1"/>
          <p:nvPr/>
        </p:nvSpPr>
        <p:spPr>
          <a:xfrm>
            <a:off x="7164288" y="-27482"/>
            <a:ext cx="1612035" cy="369332"/>
          </a:xfrm>
          <a:prstGeom prst="rect">
            <a:avLst/>
          </a:prstGeom>
          <a:noFill/>
        </p:spPr>
        <p:txBody>
          <a:bodyPr wrap="square" rtlCol="0">
            <a:spAutoFit/>
          </a:bodyPr>
          <a:lstStyle/>
          <a:p>
            <a:r>
              <a:rPr lang="fr-FR" dirty="0">
                <a:solidFill>
                  <a:srgbClr val="E7021A"/>
                </a:solidFill>
                <a:latin typeface="Minion Pro" pitchFamily="18" charset="0"/>
                <a:cs typeface="Arial" pitchFamily="34" charset="0"/>
              </a:rPr>
              <a:t>Orientation </a:t>
            </a:r>
            <a:r>
              <a:rPr lang="fr-FR" dirty="0" smtClean="0">
                <a:solidFill>
                  <a:srgbClr val="E7021A"/>
                </a:solidFill>
                <a:latin typeface="Minion Pro" pitchFamily="18" charset="0"/>
                <a:cs typeface="Arial" pitchFamily="34" charset="0"/>
              </a:rPr>
              <a:t>6</a:t>
            </a:r>
            <a:endParaRPr lang="fr-CA" dirty="0"/>
          </a:p>
        </p:txBody>
      </p:sp>
      <p:sp>
        <p:nvSpPr>
          <p:cNvPr id="15" name="Rectangle 2"/>
          <p:cNvSpPr>
            <a:spLocks noGrp="1" noChangeArrowheads="1"/>
          </p:cNvSpPr>
          <p:nvPr>
            <p:ph type="title"/>
            <p:custDataLst>
              <p:tags r:id="rId6"/>
            </p:custDataLst>
          </p:nvPr>
        </p:nvSpPr>
        <p:spPr>
          <a:xfrm>
            <a:off x="347663" y="838200"/>
            <a:ext cx="8054975" cy="860425"/>
          </a:xfrm>
        </p:spPr>
        <p:txBody>
          <a:bodyPr anchor="t" anchorCtr="0">
            <a:noAutofit/>
          </a:bodyPr>
          <a:lstStyle/>
          <a:p>
            <a:pPr algn="l"/>
            <a:r>
              <a:rPr lang="fr-FR" sz="2800" dirty="0" smtClean="0">
                <a:solidFill>
                  <a:srgbClr val="E7021A"/>
                </a:solidFill>
                <a:latin typeface="Minion Pro" pitchFamily="18" charset="0"/>
                <a:cs typeface="Arial" pitchFamily="34" charset="0"/>
              </a:rPr>
              <a:t>La BUL : Une gestion consolidée et responsable</a:t>
            </a:r>
            <a:endParaRPr lang="fr-FR" sz="2800" dirty="0">
              <a:solidFill>
                <a:srgbClr val="E7021A"/>
              </a:solidFill>
              <a:latin typeface="Minion Pro" pitchFamily="18" charset="0"/>
              <a:cs typeface="Arial" pitchFamily="34" charset="0"/>
            </a:endParaRPr>
          </a:p>
        </p:txBody>
      </p:sp>
    </p:spTree>
    <p:extLst>
      <p:ext uri="{BB962C8B-B14F-4D97-AF65-F5344CB8AC3E}">
        <p14:creationId xmlns:p14="http://schemas.microsoft.com/office/powerpoint/2010/main" val="27595818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6" descr="ULBIBLIO-Gabarit-Bibl-VF-3.jpg"/>
          <p:cNvPicPr>
            <a:picLocks noChangeAspect="1"/>
          </p:cNvPicPr>
          <p:nvPr>
            <p:custDataLst>
              <p:tags r:id="rId1"/>
            </p:custDataLst>
          </p:nvPr>
        </p:nvPicPr>
        <p:blipFill>
          <a:blip r:embed="rId4"/>
          <a:stretch>
            <a:fillRect/>
          </a:stretch>
        </p:blipFill>
        <p:spPr bwMode="auto">
          <a:xfrm>
            <a:off x="0" y="0"/>
            <a:ext cx="9144000" cy="6858000"/>
          </a:xfrm>
          <a:prstGeom prst="rect">
            <a:avLst/>
          </a:prstGeom>
          <a:noFill/>
          <a:ln w="9525">
            <a:noFill/>
            <a:miter lim="800000"/>
            <a:headEnd/>
            <a:tailEnd/>
          </a:ln>
        </p:spPr>
      </p:pic>
      <p:sp>
        <p:nvSpPr>
          <p:cNvPr id="2" name="Titre 1"/>
          <p:cNvSpPr>
            <a:spLocks noGrp="1"/>
          </p:cNvSpPr>
          <p:nvPr>
            <p:ph type="title"/>
          </p:nvPr>
        </p:nvSpPr>
        <p:spPr>
          <a:xfrm>
            <a:off x="459921" y="413792"/>
            <a:ext cx="8229600" cy="1143000"/>
          </a:xfrm>
        </p:spPr>
        <p:txBody>
          <a:bodyPr>
            <a:normAutofit/>
          </a:bodyPr>
          <a:lstStyle/>
          <a:p>
            <a:pPr algn="l"/>
            <a:r>
              <a:rPr lang="fr-CA" sz="3600" dirty="0" smtClean="0">
                <a:solidFill>
                  <a:srgbClr val="FF0000"/>
                </a:solidFill>
                <a:latin typeface="Minion Pro" pitchFamily="18" charset="0"/>
              </a:rPr>
              <a:t>En conclusion,</a:t>
            </a:r>
            <a:endParaRPr lang="fr-CA" sz="3600" dirty="0">
              <a:solidFill>
                <a:srgbClr val="FF0000"/>
              </a:solidFill>
              <a:latin typeface="Minion Pro" pitchFamily="18" charset="0"/>
            </a:endParaRPr>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3625904471"/>
              </p:ext>
            </p:extLst>
          </p:nvPr>
        </p:nvGraphicFramePr>
        <p:xfrm>
          <a:off x="457200" y="1412776"/>
          <a:ext cx="8229600" cy="53847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2462931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Espace réservé du contenu 15"/>
          <p:cNvGraphicFramePr>
            <a:graphicFrameLocks noGrp="1"/>
          </p:cNvGraphicFramePr>
          <p:nvPr>
            <p:ph idx="1"/>
            <p:extLst>
              <p:ext uri="{D42A27DB-BD31-4B8C-83A1-F6EECF244321}">
                <p14:modId xmlns:p14="http://schemas.microsoft.com/office/powerpoint/2010/main" val="350923268"/>
              </p:ext>
            </p:extLst>
          </p:nvPr>
        </p:nvGraphicFramePr>
        <p:xfrm>
          <a:off x="1134219" y="4695405"/>
          <a:ext cx="6858048" cy="19019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7" name="Espace réservé du contenu 15"/>
          <p:cNvGraphicFramePr>
            <a:graphicFrameLocks/>
          </p:cNvGraphicFramePr>
          <p:nvPr>
            <p:extLst>
              <p:ext uri="{D42A27DB-BD31-4B8C-83A1-F6EECF244321}">
                <p14:modId xmlns:p14="http://schemas.microsoft.com/office/powerpoint/2010/main" val="2293470155"/>
              </p:ext>
            </p:extLst>
          </p:nvPr>
        </p:nvGraphicFramePr>
        <p:xfrm>
          <a:off x="1134192" y="3552409"/>
          <a:ext cx="6786014" cy="168592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2" name="Groupe 21"/>
          <p:cNvGrpSpPr>
            <a:grpSpLocks/>
          </p:cNvGrpSpPr>
          <p:nvPr/>
        </p:nvGrpSpPr>
        <p:grpSpPr bwMode="auto">
          <a:xfrm>
            <a:off x="491306" y="2204864"/>
            <a:ext cx="8072438" cy="1685925"/>
            <a:chOff x="428596" y="857232"/>
            <a:chExt cx="8072494" cy="1685923"/>
          </a:xfrm>
        </p:grpSpPr>
        <p:graphicFrame>
          <p:nvGraphicFramePr>
            <p:cNvPr id="18" name="Espace réservé du contenu 15"/>
            <p:cNvGraphicFramePr>
              <a:graphicFrameLocks/>
            </p:cNvGraphicFramePr>
            <p:nvPr>
              <p:extLst>
                <p:ext uri="{D42A27DB-BD31-4B8C-83A1-F6EECF244321}">
                  <p14:modId xmlns:p14="http://schemas.microsoft.com/office/powerpoint/2010/main" val="1851656035"/>
                </p:ext>
              </p:extLst>
            </p:nvPr>
          </p:nvGraphicFramePr>
          <p:xfrm>
            <a:off x="1071538" y="857232"/>
            <a:ext cx="6786610" cy="168592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13332" name="Picture 15" descr="C:\Documents and Settings\brbel20\Local Settings\Temporary Internet Files\Content.IE5\JC2ACEMC\MCj04314950000[1].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28596" y="1357298"/>
              <a:ext cx="685564" cy="685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3" name="Picture 19" descr="C:\Documents and Settings\brbel20\Local Settings\Temporary Internet Files\Content.IE5\KS7KZXWR\MCj02396370000[1].wmf"/>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858148" y="1428736"/>
              <a:ext cx="642942" cy="56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Flèche droite à entaille 21"/>
          <p:cNvSpPr/>
          <p:nvPr/>
        </p:nvSpPr>
        <p:spPr>
          <a:xfrm>
            <a:off x="1111764" y="1230298"/>
            <a:ext cx="6786563" cy="674369"/>
          </a:xfrm>
          <a:prstGeom prst="notched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3" name="Ellipse 22"/>
          <p:cNvSpPr/>
          <p:nvPr/>
        </p:nvSpPr>
        <p:spPr>
          <a:xfrm>
            <a:off x="1768607" y="1483187"/>
            <a:ext cx="168592" cy="16859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Ellipse 23"/>
          <p:cNvSpPr/>
          <p:nvPr/>
        </p:nvSpPr>
        <p:spPr>
          <a:xfrm>
            <a:off x="4850705" y="1500950"/>
            <a:ext cx="168592" cy="16859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Ellipse 24"/>
          <p:cNvSpPr/>
          <p:nvPr/>
        </p:nvSpPr>
        <p:spPr>
          <a:xfrm>
            <a:off x="3338537" y="1485135"/>
            <a:ext cx="168592" cy="16859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Ellipse 25"/>
          <p:cNvSpPr/>
          <p:nvPr/>
        </p:nvSpPr>
        <p:spPr>
          <a:xfrm>
            <a:off x="6434881" y="1500950"/>
            <a:ext cx="168592" cy="16859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ZoneTexte 5"/>
          <p:cNvSpPr txBox="1"/>
          <p:nvPr/>
        </p:nvSpPr>
        <p:spPr>
          <a:xfrm>
            <a:off x="712774" y="819460"/>
            <a:ext cx="2301438" cy="584775"/>
          </a:xfrm>
          <a:prstGeom prst="rect">
            <a:avLst/>
          </a:prstGeom>
          <a:noFill/>
        </p:spPr>
        <p:txBody>
          <a:bodyPr wrap="square" rtlCol="0">
            <a:spAutoFit/>
          </a:bodyPr>
          <a:lstStyle/>
          <a:p>
            <a:pPr algn="ctr"/>
            <a:r>
              <a:rPr lang="fr-CA" sz="1600" b="1" dirty="0" smtClean="0">
                <a:solidFill>
                  <a:srgbClr val="FF0000"/>
                </a:solidFill>
              </a:rPr>
              <a:t>Clientèle captive </a:t>
            </a:r>
          </a:p>
          <a:p>
            <a:pPr algn="ctr"/>
            <a:r>
              <a:rPr lang="fr-CA" sz="1600" b="1" dirty="0" smtClean="0">
                <a:solidFill>
                  <a:srgbClr val="FF0000"/>
                </a:solidFill>
              </a:rPr>
              <a:t>et uniforme</a:t>
            </a:r>
            <a:endParaRPr lang="fr-CA" sz="1600" b="1" dirty="0">
              <a:solidFill>
                <a:srgbClr val="FF0000"/>
              </a:solidFill>
            </a:endParaRPr>
          </a:p>
        </p:txBody>
      </p:sp>
      <p:sp>
        <p:nvSpPr>
          <p:cNvPr id="31" name="ZoneTexte 30"/>
          <p:cNvSpPr txBox="1"/>
          <p:nvPr/>
        </p:nvSpPr>
        <p:spPr>
          <a:xfrm>
            <a:off x="5366906" y="1735312"/>
            <a:ext cx="2301438" cy="584775"/>
          </a:xfrm>
          <a:prstGeom prst="rect">
            <a:avLst/>
          </a:prstGeom>
          <a:noFill/>
        </p:spPr>
        <p:txBody>
          <a:bodyPr wrap="square" rtlCol="0">
            <a:spAutoFit/>
          </a:bodyPr>
          <a:lstStyle/>
          <a:p>
            <a:pPr algn="ctr"/>
            <a:r>
              <a:rPr lang="fr-CA" sz="1600" b="1" dirty="0" smtClean="0">
                <a:solidFill>
                  <a:srgbClr val="FF0000"/>
                </a:solidFill>
              </a:rPr>
              <a:t>Clientèle Web,</a:t>
            </a:r>
          </a:p>
          <a:p>
            <a:pPr algn="ctr"/>
            <a:r>
              <a:rPr lang="fr-CA" sz="1600" b="1" dirty="0" smtClean="0">
                <a:solidFill>
                  <a:srgbClr val="FF0000"/>
                </a:solidFill>
              </a:rPr>
              <a:t>diversifiée</a:t>
            </a:r>
            <a:endParaRPr lang="fr-CA" sz="1600" b="1" dirty="0">
              <a:solidFill>
                <a:srgbClr val="FF0000"/>
              </a:solidFill>
            </a:endParaRPr>
          </a:p>
        </p:txBody>
      </p:sp>
      <p:pic>
        <p:nvPicPr>
          <p:cNvPr id="20" name="Picture 12" descr="C:\Documents and Settings\brbel20\Local Settings\Temporary Internet Files\Content.IE5\1UFXK28X\MCj03392640000[1].wmf"/>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30427" y="1304751"/>
            <a:ext cx="525462"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3" descr="C:\Program Files\Microsoft Office\MEDIA\CAGCAT10\j0292982.wmf"/>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91306" y="4133836"/>
            <a:ext cx="613113" cy="60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6" descr="C:\Documents and Settings\brbel20\Local Settings\Temporary Internet Files\Content.IE5\Y5P0W6LY\MCj04349010000[1].pn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1650" y="5441554"/>
            <a:ext cx="642769" cy="64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7" descr="C:\Documents and Settings\brbel20\Local Settings\Temporary Internet Files\Content.IE5\502R0X1Y\MCj04246600000[1].wmf"/>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067774" y="5441554"/>
            <a:ext cx="560600" cy="55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Ellipse 32"/>
          <p:cNvSpPr/>
          <p:nvPr/>
        </p:nvSpPr>
        <p:spPr>
          <a:xfrm>
            <a:off x="7980374" y="1209495"/>
            <a:ext cx="648000" cy="648000"/>
          </a:xfrm>
          <a:prstGeom prst="ellipse">
            <a:avLst/>
          </a:prstGeom>
          <a:blipFill>
            <a:blip r:embed="rId24">
              <a:extLst>
                <a:ext uri="{28A0092B-C50C-407E-A947-70E740481C1C}">
                  <a14:useLocalDpi xmlns:a14="http://schemas.microsoft.com/office/drawing/2010/main" val="0"/>
                </a:ext>
              </a:extLst>
            </a:blip>
            <a:srcRect/>
            <a:stretch>
              <a:fillRect l="-3000" r="-3000"/>
            </a:stretch>
          </a:blipFill>
        </p:spPr>
        <p:style>
          <a:lnRef idx="3">
            <a:schemeClr val="lt1">
              <a:hueOff val="0"/>
              <a:satOff val="0"/>
              <a:lumOff val="0"/>
              <a:alphaOff val="0"/>
            </a:schemeClr>
          </a:lnRef>
          <a:fillRef idx="1">
            <a:scrgbClr r="0" g="0" b="0"/>
          </a:fillRef>
          <a:effectRef idx="1">
            <a:schemeClr val="accent1">
              <a:tint val="50000"/>
              <a:alpha val="90000"/>
              <a:hueOff val="56396"/>
              <a:satOff val="-2645"/>
              <a:lumOff val="11299"/>
              <a:alphaOff val="-40000"/>
            </a:schemeClr>
          </a:effectRef>
          <a:fontRef idx="minor">
            <a:schemeClr val="lt1">
              <a:hueOff val="0"/>
              <a:satOff val="0"/>
              <a:lumOff val="0"/>
              <a:alphaOff val="0"/>
            </a:schemeClr>
          </a:fontRef>
        </p:style>
      </p:sp>
      <p:pic>
        <p:nvPicPr>
          <p:cNvPr id="3" name="Image 2"/>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102685" y="4055385"/>
            <a:ext cx="403377" cy="762112"/>
          </a:xfrm>
          <a:prstGeom prst="rect">
            <a:avLst/>
          </a:prstGeom>
        </p:spPr>
      </p:pic>
    </p:spTree>
    <p:extLst>
      <p:ext uri="{BB962C8B-B14F-4D97-AF65-F5344CB8AC3E}">
        <p14:creationId xmlns:p14="http://schemas.microsoft.com/office/powerpoint/2010/main" val="1214218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0-#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0-#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0-#ppt_w/2"/>
                                          </p:val>
                                        </p:tav>
                                        <p:tav tm="100000">
                                          <p:val>
                                            <p:strVal val="#ppt_x"/>
                                          </p:val>
                                        </p:tav>
                                      </p:tavLst>
                                    </p:anim>
                                    <p:anim calcmode="lin" valueType="num">
                                      <p:cBhvr additive="base">
                                        <p:cTn id="24" dur="500" fill="hold"/>
                                        <p:tgtEl>
                                          <p:spTgt spid="22"/>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0-#ppt_w/2"/>
                                          </p:val>
                                        </p:tav>
                                        <p:tav tm="100000">
                                          <p:val>
                                            <p:strVal val="#ppt_x"/>
                                          </p:val>
                                        </p:tav>
                                      </p:tavLst>
                                    </p:anim>
                                    <p:anim calcmode="lin" valueType="num">
                                      <p:cBhvr additive="base">
                                        <p:cTn id="28" dur="500" fill="hold"/>
                                        <p:tgtEl>
                                          <p:spTgt spid="23"/>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0-#ppt_w/2"/>
                                          </p:val>
                                        </p:tav>
                                        <p:tav tm="100000">
                                          <p:val>
                                            <p:strVal val="#ppt_x"/>
                                          </p:val>
                                        </p:tav>
                                      </p:tavLst>
                                    </p:anim>
                                    <p:anim calcmode="lin" valueType="num">
                                      <p:cBhvr additive="base">
                                        <p:cTn id="32" dur="500" fill="hold"/>
                                        <p:tgtEl>
                                          <p:spTgt spid="24"/>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0-#ppt_w/2"/>
                                          </p:val>
                                        </p:tav>
                                        <p:tav tm="100000">
                                          <p:val>
                                            <p:strVal val="#ppt_x"/>
                                          </p:val>
                                        </p:tav>
                                      </p:tavLst>
                                    </p:anim>
                                    <p:anim calcmode="lin" valueType="num">
                                      <p:cBhvr additive="base">
                                        <p:cTn id="36" dur="500" fill="hold"/>
                                        <p:tgtEl>
                                          <p:spTgt spid="25"/>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0-#ppt_w/2"/>
                                          </p:val>
                                        </p:tav>
                                        <p:tav tm="100000">
                                          <p:val>
                                            <p:strVal val="#ppt_x"/>
                                          </p:val>
                                        </p:tav>
                                      </p:tavLst>
                                    </p:anim>
                                    <p:anim calcmode="lin" valueType="num">
                                      <p:cBhvr additive="base">
                                        <p:cTn id="40" dur="500" fill="hold"/>
                                        <p:tgtEl>
                                          <p:spTgt spid="26"/>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0-#ppt_w/2"/>
                                          </p:val>
                                        </p:tav>
                                        <p:tav tm="100000">
                                          <p:val>
                                            <p:strVal val="#ppt_x"/>
                                          </p:val>
                                        </p:tav>
                                      </p:tavLst>
                                    </p:anim>
                                    <p:anim calcmode="lin" valueType="num">
                                      <p:cBhvr additive="base">
                                        <p:cTn id="44" dur="500" fill="hold"/>
                                        <p:tgtEl>
                                          <p:spTgt spid="6"/>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0-#ppt_w/2"/>
                                          </p:val>
                                        </p:tav>
                                        <p:tav tm="100000">
                                          <p:val>
                                            <p:strVal val="#ppt_x"/>
                                          </p:val>
                                        </p:tav>
                                      </p:tavLst>
                                    </p:anim>
                                    <p:anim calcmode="lin" valueType="num">
                                      <p:cBhvr additive="base">
                                        <p:cTn id="48" dur="500" fill="hold"/>
                                        <p:tgtEl>
                                          <p:spTgt spid="31"/>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fill="hold"/>
                                        <p:tgtEl>
                                          <p:spTgt spid="28"/>
                                        </p:tgtEl>
                                        <p:attrNameLst>
                                          <p:attrName>ppt_x</p:attrName>
                                        </p:attrNameLst>
                                      </p:cBhvr>
                                      <p:tavLst>
                                        <p:tav tm="0">
                                          <p:val>
                                            <p:strVal val="0-#ppt_w/2"/>
                                          </p:val>
                                        </p:tav>
                                        <p:tav tm="100000">
                                          <p:val>
                                            <p:strVal val="#ppt_x"/>
                                          </p:val>
                                        </p:tav>
                                      </p:tavLst>
                                    </p:anim>
                                    <p:anim calcmode="lin" valueType="num">
                                      <p:cBhvr additive="base">
                                        <p:cTn id="52" dur="500" fill="hold"/>
                                        <p:tgtEl>
                                          <p:spTgt spid="28"/>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0-#ppt_w/2"/>
                                          </p:val>
                                        </p:tav>
                                        <p:tav tm="100000">
                                          <p:val>
                                            <p:strVal val="#ppt_x"/>
                                          </p:val>
                                        </p:tav>
                                      </p:tavLst>
                                    </p:anim>
                                    <p:anim calcmode="lin" valueType="num">
                                      <p:cBhvr additive="base">
                                        <p:cTn id="56" dur="500" fill="hold"/>
                                        <p:tgtEl>
                                          <p:spTgt spid="30"/>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additive="base">
                                        <p:cTn id="59" dur="500" fill="hold"/>
                                        <p:tgtEl>
                                          <p:spTgt spid="32"/>
                                        </p:tgtEl>
                                        <p:attrNameLst>
                                          <p:attrName>ppt_x</p:attrName>
                                        </p:attrNameLst>
                                      </p:cBhvr>
                                      <p:tavLst>
                                        <p:tav tm="0">
                                          <p:val>
                                            <p:strVal val="0-#ppt_w/2"/>
                                          </p:val>
                                        </p:tav>
                                        <p:tav tm="100000">
                                          <p:val>
                                            <p:strVal val="#ppt_x"/>
                                          </p:val>
                                        </p:tav>
                                      </p:tavLst>
                                    </p:anim>
                                    <p:anim calcmode="lin" valueType="num">
                                      <p:cBhvr additive="base">
                                        <p:cTn id="60" dur="500" fill="hold"/>
                                        <p:tgtEl>
                                          <p:spTgt spid="32"/>
                                        </p:tgtEl>
                                        <p:attrNameLst>
                                          <p:attrName>ppt_y</p:attrName>
                                        </p:attrNameLst>
                                      </p:cBhvr>
                                      <p:tavLst>
                                        <p:tav tm="0">
                                          <p:val>
                                            <p:strVal val="#ppt_y"/>
                                          </p:val>
                                        </p:tav>
                                        <p:tav tm="100000">
                                          <p:val>
                                            <p:strVal val="#ppt_y"/>
                                          </p:val>
                                        </p:tav>
                                      </p:tavLst>
                                    </p:anim>
                                  </p:childTnLst>
                                </p:cTn>
                              </p:par>
                              <p:par>
                                <p:cTn id="61" presetID="2" presetClass="entr" presetSubtype="8" fill="hold" nodeType="with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additive="base">
                                        <p:cTn id="63" dur="500" fill="hold"/>
                                        <p:tgtEl>
                                          <p:spTgt spid="33"/>
                                        </p:tgtEl>
                                        <p:attrNameLst>
                                          <p:attrName>ppt_x</p:attrName>
                                        </p:attrNameLst>
                                      </p:cBhvr>
                                      <p:tavLst>
                                        <p:tav tm="0">
                                          <p:val>
                                            <p:strVal val="0-#ppt_w/2"/>
                                          </p:val>
                                        </p:tav>
                                        <p:tav tm="100000">
                                          <p:val>
                                            <p:strVal val="#ppt_x"/>
                                          </p:val>
                                        </p:tav>
                                      </p:tavLst>
                                    </p:anim>
                                    <p:anim calcmode="lin" valueType="num">
                                      <p:cBhvr additive="base">
                                        <p:cTn id="64" dur="500" fill="hold"/>
                                        <p:tgtEl>
                                          <p:spTgt spid="33"/>
                                        </p:tgtEl>
                                        <p:attrNameLst>
                                          <p:attrName>ppt_y</p:attrName>
                                        </p:attrNameLst>
                                      </p:cBhvr>
                                      <p:tavLst>
                                        <p:tav tm="0">
                                          <p:val>
                                            <p:strVal val="#ppt_y"/>
                                          </p:val>
                                        </p:tav>
                                        <p:tav tm="100000">
                                          <p:val>
                                            <p:strVal val="#ppt_y"/>
                                          </p:val>
                                        </p:tav>
                                      </p:tavLst>
                                    </p:anim>
                                  </p:childTnLst>
                                </p:cTn>
                              </p:par>
                              <p:par>
                                <p:cTn id="65" presetID="2" presetClass="entr" presetSubtype="8" fill="hold" nodeType="with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additive="base">
                                        <p:cTn id="67" dur="500" fill="hold"/>
                                        <p:tgtEl>
                                          <p:spTgt spid="3"/>
                                        </p:tgtEl>
                                        <p:attrNameLst>
                                          <p:attrName>ppt_x</p:attrName>
                                        </p:attrNameLst>
                                      </p:cBhvr>
                                      <p:tavLst>
                                        <p:tav tm="0">
                                          <p:val>
                                            <p:strVal val="0-#ppt_w/2"/>
                                          </p:val>
                                        </p:tav>
                                        <p:tav tm="100000">
                                          <p:val>
                                            <p:strVal val="#ppt_x"/>
                                          </p:val>
                                        </p:tav>
                                      </p:tavLst>
                                    </p:anim>
                                    <p:anim calcmode="lin" valueType="num">
                                      <p:cBhvr additive="base">
                                        <p:cTn id="6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 grpId="0">
        <p:bldAsOne/>
      </p:bldGraphic>
      <p:bldGraphic spid="17" grpId="0">
        <p:bldAsOne/>
      </p:bldGraphic>
      <p:bldP spid="6" grpId="0"/>
      <p:bldP spid="31" grpId="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 name="Image 6" descr="ULBIBLIO-Gabarit-Bibl-VF-3.jpg"/>
          <p:cNvPicPr>
            <a:picLocks noChangeAspect="1"/>
          </p:cNvPicPr>
          <p:nvPr>
            <p:custDataLst>
              <p:tags r:id="rId1"/>
            </p:custDataLst>
          </p:nvPr>
        </p:nvPicPr>
        <p:blipFill>
          <a:blip r:embed="rId5"/>
          <a:stretch>
            <a:fillRect/>
          </a:stretch>
        </p:blipFill>
        <p:spPr bwMode="auto">
          <a:xfrm>
            <a:off x="0" y="0"/>
            <a:ext cx="9144000" cy="6858000"/>
          </a:xfrm>
          <a:prstGeom prst="rect">
            <a:avLst/>
          </a:prstGeom>
          <a:noFill/>
          <a:ln w="9525">
            <a:noFill/>
            <a:miter lim="800000"/>
            <a:headEnd/>
            <a:tailEnd/>
          </a:ln>
        </p:spPr>
      </p:pic>
      <p:graphicFrame>
        <p:nvGraphicFramePr>
          <p:cNvPr id="2" name="Diagramme 1"/>
          <p:cNvGraphicFramePr/>
          <p:nvPr>
            <p:extLst>
              <p:ext uri="{D42A27DB-BD31-4B8C-83A1-F6EECF244321}">
                <p14:modId xmlns:p14="http://schemas.microsoft.com/office/powerpoint/2010/main" val="2730260578"/>
              </p:ext>
            </p:extLst>
          </p:nvPr>
        </p:nvGraphicFramePr>
        <p:xfrm>
          <a:off x="46304" y="-99392"/>
          <a:ext cx="9034424" cy="694716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5" name="Rectangle 2"/>
          <p:cNvSpPr>
            <a:spLocks noGrp="1" noChangeArrowheads="1"/>
          </p:cNvSpPr>
          <p:nvPr>
            <p:ph type="title"/>
            <p:custDataLst>
              <p:tags r:id="rId2"/>
            </p:custDataLst>
          </p:nvPr>
        </p:nvSpPr>
        <p:spPr>
          <a:xfrm>
            <a:off x="347663" y="838200"/>
            <a:ext cx="8054975" cy="860425"/>
          </a:xfrm>
        </p:spPr>
        <p:txBody>
          <a:bodyPr anchor="t" anchorCtr="0">
            <a:noAutofit/>
          </a:bodyPr>
          <a:lstStyle/>
          <a:p>
            <a:pPr algn="l"/>
            <a:r>
              <a:rPr lang="fr-CA" sz="3200" dirty="0" smtClean="0">
                <a:solidFill>
                  <a:srgbClr val="FF0000"/>
                </a:solidFill>
                <a:latin typeface="Minion Pro" pitchFamily="18" charset="0"/>
              </a:rPr>
              <a:t>Démarche </a:t>
            </a:r>
            <a:r>
              <a:rPr lang="fr-CA" sz="3200" dirty="0">
                <a:solidFill>
                  <a:srgbClr val="FF0000"/>
                </a:solidFill>
                <a:latin typeface="Minion Pro" pitchFamily="18" charset="0"/>
              </a:rPr>
              <a:t>et </a:t>
            </a:r>
            <a:r>
              <a:rPr lang="fr-CA" sz="3200" dirty="0" smtClean="0">
                <a:solidFill>
                  <a:srgbClr val="FF0000"/>
                </a:solidFill>
                <a:latin typeface="Minion Pro" pitchFamily="18" charset="0"/>
              </a:rPr>
              <a:t>Échéancier</a:t>
            </a:r>
            <a:endParaRPr lang="fr-FR" sz="3200" dirty="0">
              <a:solidFill>
                <a:srgbClr val="FF0000"/>
              </a:solidFill>
              <a:latin typeface="Minion Pro" pitchFamily="18" charset="0"/>
              <a:cs typeface="Arial" pitchFamily="34" charset="0"/>
            </a:endParaRPr>
          </a:p>
        </p:txBody>
      </p:sp>
      <p:sp>
        <p:nvSpPr>
          <p:cNvPr id="17" name="Ellipse 16"/>
          <p:cNvSpPr/>
          <p:nvPr/>
        </p:nvSpPr>
        <p:spPr>
          <a:xfrm>
            <a:off x="323536" y="5874773"/>
            <a:ext cx="72000" cy="72000"/>
          </a:xfrm>
          <a:prstGeom prst="ellipse">
            <a:avLst/>
          </a:prstGeom>
          <a:solidFill>
            <a:srgbClr val="002060"/>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Ellipse 17"/>
          <p:cNvSpPr/>
          <p:nvPr/>
        </p:nvSpPr>
        <p:spPr>
          <a:xfrm>
            <a:off x="991553" y="4862428"/>
            <a:ext cx="211376" cy="211376"/>
          </a:xfrm>
          <a:prstGeom prst="ellipse">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 name="ZoneTexte 2"/>
          <p:cNvSpPr txBox="1"/>
          <p:nvPr/>
        </p:nvSpPr>
        <p:spPr>
          <a:xfrm>
            <a:off x="765017" y="5445224"/>
            <a:ext cx="6624736" cy="338554"/>
          </a:xfrm>
          <a:prstGeom prst="rect">
            <a:avLst/>
          </a:prstGeom>
          <a:noFill/>
        </p:spPr>
        <p:txBody>
          <a:bodyPr wrap="square" rtlCol="0">
            <a:spAutoFit/>
          </a:bodyPr>
          <a:lstStyle/>
          <a:p>
            <a:r>
              <a:rPr lang="fr-CA" sz="1600" dirty="0">
                <a:solidFill>
                  <a:schemeClr val="accent6">
                    <a:lumMod val="75000"/>
                  </a:schemeClr>
                </a:solidFill>
              </a:rPr>
              <a:t>Présentation au </a:t>
            </a:r>
            <a:r>
              <a:rPr lang="fr-CA" sz="1600" dirty="0" smtClean="0">
                <a:solidFill>
                  <a:schemeClr val="accent6">
                    <a:lumMod val="75000"/>
                  </a:schemeClr>
                </a:solidFill>
              </a:rPr>
              <a:t>Vice-rectorat </a:t>
            </a:r>
            <a:r>
              <a:rPr lang="fr-CA" sz="1600" dirty="0">
                <a:solidFill>
                  <a:schemeClr val="accent6">
                    <a:lumMod val="75000"/>
                  </a:schemeClr>
                </a:solidFill>
              </a:rPr>
              <a:t>- </a:t>
            </a:r>
            <a:r>
              <a:rPr lang="fr-CA" sz="1600" dirty="0" smtClean="0">
                <a:solidFill>
                  <a:schemeClr val="accent6">
                    <a:lumMod val="75000"/>
                  </a:schemeClr>
                </a:solidFill>
              </a:rPr>
              <a:t>Fin </a:t>
            </a:r>
            <a:r>
              <a:rPr lang="fr-CA" sz="1600" dirty="0">
                <a:solidFill>
                  <a:schemeClr val="accent6">
                    <a:lumMod val="75000"/>
                  </a:schemeClr>
                </a:solidFill>
              </a:rPr>
              <a:t>novembre</a:t>
            </a:r>
          </a:p>
        </p:txBody>
      </p:sp>
      <p:sp>
        <p:nvSpPr>
          <p:cNvPr id="21" name="ZoneTexte 20"/>
          <p:cNvSpPr txBox="1"/>
          <p:nvPr/>
        </p:nvSpPr>
        <p:spPr>
          <a:xfrm>
            <a:off x="1269073" y="5014435"/>
            <a:ext cx="6624736" cy="584775"/>
          </a:xfrm>
          <a:prstGeom prst="rect">
            <a:avLst/>
          </a:prstGeom>
          <a:noFill/>
        </p:spPr>
        <p:txBody>
          <a:bodyPr wrap="square" rtlCol="0">
            <a:spAutoFit/>
          </a:bodyPr>
          <a:lstStyle/>
          <a:p>
            <a:r>
              <a:rPr lang="fr-CA" sz="1600" dirty="0">
                <a:solidFill>
                  <a:srgbClr val="92D050"/>
                </a:solidFill>
              </a:rPr>
              <a:t>Présentation au CGI – 12 décembre 2012</a:t>
            </a:r>
          </a:p>
          <a:p>
            <a:endParaRPr lang="fr-CA" sz="1600" dirty="0">
              <a:solidFill>
                <a:srgbClr val="92D050"/>
              </a:solidFill>
            </a:endParaRPr>
          </a:p>
        </p:txBody>
      </p:sp>
      <p:sp>
        <p:nvSpPr>
          <p:cNvPr id="22" name="Ellipse 21"/>
          <p:cNvSpPr/>
          <p:nvPr/>
        </p:nvSpPr>
        <p:spPr>
          <a:xfrm>
            <a:off x="4077385" y="2492897"/>
            <a:ext cx="638630" cy="648072"/>
          </a:xfrm>
          <a:prstGeom prst="ellipse">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Ellipse 22"/>
          <p:cNvSpPr/>
          <p:nvPr/>
        </p:nvSpPr>
        <p:spPr>
          <a:xfrm>
            <a:off x="1357384" y="4293411"/>
            <a:ext cx="396000" cy="396000"/>
          </a:xfrm>
          <a:prstGeom prst="ellipse">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fr-CA" dirty="0"/>
          </a:p>
        </p:txBody>
      </p:sp>
      <p:sp>
        <p:nvSpPr>
          <p:cNvPr id="24" name="ZoneTexte 23"/>
          <p:cNvSpPr txBox="1"/>
          <p:nvPr/>
        </p:nvSpPr>
        <p:spPr>
          <a:xfrm>
            <a:off x="4555054" y="3195271"/>
            <a:ext cx="6543287" cy="584775"/>
          </a:xfrm>
          <a:prstGeom prst="rect">
            <a:avLst/>
          </a:prstGeom>
          <a:noFill/>
        </p:spPr>
        <p:txBody>
          <a:bodyPr wrap="square" rtlCol="0">
            <a:spAutoFit/>
          </a:bodyPr>
          <a:lstStyle/>
          <a:p>
            <a:r>
              <a:rPr lang="fr-CA" sz="1600" dirty="0" smtClean="0">
                <a:solidFill>
                  <a:srgbClr val="00B0F0"/>
                </a:solidFill>
              </a:rPr>
              <a:t>Intégration de nos priorités dans  Horizon 2017 </a:t>
            </a:r>
          </a:p>
          <a:p>
            <a:r>
              <a:rPr lang="fr-CA" sz="1600" dirty="0" smtClean="0">
                <a:solidFill>
                  <a:srgbClr val="00B0F0"/>
                </a:solidFill>
              </a:rPr>
              <a:t>Mars 2013</a:t>
            </a:r>
            <a:endParaRPr lang="fr-CA" sz="1600" dirty="0">
              <a:solidFill>
                <a:srgbClr val="00B0F0"/>
              </a:solidFill>
            </a:endParaRPr>
          </a:p>
        </p:txBody>
      </p:sp>
      <p:sp>
        <p:nvSpPr>
          <p:cNvPr id="25" name="ZoneTexte 24"/>
          <p:cNvSpPr txBox="1"/>
          <p:nvPr/>
        </p:nvSpPr>
        <p:spPr>
          <a:xfrm>
            <a:off x="2051720" y="4487046"/>
            <a:ext cx="6624736" cy="338554"/>
          </a:xfrm>
          <a:prstGeom prst="rect">
            <a:avLst/>
          </a:prstGeom>
          <a:noFill/>
        </p:spPr>
        <p:txBody>
          <a:bodyPr wrap="square" rtlCol="0">
            <a:spAutoFit/>
          </a:bodyPr>
          <a:lstStyle/>
          <a:p>
            <a:r>
              <a:rPr lang="fr-CA" sz="1600" dirty="0">
                <a:solidFill>
                  <a:srgbClr val="FFC000"/>
                </a:solidFill>
              </a:rPr>
              <a:t>Rencontre spéciale CGI – Mi-Janvier 2013</a:t>
            </a:r>
          </a:p>
        </p:txBody>
      </p:sp>
      <p:sp>
        <p:nvSpPr>
          <p:cNvPr id="26" name="ZoneTexte 25"/>
          <p:cNvSpPr txBox="1"/>
          <p:nvPr/>
        </p:nvSpPr>
        <p:spPr>
          <a:xfrm>
            <a:off x="2771800" y="3995094"/>
            <a:ext cx="6624736" cy="338554"/>
          </a:xfrm>
          <a:prstGeom prst="rect">
            <a:avLst/>
          </a:prstGeom>
          <a:noFill/>
        </p:spPr>
        <p:txBody>
          <a:bodyPr wrap="square" rtlCol="0">
            <a:spAutoFit/>
          </a:bodyPr>
          <a:lstStyle/>
          <a:p>
            <a:r>
              <a:rPr lang="fr-CA" sz="1600" dirty="0" smtClean="0">
                <a:solidFill>
                  <a:srgbClr val="FF0000"/>
                </a:solidFill>
              </a:rPr>
              <a:t>Présentation aux employés – Fin Janvier 2013</a:t>
            </a:r>
            <a:endParaRPr lang="fr-CA" sz="1600" dirty="0">
              <a:solidFill>
                <a:srgbClr val="FF0000"/>
              </a:solidFill>
            </a:endParaRPr>
          </a:p>
        </p:txBody>
      </p:sp>
      <p:sp>
        <p:nvSpPr>
          <p:cNvPr id="27" name="ZoneTexte 26"/>
          <p:cNvSpPr txBox="1"/>
          <p:nvPr/>
        </p:nvSpPr>
        <p:spPr>
          <a:xfrm>
            <a:off x="3635896" y="3665851"/>
            <a:ext cx="6624736" cy="338554"/>
          </a:xfrm>
          <a:prstGeom prst="rect">
            <a:avLst/>
          </a:prstGeom>
          <a:noFill/>
        </p:spPr>
        <p:txBody>
          <a:bodyPr wrap="square" rtlCol="0">
            <a:spAutoFit/>
          </a:bodyPr>
          <a:lstStyle/>
          <a:p>
            <a:r>
              <a:rPr lang="fr-CA" sz="1600" dirty="0" smtClean="0">
                <a:solidFill>
                  <a:srgbClr val="0070C0"/>
                </a:solidFill>
              </a:rPr>
              <a:t>Planification stratégique  (VF) – février </a:t>
            </a:r>
            <a:r>
              <a:rPr lang="fr-CA" sz="1600" dirty="0">
                <a:solidFill>
                  <a:srgbClr val="0070C0"/>
                </a:solidFill>
              </a:rPr>
              <a:t>2013</a:t>
            </a:r>
          </a:p>
        </p:txBody>
      </p:sp>
      <p:sp>
        <p:nvSpPr>
          <p:cNvPr id="28" name="ZoneTexte 27"/>
          <p:cNvSpPr txBox="1"/>
          <p:nvPr/>
        </p:nvSpPr>
        <p:spPr>
          <a:xfrm>
            <a:off x="5624098" y="2708920"/>
            <a:ext cx="6624736" cy="569387"/>
          </a:xfrm>
          <a:prstGeom prst="rect">
            <a:avLst/>
          </a:prstGeom>
          <a:noFill/>
        </p:spPr>
        <p:txBody>
          <a:bodyPr wrap="square" rtlCol="0">
            <a:spAutoFit/>
          </a:bodyPr>
          <a:lstStyle/>
          <a:p>
            <a:r>
              <a:rPr lang="fr-CA" sz="1500" dirty="0">
                <a:solidFill>
                  <a:srgbClr val="00B050"/>
                </a:solidFill>
              </a:rPr>
              <a:t>Début du travail sur le plan d’action </a:t>
            </a:r>
            <a:r>
              <a:rPr lang="fr-CA" sz="1500" dirty="0" smtClean="0">
                <a:solidFill>
                  <a:srgbClr val="00B050"/>
                </a:solidFill>
              </a:rPr>
              <a:t>triennal </a:t>
            </a:r>
          </a:p>
          <a:p>
            <a:r>
              <a:rPr lang="fr-CA" sz="1600" dirty="0" smtClean="0">
                <a:solidFill>
                  <a:srgbClr val="00B050"/>
                </a:solidFill>
              </a:rPr>
              <a:t>Réunion </a:t>
            </a:r>
            <a:r>
              <a:rPr lang="fr-CA" sz="1600" dirty="0">
                <a:solidFill>
                  <a:srgbClr val="00B050"/>
                </a:solidFill>
              </a:rPr>
              <a:t>du CGI – </a:t>
            </a:r>
            <a:r>
              <a:rPr lang="fr-CA" sz="1600" dirty="0" smtClean="0">
                <a:solidFill>
                  <a:srgbClr val="00B050"/>
                </a:solidFill>
              </a:rPr>
              <a:t>Mi Février </a:t>
            </a:r>
            <a:r>
              <a:rPr lang="fr-CA" sz="1600" dirty="0">
                <a:solidFill>
                  <a:srgbClr val="00B050"/>
                </a:solidFill>
              </a:rPr>
              <a:t>2013</a:t>
            </a:r>
          </a:p>
        </p:txBody>
      </p:sp>
      <p:sp>
        <p:nvSpPr>
          <p:cNvPr id="29" name="ZoneTexte 28"/>
          <p:cNvSpPr txBox="1"/>
          <p:nvPr/>
        </p:nvSpPr>
        <p:spPr>
          <a:xfrm>
            <a:off x="7452320" y="1791743"/>
            <a:ext cx="1628408" cy="584775"/>
          </a:xfrm>
          <a:prstGeom prst="rect">
            <a:avLst/>
          </a:prstGeom>
          <a:noFill/>
        </p:spPr>
        <p:txBody>
          <a:bodyPr wrap="square" rtlCol="0">
            <a:spAutoFit/>
          </a:bodyPr>
          <a:lstStyle/>
          <a:p>
            <a:r>
              <a:rPr lang="fr-CA" sz="1600" dirty="0">
                <a:solidFill>
                  <a:srgbClr val="7030A0"/>
                </a:solidFill>
              </a:rPr>
              <a:t>Plan d’action (VF</a:t>
            </a:r>
            <a:r>
              <a:rPr lang="fr-CA" sz="1600" dirty="0" smtClean="0">
                <a:solidFill>
                  <a:srgbClr val="7030A0"/>
                </a:solidFill>
              </a:rPr>
              <a:t>)</a:t>
            </a:r>
          </a:p>
          <a:p>
            <a:r>
              <a:rPr lang="fr-CA" sz="1600" dirty="0" smtClean="0">
                <a:solidFill>
                  <a:srgbClr val="7030A0"/>
                </a:solidFill>
              </a:rPr>
              <a:t> Avril </a:t>
            </a:r>
            <a:r>
              <a:rPr lang="fr-CA" sz="1600" dirty="0">
                <a:solidFill>
                  <a:srgbClr val="7030A0"/>
                </a:solidFill>
              </a:rPr>
              <a:t>2013</a:t>
            </a:r>
          </a:p>
        </p:txBody>
      </p:sp>
    </p:spTree>
    <p:extLst>
      <p:ext uri="{BB962C8B-B14F-4D97-AF65-F5344CB8AC3E}">
        <p14:creationId xmlns:p14="http://schemas.microsoft.com/office/powerpoint/2010/main" val="100628497"/>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 name="Image 6" descr="ULBIBLIO-Gabarit-Bibl-VF-3.jpg"/>
          <p:cNvPicPr>
            <a:picLocks noChangeAspect="1"/>
          </p:cNvPicPr>
          <p:nvPr>
            <p:custDataLst>
              <p:tags r:id="rId1"/>
            </p:custDataLst>
          </p:nvPr>
        </p:nvPicPr>
        <p:blipFill>
          <a:blip r:embed="rId9"/>
          <a:stretch>
            <a:fillRect/>
          </a:stretch>
        </p:blipFill>
        <p:spPr bwMode="auto">
          <a:xfrm>
            <a:off x="0" y="0"/>
            <a:ext cx="9144000" cy="6858000"/>
          </a:xfrm>
          <a:prstGeom prst="rect">
            <a:avLst/>
          </a:prstGeom>
          <a:noFill/>
          <a:ln w="9525">
            <a:noFill/>
            <a:miter lim="800000"/>
            <a:headEnd/>
            <a:tailEnd/>
          </a:ln>
        </p:spPr>
      </p:pic>
      <p:pic>
        <p:nvPicPr>
          <p:cNvPr id="6" name="Image 5"/>
          <p:cNvPicPr>
            <a:picLocks noChangeAspect="1"/>
          </p:cNvPicPr>
          <p:nvPr/>
        </p:nvPicPr>
        <p:blipFill rotWithShape="1">
          <a:blip r:embed="rId10">
            <a:lum bright="70000" contrast="-70000"/>
            <a:extLst>
              <a:ext uri="{BEBA8EAE-BF5A-486C-A8C5-ECC9F3942E4B}">
                <a14:imgProps xmlns:a14="http://schemas.microsoft.com/office/drawing/2010/main">
                  <a14:imgLayer r:embed="rId11">
                    <a14:imgEffect>
                      <a14:colorTemperature colorTemp="11200"/>
                    </a14:imgEffect>
                    <a14:imgEffect>
                      <a14:brightnessContrast bright="5000" contrast="-4000"/>
                    </a14:imgEffect>
                  </a14:imgLayer>
                </a14:imgProps>
              </a:ext>
              <a:ext uri="{28A0092B-C50C-407E-A947-70E740481C1C}">
                <a14:useLocalDpi xmlns:a14="http://schemas.microsoft.com/office/drawing/2010/main" val="0"/>
              </a:ext>
            </a:extLst>
          </a:blip>
          <a:srcRect l="339" t="6634" b="-415"/>
          <a:stretch/>
        </p:blipFill>
        <p:spPr>
          <a:xfrm>
            <a:off x="0" y="836712"/>
            <a:ext cx="9144000" cy="6527961"/>
          </a:xfrm>
          <a:prstGeom prst="rect">
            <a:avLst/>
          </a:prstGeom>
        </p:spPr>
      </p:pic>
      <p:sp>
        <p:nvSpPr>
          <p:cNvPr id="11" name="Espace réservé du pied de page 3"/>
          <p:cNvSpPr>
            <a:spLocks noGrp="1"/>
          </p:cNvSpPr>
          <p:nvPr>
            <p:ph type="ftr" sz="quarter" idx="10"/>
            <p:custDataLst>
              <p:tags r:id="rId2"/>
            </p:custDataLst>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12" name="Espace réservé du numéro de diapositive 4"/>
          <p:cNvSpPr>
            <a:spLocks noGrp="1"/>
          </p:cNvSpPr>
          <p:nvPr>
            <p:ph type="sldNum" sz="quarter" idx="11"/>
            <p:custDataLst>
              <p:tags r:id="rId3"/>
            </p:custDataLst>
          </p:nvPr>
        </p:nvSpPr>
        <p:spPr>
          <a:xfrm>
            <a:off x="3090556" y="6461876"/>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41</a:t>
            </a:fld>
            <a:endParaRPr lang="fr-FR" dirty="0">
              <a:solidFill>
                <a:srgbClr val="5E5E5E"/>
              </a:solidFill>
              <a:latin typeface="Arial Narrow"/>
              <a:cs typeface="Arial Narrow"/>
            </a:endParaRPr>
          </a:p>
        </p:txBody>
      </p:sp>
      <p:pic>
        <p:nvPicPr>
          <p:cNvPr id="9" name="Image 8"/>
          <p:cNvPicPr>
            <a:picLocks noChangeAspect="1"/>
          </p:cNvPicPr>
          <p:nvPr>
            <p:custDataLst>
              <p:tags r:id="rId4"/>
            </p:custDataLst>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994752" y="6423046"/>
            <a:ext cx="6769100" cy="38100"/>
          </a:xfrm>
          <a:prstGeom prst="rect">
            <a:avLst/>
          </a:prstGeom>
        </p:spPr>
      </p:pic>
      <p:sp>
        <p:nvSpPr>
          <p:cNvPr id="13" name="Rectangle 2"/>
          <p:cNvSpPr txBox="1">
            <a:spLocks noChangeArrowheads="1"/>
          </p:cNvSpPr>
          <p:nvPr>
            <p:custDataLst>
              <p:tags r:id="rId5"/>
            </p:custDataLst>
          </p:nvPr>
        </p:nvSpPr>
        <p:spPr>
          <a:xfrm>
            <a:off x="455645" y="764704"/>
            <a:ext cx="8494806" cy="1263650"/>
          </a:xfrm>
          <a:prstGeom prst="rect">
            <a:avLst/>
          </a:prstGeom>
        </p:spPr>
        <p:txBody>
          <a:bodyPr vert="horz" lIns="91440" tIns="45720" rIns="91440" bIns="4572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CA" sz="3600" dirty="0">
                <a:solidFill>
                  <a:srgbClr val="FF0000"/>
                </a:solidFill>
                <a:latin typeface="Minion Pro" pitchFamily="18" charset="0"/>
              </a:rPr>
              <a:t>Université Laval - Horizon 2017</a:t>
            </a:r>
            <a:endParaRPr lang="fr-FR" sz="3600" dirty="0">
              <a:solidFill>
                <a:srgbClr val="E7021A"/>
              </a:solidFill>
              <a:latin typeface="Minion Pro" pitchFamily="18" charset="0"/>
              <a:cs typeface="Arial" pitchFamily="34" charset="0"/>
            </a:endParaRPr>
          </a:p>
        </p:txBody>
      </p:sp>
      <p:sp>
        <p:nvSpPr>
          <p:cNvPr id="14" name="Rectangle 3"/>
          <p:cNvSpPr txBox="1">
            <a:spLocks noChangeArrowheads="1"/>
          </p:cNvSpPr>
          <p:nvPr>
            <p:custDataLst>
              <p:tags r:id="rId6"/>
            </p:custDataLst>
          </p:nvPr>
        </p:nvSpPr>
        <p:spPr>
          <a:xfrm>
            <a:off x="518221" y="1991378"/>
            <a:ext cx="8130428" cy="471497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E7021A"/>
              </a:buClr>
              <a:buNone/>
            </a:pPr>
            <a:endParaRPr lang="fr-FR" sz="2400" dirty="0">
              <a:latin typeface="Minion Pro" pitchFamily="18" charset="0"/>
              <a:cs typeface="Arial Narrow"/>
            </a:endParaRPr>
          </a:p>
          <a:p>
            <a:pPr marL="0" indent="0">
              <a:buClr>
                <a:srgbClr val="E7021A"/>
              </a:buClr>
              <a:buNone/>
            </a:pPr>
            <a:endParaRPr lang="fr-FR" sz="2400" dirty="0">
              <a:latin typeface="Minion Pro" pitchFamily="18" charset="0"/>
              <a:cs typeface="Arial Narrow"/>
            </a:endParaRPr>
          </a:p>
          <a:p>
            <a:pPr marL="0" indent="0">
              <a:buClr>
                <a:srgbClr val="E7021A"/>
              </a:buClr>
              <a:buNone/>
            </a:pPr>
            <a:endParaRPr lang="fr-FR" sz="2400" dirty="0" smtClean="0">
              <a:latin typeface="Minion Pro" pitchFamily="18" charset="0"/>
              <a:cs typeface="Arial Narrow"/>
            </a:endParaRPr>
          </a:p>
        </p:txBody>
      </p:sp>
      <p:sp>
        <p:nvSpPr>
          <p:cNvPr id="2" name="Rectangle 1"/>
          <p:cNvSpPr/>
          <p:nvPr/>
        </p:nvSpPr>
        <p:spPr>
          <a:xfrm>
            <a:off x="611560" y="1772816"/>
            <a:ext cx="8037089" cy="4154984"/>
          </a:xfrm>
          <a:prstGeom prst="rect">
            <a:avLst/>
          </a:prstGeom>
        </p:spPr>
        <p:txBody>
          <a:bodyPr wrap="square">
            <a:spAutoFit/>
          </a:bodyPr>
          <a:lstStyle/>
          <a:p>
            <a:pPr>
              <a:spcBef>
                <a:spcPts val="900"/>
              </a:spcBef>
              <a:spcAft>
                <a:spcPts val="900"/>
              </a:spcAft>
              <a:buClr>
                <a:srgbClr val="E7021A"/>
              </a:buClr>
              <a:buFont typeface="+mj-lt"/>
              <a:buAutoNum type="arabicPeriod"/>
            </a:pPr>
            <a:r>
              <a:rPr lang="fr-FR" sz="1400" dirty="0" smtClean="0">
                <a:latin typeface="Minion Pro" pitchFamily="18" charset="0"/>
                <a:cs typeface="Arial Narrow"/>
              </a:rPr>
              <a:t>  Favoriser </a:t>
            </a:r>
            <a:r>
              <a:rPr lang="fr-FR" sz="1400" dirty="0">
                <a:latin typeface="Minion Pro" pitchFamily="18" charset="0"/>
                <a:cs typeface="Arial Narrow"/>
              </a:rPr>
              <a:t>le recrutement d’étudiants de qualité, leur persévérance et leur réussite</a:t>
            </a:r>
          </a:p>
          <a:p>
            <a:pPr>
              <a:spcBef>
                <a:spcPts val="900"/>
              </a:spcBef>
              <a:spcAft>
                <a:spcPts val="900"/>
              </a:spcAft>
              <a:buClr>
                <a:srgbClr val="E7021A"/>
              </a:buClr>
              <a:buFont typeface="+mj-lt"/>
              <a:buAutoNum type="arabicPeriod"/>
            </a:pPr>
            <a:r>
              <a:rPr lang="fr-FR" sz="1400" dirty="0" smtClean="0">
                <a:latin typeface="Minion Pro" pitchFamily="18" charset="0"/>
                <a:cs typeface="Arial Narrow"/>
              </a:rPr>
              <a:t>  Adapter </a:t>
            </a:r>
            <a:r>
              <a:rPr lang="fr-FR" sz="1400" dirty="0">
                <a:latin typeface="Minion Pro" pitchFamily="18" charset="0"/>
                <a:cs typeface="Arial Narrow"/>
              </a:rPr>
              <a:t>les programmes de formation aux nouvelles </a:t>
            </a:r>
            <a:r>
              <a:rPr lang="fr-FR" sz="1400" dirty="0" smtClean="0">
                <a:latin typeface="Minion Pro" pitchFamily="18" charset="0"/>
                <a:cs typeface="Arial Narrow"/>
              </a:rPr>
              <a:t>réalités </a:t>
            </a:r>
            <a:r>
              <a:rPr lang="fr-FR" sz="1400" dirty="0">
                <a:latin typeface="Minion Pro" pitchFamily="18" charset="0"/>
                <a:cs typeface="Arial Narrow"/>
              </a:rPr>
              <a:t>des étudiants de la société</a:t>
            </a:r>
          </a:p>
          <a:p>
            <a:pPr>
              <a:spcBef>
                <a:spcPts val="300"/>
              </a:spcBef>
              <a:spcAft>
                <a:spcPts val="300"/>
              </a:spcAft>
              <a:buClr>
                <a:srgbClr val="E7021A"/>
              </a:buClr>
              <a:buFont typeface="+mj-lt"/>
              <a:buAutoNum type="arabicPeriod"/>
            </a:pPr>
            <a:r>
              <a:rPr lang="fr-FR" sz="1400" dirty="0" smtClean="0">
                <a:latin typeface="Minion Pro" pitchFamily="18" charset="0"/>
                <a:cs typeface="Arial Narrow"/>
              </a:rPr>
              <a:t>  Accentuer </a:t>
            </a:r>
            <a:r>
              <a:rPr lang="fr-FR" sz="1400" dirty="0">
                <a:latin typeface="Minion Pro" pitchFamily="18" charset="0"/>
                <a:cs typeface="Arial Narrow"/>
              </a:rPr>
              <a:t>l’internationalisation de la formation et de la recherche</a:t>
            </a:r>
          </a:p>
          <a:p>
            <a:pPr>
              <a:spcBef>
                <a:spcPts val="900"/>
              </a:spcBef>
              <a:spcAft>
                <a:spcPts val="900"/>
              </a:spcAft>
              <a:buClr>
                <a:srgbClr val="E7021A"/>
              </a:buClr>
              <a:buFont typeface="+mj-lt"/>
              <a:buAutoNum type="arabicPeriod"/>
            </a:pPr>
            <a:r>
              <a:rPr lang="fr-FR" sz="1400" dirty="0" smtClean="0">
                <a:latin typeface="Minion Pro" pitchFamily="18" charset="0"/>
                <a:cs typeface="Arial Narrow"/>
              </a:rPr>
              <a:t>  Assurer </a:t>
            </a:r>
            <a:r>
              <a:rPr lang="fr-FR" sz="1400" dirty="0">
                <a:latin typeface="Minion Pro" pitchFamily="18" charset="0"/>
                <a:cs typeface="Arial Narrow"/>
              </a:rPr>
              <a:t>un développement efficace de la recherche et de la création</a:t>
            </a:r>
          </a:p>
          <a:p>
            <a:pPr>
              <a:spcBef>
                <a:spcPts val="900"/>
              </a:spcBef>
              <a:spcAft>
                <a:spcPts val="900"/>
              </a:spcAft>
              <a:buClr>
                <a:srgbClr val="E7021A"/>
              </a:buClr>
              <a:buFont typeface="+mj-lt"/>
              <a:buAutoNum type="arabicPeriod"/>
            </a:pPr>
            <a:r>
              <a:rPr lang="fr-FR" sz="1400" dirty="0" smtClean="0">
                <a:latin typeface="Minion Pro" pitchFamily="18" charset="0"/>
                <a:cs typeface="Arial Narrow"/>
              </a:rPr>
              <a:t>  Attirer</a:t>
            </a:r>
            <a:r>
              <a:rPr lang="fr-FR" sz="1400" dirty="0">
                <a:latin typeface="Minion Pro" pitchFamily="18" charset="0"/>
                <a:cs typeface="Arial Narrow"/>
              </a:rPr>
              <a:t>, recruter et fidéliser plus de professeurs pour contribuer au développement de l’institution</a:t>
            </a:r>
          </a:p>
          <a:p>
            <a:pPr>
              <a:spcBef>
                <a:spcPts val="900"/>
              </a:spcBef>
              <a:spcAft>
                <a:spcPts val="900"/>
              </a:spcAft>
              <a:buClr>
                <a:srgbClr val="E7021A"/>
              </a:buClr>
              <a:buFont typeface="+mj-lt"/>
              <a:buAutoNum type="arabicPeriod"/>
            </a:pPr>
            <a:r>
              <a:rPr lang="fr-FR" sz="1400" dirty="0" smtClean="0">
                <a:latin typeface="Minion Pro" pitchFamily="18" charset="0"/>
                <a:cs typeface="Arial Narrow"/>
              </a:rPr>
              <a:t>  Recruter </a:t>
            </a:r>
            <a:r>
              <a:rPr lang="fr-FR" sz="1400" dirty="0">
                <a:latin typeface="Minion Pro" pitchFamily="18" charset="0"/>
                <a:cs typeface="Arial Narrow"/>
              </a:rPr>
              <a:t>du personnel, maintenir et développer </a:t>
            </a:r>
            <a:r>
              <a:rPr lang="fr-FR" sz="1400" dirty="0" smtClean="0">
                <a:latin typeface="Minion Pro" pitchFamily="18" charset="0"/>
                <a:cs typeface="Arial Narrow"/>
              </a:rPr>
              <a:t>leurs </a:t>
            </a:r>
            <a:r>
              <a:rPr lang="fr-FR" sz="1400" dirty="0">
                <a:latin typeface="Minion Pro" pitchFamily="18" charset="0"/>
                <a:cs typeface="Arial Narrow"/>
              </a:rPr>
              <a:t>compétences</a:t>
            </a:r>
          </a:p>
          <a:p>
            <a:pPr>
              <a:spcBef>
                <a:spcPts val="0"/>
              </a:spcBef>
              <a:buClr>
                <a:srgbClr val="E7021A"/>
              </a:buClr>
              <a:buFont typeface="+mj-lt"/>
              <a:buAutoNum type="arabicPeriod"/>
            </a:pPr>
            <a:r>
              <a:rPr lang="fr-FR" sz="1400" dirty="0" smtClean="0">
                <a:latin typeface="Minion Pro" pitchFamily="18" charset="0"/>
                <a:cs typeface="Arial Narrow"/>
              </a:rPr>
              <a:t>  Valoriser </a:t>
            </a:r>
            <a:r>
              <a:rPr lang="fr-FR" sz="1400" dirty="0">
                <a:latin typeface="Minion Pro" pitchFamily="18" charset="0"/>
                <a:cs typeface="Arial Narrow"/>
              </a:rPr>
              <a:t>l’engagement et l’apport des membres de la communauté et améliorer la notoriété de </a:t>
            </a:r>
            <a:r>
              <a:rPr lang="fr-FR" sz="1400" dirty="0" smtClean="0">
                <a:latin typeface="Minion Pro" pitchFamily="18" charset="0"/>
                <a:cs typeface="Arial Narrow"/>
              </a:rPr>
              <a:t>l’UL</a:t>
            </a:r>
            <a:endParaRPr lang="fr-FR" sz="1400" dirty="0">
              <a:latin typeface="Minion Pro" pitchFamily="18" charset="0"/>
              <a:cs typeface="Arial Narrow"/>
            </a:endParaRPr>
          </a:p>
          <a:p>
            <a:pPr>
              <a:spcBef>
                <a:spcPts val="900"/>
              </a:spcBef>
              <a:spcAft>
                <a:spcPts val="900"/>
              </a:spcAft>
              <a:buClr>
                <a:srgbClr val="E7021A"/>
              </a:buClr>
              <a:buFont typeface="+mj-lt"/>
              <a:buAutoNum type="arabicPeriod"/>
            </a:pPr>
            <a:r>
              <a:rPr lang="fr-FR" sz="1400" dirty="0" smtClean="0">
                <a:latin typeface="Minion Pro" pitchFamily="18" charset="0"/>
                <a:cs typeface="Arial Narrow"/>
              </a:rPr>
              <a:t>  Améliorer </a:t>
            </a:r>
            <a:r>
              <a:rPr lang="fr-FR" sz="1400" dirty="0">
                <a:latin typeface="Minion Pro" pitchFamily="18" charset="0"/>
                <a:cs typeface="Arial Narrow"/>
              </a:rPr>
              <a:t>les conditions de vie des étudiants et de l’ensemble de la communauté universitaire</a:t>
            </a:r>
          </a:p>
          <a:p>
            <a:pPr>
              <a:spcBef>
                <a:spcPts val="900"/>
              </a:spcBef>
              <a:spcAft>
                <a:spcPts val="900"/>
              </a:spcAft>
              <a:buClr>
                <a:srgbClr val="E7021A"/>
              </a:buClr>
              <a:buFont typeface="+mj-lt"/>
              <a:buAutoNum type="arabicPeriod"/>
            </a:pPr>
            <a:r>
              <a:rPr lang="fr-FR" sz="1400" dirty="0" smtClean="0">
                <a:latin typeface="Minion Pro" pitchFamily="18" charset="0"/>
                <a:cs typeface="Arial Narrow"/>
              </a:rPr>
              <a:t>  Faire </a:t>
            </a:r>
            <a:r>
              <a:rPr lang="fr-FR" sz="1400" dirty="0">
                <a:latin typeface="Minion Pro" pitchFamily="18" charset="0"/>
                <a:cs typeface="Arial Narrow"/>
              </a:rPr>
              <a:t>de l’Université Laval un exemple en matière de développement durable</a:t>
            </a:r>
          </a:p>
          <a:p>
            <a:pPr>
              <a:spcBef>
                <a:spcPts val="900"/>
              </a:spcBef>
              <a:spcAft>
                <a:spcPts val="900"/>
              </a:spcAft>
              <a:buClr>
                <a:srgbClr val="E7021A"/>
              </a:buClr>
              <a:buFont typeface="+mj-lt"/>
              <a:buAutoNum type="arabicPeriod"/>
            </a:pPr>
            <a:r>
              <a:rPr lang="fr-FR" sz="1400" dirty="0" smtClean="0">
                <a:latin typeface="Minion Pro" pitchFamily="18" charset="0"/>
                <a:cs typeface="Arial Narrow"/>
              </a:rPr>
              <a:t>Assurer </a:t>
            </a:r>
            <a:r>
              <a:rPr lang="fr-FR" sz="1400" dirty="0">
                <a:latin typeface="Minion Pro" pitchFamily="18" charset="0"/>
                <a:cs typeface="Arial Narrow"/>
              </a:rPr>
              <a:t>une saine gestion des finances de l’Université et améliorer les modes de gouvernance et de </a:t>
            </a:r>
            <a:r>
              <a:rPr lang="fr-FR" sz="1400" dirty="0" smtClean="0">
                <a:latin typeface="Minion Pro" pitchFamily="18" charset="0"/>
                <a:cs typeface="Arial Narrow"/>
              </a:rPr>
              <a:t>  reddition </a:t>
            </a:r>
            <a:r>
              <a:rPr lang="fr-FR" sz="1400" dirty="0">
                <a:latin typeface="Minion Pro" pitchFamily="18" charset="0"/>
                <a:cs typeface="Arial Narrow"/>
              </a:rPr>
              <a:t>des comptes</a:t>
            </a:r>
          </a:p>
        </p:txBody>
      </p:sp>
    </p:spTree>
    <p:extLst>
      <p:ext uri="{BB962C8B-B14F-4D97-AF65-F5344CB8AC3E}">
        <p14:creationId xmlns:p14="http://schemas.microsoft.com/office/powerpoint/2010/main" val="2048747134"/>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 name="Image 6" descr="ULBIBLIO-Gabarit-Bibl-VF-3.jpg"/>
          <p:cNvPicPr>
            <a:picLocks noChangeAspect="1"/>
          </p:cNvPicPr>
          <p:nvPr>
            <p:custDataLst>
              <p:tags r:id="rId1"/>
            </p:custDataLst>
          </p:nvPr>
        </p:nvPicPr>
        <p:blipFill>
          <a:blip r:embed="rId8"/>
          <a:srcRect/>
          <a:stretch>
            <a:fillRect/>
          </a:stretch>
        </p:blipFill>
        <p:spPr bwMode="auto">
          <a:xfrm>
            <a:off x="0" y="0"/>
            <a:ext cx="9144000" cy="6858000"/>
          </a:xfrm>
          <a:prstGeom prst="rect">
            <a:avLst/>
          </a:prstGeom>
          <a:noFill/>
          <a:ln w="9525">
            <a:noFill/>
            <a:miter lim="800000"/>
            <a:headEnd/>
            <a:tailEnd/>
          </a:ln>
        </p:spPr>
      </p:pic>
      <p:pic>
        <p:nvPicPr>
          <p:cNvPr id="9" name="Image 8"/>
          <p:cNvPicPr>
            <a:picLocks noChangeAspect="1"/>
          </p:cNvPicPr>
          <p:nvPr>
            <p:custDataLst>
              <p:tags r:id="rId2"/>
            </p:custDataLst>
          </p:nvPr>
        </p:nvPicPr>
        <mc:AlternateContent xmlns:mc="http://schemas.openxmlformats.org/markup-compatibility/2006">
          <mc:Choice xmlns="" xmlns:mv="urn:schemas-microsoft-com:mac:vml" xmlns:ma="http://schemas.microsoft.com/office/mac/drawingml/2008/main" Requires="ma">
            <p:blipFill>
              <a:blip r:embed="rId9"/>
              <a:stretch>
                <a:fillRect/>
              </a:stretch>
            </p:blipFill>
          </mc:Choice>
          <mc:Fallback>
            <p:blipFill>
              <a:blip r:embed="rId10"/>
              <a:stretch>
                <a:fillRect/>
              </a:stretch>
            </p:blipFill>
          </mc:Fallback>
        </mc:AlternateContent>
        <p:spPr>
          <a:xfrm>
            <a:off x="994752" y="6423046"/>
            <a:ext cx="6769100" cy="38100"/>
          </a:xfrm>
          <a:prstGeom prst="rect">
            <a:avLst/>
          </a:prstGeom>
        </p:spPr>
      </p:pic>
      <p:sp>
        <p:nvSpPr>
          <p:cNvPr id="7" name="Espace réservé du pied de page 3"/>
          <p:cNvSpPr>
            <a:spLocks noGrp="1"/>
          </p:cNvSpPr>
          <p:nvPr>
            <p:ph type="ftr" sz="quarter" idx="10"/>
            <p:custDataLst>
              <p:tags r:id="rId3"/>
            </p:custDataLst>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8" name="Espace réservé du numéro de diapositive 4"/>
          <p:cNvSpPr>
            <a:spLocks noGrp="1"/>
          </p:cNvSpPr>
          <p:nvPr>
            <p:ph type="sldNum" sz="quarter" idx="11"/>
            <p:custDataLst>
              <p:tags r:id="rId4"/>
            </p:custDataLst>
          </p:nvPr>
        </p:nvSpPr>
        <p:spPr>
          <a:xfrm>
            <a:off x="3090556" y="6477000"/>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42</a:t>
            </a:fld>
            <a:endParaRPr lang="fr-FR" dirty="0">
              <a:solidFill>
                <a:srgbClr val="5E5E5E"/>
              </a:solidFill>
              <a:latin typeface="Arial Narrow"/>
              <a:cs typeface="Arial Narrow"/>
            </a:endParaRPr>
          </a:p>
        </p:txBody>
      </p:sp>
      <p:sp>
        <p:nvSpPr>
          <p:cNvPr id="12" name="Rectangle 2"/>
          <p:cNvSpPr>
            <a:spLocks noGrp="1" noChangeArrowheads="1"/>
          </p:cNvSpPr>
          <p:nvPr>
            <p:ph type="title"/>
            <p:custDataLst>
              <p:tags r:id="rId5"/>
            </p:custDataLst>
          </p:nvPr>
        </p:nvSpPr>
        <p:spPr>
          <a:xfrm>
            <a:off x="323528" y="838200"/>
            <a:ext cx="8496944" cy="1263650"/>
          </a:xfrm>
        </p:spPr>
        <p:txBody>
          <a:bodyPr anchor="t" anchorCtr="0">
            <a:normAutofit/>
          </a:bodyPr>
          <a:lstStyle/>
          <a:p>
            <a:pPr algn="l"/>
            <a:r>
              <a:rPr lang="fr-FR" sz="4800" dirty="0" smtClean="0">
                <a:solidFill>
                  <a:srgbClr val="E7021A"/>
                </a:solidFill>
                <a:latin typeface="Minion Pro"/>
                <a:cs typeface="Minion Pro"/>
              </a:rPr>
              <a:t>Commentaires…Questions ??</a:t>
            </a:r>
            <a:endParaRPr lang="fr-FR" sz="4800" dirty="0">
              <a:solidFill>
                <a:srgbClr val="E7021A"/>
              </a:solidFill>
              <a:latin typeface="Minion Pro"/>
              <a:cs typeface="Minion Pro"/>
            </a:endParaRPr>
          </a:p>
        </p:txBody>
      </p:sp>
      <p:sp>
        <p:nvSpPr>
          <p:cNvPr id="14" name="Ellipse 13"/>
          <p:cNvSpPr/>
          <p:nvPr/>
        </p:nvSpPr>
        <p:spPr>
          <a:xfrm>
            <a:off x="2533317" y="4669830"/>
            <a:ext cx="1548000" cy="1548000"/>
          </a:xfrm>
          <a:prstGeom prst="ellipse">
            <a:avLst/>
          </a:prstGeom>
          <a:blipFill>
            <a:blip r:embed="rId11">
              <a:extLst>
                <a:ext uri="{28A0092B-C50C-407E-A947-70E740481C1C}">
                  <a14:useLocalDpi xmlns:a14="http://schemas.microsoft.com/office/drawing/2010/main" val="0"/>
                </a:ext>
              </a:extLst>
            </a:blip>
            <a:srcRect/>
            <a:stretch>
              <a:fillRect l="-25000" r="-25000"/>
            </a:stretch>
          </a:blipFill>
        </p:spPr>
        <p:style>
          <a:lnRef idx="3">
            <a:schemeClr val="lt1">
              <a:hueOff val="0"/>
              <a:satOff val="0"/>
              <a:lumOff val="0"/>
              <a:alphaOff val="0"/>
            </a:schemeClr>
          </a:lnRef>
          <a:fillRef idx="1">
            <a:scrgbClr r="0" g="0" b="0"/>
          </a:fillRef>
          <a:effectRef idx="1">
            <a:schemeClr val="accent6">
              <a:tint val="50000"/>
              <a:alpha val="90000"/>
              <a:hueOff val="-61653"/>
              <a:satOff val="-828"/>
              <a:lumOff val="5553"/>
              <a:alphaOff val="-26667"/>
            </a:schemeClr>
          </a:effectRef>
          <a:fontRef idx="minor">
            <a:schemeClr val="lt1">
              <a:hueOff val="0"/>
              <a:satOff val="0"/>
              <a:lumOff val="0"/>
              <a:alphaOff val="0"/>
            </a:schemeClr>
          </a:fontRef>
        </p:style>
      </p:sp>
      <p:sp>
        <p:nvSpPr>
          <p:cNvPr id="16" name="Ellipse 15"/>
          <p:cNvSpPr/>
          <p:nvPr/>
        </p:nvSpPr>
        <p:spPr>
          <a:xfrm>
            <a:off x="4129741" y="4129811"/>
            <a:ext cx="935187" cy="936000"/>
          </a:xfrm>
          <a:prstGeom prst="ellipse">
            <a:avLst/>
          </a:prstGeom>
          <a:blipFill>
            <a:blip r:embed="rId12">
              <a:extLst>
                <a:ext uri="{28A0092B-C50C-407E-A947-70E740481C1C}">
                  <a14:useLocalDpi xmlns:a14="http://schemas.microsoft.com/office/drawing/2010/main" val="0"/>
                </a:ext>
              </a:extLst>
            </a:blip>
            <a:srcRect/>
            <a:stretch>
              <a:fillRect t="-3000" b="-3000"/>
            </a:stretch>
          </a:blipFill>
        </p:spPr>
        <p:style>
          <a:lnRef idx="3">
            <a:schemeClr val="lt1">
              <a:hueOff val="0"/>
              <a:satOff val="0"/>
              <a:lumOff val="0"/>
              <a:alphaOff val="0"/>
            </a:schemeClr>
          </a:lnRef>
          <a:fillRef idx="1">
            <a:scrgbClr r="0" g="0" b="0"/>
          </a:fillRef>
          <a:effectRef idx="1">
            <a:schemeClr val="accent1">
              <a:tint val="50000"/>
              <a:alpha val="90000"/>
              <a:hueOff val="45116"/>
              <a:satOff val="-2116"/>
              <a:lumOff val="9039"/>
              <a:alphaOff val="-32000"/>
            </a:schemeClr>
          </a:effectRef>
          <a:fontRef idx="minor">
            <a:schemeClr val="lt1">
              <a:hueOff val="0"/>
              <a:satOff val="0"/>
              <a:lumOff val="0"/>
              <a:alphaOff val="0"/>
            </a:schemeClr>
          </a:fontRef>
        </p:style>
      </p:sp>
      <p:sp>
        <p:nvSpPr>
          <p:cNvPr id="18" name="Ellipse 17"/>
          <p:cNvSpPr/>
          <p:nvPr/>
        </p:nvSpPr>
        <p:spPr>
          <a:xfrm>
            <a:off x="5004048" y="3274949"/>
            <a:ext cx="1152000" cy="1116000"/>
          </a:xfrm>
          <a:prstGeom prst="ellipse">
            <a:avLst/>
          </a:prstGeom>
          <a:blipFill>
            <a:blip r:embed="rId13">
              <a:extLst>
                <a:ext uri="{28A0092B-C50C-407E-A947-70E740481C1C}">
                  <a14:useLocalDpi xmlns:a14="http://schemas.microsoft.com/office/drawing/2010/main" val="0"/>
                </a:ext>
              </a:extLst>
            </a:blip>
            <a:srcRect/>
            <a:stretch>
              <a:fillRect l="-9000" r="-9000"/>
            </a:stretch>
          </a:blipFill>
        </p:spPr>
        <p:style>
          <a:lnRef idx="3">
            <a:schemeClr val="lt1">
              <a:hueOff val="0"/>
              <a:satOff val="0"/>
              <a:lumOff val="0"/>
              <a:alphaOff val="0"/>
            </a:schemeClr>
          </a:lnRef>
          <a:fillRef idx="1">
            <a:scrgbClr r="0" g="0" b="0"/>
          </a:fillRef>
          <a:effectRef idx="1">
            <a:schemeClr val="accent3">
              <a:tint val="50000"/>
              <a:alpha val="90000"/>
              <a:hueOff val="27077"/>
              <a:satOff val="-1234"/>
              <a:lumOff val="5582"/>
              <a:alphaOff val="-20000"/>
            </a:schemeClr>
          </a:effectRef>
          <a:fontRef idx="minor">
            <a:schemeClr val="lt1">
              <a:hueOff val="0"/>
              <a:satOff val="0"/>
              <a:lumOff val="0"/>
              <a:alphaOff val="0"/>
            </a:schemeClr>
          </a:fontRef>
        </p:style>
      </p:sp>
      <p:pic>
        <p:nvPicPr>
          <p:cNvPr id="19" name="Picture 11" descr="C:\Documents and Settings\brbel20\Local Settings\Temporary Internet Files\Content.IE5\KS7KZXWR\MPj04017970000[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5576" y="2780928"/>
            <a:ext cx="1499954" cy="988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C:\Documents and Settings\brbel20\Local Settings\Temporary Internet Files\Content.IE5\1UFXK28X\MPj04049600000[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07704" y="3384550"/>
            <a:ext cx="1744194" cy="116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descr="C:\Documents and Settings\brbel20\Local Settings\Temporary Internet Files\Content.IE5\QY2E5N15\MPj04392730000[1].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0035" y="4178648"/>
            <a:ext cx="1743502" cy="130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4" descr="C:\Documents and Settings\brbel20\Local Settings\Temporary Internet Files\Content.IE5\1UFXK28X\MPj03863060000[1].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331529" y="2636911"/>
            <a:ext cx="1398130" cy="941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Image 6" descr="ULBIBLIO-Gabarit-Bibl-VF-3.jpg"/>
          <p:cNvPicPr>
            <a:picLocks noChangeAspect="1"/>
          </p:cNvPicPr>
          <p:nvPr>
            <p:custDataLst>
              <p:tags r:id="rId1"/>
            </p:custDataLst>
          </p:nvPr>
        </p:nvPicPr>
        <p:blipFill>
          <a:blip r:embed="rId10"/>
          <a:stretch>
            <a:fillRect/>
          </a:stretch>
        </p:blipFill>
        <p:spPr bwMode="auto">
          <a:xfrm>
            <a:off x="0" y="0"/>
            <a:ext cx="9144000" cy="6858000"/>
          </a:xfrm>
          <a:prstGeom prst="rect">
            <a:avLst/>
          </a:prstGeom>
          <a:noFill/>
          <a:ln w="9525">
            <a:noFill/>
            <a:miter lim="800000"/>
            <a:headEnd/>
            <a:tailEnd/>
          </a:ln>
        </p:spPr>
      </p:pic>
      <p:sp>
        <p:nvSpPr>
          <p:cNvPr id="67589" name="Rectangle 2"/>
          <p:cNvSpPr>
            <a:spLocks noGrp="1" noChangeArrowheads="1"/>
          </p:cNvSpPr>
          <p:nvPr>
            <p:ph type="title"/>
            <p:custDataLst>
              <p:tags r:id="rId2"/>
            </p:custDataLst>
          </p:nvPr>
        </p:nvSpPr>
        <p:spPr>
          <a:xfrm>
            <a:off x="436119" y="2165350"/>
            <a:ext cx="7620000" cy="1263650"/>
          </a:xfrm>
        </p:spPr>
        <p:txBody>
          <a:bodyPr anchor="t" anchorCtr="0">
            <a:normAutofit fontScale="90000"/>
          </a:bodyPr>
          <a:lstStyle/>
          <a:p>
            <a:pPr algn="l"/>
            <a:r>
              <a:rPr lang="fr-FR" sz="4800" dirty="0" smtClean="0">
                <a:solidFill>
                  <a:srgbClr val="E7021A"/>
                </a:solidFill>
                <a:latin typeface="Minion Pro" pitchFamily="18" charset="0"/>
                <a:cs typeface="Arial" pitchFamily="34" charset="0"/>
              </a:rPr>
              <a:t>La BUL: </a:t>
            </a:r>
            <a:br>
              <a:rPr lang="fr-FR" sz="4800" dirty="0" smtClean="0">
                <a:solidFill>
                  <a:srgbClr val="E7021A"/>
                </a:solidFill>
                <a:latin typeface="Minion Pro" pitchFamily="18" charset="0"/>
                <a:cs typeface="Arial" pitchFamily="34" charset="0"/>
              </a:rPr>
            </a:br>
            <a:r>
              <a:rPr lang="fr-FR" sz="4800" dirty="0" smtClean="0">
                <a:solidFill>
                  <a:srgbClr val="E7021A"/>
                </a:solidFill>
                <a:latin typeface="Minion Pro" pitchFamily="18" charset="0"/>
                <a:cs typeface="Arial" pitchFamily="34" charset="0"/>
              </a:rPr>
              <a:t>enjeux, défis et opportunités</a:t>
            </a:r>
            <a:endParaRPr lang="fr-FR" sz="4800" dirty="0">
              <a:solidFill>
                <a:srgbClr val="E7021A"/>
              </a:solidFill>
              <a:latin typeface="Minion Pro" pitchFamily="18" charset="0"/>
              <a:cs typeface="Arial" pitchFamily="34" charset="0"/>
            </a:endParaRPr>
          </a:p>
        </p:txBody>
      </p:sp>
      <p:sp>
        <p:nvSpPr>
          <p:cNvPr id="11" name="Espace réservé du pied de page 3"/>
          <p:cNvSpPr>
            <a:spLocks noGrp="1"/>
          </p:cNvSpPr>
          <p:nvPr>
            <p:ph type="ftr" sz="quarter" idx="10"/>
            <p:custDataLst>
              <p:tags r:id="rId3"/>
            </p:custDataLst>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pic>
        <p:nvPicPr>
          <p:cNvPr id="14" name="Image 13" descr="ULBIBLIO-Gabarit-Bibl-VF-12.jpg"/>
          <p:cNvPicPr>
            <a:picLocks noChangeAspect="1"/>
          </p:cNvPicPr>
          <p:nvPr>
            <p:custDataLst>
              <p:tags r:id="rId4"/>
            </p:custDataLst>
          </p:nvPr>
        </p:nvPicPr>
        <p:blipFill rotWithShape="1">
          <a:blip r:embed="rId11"/>
          <a:srcRect l="76080" r="10665" b="21652"/>
          <a:stretch/>
        </p:blipFill>
        <p:spPr>
          <a:xfrm>
            <a:off x="7609116" y="0"/>
            <a:ext cx="1546969" cy="6858000"/>
          </a:xfrm>
          <a:prstGeom prst="rect">
            <a:avLst/>
          </a:prstGeom>
        </p:spPr>
      </p:pic>
      <p:sp>
        <p:nvSpPr>
          <p:cNvPr id="12" name="Espace réservé du numéro de diapositive 4"/>
          <p:cNvSpPr>
            <a:spLocks noGrp="1"/>
          </p:cNvSpPr>
          <p:nvPr>
            <p:ph type="sldNum" sz="quarter" idx="11"/>
            <p:custDataLst>
              <p:tags r:id="rId5"/>
            </p:custDataLst>
          </p:nvPr>
        </p:nvSpPr>
        <p:spPr>
          <a:xfrm>
            <a:off x="3090556" y="6461876"/>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5</a:t>
            </a:fld>
            <a:endParaRPr lang="fr-FR" dirty="0">
              <a:solidFill>
                <a:srgbClr val="5E5E5E"/>
              </a:solidFill>
              <a:latin typeface="Arial Narrow"/>
              <a:cs typeface="Arial Narrow"/>
            </a:endParaRPr>
          </a:p>
        </p:txBody>
      </p:sp>
      <p:pic>
        <p:nvPicPr>
          <p:cNvPr id="9" name="Image 8"/>
          <p:cNvPicPr>
            <a:picLocks noChangeAspect="1"/>
          </p:cNvPicPr>
          <p:nvPr>
            <p:custDataLst>
              <p:tags r:id="rId6"/>
            </p:custDataLst>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994752" y="6423046"/>
            <a:ext cx="6769100" cy="38100"/>
          </a:xfrm>
          <a:prstGeom prst="rect">
            <a:avLst/>
          </a:prstGeom>
        </p:spPr>
      </p:pic>
      <p:sp>
        <p:nvSpPr>
          <p:cNvPr id="15" name="Rectangle 3"/>
          <p:cNvSpPr txBox="1">
            <a:spLocks noChangeArrowheads="1"/>
          </p:cNvSpPr>
          <p:nvPr>
            <p:custDataLst>
              <p:tags r:id="rId7"/>
            </p:custDataLst>
          </p:nvPr>
        </p:nvSpPr>
        <p:spPr>
          <a:xfrm>
            <a:off x="436119" y="4201064"/>
            <a:ext cx="7522532" cy="210949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Clr>
                <a:srgbClr val="E7021A"/>
              </a:buClr>
              <a:buNone/>
            </a:pPr>
            <a:r>
              <a:rPr lang="fr-FR" sz="1800" dirty="0" smtClean="0">
                <a:solidFill>
                  <a:srgbClr val="FF0000"/>
                </a:solidFill>
                <a:latin typeface="Minion Pro" pitchFamily="18" charset="0"/>
                <a:cs typeface="Arial Narrow"/>
              </a:rPr>
              <a:t>«</a:t>
            </a:r>
            <a:r>
              <a:rPr lang="fr-FR" sz="2400" dirty="0" smtClean="0">
                <a:latin typeface="Minion Pro" pitchFamily="18" charset="0"/>
                <a:cs typeface="Arial Narrow"/>
              </a:rPr>
              <a:t> Des enjeux majeurs, des défis stimulants</a:t>
            </a:r>
          </a:p>
          <a:p>
            <a:pPr marL="0" indent="0">
              <a:spcBef>
                <a:spcPts val="0"/>
              </a:spcBef>
              <a:buClr>
                <a:srgbClr val="E7021A"/>
              </a:buClr>
              <a:buNone/>
            </a:pPr>
            <a:r>
              <a:rPr lang="fr-FR" sz="2400" dirty="0" smtClean="0">
                <a:latin typeface="Minion Pro" pitchFamily="18" charset="0"/>
                <a:cs typeface="Arial Narrow"/>
              </a:rPr>
              <a:t>  </a:t>
            </a:r>
            <a:r>
              <a:rPr lang="fr-FR" sz="1200" dirty="0" smtClean="0">
                <a:latin typeface="Minion Pro" pitchFamily="18" charset="0"/>
                <a:cs typeface="Arial Narrow"/>
              </a:rPr>
              <a:t> </a:t>
            </a:r>
            <a:r>
              <a:rPr lang="fr-FR" sz="2400" dirty="0" smtClean="0">
                <a:latin typeface="Minion Pro" pitchFamily="18" charset="0"/>
                <a:cs typeface="Arial Narrow"/>
              </a:rPr>
              <a:t>et des opportunités à saisir</a:t>
            </a:r>
            <a:r>
              <a:rPr lang="fr-FR" sz="2400" dirty="0">
                <a:latin typeface="Minion Pro" pitchFamily="18" charset="0"/>
                <a:cs typeface="Arial Narrow"/>
              </a:rPr>
              <a:t> </a:t>
            </a:r>
            <a:r>
              <a:rPr lang="fr-FR" sz="1800" dirty="0" smtClean="0">
                <a:solidFill>
                  <a:srgbClr val="FF0000"/>
                </a:solidFill>
                <a:latin typeface="Minion Pro" pitchFamily="18" charset="0"/>
                <a:cs typeface="Arial Narrow"/>
              </a:rPr>
              <a:t>»</a:t>
            </a:r>
          </a:p>
          <a:p>
            <a:pPr marL="0" indent="0">
              <a:buClr>
                <a:srgbClr val="E7021A"/>
              </a:buClr>
              <a:buNone/>
            </a:pPr>
            <a:endParaRPr lang="fr-FR" sz="2400" dirty="0" smtClean="0">
              <a:latin typeface="Minion Pro" pitchFamily="18" charset="0"/>
              <a:cs typeface="Arial Narrow"/>
            </a:endParaRPr>
          </a:p>
        </p:txBody>
      </p:sp>
    </p:spTree>
    <p:extLst>
      <p:ext uri="{BB962C8B-B14F-4D97-AF65-F5344CB8AC3E}">
        <p14:creationId xmlns:p14="http://schemas.microsoft.com/office/powerpoint/2010/main" val="211691971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 name="Image 6" descr="ULBIBLIO-Gabarit-Bibl-VF-3.jpg"/>
          <p:cNvPicPr>
            <a:picLocks noChangeAspect="1"/>
          </p:cNvPicPr>
          <p:nvPr>
            <p:custDataLst>
              <p:tags r:id="rId1"/>
            </p:custDataLst>
          </p:nvPr>
        </p:nvPicPr>
        <p:blipFill>
          <a:blip r:embed="rId10"/>
          <a:stretch>
            <a:fillRect/>
          </a:stretch>
        </p:blipFill>
        <p:spPr bwMode="auto">
          <a:xfrm>
            <a:off x="0" y="0"/>
            <a:ext cx="9144000" cy="6858000"/>
          </a:xfrm>
          <a:prstGeom prst="rect">
            <a:avLst/>
          </a:prstGeom>
          <a:noFill/>
          <a:ln w="9525">
            <a:noFill/>
            <a:miter lim="800000"/>
            <a:headEnd/>
            <a:tailEnd/>
          </a:ln>
        </p:spPr>
      </p:pic>
      <p:sp>
        <p:nvSpPr>
          <p:cNvPr id="67589" name="Rectangle 2"/>
          <p:cNvSpPr>
            <a:spLocks noGrp="1" noChangeArrowheads="1"/>
          </p:cNvSpPr>
          <p:nvPr>
            <p:ph type="title"/>
            <p:custDataLst>
              <p:tags r:id="rId2"/>
            </p:custDataLst>
          </p:nvPr>
        </p:nvSpPr>
        <p:spPr>
          <a:xfrm>
            <a:off x="3631921" y="548680"/>
            <a:ext cx="3934065" cy="862608"/>
          </a:xfrm>
        </p:spPr>
        <p:txBody>
          <a:bodyPr anchor="t" anchorCtr="0">
            <a:normAutofit/>
          </a:bodyPr>
          <a:lstStyle/>
          <a:p>
            <a:pPr algn="l"/>
            <a:r>
              <a:rPr lang="fr-FR" sz="3600" dirty="0" smtClean="0">
                <a:solidFill>
                  <a:srgbClr val="E7021A"/>
                </a:solidFill>
                <a:latin typeface="Minion Pro" pitchFamily="18" charset="0"/>
                <a:cs typeface="Arial" pitchFamily="34" charset="0"/>
              </a:rPr>
              <a:t>Enjeux et défis (1)</a:t>
            </a:r>
            <a:endParaRPr lang="fr-FR" sz="3600" dirty="0">
              <a:solidFill>
                <a:srgbClr val="E7021A"/>
              </a:solidFill>
              <a:latin typeface="Minion Pro" pitchFamily="18" charset="0"/>
              <a:cs typeface="Arial" pitchFamily="34" charset="0"/>
            </a:endParaRPr>
          </a:p>
        </p:txBody>
      </p:sp>
      <p:sp>
        <p:nvSpPr>
          <p:cNvPr id="11" name="Espace réservé du pied de page 3"/>
          <p:cNvSpPr>
            <a:spLocks noGrp="1"/>
          </p:cNvSpPr>
          <p:nvPr>
            <p:ph type="ftr" sz="quarter" idx="10"/>
            <p:custDataLst>
              <p:tags r:id="rId3"/>
            </p:custDataLst>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pic>
        <p:nvPicPr>
          <p:cNvPr id="14" name="Image 13" descr="ULBIBLIO-Gabarit-Bibl-VF-12.jpg"/>
          <p:cNvPicPr>
            <a:picLocks noChangeAspect="1"/>
          </p:cNvPicPr>
          <p:nvPr>
            <p:custDataLst>
              <p:tags r:id="rId4"/>
            </p:custDataLst>
          </p:nvPr>
        </p:nvPicPr>
        <p:blipFill rotWithShape="1">
          <a:blip r:embed="rId11"/>
          <a:srcRect l="76080" r="10665" b="21652"/>
          <a:stretch/>
        </p:blipFill>
        <p:spPr>
          <a:xfrm>
            <a:off x="7609116" y="0"/>
            <a:ext cx="1546969" cy="6858000"/>
          </a:xfrm>
          <a:prstGeom prst="rect">
            <a:avLst/>
          </a:prstGeom>
        </p:spPr>
      </p:pic>
      <p:sp>
        <p:nvSpPr>
          <p:cNvPr id="12" name="Espace réservé du numéro de diapositive 4"/>
          <p:cNvSpPr>
            <a:spLocks noGrp="1"/>
          </p:cNvSpPr>
          <p:nvPr>
            <p:ph type="sldNum" sz="quarter" idx="11"/>
            <p:custDataLst>
              <p:tags r:id="rId5"/>
            </p:custDataLst>
          </p:nvPr>
        </p:nvSpPr>
        <p:spPr>
          <a:xfrm>
            <a:off x="3090556" y="6461876"/>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6</a:t>
            </a:fld>
            <a:endParaRPr lang="fr-FR" dirty="0">
              <a:solidFill>
                <a:srgbClr val="5E5E5E"/>
              </a:solidFill>
              <a:latin typeface="Arial Narrow"/>
              <a:cs typeface="Arial Narrow"/>
            </a:endParaRPr>
          </a:p>
        </p:txBody>
      </p:sp>
      <p:pic>
        <p:nvPicPr>
          <p:cNvPr id="9" name="Image 8"/>
          <p:cNvPicPr>
            <a:picLocks noChangeAspect="1"/>
          </p:cNvPicPr>
          <p:nvPr>
            <p:custDataLst>
              <p:tags r:id="rId6"/>
            </p:custDataLst>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994752" y="6423046"/>
            <a:ext cx="6769100" cy="38100"/>
          </a:xfrm>
          <a:prstGeom prst="rect">
            <a:avLst/>
          </a:prstGeom>
        </p:spPr>
      </p:pic>
      <p:sp>
        <p:nvSpPr>
          <p:cNvPr id="15" name="Rectangle 3"/>
          <p:cNvSpPr txBox="1">
            <a:spLocks noChangeArrowheads="1"/>
          </p:cNvSpPr>
          <p:nvPr>
            <p:custDataLst>
              <p:tags r:id="rId7"/>
            </p:custDataLst>
          </p:nvPr>
        </p:nvSpPr>
        <p:spPr>
          <a:xfrm>
            <a:off x="591386" y="1484784"/>
            <a:ext cx="6974599" cy="418315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spcAft>
                <a:spcPts val="600"/>
              </a:spcAft>
              <a:buClr>
                <a:srgbClr val="E7021A"/>
              </a:buClr>
            </a:pPr>
            <a:r>
              <a:rPr lang="fr-FR" sz="1800" dirty="0" smtClean="0">
                <a:latin typeface="Minion Pro" pitchFamily="18" charset="0"/>
                <a:cs typeface="Arial Narrow"/>
              </a:rPr>
              <a:t>Diversification et émergence de nouveaux publics</a:t>
            </a:r>
          </a:p>
          <a:p>
            <a:pPr>
              <a:spcBef>
                <a:spcPts val="600"/>
              </a:spcBef>
              <a:spcAft>
                <a:spcPts val="600"/>
              </a:spcAft>
              <a:buClr>
                <a:srgbClr val="E7021A"/>
              </a:buClr>
            </a:pPr>
            <a:r>
              <a:rPr lang="fr-FR" sz="1800" dirty="0" err="1" smtClean="0">
                <a:latin typeface="Minion Pro" pitchFamily="18" charset="0"/>
                <a:cs typeface="Arial Narrow"/>
              </a:rPr>
              <a:t>Reconceptualisation</a:t>
            </a:r>
            <a:r>
              <a:rPr lang="fr-FR" sz="1800" dirty="0" smtClean="0">
                <a:latin typeface="Minion Pro" pitchFamily="18" charset="0"/>
                <a:cs typeface="Arial Narrow"/>
              </a:rPr>
              <a:t> des espaces </a:t>
            </a:r>
          </a:p>
          <a:p>
            <a:pPr>
              <a:spcBef>
                <a:spcPts val="600"/>
              </a:spcBef>
              <a:spcAft>
                <a:spcPts val="600"/>
              </a:spcAft>
              <a:buClr>
                <a:srgbClr val="E7021A"/>
              </a:buClr>
            </a:pPr>
            <a:r>
              <a:rPr lang="fr-FR" sz="1800" dirty="0" smtClean="0">
                <a:latin typeface="Minion Pro" pitchFamily="18" charset="0"/>
                <a:cs typeface="Arial Narrow"/>
              </a:rPr>
              <a:t>Mobilisation des savoirs, diffusion et accès à l’information </a:t>
            </a:r>
          </a:p>
          <a:p>
            <a:pPr>
              <a:spcBef>
                <a:spcPts val="600"/>
              </a:spcBef>
              <a:spcAft>
                <a:spcPts val="600"/>
              </a:spcAft>
              <a:buClr>
                <a:srgbClr val="E7021A"/>
              </a:buClr>
            </a:pPr>
            <a:r>
              <a:rPr lang="fr-FR" sz="1800" dirty="0" smtClean="0">
                <a:latin typeface="Minion Pro" pitchFamily="18" charset="0"/>
                <a:cs typeface="Arial Narrow"/>
              </a:rPr>
              <a:t>Croissance </a:t>
            </a:r>
            <a:r>
              <a:rPr lang="fr-FR" sz="1800" dirty="0">
                <a:latin typeface="Minion Pro" pitchFamily="18" charset="0"/>
                <a:cs typeface="Arial Narrow"/>
              </a:rPr>
              <a:t>constante des services et des ressources </a:t>
            </a:r>
            <a:r>
              <a:rPr lang="fr-FR" sz="1800" dirty="0" smtClean="0">
                <a:latin typeface="Minion Pro" pitchFamily="18" charset="0"/>
                <a:cs typeface="Arial Narrow"/>
              </a:rPr>
              <a:t>numériques</a:t>
            </a:r>
          </a:p>
          <a:p>
            <a:pPr>
              <a:spcBef>
                <a:spcPts val="600"/>
              </a:spcBef>
              <a:spcAft>
                <a:spcPts val="600"/>
              </a:spcAft>
              <a:buClr>
                <a:srgbClr val="E7021A"/>
              </a:buClr>
            </a:pPr>
            <a:r>
              <a:rPr lang="fr-FR" sz="1800" dirty="0">
                <a:latin typeface="Minion Pro" pitchFamily="18" charset="0"/>
                <a:cs typeface="Arial Narrow"/>
              </a:rPr>
              <a:t>Marché de la </a:t>
            </a:r>
            <a:r>
              <a:rPr lang="fr-FR" sz="1800" dirty="0" smtClean="0">
                <a:latin typeface="Minion Pro" pitchFamily="18" charset="0"/>
                <a:cs typeface="Arial Narrow"/>
              </a:rPr>
              <a:t>documentation, coût</a:t>
            </a:r>
            <a:r>
              <a:rPr lang="fr-FR" sz="1800" dirty="0">
                <a:latin typeface="Minion Pro" pitchFamily="18" charset="0"/>
                <a:cs typeface="Arial Narrow"/>
              </a:rPr>
              <a:t>, licences, accès, etc</a:t>
            </a:r>
            <a:r>
              <a:rPr lang="fr-FR" sz="1800" dirty="0" smtClean="0">
                <a:latin typeface="Minion Pro" pitchFamily="18" charset="0"/>
                <a:cs typeface="Arial Narrow"/>
              </a:rPr>
              <a:t>.</a:t>
            </a:r>
          </a:p>
          <a:p>
            <a:pPr>
              <a:spcBef>
                <a:spcPts val="600"/>
              </a:spcBef>
              <a:spcAft>
                <a:spcPts val="600"/>
              </a:spcAft>
              <a:buClr>
                <a:srgbClr val="E7021A"/>
              </a:buClr>
            </a:pPr>
            <a:r>
              <a:rPr lang="fr-FR" sz="1800" dirty="0">
                <a:latin typeface="Minion Pro" pitchFamily="18" charset="0"/>
                <a:cs typeface="Arial Narrow"/>
              </a:rPr>
              <a:t>Numérisation des </a:t>
            </a:r>
            <a:r>
              <a:rPr lang="fr-FR" sz="1800" dirty="0" smtClean="0">
                <a:latin typeface="Minion Pro" pitchFamily="18" charset="0"/>
                <a:cs typeface="Arial Narrow"/>
              </a:rPr>
              <a:t>collections</a:t>
            </a:r>
            <a:endParaRPr lang="fr-FR" sz="1800" dirty="0">
              <a:latin typeface="Minion Pro" pitchFamily="18" charset="0"/>
              <a:cs typeface="Arial Narrow"/>
            </a:endParaRPr>
          </a:p>
          <a:p>
            <a:pPr>
              <a:spcBef>
                <a:spcPts val="600"/>
              </a:spcBef>
              <a:spcAft>
                <a:spcPts val="600"/>
              </a:spcAft>
              <a:buClr>
                <a:srgbClr val="E7021A"/>
              </a:buClr>
            </a:pPr>
            <a:r>
              <a:rPr lang="fr-FR" sz="1800" dirty="0" smtClean="0">
                <a:latin typeface="Minion Pro" pitchFamily="18" charset="0"/>
                <a:cs typeface="Arial Narrow"/>
              </a:rPr>
              <a:t>Communication savante, libre accès, gestion des données de recherche, diffusion de la production intellectuelle de l’Université, les dépôts institutionnels, etc.</a:t>
            </a:r>
          </a:p>
          <a:p>
            <a:pPr>
              <a:spcBef>
                <a:spcPts val="600"/>
              </a:spcBef>
              <a:spcAft>
                <a:spcPts val="600"/>
              </a:spcAft>
              <a:buClr>
                <a:srgbClr val="E7021A"/>
              </a:buClr>
            </a:pPr>
            <a:r>
              <a:rPr lang="fr-FR" sz="1800" dirty="0">
                <a:latin typeface="Minion Pro" pitchFamily="18" charset="0"/>
                <a:cs typeface="Arial Narrow"/>
              </a:rPr>
              <a:t>Préservation du patrimoine documentaire (numérique et imprimé</a:t>
            </a:r>
            <a:r>
              <a:rPr lang="fr-FR" sz="1800" dirty="0" smtClean="0">
                <a:latin typeface="Minion Pro" pitchFamily="18" charset="0"/>
                <a:cs typeface="Arial Narrow"/>
              </a:rPr>
              <a:t>)</a:t>
            </a:r>
          </a:p>
          <a:p>
            <a:pPr>
              <a:buClr>
                <a:srgbClr val="E7021A"/>
              </a:buClr>
            </a:pPr>
            <a:endParaRPr lang="fr-FR" sz="1800" dirty="0" smtClean="0">
              <a:latin typeface="Arial Narrow"/>
              <a:cs typeface="Arial Narrow"/>
            </a:endParaRPr>
          </a:p>
        </p:txBody>
      </p:sp>
    </p:spTree>
    <p:extLst>
      <p:ext uri="{BB962C8B-B14F-4D97-AF65-F5344CB8AC3E}">
        <p14:creationId xmlns:p14="http://schemas.microsoft.com/office/powerpoint/2010/main" val="12161736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Image 6" descr="ULBIBLIO-Gabarit-Bibl-VF-3.jpg"/>
          <p:cNvPicPr>
            <a:picLocks noChangeAspect="1"/>
          </p:cNvPicPr>
          <p:nvPr>
            <p:custDataLst>
              <p:tags r:id="rId1"/>
            </p:custDataLst>
          </p:nvPr>
        </p:nvPicPr>
        <p:blipFill>
          <a:blip r:embed="rId10"/>
          <a:stretch>
            <a:fillRect/>
          </a:stretch>
        </p:blipFill>
        <p:spPr bwMode="auto">
          <a:xfrm>
            <a:off x="0" y="0"/>
            <a:ext cx="9144000" cy="6858000"/>
          </a:xfrm>
          <a:prstGeom prst="rect">
            <a:avLst/>
          </a:prstGeom>
          <a:noFill/>
          <a:ln w="9525">
            <a:noFill/>
            <a:miter lim="800000"/>
            <a:headEnd/>
            <a:tailEnd/>
          </a:ln>
        </p:spPr>
      </p:pic>
      <p:sp>
        <p:nvSpPr>
          <p:cNvPr id="11" name="Espace réservé du pied de page 3"/>
          <p:cNvSpPr>
            <a:spLocks noGrp="1"/>
          </p:cNvSpPr>
          <p:nvPr>
            <p:ph type="ftr" sz="quarter" idx="10"/>
            <p:custDataLst>
              <p:tags r:id="rId2"/>
            </p:custDataLst>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pic>
        <p:nvPicPr>
          <p:cNvPr id="14" name="Image 13" descr="ULBIBLIO-Gabarit-Bibl-VF-12.jpg"/>
          <p:cNvPicPr>
            <a:picLocks noChangeAspect="1"/>
          </p:cNvPicPr>
          <p:nvPr>
            <p:custDataLst>
              <p:tags r:id="rId3"/>
            </p:custDataLst>
          </p:nvPr>
        </p:nvPicPr>
        <p:blipFill rotWithShape="1">
          <a:blip r:embed="rId11"/>
          <a:srcRect l="76080" r="10665" b="21652"/>
          <a:stretch/>
        </p:blipFill>
        <p:spPr>
          <a:xfrm>
            <a:off x="7609116" y="0"/>
            <a:ext cx="1546969" cy="6858000"/>
          </a:xfrm>
          <a:prstGeom prst="rect">
            <a:avLst/>
          </a:prstGeom>
        </p:spPr>
      </p:pic>
      <p:sp>
        <p:nvSpPr>
          <p:cNvPr id="12" name="Espace réservé du numéro de diapositive 4"/>
          <p:cNvSpPr>
            <a:spLocks noGrp="1"/>
          </p:cNvSpPr>
          <p:nvPr>
            <p:ph type="sldNum" sz="quarter" idx="11"/>
            <p:custDataLst>
              <p:tags r:id="rId4"/>
            </p:custDataLst>
          </p:nvPr>
        </p:nvSpPr>
        <p:spPr>
          <a:xfrm>
            <a:off x="3090556" y="6461876"/>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7</a:t>
            </a:fld>
            <a:endParaRPr lang="fr-FR" dirty="0">
              <a:solidFill>
                <a:srgbClr val="5E5E5E"/>
              </a:solidFill>
              <a:latin typeface="Arial Narrow"/>
              <a:cs typeface="Arial Narrow"/>
            </a:endParaRPr>
          </a:p>
        </p:txBody>
      </p:sp>
      <p:pic>
        <p:nvPicPr>
          <p:cNvPr id="9" name="Image 8"/>
          <p:cNvPicPr>
            <a:picLocks noChangeAspect="1"/>
          </p:cNvPicPr>
          <p:nvPr>
            <p:custDataLst>
              <p:tags r:id="rId5"/>
            </p:custDataLst>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994752" y="6423046"/>
            <a:ext cx="6769100" cy="38100"/>
          </a:xfrm>
          <a:prstGeom prst="rect">
            <a:avLst/>
          </a:prstGeom>
        </p:spPr>
      </p:pic>
      <p:sp>
        <p:nvSpPr>
          <p:cNvPr id="67590" name="Rectangle 3"/>
          <p:cNvSpPr>
            <a:spLocks noGrp="1" noChangeArrowheads="1"/>
          </p:cNvSpPr>
          <p:nvPr>
            <p:ph type="body" idx="1"/>
            <p:custDataLst>
              <p:tags r:id="rId6"/>
            </p:custDataLst>
          </p:nvPr>
        </p:nvSpPr>
        <p:spPr>
          <a:xfrm>
            <a:off x="587233" y="1484784"/>
            <a:ext cx="6974599" cy="4202202"/>
          </a:xfrm>
        </p:spPr>
        <p:txBody>
          <a:bodyPr>
            <a:normAutofit/>
          </a:bodyPr>
          <a:lstStyle/>
          <a:p>
            <a:pPr>
              <a:spcBef>
                <a:spcPts val="600"/>
              </a:spcBef>
              <a:spcAft>
                <a:spcPts val="600"/>
              </a:spcAft>
              <a:buClr>
                <a:srgbClr val="E7021A"/>
              </a:buClr>
            </a:pPr>
            <a:r>
              <a:rPr lang="fr-FR" sz="1800" dirty="0">
                <a:latin typeface="Minion Pro" pitchFamily="18" charset="0"/>
                <a:cs typeface="Arial Narrow"/>
              </a:rPr>
              <a:t>Modernisation de la Loi sur le droit d’auteur</a:t>
            </a:r>
          </a:p>
          <a:p>
            <a:pPr>
              <a:spcBef>
                <a:spcPts val="600"/>
              </a:spcBef>
              <a:spcAft>
                <a:spcPts val="600"/>
              </a:spcAft>
              <a:buClr>
                <a:srgbClr val="E7021A"/>
              </a:buClr>
            </a:pPr>
            <a:r>
              <a:rPr lang="fr-FR" sz="1800" dirty="0" smtClean="0">
                <a:latin typeface="Minion Pro" pitchFamily="18" charset="0"/>
                <a:cs typeface="Arial Narrow"/>
              </a:rPr>
              <a:t>Transformation des pratiques d’enseignement et d’apprentissage</a:t>
            </a:r>
          </a:p>
          <a:p>
            <a:pPr>
              <a:spcBef>
                <a:spcPts val="600"/>
              </a:spcBef>
              <a:spcAft>
                <a:spcPts val="600"/>
              </a:spcAft>
              <a:buClr>
                <a:srgbClr val="E7021A"/>
              </a:buClr>
            </a:pPr>
            <a:r>
              <a:rPr lang="fr-FR" sz="1800" dirty="0" smtClean="0">
                <a:latin typeface="Minion Pro" pitchFamily="18" charset="0"/>
                <a:cs typeface="Arial Narrow"/>
              </a:rPr>
              <a:t>Développement et foisonnement des TI</a:t>
            </a:r>
          </a:p>
          <a:p>
            <a:pPr>
              <a:spcBef>
                <a:spcPts val="600"/>
              </a:spcBef>
              <a:spcAft>
                <a:spcPts val="600"/>
              </a:spcAft>
              <a:buClr>
                <a:srgbClr val="E7021A"/>
              </a:buClr>
            </a:pPr>
            <a:r>
              <a:rPr lang="fr-FR" sz="1800" dirty="0" smtClean="0">
                <a:latin typeface="Minion Pro" pitchFamily="18" charset="0"/>
                <a:cs typeface="Arial Narrow"/>
              </a:rPr>
              <a:t>Développement de la formation en ligne</a:t>
            </a:r>
          </a:p>
          <a:p>
            <a:pPr>
              <a:spcBef>
                <a:spcPts val="600"/>
              </a:spcBef>
              <a:spcAft>
                <a:spcPts val="600"/>
              </a:spcAft>
              <a:buClr>
                <a:srgbClr val="E7021A"/>
              </a:buClr>
            </a:pPr>
            <a:r>
              <a:rPr lang="fr-FR" sz="1800" dirty="0" smtClean="0">
                <a:latin typeface="Minion Pro" pitchFamily="18" charset="0"/>
                <a:cs typeface="Arial Narrow"/>
              </a:rPr>
              <a:t>Environnement numérique d’apprentissage</a:t>
            </a:r>
          </a:p>
          <a:p>
            <a:pPr>
              <a:spcBef>
                <a:spcPts val="600"/>
              </a:spcBef>
              <a:spcAft>
                <a:spcPts val="600"/>
              </a:spcAft>
              <a:buClr>
                <a:srgbClr val="E7021A"/>
              </a:buClr>
            </a:pPr>
            <a:r>
              <a:rPr lang="fr-FR" sz="1800" dirty="0" smtClean="0">
                <a:latin typeface="Minion Pro" pitchFamily="18" charset="0"/>
                <a:cs typeface="Arial Narrow"/>
              </a:rPr>
              <a:t>Formation aux compétences informationnelles</a:t>
            </a:r>
          </a:p>
          <a:p>
            <a:pPr>
              <a:spcBef>
                <a:spcPts val="600"/>
              </a:spcBef>
              <a:spcAft>
                <a:spcPts val="600"/>
              </a:spcAft>
              <a:buClr>
                <a:srgbClr val="E7021A"/>
              </a:buClr>
            </a:pPr>
            <a:r>
              <a:rPr lang="fr-FR" sz="1800" dirty="0">
                <a:latin typeface="Minion Pro" pitchFamily="18" charset="0"/>
                <a:cs typeface="Arial Narrow"/>
              </a:rPr>
              <a:t>Nécessité </a:t>
            </a:r>
            <a:r>
              <a:rPr lang="fr-FR" sz="1800" dirty="0" smtClean="0">
                <a:latin typeface="Minion Pro" pitchFamily="18" charset="0"/>
                <a:cs typeface="Arial Narrow"/>
              </a:rPr>
              <a:t>des nouvelles </a:t>
            </a:r>
            <a:r>
              <a:rPr lang="fr-FR" sz="1800" dirty="0">
                <a:latin typeface="Minion Pro" pitchFamily="18" charset="0"/>
                <a:cs typeface="Arial Narrow"/>
              </a:rPr>
              <a:t>expertises </a:t>
            </a:r>
            <a:r>
              <a:rPr lang="fr-FR" sz="1800" dirty="0" smtClean="0">
                <a:latin typeface="Minion Pro" pitchFamily="18" charset="0"/>
                <a:cs typeface="Arial Narrow"/>
              </a:rPr>
              <a:t>professionnelles spécialisées</a:t>
            </a:r>
          </a:p>
          <a:p>
            <a:pPr>
              <a:spcBef>
                <a:spcPts val="600"/>
              </a:spcBef>
              <a:spcAft>
                <a:spcPts val="600"/>
              </a:spcAft>
              <a:buClr>
                <a:srgbClr val="E7021A"/>
              </a:buClr>
            </a:pPr>
            <a:r>
              <a:rPr lang="fr-FR" sz="1800" dirty="0" smtClean="0">
                <a:latin typeface="Minion Pro" pitchFamily="18" charset="0"/>
                <a:cs typeface="Arial Narrow"/>
              </a:rPr>
              <a:t>Développement en mode coopératif, en réseaux, consortia…</a:t>
            </a:r>
          </a:p>
          <a:p>
            <a:pPr marL="0" indent="0">
              <a:spcBef>
                <a:spcPts val="600"/>
              </a:spcBef>
              <a:spcAft>
                <a:spcPts val="600"/>
              </a:spcAft>
              <a:buClr>
                <a:srgbClr val="E7021A"/>
              </a:buClr>
              <a:buNone/>
            </a:pPr>
            <a:endParaRPr lang="fr-FR" sz="1800" dirty="0">
              <a:latin typeface="Minion Pro" pitchFamily="18" charset="0"/>
              <a:cs typeface="Arial Narrow"/>
            </a:endParaRPr>
          </a:p>
          <a:p>
            <a:pPr marL="0" indent="0">
              <a:spcBef>
                <a:spcPts val="600"/>
              </a:spcBef>
              <a:spcAft>
                <a:spcPts val="600"/>
              </a:spcAft>
              <a:buClr>
                <a:srgbClr val="E7021A"/>
              </a:buClr>
              <a:buNone/>
            </a:pPr>
            <a:endParaRPr lang="fr-FR" sz="1800" dirty="0" smtClean="0">
              <a:latin typeface="Minion Pro" pitchFamily="18" charset="0"/>
              <a:cs typeface="Arial Narrow"/>
            </a:endParaRPr>
          </a:p>
          <a:p>
            <a:pPr>
              <a:buClr>
                <a:srgbClr val="E7021A"/>
              </a:buClr>
            </a:pPr>
            <a:endParaRPr lang="fr-FR" sz="1800" dirty="0" smtClean="0">
              <a:latin typeface="Minion Pro" pitchFamily="18" charset="0"/>
              <a:cs typeface="Arial Narrow"/>
            </a:endParaRPr>
          </a:p>
        </p:txBody>
      </p:sp>
      <p:sp>
        <p:nvSpPr>
          <p:cNvPr id="15" name="Rectangle 2"/>
          <p:cNvSpPr>
            <a:spLocks noGrp="1" noChangeArrowheads="1"/>
          </p:cNvSpPr>
          <p:nvPr>
            <p:ph type="title"/>
            <p:custDataLst>
              <p:tags r:id="rId7"/>
            </p:custDataLst>
          </p:nvPr>
        </p:nvSpPr>
        <p:spPr>
          <a:xfrm>
            <a:off x="3631921" y="548680"/>
            <a:ext cx="3934065" cy="862608"/>
          </a:xfrm>
        </p:spPr>
        <p:txBody>
          <a:bodyPr anchor="t" anchorCtr="0">
            <a:normAutofit/>
          </a:bodyPr>
          <a:lstStyle/>
          <a:p>
            <a:pPr algn="l"/>
            <a:r>
              <a:rPr lang="fr-FR" sz="3600" dirty="0" smtClean="0">
                <a:solidFill>
                  <a:srgbClr val="E7021A"/>
                </a:solidFill>
                <a:latin typeface="Minion Pro" pitchFamily="18" charset="0"/>
                <a:cs typeface="Arial" pitchFamily="34" charset="0"/>
              </a:rPr>
              <a:t>Enjeux et défis (2)</a:t>
            </a:r>
            <a:endParaRPr lang="fr-FR" sz="3600" dirty="0">
              <a:solidFill>
                <a:srgbClr val="E7021A"/>
              </a:solidFill>
              <a:latin typeface="Minion Pro" pitchFamily="18" charset="0"/>
              <a:cs typeface="Arial" pitchFamily="34" charset="0"/>
            </a:endParaRPr>
          </a:p>
        </p:txBody>
      </p:sp>
    </p:spTree>
    <p:extLst>
      <p:ext uri="{BB962C8B-B14F-4D97-AF65-F5344CB8AC3E}">
        <p14:creationId xmlns:p14="http://schemas.microsoft.com/office/powerpoint/2010/main" val="5584377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 name="Image 6" descr="ULBIBLIO-Gabarit-Bibl-VF-3.jpg"/>
          <p:cNvPicPr>
            <a:picLocks noChangeAspect="1"/>
          </p:cNvPicPr>
          <p:nvPr>
            <p:custDataLst>
              <p:tags r:id="rId1"/>
            </p:custDataLst>
          </p:nvPr>
        </p:nvPicPr>
        <p:blipFill>
          <a:blip r:embed="rId9"/>
          <a:stretch>
            <a:fillRect/>
          </a:stretch>
        </p:blipFill>
        <p:spPr bwMode="auto">
          <a:xfrm>
            <a:off x="0" y="0"/>
            <a:ext cx="9144000" cy="6858000"/>
          </a:xfrm>
          <a:prstGeom prst="rect">
            <a:avLst/>
          </a:prstGeom>
          <a:noFill/>
          <a:ln w="9525">
            <a:noFill/>
            <a:miter lim="800000"/>
            <a:headEnd/>
            <a:tailEnd/>
          </a:ln>
        </p:spPr>
      </p:pic>
      <p:pic>
        <p:nvPicPr>
          <p:cNvPr id="6" name="Image 5"/>
          <p:cNvPicPr>
            <a:picLocks noChangeAspect="1"/>
          </p:cNvPicPr>
          <p:nvPr/>
        </p:nvPicPr>
        <p:blipFill rotWithShape="1">
          <a:blip r:embed="rId10">
            <a:lum bright="70000" contrast="-70000"/>
            <a:extLst>
              <a:ext uri="{BEBA8EAE-BF5A-486C-A8C5-ECC9F3942E4B}">
                <a14:imgProps xmlns:a14="http://schemas.microsoft.com/office/drawing/2010/main">
                  <a14:imgLayer r:embed="rId11">
                    <a14:imgEffect>
                      <a14:colorTemperature colorTemp="11200"/>
                    </a14:imgEffect>
                    <a14:imgEffect>
                      <a14:brightnessContrast bright="5000" contrast="-4000"/>
                    </a14:imgEffect>
                  </a14:imgLayer>
                </a14:imgProps>
              </a:ext>
              <a:ext uri="{28A0092B-C50C-407E-A947-70E740481C1C}">
                <a14:useLocalDpi xmlns:a14="http://schemas.microsoft.com/office/drawing/2010/main" val="0"/>
              </a:ext>
            </a:extLst>
          </a:blip>
          <a:srcRect l="339" t="6634" b="-415"/>
          <a:stretch/>
        </p:blipFill>
        <p:spPr>
          <a:xfrm>
            <a:off x="0" y="933487"/>
            <a:ext cx="9144000" cy="6527961"/>
          </a:xfrm>
          <a:prstGeom prst="rect">
            <a:avLst/>
          </a:prstGeom>
        </p:spPr>
      </p:pic>
      <p:sp>
        <p:nvSpPr>
          <p:cNvPr id="11" name="Espace réservé du pied de page 3"/>
          <p:cNvSpPr>
            <a:spLocks noGrp="1"/>
          </p:cNvSpPr>
          <p:nvPr>
            <p:ph type="ftr" sz="quarter" idx="10"/>
            <p:custDataLst>
              <p:tags r:id="rId2"/>
            </p:custDataLst>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12" name="Espace réservé du numéro de diapositive 4"/>
          <p:cNvSpPr>
            <a:spLocks noGrp="1"/>
          </p:cNvSpPr>
          <p:nvPr>
            <p:ph type="sldNum" sz="quarter" idx="11"/>
            <p:custDataLst>
              <p:tags r:id="rId3"/>
            </p:custDataLst>
          </p:nvPr>
        </p:nvSpPr>
        <p:spPr>
          <a:xfrm>
            <a:off x="3090556" y="6461876"/>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8</a:t>
            </a:fld>
            <a:endParaRPr lang="fr-FR" dirty="0">
              <a:solidFill>
                <a:srgbClr val="5E5E5E"/>
              </a:solidFill>
              <a:latin typeface="Arial Narrow"/>
              <a:cs typeface="Arial Narrow"/>
            </a:endParaRPr>
          </a:p>
        </p:txBody>
      </p:sp>
      <p:pic>
        <p:nvPicPr>
          <p:cNvPr id="9" name="Image 8"/>
          <p:cNvPicPr>
            <a:picLocks noChangeAspect="1"/>
          </p:cNvPicPr>
          <p:nvPr>
            <p:custDataLst>
              <p:tags r:id="rId4"/>
            </p:custDataLst>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994752" y="6423046"/>
            <a:ext cx="6769100" cy="38100"/>
          </a:xfrm>
          <a:prstGeom prst="rect">
            <a:avLst/>
          </a:prstGeom>
        </p:spPr>
      </p:pic>
      <p:sp>
        <p:nvSpPr>
          <p:cNvPr id="13" name="Rectangle 2"/>
          <p:cNvSpPr txBox="1">
            <a:spLocks noChangeArrowheads="1"/>
          </p:cNvSpPr>
          <p:nvPr>
            <p:custDataLst>
              <p:tags r:id="rId5"/>
            </p:custDataLst>
          </p:nvPr>
        </p:nvSpPr>
        <p:spPr>
          <a:xfrm>
            <a:off x="455645" y="764704"/>
            <a:ext cx="8494806" cy="1263650"/>
          </a:xfrm>
          <a:prstGeom prst="rect">
            <a:avLst/>
          </a:prstGeom>
        </p:spPr>
        <p:txBody>
          <a:bodyPr vert="horz" lIns="91440" tIns="45720" rIns="91440" bIns="4572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3600" dirty="0" smtClean="0">
                <a:solidFill>
                  <a:srgbClr val="E7021A"/>
                </a:solidFill>
                <a:latin typeface="Minion Pro" pitchFamily="18" charset="0"/>
                <a:cs typeface="Arial" pitchFamily="34" charset="0"/>
              </a:rPr>
              <a:t>Une mission légèrement revisitée !</a:t>
            </a:r>
            <a:endParaRPr lang="fr-FR" sz="3600" dirty="0">
              <a:solidFill>
                <a:srgbClr val="E7021A"/>
              </a:solidFill>
              <a:latin typeface="Minion Pro" pitchFamily="18" charset="0"/>
              <a:cs typeface="Arial" pitchFamily="34" charset="0"/>
            </a:endParaRPr>
          </a:p>
        </p:txBody>
      </p:sp>
      <p:sp>
        <p:nvSpPr>
          <p:cNvPr id="14" name="Rectangle 3"/>
          <p:cNvSpPr txBox="1">
            <a:spLocks noChangeArrowheads="1"/>
          </p:cNvSpPr>
          <p:nvPr>
            <p:custDataLst>
              <p:tags r:id="rId6"/>
            </p:custDataLst>
          </p:nvPr>
        </p:nvSpPr>
        <p:spPr>
          <a:xfrm>
            <a:off x="518221" y="1991378"/>
            <a:ext cx="8130428" cy="471497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Clr>
                <a:srgbClr val="E7021A"/>
              </a:buClr>
              <a:buNone/>
            </a:pPr>
            <a:r>
              <a:rPr lang="fr-FR" sz="1800" dirty="0" smtClean="0">
                <a:latin typeface="Minion Pro" pitchFamily="18" charset="0"/>
                <a:cs typeface="Arial Narrow"/>
              </a:rPr>
              <a:t>« La </a:t>
            </a:r>
            <a:r>
              <a:rPr lang="fr-FR" sz="1800" dirty="0">
                <a:latin typeface="Minion Pro" pitchFamily="18" charset="0"/>
                <a:cs typeface="Arial Narrow"/>
              </a:rPr>
              <a:t>BUL constitue le lien privilégié et fondamental entre le savoir sous toutes ses formes et les besoins d’apprentissage, d'enseignement et de recherche de la communauté </a:t>
            </a:r>
            <a:r>
              <a:rPr lang="fr-FR" sz="1800" dirty="0" smtClean="0">
                <a:latin typeface="Minion Pro" pitchFamily="18" charset="0"/>
                <a:cs typeface="Arial Narrow"/>
              </a:rPr>
              <a:t>universitaire.</a:t>
            </a:r>
            <a:r>
              <a:rPr lang="fr-FR" sz="1800" dirty="0">
                <a:latin typeface="Minion Pro" pitchFamily="18" charset="0"/>
                <a:cs typeface="Arial Narrow"/>
              </a:rPr>
              <a:t> </a:t>
            </a:r>
            <a:endParaRPr lang="fr-FR" sz="1800" dirty="0">
              <a:solidFill>
                <a:srgbClr val="FF0000"/>
              </a:solidFill>
              <a:latin typeface="Minion Pro" pitchFamily="18" charset="0"/>
              <a:cs typeface="Arial Narrow"/>
            </a:endParaRPr>
          </a:p>
          <a:p>
            <a:pPr marL="0" indent="0">
              <a:spcBef>
                <a:spcPts val="0"/>
              </a:spcBef>
              <a:buClr>
                <a:srgbClr val="E7021A"/>
              </a:buClr>
              <a:buNone/>
            </a:pPr>
            <a:endParaRPr lang="fr-FR" sz="1800" dirty="0" smtClean="0">
              <a:latin typeface="Minion Pro" pitchFamily="18" charset="0"/>
              <a:cs typeface="Arial Narrow"/>
            </a:endParaRPr>
          </a:p>
          <a:p>
            <a:pPr marL="0" indent="0">
              <a:spcBef>
                <a:spcPts val="0"/>
              </a:spcBef>
              <a:buClr>
                <a:srgbClr val="E7021A"/>
              </a:buClr>
              <a:buNone/>
            </a:pPr>
            <a:r>
              <a:rPr lang="fr-FR" sz="1800" dirty="0" smtClean="0">
                <a:solidFill>
                  <a:srgbClr val="FF0000"/>
                </a:solidFill>
                <a:latin typeface="Minion Pro" pitchFamily="18" charset="0"/>
                <a:cs typeface="Arial Narrow"/>
              </a:rPr>
              <a:t>Infrastructure </a:t>
            </a:r>
            <a:r>
              <a:rPr lang="fr-FR" sz="1800" dirty="0">
                <a:solidFill>
                  <a:srgbClr val="FF0000"/>
                </a:solidFill>
                <a:latin typeface="Minion Pro" pitchFamily="18" charset="0"/>
                <a:cs typeface="Arial Narrow"/>
              </a:rPr>
              <a:t>de savoir, de recherche et </a:t>
            </a:r>
            <a:r>
              <a:rPr lang="fr-FR" sz="1800" dirty="0" smtClean="0">
                <a:solidFill>
                  <a:srgbClr val="FF0000"/>
                </a:solidFill>
                <a:latin typeface="Minion Pro" pitchFamily="18" charset="0"/>
                <a:cs typeface="Arial Narrow"/>
              </a:rPr>
              <a:t>d’apprentissage</a:t>
            </a:r>
            <a:r>
              <a:rPr lang="fr-FR" sz="1800" dirty="0" smtClean="0">
                <a:latin typeface="Minion Pro" pitchFamily="18" charset="0"/>
                <a:cs typeface="Arial Narrow"/>
              </a:rPr>
              <a:t>, elle diffuse </a:t>
            </a:r>
            <a:r>
              <a:rPr lang="fr-FR" sz="1800" dirty="0">
                <a:latin typeface="Minion Pro" pitchFamily="18" charset="0"/>
                <a:cs typeface="Arial Narrow"/>
              </a:rPr>
              <a:t>et favorise l'accès au savoir à la communauté </a:t>
            </a:r>
            <a:r>
              <a:rPr lang="fr-FR" sz="1800" dirty="0" smtClean="0">
                <a:latin typeface="Minion Pro" pitchFamily="18" charset="0"/>
                <a:cs typeface="Arial Narrow"/>
              </a:rPr>
              <a:t>universitaire grâce à ses </a:t>
            </a:r>
            <a:r>
              <a:rPr lang="fr-FR" sz="1800" dirty="0">
                <a:latin typeface="Minion Pro" pitchFamily="18" charset="0"/>
                <a:cs typeface="Arial Narrow"/>
              </a:rPr>
              <a:t>c</a:t>
            </a:r>
            <a:r>
              <a:rPr lang="fr-FR" sz="1800" dirty="0" smtClean="0">
                <a:latin typeface="Minion Pro" pitchFamily="18" charset="0"/>
                <a:cs typeface="Arial Narrow"/>
              </a:rPr>
              <a:t>ollections </a:t>
            </a:r>
            <a:r>
              <a:rPr lang="fr-FR" sz="1800" dirty="0">
                <a:latin typeface="Minion Pro" pitchFamily="18" charset="0"/>
                <a:cs typeface="Arial Narrow"/>
              </a:rPr>
              <a:t>de </a:t>
            </a:r>
            <a:r>
              <a:rPr lang="fr-FR" sz="1800" dirty="0" smtClean="0">
                <a:latin typeface="Minion Pro" pitchFamily="18" charset="0"/>
                <a:cs typeface="Arial Narrow"/>
              </a:rPr>
              <a:t>qualité, son personnel compétent, </a:t>
            </a:r>
            <a:r>
              <a:rPr lang="fr-FR" sz="1800" dirty="0" smtClean="0">
                <a:solidFill>
                  <a:srgbClr val="FF0000"/>
                </a:solidFill>
                <a:latin typeface="Minion Pro" pitchFamily="18" charset="0"/>
                <a:cs typeface="Arial Narrow"/>
              </a:rPr>
              <a:t>ses technologies </a:t>
            </a:r>
            <a:r>
              <a:rPr lang="fr-FR" sz="1800" dirty="0">
                <a:solidFill>
                  <a:srgbClr val="FF0000"/>
                </a:solidFill>
                <a:latin typeface="Minion Pro" pitchFamily="18" charset="0"/>
                <a:cs typeface="Arial Narrow"/>
              </a:rPr>
              <a:t>de </a:t>
            </a:r>
            <a:r>
              <a:rPr lang="fr-FR" sz="1800" dirty="0" smtClean="0">
                <a:solidFill>
                  <a:srgbClr val="FF0000"/>
                </a:solidFill>
                <a:latin typeface="Minion Pro" pitchFamily="18" charset="0"/>
                <a:cs typeface="Arial Narrow"/>
              </a:rPr>
              <a:t>pointe</a:t>
            </a:r>
            <a:r>
              <a:rPr lang="fr-FR" sz="1800" dirty="0" smtClean="0">
                <a:latin typeface="Minion Pro" pitchFamily="18" charset="0"/>
                <a:cs typeface="Arial Narrow"/>
              </a:rPr>
              <a:t>, ses locaux </a:t>
            </a:r>
            <a:r>
              <a:rPr lang="fr-FR" sz="1800" dirty="0">
                <a:latin typeface="Minion Pro" pitchFamily="18" charset="0"/>
                <a:cs typeface="Arial Narrow"/>
              </a:rPr>
              <a:t>modernes et </a:t>
            </a:r>
            <a:r>
              <a:rPr lang="fr-FR" sz="1800" dirty="0" smtClean="0">
                <a:latin typeface="Minion Pro" pitchFamily="18" charset="0"/>
                <a:cs typeface="Arial Narrow"/>
              </a:rPr>
              <a:t>conviviaux et les </a:t>
            </a:r>
            <a:r>
              <a:rPr lang="fr-FR" sz="1800" dirty="0">
                <a:latin typeface="Minion Pro" pitchFamily="18" charset="0"/>
                <a:cs typeface="Arial Narrow"/>
              </a:rPr>
              <a:t>l</a:t>
            </a:r>
            <a:r>
              <a:rPr lang="fr-FR" sz="1800" dirty="0" smtClean="0">
                <a:latin typeface="Minion Pro" pitchFamily="18" charset="0"/>
                <a:cs typeface="Arial Narrow"/>
              </a:rPr>
              <a:t>iens </a:t>
            </a:r>
            <a:r>
              <a:rPr lang="fr-FR" sz="1800" dirty="0">
                <a:latin typeface="Minion Pro" pitchFamily="18" charset="0"/>
                <a:cs typeface="Arial Narrow"/>
              </a:rPr>
              <a:t>solides et féconds </a:t>
            </a:r>
            <a:r>
              <a:rPr lang="fr-FR" sz="1800" dirty="0" smtClean="0">
                <a:latin typeface="Minion Pro" pitchFamily="18" charset="0"/>
                <a:cs typeface="Arial Narrow"/>
              </a:rPr>
              <a:t>qu’elle tisse avec </a:t>
            </a:r>
            <a:r>
              <a:rPr lang="fr-FR" sz="1800" dirty="0">
                <a:latin typeface="Minion Pro" pitchFamily="18" charset="0"/>
                <a:cs typeface="Arial Narrow"/>
              </a:rPr>
              <a:t>ses partenaires </a:t>
            </a:r>
            <a:r>
              <a:rPr lang="fr-FR" sz="1800" dirty="0" smtClean="0">
                <a:latin typeface="Minion Pro" pitchFamily="18" charset="0"/>
                <a:cs typeface="Arial Narrow"/>
              </a:rPr>
              <a:t>tant internes qu’externes ainsi qu’avec ses </a:t>
            </a:r>
            <a:r>
              <a:rPr lang="fr-FR" sz="1800" dirty="0">
                <a:latin typeface="Minion Pro" pitchFamily="18" charset="0"/>
                <a:cs typeface="Arial Narrow"/>
              </a:rPr>
              <a:t>divers </a:t>
            </a:r>
            <a:r>
              <a:rPr lang="fr-FR" sz="1800" dirty="0" smtClean="0">
                <a:latin typeface="Minion Pro" pitchFamily="18" charset="0"/>
                <a:cs typeface="Arial Narrow"/>
              </a:rPr>
              <a:t>publics »</a:t>
            </a:r>
            <a:endParaRPr lang="fr-FR" sz="1800" dirty="0">
              <a:latin typeface="Minion Pro" pitchFamily="18" charset="0"/>
              <a:cs typeface="Arial Narrow"/>
            </a:endParaRPr>
          </a:p>
          <a:p>
            <a:pPr marL="0" indent="0">
              <a:buClr>
                <a:srgbClr val="E7021A"/>
              </a:buClr>
              <a:buNone/>
            </a:pPr>
            <a:endParaRPr lang="fr-FR" sz="2400" dirty="0">
              <a:latin typeface="Minion Pro" pitchFamily="18" charset="0"/>
              <a:cs typeface="Arial Narrow"/>
            </a:endParaRPr>
          </a:p>
          <a:p>
            <a:pPr marL="0" indent="0">
              <a:buClr>
                <a:srgbClr val="E7021A"/>
              </a:buClr>
              <a:buNone/>
            </a:pPr>
            <a:endParaRPr lang="fr-FR" sz="2400" dirty="0">
              <a:latin typeface="Minion Pro" pitchFamily="18" charset="0"/>
              <a:cs typeface="Arial Narrow"/>
            </a:endParaRPr>
          </a:p>
          <a:p>
            <a:pPr marL="0" indent="0">
              <a:buClr>
                <a:srgbClr val="E7021A"/>
              </a:buClr>
              <a:buNone/>
            </a:pPr>
            <a:endParaRPr lang="fr-FR" sz="2400" dirty="0" smtClean="0">
              <a:latin typeface="Minion Pro" pitchFamily="18" charset="0"/>
              <a:cs typeface="Arial Narrow"/>
            </a:endParaRPr>
          </a:p>
        </p:txBody>
      </p:sp>
    </p:spTree>
    <p:extLst>
      <p:ext uri="{BB962C8B-B14F-4D97-AF65-F5344CB8AC3E}">
        <p14:creationId xmlns:p14="http://schemas.microsoft.com/office/powerpoint/2010/main" val="63818262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 name="Image 6" descr="ULBIBLIO-Gabarit-Bibl-VF-3.jpg"/>
          <p:cNvPicPr>
            <a:picLocks noChangeAspect="1"/>
          </p:cNvPicPr>
          <p:nvPr>
            <p:custDataLst>
              <p:tags r:id="rId1"/>
            </p:custDataLst>
          </p:nvPr>
        </p:nvPicPr>
        <p:blipFill>
          <a:blip r:embed="rId9"/>
          <a:stretch>
            <a:fillRect/>
          </a:stretch>
        </p:blipFill>
        <p:spPr bwMode="auto">
          <a:xfrm>
            <a:off x="2821" y="-313"/>
            <a:ext cx="9144000" cy="6858000"/>
          </a:xfrm>
          <a:prstGeom prst="rect">
            <a:avLst/>
          </a:prstGeom>
          <a:noFill/>
          <a:ln w="9525">
            <a:noFill/>
            <a:miter lim="800000"/>
            <a:headEnd/>
            <a:tailEnd/>
          </a:ln>
        </p:spPr>
      </p:pic>
      <p:sp>
        <p:nvSpPr>
          <p:cNvPr id="11" name="Espace réservé du pied de page 3"/>
          <p:cNvSpPr>
            <a:spLocks noGrp="1"/>
          </p:cNvSpPr>
          <p:nvPr>
            <p:ph type="ftr" sz="quarter" idx="10"/>
            <p:custDataLst>
              <p:tags r:id="rId2"/>
            </p:custDataLst>
          </p:nvPr>
        </p:nvSpPr>
        <p:spPr>
          <a:xfrm>
            <a:off x="925039" y="6477000"/>
            <a:ext cx="2895600" cy="244475"/>
          </a:xfrm>
          <a:ln>
            <a:miter lim="800000"/>
            <a:headEnd/>
            <a:tailEnd/>
          </a:ln>
        </p:spPr>
        <p:txBody>
          <a:bodyPr/>
          <a:lstStyle/>
          <a:p>
            <a:pPr>
              <a:defRPr/>
            </a:pPr>
            <a:r>
              <a:rPr lang="fr-FR" sz="1000" b="1" cap="all" dirty="0">
                <a:solidFill>
                  <a:srgbClr val="E7021A"/>
                </a:solidFill>
                <a:latin typeface="Arial Narrow"/>
                <a:cs typeface="Arial Narrow"/>
              </a:rPr>
              <a:t>Bibliothèque de l'Université Laval</a:t>
            </a:r>
          </a:p>
        </p:txBody>
      </p:sp>
      <p:sp>
        <p:nvSpPr>
          <p:cNvPr id="12" name="Espace réservé du numéro de diapositive 4"/>
          <p:cNvSpPr>
            <a:spLocks noGrp="1"/>
          </p:cNvSpPr>
          <p:nvPr>
            <p:ph type="sldNum" sz="quarter" idx="11"/>
            <p:custDataLst>
              <p:tags r:id="rId3"/>
            </p:custDataLst>
          </p:nvPr>
        </p:nvSpPr>
        <p:spPr>
          <a:xfrm>
            <a:off x="3090556" y="6461876"/>
            <a:ext cx="457200" cy="244475"/>
          </a:xfrm>
          <a:noFill/>
          <a:ln>
            <a:miter lim="800000"/>
            <a:headEnd/>
            <a:tailEnd/>
          </a:ln>
        </p:spPr>
        <p:txBody>
          <a:bodyPr/>
          <a:lstStyle/>
          <a:p>
            <a:fld id="{0B5DA820-774F-E546-87E5-DDAFA0F806A9}" type="slidenum">
              <a:rPr lang="fr-FR">
                <a:solidFill>
                  <a:srgbClr val="5E5E5E"/>
                </a:solidFill>
                <a:latin typeface="Arial Narrow"/>
                <a:cs typeface="Arial Narrow"/>
              </a:rPr>
              <a:pPr/>
              <a:t>9</a:t>
            </a:fld>
            <a:endParaRPr lang="fr-FR" dirty="0">
              <a:solidFill>
                <a:srgbClr val="5E5E5E"/>
              </a:solidFill>
              <a:latin typeface="Arial Narrow"/>
              <a:cs typeface="Arial Narrow"/>
            </a:endParaRPr>
          </a:p>
        </p:txBody>
      </p:sp>
      <p:pic>
        <p:nvPicPr>
          <p:cNvPr id="9" name="Image 8"/>
          <p:cNvPicPr>
            <a:picLocks noChangeAspect="1"/>
          </p:cNvPicPr>
          <p:nvPr>
            <p:custDataLst>
              <p:tags r:id="rId4"/>
            </p:custDataLst>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994752" y="6423046"/>
            <a:ext cx="6769100" cy="38100"/>
          </a:xfrm>
          <a:prstGeom prst="rect">
            <a:avLst/>
          </a:prstGeom>
        </p:spPr>
      </p:pic>
      <p:sp>
        <p:nvSpPr>
          <p:cNvPr id="10" name="Rectangle 2"/>
          <p:cNvSpPr txBox="1">
            <a:spLocks noChangeArrowheads="1"/>
          </p:cNvSpPr>
          <p:nvPr>
            <p:custDataLst>
              <p:tags r:id="rId5"/>
            </p:custDataLst>
          </p:nvPr>
        </p:nvSpPr>
        <p:spPr>
          <a:xfrm>
            <a:off x="591388" y="868393"/>
            <a:ext cx="7941052" cy="862608"/>
          </a:xfrm>
          <a:prstGeom prst="rect">
            <a:avLst/>
          </a:prstGeom>
        </p:spPr>
        <p:txBody>
          <a:bodyPr vert="horz" lIns="91440" tIns="45720" rIns="91440" bIns="45720" rtlCol="0" anchor="t" anchorCtr="0">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3500" dirty="0" smtClean="0">
                <a:solidFill>
                  <a:srgbClr val="E7021A"/>
                </a:solidFill>
                <a:latin typeface="Minion Pro" pitchFamily="18" charset="0"/>
                <a:cs typeface="Arial" pitchFamily="34" charset="0"/>
              </a:rPr>
              <a:t>Des valeurs partagées…porteuses d’avenir…</a:t>
            </a:r>
            <a:endParaRPr lang="fr-FR" sz="3500" dirty="0">
              <a:solidFill>
                <a:srgbClr val="E7021A"/>
              </a:solidFill>
              <a:latin typeface="Minion Pro" pitchFamily="18" charset="0"/>
              <a:cs typeface="Arial" pitchFamily="34" charset="0"/>
            </a:endParaRPr>
          </a:p>
        </p:txBody>
      </p:sp>
      <p:pic>
        <p:nvPicPr>
          <p:cNvPr id="2" name="Image 1"/>
          <p:cNvPicPr>
            <a:picLocks noChangeAspect="1"/>
          </p:cNvPicPr>
          <p:nvPr/>
        </p:nvPicPr>
        <p:blipFill rotWithShape="1">
          <a:blip r:embed="rId14">
            <a:lum bright="70000" contrast="-70000"/>
            <a:extLst>
              <a:ext uri="{28A0092B-C50C-407E-A947-70E740481C1C}">
                <a14:useLocalDpi xmlns:a14="http://schemas.microsoft.com/office/drawing/2010/main" val="0"/>
              </a:ext>
            </a:extLst>
          </a:blip>
          <a:srcRect l="9588" r="3406" b="27006"/>
          <a:stretch/>
        </p:blipFill>
        <p:spPr>
          <a:xfrm>
            <a:off x="0" y="4468119"/>
            <a:ext cx="9144000" cy="2389568"/>
          </a:xfrm>
          <a:prstGeom prst="rect">
            <a:avLst/>
          </a:prstGeom>
        </p:spPr>
      </p:pic>
      <p:sp>
        <p:nvSpPr>
          <p:cNvPr id="15" name="Rectangle 3"/>
          <p:cNvSpPr txBox="1">
            <a:spLocks noChangeArrowheads="1"/>
          </p:cNvSpPr>
          <p:nvPr>
            <p:custDataLst>
              <p:tags r:id="rId6"/>
            </p:custDataLst>
          </p:nvPr>
        </p:nvSpPr>
        <p:spPr>
          <a:xfrm>
            <a:off x="591388" y="2060848"/>
            <a:ext cx="6932940" cy="384781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900"/>
              </a:spcBef>
              <a:spcAft>
                <a:spcPts val="900"/>
              </a:spcAft>
              <a:buClr>
                <a:srgbClr val="E7021A"/>
              </a:buClr>
            </a:pPr>
            <a:r>
              <a:rPr lang="fr-FR" sz="2000" dirty="0" smtClean="0">
                <a:latin typeface="Minion Pro" pitchFamily="18" charset="0"/>
                <a:cs typeface="Arial Narrow"/>
              </a:rPr>
              <a:t>Respect des personnes, de la diversité et des différences</a:t>
            </a:r>
            <a:endParaRPr lang="fr-FR" sz="2000" dirty="0">
              <a:latin typeface="Minion Pro" pitchFamily="18" charset="0"/>
              <a:cs typeface="Arial Narrow"/>
            </a:endParaRPr>
          </a:p>
          <a:p>
            <a:pPr>
              <a:spcBef>
                <a:spcPts val="900"/>
              </a:spcBef>
              <a:spcAft>
                <a:spcPts val="900"/>
              </a:spcAft>
              <a:buClr>
                <a:srgbClr val="E7021A"/>
              </a:buClr>
            </a:pPr>
            <a:r>
              <a:rPr lang="fr-FR" sz="2000" dirty="0" smtClean="0">
                <a:latin typeface="Minion Pro" pitchFamily="18" charset="0"/>
                <a:cs typeface="Arial Narrow"/>
              </a:rPr>
              <a:t>Approche axée sur une expérience étudiante de qualité </a:t>
            </a:r>
          </a:p>
          <a:p>
            <a:pPr>
              <a:spcBef>
                <a:spcPts val="900"/>
              </a:spcBef>
              <a:spcAft>
                <a:spcPts val="900"/>
              </a:spcAft>
              <a:buClr>
                <a:srgbClr val="E7021A"/>
              </a:buClr>
            </a:pPr>
            <a:r>
              <a:rPr lang="fr-FR" sz="2000" dirty="0" smtClean="0">
                <a:latin typeface="Minion Pro" pitchFamily="18" charset="0"/>
                <a:cs typeface="Arial Narrow"/>
              </a:rPr>
              <a:t>Innovation et excellence</a:t>
            </a:r>
          </a:p>
          <a:p>
            <a:pPr>
              <a:spcBef>
                <a:spcPts val="900"/>
              </a:spcBef>
              <a:spcAft>
                <a:spcPts val="900"/>
              </a:spcAft>
              <a:buClr>
                <a:srgbClr val="E7021A"/>
              </a:buClr>
            </a:pPr>
            <a:r>
              <a:rPr lang="fr-FR" sz="2000" dirty="0" smtClean="0">
                <a:latin typeface="Minion Pro" pitchFamily="18" charset="0"/>
                <a:cs typeface="Arial Narrow"/>
              </a:rPr>
              <a:t>Transparence et collaboration</a:t>
            </a:r>
          </a:p>
          <a:p>
            <a:pPr>
              <a:spcBef>
                <a:spcPts val="900"/>
              </a:spcBef>
              <a:spcAft>
                <a:spcPts val="900"/>
              </a:spcAft>
              <a:buClr>
                <a:srgbClr val="E7021A"/>
              </a:buClr>
            </a:pPr>
            <a:r>
              <a:rPr lang="fr-FR" sz="2000" dirty="0" smtClean="0">
                <a:latin typeface="Minion Pro" pitchFamily="18" charset="0"/>
                <a:cs typeface="Arial Narrow"/>
              </a:rPr>
              <a:t>Expertise et leadership</a:t>
            </a:r>
          </a:p>
        </p:txBody>
      </p:sp>
    </p:spTree>
    <p:extLst>
      <p:ext uri="{BB962C8B-B14F-4D97-AF65-F5344CB8AC3E}">
        <p14:creationId xmlns:p14="http://schemas.microsoft.com/office/powerpoint/2010/main" val="1021253164"/>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6"/>
</p:tagLst>
</file>

<file path=ppt/tags/tag100.xml><?xml version="1.0" encoding="utf-8"?>
<p:tagLst xmlns:a="http://schemas.openxmlformats.org/drawingml/2006/main" xmlns:r="http://schemas.openxmlformats.org/officeDocument/2006/relationships" xmlns:p="http://schemas.openxmlformats.org/presentationml/2006/main">
  <p:tag name="NUM" val="7"/>
</p:tagLst>
</file>

<file path=ppt/tags/tag101.xml><?xml version="1.0" encoding="utf-8"?>
<p:tagLst xmlns:a="http://schemas.openxmlformats.org/drawingml/2006/main" xmlns:r="http://schemas.openxmlformats.org/officeDocument/2006/relationships" xmlns:p="http://schemas.openxmlformats.org/presentationml/2006/main">
  <p:tag name="NUM" val="2"/>
</p:tagLst>
</file>

<file path=ppt/tags/tag102.xml><?xml version="1.0" encoding="utf-8"?>
<p:tagLst xmlns:a="http://schemas.openxmlformats.org/drawingml/2006/main" xmlns:r="http://schemas.openxmlformats.org/officeDocument/2006/relationships" xmlns:p="http://schemas.openxmlformats.org/presentationml/2006/main">
  <p:tag name="NUM" val="1"/>
</p:tagLst>
</file>

<file path=ppt/tags/tag103.xml><?xml version="1.0" encoding="utf-8"?>
<p:tagLst xmlns:a="http://schemas.openxmlformats.org/drawingml/2006/main" xmlns:r="http://schemas.openxmlformats.org/officeDocument/2006/relationships" xmlns:p="http://schemas.openxmlformats.org/presentationml/2006/main">
  <p:tag name="NUM" val="4"/>
</p:tagLst>
</file>

<file path=ppt/tags/tag104.xml><?xml version="1.0" encoding="utf-8"?>
<p:tagLst xmlns:a="http://schemas.openxmlformats.org/drawingml/2006/main" xmlns:r="http://schemas.openxmlformats.org/officeDocument/2006/relationships" xmlns:p="http://schemas.openxmlformats.org/presentationml/2006/main">
  <p:tag name="NUM" val="5"/>
</p:tagLst>
</file>

<file path=ppt/tags/tag105.xml><?xml version="1.0" encoding="utf-8"?>
<p:tagLst xmlns:a="http://schemas.openxmlformats.org/drawingml/2006/main" xmlns:r="http://schemas.openxmlformats.org/officeDocument/2006/relationships" xmlns:p="http://schemas.openxmlformats.org/presentationml/2006/main">
  <p:tag name="NUM" val="6"/>
</p:tagLst>
</file>

<file path=ppt/tags/tag106.xml><?xml version="1.0" encoding="utf-8"?>
<p:tagLst xmlns:a="http://schemas.openxmlformats.org/drawingml/2006/main" xmlns:r="http://schemas.openxmlformats.org/officeDocument/2006/relationships" xmlns:p="http://schemas.openxmlformats.org/presentationml/2006/main">
  <p:tag name="NUM" val="7"/>
</p:tagLst>
</file>

<file path=ppt/tags/tag107.xml><?xml version="1.0" encoding="utf-8"?>
<p:tagLst xmlns:a="http://schemas.openxmlformats.org/drawingml/2006/main" xmlns:r="http://schemas.openxmlformats.org/officeDocument/2006/relationships" xmlns:p="http://schemas.openxmlformats.org/presentationml/2006/main">
  <p:tag name="NUM" val="2"/>
</p:tagLst>
</file>

<file path=ppt/tags/tag108.xml><?xml version="1.0" encoding="utf-8"?>
<p:tagLst xmlns:a="http://schemas.openxmlformats.org/drawingml/2006/main" xmlns:r="http://schemas.openxmlformats.org/officeDocument/2006/relationships" xmlns:p="http://schemas.openxmlformats.org/presentationml/2006/main">
  <p:tag name="NUM" val="1"/>
</p:tagLst>
</file>

<file path=ppt/tags/tag109.xml><?xml version="1.0" encoding="utf-8"?>
<p:tagLst xmlns:a="http://schemas.openxmlformats.org/drawingml/2006/main" xmlns:r="http://schemas.openxmlformats.org/officeDocument/2006/relationships" xmlns:p="http://schemas.openxmlformats.org/presentationml/2006/main">
  <p:tag name="NUM" val="4"/>
</p:tagLst>
</file>

<file path=ppt/tags/tag11.xml><?xml version="1.0" encoding="utf-8"?>
<p:tagLst xmlns:a="http://schemas.openxmlformats.org/drawingml/2006/main" xmlns:r="http://schemas.openxmlformats.org/officeDocument/2006/relationships" xmlns:p="http://schemas.openxmlformats.org/presentationml/2006/main">
  <p:tag name="NUM" val="7"/>
</p:tagLst>
</file>

<file path=ppt/tags/tag110.xml><?xml version="1.0" encoding="utf-8"?>
<p:tagLst xmlns:a="http://schemas.openxmlformats.org/drawingml/2006/main" xmlns:r="http://schemas.openxmlformats.org/officeDocument/2006/relationships" xmlns:p="http://schemas.openxmlformats.org/presentationml/2006/main">
  <p:tag name="NUM" val="5"/>
</p:tagLst>
</file>

<file path=ppt/tags/tag111.xml><?xml version="1.0" encoding="utf-8"?>
<p:tagLst xmlns:a="http://schemas.openxmlformats.org/drawingml/2006/main" xmlns:r="http://schemas.openxmlformats.org/officeDocument/2006/relationships" xmlns:p="http://schemas.openxmlformats.org/presentationml/2006/main">
  <p:tag name="NUM" val="6"/>
</p:tagLst>
</file>

<file path=ppt/tags/tag112.xml><?xml version="1.0" encoding="utf-8"?>
<p:tagLst xmlns:a="http://schemas.openxmlformats.org/drawingml/2006/main" xmlns:r="http://schemas.openxmlformats.org/officeDocument/2006/relationships" xmlns:p="http://schemas.openxmlformats.org/presentationml/2006/main">
  <p:tag name="NUM" val="7"/>
</p:tagLst>
</file>

<file path=ppt/tags/tag113.xml><?xml version="1.0" encoding="utf-8"?>
<p:tagLst xmlns:a="http://schemas.openxmlformats.org/drawingml/2006/main" xmlns:r="http://schemas.openxmlformats.org/officeDocument/2006/relationships" xmlns:p="http://schemas.openxmlformats.org/presentationml/2006/main">
  <p:tag name="NUM" val="2"/>
</p:tagLst>
</file>

<file path=ppt/tags/tag114.xml><?xml version="1.0" encoding="utf-8"?>
<p:tagLst xmlns:a="http://schemas.openxmlformats.org/drawingml/2006/main" xmlns:r="http://schemas.openxmlformats.org/officeDocument/2006/relationships" xmlns:p="http://schemas.openxmlformats.org/presentationml/2006/main">
  <p:tag name="NUM" val="1"/>
</p:tagLst>
</file>

<file path=ppt/tags/tag115.xml><?xml version="1.0" encoding="utf-8"?>
<p:tagLst xmlns:a="http://schemas.openxmlformats.org/drawingml/2006/main" xmlns:r="http://schemas.openxmlformats.org/officeDocument/2006/relationships" xmlns:p="http://schemas.openxmlformats.org/presentationml/2006/main">
  <p:tag name="NUM" val="5"/>
</p:tagLst>
</file>

<file path=ppt/tags/tag116.xml><?xml version="1.0" encoding="utf-8"?>
<p:tagLst xmlns:a="http://schemas.openxmlformats.org/drawingml/2006/main" xmlns:r="http://schemas.openxmlformats.org/officeDocument/2006/relationships" xmlns:p="http://schemas.openxmlformats.org/presentationml/2006/main">
  <p:tag name="NUM" val="6"/>
</p:tagLst>
</file>

<file path=ppt/tags/tag117.xml><?xml version="1.0" encoding="utf-8"?>
<p:tagLst xmlns:a="http://schemas.openxmlformats.org/drawingml/2006/main" xmlns:r="http://schemas.openxmlformats.org/officeDocument/2006/relationships" xmlns:p="http://schemas.openxmlformats.org/presentationml/2006/main">
  <p:tag name="NUM" val="7"/>
</p:tagLst>
</file>

<file path=ppt/tags/tag118.xml><?xml version="1.0" encoding="utf-8"?>
<p:tagLst xmlns:a="http://schemas.openxmlformats.org/drawingml/2006/main" xmlns:r="http://schemas.openxmlformats.org/officeDocument/2006/relationships" xmlns:p="http://schemas.openxmlformats.org/presentationml/2006/main">
  <p:tag name="NUM" val="4"/>
</p:tagLst>
</file>

<file path=ppt/tags/tag119.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20.xml><?xml version="1.0" encoding="utf-8"?>
<p:tagLst xmlns:a="http://schemas.openxmlformats.org/drawingml/2006/main" xmlns:r="http://schemas.openxmlformats.org/officeDocument/2006/relationships" xmlns:p="http://schemas.openxmlformats.org/presentationml/2006/main">
  <p:tag name="NUM" val="1"/>
</p:tagLst>
</file>

<file path=ppt/tags/tag121.xml><?xml version="1.0" encoding="utf-8"?>
<p:tagLst xmlns:a="http://schemas.openxmlformats.org/drawingml/2006/main" xmlns:r="http://schemas.openxmlformats.org/officeDocument/2006/relationships" xmlns:p="http://schemas.openxmlformats.org/presentationml/2006/main">
  <p:tag name="NUM" val="5"/>
</p:tagLst>
</file>

<file path=ppt/tags/tag122.xml><?xml version="1.0" encoding="utf-8"?>
<p:tagLst xmlns:a="http://schemas.openxmlformats.org/drawingml/2006/main" xmlns:r="http://schemas.openxmlformats.org/officeDocument/2006/relationships" xmlns:p="http://schemas.openxmlformats.org/presentationml/2006/main">
  <p:tag name="NUM" val="6"/>
</p:tagLst>
</file>

<file path=ppt/tags/tag123.xml><?xml version="1.0" encoding="utf-8"?>
<p:tagLst xmlns:a="http://schemas.openxmlformats.org/drawingml/2006/main" xmlns:r="http://schemas.openxmlformats.org/officeDocument/2006/relationships" xmlns:p="http://schemas.openxmlformats.org/presentationml/2006/main">
  <p:tag name="NUM" val="2"/>
</p:tagLst>
</file>

<file path=ppt/tags/tag124.xml><?xml version="1.0" encoding="utf-8"?>
<p:tagLst xmlns:a="http://schemas.openxmlformats.org/drawingml/2006/main" xmlns:r="http://schemas.openxmlformats.org/officeDocument/2006/relationships" xmlns:p="http://schemas.openxmlformats.org/presentationml/2006/main">
  <p:tag name="NUM" val="7"/>
</p:tagLst>
</file>

<file path=ppt/tags/tag125.xml><?xml version="1.0" encoding="utf-8"?>
<p:tagLst xmlns:a="http://schemas.openxmlformats.org/drawingml/2006/main" xmlns:r="http://schemas.openxmlformats.org/officeDocument/2006/relationships" xmlns:p="http://schemas.openxmlformats.org/presentationml/2006/main">
  <p:tag name="NUM" val="1"/>
</p:tagLst>
</file>

<file path=ppt/tags/tag126.xml><?xml version="1.0" encoding="utf-8"?>
<p:tagLst xmlns:a="http://schemas.openxmlformats.org/drawingml/2006/main" xmlns:r="http://schemas.openxmlformats.org/officeDocument/2006/relationships" xmlns:p="http://schemas.openxmlformats.org/presentationml/2006/main">
  <p:tag name="NUM" val="4"/>
</p:tagLst>
</file>

<file path=ppt/tags/tag127.xml><?xml version="1.0" encoding="utf-8"?>
<p:tagLst xmlns:a="http://schemas.openxmlformats.org/drawingml/2006/main" xmlns:r="http://schemas.openxmlformats.org/officeDocument/2006/relationships" xmlns:p="http://schemas.openxmlformats.org/presentationml/2006/main">
  <p:tag name="NUM" val="5"/>
</p:tagLst>
</file>

<file path=ppt/tags/tag128.xml><?xml version="1.0" encoding="utf-8"?>
<p:tagLst xmlns:a="http://schemas.openxmlformats.org/drawingml/2006/main" xmlns:r="http://schemas.openxmlformats.org/officeDocument/2006/relationships" xmlns:p="http://schemas.openxmlformats.org/presentationml/2006/main">
  <p:tag name="NUM" val="6"/>
</p:tagLst>
</file>

<file path=ppt/tags/tag129.xml><?xml version="1.0" encoding="utf-8"?>
<p:tagLst xmlns:a="http://schemas.openxmlformats.org/drawingml/2006/main" xmlns:r="http://schemas.openxmlformats.org/officeDocument/2006/relationships" xmlns:p="http://schemas.openxmlformats.org/presentationml/2006/main">
  <p:tag name="NUM" val="7"/>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30.xml><?xml version="1.0" encoding="utf-8"?>
<p:tagLst xmlns:a="http://schemas.openxmlformats.org/drawingml/2006/main" xmlns:r="http://schemas.openxmlformats.org/officeDocument/2006/relationships" xmlns:p="http://schemas.openxmlformats.org/presentationml/2006/main">
  <p:tag name="NUM" val="2"/>
</p:tagLst>
</file>

<file path=ppt/tags/tag131.xml><?xml version="1.0" encoding="utf-8"?>
<p:tagLst xmlns:a="http://schemas.openxmlformats.org/drawingml/2006/main" xmlns:r="http://schemas.openxmlformats.org/officeDocument/2006/relationships" xmlns:p="http://schemas.openxmlformats.org/presentationml/2006/main">
  <p:tag name="NUM" val="1"/>
</p:tagLst>
</file>

<file path=ppt/tags/tag132.xml><?xml version="1.0" encoding="utf-8"?>
<p:tagLst xmlns:a="http://schemas.openxmlformats.org/drawingml/2006/main" xmlns:r="http://schemas.openxmlformats.org/officeDocument/2006/relationships" xmlns:p="http://schemas.openxmlformats.org/presentationml/2006/main">
  <p:tag name="NUM" val="4"/>
</p:tagLst>
</file>

<file path=ppt/tags/tag133.xml><?xml version="1.0" encoding="utf-8"?>
<p:tagLst xmlns:a="http://schemas.openxmlformats.org/drawingml/2006/main" xmlns:r="http://schemas.openxmlformats.org/officeDocument/2006/relationships" xmlns:p="http://schemas.openxmlformats.org/presentationml/2006/main">
  <p:tag name="NUM" val="5"/>
</p:tagLst>
</file>

<file path=ppt/tags/tag134.xml><?xml version="1.0" encoding="utf-8"?>
<p:tagLst xmlns:a="http://schemas.openxmlformats.org/drawingml/2006/main" xmlns:r="http://schemas.openxmlformats.org/officeDocument/2006/relationships" xmlns:p="http://schemas.openxmlformats.org/presentationml/2006/main">
  <p:tag name="NUM" val="6"/>
</p:tagLst>
</file>

<file path=ppt/tags/tag135.xml><?xml version="1.0" encoding="utf-8"?>
<p:tagLst xmlns:a="http://schemas.openxmlformats.org/drawingml/2006/main" xmlns:r="http://schemas.openxmlformats.org/officeDocument/2006/relationships" xmlns:p="http://schemas.openxmlformats.org/presentationml/2006/main">
  <p:tag name="NUM" val="7"/>
</p:tagLst>
</file>

<file path=ppt/tags/tag136.xml><?xml version="1.0" encoding="utf-8"?>
<p:tagLst xmlns:a="http://schemas.openxmlformats.org/drawingml/2006/main" xmlns:r="http://schemas.openxmlformats.org/officeDocument/2006/relationships" xmlns:p="http://schemas.openxmlformats.org/presentationml/2006/main">
  <p:tag name="NUM" val="2"/>
</p:tagLst>
</file>

<file path=ppt/tags/tag137.xml><?xml version="1.0" encoding="utf-8"?>
<p:tagLst xmlns:a="http://schemas.openxmlformats.org/drawingml/2006/main" xmlns:r="http://schemas.openxmlformats.org/officeDocument/2006/relationships" xmlns:p="http://schemas.openxmlformats.org/presentationml/2006/main">
  <p:tag name="NUM" val="1"/>
</p:tagLst>
</file>

<file path=ppt/tags/tag138.xml><?xml version="1.0" encoding="utf-8"?>
<p:tagLst xmlns:a="http://schemas.openxmlformats.org/drawingml/2006/main" xmlns:r="http://schemas.openxmlformats.org/officeDocument/2006/relationships" xmlns:p="http://schemas.openxmlformats.org/presentationml/2006/main">
  <p:tag name="NUM" val="4"/>
</p:tagLst>
</file>

<file path=ppt/tags/tag139.xml><?xml version="1.0" encoding="utf-8"?>
<p:tagLst xmlns:a="http://schemas.openxmlformats.org/drawingml/2006/main" xmlns:r="http://schemas.openxmlformats.org/officeDocument/2006/relationships" xmlns:p="http://schemas.openxmlformats.org/presentationml/2006/main">
  <p:tag name="NUM" val="5"/>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40.xml><?xml version="1.0" encoding="utf-8"?>
<p:tagLst xmlns:a="http://schemas.openxmlformats.org/drawingml/2006/main" xmlns:r="http://schemas.openxmlformats.org/officeDocument/2006/relationships" xmlns:p="http://schemas.openxmlformats.org/presentationml/2006/main">
  <p:tag name="NUM" val="6"/>
</p:tagLst>
</file>

<file path=ppt/tags/tag141.xml><?xml version="1.0" encoding="utf-8"?>
<p:tagLst xmlns:a="http://schemas.openxmlformats.org/drawingml/2006/main" xmlns:r="http://schemas.openxmlformats.org/officeDocument/2006/relationships" xmlns:p="http://schemas.openxmlformats.org/presentationml/2006/main">
  <p:tag name="NUM" val="7"/>
</p:tagLst>
</file>

<file path=ppt/tags/tag142.xml><?xml version="1.0" encoding="utf-8"?>
<p:tagLst xmlns:a="http://schemas.openxmlformats.org/drawingml/2006/main" xmlns:r="http://schemas.openxmlformats.org/officeDocument/2006/relationships" xmlns:p="http://schemas.openxmlformats.org/presentationml/2006/main">
  <p:tag name="NUM" val="2"/>
</p:tagLst>
</file>

<file path=ppt/tags/tag143.xml><?xml version="1.0" encoding="utf-8"?>
<p:tagLst xmlns:a="http://schemas.openxmlformats.org/drawingml/2006/main" xmlns:r="http://schemas.openxmlformats.org/officeDocument/2006/relationships" xmlns:p="http://schemas.openxmlformats.org/presentationml/2006/main">
  <p:tag name="NUM" val="1"/>
</p:tagLst>
</file>

<file path=ppt/tags/tag144.xml><?xml version="1.0" encoding="utf-8"?>
<p:tagLst xmlns:a="http://schemas.openxmlformats.org/drawingml/2006/main" xmlns:r="http://schemas.openxmlformats.org/officeDocument/2006/relationships" xmlns:p="http://schemas.openxmlformats.org/presentationml/2006/main">
  <p:tag name="NUM" val="4"/>
</p:tagLst>
</file>

<file path=ppt/tags/tag145.xml><?xml version="1.0" encoding="utf-8"?>
<p:tagLst xmlns:a="http://schemas.openxmlformats.org/drawingml/2006/main" xmlns:r="http://schemas.openxmlformats.org/officeDocument/2006/relationships" xmlns:p="http://schemas.openxmlformats.org/presentationml/2006/main">
  <p:tag name="NUM" val="5"/>
</p:tagLst>
</file>

<file path=ppt/tags/tag146.xml><?xml version="1.0" encoding="utf-8"?>
<p:tagLst xmlns:a="http://schemas.openxmlformats.org/drawingml/2006/main" xmlns:r="http://schemas.openxmlformats.org/officeDocument/2006/relationships" xmlns:p="http://schemas.openxmlformats.org/presentationml/2006/main">
  <p:tag name="NUM" val="6"/>
</p:tagLst>
</file>

<file path=ppt/tags/tag147.xml><?xml version="1.0" encoding="utf-8"?>
<p:tagLst xmlns:a="http://schemas.openxmlformats.org/drawingml/2006/main" xmlns:r="http://schemas.openxmlformats.org/officeDocument/2006/relationships" xmlns:p="http://schemas.openxmlformats.org/presentationml/2006/main">
  <p:tag name="NUM" val="7"/>
</p:tagLst>
</file>

<file path=ppt/tags/tag148.xml><?xml version="1.0" encoding="utf-8"?>
<p:tagLst xmlns:a="http://schemas.openxmlformats.org/drawingml/2006/main" xmlns:r="http://schemas.openxmlformats.org/officeDocument/2006/relationships" xmlns:p="http://schemas.openxmlformats.org/presentationml/2006/main">
  <p:tag name="NUM" val="2"/>
</p:tagLst>
</file>

<file path=ppt/tags/tag149.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4"/>
</p:tagLst>
</file>

<file path=ppt/tags/tag150.xml><?xml version="1.0" encoding="utf-8"?>
<p:tagLst xmlns:a="http://schemas.openxmlformats.org/drawingml/2006/main" xmlns:r="http://schemas.openxmlformats.org/officeDocument/2006/relationships" xmlns:p="http://schemas.openxmlformats.org/presentationml/2006/main">
  <p:tag name="NUM" val="4"/>
</p:tagLst>
</file>

<file path=ppt/tags/tag151.xml><?xml version="1.0" encoding="utf-8"?>
<p:tagLst xmlns:a="http://schemas.openxmlformats.org/drawingml/2006/main" xmlns:r="http://schemas.openxmlformats.org/officeDocument/2006/relationships" xmlns:p="http://schemas.openxmlformats.org/presentationml/2006/main">
  <p:tag name="NUM" val="5"/>
</p:tagLst>
</file>

<file path=ppt/tags/tag152.xml><?xml version="1.0" encoding="utf-8"?>
<p:tagLst xmlns:a="http://schemas.openxmlformats.org/drawingml/2006/main" xmlns:r="http://schemas.openxmlformats.org/officeDocument/2006/relationships" xmlns:p="http://schemas.openxmlformats.org/presentationml/2006/main">
  <p:tag name="NUM" val="6"/>
</p:tagLst>
</file>

<file path=ppt/tags/tag153.xml><?xml version="1.0" encoding="utf-8"?>
<p:tagLst xmlns:a="http://schemas.openxmlformats.org/drawingml/2006/main" xmlns:r="http://schemas.openxmlformats.org/officeDocument/2006/relationships" xmlns:p="http://schemas.openxmlformats.org/presentationml/2006/main">
  <p:tag name="NUM" val="7"/>
</p:tagLst>
</file>

<file path=ppt/tags/tag154.xml><?xml version="1.0" encoding="utf-8"?>
<p:tagLst xmlns:a="http://schemas.openxmlformats.org/drawingml/2006/main" xmlns:r="http://schemas.openxmlformats.org/officeDocument/2006/relationships" xmlns:p="http://schemas.openxmlformats.org/presentationml/2006/main">
  <p:tag name="NUM" val="2"/>
</p:tagLst>
</file>

<file path=ppt/tags/tag155.xml><?xml version="1.0" encoding="utf-8"?>
<p:tagLst xmlns:a="http://schemas.openxmlformats.org/drawingml/2006/main" xmlns:r="http://schemas.openxmlformats.org/officeDocument/2006/relationships" xmlns:p="http://schemas.openxmlformats.org/presentationml/2006/main">
  <p:tag name="NUM" val="1"/>
</p:tagLst>
</file>

<file path=ppt/tags/tag156.xml><?xml version="1.0" encoding="utf-8"?>
<p:tagLst xmlns:a="http://schemas.openxmlformats.org/drawingml/2006/main" xmlns:r="http://schemas.openxmlformats.org/officeDocument/2006/relationships" xmlns:p="http://schemas.openxmlformats.org/presentationml/2006/main">
  <p:tag name="NUM" val="4"/>
</p:tagLst>
</file>

<file path=ppt/tags/tag157.xml><?xml version="1.0" encoding="utf-8"?>
<p:tagLst xmlns:a="http://schemas.openxmlformats.org/drawingml/2006/main" xmlns:r="http://schemas.openxmlformats.org/officeDocument/2006/relationships" xmlns:p="http://schemas.openxmlformats.org/presentationml/2006/main">
  <p:tag name="NUM" val="5"/>
</p:tagLst>
</file>

<file path=ppt/tags/tag158.xml><?xml version="1.0" encoding="utf-8"?>
<p:tagLst xmlns:a="http://schemas.openxmlformats.org/drawingml/2006/main" xmlns:r="http://schemas.openxmlformats.org/officeDocument/2006/relationships" xmlns:p="http://schemas.openxmlformats.org/presentationml/2006/main">
  <p:tag name="NUM" val="6"/>
</p:tagLst>
</file>

<file path=ppt/tags/tag159.xml><?xml version="1.0" encoding="utf-8"?>
<p:tagLst xmlns:a="http://schemas.openxmlformats.org/drawingml/2006/main" xmlns:r="http://schemas.openxmlformats.org/officeDocument/2006/relationships" xmlns:p="http://schemas.openxmlformats.org/presentationml/2006/main">
  <p:tag name="NUM" val="7"/>
</p:tagLst>
</file>

<file path=ppt/tags/tag16.xml><?xml version="1.0" encoding="utf-8"?>
<p:tagLst xmlns:a="http://schemas.openxmlformats.org/drawingml/2006/main" xmlns:r="http://schemas.openxmlformats.org/officeDocument/2006/relationships" xmlns:p="http://schemas.openxmlformats.org/presentationml/2006/main">
  <p:tag name="NUM" val="5"/>
</p:tagLst>
</file>

<file path=ppt/tags/tag160.xml><?xml version="1.0" encoding="utf-8"?>
<p:tagLst xmlns:a="http://schemas.openxmlformats.org/drawingml/2006/main" xmlns:r="http://schemas.openxmlformats.org/officeDocument/2006/relationships" xmlns:p="http://schemas.openxmlformats.org/presentationml/2006/main">
  <p:tag name="NUM" val="2"/>
</p:tagLst>
</file>

<file path=ppt/tags/tag161.xml><?xml version="1.0" encoding="utf-8"?>
<p:tagLst xmlns:a="http://schemas.openxmlformats.org/drawingml/2006/main" xmlns:r="http://schemas.openxmlformats.org/officeDocument/2006/relationships" xmlns:p="http://schemas.openxmlformats.org/presentationml/2006/main">
  <p:tag name="NUM" val="2"/>
</p:tagLst>
</file>

<file path=ppt/tags/tag162.xml><?xml version="1.0" encoding="utf-8"?>
<p:tagLst xmlns:a="http://schemas.openxmlformats.org/drawingml/2006/main" xmlns:r="http://schemas.openxmlformats.org/officeDocument/2006/relationships" xmlns:p="http://schemas.openxmlformats.org/presentationml/2006/main">
  <p:tag name="NUM" val="1"/>
</p:tagLst>
</file>

<file path=ppt/tags/tag163.xml><?xml version="1.0" encoding="utf-8"?>
<p:tagLst xmlns:a="http://schemas.openxmlformats.org/drawingml/2006/main" xmlns:r="http://schemas.openxmlformats.org/officeDocument/2006/relationships" xmlns:p="http://schemas.openxmlformats.org/presentationml/2006/main">
  <p:tag name="NUM" val="4"/>
</p:tagLst>
</file>

<file path=ppt/tags/tag164.xml><?xml version="1.0" encoding="utf-8"?>
<p:tagLst xmlns:a="http://schemas.openxmlformats.org/drawingml/2006/main" xmlns:r="http://schemas.openxmlformats.org/officeDocument/2006/relationships" xmlns:p="http://schemas.openxmlformats.org/presentationml/2006/main">
  <p:tag name="NUM" val="5"/>
</p:tagLst>
</file>

<file path=ppt/tags/tag165.xml><?xml version="1.0" encoding="utf-8"?>
<p:tagLst xmlns:a="http://schemas.openxmlformats.org/drawingml/2006/main" xmlns:r="http://schemas.openxmlformats.org/officeDocument/2006/relationships" xmlns:p="http://schemas.openxmlformats.org/presentationml/2006/main">
  <p:tag name="NUM" val="6"/>
</p:tagLst>
</file>

<file path=ppt/tags/tag166.xml><?xml version="1.0" encoding="utf-8"?>
<p:tagLst xmlns:a="http://schemas.openxmlformats.org/drawingml/2006/main" xmlns:r="http://schemas.openxmlformats.org/officeDocument/2006/relationships" xmlns:p="http://schemas.openxmlformats.org/presentationml/2006/main">
  <p:tag name="NUM" val="7"/>
</p:tagLst>
</file>

<file path=ppt/tags/tag167.xml><?xml version="1.0" encoding="utf-8"?>
<p:tagLst xmlns:a="http://schemas.openxmlformats.org/drawingml/2006/main" xmlns:r="http://schemas.openxmlformats.org/officeDocument/2006/relationships" xmlns:p="http://schemas.openxmlformats.org/presentationml/2006/main">
  <p:tag name="NUM" val="2"/>
</p:tagLst>
</file>

<file path=ppt/tags/tag168.xml><?xml version="1.0" encoding="utf-8"?>
<p:tagLst xmlns:a="http://schemas.openxmlformats.org/drawingml/2006/main" xmlns:r="http://schemas.openxmlformats.org/officeDocument/2006/relationships" xmlns:p="http://schemas.openxmlformats.org/presentationml/2006/main">
  <p:tag name="NUM" val="1"/>
</p:tagLst>
</file>

<file path=ppt/tags/tag169.xml><?xml version="1.0" encoding="utf-8"?>
<p:tagLst xmlns:a="http://schemas.openxmlformats.org/drawingml/2006/main" xmlns:r="http://schemas.openxmlformats.org/officeDocument/2006/relationships" xmlns:p="http://schemas.openxmlformats.org/presentationml/2006/main">
  <p:tag name="NUM" val="4"/>
</p:tagLst>
</file>

<file path=ppt/tags/tag17.xml><?xml version="1.0" encoding="utf-8"?>
<p:tagLst xmlns:a="http://schemas.openxmlformats.org/drawingml/2006/main" xmlns:r="http://schemas.openxmlformats.org/officeDocument/2006/relationships" xmlns:p="http://schemas.openxmlformats.org/presentationml/2006/main">
  <p:tag name="NUM" val="6"/>
</p:tagLst>
</file>

<file path=ppt/tags/tag170.xml><?xml version="1.0" encoding="utf-8"?>
<p:tagLst xmlns:a="http://schemas.openxmlformats.org/drawingml/2006/main" xmlns:r="http://schemas.openxmlformats.org/officeDocument/2006/relationships" xmlns:p="http://schemas.openxmlformats.org/presentationml/2006/main">
  <p:tag name="NUM" val="5"/>
</p:tagLst>
</file>

<file path=ppt/tags/tag171.xml><?xml version="1.0" encoding="utf-8"?>
<p:tagLst xmlns:a="http://schemas.openxmlformats.org/drawingml/2006/main" xmlns:r="http://schemas.openxmlformats.org/officeDocument/2006/relationships" xmlns:p="http://schemas.openxmlformats.org/presentationml/2006/main">
  <p:tag name="NUM" val="6"/>
</p:tagLst>
</file>

<file path=ppt/tags/tag172.xml><?xml version="1.0" encoding="utf-8"?>
<p:tagLst xmlns:a="http://schemas.openxmlformats.org/drawingml/2006/main" xmlns:r="http://schemas.openxmlformats.org/officeDocument/2006/relationships" xmlns:p="http://schemas.openxmlformats.org/presentationml/2006/main">
  <p:tag name="NUM" val="7"/>
</p:tagLst>
</file>

<file path=ppt/tags/tag173.xml><?xml version="1.0" encoding="utf-8"?>
<p:tagLst xmlns:a="http://schemas.openxmlformats.org/drawingml/2006/main" xmlns:r="http://schemas.openxmlformats.org/officeDocument/2006/relationships" xmlns:p="http://schemas.openxmlformats.org/presentationml/2006/main">
  <p:tag name="NUM" val="2"/>
</p:tagLst>
</file>

<file path=ppt/tags/tag174.xml><?xml version="1.0" encoding="utf-8"?>
<p:tagLst xmlns:a="http://schemas.openxmlformats.org/drawingml/2006/main" xmlns:r="http://schemas.openxmlformats.org/officeDocument/2006/relationships" xmlns:p="http://schemas.openxmlformats.org/presentationml/2006/main">
  <p:tag name="NUM" val="1"/>
</p:tagLst>
</file>

<file path=ppt/tags/tag175.xml><?xml version="1.0" encoding="utf-8"?>
<p:tagLst xmlns:a="http://schemas.openxmlformats.org/drawingml/2006/main" xmlns:r="http://schemas.openxmlformats.org/officeDocument/2006/relationships" xmlns:p="http://schemas.openxmlformats.org/presentationml/2006/main">
  <p:tag name="NUM" val="4"/>
</p:tagLst>
</file>

<file path=ppt/tags/tag176.xml><?xml version="1.0" encoding="utf-8"?>
<p:tagLst xmlns:a="http://schemas.openxmlformats.org/drawingml/2006/main" xmlns:r="http://schemas.openxmlformats.org/officeDocument/2006/relationships" xmlns:p="http://schemas.openxmlformats.org/presentationml/2006/main">
  <p:tag name="NUM" val="5"/>
</p:tagLst>
</file>

<file path=ppt/tags/tag177.xml><?xml version="1.0" encoding="utf-8"?>
<p:tagLst xmlns:a="http://schemas.openxmlformats.org/drawingml/2006/main" xmlns:r="http://schemas.openxmlformats.org/officeDocument/2006/relationships" xmlns:p="http://schemas.openxmlformats.org/presentationml/2006/main">
  <p:tag name="NUM" val="6"/>
</p:tagLst>
</file>

<file path=ppt/tags/tag178.xml><?xml version="1.0" encoding="utf-8"?>
<p:tagLst xmlns:a="http://schemas.openxmlformats.org/drawingml/2006/main" xmlns:r="http://schemas.openxmlformats.org/officeDocument/2006/relationships" xmlns:p="http://schemas.openxmlformats.org/presentationml/2006/main">
  <p:tag name="NUM" val="7"/>
</p:tagLst>
</file>

<file path=ppt/tags/tag179.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7"/>
</p:tagLst>
</file>

<file path=ppt/tags/tag180.xml><?xml version="1.0" encoding="utf-8"?>
<p:tagLst xmlns:a="http://schemas.openxmlformats.org/drawingml/2006/main" xmlns:r="http://schemas.openxmlformats.org/officeDocument/2006/relationships" xmlns:p="http://schemas.openxmlformats.org/presentationml/2006/main">
  <p:tag name="NUM" val="1"/>
</p:tagLst>
</file>

<file path=ppt/tags/tag181.xml><?xml version="1.0" encoding="utf-8"?>
<p:tagLst xmlns:a="http://schemas.openxmlformats.org/drawingml/2006/main" xmlns:r="http://schemas.openxmlformats.org/officeDocument/2006/relationships" xmlns:p="http://schemas.openxmlformats.org/presentationml/2006/main">
  <p:tag name="NUM" val="2"/>
</p:tagLst>
</file>

<file path=ppt/tags/tag182.xml><?xml version="1.0" encoding="utf-8"?>
<p:tagLst xmlns:a="http://schemas.openxmlformats.org/drawingml/2006/main" xmlns:r="http://schemas.openxmlformats.org/officeDocument/2006/relationships" xmlns:p="http://schemas.openxmlformats.org/presentationml/2006/main">
  <p:tag name="NUM" val="4"/>
</p:tagLst>
</file>

<file path=ppt/tags/tag183.xml><?xml version="1.0" encoding="utf-8"?>
<p:tagLst xmlns:a="http://schemas.openxmlformats.org/drawingml/2006/main" xmlns:r="http://schemas.openxmlformats.org/officeDocument/2006/relationships" xmlns:p="http://schemas.openxmlformats.org/presentationml/2006/main">
  <p:tag name="NUM" val="5"/>
</p:tagLst>
</file>

<file path=ppt/tags/tag184.xml><?xml version="1.0" encoding="utf-8"?>
<p:tagLst xmlns:a="http://schemas.openxmlformats.org/drawingml/2006/main" xmlns:r="http://schemas.openxmlformats.org/officeDocument/2006/relationships" xmlns:p="http://schemas.openxmlformats.org/presentationml/2006/main">
  <p:tag name="NUM" val="6"/>
</p:tagLst>
</file>

<file path=ppt/tags/tag185.xml><?xml version="1.0" encoding="utf-8"?>
<p:tagLst xmlns:a="http://schemas.openxmlformats.org/drawingml/2006/main" xmlns:r="http://schemas.openxmlformats.org/officeDocument/2006/relationships" xmlns:p="http://schemas.openxmlformats.org/presentationml/2006/main">
  <p:tag name="NUM" val="7"/>
</p:tagLst>
</file>

<file path=ppt/tags/tag186.xml><?xml version="1.0" encoding="utf-8"?>
<p:tagLst xmlns:a="http://schemas.openxmlformats.org/drawingml/2006/main" xmlns:r="http://schemas.openxmlformats.org/officeDocument/2006/relationships" xmlns:p="http://schemas.openxmlformats.org/presentationml/2006/main">
  <p:tag name="NUM" val="1"/>
</p:tagLst>
</file>

<file path=ppt/tags/tag187.xml><?xml version="1.0" encoding="utf-8"?>
<p:tagLst xmlns:a="http://schemas.openxmlformats.org/drawingml/2006/main" xmlns:r="http://schemas.openxmlformats.org/officeDocument/2006/relationships" xmlns:p="http://schemas.openxmlformats.org/presentationml/2006/main">
  <p:tag name="NUM" val="4"/>
</p:tagLst>
</file>

<file path=ppt/tags/tag188.xml><?xml version="1.0" encoding="utf-8"?>
<p:tagLst xmlns:a="http://schemas.openxmlformats.org/drawingml/2006/main" xmlns:r="http://schemas.openxmlformats.org/officeDocument/2006/relationships" xmlns:p="http://schemas.openxmlformats.org/presentationml/2006/main">
  <p:tag name="NUM" val="5"/>
</p:tagLst>
</file>

<file path=ppt/tags/tag189.xml><?xml version="1.0" encoding="utf-8"?>
<p:tagLst xmlns:a="http://schemas.openxmlformats.org/drawingml/2006/main" xmlns:r="http://schemas.openxmlformats.org/officeDocument/2006/relationships" xmlns:p="http://schemas.openxmlformats.org/presentationml/2006/main">
  <p:tag name="NUM" val="6"/>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190.xml><?xml version="1.0" encoding="utf-8"?>
<p:tagLst xmlns:a="http://schemas.openxmlformats.org/drawingml/2006/main" xmlns:r="http://schemas.openxmlformats.org/officeDocument/2006/relationships" xmlns:p="http://schemas.openxmlformats.org/presentationml/2006/main">
  <p:tag name="NUM" val="7"/>
</p:tagLst>
</file>

<file path=ppt/tags/tag191.xml><?xml version="1.0" encoding="utf-8"?>
<p:tagLst xmlns:a="http://schemas.openxmlformats.org/drawingml/2006/main" xmlns:r="http://schemas.openxmlformats.org/officeDocument/2006/relationships" xmlns:p="http://schemas.openxmlformats.org/presentationml/2006/main">
  <p:tag name="NUM" val="2"/>
</p:tagLst>
</file>

<file path=ppt/tags/tag192.xml><?xml version="1.0" encoding="utf-8"?>
<p:tagLst xmlns:a="http://schemas.openxmlformats.org/drawingml/2006/main" xmlns:r="http://schemas.openxmlformats.org/officeDocument/2006/relationships" xmlns:p="http://schemas.openxmlformats.org/presentationml/2006/main">
  <p:tag name="NUM" val="1"/>
</p:tagLst>
</file>

<file path=ppt/tags/tag193.xml><?xml version="1.0" encoding="utf-8"?>
<p:tagLst xmlns:a="http://schemas.openxmlformats.org/drawingml/2006/main" xmlns:r="http://schemas.openxmlformats.org/officeDocument/2006/relationships" xmlns:p="http://schemas.openxmlformats.org/presentationml/2006/main">
  <p:tag name="NUM" val="4"/>
</p:tagLst>
</file>

<file path=ppt/tags/tag194.xml><?xml version="1.0" encoding="utf-8"?>
<p:tagLst xmlns:a="http://schemas.openxmlformats.org/drawingml/2006/main" xmlns:r="http://schemas.openxmlformats.org/officeDocument/2006/relationships" xmlns:p="http://schemas.openxmlformats.org/presentationml/2006/main">
  <p:tag name="NUM" val="5"/>
</p:tagLst>
</file>

<file path=ppt/tags/tag195.xml><?xml version="1.0" encoding="utf-8"?>
<p:tagLst xmlns:a="http://schemas.openxmlformats.org/drawingml/2006/main" xmlns:r="http://schemas.openxmlformats.org/officeDocument/2006/relationships" xmlns:p="http://schemas.openxmlformats.org/presentationml/2006/main">
  <p:tag name="NUM" val="6"/>
</p:tagLst>
</file>

<file path=ppt/tags/tag196.xml><?xml version="1.0" encoding="utf-8"?>
<p:tagLst xmlns:a="http://schemas.openxmlformats.org/drawingml/2006/main" xmlns:r="http://schemas.openxmlformats.org/officeDocument/2006/relationships" xmlns:p="http://schemas.openxmlformats.org/presentationml/2006/main">
  <p:tag name="NUM" val="7"/>
</p:tagLst>
</file>

<file path=ppt/tags/tag197.xml><?xml version="1.0" encoding="utf-8"?>
<p:tagLst xmlns:a="http://schemas.openxmlformats.org/drawingml/2006/main" xmlns:r="http://schemas.openxmlformats.org/officeDocument/2006/relationships" xmlns:p="http://schemas.openxmlformats.org/presentationml/2006/main">
  <p:tag name="NUM" val="2"/>
</p:tagLst>
</file>

<file path=ppt/tags/tag198.xml><?xml version="1.0" encoding="utf-8"?>
<p:tagLst xmlns:a="http://schemas.openxmlformats.org/drawingml/2006/main" xmlns:r="http://schemas.openxmlformats.org/officeDocument/2006/relationships" xmlns:p="http://schemas.openxmlformats.org/presentationml/2006/main">
  <p:tag name="NUM" val="1"/>
</p:tagLst>
</file>

<file path=ppt/tags/tag199.xml><?xml version="1.0" encoding="utf-8"?>
<p:tagLst xmlns:a="http://schemas.openxmlformats.org/drawingml/2006/main" xmlns:r="http://schemas.openxmlformats.org/officeDocument/2006/relationships" xmlns:p="http://schemas.openxmlformats.org/presentationml/2006/main">
  <p:tag name="NUM" val="4"/>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00.xml><?xml version="1.0" encoding="utf-8"?>
<p:tagLst xmlns:a="http://schemas.openxmlformats.org/drawingml/2006/main" xmlns:r="http://schemas.openxmlformats.org/officeDocument/2006/relationships" xmlns:p="http://schemas.openxmlformats.org/presentationml/2006/main">
  <p:tag name="NUM" val="5"/>
</p:tagLst>
</file>

<file path=ppt/tags/tag201.xml><?xml version="1.0" encoding="utf-8"?>
<p:tagLst xmlns:a="http://schemas.openxmlformats.org/drawingml/2006/main" xmlns:r="http://schemas.openxmlformats.org/officeDocument/2006/relationships" xmlns:p="http://schemas.openxmlformats.org/presentationml/2006/main">
  <p:tag name="NUM" val="6"/>
</p:tagLst>
</file>

<file path=ppt/tags/tag202.xml><?xml version="1.0" encoding="utf-8"?>
<p:tagLst xmlns:a="http://schemas.openxmlformats.org/drawingml/2006/main" xmlns:r="http://schemas.openxmlformats.org/officeDocument/2006/relationships" xmlns:p="http://schemas.openxmlformats.org/presentationml/2006/main">
  <p:tag name="NUM" val="7"/>
</p:tagLst>
</file>

<file path=ppt/tags/tag203.xml><?xml version="1.0" encoding="utf-8"?>
<p:tagLst xmlns:a="http://schemas.openxmlformats.org/drawingml/2006/main" xmlns:r="http://schemas.openxmlformats.org/officeDocument/2006/relationships" xmlns:p="http://schemas.openxmlformats.org/presentationml/2006/main">
  <p:tag name="NUM" val="2"/>
</p:tagLst>
</file>

<file path=ppt/tags/tag204.xml><?xml version="1.0" encoding="utf-8"?>
<p:tagLst xmlns:a="http://schemas.openxmlformats.org/drawingml/2006/main" xmlns:r="http://schemas.openxmlformats.org/officeDocument/2006/relationships" xmlns:p="http://schemas.openxmlformats.org/presentationml/2006/main">
  <p:tag name="NUM" val="1"/>
</p:tagLst>
</file>

<file path=ppt/tags/tag205.xml><?xml version="1.0" encoding="utf-8"?>
<p:tagLst xmlns:a="http://schemas.openxmlformats.org/drawingml/2006/main" xmlns:r="http://schemas.openxmlformats.org/officeDocument/2006/relationships" xmlns:p="http://schemas.openxmlformats.org/presentationml/2006/main">
  <p:tag name="NUM" val="2"/>
</p:tagLst>
</file>

<file path=ppt/tags/tag206.xml><?xml version="1.0" encoding="utf-8"?>
<p:tagLst xmlns:a="http://schemas.openxmlformats.org/drawingml/2006/main" xmlns:r="http://schemas.openxmlformats.org/officeDocument/2006/relationships" xmlns:p="http://schemas.openxmlformats.org/presentationml/2006/main">
  <p:tag name="NUM" val="4"/>
</p:tagLst>
</file>

<file path=ppt/tags/tag207.xml><?xml version="1.0" encoding="utf-8"?>
<p:tagLst xmlns:a="http://schemas.openxmlformats.org/drawingml/2006/main" xmlns:r="http://schemas.openxmlformats.org/officeDocument/2006/relationships" xmlns:p="http://schemas.openxmlformats.org/presentationml/2006/main">
  <p:tag name="NUM" val="5"/>
</p:tagLst>
</file>

<file path=ppt/tags/tag208.xml><?xml version="1.0" encoding="utf-8"?>
<p:tagLst xmlns:a="http://schemas.openxmlformats.org/drawingml/2006/main" xmlns:r="http://schemas.openxmlformats.org/officeDocument/2006/relationships" xmlns:p="http://schemas.openxmlformats.org/presentationml/2006/main">
  <p:tag name="NUM" val="6"/>
</p:tagLst>
</file>

<file path=ppt/tags/tag209.xml><?xml version="1.0" encoding="utf-8"?>
<p:tagLst xmlns:a="http://schemas.openxmlformats.org/drawingml/2006/main" xmlns:r="http://schemas.openxmlformats.org/officeDocument/2006/relationships" xmlns:p="http://schemas.openxmlformats.org/presentationml/2006/main">
  <p:tag name="NUM" val="7"/>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10.xml><?xml version="1.0" encoding="utf-8"?>
<p:tagLst xmlns:a="http://schemas.openxmlformats.org/drawingml/2006/main" xmlns:r="http://schemas.openxmlformats.org/officeDocument/2006/relationships" xmlns:p="http://schemas.openxmlformats.org/presentationml/2006/main">
  <p:tag name="NUM" val="1"/>
</p:tagLst>
</file>

<file path=ppt/tags/tag211.xml><?xml version="1.0" encoding="utf-8"?>
<p:tagLst xmlns:a="http://schemas.openxmlformats.org/drawingml/2006/main" xmlns:r="http://schemas.openxmlformats.org/officeDocument/2006/relationships" xmlns:p="http://schemas.openxmlformats.org/presentationml/2006/main">
  <p:tag name="NUM" val="4"/>
</p:tagLst>
</file>

<file path=ppt/tags/tag212.xml><?xml version="1.0" encoding="utf-8"?>
<p:tagLst xmlns:a="http://schemas.openxmlformats.org/drawingml/2006/main" xmlns:r="http://schemas.openxmlformats.org/officeDocument/2006/relationships" xmlns:p="http://schemas.openxmlformats.org/presentationml/2006/main">
  <p:tag name="NUM" val="5"/>
</p:tagLst>
</file>

<file path=ppt/tags/tag213.xml><?xml version="1.0" encoding="utf-8"?>
<p:tagLst xmlns:a="http://schemas.openxmlformats.org/drawingml/2006/main" xmlns:r="http://schemas.openxmlformats.org/officeDocument/2006/relationships" xmlns:p="http://schemas.openxmlformats.org/presentationml/2006/main">
  <p:tag name="NUM" val="6"/>
</p:tagLst>
</file>

<file path=ppt/tags/tag214.xml><?xml version="1.0" encoding="utf-8"?>
<p:tagLst xmlns:a="http://schemas.openxmlformats.org/drawingml/2006/main" xmlns:r="http://schemas.openxmlformats.org/officeDocument/2006/relationships" xmlns:p="http://schemas.openxmlformats.org/presentationml/2006/main">
  <p:tag name="NUM" val="7"/>
</p:tagLst>
</file>

<file path=ppt/tags/tag215.xml><?xml version="1.0" encoding="utf-8"?>
<p:tagLst xmlns:a="http://schemas.openxmlformats.org/drawingml/2006/main" xmlns:r="http://schemas.openxmlformats.org/officeDocument/2006/relationships" xmlns:p="http://schemas.openxmlformats.org/presentationml/2006/main">
  <p:tag name="NUM" val="2"/>
</p:tagLst>
</file>

<file path=ppt/tags/tag216.xml><?xml version="1.0" encoding="utf-8"?>
<p:tagLst xmlns:a="http://schemas.openxmlformats.org/drawingml/2006/main" xmlns:r="http://schemas.openxmlformats.org/officeDocument/2006/relationships" xmlns:p="http://schemas.openxmlformats.org/presentationml/2006/main">
  <p:tag name="NUM" val="1"/>
</p:tagLst>
</file>

<file path=ppt/tags/tag217.xml><?xml version="1.0" encoding="utf-8"?>
<p:tagLst xmlns:a="http://schemas.openxmlformats.org/drawingml/2006/main" xmlns:r="http://schemas.openxmlformats.org/officeDocument/2006/relationships" xmlns:p="http://schemas.openxmlformats.org/presentationml/2006/main">
  <p:tag name="NUM" val="4"/>
</p:tagLst>
</file>

<file path=ppt/tags/tag218.xml><?xml version="1.0" encoding="utf-8"?>
<p:tagLst xmlns:a="http://schemas.openxmlformats.org/drawingml/2006/main" xmlns:r="http://schemas.openxmlformats.org/officeDocument/2006/relationships" xmlns:p="http://schemas.openxmlformats.org/presentationml/2006/main">
  <p:tag name="NUM" val="5"/>
</p:tagLst>
</file>

<file path=ppt/tags/tag219.xml><?xml version="1.0" encoding="utf-8"?>
<p:tagLst xmlns:a="http://schemas.openxmlformats.org/drawingml/2006/main" xmlns:r="http://schemas.openxmlformats.org/officeDocument/2006/relationships" xmlns:p="http://schemas.openxmlformats.org/presentationml/2006/main">
  <p:tag name="NUM" val="6"/>
</p:tagLst>
</file>

<file path=ppt/tags/tag22.xml><?xml version="1.0" encoding="utf-8"?>
<p:tagLst xmlns:a="http://schemas.openxmlformats.org/drawingml/2006/main" xmlns:r="http://schemas.openxmlformats.org/officeDocument/2006/relationships" xmlns:p="http://schemas.openxmlformats.org/presentationml/2006/main">
  <p:tag name="NUM" val="4"/>
</p:tagLst>
</file>

<file path=ppt/tags/tag220.xml><?xml version="1.0" encoding="utf-8"?>
<p:tagLst xmlns:a="http://schemas.openxmlformats.org/drawingml/2006/main" xmlns:r="http://schemas.openxmlformats.org/officeDocument/2006/relationships" xmlns:p="http://schemas.openxmlformats.org/presentationml/2006/main">
  <p:tag name="NUM" val="7"/>
</p:tagLst>
</file>

<file path=ppt/tags/tag221.xml><?xml version="1.0" encoding="utf-8"?>
<p:tagLst xmlns:a="http://schemas.openxmlformats.org/drawingml/2006/main" xmlns:r="http://schemas.openxmlformats.org/officeDocument/2006/relationships" xmlns:p="http://schemas.openxmlformats.org/presentationml/2006/main">
  <p:tag name="NUM" val="2"/>
</p:tagLst>
</file>

<file path=ppt/tags/tag222.xml><?xml version="1.0" encoding="utf-8"?>
<p:tagLst xmlns:a="http://schemas.openxmlformats.org/drawingml/2006/main" xmlns:r="http://schemas.openxmlformats.org/officeDocument/2006/relationships" xmlns:p="http://schemas.openxmlformats.org/presentationml/2006/main">
  <p:tag name="NUM" val="1"/>
</p:tagLst>
</file>

<file path=ppt/tags/tag223.xml><?xml version="1.0" encoding="utf-8"?>
<p:tagLst xmlns:a="http://schemas.openxmlformats.org/drawingml/2006/main" xmlns:r="http://schemas.openxmlformats.org/officeDocument/2006/relationships" xmlns:p="http://schemas.openxmlformats.org/presentationml/2006/main">
  <p:tag name="NUM" val="1"/>
</p:tagLst>
</file>

<file path=ppt/tags/tag224.xml><?xml version="1.0" encoding="utf-8"?>
<p:tagLst xmlns:a="http://schemas.openxmlformats.org/drawingml/2006/main" xmlns:r="http://schemas.openxmlformats.org/officeDocument/2006/relationships" xmlns:p="http://schemas.openxmlformats.org/presentationml/2006/main">
  <p:tag name="NUM" val="2"/>
</p:tagLst>
</file>

<file path=ppt/tags/tag225.xml><?xml version="1.0" encoding="utf-8"?>
<p:tagLst xmlns:a="http://schemas.openxmlformats.org/drawingml/2006/main" xmlns:r="http://schemas.openxmlformats.org/officeDocument/2006/relationships" xmlns:p="http://schemas.openxmlformats.org/presentationml/2006/main">
  <p:tag name="NUM" val="1"/>
</p:tagLst>
</file>

<file path=ppt/tags/tag226.xml><?xml version="1.0" encoding="utf-8"?>
<p:tagLst xmlns:a="http://schemas.openxmlformats.org/drawingml/2006/main" xmlns:r="http://schemas.openxmlformats.org/officeDocument/2006/relationships" xmlns:p="http://schemas.openxmlformats.org/presentationml/2006/main">
  <p:tag name="NUM" val="2"/>
</p:tagLst>
</file>

<file path=ppt/tags/tag227.xml><?xml version="1.0" encoding="utf-8"?>
<p:tagLst xmlns:a="http://schemas.openxmlformats.org/drawingml/2006/main" xmlns:r="http://schemas.openxmlformats.org/officeDocument/2006/relationships" xmlns:p="http://schemas.openxmlformats.org/presentationml/2006/main">
  <p:tag name="NUM" val="3"/>
</p:tagLst>
</file>

<file path=ppt/tags/tag228.xml><?xml version="1.0" encoding="utf-8"?>
<p:tagLst xmlns:a="http://schemas.openxmlformats.org/drawingml/2006/main" xmlns:r="http://schemas.openxmlformats.org/officeDocument/2006/relationships" xmlns:p="http://schemas.openxmlformats.org/presentationml/2006/main">
  <p:tag name="NUM" val="4"/>
</p:tagLst>
</file>

<file path=ppt/tags/tag229.xml><?xml version="1.0" encoding="utf-8"?>
<p:tagLst xmlns:a="http://schemas.openxmlformats.org/drawingml/2006/main" xmlns:r="http://schemas.openxmlformats.org/officeDocument/2006/relationships" xmlns:p="http://schemas.openxmlformats.org/presentationml/2006/main">
  <p:tag name="NUM" val="6"/>
</p:tagLst>
</file>

<file path=ppt/tags/tag23.xml><?xml version="1.0" encoding="utf-8"?>
<p:tagLst xmlns:a="http://schemas.openxmlformats.org/drawingml/2006/main" xmlns:r="http://schemas.openxmlformats.org/officeDocument/2006/relationships" xmlns:p="http://schemas.openxmlformats.org/presentationml/2006/main">
  <p:tag name="NUM" val="5"/>
</p:tagLst>
</file>

<file path=ppt/tags/tag230.xml><?xml version="1.0" encoding="utf-8"?>
<p:tagLst xmlns:a="http://schemas.openxmlformats.org/drawingml/2006/main" xmlns:r="http://schemas.openxmlformats.org/officeDocument/2006/relationships" xmlns:p="http://schemas.openxmlformats.org/presentationml/2006/main">
  <p:tag name="NUM" val="7"/>
</p:tagLst>
</file>

<file path=ppt/tags/tag231.xml><?xml version="1.0" encoding="utf-8"?>
<p:tagLst xmlns:a="http://schemas.openxmlformats.org/drawingml/2006/main" xmlns:r="http://schemas.openxmlformats.org/officeDocument/2006/relationships" xmlns:p="http://schemas.openxmlformats.org/presentationml/2006/main">
  <p:tag name="NUM" val="1"/>
</p:tagLst>
</file>

<file path=ppt/tags/tag232.xml><?xml version="1.0" encoding="utf-8"?>
<p:tagLst xmlns:a="http://schemas.openxmlformats.org/drawingml/2006/main" xmlns:r="http://schemas.openxmlformats.org/officeDocument/2006/relationships" xmlns:p="http://schemas.openxmlformats.org/presentationml/2006/main">
  <p:tag name="NUM" val="2"/>
</p:tagLst>
</file>

<file path=ppt/tags/tag233.xml><?xml version="1.0" encoding="utf-8"?>
<p:tagLst xmlns:a="http://schemas.openxmlformats.org/drawingml/2006/main" xmlns:r="http://schemas.openxmlformats.org/officeDocument/2006/relationships" xmlns:p="http://schemas.openxmlformats.org/presentationml/2006/main">
  <p:tag name="NUM" val="3"/>
</p:tagLst>
</file>

<file path=ppt/tags/tag234.xml><?xml version="1.0" encoding="utf-8"?>
<p:tagLst xmlns:a="http://schemas.openxmlformats.org/drawingml/2006/main" xmlns:r="http://schemas.openxmlformats.org/officeDocument/2006/relationships" xmlns:p="http://schemas.openxmlformats.org/presentationml/2006/main">
  <p:tag name="NUM" val="4"/>
</p:tagLst>
</file>

<file path=ppt/tags/tag235.xml><?xml version="1.0" encoding="utf-8"?>
<p:tagLst xmlns:a="http://schemas.openxmlformats.org/drawingml/2006/main" xmlns:r="http://schemas.openxmlformats.org/officeDocument/2006/relationships" xmlns:p="http://schemas.openxmlformats.org/presentationml/2006/main">
  <p:tag name="NUM" val="5"/>
</p:tagLst>
</file>

<file path=ppt/tags/tag24.xml><?xml version="1.0" encoding="utf-8"?>
<p:tagLst xmlns:a="http://schemas.openxmlformats.org/drawingml/2006/main" xmlns:r="http://schemas.openxmlformats.org/officeDocument/2006/relationships" xmlns:p="http://schemas.openxmlformats.org/presentationml/2006/main">
  <p:tag name="NUM" val="6"/>
</p:tagLst>
</file>

<file path=ppt/tags/tag25.xml><?xml version="1.0" encoding="utf-8"?>
<p:tagLst xmlns:a="http://schemas.openxmlformats.org/drawingml/2006/main" xmlns:r="http://schemas.openxmlformats.org/officeDocument/2006/relationships" xmlns:p="http://schemas.openxmlformats.org/presentationml/2006/main">
  <p:tag name="NUM" val="7"/>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4"/>
</p:tagLst>
</file>

<file path=ppt/tags/tag29.xml><?xml version="1.0" encoding="utf-8"?>
<p:tagLst xmlns:a="http://schemas.openxmlformats.org/drawingml/2006/main" xmlns:r="http://schemas.openxmlformats.org/officeDocument/2006/relationships" xmlns:p="http://schemas.openxmlformats.org/presentationml/2006/main">
  <p:tag name="NUM" val="5"/>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6"/>
</p:tagLst>
</file>

<file path=ppt/tags/tag31.xml><?xml version="1.0" encoding="utf-8"?>
<p:tagLst xmlns:a="http://schemas.openxmlformats.org/drawingml/2006/main" xmlns:r="http://schemas.openxmlformats.org/officeDocument/2006/relationships" xmlns:p="http://schemas.openxmlformats.org/presentationml/2006/main">
  <p:tag name="NUM" val="7"/>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1"/>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3"/>
</p:tagLst>
</file>

<file path=ppt/tags/tag36.xml><?xml version="1.0" encoding="utf-8"?>
<p:tagLst xmlns:a="http://schemas.openxmlformats.org/drawingml/2006/main" xmlns:r="http://schemas.openxmlformats.org/officeDocument/2006/relationships" xmlns:p="http://schemas.openxmlformats.org/presentationml/2006/main">
  <p:tag name="NUM" val="4"/>
</p:tagLst>
</file>

<file path=ppt/tags/tag37.xml><?xml version="1.0" encoding="utf-8"?>
<p:tagLst xmlns:a="http://schemas.openxmlformats.org/drawingml/2006/main" xmlns:r="http://schemas.openxmlformats.org/officeDocument/2006/relationships" xmlns:p="http://schemas.openxmlformats.org/presentationml/2006/main">
  <p:tag name="NUM" val="6"/>
</p:tagLst>
</file>

<file path=ppt/tags/tag38.xml><?xml version="1.0" encoding="utf-8"?>
<p:tagLst xmlns:a="http://schemas.openxmlformats.org/drawingml/2006/main" xmlns:r="http://schemas.openxmlformats.org/officeDocument/2006/relationships" xmlns:p="http://schemas.openxmlformats.org/presentationml/2006/main">
  <p:tag name="NUM" val="7"/>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NUM" val="3"/>
</p:tagLst>
</file>

<file path=ppt/tags/tag42.xml><?xml version="1.0" encoding="utf-8"?>
<p:tagLst xmlns:a="http://schemas.openxmlformats.org/drawingml/2006/main" xmlns:r="http://schemas.openxmlformats.org/officeDocument/2006/relationships" xmlns:p="http://schemas.openxmlformats.org/presentationml/2006/main">
  <p:tag name="NUM" val="4"/>
</p:tagLst>
</file>

<file path=ppt/tags/tag43.xml><?xml version="1.0" encoding="utf-8"?>
<p:tagLst xmlns:a="http://schemas.openxmlformats.org/drawingml/2006/main" xmlns:r="http://schemas.openxmlformats.org/officeDocument/2006/relationships" xmlns:p="http://schemas.openxmlformats.org/presentationml/2006/main">
  <p:tag name="NUM" val="6"/>
</p:tagLst>
</file>

<file path=ppt/tags/tag44.xml><?xml version="1.0" encoding="utf-8"?>
<p:tagLst xmlns:a="http://schemas.openxmlformats.org/drawingml/2006/main" xmlns:r="http://schemas.openxmlformats.org/officeDocument/2006/relationships" xmlns:p="http://schemas.openxmlformats.org/presentationml/2006/main">
  <p:tag name="NUM" val="7"/>
</p:tagLst>
</file>

<file path=ppt/tags/tag45.xml><?xml version="1.0" encoding="utf-8"?>
<p:tagLst xmlns:a="http://schemas.openxmlformats.org/drawingml/2006/main" xmlns:r="http://schemas.openxmlformats.org/officeDocument/2006/relationships" xmlns:p="http://schemas.openxmlformats.org/presentationml/2006/main">
  <p:tag name="NUM" val="1"/>
</p:tagLst>
</file>

<file path=ppt/tags/tag46.xml><?xml version="1.0" encoding="utf-8"?>
<p:tagLst xmlns:a="http://schemas.openxmlformats.org/drawingml/2006/main" xmlns:r="http://schemas.openxmlformats.org/officeDocument/2006/relationships" xmlns:p="http://schemas.openxmlformats.org/presentationml/2006/main">
  <p:tag name="NUM" val="2"/>
</p:tagLst>
</file>

<file path=ppt/tags/tag47.xml><?xml version="1.0" encoding="utf-8"?>
<p:tagLst xmlns:a="http://schemas.openxmlformats.org/drawingml/2006/main" xmlns:r="http://schemas.openxmlformats.org/officeDocument/2006/relationships" xmlns:p="http://schemas.openxmlformats.org/presentationml/2006/main">
  <p:tag name="NUM" val="3"/>
</p:tagLst>
</file>

<file path=ppt/tags/tag48.xml><?xml version="1.0" encoding="utf-8"?>
<p:tagLst xmlns:a="http://schemas.openxmlformats.org/drawingml/2006/main" xmlns:r="http://schemas.openxmlformats.org/officeDocument/2006/relationships" xmlns:p="http://schemas.openxmlformats.org/presentationml/2006/main">
  <p:tag name="NUM" val="4"/>
</p:tagLst>
</file>

<file path=ppt/tags/tag49.xml><?xml version="1.0" encoding="utf-8"?>
<p:tagLst xmlns:a="http://schemas.openxmlformats.org/drawingml/2006/main" xmlns:r="http://schemas.openxmlformats.org/officeDocument/2006/relationships" xmlns:p="http://schemas.openxmlformats.org/presentationml/2006/main">
  <p:tag name="NUM" val="5"/>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NUM" val="6"/>
</p:tagLst>
</file>

<file path=ppt/tags/tag51.xml><?xml version="1.0" encoding="utf-8"?>
<p:tagLst xmlns:a="http://schemas.openxmlformats.org/drawingml/2006/main" xmlns:r="http://schemas.openxmlformats.org/officeDocument/2006/relationships" xmlns:p="http://schemas.openxmlformats.org/presentationml/2006/main">
  <p:tag name="NUM" val="7"/>
</p:tagLst>
</file>

<file path=ppt/tags/tag52.xml><?xml version="1.0" encoding="utf-8"?>
<p:tagLst xmlns:a="http://schemas.openxmlformats.org/drawingml/2006/main" xmlns:r="http://schemas.openxmlformats.org/officeDocument/2006/relationships" xmlns:p="http://schemas.openxmlformats.org/presentationml/2006/main">
  <p:tag name="NUM" val="1"/>
</p:tagLst>
</file>

<file path=ppt/tags/tag53.xml><?xml version="1.0" encoding="utf-8"?>
<p:tagLst xmlns:a="http://schemas.openxmlformats.org/drawingml/2006/main" xmlns:r="http://schemas.openxmlformats.org/officeDocument/2006/relationships" xmlns:p="http://schemas.openxmlformats.org/presentationml/2006/main">
  <p:tag name="NUM" val="2"/>
</p:tagLst>
</file>

<file path=ppt/tags/tag54.xml><?xml version="1.0" encoding="utf-8"?>
<p:tagLst xmlns:a="http://schemas.openxmlformats.org/drawingml/2006/main" xmlns:r="http://schemas.openxmlformats.org/officeDocument/2006/relationships" xmlns:p="http://schemas.openxmlformats.org/presentationml/2006/main">
  <p:tag name="NUM" val="3"/>
</p:tagLst>
</file>

<file path=ppt/tags/tag55.xml><?xml version="1.0" encoding="utf-8"?>
<p:tagLst xmlns:a="http://schemas.openxmlformats.org/drawingml/2006/main" xmlns:r="http://schemas.openxmlformats.org/officeDocument/2006/relationships" xmlns:p="http://schemas.openxmlformats.org/presentationml/2006/main">
  <p:tag name="NUM" val="4"/>
</p:tagLst>
</file>

<file path=ppt/tags/tag56.xml><?xml version="1.0" encoding="utf-8"?>
<p:tagLst xmlns:a="http://schemas.openxmlformats.org/drawingml/2006/main" xmlns:r="http://schemas.openxmlformats.org/officeDocument/2006/relationships" xmlns:p="http://schemas.openxmlformats.org/presentationml/2006/main">
  <p:tag name="NUM" val="5"/>
</p:tagLst>
</file>

<file path=ppt/tags/tag57.xml><?xml version="1.0" encoding="utf-8"?>
<p:tagLst xmlns:a="http://schemas.openxmlformats.org/drawingml/2006/main" xmlns:r="http://schemas.openxmlformats.org/officeDocument/2006/relationships" xmlns:p="http://schemas.openxmlformats.org/presentationml/2006/main">
  <p:tag name="NUM" val="6"/>
</p:tagLst>
</file>

<file path=ppt/tags/tag58.xml><?xml version="1.0" encoding="utf-8"?>
<p:tagLst xmlns:a="http://schemas.openxmlformats.org/drawingml/2006/main" xmlns:r="http://schemas.openxmlformats.org/officeDocument/2006/relationships" xmlns:p="http://schemas.openxmlformats.org/presentationml/2006/main">
  <p:tag name="NUM" val="7"/>
</p:tagLst>
</file>

<file path=ppt/tags/tag59.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2"/>
</p:tagLst>
</file>

<file path=ppt/tags/tag61.xml><?xml version="1.0" encoding="utf-8"?>
<p:tagLst xmlns:a="http://schemas.openxmlformats.org/drawingml/2006/main" xmlns:r="http://schemas.openxmlformats.org/officeDocument/2006/relationships" xmlns:p="http://schemas.openxmlformats.org/presentationml/2006/main">
  <p:tag name="NUM" val="3"/>
</p:tagLst>
</file>

<file path=ppt/tags/tag62.xml><?xml version="1.0" encoding="utf-8"?>
<p:tagLst xmlns:a="http://schemas.openxmlformats.org/drawingml/2006/main" xmlns:r="http://schemas.openxmlformats.org/officeDocument/2006/relationships" xmlns:p="http://schemas.openxmlformats.org/presentationml/2006/main">
  <p:tag name="NUM" val="4"/>
</p:tagLst>
</file>

<file path=ppt/tags/tag63.xml><?xml version="1.0" encoding="utf-8"?>
<p:tagLst xmlns:a="http://schemas.openxmlformats.org/drawingml/2006/main" xmlns:r="http://schemas.openxmlformats.org/officeDocument/2006/relationships" xmlns:p="http://schemas.openxmlformats.org/presentationml/2006/main">
  <p:tag name="NUM" val="5"/>
</p:tagLst>
</file>

<file path=ppt/tags/tag64.xml><?xml version="1.0" encoding="utf-8"?>
<p:tagLst xmlns:a="http://schemas.openxmlformats.org/drawingml/2006/main" xmlns:r="http://schemas.openxmlformats.org/officeDocument/2006/relationships" xmlns:p="http://schemas.openxmlformats.org/presentationml/2006/main">
  <p:tag name="NUM" val="6"/>
</p:tagLst>
</file>

<file path=ppt/tags/tag65.xml><?xml version="1.0" encoding="utf-8"?>
<p:tagLst xmlns:a="http://schemas.openxmlformats.org/drawingml/2006/main" xmlns:r="http://schemas.openxmlformats.org/officeDocument/2006/relationships" xmlns:p="http://schemas.openxmlformats.org/presentationml/2006/main">
  <p:tag name="NUM" val="7"/>
</p:tagLst>
</file>

<file path=ppt/tags/tag66.xml><?xml version="1.0" encoding="utf-8"?>
<p:tagLst xmlns:a="http://schemas.openxmlformats.org/drawingml/2006/main" xmlns:r="http://schemas.openxmlformats.org/officeDocument/2006/relationships" xmlns:p="http://schemas.openxmlformats.org/presentationml/2006/main">
  <p:tag name="NUM" val="1"/>
</p:tagLst>
</file>

<file path=ppt/tags/tag67.xml><?xml version="1.0" encoding="utf-8"?>
<p:tagLst xmlns:a="http://schemas.openxmlformats.org/drawingml/2006/main" xmlns:r="http://schemas.openxmlformats.org/officeDocument/2006/relationships" xmlns:p="http://schemas.openxmlformats.org/presentationml/2006/main">
  <p:tag name="NUM" val="2"/>
</p:tagLst>
</file>

<file path=ppt/tags/tag68.xml><?xml version="1.0" encoding="utf-8"?>
<p:tagLst xmlns:a="http://schemas.openxmlformats.org/drawingml/2006/main" xmlns:r="http://schemas.openxmlformats.org/officeDocument/2006/relationships" xmlns:p="http://schemas.openxmlformats.org/presentationml/2006/main">
  <p:tag name="NUM" val="3"/>
</p:tagLst>
</file>

<file path=ppt/tags/tag69.xml><?xml version="1.0" encoding="utf-8"?>
<p:tagLst xmlns:a="http://schemas.openxmlformats.org/drawingml/2006/main" xmlns:r="http://schemas.openxmlformats.org/officeDocument/2006/relationships" xmlns:p="http://schemas.openxmlformats.org/presentationml/2006/main">
  <p:tag name="NUM" val="4"/>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70.xml><?xml version="1.0" encoding="utf-8"?>
<p:tagLst xmlns:a="http://schemas.openxmlformats.org/drawingml/2006/main" xmlns:r="http://schemas.openxmlformats.org/officeDocument/2006/relationships" xmlns:p="http://schemas.openxmlformats.org/presentationml/2006/main">
  <p:tag name="NUM" val="5"/>
</p:tagLst>
</file>

<file path=ppt/tags/tag71.xml><?xml version="1.0" encoding="utf-8"?>
<p:tagLst xmlns:a="http://schemas.openxmlformats.org/drawingml/2006/main" xmlns:r="http://schemas.openxmlformats.org/officeDocument/2006/relationships" xmlns:p="http://schemas.openxmlformats.org/presentationml/2006/main">
  <p:tag name="NUM" val="6"/>
</p:tagLst>
</file>

<file path=ppt/tags/tag72.xml><?xml version="1.0" encoding="utf-8"?>
<p:tagLst xmlns:a="http://schemas.openxmlformats.org/drawingml/2006/main" xmlns:r="http://schemas.openxmlformats.org/officeDocument/2006/relationships" xmlns:p="http://schemas.openxmlformats.org/presentationml/2006/main">
  <p:tag name="NUM" val="7"/>
</p:tagLst>
</file>

<file path=ppt/tags/tag73.xml><?xml version="1.0" encoding="utf-8"?>
<p:tagLst xmlns:a="http://schemas.openxmlformats.org/drawingml/2006/main" xmlns:r="http://schemas.openxmlformats.org/officeDocument/2006/relationships" xmlns:p="http://schemas.openxmlformats.org/presentationml/2006/main">
  <p:tag name="NUM" val="1"/>
</p:tagLst>
</file>

<file path=ppt/tags/tag74.xml><?xml version="1.0" encoding="utf-8"?>
<p:tagLst xmlns:a="http://schemas.openxmlformats.org/drawingml/2006/main" xmlns:r="http://schemas.openxmlformats.org/officeDocument/2006/relationships" xmlns:p="http://schemas.openxmlformats.org/presentationml/2006/main">
  <p:tag name="NUM" val="2"/>
</p:tagLst>
</file>

<file path=ppt/tags/tag75.xml><?xml version="1.0" encoding="utf-8"?>
<p:tagLst xmlns:a="http://schemas.openxmlformats.org/drawingml/2006/main" xmlns:r="http://schemas.openxmlformats.org/officeDocument/2006/relationships" xmlns:p="http://schemas.openxmlformats.org/presentationml/2006/main">
  <p:tag name="NUM" val="3"/>
</p:tagLst>
</file>

<file path=ppt/tags/tag76.xml><?xml version="1.0" encoding="utf-8"?>
<p:tagLst xmlns:a="http://schemas.openxmlformats.org/drawingml/2006/main" xmlns:r="http://schemas.openxmlformats.org/officeDocument/2006/relationships" xmlns:p="http://schemas.openxmlformats.org/presentationml/2006/main">
  <p:tag name="NUM" val="4"/>
</p:tagLst>
</file>

<file path=ppt/tags/tag77.xml><?xml version="1.0" encoding="utf-8"?>
<p:tagLst xmlns:a="http://schemas.openxmlformats.org/drawingml/2006/main" xmlns:r="http://schemas.openxmlformats.org/officeDocument/2006/relationships" xmlns:p="http://schemas.openxmlformats.org/presentationml/2006/main">
  <p:tag name="NUM" val="5"/>
</p:tagLst>
</file>

<file path=ppt/tags/tag78.xml><?xml version="1.0" encoding="utf-8"?>
<p:tagLst xmlns:a="http://schemas.openxmlformats.org/drawingml/2006/main" xmlns:r="http://schemas.openxmlformats.org/officeDocument/2006/relationships" xmlns:p="http://schemas.openxmlformats.org/presentationml/2006/main">
  <p:tag name="NUM" val="6"/>
</p:tagLst>
</file>

<file path=ppt/tags/tag79.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4"/>
</p:tagLst>
</file>

<file path=ppt/tags/tag80.xml><?xml version="1.0" encoding="utf-8"?>
<p:tagLst xmlns:a="http://schemas.openxmlformats.org/drawingml/2006/main" xmlns:r="http://schemas.openxmlformats.org/officeDocument/2006/relationships" xmlns:p="http://schemas.openxmlformats.org/presentationml/2006/main">
  <p:tag name="NUM" val="2"/>
</p:tagLst>
</file>

<file path=ppt/tags/tag81.xml><?xml version="1.0" encoding="utf-8"?>
<p:tagLst xmlns:a="http://schemas.openxmlformats.org/drawingml/2006/main" xmlns:r="http://schemas.openxmlformats.org/officeDocument/2006/relationships" xmlns:p="http://schemas.openxmlformats.org/presentationml/2006/main">
  <p:tag name="NUM" val="4"/>
</p:tagLst>
</file>

<file path=ppt/tags/tag82.xml><?xml version="1.0" encoding="utf-8"?>
<p:tagLst xmlns:a="http://schemas.openxmlformats.org/drawingml/2006/main" xmlns:r="http://schemas.openxmlformats.org/officeDocument/2006/relationships" xmlns:p="http://schemas.openxmlformats.org/presentationml/2006/main">
  <p:tag name="NUM" val="5"/>
</p:tagLst>
</file>

<file path=ppt/tags/tag83.xml><?xml version="1.0" encoding="utf-8"?>
<p:tagLst xmlns:a="http://schemas.openxmlformats.org/drawingml/2006/main" xmlns:r="http://schemas.openxmlformats.org/officeDocument/2006/relationships" xmlns:p="http://schemas.openxmlformats.org/presentationml/2006/main">
  <p:tag name="NUM" val="6"/>
</p:tagLst>
</file>

<file path=ppt/tags/tag84.xml><?xml version="1.0" encoding="utf-8"?>
<p:tagLst xmlns:a="http://schemas.openxmlformats.org/drawingml/2006/main" xmlns:r="http://schemas.openxmlformats.org/officeDocument/2006/relationships" xmlns:p="http://schemas.openxmlformats.org/presentationml/2006/main">
  <p:tag name="NUM" val="1"/>
</p:tagLst>
</file>

<file path=ppt/tags/tag85.xml><?xml version="1.0" encoding="utf-8"?>
<p:tagLst xmlns:a="http://schemas.openxmlformats.org/drawingml/2006/main" xmlns:r="http://schemas.openxmlformats.org/officeDocument/2006/relationships" xmlns:p="http://schemas.openxmlformats.org/presentationml/2006/main">
  <p:tag name="NUM" val="4"/>
</p:tagLst>
</file>

<file path=ppt/tags/tag86.xml><?xml version="1.0" encoding="utf-8"?>
<p:tagLst xmlns:a="http://schemas.openxmlformats.org/drawingml/2006/main" xmlns:r="http://schemas.openxmlformats.org/officeDocument/2006/relationships" xmlns:p="http://schemas.openxmlformats.org/presentationml/2006/main">
  <p:tag name="NUM" val="5"/>
</p:tagLst>
</file>

<file path=ppt/tags/tag87.xml><?xml version="1.0" encoding="utf-8"?>
<p:tagLst xmlns:a="http://schemas.openxmlformats.org/drawingml/2006/main" xmlns:r="http://schemas.openxmlformats.org/officeDocument/2006/relationships" xmlns:p="http://schemas.openxmlformats.org/presentationml/2006/main">
  <p:tag name="NUM" val="6"/>
</p:tagLst>
</file>

<file path=ppt/tags/tag88.xml><?xml version="1.0" encoding="utf-8"?>
<p:tagLst xmlns:a="http://schemas.openxmlformats.org/drawingml/2006/main" xmlns:r="http://schemas.openxmlformats.org/officeDocument/2006/relationships" xmlns:p="http://schemas.openxmlformats.org/presentationml/2006/main">
  <p:tag name="NUM" val="7"/>
</p:tagLst>
</file>

<file path=ppt/tags/tag89.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5"/>
</p:tagLst>
</file>

<file path=ppt/tags/tag90.xml><?xml version="1.0" encoding="utf-8"?>
<p:tagLst xmlns:a="http://schemas.openxmlformats.org/drawingml/2006/main" xmlns:r="http://schemas.openxmlformats.org/officeDocument/2006/relationships" xmlns:p="http://schemas.openxmlformats.org/presentationml/2006/main">
  <p:tag name="NUM" val="1"/>
</p:tagLst>
</file>

<file path=ppt/tags/tag91.xml><?xml version="1.0" encoding="utf-8"?>
<p:tagLst xmlns:a="http://schemas.openxmlformats.org/drawingml/2006/main" xmlns:r="http://schemas.openxmlformats.org/officeDocument/2006/relationships" xmlns:p="http://schemas.openxmlformats.org/presentationml/2006/main">
  <p:tag name="NUM" val="4"/>
</p:tagLst>
</file>

<file path=ppt/tags/tag92.xml><?xml version="1.0" encoding="utf-8"?>
<p:tagLst xmlns:a="http://schemas.openxmlformats.org/drawingml/2006/main" xmlns:r="http://schemas.openxmlformats.org/officeDocument/2006/relationships" xmlns:p="http://schemas.openxmlformats.org/presentationml/2006/main">
  <p:tag name="NUM" val="5"/>
</p:tagLst>
</file>

<file path=ppt/tags/tag93.xml><?xml version="1.0" encoding="utf-8"?>
<p:tagLst xmlns:a="http://schemas.openxmlformats.org/drawingml/2006/main" xmlns:r="http://schemas.openxmlformats.org/officeDocument/2006/relationships" xmlns:p="http://schemas.openxmlformats.org/presentationml/2006/main">
  <p:tag name="NUM" val="6"/>
</p:tagLst>
</file>

<file path=ppt/tags/tag94.xml><?xml version="1.0" encoding="utf-8"?>
<p:tagLst xmlns:a="http://schemas.openxmlformats.org/drawingml/2006/main" xmlns:r="http://schemas.openxmlformats.org/officeDocument/2006/relationships" xmlns:p="http://schemas.openxmlformats.org/presentationml/2006/main">
  <p:tag name="NUM" val="7"/>
</p:tagLst>
</file>

<file path=ppt/tags/tag95.xml><?xml version="1.0" encoding="utf-8"?>
<p:tagLst xmlns:a="http://schemas.openxmlformats.org/drawingml/2006/main" xmlns:r="http://schemas.openxmlformats.org/officeDocument/2006/relationships" xmlns:p="http://schemas.openxmlformats.org/presentationml/2006/main">
  <p:tag name="NUM" val="2"/>
</p:tagLst>
</file>

<file path=ppt/tags/tag96.xml><?xml version="1.0" encoding="utf-8"?>
<p:tagLst xmlns:a="http://schemas.openxmlformats.org/drawingml/2006/main" xmlns:r="http://schemas.openxmlformats.org/officeDocument/2006/relationships" xmlns:p="http://schemas.openxmlformats.org/presentationml/2006/main">
  <p:tag name="NUM" val="1"/>
</p:tagLst>
</file>

<file path=ppt/tags/tag97.xml><?xml version="1.0" encoding="utf-8"?>
<p:tagLst xmlns:a="http://schemas.openxmlformats.org/drawingml/2006/main" xmlns:r="http://schemas.openxmlformats.org/officeDocument/2006/relationships" xmlns:p="http://schemas.openxmlformats.org/presentationml/2006/main">
  <p:tag name="NUM" val="4"/>
</p:tagLst>
</file>

<file path=ppt/tags/tag98.xml><?xml version="1.0" encoding="utf-8"?>
<p:tagLst xmlns:a="http://schemas.openxmlformats.org/drawingml/2006/main" xmlns:r="http://schemas.openxmlformats.org/officeDocument/2006/relationships" xmlns:p="http://schemas.openxmlformats.org/presentationml/2006/main">
  <p:tag name="NUM" val="5"/>
</p:tagLst>
</file>

<file path=ppt/tags/tag99.xml><?xml version="1.0" encoding="utf-8"?>
<p:tagLst xmlns:a="http://schemas.openxmlformats.org/drawingml/2006/main" xmlns:r="http://schemas.openxmlformats.org/officeDocument/2006/relationships" xmlns:p="http://schemas.openxmlformats.org/presentationml/2006/main">
  <p:tag name="NUM" val="6"/>
</p:tagLst>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2414</TotalTime>
  <Words>3718</Words>
  <Application>Microsoft Office PowerPoint</Application>
  <PresentationFormat>Affichage à l'écran (4:3)</PresentationFormat>
  <Paragraphs>654</Paragraphs>
  <Slides>42</Slides>
  <Notes>42</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42</vt:i4>
      </vt:variant>
    </vt:vector>
  </HeadingPairs>
  <TitlesOfParts>
    <vt:vector size="49" baseType="lpstr">
      <vt:lpstr>Arial</vt:lpstr>
      <vt:lpstr>Times</vt:lpstr>
      <vt:lpstr>ヒラギノ角ゴ Pro W3</vt:lpstr>
      <vt:lpstr>Minion Pro</vt:lpstr>
      <vt:lpstr>Arial Narrow</vt:lpstr>
      <vt:lpstr>Calibri</vt:lpstr>
      <vt:lpstr>Thème Office</vt:lpstr>
      <vt:lpstr>Présentation PowerPoint</vt:lpstr>
      <vt:lpstr>La BUL  </vt:lpstr>
      <vt:lpstr>Présentation PowerPoint</vt:lpstr>
      <vt:lpstr>Présentation PowerPoint</vt:lpstr>
      <vt:lpstr>La BUL:  enjeux, défis et opportunités</vt:lpstr>
      <vt:lpstr>Enjeux et défis (1)</vt:lpstr>
      <vt:lpstr>Enjeux et défis (2)</vt:lpstr>
      <vt:lpstr>Présentation PowerPoint</vt:lpstr>
      <vt:lpstr>Présentation PowerPoint</vt:lpstr>
      <vt:lpstr>Une vision commune, innovante et inspirante</vt:lpstr>
      <vt:lpstr>Une Bibliothèque…</vt:lpstr>
      <vt:lpstr>Un positionnement stratégique, porteur et structurant</vt:lpstr>
      <vt:lpstr>Présentation PowerPoint</vt:lpstr>
      <vt:lpstr>Orientations, priorités et stratégies</vt:lpstr>
      <vt:lpstr>Orientations, priorités et stratégies</vt:lpstr>
      <vt:lpstr>La BUL : Une infrastructure de recherche à part entière</vt:lpstr>
      <vt:lpstr>La BUL : Une infrastructure de recherche à part entière</vt:lpstr>
      <vt:lpstr>La BUL : Une infrastructure de recherche à part entière</vt:lpstr>
      <vt:lpstr>La BUL : Une infrastructure de recherche à part entière</vt:lpstr>
      <vt:lpstr>La BUL : Une infrastructure de recherche à part entière</vt:lpstr>
      <vt:lpstr>La BUL : Une infrastructure de recherche à part entière</vt:lpstr>
      <vt:lpstr>La BUL : Une infrastructure de recherche à part entière</vt:lpstr>
      <vt:lpstr>La BUL : Un appui essentiel à la formation</vt:lpstr>
      <vt:lpstr>La BUL : Un appui essentiel à la formation</vt:lpstr>
      <vt:lpstr>La BUL : Un appui essentiel à la formation</vt:lpstr>
      <vt:lpstr>La BUL : Un appui essentiel à la formation</vt:lpstr>
      <vt:lpstr>La BUL : Une infrastructure technologique à la fine pointe</vt:lpstr>
      <vt:lpstr>La BUL : Une infrastructure technologique à la fine pointe</vt:lpstr>
      <vt:lpstr>La BUL : Une infrastructure technologique à la fine pointe</vt:lpstr>
      <vt:lpstr>La BUL : Un espace vivant ancré dans le campus</vt:lpstr>
      <vt:lpstr>La BUL : Un espace vivant ancré dans le campus</vt:lpstr>
      <vt:lpstr>La BUL : Ouverte sur la région, le pays, le monde…</vt:lpstr>
      <vt:lpstr>La BUL : Ouverte sur la région, le pays, le monde…</vt:lpstr>
      <vt:lpstr>La BUL : Ouverte sur la région, le pays, le monde…</vt:lpstr>
      <vt:lpstr>La BUL : Ouverte sur la région, le pays, le monde…</vt:lpstr>
      <vt:lpstr>La BUL : Une gestion consolidée et responsable</vt:lpstr>
      <vt:lpstr>La BUL : Une gestion consolidée et responsable</vt:lpstr>
      <vt:lpstr>La BUL : Une gestion consolidée et responsable</vt:lpstr>
      <vt:lpstr>En conclusion,</vt:lpstr>
      <vt:lpstr>Démarche et Échéancier</vt:lpstr>
      <vt:lpstr>Présentation PowerPoint</vt:lpstr>
      <vt:lpstr>Commentaires…Questions ??</vt:lpstr>
    </vt:vector>
  </TitlesOfParts>
  <Company>Entreprise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Administrateur Administrateur</dc:creator>
  <cp:lastModifiedBy>Denise Bonnelly</cp:lastModifiedBy>
  <cp:revision>198</cp:revision>
  <cp:lastPrinted>2012-11-19T14:28:53Z</cp:lastPrinted>
  <dcterms:created xsi:type="dcterms:W3CDTF">2012-08-03T15:47:38Z</dcterms:created>
  <dcterms:modified xsi:type="dcterms:W3CDTF">2014-03-26T15:44:06Z</dcterms:modified>
</cp:coreProperties>
</file>