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9.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0.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57" r:id="rId3"/>
    <p:sldId id="420" r:id="rId4"/>
    <p:sldId id="367" r:id="rId5"/>
    <p:sldId id="383" r:id="rId6"/>
    <p:sldId id="421" r:id="rId7"/>
    <p:sldId id="377" r:id="rId8"/>
    <p:sldId id="410" r:id="rId9"/>
    <p:sldId id="372" r:id="rId10"/>
    <p:sldId id="378" r:id="rId11"/>
    <p:sldId id="373" r:id="rId12"/>
    <p:sldId id="376" r:id="rId13"/>
    <p:sldId id="411" r:id="rId14"/>
    <p:sldId id="375" r:id="rId15"/>
    <p:sldId id="380" r:id="rId16"/>
    <p:sldId id="379" r:id="rId17"/>
    <p:sldId id="381" r:id="rId18"/>
    <p:sldId id="369" r:id="rId19"/>
    <p:sldId id="384" r:id="rId20"/>
    <p:sldId id="418" r:id="rId21"/>
    <p:sldId id="359" r:id="rId22"/>
    <p:sldId id="374" r:id="rId23"/>
    <p:sldId id="412" r:id="rId24"/>
    <p:sldId id="360" r:id="rId25"/>
    <p:sldId id="361" r:id="rId26"/>
    <p:sldId id="362" r:id="rId27"/>
    <p:sldId id="363" r:id="rId28"/>
    <p:sldId id="364" r:id="rId29"/>
    <p:sldId id="370" r:id="rId30"/>
    <p:sldId id="417" r:id="rId31"/>
    <p:sldId id="365" r:id="rId32"/>
    <p:sldId id="366" r:id="rId33"/>
    <p:sldId id="416" r:id="rId34"/>
    <p:sldId id="419" r:id="rId35"/>
    <p:sldId id="415" r:id="rId36"/>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6265" autoAdjust="0"/>
  </p:normalViewPr>
  <p:slideViewPr>
    <p:cSldViewPr snapToGrid="0">
      <p:cViewPr varScale="1">
        <p:scale>
          <a:sx n="115" d="100"/>
          <a:sy n="115" d="100"/>
        </p:scale>
        <p:origin x="1242" y="108"/>
      </p:cViewPr>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dirty="0"/>
          </a:p>
        </p:txBody>
      </p:sp>
      <p:sp>
        <p:nvSpPr>
          <p:cNvPr id="3" name="Espace réservé de la date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BD9CA2F-422B-4964-B5F2-078DEEC2C00A}" type="datetimeFigureOut">
              <a:rPr lang="fr-CA" smtClean="0"/>
              <a:t>2018-10-16</a:t>
            </a:fld>
            <a:endParaRPr lang="fr-CA" dirty="0"/>
          </a:p>
        </p:txBody>
      </p:sp>
      <p:sp>
        <p:nvSpPr>
          <p:cNvPr id="4" name="Espace réservé du pied de page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dirty="0"/>
          </a:p>
        </p:txBody>
      </p:sp>
      <p:sp>
        <p:nvSpPr>
          <p:cNvPr id="5" name="Espace réservé du numéro de diapositive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FE4484B-679C-40CD-BDA8-40E5C761B666}" type="slidenum">
              <a:rPr lang="fr-CA" smtClean="0"/>
              <a:t>‹N°›</a:t>
            </a:fld>
            <a:endParaRPr lang="fr-CA" dirty="0"/>
          </a:p>
        </p:txBody>
      </p:sp>
    </p:spTree>
    <p:extLst>
      <p:ext uri="{BB962C8B-B14F-4D97-AF65-F5344CB8AC3E}">
        <p14:creationId xmlns:p14="http://schemas.microsoft.com/office/powerpoint/2010/main" val="3015041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dirty="0"/>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1BEB4C-6509-45C1-8CD9-21CBFA458203}" type="datetimeFigureOut">
              <a:rPr lang="fr-CA" smtClean="0"/>
              <a:t>2018-10-16</a:t>
            </a:fld>
            <a:endParaRPr lang="fr-CA" dirty="0"/>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fr-CA" dirty="0"/>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9BC3590-62DC-42ED-A6FC-CAA26478FFE1}" type="slidenum">
              <a:rPr lang="fr-CA" smtClean="0"/>
              <a:t>‹N°›</a:t>
            </a:fld>
            <a:endParaRPr lang="fr-CA" dirty="0"/>
          </a:p>
        </p:txBody>
      </p:sp>
    </p:spTree>
    <p:extLst>
      <p:ext uri="{BB962C8B-B14F-4D97-AF65-F5344CB8AC3E}">
        <p14:creationId xmlns:p14="http://schemas.microsoft.com/office/powerpoint/2010/main" val="3725444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9BC3590-62DC-42ED-A6FC-CAA26478FFE1}" type="slidenum">
              <a:rPr lang="fr-CA" smtClean="0"/>
              <a:t>2</a:t>
            </a:fld>
            <a:endParaRPr lang="fr-CA" dirty="0"/>
          </a:p>
        </p:txBody>
      </p:sp>
    </p:spTree>
    <p:extLst>
      <p:ext uri="{BB962C8B-B14F-4D97-AF65-F5344CB8AC3E}">
        <p14:creationId xmlns:p14="http://schemas.microsoft.com/office/powerpoint/2010/main" val="2769608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B96A452-A209-4183-A23F-986B3D74B82B}" type="slidenum">
              <a:rPr lang="fr-CA" smtClean="0"/>
              <a:t>27</a:t>
            </a:fld>
            <a:endParaRPr lang="fr-CA" dirty="0"/>
          </a:p>
        </p:txBody>
      </p:sp>
    </p:spTree>
    <p:extLst>
      <p:ext uri="{BB962C8B-B14F-4D97-AF65-F5344CB8AC3E}">
        <p14:creationId xmlns:p14="http://schemas.microsoft.com/office/powerpoint/2010/main" val="254727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noFill/>
        </p:spPr>
      </p:sp>
      <p:sp>
        <p:nvSpPr>
          <p:cNvPr id="53251" name="Espace réservé des commentaires 2"/>
          <p:cNvSpPr>
            <a:spLocks noGrp="1"/>
          </p:cNvSpPr>
          <p:nvPr>
            <p:ph type="body" idx="1"/>
          </p:nvPr>
        </p:nvSpPr>
        <p:spPr>
          <a:noFill/>
        </p:spPr>
        <p:txBody>
          <a:bodyPr/>
          <a:lstStyle/>
          <a:p>
            <a:endParaRPr lang="fr-CA" altLang="fr-FR" dirty="0" smtClean="0"/>
          </a:p>
        </p:txBody>
      </p:sp>
      <p:sp>
        <p:nvSpPr>
          <p:cNvPr id="53252" name="Espace réservé du numéro de diapositive 3"/>
          <p:cNvSpPr>
            <a:spLocks noGrp="1"/>
          </p:cNvSpPr>
          <p:nvPr>
            <p:ph type="sldNum" sz="quarter" idx="5"/>
          </p:nvPr>
        </p:nvSpPr>
        <p:spPr>
          <a:noFill/>
        </p:spPr>
        <p:txBody>
          <a:bodyPr/>
          <a:lstStyle>
            <a:lvl1pPr defTabSz="911225">
              <a:defRPr sz="1400">
                <a:solidFill>
                  <a:schemeClr val="tx1"/>
                </a:solidFill>
                <a:latin typeface="Whitney Book" pitchFamily="50" charset="0"/>
                <a:ea typeface="MS PGothic" panose="020B0600070205080204" pitchFamily="34" charset="-128"/>
              </a:defRPr>
            </a:lvl1pPr>
            <a:lvl2pPr marL="742950" indent="-285750" defTabSz="911225">
              <a:defRPr sz="1400">
                <a:solidFill>
                  <a:schemeClr val="tx1"/>
                </a:solidFill>
                <a:latin typeface="Whitney Book" pitchFamily="50" charset="0"/>
                <a:ea typeface="MS PGothic" panose="020B0600070205080204" pitchFamily="34" charset="-128"/>
              </a:defRPr>
            </a:lvl2pPr>
            <a:lvl3pPr marL="1143000" indent="-228600" defTabSz="911225">
              <a:defRPr sz="1400">
                <a:solidFill>
                  <a:schemeClr val="tx1"/>
                </a:solidFill>
                <a:latin typeface="Whitney Book" pitchFamily="50" charset="0"/>
                <a:ea typeface="MS PGothic" panose="020B0600070205080204" pitchFamily="34" charset="-128"/>
              </a:defRPr>
            </a:lvl3pPr>
            <a:lvl4pPr marL="1600200" indent="-228600" defTabSz="911225">
              <a:defRPr sz="1400">
                <a:solidFill>
                  <a:schemeClr val="tx1"/>
                </a:solidFill>
                <a:latin typeface="Whitney Book" pitchFamily="50" charset="0"/>
                <a:ea typeface="MS PGothic" panose="020B0600070205080204" pitchFamily="34" charset="-128"/>
              </a:defRPr>
            </a:lvl4pPr>
            <a:lvl5pPr marL="2057400" indent="-228600" defTabSz="911225">
              <a:defRPr sz="1400">
                <a:solidFill>
                  <a:schemeClr val="tx1"/>
                </a:solidFill>
                <a:latin typeface="Whitney Book" pitchFamily="50" charset="0"/>
                <a:ea typeface="MS PGothic" panose="020B0600070205080204" pitchFamily="34" charset="-128"/>
              </a:defRPr>
            </a:lvl5pPr>
            <a:lvl6pPr marL="2514600" indent="-228600" defTabSz="911225" eaLnBrk="0" fontAlgn="base" hangingPunct="0">
              <a:spcBef>
                <a:spcPct val="0"/>
              </a:spcBef>
              <a:spcAft>
                <a:spcPct val="0"/>
              </a:spcAft>
              <a:defRPr sz="1400">
                <a:solidFill>
                  <a:schemeClr val="tx1"/>
                </a:solidFill>
                <a:latin typeface="Whitney Book" pitchFamily="50" charset="0"/>
                <a:ea typeface="MS PGothic" panose="020B0600070205080204" pitchFamily="34" charset="-128"/>
              </a:defRPr>
            </a:lvl6pPr>
            <a:lvl7pPr marL="2971800" indent="-228600" defTabSz="911225" eaLnBrk="0" fontAlgn="base" hangingPunct="0">
              <a:spcBef>
                <a:spcPct val="0"/>
              </a:spcBef>
              <a:spcAft>
                <a:spcPct val="0"/>
              </a:spcAft>
              <a:defRPr sz="1400">
                <a:solidFill>
                  <a:schemeClr val="tx1"/>
                </a:solidFill>
                <a:latin typeface="Whitney Book" pitchFamily="50" charset="0"/>
                <a:ea typeface="MS PGothic" panose="020B0600070205080204" pitchFamily="34" charset="-128"/>
              </a:defRPr>
            </a:lvl7pPr>
            <a:lvl8pPr marL="3429000" indent="-228600" defTabSz="911225" eaLnBrk="0" fontAlgn="base" hangingPunct="0">
              <a:spcBef>
                <a:spcPct val="0"/>
              </a:spcBef>
              <a:spcAft>
                <a:spcPct val="0"/>
              </a:spcAft>
              <a:defRPr sz="1400">
                <a:solidFill>
                  <a:schemeClr val="tx1"/>
                </a:solidFill>
                <a:latin typeface="Whitney Book" pitchFamily="50" charset="0"/>
                <a:ea typeface="MS PGothic" panose="020B0600070205080204" pitchFamily="34" charset="-128"/>
              </a:defRPr>
            </a:lvl8pPr>
            <a:lvl9pPr marL="3886200" indent="-228600" defTabSz="911225" eaLnBrk="0" fontAlgn="base" hangingPunct="0">
              <a:spcBef>
                <a:spcPct val="0"/>
              </a:spcBef>
              <a:spcAft>
                <a:spcPct val="0"/>
              </a:spcAft>
              <a:defRPr sz="1400">
                <a:solidFill>
                  <a:schemeClr val="tx1"/>
                </a:solidFill>
                <a:latin typeface="Whitney Book" pitchFamily="50" charset="0"/>
                <a:ea typeface="MS PGothic" panose="020B0600070205080204" pitchFamily="34" charset="-128"/>
              </a:defRPr>
            </a:lvl9pPr>
          </a:lstStyle>
          <a:p>
            <a:fld id="{99B1344C-D0D8-4F43-98D5-1B37739B9290}" type="slidenum">
              <a:rPr lang="fr-CA" altLang="fr-FR" sz="1300" smtClean="0">
                <a:latin typeface="Calibri" panose="020F0502020204030204" pitchFamily="34" charset="0"/>
              </a:rPr>
              <a:pPr/>
              <a:t>6</a:t>
            </a:fld>
            <a:endParaRPr lang="fr-CA" altLang="fr-FR" sz="1300" smtClean="0">
              <a:latin typeface="Calibri" panose="020F0502020204030204" pitchFamily="34" charset="0"/>
            </a:endParaRPr>
          </a:p>
        </p:txBody>
      </p:sp>
    </p:spTree>
    <p:extLst>
      <p:ext uri="{BB962C8B-B14F-4D97-AF65-F5344CB8AC3E}">
        <p14:creationId xmlns:p14="http://schemas.microsoft.com/office/powerpoint/2010/main" val="34046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9BC3590-62DC-42ED-A6FC-CAA26478FFE1}" type="slidenum">
              <a:rPr lang="fr-CA" smtClean="0"/>
              <a:t>7</a:t>
            </a:fld>
            <a:endParaRPr lang="fr-CA" dirty="0"/>
          </a:p>
        </p:txBody>
      </p:sp>
    </p:spTree>
    <p:extLst>
      <p:ext uri="{BB962C8B-B14F-4D97-AF65-F5344CB8AC3E}">
        <p14:creationId xmlns:p14="http://schemas.microsoft.com/office/powerpoint/2010/main" val="130101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noFill/>
        </p:spPr>
      </p:sp>
      <p:sp>
        <p:nvSpPr>
          <p:cNvPr id="97283" name="Espace réservé des commentaires 2"/>
          <p:cNvSpPr>
            <a:spLocks noGrp="1"/>
          </p:cNvSpPr>
          <p:nvPr>
            <p:ph type="body" idx="1"/>
          </p:nvPr>
        </p:nvSpPr>
        <p:spPr>
          <a:noFill/>
        </p:spPr>
        <p:txBody>
          <a:bodyPr/>
          <a:lstStyle/>
          <a:p>
            <a:pPr marL="0" indent="0">
              <a:buClr>
                <a:srgbClr val="E7021A"/>
              </a:buClr>
              <a:buFont typeface="Calibri" panose="020F0502020204030204" pitchFamily="34" charset="0"/>
              <a:buNone/>
            </a:pPr>
            <a:endParaRPr lang="fr-CA" altLang="fr-FR" b="0" dirty="0">
              <a:solidFill>
                <a:srgbClr val="5E5E5E"/>
              </a:solidFill>
              <a:latin typeface="Arial Narrow" panose="020B0606020202030204" pitchFamily="34" charset="0"/>
            </a:endParaRPr>
          </a:p>
        </p:txBody>
      </p:sp>
      <p:sp>
        <p:nvSpPr>
          <p:cNvPr id="97284" name="Espace réservé du numéro de diapositive 3"/>
          <p:cNvSpPr>
            <a:spLocks noGrp="1"/>
          </p:cNvSpPr>
          <p:nvPr>
            <p:ph type="sldNum" sz="quarter" idx="5"/>
          </p:nvPr>
        </p:nvSpPr>
        <p:spPr>
          <a:noFill/>
        </p:spPr>
        <p:txBody>
          <a:bodyPr/>
          <a:lstStyle>
            <a:lvl1pPr defTabSz="928538">
              <a:defRPr sz="1400">
                <a:solidFill>
                  <a:schemeClr val="tx1"/>
                </a:solidFill>
                <a:latin typeface="Whitney Book" pitchFamily="50" charset="0"/>
                <a:ea typeface="MS PGothic" panose="020B0600070205080204" pitchFamily="34" charset="-128"/>
              </a:defRPr>
            </a:lvl1pPr>
            <a:lvl2pPr marL="755449" indent="-289562" defTabSz="928538">
              <a:defRPr sz="1400">
                <a:solidFill>
                  <a:schemeClr val="tx1"/>
                </a:solidFill>
                <a:latin typeface="Whitney Book" pitchFamily="50" charset="0"/>
                <a:ea typeface="MS PGothic" panose="020B0600070205080204" pitchFamily="34" charset="-128"/>
              </a:defRPr>
            </a:lvl2pPr>
            <a:lvl3pPr marL="1161482" indent="-231326" defTabSz="928538">
              <a:defRPr sz="1400">
                <a:solidFill>
                  <a:schemeClr val="tx1"/>
                </a:solidFill>
                <a:latin typeface="Whitney Book" pitchFamily="50" charset="0"/>
                <a:ea typeface="MS PGothic" panose="020B0600070205080204" pitchFamily="34" charset="-128"/>
              </a:defRPr>
            </a:lvl3pPr>
            <a:lvl4pPr marL="1627368" indent="-231326" defTabSz="928538">
              <a:defRPr sz="1400">
                <a:solidFill>
                  <a:schemeClr val="tx1"/>
                </a:solidFill>
                <a:latin typeface="Whitney Book" pitchFamily="50" charset="0"/>
                <a:ea typeface="MS PGothic" panose="020B0600070205080204" pitchFamily="34" charset="-128"/>
              </a:defRPr>
            </a:lvl4pPr>
            <a:lvl5pPr marL="2091638" indent="-231326" defTabSz="928538">
              <a:defRPr sz="1400">
                <a:solidFill>
                  <a:schemeClr val="tx1"/>
                </a:solidFill>
                <a:latin typeface="Whitney Book" pitchFamily="50" charset="0"/>
                <a:ea typeface="MS PGothic" panose="020B0600070205080204" pitchFamily="34" charset="-128"/>
              </a:defRPr>
            </a:lvl5pPr>
            <a:lvl6pPr marL="2557525" indent="-231326" defTabSz="928538" eaLnBrk="0" fontAlgn="base" hangingPunct="0">
              <a:spcBef>
                <a:spcPct val="0"/>
              </a:spcBef>
              <a:spcAft>
                <a:spcPct val="0"/>
              </a:spcAft>
              <a:defRPr sz="1400">
                <a:solidFill>
                  <a:schemeClr val="tx1"/>
                </a:solidFill>
                <a:latin typeface="Whitney Book" pitchFamily="50" charset="0"/>
                <a:ea typeface="MS PGothic" panose="020B0600070205080204" pitchFamily="34" charset="-128"/>
              </a:defRPr>
            </a:lvl6pPr>
            <a:lvl7pPr marL="3023412" indent="-231326" defTabSz="928538" eaLnBrk="0" fontAlgn="base" hangingPunct="0">
              <a:spcBef>
                <a:spcPct val="0"/>
              </a:spcBef>
              <a:spcAft>
                <a:spcPct val="0"/>
              </a:spcAft>
              <a:defRPr sz="1400">
                <a:solidFill>
                  <a:schemeClr val="tx1"/>
                </a:solidFill>
                <a:latin typeface="Whitney Book" pitchFamily="50" charset="0"/>
                <a:ea typeface="MS PGothic" panose="020B0600070205080204" pitchFamily="34" charset="-128"/>
              </a:defRPr>
            </a:lvl7pPr>
            <a:lvl8pPr marL="3489299" indent="-231326" defTabSz="928538" eaLnBrk="0" fontAlgn="base" hangingPunct="0">
              <a:spcBef>
                <a:spcPct val="0"/>
              </a:spcBef>
              <a:spcAft>
                <a:spcPct val="0"/>
              </a:spcAft>
              <a:defRPr sz="1400">
                <a:solidFill>
                  <a:schemeClr val="tx1"/>
                </a:solidFill>
                <a:latin typeface="Whitney Book" pitchFamily="50" charset="0"/>
                <a:ea typeface="MS PGothic" panose="020B0600070205080204" pitchFamily="34" charset="-128"/>
              </a:defRPr>
            </a:lvl8pPr>
            <a:lvl9pPr marL="3955185" indent="-231326" defTabSz="928538" eaLnBrk="0" fontAlgn="base" hangingPunct="0">
              <a:spcBef>
                <a:spcPct val="0"/>
              </a:spcBef>
              <a:spcAft>
                <a:spcPct val="0"/>
              </a:spcAft>
              <a:defRPr sz="1400">
                <a:solidFill>
                  <a:schemeClr val="tx1"/>
                </a:solidFill>
                <a:latin typeface="Whitney Book" pitchFamily="50" charset="0"/>
                <a:ea typeface="MS PGothic" panose="020B0600070205080204" pitchFamily="34" charset="-128"/>
              </a:defRPr>
            </a:lvl9pPr>
          </a:lstStyle>
          <a:p>
            <a:fld id="{C15D90FE-92A4-47E4-B4D5-350F02162029}" type="slidenum">
              <a:rPr lang="fr-CA" altLang="fr-FR" sz="1300">
                <a:latin typeface="Calibri" panose="020F0502020204030204" pitchFamily="34" charset="0"/>
              </a:rPr>
              <a:pPr/>
              <a:t>8</a:t>
            </a:fld>
            <a:endParaRPr lang="fr-CA" altLang="fr-FR" sz="1300" dirty="0">
              <a:latin typeface="Calibri" panose="020F0502020204030204" pitchFamily="34" charset="0"/>
            </a:endParaRPr>
          </a:p>
        </p:txBody>
      </p:sp>
    </p:spTree>
    <p:extLst>
      <p:ext uri="{BB962C8B-B14F-4D97-AF65-F5344CB8AC3E}">
        <p14:creationId xmlns:p14="http://schemas.microsoft.com/office/powerpoint/2010/main" val="323741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9BC3590-62DC-42ED-A6FC-CAA26478FFE1}" type="slidenum">
              <a:rPr lang="fr-CA" smtClean="0"/>
              <a:t>10</a:t>
            </a:fld>
            <a:endParaRPr lang="fr-CA" dirty="0"/>
          </a:p>
        </p:txBody>
      </p:sp>
    </p:spTree>
    <p:extLst>
      <p:ext uri="{BB962C8B-B14F-4D97-AF65-F5344CB8AC3E}">
        <p14:creationId xmlns:p14="http://schemas.microsoft.com/office/powerpoint/2010/main" val="381990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9BC3590-62DC-42ED-A6FC-CAA26478FFE1}" type="slidenum">
              <a:rPr lang="fr-CA" smtClean="0"/>
              <a:t>12</a:t>
            </a:fld>
            <a:endParaRPr lang="fr-CA" dirty="0"/>
          </a:p>
        </p:txBody>
      </p:sp>
    </p:spTree>
    <p:extLst>
      <p:ext uri="{BB962C8B-B14F-4D97-AF65-F5344CB8AC3E}">
        <p14:creationId xmlns:p14="http://schemas.microsoft.com/office/powerpoint/2010/main" val="348762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9BC3590-62DC-42ED-A6FC-CAA26478FFE1}" type="slidenum">
              <a:rPr lang="fr-CA" smtClean="0"/>
              <a:t>22</a:t>
            </a:fld>
            <a:endParaRPr lang="fr-CA" dirty="0"/>
          </a:p>
        </p:txBody>
      </p:sp>
    </p:spTree>
    <p:extLst>
      <p:ext uri="{BB962C8B-B14F-4D97-AF65-F5344CB8AC3E}">
        <p14:creationId xmlns:p14="http://schemas.microsoft.com/office/powerpoint/2010/main" val="801637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24</a:t>
            </a:fld>
            <a:endParaRPr lang="fr-CA" dirty="0"/>
          </a:p>
        </p:txBody>
      </p:sp>
    </p:spTree>
    <p:extLst>
      <p:ext uri="{BB962C8B-B14F-4D97-AF65-F5344CB8AC3E}">
        <p14:creationId xmlns:p14="http://schemas.microsoft.com/office/powerpoint/2010/main" val="3086757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B96A452-A209-4183-A23F-986B3D74B82B}" type="slidenum">
              <a:rPr lang="fr-CA" smtClean="0"/>
              <a:t>26</a:t>
            </a:fld>
            <a:endParaRPr lang="fr-CA" dirty="0"/>
          </a:p>
        </p:txBody>
      </p:sp>
    </p:spTree>
    <p:extLst>
      <p:ext uri="{BB962C8B-B14F-4D97-AF65-F5344CB8AC3E}">
        <p14:creationId xmlns:p14="http://schemas.microsoft.com/office/powerpoint/2010/main" val="3997980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age titre">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Espace réservé du texte 6"/>
          <p:cNvSpPr>
            <a:spLocks noGrp="1"/>
          </p:cNvSpPr>
          <p:nvPr>
            <p:ph type="body" sz="quarter" idx="13" hasCustomPrompt="1"/>
          </p:nvPr>
        </p:nvSpPr>
        <p:spPr>
          <a:xfrm>
            <a:off x="5350934" y="3742269"/>
            <a:ext cx="3386137" cy="558801"/>
          </a:xfrm>
          <a:prstGeom prst="rect">
            <a:avLst/>
          </a:prstGeom>
        </p:spPr>
        <p:txBody>
          <a:bodyPr>
            <a:noAutofit/>
          </a:bodyPr>
          <a:lstStyle>
            <a:lvl1pPr marL="0" indent="0">
              <a:spcBef>
                <a:spcPts val="900"/>
              </a:spcBef>
              <a:buNone/>
              <a:defRPr sz="1200" b="0">
                <a:solidFill>
                  <a:schemeClr val="tx1">
                    <a:lumMod val="75000"/>
                    <a:lumOff val="25000"/>
                  </a:schemeClr>
                </a:solidFill>
                <a:latin typeface="Arial Narrow" panose="020B0606020202030204" pitchFamily="34" charset="0"/>
                <a:cs typeface="Times New Roman" panose="02020603050405020304" pitchFamily="18" charset="0"/>
              </a:defRPr>
            </a:lvl1pPr>
            <a:lvl2pPr marL="342900" indent="0">
              <a:buNone/>
              <a:defRPr sz="1725"/>
            </a:lvl2pPr>
            <a:lvl3pPr marL="685800" indent="0">
              <a:buNone/>
              <a:defRPr sz="1725"/>
            </a:lvl3pPr>
            <a:lvl4pPr marL="1028700" indent="0">
              <a:buNone/>
              <a:defRPr sz="1725"/>
            </a:lvl4pPr>
            <a:lvl5pPr marL="1371600" indent="0">
              <a:buNone/>
              <a:defRPr sz="1725"/>
            </a:lvl5pPr>
          </a:lstStyle>
          <a:p>
            <a:pPr lvl="0"/>
            <a:r>
              <a:rPr lang="fr-CA" dirty="0"/>
              <a:t>Cliquez pour modifier le sous-titre</a:t>
            </a:r>
          </a:p>
        </p:txBody>
      </p:sp>
      <p:sp>
        <p:nvSpPr>
          <p:cNvPr id="10" name="Espace réservé du texte 9"/>
          <p:cNvSpPr>
            <a:spLocks noGrp="1"/>
          </p:cNvSpPr>
          <p:nvPr>
            <p:ph type="body" sz="quarter" idx="14" hasCustomPrompt="1"/>
          </p:nvPr>
        </p:nvSpPr>
        <p:spPr>
          <a:xfrm>
            <a:off x="5350934" y="4275665"/>
            <a:ext cx="3386137" cy="321733"/>
          </a:xfrm>
          <a:prstGeom prst="rect">
            <a:avLst/>
          </a:prstGeom>
        </p:spPr>
        <p:txBody>
          <a:bodyPr/>
          <a:lstStyle>
            <a:lvl1pPr marL="0" indent="0">
              <a:buNone/>
              <a:defRPr sz="750" b="0" baseline="0">
                <a:latin typeface="Arial Narrow" panose="020B0606020202030204" pitchFamily="34" charset="0"/>
              </a:defRPr>
            </a:lvl1pPr>
          </a:lstStyle>
          <a:p>
            <a:pPr lvl="0"/>
            <a:r>
              <a:rPr lang="fr-CA" dirty="0"/>
              <a:t>Prénom Nom</a:t>
            </a:r>
            <a:br>
              <a:rPr lang="fr-CA" dirty="0"/>
            </a:br>
            <a:r>
              <a:rPr lang="fr-CA" dirty="0"/>
              <a:t>Date</a:t>
            </a:r>
          </a:p>
        </p:txBody>
      </p:sp>
      <p:sp>
        <p:nvSpPr>
          <p:cNvPr id="6" name="Espace réservé du texte 5"/>
          <p:cNvSpPr>
            <a:spLocks noGrp="1"/>
          </p:cNvSpPr>
          <p:nvPr>
            <p:ph type="body" sz="quarter" idx="16" hasCustomPrompt="1"/>
          </p:nvPr>
        </p:nvSpPr>
        <p:spPr>
          <a:xfrm>
            <a:off x="1041401" y="2"/>
            <a:ext cx="7594600" cy="1244599"/>
          </a:xfrm>
          <a:prstGeom prst="rect">
            <a:avLst/>
          </a:prstGeom>
        </p:spPr>
        <p:txBody>
          <a:bodyPr anchor="ctr"/>
          <a:lstStyle>
            <a:lvl1pPr marL="0" indent="0">
              <a:buNone/>
              <a:defRPr sz="2400" b="1">
                <a:solidFill>
                  <a:srgbClr val="C00000"/>
                </a:solidFill>
                <a:latin typeface="Arial Narrow" panose="020B0606020202030204" pitchFamily="34" charset="0"/>
                <a:cs typeface="Arial" panose="020B0604020202020204" pitchFamily="34" charset="0"/>
              </a:defRPr>
            </a:lvl1pPr>
          </a:lstStyle>
          <a:p>
            <a:pPr lvl="0"/>
            <a:r>
              <a:rPr lang="fr-FR" dirty="0"/>
              <a:t>Cliquez pour modifier le titre</a:t>
            </a:r>
            <a:endParaRPr lang="fr-CA" dirty="0"/>
          </a:p>
        </p:txBody>
      </p:sp>
    </p:spTree>
    <p:extLst>
      <p:ext uri="{BB962C8B-B14F-4D97-AF65-F5344CB8AC3E}">
        <p14:creationId xmlns:p14="http://schemas.microsoft.com/office/powerpoint/2010/main" val="33568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10"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675">
                <a:solidFill>
                  <a:schemeClr val="tx1">
                    <a:tint val="75000"/>
                  </a:schemeClr>
                </a:solidFill>
                <a:latin typeface="Arial Narrow" panose="020B0606020202030204" pitchFamily="34" charset="0"/>
              </a:defRPr>
            </a:lvl1pPr>
          </a:lstStyle>
          <a:p>
            <a:fld id="{29B9E566-317B-4EA5-BD73-83FBCFFE4A41}" type="slidenum">
              <a:rPr lang="fr-CA" smtClean="0"/>
              <a:t>‹N°›</a:t>
            </a:fld>
            <a:endParaRPr lang="fr-CA" dirty="0"/>
          </a:p>
        </p:txBody>
      </p:sp>
      <p:sp>
        <p:nvSpPr>
          <p:cNvPr id="11" name="Titre 18"/>
          <p:cNvSpPr>
            <a:spLocks noGrp="1"/>
          </p:cNvSpPr>
          <p:nvPr>
            <p:ph type="title"/>
          </p:nvPr>
        </p:nvSpPr>
        <p:spPr>
          <a:xfrm>
            <a:off x="804338" y="796913"/>
            <a:ext cx="7492997" cy="837305"/>
          </a:xfrm>
          <a:prstGeom prst="rect">
            <a:avLst/>
          </a:prstGeom>
        </p:spPr>
        <p:txBody>
          <a:bodyPr/>
          <a:lstStyle>
            <a:lvl1pPr marL="0" indent="0" algn="l">
              <a:defRPr sz="3000" b="0">
                <a:solidFill>
                  <a:srgbClr val="CD0920"/>
                </a:solidFill>
                <a:latin typeface="Arial Narrow" panose="020B0606020202030204" pitchFamily="34" charset="0"/>
                <a:cs typeface="Times New Roman" panose="02020603050405020304" pitchFamily="18" charset="0"/>
              </a:defRPr>
            </a:lvl1pPr>
          </a:lstStyle>
          <a:p>
            <a:r>
              <a:rPr lang="fr-FR"/>
              <a:t>Modifiez le style du titre</a:t>
            </a:r>
            <a:endParaRPr lang="fr-CA" dirty="0"/>
          </a:p>
        </p:txBody>
      </p:sp>
      <p:sp>
        <p:nvSpPr>
          <p:cNvPr id="14" name="Espace réservé du contenu 2"/>
          <p:cNvSpPr>
            <a:spLocks noGrp="1"/>
          </p:cNvSpPr>
          <p:nvPr>
            <p:ph idx="1" hasCustomPrompt="1"/>
          </p:nvPr>
        </p:nvSpPr>
        <p:spPr>
          <a:xfrm>
            <a:off x="804338" y="2389479"/>
            <a:ext cx="7492997" cy="3486303"/>
          </a:xfrm>
          <a:prstGeom prst="rect">
            <a:avLst/>
          </a:prstGeom>
        </p:spPr>
        <p:txBody>
          <a:bodyPr>
            <a:noAutofit/>
          </a:bodyPr>
          <a:lstStyle>
            <a:lvl1pPr marL="133350" indent="-133350">
              <a:spcBef>
                <a:spcPts val="225"/>
              </a:spcBef>
              <a:spcAft>
                <a:spcPts val="450"/>
              </a:spcAft>
              <a:buClr>
                <a:srgbClr val="E7021A"/>
              </a:buClr>
              <a:defRPr sz="1350">
                <a:solidFill>
                  <a:schemeClr val="tx1">
                    <a:lumMod val="75000"/>
                    <a:lumOff val="25000"/>
                  </a:schemeClr>
                </a:solidFill>
                <a:latin typeface="Arial Narrow"/>
                <a:cs typeface="Arial Narrow"/>
              </a:defRPr>
            </a:lvl1pPr>
            <a:lvl2pPr marL="266700" indent="-133350">
              <a:spcBef>
                <a:spcPts val="0"/>
              </a:spcBef>
              <a:spcAft>
                <a:spcPts val="450"/>
              </a:spcAft>
              <a:buFont typeface="Arial" panose="020B0604020202020204" pitchFamily="34" charset="0"/>
              <a:buChar char="»"/>
              <a:defRPr sz="1200" b="0">
                <a:solidFill>
                  <a:schemeClr val="tx1">
                    <a:lumMod val="75000"/>
                    <a:lumOff val="25000"/>
                  </a:schemeClr>
                </a:solidFill>
                <a:latin typeface="Arial Narrow"/>
                <a:cs typeface="Arial Narrow"/>
              </a:defRPr>
            </a:lvl2pPr>
            <a:lvl3pPr marL="406004" indent="-139304">
              <a:spcBef>
                <a:spcPts val="0"/>
              </a:spcBef>
              <a:spcAft>
                <a:spcPts val="225"/>
              </a:spcAft>
              <a:defRPr sz="1050">
                <a:solidFill>
                  <a:schemeClr val="bg1">
                    <a:lumMod val="50000"/>
                  </a:schemeClr>
                </a:solidFill>
                <a:latin typeface="Arial Narrow"/>
                <a:cs typeface="Arial Narrow"/>
              </a:defRPr>
            </a:lvl3pPr>
            <a:lvl4pPr>
              <a:defRPr sz="1200">
                <a:solidFill>
                  <a:schemeClr val="tx1">
                    <a:lumMod val="50000"/>
                    <a:lumOff val="50000"/>
                  </a:schemeClr>
                </a:solidFill>
                <a:latin typeface="Arial Narrow"/>
                <a:cs typeface="Arial Narrow"/>
              </a:defRPr>
            </a:lvl4pPr>
            <a:lvl5pPr>
              <a:defRPr sz="1200">
                <a:solidFill>
                  <a:schemeClr val="tx1">
                    <a:lumMod val="50000"/>
                    <a:lumOff val="50000"/>
                  </a:schemeClr>
                </a:solidFill>
                <a:latin typeface="Arial Narrow"/>
                <a:cs typeface="Arial Narrow"/>
              </a:defRPr>
            </a:lvl5pPr>
          </a:lstStyle>
          <a:p>
            <a:pPr lvl="0"/>
            <a:r>
              <a:rPr lang="fr-CA" dirty="0"/>
              <a:t>Cliquez pour modifier le texte </a:t>
            </a:r>
          </a:p>
          <a:p>
            <a:pPr lvl="1"/>
            <a:r>
              <a:rPr lang="fr-CA" dirty="0"/>
              <a:t>Deuxième niveau</a:t>
            </a:r>
          </a:p>
          <a:p>
            <a:pPr lvl="2"/>
            <a:r>
              <a:rPr lang="fr-CA" dirty="0"/>
              <a:t>Troisième niveau</a:t>
            </a:r>
          </a:p>
        </p:txBody>
      </p:sp>
      <p:sp>
        <p:nvSpPr>
          <p:cNvPr id="16" name="Espace réservé du texte 6"/>
          <p:cNvSpPr>
            <a:spLocks noGrp="1"/>
          </p:cNvSpPr>
          <p:nvPr>
            <p:ph type="body" sz="quarter" idx="13" hasCustomPrompt="1"/>
          </p:nvPr>
        </p:nvSpPr>
        <p:spPr>
          <a:xfrm>
            <a:off x="804338" y="1651151"/>
            <a:ext cx="7492997" cy="721395"/>
          </a:xfrm>
          <a:prstGeom prst="rect">
            <a:avLst/>
          </a:prstGeom>
        </p:spPr>
        <p:txBody>
          <a:bodyPr>
            <a:noAutofit/>
          </a:bodyPr>
          <a:lstStyle>
            <a:lvl1pPr marL="0" indent="0">
              <a:spcBef>
                <a:spcPts val="900"/>
              </a:spcBef>
              <a:buNone/>
              <a:defRPr sz="1500" b="1">
                <a:solidFill>
                  <a:schemeClr val="tx1">
                    <a:lumMod val="75000"/>
                    <a:lumOff val="25000"/>
                  </a:schemeClr>
                </a:solidFill>
                <a:latin typeface="Arial Narrow" panose="020B0606020202030204" pitchFamily="34" charset="0"/>
                <a:cs typeface="Times New Roman" panose="02020603050405020304" pitchFamily="18" charset="0"/>
              </a:defRPr>
            </a:lvl1pPr>
            <a:lvl2pPr marL="342900" indent="0">
              <a:buNone/>
              <a:defRPr sz="1725"/>
            </a:lvl2pPr>
            <a:lvl3pPr marL="685800" indent="0">
              <a:buNone/>
              <a:defRPr sz="1725"/>
            </a:lvl3pPr>
            <a:lvl4pPr marL="1028700" indent="0">
              <a:buNone/>
              <a:defRPr sz="1725"/>
            </a:lvl4pPr>
            <a:lvl5pPr marL="1371600" indent="0">
              <a:buNone/>
              <a:defRPr sz="1725"/>
            </a:lvl5pPr>
          </a:lstStyle>
          <a:p>
            <a:pPr lvl="0"/>
            <a:r>
              <a:rPr lang="fr-CA" dirty="0"/>
              <a:t>Cliquez pour modifier le sous-titre 1</a:t>
            </a:r>
          </a:p>
        </p:txBody>
      </p:sp>
    </p:spTree>
    <p:extLst>
      <p:ext uri="{BB962C8B-B14F-4D97-AF65-F5344CB8AC3E}">
        <p14:creationId xmlns:p14="http://schemas.microsoft.com/office/powerpoint/2010/main" val="427072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re sur deux lignes et contenu">
    <p:spTree>
      <p:nvGrpSpPr>
        <p:cNvPr id="1" name=""/>
        <p:cNvGrpSpPr/>
        <p:nvPr/>
      </p:nvGrpSpPr>
      <p:grpSpPr>
        <a:xfrm>
          <a:off x="0" y="0"/>
          <a:ext cx="0" cy="0"/>
          <a:chOff x="0" y="0"/>
          <a:chExt cx="0" cy="0"/>
        </a:xfrm>
      </p:grpSpPr>
      <p:sp>
        <p:nvSpPr>
          <p:cNvPr id="32" name="Titre 18"/>
          <p:cNvSpPr>
            <a:spLocks noGrp="1"/>
          </p:cNvSpPr>
          <p:nvPr>
            <p:ph type="title"/>
          </p:nvPr>
        </p:nvSpPr>
        <p:spPr>
          <a:xfrm>
            <a:off x="804338" y="796911"/>
            <a:ext cx="7492997" cy="1347744"/>
          </a:xfrm>
          <a:prstGeom prst="rect">
            <a:avLst/>
          </a:prstGeom>
        </p:spPr>
        <p:txBody>
          <a:bodyPr/>
          <a:lstStyle>
            <a:lvl1pPr marL="0" indent="0" algn="l">
              <a:defRPr sz="3000" b="0">
                <a:solidFill>
                  <a:srgbClr val="CD0920"/>
                </a:solidFill>
                <a:latin typeface="Arial Narrow" panose="020B0606020202030204" pitchFamily="34" charset="0"/>
                <a:cs typeface="Times New Roman" panose="02020603050405020304" pitchFamily="18" charset="0"/>
              </a:defRPr>
            </a:lvl1pPr>
          </a:lstStyle>
          <a:p>
            <a:r>
              <a:rPr lang="fr-FR"/>
              <a:t>Modifiez le style du titre</a:t>
            </a:r>
            <a:endParaRPr lang="fr-CA" dirty="0"/>
          </a:p>
        </p:txBody>
      </p:sp>
      <p:sp>
        <p:nvSpPr>
          <p:cNvPr id="15" name="Espace réservé du contenu 2"/>
          <p:cNvSpPr>
            <a:spLocks noGrp="1"/>
          </p:cNvSpPr>
          <p:nvPr>
            <p:ph idx="1" hasCustomPrompt="1"/>
          </p:nvPr>
        </p:nvSpPr>
        <p:spPr>
          <a:xfrm>
            <a:off x="804338" y="2895449"/>
            <a:ext cx="7492997" cy="2971866"/>
          </a:xfrm>
          <a:prstGeom prst="rect">
            <a:avLst/>
          </a:prstGeom>
        </p:spPr>
        <p:txBody>
          <a:bodyPr>
            <a:noAutofit/>
          </a:bodyPr>
          <a:lstStyle>
            <a:lvl1pPr marL="133350" indent="-133350">
              <a:spcBef>
                <a:spcPts val="900"/>
              </a:spcBef>
              <a:spcAft>
                <a:spcPts val="450"/>
              </a:spcAft>
              <a:buClr>
                <a:srgbClr val="E7021A"/>
              </a:buClr>
              <a:defRPr sz="1350">
                <a:solidFill>
                  <a:schemeClr val="tx1">
                    <a:lumMod val="75000"/>
                    <a:lumOff val="25000"/>
                  </a:schemeClr>
                </a:solidFill>
                <a:latin typeface="Arial Narrow"/>
                <a:cs typeface="Arial Narrow"/>
              </a:defRPr>
            </a:lvl1pPr>
            <a:lvl2pPr marL="266700" indent="-133350">
              <a:spcBef>
                <a:spcPts val="0"/>
              </a:spcBef>
              <a:spcAft>
                <a:spcPts val="450"/>
              </a:spcAft>
              <a:buFont typeface="Arial" panose="020B0604020202020204" pitchFamily="34" charset="0"/>
              <a:buChar char="»"/>
              <a:defRPr sz="1200" b="0">
                <a:solidFill>
                  <a:schemeClr val="tx1">
                    <a:lumMod val="75000"/>
                    <a:lumOff val="25000"/>
                  </a:schemeClr>
                </a:solidFill>
                <a:latin typeface="Arial Narrow"/>
                <a:cs typeface="Arial Narrow"/>
              </a:defRPr>
            </a:lvl2pPr>
            <a:lvl3pPr marL="406004" indent="-139304">
              <a:spcBef>
                <a:spcPts val="0"/>
              </a:spcBef>
              <a:spcAft>
                <a:spcPts val="225"/>
              </a:spcAft>
              <a:defRPr sz="1050">
                <a:solidFill>
                  <a:schemeClr val="bg1">
                    <a:lumMod val="50000"/>
                  </a:schemeClr>
                </a:solidFill>
                <a:latin typeface="Arial Narrow"/>
                <a:cs typeface="Arial Narrow"/>
              </a:defRPr>
            </a:lvl3pPr>
            <a:lvl4pPr>
              <a:defRPr sz="1200">
                <a:solidFill>
                  <a:schemeClr val="tx1">
                    <a:lumMod val="50000"/>
                    <a:lumOff val="50000"/>
                  </a:schemeClr>
                </a:solidFill>
                <a:latin typeface="Arial Narrow"/>
                <a:cs typeface="Arial Narrow"/>
              </a:defRPr>
            </a:lvl4pPr>
            <a:lvl5pPr>
              <a:defRPr sz="1200">
                <a:solidFill>
                  <a:schemeClr val="tx1">
                    <a:lumMod val="50000"/>
                    <a:lumOff val="50000"/>
                  </a:schemeClr>
                </a:solidFill>
                <a:latin typeface="Arial Narrow"/>
                <a:cs typeface="Arial Narrow"/>
              </a:defRPr>
            </a:lvl5pPr>
          </a:lstStyle>
          <a:p>
            <a:pPr lvl="0"/>
            <a:r>
              <a:rPr lang="fr-CA" dirty="0"/>
              <a:t>Cliquez pour modifier le texte </a:t>
            </a:r>
          </a:p>
          <a:p>
            <a:pPr lvl="1"/>
            <a:r>
              <a:rPr lang="fr-CA" dirty="0"/>
              <a:t>Deuxième niveau</a:t>
            </a:r>
          </a:p>
          <a:p>
            <a:pPr lvl="2"/>
            <a:r>
              <a:rPr lang="fr-CA" dirty="0"/>
              <a:t>Troisième niveau</a:t>
            </a:r>
          </a:p>
        </p:txBody>
      </p:sp>
      <p:sp>
        <p:nvSpPr>
          <p:cNvPr id="29"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675">
                <a:solidFill>
                  <a:schemeClr val="tx1">
                    <a:tint val="75000"/>
                  </a:schemeClr>
                </a:solidFill>
                <a:latin typeface="Arial Narrow" panose="020B0606020202030204" pitchFamily="34" charset="0"/>
              </a:defRPr>
            </a:lvl1pPr>
          </a:lstStyle>
          <a:p>
            <a:fld id="{29B9E566-317B-4EA5-BD73-83FBCFFE4A41}" type="slidenum">
              <a:rPr lang="fr-CA" smtClean="0"/>
              <a:t>‹N°›</a:t>
            </a:fld>
            <a:endParaRPr lang="fr-CA" dirty="0"/>
          </a:p>
        </p:txBody>
      </p:sp>
      <p:sp>
        <p:nvSpPr>
          <p:cNvPr id="17" name="Espace réservé du texte 6"/>
          <p:cNvSpPr>
            <a:spLocks noGrp="1"/>
          </p:cNvSpPr>
          <p:nvPr>
            <p:ph type="body" sz="quarter" idx="13" hasCustomPrompt="1"/>
          </p:nvPr>
        </p:nvSpPr>
        <p:spPr>
          <a:xfrm>
            <a:off x="804338" y="2157122"/>
            <a:ext cx="7492997" cy="721395"/>
          </a:xfrm>
          <a:prstGeom prst="rect">
            <a:avLst/>
          </a:prstGeom>
        </p:spPr>
        <p:txBody>
          <a:bodyPr>
            <a:noAutofit/>
          </a:bodyPr>
          <a:lstStyle>
            <a:lvl1pPr marL="0" indent="0">
              <a:spcBef>
                <a:spcPts val="900"/>
              </a:spcBef>
              <a:buNone/>
              <a:defRPr sz="1500" b="1">
                <a:solidFill>
                  <a:schemeClr val="tx1">
                    <a:lumMod val="75000"/>
                    <a:lumOff val="25000"/>
                  </a:schemeClr>
                </a:solidFill>
                <a:latin typeface="Arial Narrow" panose="020B0606020202030204" pitchFamily="34" charset="0"/>
                <a:cs typeface="Times New Roman" panose="02020603050405020304" pitchFamily="18" charset="0"/>
              </a:defRPr>
            </a:lvl1pPr>
            <a:lvl2pPr marL="342900" indent="0">
              <a:buNone/>
              <a:defRPr sz="1725"/>
            </a:lvl2pPr>
            <a:lvl3pPr marL="685800" indent="0">
              <a:buNone/>
              <a:defRPr sz="1725"/>
            </a:lvl3pPr>
            <a:lvl4pPr marL="1028700" indent="0">
              <a:buNone/>
              <a:defRPr sz="1725"/>
            </a:lvl4pPr>
            <a:lvl5pPr marL="1371600" indent="0">
              <a:buNone/>
              <a:defRPr sz="1725"/>
            </a:lvl5pPr>
          </a:lstStyle>
          <a:p>
            <a:pPr lvl="0"/>
            <a:r>
              <a:rPr lang="fr-CA" dirty="0"/>
              <a:t>Cliquez pour modifier le sous-titre 1</a:t>
            </a:r>
          </a:p>
        </p:txBody>
      </p:sp>
    </p:spTree>
    <p:extLst>
      <p:ext uri="{BB962C8B-B14F-4D97-AF65-F5344CB8AC3E}">
        <p14:creationId xmlns:p14="http://schemas.microsoft.com/office/powerpoint/2010/main" val="346196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Deux contenus">
    <p:spTree>
      <p:nvGrpSpPr>
        <p:cNvPr id="1" name=""/>
        <p:cNvGrpSpPr/>
        <p:nvPr/>
      </p:nvGrpSpPr>
      <p:grpSpPr>
        <a:xfrm>
          <a:off x="0" y="0"/>
          <a:ext cx="0" cy="0"/>
          <a:chOff x="0" y="0"/>
          <a:chExt cx="0" cy="0"/>
        </a:xfrm>
      </p:grpSpPr>
      <p:sp>
        <p:nvSpPr>
          <p:cNvPr id="8" name="Espace réservé du texte 6"/>
          <p:cNvSpPr>
            <a:spLocks noGrp="1"/>
          </p:cNvSpPr>
          <p:nvPr>
            <p:ph type="body" sz="quarter" idx="15" hasCustomPrompt="1"/>
          </p:nvPr>
        </p:nvSpPr>
        <p:spPr>
          <a:xfrm>
            <a:off x="804338" y="1651151"/>
            <a:ext cx="7492997" cy="721395"/>
          </a:xfrm>
          <a:prstGeom prst="rect">
            <a:avLst/>
          </a:prstGeom>
        </p:spPr>
        <p:txBody>
          <a:bodyPr>
            <a:noAutofit/>
          </a:bodyPr>
          <a:lstStyle>
            <a:lvl1pPr marL="0" indent="0">
              <a:spcBef>
                <a:spcPts val="900"/>
              </a:spcBef>
              <a:buNone/>
              <a:defRPr sz="1500" b="1">
                <a:solidFill>
                  <a:schemeClr val="tx1">
                    <a:lumMod val="75000"/>
                    <a:lumOff val="25000"/>
                  </a:schemeClr>
                </a:solidFill>
                <a:latin typeface="Arial Narrow" panose="020B0606020202030204" pitchFamily="34" charset="0"/>
                <a:cs typeface="Times New Roman" panose="02020603050405020304" pitchFamily="18" charset="0"/>
              </a:defRPr>
            </a:lvl1pPr>
            <a:lvl2pPr marL="342900" indent="0">
              <a:buNone/>
              <a:defRPr sz="1725"/>
            </a:lvl2pPr>
            <a:lvl3pPr marL="685800" indent="0">
              <a:buNone/>
              <a:defRPr sz="1725"/>
            </a:lvl3pPr>
            <a:lvl4pPr marL="1028700" indent="0">
              <a:buNone/>
              <a:defRPr sz="1725"/>
            </a:lvl4pPr>
            <a:lvl5pPr marL="1371600" indent="0">
              <a:buNone/>
              <a:defRPr sz="1725"/>
            </a:lvl5pPr>
          </a:lstStyle>
          <a:p>
            <a:pPr lvl="0"/>
            <a:r>
              <a:rPr lang="fr-CA" dirty="0"/>
              <a:t>Cliquez pour modifier le sous-titre 1</a:t>
            </a:r>
          </a:p>
        </p:txBody>
      </p:sp>
      <p:sp>
        <p:nvSpPr>
          <p:cNvPr id="15" name="Espace réservé du contenu 2"/>
          <p:cNvSpPr>
            <a:spLocks noGrp="1"/>
          </p:cNvSpPr>
          <p:nvPr>
            <p:ph idx="1" hasCustomPrompt="1"/>
          </p:nvPr>
        </p:nvSpPr>
        <p:spPr>
          <a:xfrm>
            <a:off x="804338" y="2389479"/>
            <a:ext cx="3555994" cy="3452435"/>
          </a:xfrm>
          <a:prstGeom prst="rect">
            <a:avLst/>
          </a:prstGeom>
        </p:spPr>
        <p:txBody>
          <a:bodyPr>
            <a:noAutofit/>
          </a:bodyPr>
          <a:lstStyle>
            <a:lvl1pPr marL="133350" indent="-133350">
              <a:spcBef>
                <a:spcPts val="900"/>
              </a:spcBef>
              <a:spcAft>
                <a:spcPts val="450"/>
              </a:spcAft>
              <a:buClr>
                <a:srgbClr val="E7021A"/>
              </a:buClr>
              <a:defRPr sz="1350">
                <a:solidFill>
                  <a:schemeClr val="tx1">
                    <a:lumMod val="75000"/>
                    <a:lumOff val="25000"/>
                  </a:schemeClr>
                </a:solidFill>
                <a:latin typeface="Arial Narrow"/>
                <a:cs typeface="Arial Narrow"/>
              </a:defRPr>
            </a:lvl1pPr>
            <a:lvl2pPr marL="266700" indent="-133350">
              <a:spcBef>
                <a:spcPts val="0"/>
              </a:spcBef>
              <a:spcAft>
                <a:spcPts val="450"/>
              </a:spcAft>
              <a:buFont typeface="Arial" panose="020B0604020202020204" pitchFamily="34" charset="0"/>
              <a:buChar char="»"/>
              <a:defRPr sz="1200" b="0">
                <a:solidFill>
                  <a:schemeClr val="tx1">
                    <a:lumMod val="75000"/>
                    <a:lumOff val="25000"/>
                  </a:schemeClr>
                </a:solidFill>
                <a:latin typeface="Arial Narrow"/>
                <a:cs typeface="Arial Narrow"/>
              </a:defRPr>
            </a:lvl2pPr>
            <a:lvl3pPr marL="406004" indent="-139304">
              <a:spcBef>
                <a:spcPts val="0"/>
              </a:spcBef>
              <a:spcAft>
                <a:spcPts val="225"/>
              </a:spcAft>
              <a:defRPr sz="1050">
                <a:solidFill>
                  <a:schemeClr val="bg1">
                    <a:lumMod val="50000"/>
                  </a:schemeClr>
                </a:solidFill>
                <a:latin typeface="Arial Narrow"/>
                <a:cs typeface="Arial Narrow"/>
              </a:defRPr>
            </a:lvl3pPr>
            <a:lvl4pPr>
              <a:defRPr sz="1200">
                <a:solidFill>
                  <a:schemeClr val="tx1">
                    <a:lumMod val="50000"/>
                    <a:lumOff val="50000"/>
                  </a:schemeClr>
                </a:solidFill>
                <a:latin typeface="Arial Narrow"/>
                <a:cs typeface="Arial Narrow"/>
              </a:defRPr>
            </a:lvl4pPr>
            <a:lvl5pPr>
              <a:defRPr sz="1200">
                <a:solidFill>
                  <a:schemeClr val="tx1">
                    <a:lumMod val="50000"/>
                    <a:lumOff val="50000"/>
                  </a:schemeClr>
                </a:solidFill>
                <a:latin typeface="Arial Narrow"/>
                <a:cs typeface="Arial Narrow"/>
              </a:defRPr>
            </a:lvl5pPr>
          </a:lstStyle>
          <a:p>
            <a:pPr lvl="0"/>
            <a:r>
              <a:rPr lang="fr-CA" dirty="0"/>
              <a:t>Cliquez pour modifier le texte</a:t>
            </a:r>
          </a:p>
          <a:p>
            <a:pPr lvl="1"/>
            <a:r>
              <a:rPr lang="fr-CA" dirty="0"/>
              <a:t>Deuxième niveau</a:t>
            </a:r>
          </a:p>
          <a:p>
            <a:pPr lvl="2"/>
            <a:r>
              <a:rPr lang="fr-CA" dirty="0"/>
              <a:t>Troisième niveau</a:t>
            </a:r>
          </a:p>
        </p:txBody>
      </p:sp>
      <p:sp>
        <p:nvSpPr>
          <p:cNvPr id="10" name="Espace réservé du contenu 2"/>
          <p:cNvSpPr>
            <a:spLocks noGrp="1"/>
          </p:cNvSpPr>
          <p:nvPr>
            <p:ph idx="14" hasCustomPrompt="1"/>
          </p:nvPr>
        </p:nvSpPr>
        <p:spPr>
          <a:xfrm>
            <a:off x="4783674" y="2389479"/>
            <a:ext cx="3555994" cy="3452435"/>
          </a:xfrm>
          <a:prstGeom prst="rect">
            <a:avLst/>
          </a:prstGeom>
        </p:spPr>
        <p:txBody>
          <a:bodyPr>
            <a:noAutofit/>
          </a:bodyPr>
          <a:lstStyle>
            <a:lvl1pPr marL="133350" indent="-133350">
              <a:spcBef>
                <a:spcPts val="900"/>
              </a:spcBef>
              <a:spcAft>
                <a:spcPts val="450"/>
              </a:spcAft>
              <a:buClr>
                <a:srgbClr val="E7021A"/>
              </a:buClr>
              <a:defRPr sz="1350">
                <a:solidFill>
                  <a:schemeClr val="tx1">
                    <a:lumMod val="75000"/>
                    <a:lumOff val="25000"/>
                  </a:schemeClr>
                </a:solidFill>
                <a:latin typeface="Arial Narrow"/>
                <a:cs typeface="Arial Narrow"/>
              </a:defRPr>
            </a:lvl1pPr>
            <a:lvl2pPr marL="266700" indent="-133350">
              <a:spcBef>
                <a:spcPts val="0"/>
              </a:spcBef>
              <a:spcAft>
                <a:spcPts val="450"/>
              </a:spcAft>
              <a:buFont typeface="Arial" panose="020B0604020202020204" pitchFamily="34" charset="0"/>
              <a:buChar char="»"/>
              <a:defRPr sz="1200" b="0">
                <a:solidFill>
                  <a:schemeClr val="tx1">
                    <a:lumMod val="75000"/>
                    <a:lumOff val="25000"/>
                  </a:schemeClr>
                </a:solidFill>
                <a:latin typeface="Arial Narrow"/>
                <a:cs typeface="Arial Narrow"/>
              </a:defRPr>
            </a:lvl2pPr>
            <a:lvl3pPr marL="406004" indent="-139304">
              <a:spcBef>
                <a:spcPts val="0"/>
              </a:spcBef>
              <a:spcAft>
                <a:spcPts val="225"/>
              </a:spcAft>
              <a:defRPr sz="1050">
                <a:solidFill>
                  <a:schemeClr val="bg1">
                    <a:lumMod val="50000"/>
                  </a:schemeClr>
                </a:solidFill>
                <a:latin typeface="Arial Narrow"/>
                <a:cs typeface="Arial Narrow"/>
              </a:defRPr>
            </a:lvl3pPr>
            <a:lvl4pPr>
              <a:defRPr sz="1200">
                <a:solidFill>
                  <a:schemeClr val="tx1">
                    <a:lumMod val="50000"/>
                    <a:lumOff val="50000"/>
                  </a:schemeClr>
                </a:solidFill>
                <a:latin typeface="Arial Narrow"/>
                <a:cs typeface="Arial Narrow"/>
              </a:defRPr>
            </a:lvl4pPr>
            <a:lvl5pPr>
              <a:defRPr sz="1200">
                <a:solidFill>
                  <a:schemeClr val="tx1">
                    <a:lumMod val="50000"/>
                    <a:lumOff val="50000"/>
                  </a:schemeClr>
                </a:solidFill>
                <a:latin typeface="Arial Narrow"/>
                <a:cs typeface="Arial Narrow"/>
              </a:defRPr>
            </a:lvl5pPr>
          </a:lstStyle>
          <a:p>
            <a:pPr lvl="0"/>
            <a:r>
              <a:rPr lang="fr-CA" dirty="0"/>
              <a:t>Cliquez pour modifier le texte</a:t>
            </a:r>
          </a:p>
          <a:p>
            <a:pPr lvl="1"/>
            <a:r>
              <a:rPr lang="fr-CA" dirty="0"/>
              <a:t>Deuxième niveau</a:t>
            </a:r>
          </a:p>
          <a:p>
            <a:pPr lvl="2"/>
            <a:r>
              <a:rPr lang="fr-CA" dirty="0"/>
              <a:t>Troisième niveau</a:t>
            </a:r>
          </a:p>
        </p:txBody>
      </p:sp>
      <p:sp>
        <p:nvSpPr>
          <p:cNvPr id="14"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675">
                <a:solidFill>
                  <a:schemeClr val="tx1">
                    <a:tint val="75000"/>
                  </a:schemeClr>
                </a:solidFill>
                <a:latin typeface="Arial Narrow" panose="020B0606020202030204" pitchFamily="34" charset="0"/>
              </a:defRPr>
            </a:lvl1pPr>
          </a:lstStyle>
          <a:p>
            <a:fld id="{29B9E566-317B-4EA5-BD73-83FBCFFE4A41}" type="slidenum">
              <a:rPr lang="fr-CA" smtClean="0"/>
              <a:t>‹N°›</a:t>
            </a:fld>
            <a:endParaRPr lang="fr-CA" dirty="0"/>
          </a:p>
        </p:txBody>
      </p:sp>
      <p:sp>
        <p:nvSpPr>
          <p:cNvPr id="12" name="Titre 18"/>
          <p:cNvSpPr>
            <a:spLocks noGrp="1"/>
          </p:cNvSpPr>
          <p:nvPr>
            <p:ph type="title"/>
          </p:nvPr>
        </p:nvSpPr>
        <p:spPr>
          <a:xfrm>
            <a:off x="804338" y="796913"/>
            <a:ext cx="7492997" cy="837305"/>
          </a:xfrm>
          <a:prstGeom prst="rect">
            <a:avLst/>
          </a:prstGeom>
        </p:spPr>
        <p:txBody>
          <a:bodyPr/>
          <a:lstStyle>
            <a:lvl1pPr marL="0" indent="0" algn="l">
              <a:defRPr sz="3000" b="0">
                <a:solidFill>
                  <a:srgbClr val="CD0920"/>
                </a:solidFill>
                <a:latin typeface="Arial Narrow" panose="020B0606020202030204" pitchFamily="34" charset="0"/>
                <a:cs typeface="Times New Roman" panose="02020603050405020304" pitchFamily="18" charset="0"/>
              </a:defRPr>
            </a:lvl1pPr>
          </a:lstStyle>
          <a:p>
            <a:r>
              <a:rPr lang="fr-FR"/>
              <a:t>Modifiez le style du titre</a:t>
            </a:r>
            <a:endParaRPr lang="fr-CA" dirty="0"/>
          </a:p>
        </p:txBody>
      </p:sp>
    </p:spTree>
    <p:extLst>
      <p:ext uri="{BB962C8B-B14F-4D97-AF65-F5344CB8AC3E}">
        <p14:creationId xmlns:p14="http://schemas.microsoft.com/office/powerpoint/2010/main" val="97806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exte et image">
    <p:spTree>
      <p:nvGrpSpPr>
        <p:cNvPr id="1" name=""/>
        <p:cNvGrpSpPr/>
        <p:nvPr/>
      </p:nvGrpSpPr>
      <p:grpSpPr>
        <a:xfrm>
          <a:off x="0" y="0"/>
          <a:ext cx="0" cy="0"/>
          <a:chOff x="0" y="0"/>
          <a:chExt cx="0" cy="0"/>
        </a:xfrm>
      </p:grpSpPr>
      <p:sp>
        <p:nvSpPr>
          <p:cNvPr id="7" name="Espace réservé du texte 6"/>
          <p:cNvSpPr>
            <a:spLocks noGrp="1"/>
          </p:cNvSpPr>
          <p:nvPr>
            <p:ph type="body" sz="quarter" idx="15" hasCustomPrompt="1"/>
          </p:nvPr>
        </p:nvSpPr>
        <p:spPr>
          <a:xfrm>
            <a:off x="804338" y="1651151"/>
            <a:ext cx="7492997" cy="721395"/>
          </a:xfrm>
          <a:prstGeom prst="rect">
            <a:avLst/>
          </a:prstGeom>
        </p:spPr>
        <p:txBody>
          <a:bodyPr>
            <a:noAutofit/>
          </a:bodyPr>
          <a:lstStyle>
            <a:lvl1pPr marL="0" indent="0">
              <a:spcBef>
                <a:spcPts val="900"/>
              </a:spcBef>
              <a:buNone/>
              <a:defRPr sz="1500" b="1">
                <a:solidFill>
                  <a:schemeClr val="tx1">
                    <a:lumMod val="75000"/>
                    <a:lumOff val="25000"/>
                  </a:schemeClr>
                </a:solidFill>
                <a:latin typeface="Arial Narrow" panose="020B0606020202030204" pitchFamily="34" charset="0"/>
                <a:cs typeface="Times New Roman" panose="02020603050405020304" pitchFamily="18" charset="0"/>
              </a:defRPr>
            </a:lvl1pPr>
            <a:lvl2pPr marL="342900" indent="0">
              <a:buNone/>
              <a:defRPr sz="1725"/>
            </a:lvl2pPr>
            <a:lvl3pPr marL="685800" indent="0">
              <a:buNone/>
              <a:defRPr sz="1725"/>
            </a:lvl3pPr>
            <a:lvl4pPr marL="1028700" indent="0">
              <a:buNone/>
              <a:defRPr sz="1725"/>
            </a:lvl4pPr>
            <a:lvl5pPr marL="1371600" indent="0">
              <a:buNone/>
              <a:defRPr sz="1725"/>
            </a:lvl5pPr>
          </a:lstStyle>
          <a:p>
            <a:pPr lvl="0"/>
            <a:r>
              <a:rPr lang="fr-CA" dirty="0"/>
              <a:t>Cliquez pour modifier le sous-titre 1</a:t>
            </a:r>
          </a:p>
        </p:txBody>
      </p:sp>
      <p:sp>
        <p:nvSpPr>
          <p:cNvPr id="17"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675">
                <a:solidFill>
                  <a:schemeClr val="tx1">
                    <a:tint val="75000"/>
                  </a:schemeClr>
                </a:solidFill>
                <a:latin typeface="Arial Narrow" panose="020B0606020202030204" pitchFamily="34" charset="0"/>
              </a:defRPr>
            </a:lvl1pPr>
          </a:lstStyle>
          <a:p>
            <a:fld id="{29B9E566-317B-4EA5-BD73-83FBCFFE4A41}" type="slidenum">
              <a:rPr lang="fr-CA" smtClean="0"/>
              <a:t>‹N°›</a:t>
            </a:fld>
            <a:endParaRPr lang="fr-CA" dirty="0"/>
          </a:p>
        </p:txBody>
      </p:sp>
      <p:sp>
        <p:nvSpPr>
          <p:cNvPr id="11" name="Espace réservé du contenu 2"/>
          <p:cNvSpPr>
            <a:spLocks noGrp="1"/>
          </p:cNvSpPr>
          <p:nvPr>
            <p:ph idx="18" hasCustomPrompt="1"/>
          </p:nvPr>
        </p:nvSpPr>
        <p:spPr>
          <a:xfrm>
            <a:off x="4783674" y="2389479"/>
            <a:ext cx="3555994" cy="3452435"/>
          </a:xfrm>
          <a:prstGeom prst="rect">
            <a:avLst/>
          </a:prstGeom>
        </p:spPr>
        <p:txBody>
          <a:bodyPr>
            <a:noAutofit/>
          </a:bodyPr>
          <a:lstStyle>
            <a:lvl1pPr marL="133350" indent="-133350">
              <a:spcBef>
                <a:spcPts val="900"/>
              </a:spcBef>
              <a:spcAft>
                <a:spcPts val="450"/>
              </a:spcAft>
              <a:buClr>
                <a:srgbClr val="E7021A"/>
              </a:buClr>
              <a:defRPr sz="1350">
                <a:solidFill>
                  <a:schemeClr val="tx1">
                    <a:lumMod val="75000"/>
                    <a:lumOff val="25000"/>
                  </a:schemeClr>
                </a:solidFill>
                <a:latin typeface="Arial Narrow"/>
                <a:cs typeface="Arial Narrow"/>
              </a:defRPr>
            </a:lvl1pPr>
            <a:lvl2pPr marL="266700" indent="-133350">
              <a:spcBef>
                <a:spcPts val="0"/>
              </a:spcBef>
              <a:spcAft>
                <a:spcPts val="450"/>
              </a:spcAft>
              <a:buFont typeface="Arial" panose="020B0604020202020204" pitchFamily="34" charset="0"/>
              <a:buChar char="»"/>
              <a:defRPr sz="1200" b="0">
                <a:solidFill>
                  <a:schemeClr val="tx1">
                    <a:lumMod val="75000"/>
                    <a:lumOff val="25000"/>
                  </a:schemeClr>
                </a:solidFill>
                <a:latin typeface="Arial Narrow"/>
                <a:cs typeface="Arial Narrow"/>
              </a:defRPr>
            </a:lvl2pPr>
            <a:lvl3pPr marL="406004" indent="-139304">
              <a:spcBef>
                <a:spcPts val="0"/>
              </a:spcBef>
              <a:spcAft>
                <a:spcPts val="225"/>
              </a:spcAft>
              <a:defRPr sz="1050">
                <a:solidFill>
                  <a:schemeClr val="bg1">
                    <a:lumMod val="50000"/>
                  </a:schemeClr>
                </a:solidFill>
                <a:latin typeface="Arial Narrow"/>
                <a:cs typeface="Arial Narrow"/>
              </a:defRPr>
            </a:lvl3pPr>
            <a:lvl4pPr>
              <a:defRPr sz="1200">
                <a:solidFill>
                  <a:schemeClr val="tx1">
                    <a:lumMod val="50000"/>
                    <a:lumOff val="50000"/>
                  </a:schemeClr>
                </a:solidFill>
                <a:latin typeface="Arial Narrow"/>
                <a:cs typeface="Arial Narrow"/>
              </a:defRPr>
            </a:lvl4pPr>
            <a:lvl5pPr>
              <a:defRPr sz="1200">
                <a:solidFill>
                  <a:schemeClr val="tx1">
                    <a:lumMod val="50000"/>
                    <a:lumOff val="50000"/>
                  </a:schemeClr>
                </a:solidFill>
                <a:latin typeface="Arial Narrow"/>
                <a:cs typeface="Arial Narrow"/>
              </a:defRPr>
            </a:lvl5pPr>
          </a:lstStyle>
          <a:p>
            <a:pPr lvl="0"/>
            <a:r>
              <a:rPr lang="fr-CA" dirty="0"/>
              <a:t>Cliquez pour modifier le texte Deuxième niveau</a:t>
            </a:r>
          </a:p>
          <a:p>
            <a:pPr lvl="2"/>
            <a:r>
              <a:rPr lang="fr-CA" dirty="0"/>
              <a:t>Troisième niveau</a:t>
            </a:r>
          </a:p>
        </p:txBody>
      </p:sp>
      <p:sp>
        <p:nvSpPr>
          <p:cNvPr id="14" name="Titre 18"/>
          <p:cNvSpPr>
            <a:spLocks noGrp="1"/>
          </p:cNvSpPr>
          <p:nvPr>
            <p:ph type="title"/>
          </p:nvPr>
        </p:nvSpPr>
        <p:spPr>
          <a:xfrm>
            <a:off x="804338" y="796913"/>
            <a:ext cx="7492997" cy="837305"/>
          </a:xfrm>
          <a:prstGeom prst="rect">
            <a:avLst/>
          </a:prstGeom>
        </p:spPr>
        <p:txBody>
          <a:bodyPr/>
          <a:lstStyle>
            <a:lvl1pPr marL="0" indent="0" algn="l">
              <a:defRPr sz="3000" b="0">
                <a:solidFill>
                  <a:srgbClr val="CD0920"/>
                </a:solidFill>
                <a:latin typeface="Arial Narrow" panose="020B0606020202030204" pitchFamily="34" charset="0"/>
                <a:cs typeface="Times New Roman" panose="02020603050405020304" pitchFamily="18" charset="0"/>
              </a:defRPr>
            </a:lvl1pPr>
          </a:lstStyle>
          <a:p>
            <a:r>
              <a:rPr lang="fr-FR"/>
              <a:t>Modifiez le style du titre</a:t>
            </a:r>
            <a:endParaRPr lang="fr-CA" dirty="0"/>
          </a:p>
        </p:txBody>
      </p:sp>
      <p:sp>
        <p:nvSpPr>
          <p:cNvPr id="19" name="Espace réservé pour une image  2"/>
          <p:cNvSpPr>
            <a:spLocks noGrp="1"/>
          </p:cNvSpPr>
          <p:nvPr>
            <p:ph type="pic" sz="quarter" idx="19"/>
          </p:nvPr>
        </p:nvSpPr>
        <p:spPr>
          <a:xfrm>
            <a:off x="922869" y="2389481"/>
            <a:ext cx="3437470" cy="3452521"/>
          </a:xfrm>
          <a:prstGeom prst="rect">
            <a:avLst/>
          </a:prstGeom>
          <a:ln w="6350">
            <a:solidFill>
              <a:schemeClr val="bg1">
                <a:lumMod val="50000"/>
              </a:schemeClr>
            </a:solidFill>
          </a:ln>
        </p:spPr>
        <p:txBody>
          <a:bodyPr/>
          <a:lstStyle>
            <a:lvl1pPr marL="0" indent="0">
              <a:buNone/>
              <a:defRPr sz="1350">
                <a:latin typeface="Arial Narrow" panose="020B0606020202030204" pitchFamily="34" charset="0"/>
              </a:defRPr>
            </a:lvl1pPr>
          </a:lstStyle>
          <a:p>
            <a:r>
              <a:rPr lang="fr-FR" dirty="0"/>
              <a:t>Cliquez sur l'icône pour ajouter une image</a:t>
            </a:r>
            <a:endParaRPr lang="fr-CA" dirty="0"/>
          </a:p>
        </p:txBody>
      </p:sp>
    </p:spTree>
    <p:extLst>
      <p:ext uri="{BB962C8B-B14F-4D97-AF65-F5344CB8AC3E}">
        <p14:creationId xmlns:p14="http://schemas.microsoft.com/office/powerpoint/2010/main" val="302896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sz="quarter" idx="15"/>
          </p:nvPr>
        </p:nvSpPr>
        <p:spPr>
          <a:xfrm>
            <a:off x="922869" y="2389481"/>
            <a:ext cx="7534806" cy="3452521"/>
          </a:xfrm>
          <a:prstGeom prst="rect">
            <a:avLst/>
          </a:prstGeom>
          <a:ln w="6350">
            <a:solidFill>
              <a:schemeClr val="bg1">
                <a:lumMod val="50000"/>
              </a:schemeClr>
            </a:solidFill>
          </a:ln>
        </p:spPr>
        <p:txBody>
          <a:bodyPr/>
          <a:lstStyle>
            <a:lvl1pPr marL="0" indent="0">
              <a:buNone/>
              <a:defRPr sz="1350">
                <a:latin typeface="Arial Narrow" panose="020B0606020202030204" pitchFamily="34" charset="0"/>
              </a:defRPr>
            </a:lvl1pPr>
          </a:lstStyle>
          <a:p>
            <a:r>
              <a:rPr lang="fr-FR" dirty="0"/>
              <a:t>Cliquez sur l'icône pour ajouter une image</a:t>
            </a:r>
            <a:endParaRPr lang="fr-CA" dirty="0"/>
          </a:p>
        </p:txBody>
      </p:sp>
      <p:sp>
        <p:nvSpPr>
          <p:cNvPr id="11"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675">
                <a:solidFill>
                  <a:schemeClr val="tx1">
                    <a:tint val="75000"/>
                  </a:schemeClr>
                </a:solidFill>
                <a:latin typeface="Arial Narrow" panose="020B0606020202030204" pitchFamily="34" charset="0"/>
              </a:defRPr>
            </a:lvl1pPr>
          </a:lstStyle>
          <a:p>
            <a:fld id="{29B9E566-317B-4EA5-BD73-83FBCFFE4A41}" type="slidenum">
              <a:rPr lang="fr-CA" smtClean="0"/>
              <a:t>‹N°›</a:t>
            </a:fld>
            <a:endParaRPr lang="fr-CA" dirty="0"/>
          </a:p>
        </p:txBody>
      </p:sp>
      <p:sp>
        <p:nvSpPr>
          <p:cNvPr id="12" name="Titre 18"/>
          <p:cNvSpPr>
            <a:spLocks noGrp="1"/>
          </p:cNvSpPr>
          <p:nvPr>
            <p:ph type="title"/>
          </p:nvPr>
        </p:nvSpPr>
        <p:spPr>
          <a:xfrm>
            <a:off x="804338" y="796913"/>
            <a:ext cx="7492997" cy="837305"/>
          </a:xfrm>
          <a:prstGeom prst="rect">
            <a:avLst/>
          </a:prstGeom>
        </p:spPr>
        <p:txBody>
          <a:bodyPr/>
          <a:lstStyle>
            <a:lvl1pPr marL="0" indent="0" algn="l">
              <a:defRPr sz="3000" b="0">
                <a:solidFill>
                  <a:srgbClr val="CD0920"/>
                </a:solidFill>
                <a:latin typeface="Arial Narrow" panose="020B0606020202030204" pitchFamily="34" charset="0"/>
                <a:cs typeface="Times New Roman" panose="02020603050405020304" pitchFamily="18" charset="0"/>
              </a:defRPr>
            </a:lvl1pPr>
          </a:lstStyle>
          <a:p>
            <a:r>
              <a:rPr lang="fr-FR"/>
              <a:t>Modifiez le style du titre</a:t>
            </a:r>
            <a:endParaRPr lang="fr-CA" dirty="0"/>
          </a:p>
        </p:txBody>
      </p:sp>
      <p:sp>
        <p:nvSpPr>
          <p:cNvPr id="6" name="Espace réservé du texte 6"/>
          <p:cNvSpPr>
            <a:spLocks noGrp="1"/>
          </p:cNvSpPr>
          <p:nvPr>
            <p:ph type="body" sz="quarter" idx="16" hasCustomPrompt="1"/>
          </p:nvPr>
        </p:nvSpPr>
        <p:spPr>
          <a:xfrm>
            <a:off x="804338" y="1651151"/>
            <a:ext cx="7492997" cy="721395"/>
          </a:xfrm>
          <a:prstGeom prst="rect">
            <a:avLst/>
          </a:prstGeom>
        </p:spPr>
        <p:txBody>
          <a:bodyPr>
            <a:noAutofit/>
          </a:bodyPr>
          <a:lstStyle>
            <a:lvl1pPr marL="0" indent="0">
              <a:spcBef>
                <a:spcPts val="900"/>
              </a:spcBef>
              <a:buNone/>
              <a:defRPr sz="1500" b="1">
                <a:solidFill>
                  <a:schemeClr val="tx1">
                    <a:lumMod val="75000"/>
                    <a:lumOff val="25000"/>
                  </a:schemeClr>
                </a:solidFill>
                <a:latin typeface="Arial Narrow" panose="020B0606020202030204" pitchFamily="34" charset="0"/>
                <a:cs typeface="Times New Roman" panose="02020603050405020304" pitchFamily="18" charset="0"/>
              </a:defRPr>
            </a:lvl1pPr>
            <a:lvl2pPr marL="342900" indent="0">
              <a:buNone/>
              <a:defRPr sz="1725"/>
            </a:lvl2pPr>
            <a:lvl3pPr marL="685800" indent="0">
              <a:buNone/>
              <a:defRPr sz="1725"/>
            </a:lvl3pPr>
            <a:lvl4pPr marL="1028700" indent="0">
              <a:buNone/>
              <a:defRPr sz="1725"/>
            </a:lvl4pPr>
            <a:lvl5pPr marL="1371600" indent="0">
              <a:buNone/>
              <a:defRPr sz="1725"/>
            </a:lvl5pPr>
          </a:lstStyle>
          <a:p>
            <a:pPr lvl="0"/>
            <a:r>
              <a:rPr lang="fr-CA" dirty="0"/>
              <a:t>Cliquez pour modifier le sous-titre 1</a:t>
            </a:r>
          </a:p>
        </p:txBody>
      </p:sp>
    </p:spTree>
    <p:extLst>
      <p:ext uri="{BB962C8B-B14F-4D97-AF65-F5344CB8AC3E}">
        <p14:creationId xmlns:p14="http://schemas.microsoft.com/office/powerpoint/2010/main" val="243785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En-tête de section">
    <p:spTree>
      <p:nvGrpSpPr>
        <p:cNvPr id="1" name=""/>
        <p:cNvGrpSpPr/>
        <p:nvPr/>
      </p:nvGrpSpPr>
      <p:grpSpPr>
        <a:xfrm>
          <a:off x="0" y="0"/>
          <a:ext cx="0" cy="0"/>
          <a:chOff x="0" y="0"/>
          <a:chExt cx="0" cy="0"/>
        </a:xfrm>
      </p:grpSpPr>
      <p:sp>
        <p:nvSpPr>
          <p:cNvPr id="29"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675">
                <a:solidFill>
                  <a:schemeClr val="tx1">
                    <a:tint val="75000"/>
                  </a:schemeClr>
                </a:solidFill>
                <a:latin typeface="Arial Narrow" panose="020B0606020202030204" pitchFamily="34" charset="0"/>
              </a:defRPr>
            </a:lvl1pPr>
          </a:lstStyle>
          <a:p>
            <a:fld id="{29B9E566-317B-4EA5-BD73-83FBCFFE4A41}" type="slidenum">
              <a:rPr lang="fr-CA" smtClean="0"/>
              <a:t>‹N°›</a:t>
            </a:fld>
            <a:endParaRPr lang="fr-CA" dirty="0"/>
          </a:p>
        </p:txBody>
      </p:sp>
      <p:sp>
        <p:nvSpPr>
          <p:cNvPr id="32" name="Titre 18"/>
          <p:cNvSpPr>
            <a:spLocks noGrp="1"/>
          </p:cNvSpPr>
          <p:nvPr>
            <p:ph type="title" hasCustomPrompt="1"/>
          </p:nvPr>
        </p:nvSpPr>
        <p:spPr>
          <a:xfrm>
            <a:off x="804336" y="796913"/>
            <a:ext cx="7492997" cy="4936067"/>
          </a:xfrm>
          <a:prstGeom prst="rect">
            <a:avLst/>
          </a:prstGeom>
        </p:spPr>
        <p:txBody>
          <a:bodyPr anchor="t"/>
          <a:lstStyle>
            <a:lvl1pPr marL="0" indent="0" algn="l">
              <a:defRPr sz="7200" b="0">
                <a:solidFill>
                  <a:srgbClr val="CD0920"/>
                </a:solidFill>
                <a:latin typeface="Arial Narrow" panose="020B0606020202030204" pitchFamily="34" charset="0"/>
                <a:cs typeface="Times New Roman" panose="02020603050405020304" pitchFamily="18" charset="0"/>
              </a:defRPr>
            </a:lvl1pPr>
          </a:lstStyle>
          <a:p>
            <a:r>
              <a:rPr lang="fr-FR" dirty="0"/>
              <a:t>Merci</a:t>
            </a:r>
            <a:br>
              <a:rPr lang="fr-FR" dirty="0"/>
            </a:br>
            <a:endParaRPr lang="fr-CA" dirty="0"/>
          </a:p>
        </p:txBody>
      </p:sp>
    </p:spTree>
    <p:extLst>
      <p:ext uri="{BB962C8B-B14F-4D97-AF65-F5344CB8AC3E}">
        <p14:creationId xmlns:p14="http://schemas.microsoft.com/office/powerpoint/2010/main" val="178448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Vid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29B9E566-317B-4EA5-BD73-83FBCFFE4A41}" type="slidenum">
              <a:rPr lang="fr-CA" smtClean="0"/>
              <a:t>‹N°›</a:t>
            </a:fld>
            <a:endParaRPr lang="fr-CA" dirty="0"/>
          </a:p>
        </p:txBody>
      </p:sp>
    </p:spTree>
    <p:extLst>
      <p:ext uri="{BB962C8B-B14F-4D97-AF65-F5344CB8AC3E}">
        <p14:creationId xmlns:p14="http://schemas.microsoft.com/office/powerpoint/2010/main" val="738502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fr-FR"/>
              <a:t>Modifiez le style du titre</a:t>
            </a:r>
            <a:endParaRPr lang="fr-CA"/>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CA"/>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endParaRPr lang="fr-CA" dirty="0"/>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CA" dirty="0"/>
          </a:p>
        </p:txBody>
      </p:sp>
      <p:sp>
        <p:nvSpPr>
          <p:cNvPr id="6" name="Espace réservé du numéro de diapositive 5"/>
          <p:cNvSpPr>
            <a:spLocks noGrp="1"/>
          </p:cNvSpPr>
          <p:nvPr>
            <p:ph type="sldNum" sz="quarter" idx="12"/>
          </p:nvPr>
        </p:nvSpPr>
        <p:spPr/>
        <p:txBody>
          <a:bodyPr/>
          <a:lstStyle/>
          <a:p>
            <a:fld id="{29B9E566-317B-4EA5-BD73-83FBCFFE4A41}" type="slidenum">
              <a:rPr lang="fr-CA" smtClean="0"/>
              <a:t>‹N°›</a:t>
            </a:fld>
            <a:endParaRPr lang="fr-CA" dirty="0"/>
          </a:p>
        </p:txBody>
      </p:sp>
    </p:spTree>
    <p:extLst>
      <p:ext uri="{BB962C8B-B14F-4D97-AF65-F5344CB8AC3E}">
        <p14:creationId xmlns:p14="http://schemas.microsoft.com/office/powerpoint/2010/main" val="1481813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a:t>Modifiez le style du titre</a:t>
            </a:r>
            <a:endParaRPr lang="fr-CA"/>
          </a:p>
        </p:txBody>
      </p:sp>
      <p:sp>
        <p:nvSpPr>
          <p:cNvPr id="3" name="Espace réservé du texte 2"/>
          <p:cNvSpPr>
            <a:spLocks noGrp="1"/>
          </p:cNvSpPr>
          <p:nvPr>
            <p:ph type="body" idx="1"/>
          </p:nvPr>
        </p:nvSpPr>
        <p:spPr>
          <a:xfrm>
            <a:off x="628650" y="1825625"/>
            <a:ext cx="78867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numéro de diapositive 3"/>
          <p:cNvSpPr>
            <a:spLocks noGrp="1"/>
          </p:cNvSpPr>
          <p:nvPr>
            <p:ph type="sldNum" sz="quarter" idx="10"/>
          </p:nvPr>
        </p:nvSpPr>
        <p:spPr/>
        <p:txBody>
          <a:bodyPr/>
          <a:lstStyle/>
          <a:p>
            <a:fld id="{29B9E566-317B-4EA5-BD73-83FBCFFE4A41}" type="slidenum">
              <a:rPr lang="fr-CA" smtClean="0"/>
              <a:t>‹N°›</a:t>
            </a:fld>
            <a:endParaRPr lang="fr-CA" dirty="0"/>
          </a:p>
        </p:txBody>
      </p:sp>
    </p:spTree>
    <p:extLst>
      <p:ext uri="{BB962C8B-B14F-4D97-AF65-F5344CB8AC3E}">
        <p14:creationId xmlns:p14="http://schemas.microsoft.com/office/powerpoint/2010/main" val="228586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10"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675">
                <a:solidFill>
                  <a:schemeClr val="tx1">
                    <a:tint val="75000"/>
                  </a:schemeClr>
                </a:solidFill>
                <a:latin typeface="Arial Narrow" panose="020B0606020202030204" pitchFamily="34" charset="0"/>
              </a:defRPr>
            </a:lvl1pPr>
          </a:lstStyle>
          <a:p>
            <a:fld id="{29B9E566-317B-4EA5-BD73-83FBCFFE4A41}" type="slidenum">
              <a:rPr lang="fr-CA" smtClean="0"/>
              <a:t>‹N°›</a:t>
            </a:fld>
            <a:endParaRPr lang="fr-CA" dirty="0"/>
          </a:p>
        </p:txBody>
      </p:sp>
      <p:sp>
        <p:nvSpPr>
          <p:cNvPr id="11" name="Titre 18"/>
          <p:cNvSpPr>
            <a:spLocks noGrp="1"/>
          </p:cNvSpPr>
          <p:nvPr>
            <p:ph type="title"/>
          </p:nvPr>
        </p:nvSpPr>
        <p:spPr>
          <a:xfrm>
            <a:off x="804338" y="796913"/>
            <a:ext cx="7492997" cy="837305"/>
          </a:xfrm>
          <a:prstGeom prst="rect">
            <a:avLst/>
          </a:prstGeom>
        </p:spPr>
        <p:txBody>
          <a:bodyPr/>
          <a:lstStyle>
            <a:lvl1pPr marL="0" indent="0" algn="l">
              <a:defRPr sz="3000" b="0">
                <a:solidFill>
                  <a:srgbClr val="CD0920"/>
                </a:solidFill>
                <a:latin typeface="Arial Narrow" panose="020B0606020202030204" pitchFamily="34" charset="0"/>
                <a:cs typeface="Times New Roman" panose="02020603050405020304" pitchFamily="18" charset="0"/>
              </a:defRPr>
            </a:lvl1pPr>
          </a:lstStyle>
          <a:p>
            <a:r>
              <a:rPr lang="fr-FR"/>
              <a:t>Modifiez le style du titre</a:t>
            </a:r>
            <a:endParaRPr lang="fr-CA" dirty="0"/>
          </a:p>
        </p:txBody>
      </p:sp>
      <p:sp>
        <p:nvSpPr>
          <p:cNvPr id="14" name="Espace réservé du contenu 2"/>
          <p:cNvSpPr>
            <a:spLocks noGrp="1"/>
          </p:cNvSpPr>
          <p:nvPr>
            <p:ph idx="1" hasCustomPrompt="1"/>
          </p:nvPr>
        </p:nvSpPr>
        <p:spPr>
          <a:xfrm>
            <a:off x="804338" y="2389479"/>
            <a:ext cx="7492997" cy="3486303"/>
          </a:xfrm>
          <a:prstGeom prst="rect">
            <a:avLst/>
          </a:prstGeom>
        </p:spPr>
        <p:txBody>
          <a:bodyPr>
            <a:noAutofit/>
          </a:bodyPr>
          <a:lstStyle>
            <a:lvl1pPr marL="133350" indent="-133350">
              <a:spcBef>
                <a:spcPts val="225"/>
              </a:spcBef>
              <a:spcAft>
                <a:spcPts val="450"/>
              </a:spcAft>
              <a:buClr>
                <a:srgbClr val="E7021A"/>
              </a:buClr>
              <a:defRPr sz="1350">
                <a:solidFill>
                  <a:schemeClr val="tx1">
                    <a:lumMod val="75000"/>
                    <a:lumOff val="25000"/>
                  </a:schemeClr>
                </a:solidFill>
                <a:latin typeface="Arial Narrow"/>
                <a:cs typeface="Arial Narrow"/>
              </a:defRPr>
            </a:lvl1pPr>
            <a:lvl2pPr marL="266700" indent="-133350">
              <a:spcBef>
                <a:spcPts val="0"/>
              </a:spcBef>
              <a:spcAft>
                <a:spcPts val="450"/>
              </a:spcAft>
              <a:buFont typeface="Arial" panose="020B0604020202020204" pitchFamily="34" charset="0"/>
              <a:buChar char="»"/>
              <a:defRPr sz="1200" b="0">
                <a:solidFill>
                  <a:schemeClr val="tx1">
                    <a:lumMod val="75000"/>
                    <a:lumOff val="25000"/>
                  </a:schemeClr>
                </a:solidFill>
                <a:latin typeface="Arial Narrow"/>
                <a:cs typeface="Arial Narrow"/>
              </a:defRPr>
            </a:lvl2pPr>
            <a:lvl3pPr marL="406004" indent="-139304">
              <a:spcBef>
                <a:spcPts val="0"/>
              </a:spcBef>
              <a:spcAft>
                <a:spcPts val="225"/>
              </a:spcAft>
              <a:defRPr sz="1050">
                <a:solidFill>
                  <a:schemeClr val="bg1">
                    <a:lumMod val="50000"/>
                  </a:schemeClr>
                </a:solidFill>
                <a:latin typeface="Arial Narrow"/>
                <a:cs typeface="Arial Narrow"/>
              </a:defRPr>
            </a:lvl3pPr>
            <a:lvl4pPr>
              <a:defRPr sz="1200">
                <a:solidFill>
                  <a:schemeClr val="tx1">
                    <a:lumMod val="50000"/>
                    <a:lumOff val="50000"/>
                  </a:schemeClr>
                </a:solidFill>
                <a:latin typeface="Arial Narrow"/>
                <a:cs typeface="Arial Narrow"/>
              </a:defRPr>
            </a:lvl4pPr>
            <a:lvl5pPr>
              <a:defRPr sz="1200">
                <a:solidFill>
                  <a:schemeClr val="tx1">
                    <a:lumMod val="50000"/>
                    <a:lumOff val="50000"/>
                  </a:schemeClr>
                </a:solidFill>
                <a:latin typeface="Arial Narrow"/>
                <a:cs typeface="Arial Narrow"/>
              </a:defRPr>
            </a:lvl5pPr>
          </a:lstStyle>
          <a:p>
            <a:pPr lvl="0"/>
            <a:r>
              <a:rPr lang="fr-CA" dirty="0"/>
              <a:t>Cliquez pour modifier le texte </a:t>
            </a:r>
          </a:p>
          <a:p>
            <a:pPr lvl="1"/>
            <a:r>
              <a:rPr lang="fr-CA" dirty="0"/>
              <a:t>Deuxième niveau</a:t>
            </a:r>
          </a:p>
          <a:p>
            <a:pPr lvl="2"/>
            <a:r>
              <a:rPr lang="fr-CA" dirty="0"/>
              <a:t>Troisième niveau</a:t>
            </a:r>
          </a:p>
        </p:txBody>
      </p:sp>
      <p:sp>
        <p:nvSpPr>
          <p:cNvPr id="16" name="Espace réservé du texte 6"/>
          <p:cNvSpPr>
            <a:spLocks noGrp="1"/>
          </p:cNvSpPr>
          <p:nvPr>
            <p:ph type="body" sz="quarter" idx="13" hasCustomPrompt="1"/>
          </p:nvPr>
        </p:nvSpPr>
        <p:spPr>
          <a:xfrm>
            <a:off x="804338" y="1651151"/>
            <a:ext cx="7492997" cy="721395"/>
          </a:xfrm>
          <a:prstGeom prst="rect">
            <a:avLst/>
          </a:prstGeom>
        </p:spPr>
        <p:txBody>
          <a:bodyPr>
            <a:noAutofit/>
          </a:bodyPr>
          <a:lstStyle>
            <a:lvl1pPr marL="0" indent="0">
              <a:spcBef>
                <a:spcPts val="900"/>
              </a:spcBef>
              <a:buNone/>
              <a:defRPr sz="1500" b="1">
                <a:solidFill>
                  <a:schemeClr val="tx1">
                    <a:lumMod val="75000"/>
                    <a:lumOff val="25000"/>
                  </a:schemeClr>
                </a:solidFill>
                <a:latin typeface="Arial Narrow" panose="020B0606020202030204" pitchFamily="34" charset="0"/>
                <a:cs typeface="Times New Roman" panose="02020603050405020304" pitchFamily="18" charset="0"/>
              </a:defRPr>
            </a:lvl1pPr>
            <a:lvl2pPr marL="342900" indent="0">
              <a:buNone/>
              <a:defRPr sz="1725"/>
            </a:lvl2pPr>
            <a:lvl3pPr marL="685800" indent="0">
              <a:buNone/>
              <a:defRPr sz="1725"/>
            </a:lvl3pPr>
            <a:lvl4pPr marL="1028700" indent="0">
              <a:buNone/>
              <a:defRPr sz="1725"/>
            </a:lvl4pPr>
            <a:lvl5pPr marL="1371600" indent="0">
              <a:buNone/>
              <a:defRPr sz="1725"/>
            </a:lvl5pPr>
          </a:lstStyle>
          <a:p>
            <a:pPr lvl="0"/>
            <a:r>
              <a:rPr lang="fr-CA" dirty="0"/>
              <a:t>Cliquez pour modifier le sous-titre 1</a:t>
            </a:r>
          </a:p>
        </p:txBody>
      </p:sp>
    </p:spTree>
    <p:extLst>
      <p:ext uri="{BB962C8B-B14F-4D97-AF65-F5344CB8AC3E}">
        <p14:creationId xmlns:p14="http://schemas.microsoft.com/office/powerpoint/2010/main" val="245637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sur deux lignes et contenu">
    <p:spTree>
      <p:nvGrpSpPr>
        <p:cNvPr id="1" name=""/>
        <p:cNvGrpSpPr/>
        <p:nvPr/>
      </p:nvGrpSpPr>
      <p:grpSpPr>
        <a:xfrm>
          <a:off x="0" y="0"/>
          <a:ext cx="0" cy="0"/>
          <a:chOff x="0" y="0"/>
          <a:chExt cx="0" cy="0"/>
        </a:xfrm>
      </p:grpSpPr>
      <p:sp>
        <p:nvSpPr>
          <p:cNvPr id="32" name="Titre 18"/>
          <p:cNvSpPr>
            <a:spLocks noGrp="1"/>
          </p:cNvSpPr>
          <p:nvPr>
            <p:ph type="title"/>
          </p:nvPr>
        </p:nvSpPr>
        <p:spPr>
          <a:xfrm>
            <a:off x="804338" y="796911"/>
            <a:ext cx="7492997" cy="1347744"/>
          </a:xfrm>
          <a:prstGeom prst="rect">
            <a:avLst/>
          </a:prstGeom>
        </p:spPr>
        <p:txBody>
          <a:bodyPr/>
          <a:lstStyle>
            <a:lvl1pPr marL="0" indent="0" algn="l">
              <a:defRPr sz="3000" b="0">
                <a:solidFill>
                  <a:srgbClr val="CD0920"/>
                </a:solidFill>
                <a:latin typeface="Arial Narrow" panose="020B0606020202030204" pitchFamily="34" charset="0"/>
                <a:cs typeface="Times New Roman" panose="02020603050405020304" pitchFamily="18" charset="0"/>
              </a:defRPr>
            </a:lvl1pPr>
          </a:lstStyle>
          <a:p>
            <a:r>
              <a:rPr lang="fr-FR"/>
              <a:t>Modifiez le style du titre</a:t>
            </a:r>
            <a:endParaRPr lang="fr-CA" dirty="0"/>
          </a:p>
        </p:txBody>
      </p:sp>
      <p:sp>
        <p:nvSpPr>
          <p:cNvPr id="15" name="Espace réservé du contenu 2"/>
          <p:cNvSpPr>
            <a:spLocks noGrp="1"/>
          </p:cNvSpPr>
          <p:nvPr>
            <p:ph idx="1" hasCustomPrompt="1"/>
          </p:nvPr>
        </p:nvSpPr>
        <p:spPr>
          <a:xfrm>
            <a:off x="804338" y="2895449"/>
            <a:ext cx="7492997" cy="2971866"/>
          </a:xfrm>
          <a:prstGeom prst="rect">
            <a:avLst/>
          </a:prstGeom>
        </p:spPr>
        <p:txBody>
          <a:bodyPr>
            <a:noAutofit/>
          </a:bodyPr>
          <a:lstStyle>
            <a:lvl1pPr marL="133350" indent="-133350">
              <a:spcBef>
                <a:spcPts val="900"/>
              </a:spcBef>
              <a:spcAft>
                <a:spcPts val="450"/>
              </a:spcAft>
              <a:buClr>
                <a:srgbClr val="E7021A"/>
              </a:buClr>
              <a:defRPr sz="1350">
                <a:solidFill>
                  <a:schemeClr val="tx1">
                    <a:lumMod val="75000"/>
                    <a:lumOff val="25000"/>
                  </a:schemeClr>
                </a:solidFill>
                <a:latin typeface="Arial Narrow"/>
                <a:cs typeface="Arial Narrow"/>
              </a:defRPr>
            </a:lvl1pPr>
            <a:lvl2pPr marL="266700" indent="-133350">
              <a:spcBef>
                <a:spcPts val="0"/>
              </a:spcBef>
              <a:spcAft>
                <a:spcPts val="450"/>
              </a:spcAft>
              <a:buFont typeface="Arial" panose="020B0604020202020204" pitchFamily="34" charset="0"/>
              <a:buChar char="»"/>
              <a:defRPr sz="1200" b="0">
                <a:solidFill>
                  <a:schemeClr val="tx1">
                    <a:lumMod val="75000"/>
                    <a:lumOff val="25000"/>
                  </a:schemeClr>
                </a:solidFill>
                <a:latin typeface="Arial Narrow"/>
                <a:cs typeface="Arial Narrow"/>
              </a:defRPr>
            </a:lvl2pPr>
            <a:lvl3pPr marL="406004" indent="-139304">
              <a:spcBef>
                <a:spcPts val="0"/>
              </a:spcBef>
              <a:spcAft>
                <a:spcPts val="225"/>
              </a:spcAft>
              <a:defRPr sz="1050">
                <a:solidFill>
                  <a:schemeClr val="bg1">
                    <a:lumMod val="50000"/>
                  </a:schemeClr>
                </a:solidFill>
                <a:latin typeface="Arial Narrow"/>
                <a:cs typeface="Arial Narrow"/>
              </a:defRPr>
            </a:lvl3pPr>
            <a:lvl4pPr>
              <a:defRPr sz="1200">
                <a:solidFill>
                  <a:schemeClr val="tx1">
                    <a:lumMod val="50000"/>
                    <a:lumOff val="50000"/>
                  </a:schemeClr>
                </a:solidFill>
                <a:latin typeface="Arial Narrow"/>
                <a:cs typeface="Arial Narrow"/>
              </a:defRPr>
            </a:lvl4pPr>
            <a:lvl5pPr>
              <a:defRPr sz="1200">
                <a:solidFill>
                  <a:schemeClr val="tx1">
                    <a:lumMod val="50000"/>
                    <a:lumOff val="50000"/>
                  </a:schemeClr>
                </a:solidFill>
                <a:latin typeface="Arial Narrow"/>
                <a:cs typeface="Arial Narrow"/>
              </a:defRPr>
            </a:lvl5pPr>
          </a:lstStyle>
          <a:p>
            <a:pPr lvl="0"/>
            <a:r>
              <a:rPr lang="fr-CA" dirty="0"/>
              <a:t>Cliquez pour modifier le texte </a:t>
            </a:r>
          </a:p>
          <a:p>
            <a:pPr lvl="1"/>
            <a:r>
              <a:rPr lang="fr-CA" dirty="0"/>
              <a:t>Deuxième niveau</a:t>
            </a:r>
          </a:p>
          <a:p>
            <a:pPr lvl="2"/>
            <a:r>
              <a:rPr lang="fr-CA" dirty="0"/>
              <a:t>Troisième niveau</a:t>
            </a:r>
          </a:p>
        </p:txBody>
      </p:sp>
      <p:sp>
        <p:nvSpPr>
          <p:cNvPr id="29"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675">
                <a:solidFill>
                  <a:schemeClr val="tx1">
                    <a:tint val="75000"/>
                  </a:schemeClr>
                </a:solidFill>
                <a:latin typeface="Arial Narrow" panose="020B0606020202030204" pitchFamily="34" charset="0"/>
              </a:defRPr>
            </a:lvl1pPr>
          </a:lstStyle>
          <a:p>
            <a:fld id="{29B9E566-317B-4EA5-BD73-83FBCFFE4A41}" type="slidenum">
              <a:rPr lang="fr-CA" smtClean="0"/>
              <a:t>‹N°›</a:t>
            </a:fld>
            <a:endParaRPr lang="fr-CA" dirty="0"/>
          </a:p>
        </p:txBody>
      </p:sp>
      <p:sp>
        <p:nvSpPr>
          <p:cNvPr id="17" name="Espace réservé du texte 6"/>
          <p:cNvSpPr>
            <a:spLocks noGrp="1"/>
          </p:cNvSpPr>
          <p:nvPr>
            <p:ph type="body" sz="quarter" idx="13" hasCustomPrompt="1"/>
          </p:nvPr>
        </p:nvSpPr>
        <p:spPr>
          <a:xfrm>
            <a:off x="804338" y="2157122"/>
            <a:ext cx="7492997" cy="721395"/>
          </a:xfrm>
          <a:prstGeom prst="rect">
            <a:avLst/>
          </a:prstGeom>
        </p:spPr>
        <p:txBody>
          <a:bodyPr>
            <a:noAutofit/>
          </a:bodyPr>
          <a:lstStyle>
            <a:lvl1pPr marL="0" indent="0">
              <a:spcBef>
                <a:spcPts val="900"/>
              </a:spcBef>
              <a:buNone/>
              <a:defRPr sz="1500" b="1">
                <a:solidFill>
                  <a:schemeClr val="tx1">
                    <a:lumMod val="75000"/>
                    <a:lumOff val="25000"/>
                  </a:schemeClr>
                </a:solidFill>
                <a:latin typeface="Arial Narrow" panose="020B0606020202030204" pitchFamily="34" charset="0"/>
                <a:cs typeface="Times New Roman" panose="02020603050405020304" pitchFamily="18" charset="0"/>
              </a:defRPr>
            </a:lvl1pPr>
            <a:lvl2pPr marL="342900" indent="0">
              <a:buNone/>
              <a:defRPr sz="1725"/>
            </a:lvl2pPr>
            <a:lvl3pPr marL="685800" indent="0">
              <a:buNone/>
              <a:defRPr sz="1725"/>
            </a:lvl3pPr>
            <a:lvl4pPr marL="1028700" indent="0">
              <a:buNone/>
              <a:defRPr sz="1725"/>
            </a:lvl4pPr>
            <a:lvl5pPr marL="1371600" indent="0">
              <a:buNone/>
              <a:defRPr sz="1725"/>
            </a:lvl5pPr>
          </a:lstStyle>
          <a:p>
            <a:pPr lvl="0"/>
            <a:r>
              <a:rPr lang="fr-CA" dirty="0"/>
              <a:t>Cliquez pour modifier le sous-titre 1</a:t>
            </a:r>
          </a:p>
        </p:txBody>
      </p:sp>
    </p:spTree>
    <p:extLst>
      <p:ext uri="{BB962C8B-B14F-4D97-AF65-F5344CB8AC3E}">
        <p14:creationId xmlns:p14="http://schemas.microsoft.com/office/powerpoint/2010/main" val="118417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8" name="Espace réservé du texte 6"/>
          <p:cNvSpPr>
            <a:spLocks noGrp="1"/>
          </p:cNvSpPr>
          <p:nvPr>
            <p:ph type="body" sz="quarter" idx="15" hasCustomPrompt="1"/>
          </p:nvPr>
        </p:nvSpPr>
        <p:spPr>
          <a:xfrm>
            <a:off x="804338" y="1651151"/>
            <a:ext cx="7492997" cy="721395"/>
          </a:xfrm>
          <a:prstGeom prst="rect">
            <a:avLst/>
          </a:prstGeom>
        </p:spPr>
        <p:txBody>
          <a:bodyPr>
            <a:noAutofit/>
          </a:bodyPr>
          <a:lstStyle>
            <a:lvl1pPr marL="0" indent="0">
              <a:spcBef>
                <a:spcPts val="900"/>
              </a:spcBef>
              <a:buNone/>
              <a:defRPr sz="1500" b="1">
                <a:solidFill>
                  <a:schemeClr val="tx1">
                    <a:lumMod val="75000"/>
                    <a:lumOff val="25000"/>
                  </a:schemeClr>
                </a:solidFill>
                <a:latin typeface="Arial Narrow" panose="020B0606020202030204" pitchFamily="34" charset="0"/>
                <a:cs typeface="Times New Roman" panose="02020603050405020304" pitchFamily="18" charset="0"/>
              </a:defRPr>
            </a:lvl1pPr>
            <a:lvl2pPr marL="342900" indent="0">
              <a:buNone/>
              <a:defRPr sz="1725"/>
            </a:lvl2pPr>
            <a:lvl3pPr marL="685800" indent="0">
              <a:buNone/>
              <a:defRPr sz="1725"/>
            </a:lvl3pPr>
            <a:lvl4pPr marL="1028700" indent="0">
              <a:buNone/>
              <a:defRPr sz="1725"/>
            </a:lvl4pPr>
            <a:lvl5pPr marL="1371600" indent="0">
              <a:buNone/>
              <a:defRPr sz="1725"/>
            </a:lvl5pPr>
          </a:lstStyle>
          <a:p>
            <a:pPr lvl="0"/>
            <a:r>
              <a:rPr lang="fr-CA" dirty="0"/>
              <a:t>Cliquez pour modifier le sous-titre 1</a:t>
            </a:r>
          </a:p>
        </p:txBody>
      </p:sp>
      <p:sp>
        <p:nvSpPr>
          <p:cNvPr id="15" name="Espace réservé du contenu 2"/>
          <p:cNvSpPr>
            <a:spLocks noGrp="1"/>
          </p:cNvSpPr>
          <p:nvPr>
            <p:ph idx="1" hasCustomPrompt="1"/>
          </p:nvPr>
        </p:nvSpPr>
        <p:spPr>
          <a:xfrm>
            <a:off x="804338" y="2389479"/>
            <a:ext cx="3555994" cy="3452435"/>
          </a:xfrm>
          <a:prstGeom prst="rect">
            <a:avLst/>
          </a:prstGeom>
        </p:spPr>
        <p:txBody>
          <a:bodyPr>
            <a:noAutofit/>
          </a:bodyPr>
          <a:lstStyle>
            <a:lvl1pPr marL="133350" indent="-133350">
              <a:spcBef>
                <a:spcPts val="900"/>
              </a:spcBef>
              <a:spcAft>
                <a:spcPts val="450"/>
              </a:spcAft>
              <a:buClr>
                <a:srgbClr val="E7021A"/>
              </a:buClr>
              <a:defRPr sz="1350">
                <a:solidFill>
                  <a:schemeClr val="tx1">
                    <a:lumMod val="75000"/>
                    <a:lumOff val="25000"/>
                  </a:schemeClr>
                </a:solidFill>
                <a:latin typeface="Arial Narrow"/>
                <a:cs typeface="Arial Narrow"/>
              </a:defRPr>
            </a:lvl1pPr>
            <a:lvl2pPr marL="266700" indent="-133350">
              <a:spcBef>
                <a:spcPts val="0"/>
              </a:spcBef>
              <a:spcAft>
                <a:spcPts val="450"/>
              </a:spcAft>
              <a:buFont typeface="Arial" panose="020B0604020202020204" pitchFamily="34" charset="0"/>
              <a:buChar char="»"/>
              <a:defRPr sz="1200" b="0">
                <a:solidFill>
                  <a:schemeClr val="tx1">
                    <a:lumMod val="75000"/>
                    <a:lumOff val="25000"/>
                  </a:schemeClr>
                </a:solidFill>
                <a:latin typeface="Arial Narrow"/>
                <a:cs typeface="Arial Narrow"/>
              </a:defRPr>
            </a:lvl2pPr>
            <a:lvl3pPr marL="406004" indent="-139304">
              <a:spcBef>
                <a:spcPts val="0"/>
              </a:spcBef>
              <a:spcAft>
                <a:spcPts val="225"/>
              </a:spcAft>
              <a:defRPr sz="1050">
                <a:solidFill>
                  <a:schemeClr val="bg1">
                    <a:lumMod val="50000"/>
                  </a:schemeClr>
                </a:solidFill>
                <a:latin typeface="Arial Narrow"/>
                <a:cs typeface="Arial Narrow"/>
              </a:defRPr>
            </a:lvl3pPr>
            <a:lvl4pPr>
              <a:defRPr sz="1200">
                <a:solidFill>
                  <a:schemeClr val="tx1">
                    <a:lumMod val="50000"/>
                    <a:lumOff val="50000"/>
                  </a:schemeClr>
                </a:solidFill>
                <a:latin typeface="Arial Narrow"/>
                <a:cs typeface="Arial Narrow"/>
              </a:defRPr>
            </a:lvl4pPr>
            <a:lvl5pPr>
              <a:defRPr sz="1200">
                <a:solidFill>
                  <a:schemeClr val="tx1">
                    <a:lumMod val="50000"/>
                    <a:lumOff val="50000"/>
                  </a:schemeClr>
                </a:solidFill>
                <a:latin typeface="Arial Narrow"/>
                <a:cs typeface="Arial Narrow"/>
              </a:defRPr>
            </a:lvl5pPr>
          </a:lstStyle>
          <a:p>
            <a:pPr lvl="0"/>
            <a:r>
              <a:rPr lang="fr-CA" dirty="0"/>
              <a:t>Cliquez pour modifier le texte</a:t>
            </a:r>
          </a:p>
          <a:p>
            <a:pPr lvl="1"/>
            <a:r>
              <a:rPr lang="fr-CA" dirty="0"/>
              <a:t>Deuxième niveau</a:t>
            </a:r>
          </a:p>
          <a:p>
            <a:pPr lvl="2"/>
            <a:r>
              <a:rPr lang="fr-CA" dirty="0"/>
              <a:t>Troisième niveau</a:t>
            </a:r>
          </a:p>
        </p:txBody>
      </p:sp>
      <p:sp>
        <p:nvSpPr>
          <p:cNvPr id="10" name="Espace réservé du contenu 2"/>
          <p:cNvSpPr>
            <a:spLocks noGrp="1"/>
          </p:cNvSpPr>
          <p:nvPr>
            <p:ph idx="14" hasCustomPrompt="1"/>
          </p:nvPr>
        </p:nvSpPr>
        <p:spPr>
          <a:xfrm>
            <a:off x="4783674" y="2389479"/>
            <a:ext cx="3555994" cy="3452435"/>
          </a:xfrm>
          <a:prstGeom prst="rect">
            <a:avLst/>
          </a:prstGeom>
        </p:spPr>
        <p:txBody>
          <a:bodyPr>
            <a:noAutofit/>
          </a:bodyPr>
          <a:lstStyle>
            <a:lvl1pPr marL="133350" indent="-133350">
              <a:spcBef>
                <a:spcPts val="900"/>
              </a:spcBef>
              <a:spcAft>
                <a:spcPts val="450"/>
              </a:spcAft>
              <a:buClr>
                <a:srgbClr val="E7021A"/>
              </a:buClr>
              <a:defRPr sz="1350">
                <a:solidFill>
                  <a:schemeClr val="tx1">
                    <a:lumMod val="75000"/>
                    <a:lumOff val="25000"/>
                  </a:schemeClr>
                </a:solidFill>
                <a:latin typeface="Arial Narrow"/>
                <a:cs typeface="Arial Narrow"/>
              </a:defRPr>
            </a:lvl1pPr>
            <a:lvl2pPr marL="266700" indent="-133350">
              <a:spcBef>
                <a:spcPts val="0"/>
              </a:spcBef>
              <a:spcAft>
                <a:spcPts val="450"/>
              </a:spcAft>
              <a:buFont typeface="Arial" panose="020B0604020202020204" pitchFamily="34" charset="0"/>
              <a:buChar char="»"/>
              <a:defRPr sz="1200" b="0">
                <a:solidFill>
                  <a:schemeClr val="tx1">
                    <a:lumMod val="75000"/>
                    <a:lumOff val="25000"/>
                  </a:schemeClr>
                </a:solidFill>
                <a:latin typeface="Arial Narrow"/>
                <a:cs typeface="Arial Narrow"/>
              </a:defRPr>
            </a:lvl2pPr>
            <a:lvl3pPr marL="406004" indent="-139304">
              <a:spcBef>
                <a:spcPts val="0"/>
              </a:spcBef>
              <a:spcAft>
                <a:spcPts val="225"/>
              </a:spcAft>
              <a:defRPr sz="1050">
                <a:solidFill>
                  <a:schemeClr val="bg1">
                    <a:lumMod val="50000"/>
                  </a:schemeClr>
                </a:solidFill>
                <a:latin typeface="Arial Narrow"/>
                <a:cs typeface="Arial Narrow"/>
              </a:defRPr>
            </a:lvl3pPr>
            <a:lvl4pPr>
              <a:defRPr sz="1200">
                <a:solidFill>
                  <a:schemeClr val="tx1">
                    <a:lumMod val="50000"/>
                    <a:lumOff val="50000"/>
                  </a:schemeClr>
                </a:solidFill>
                <a:latin typeface="Arial Narrow"/>
                <a:cs typeface="Arial Narrow"/>
              </a:defRPr>
            </a:lvl4pPr>
            <a:lvl5pPr>
              <a:defRPr sz="1200">
                <a:solidFill>
                  <a:schemeClr val="tx1">
                    <a:lumMod val="50000"/>
                    <a:lumOff val="50000"/>
                  </a:schemeClr>
                </a:solidFill>
                <a:latin typeface="Arial Narrow"/>
                <a:cs typeface="Arial Narrow"/>
              </a:defRPr>
            </a:lvl5pPr>
          </a:lstStyle>
          <a:p>
            <a:pPr lvl="0"/>
            <a:r>
              <a:rPr lang="fr-CA" dirty="0"/>
              <a:t>Cliquez pour modifier le texte</a:t>
            </a:r>
          </a:p>
          <a:p>
            <a:pPr lvl="1"/>
            <a:r>
              <a:rPr lang="fr-CA" dirty="0"/>
              <a:t>Deuxième niveau</a:t>
            </a:r>
          </a:p>
          <a:p>
            <a:pPr lvl="2"/>
            <a:r>
              <a:rPr lang="fr-CA" dirty="0"/>
              <a:t>Troisième niveau</a:t>
            </a:r>
          </a:p>
        </p:txBody>
      </p:sp>
      <p:sp>
        <p:nvSpPr>
          <p:cNvPr id="14"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675">
                <a:solidFill>
                  <a:schemeClr val="tx1">
                    <a:tint val="75000"/>
                  </a:schemeClr>
                </a:solidFill>
                <a:latin typeface="Arial Narrow" panose="020B0606020202030204" pitchFamily="34" charset="0"/>
              </a:defRPr>
            </a:lvl1pPr>
          </a:lstStyle>
          <a:p>
            <a:fld id="{29B9E566-317B-4EA5-BD73-83FBCFFE4A41}" type="slidenum">
              <a:rPr lang="fr-CA" smtClean="0"/>
              <a:t>‹N°›</a:t>
            </a:fld>
            <a:endParaRPr lang="fr-CA" dirty="0"/>
          </a:p>
        </p:txBody>
      </p:sp>
      <p:sp>
        <p:nvSpPr>
          <p:cNvPr id="12" name="Titre 18"/>
          <p:cNvSpPr>
            <a:spLocks noGrp="1"/>
          </p:cNvSpPr>
          <p:nvPr>
            <p:ph type="title"/>
          </p:nvPr>
        </p:nvSpPr>
        <p:spPr>
          <a:xfrm>
            <a:off x="804338" y="796913"/>
            <a:ext cx="7492997" cy="837305"/>
          </a:xfrm>
          <a:prstGeom prst="rect">
            <a:avLst/>
          </a:prstGeom>
        </p:spPr>
        <p:txBody>
          <a:bodyPr/>
          <a:lstStyle>
            <a:lvl1pPr marL="0" indent="0" algn="l">
              <a:defRPr sz="3000" b="0">
                <a:solidFill>
                  <a:srgbClr val="CD0920"/>
                </a:solidFill>
                <a:latin typeface="Arial Narrow" panose="020B0606020202030204" pitchFamily="34" charset="0"/>
                <a:cs typeface="Times New Roman" panose="02020603050405020304" pitchFamily="18" charset="0"/>
              </a:defRPr>
            </a:lvl1pPr>
          </a:lstStyle>
          <a:p>
            <a:r>
              <a:rPr lang="fr-FR"/>
              <a:t>Modifiez le style du titre</a:t>
            </a:r>
            <a:endParaRPr lang="fr-CA" dirty="0"/>
          </a:p>
        </p:txBody>
      </p:sp>
    </p:spTree>
    <p:extLst>
      <p:ext uri="{BB962C8B-B14F-4D97-AF65-F5344CB8AC3E}">
        <p14:creationId xmlns:p14="http://schemas.microsoft.com/office/powerpoint/2010/main" val="18276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e et image">
    <p:spTree>
      <p:nvGrpSpPr>
        <p:cNvPr id="1" name=""/>
        <p:cNvGrpSpPr/>
        <p:nvPr/>
      </p:nvGrpSpPr>
      <p:grpSpPr>
        <a:xfrm>
          <a:off x="0" y="0"/>
          <a:ext cx="0" cy="0"/>
          <a:chOff x="0" y="0"/>
          <a:chExt cx="0" cy="0"/>
        </a:xfrm>
      </p:grpSpPr>
      <p:sp>
        <p:nvSpPr>
          <p:cNvPr id="7" name="Espace réservé du texte 6"/>
          <p:cNvSpPr>
            <a:spLocks noGrp="1"/>
          </p:cNvSpPr>
          <p:nvPr>
            <p:ph type="body" sz="quarter" idx="15" hasCustomPrompt="1"/>
          </p:nvPr>
        </p:nvSpPr>
        <p:spPr>
          <a:xfrm>
            <a:off x="804338" y="1651151"/>
            <a:ext cx="7492997" cy="721395"/>
          </a:xfrm>
          <a:prstGeom prst="rect">
            <a:avLst/>
          </a:prstGeom>
        </p:spPr>
        <p:txBody>
          <a:bodyPr>
            <a:noAutofit/>
          </a:bodyPr>
          <a:lstStyle>
            <a:lvl1pPr marL="0" indent="0">
              <a:spcBef>
                <a:spcPts val="900"/>
              </a:spcBef>
              <a:buNone/>
              <a:defRPr sz="1500" b="1">
                <a:solidFill>
                  <a:schemeClr val="tx1">
                    <a:lumMod val="75000"/>
                    <a:lumOff val="25000"/>
                  </a:schemeClr>
                </a:solidFill>
                <a:latin typeface="Arial Narrow" panose="020B0606020202030204" pitchFamily="34" charset="0"/>
                <a:cs typeface="Times New Roman" panose="02020603050405020304" pitchFamily="18" charset="0"/>
              </a:defRPr>
            </a:lvl1pPr>
            <a:lvl2pPr marL="342900" indent="0">
              <a:buNone/>
              <a:defRPr sz="1725"/>
            </a:lvl2pPr>
            <a:lvl3pPr marL="685800" indent="0">
              <a:buNone/>
              <a:defRPr sz="1725"/>
            </a:lvl3pPr>
            <a:lvl4pPr marL="1028700" indent="0">
              <a:buNone/>
              <a:defRPr sz="1725"/>
            </a:lvl4pPr>
            <a:lvl5pPr marL="1371600" indent="0">
              <a:buNone/>
              <a:defRPr sz="1725"/>
            </a:lvl5pPr>
          </a:lstStyle>
          <a:p>
            <a:pPr lvl="0"/>
            <a:r>
              <a:rPr lang="fr-CA" dirty="0"/>
              <a:t>Cliquez pour modifier le sous-titre 1</a:t>
            </a:r>
          </a:p>
        </p:txBody>
      </p:sp>
      <p:sp>
        <p:nvSpPr>
          <p:cNvPr id="17"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675">
                <a:solidFill>
                  <a:schemeClr val="tx1">
                    <a:tint val="75000"/>
                  </a:schemeClr>
                </a:solidFill>
                <a:latin typeface="Arial Narrow" panose="020B0606020202030204" pitchFamily="34" charset="0"/>
              </a:defRPr>
            </a:lvl1pPr>
          </a:lstStyle>
          <a:p>
            <a:fld id="{29B9E566-317B-4EA5-BD73-83FBCFFE4A41}" type="slidenum">
              <a:rPr lang="fr-CA" smtClean="0"/>
              <a:t>‹N°›</a:t>
            </a:fld>
            <a:endParaRPr lang="fr-CA" dirty="0"/>
          </a:p>
        </p:txBody>
      </p:sp>
      <p:sp>
        <p:nvSpPr>
          <p:cNvPr id="11" name="Espace réservé du contenu 2"/>
          <p:cNvSpPr>
            <a:spLocks noGrp="1"/>
          </p:cNvSpPr>
          <p:nvPr>
            <p:ph idx="18" hasCustomPrompt="1"/>
          </p:nvPr>
        </p:nvSpPr>
        <p:spPr>
          <a:xfrm>
            <a:off x="4783674" y="2389479"/>
            <a:ext cx="3555994" cy="3452435"/>
          </a:xfrm>
          <a:prstGeom prst="rect">
            <a:avLst/>
          </a:prstGeom>
        </p:spPr>
        <p:txBody>
          <a:bodyPr>
            <a:noAutofit/>
          </a:bodyPr>
          <a:lstStyle>
            <a:lvl1pPr marL="133350" indent="-133350">
              <a:spcBef>
                <a:spcPts val="900"/>
              </a:spcBef>
              <a:spcAft>
                <a:spcPts val="450"/>
              </a:spcAft>
              <a:buClr>
                <a:srgbClr val="E7021A"/>
              </a:buClr>
              <a:defRPr sz="1350">
                <a:solidFill>
                  <a:schemeClr val="tx1">
                    <a:lumMod val="75000"/>
                    <a:lumOff val="25000"/>
                  </a:schemeClr>
                </a:solidFill>
                <a:latin typeface="Arial Narrow"/>
                <a:cs typeface="Arial Narrow"/>
              </a:defRPr>
            </a:lvl1pPr>
            <a:lvl2pPr marL="266700" indent="-133350">
              <a:spcBef>
                <a:spcPts val="0"/>
              </a:spcBef>
              <a:spcAft>
                <a:spcPts val="450"/>
              </a:spcAft>
              <a:buFont typeface="Arial" panose="020B0604020202020204" pitchFamily="34" charset="0"/>
              <a:buChar char="»"/>
              <a:defRPr sz="1200" b="0">
                <a:solidFill>
                  <a:schemeClr val="tx1">
                    <a:lumMod val="75000"/>
                    <a:lumOff val="25000"/>
                  </a:schemeClr>
                </a:solidFill>
                <a:latin typeface="Arial Narrow"/>
                <a:cs typeface="Arial Narrow"/>
              </a:defRPr>
            </a:lvl2pPr>
            <a:lvl3pPr marL="406004" indent="-139304">
              <a:spcBef>
                <a:spcPts val="0"/>
              </a:spcBef>
              <a:spcAft>
                <a:spcPts val="225"/>
              </a:spcAft>
              <a:defRPr sz="1050">
                <a:solidFill>
                  <a:schemeClr val="bg1">
                    <a:lumMod val="50000"/>
                  </a:schemeClr>
                </a:solidFill>
                <a:latin typeface="Arial Narrow"/>
                <a:cs typeface="Arial Narrow"/>
              </a:defRPr>
            </a:lvl3pPr>
            <a:lvl4pPr>
              <a:defRPr sz="1200">
                <a:solidFill>
                  <a:schemeClr val="tx1">
                    <a:lumMod val="50000"/>
                    <a:lumOff val="50000"/>
                  </a:schemeClr>
                </a:solidFill>
                <a:latin typeface="Arial Narrow"/>
                <a:cs typeface="Arial Narrow"/>
              </a:defRPr>
            </a:lvl4pPr>
            <a:lvl5pPr>
              <a:defRPr sz="1200">
                <a:solidFill>
                  <a:schemeClr val="tx1">
                    <a:lumMod val="50000"/>
                    <a:lumOff val="50000"/>
                  </a:schemeClr>
                </a:solidFill>
                <a:latin typeface="Arial Narrow"/>
                <a:cs typeface="Arial Narrow"/>
              </a:defRPr>
            </a:lvl5pPr>
          </a:lstStyle>
          <a:p>
            <a:pPr lvl="0"/>
            <a:r>
              <a:rPr lang="fr-CA" dirty="0"/>
              <a:t>Cliquez pour modifier le texte Deuxième niveau</a:t>
            </a:r>
          </a:p>
          <a:p>
            <a:pPr lvl="2"/>
            <a:r>
              <a:rPr lang="fr-CA" dirty="0"/>
              <a:t>Troisième niveau</a:t>
            </a:r>
          </a:p>
        </p:txBody>
      </p:sp>
      <p:sp>
        <p:nvSpPr>
          <p:cNvPr id="14" name="Titre 18"/>
          <p:cNvSpPr>
            <a:spLocks noGrp="1"/>
          </p:cNvSpPr>
          <p:nvPr>
            <p:ph type="title"/>
          </p:nvPr>
        </p:nvSpPr>
        <p:spPr>
          <a:xfrm>
            <a:off x="804338" y="796913"/>
            <a:ext cx="7492997" cy="837305"/>
          </a:xfrm>
          <a:prstGeom prst="rect">
            <a:avLst/>
          </a:prstGeom>
        </p:spPr>
        <p:txBody>
          <a:bodyPr/>
          <a:lstStyle>
            <a:lvl1pPr marL="0" indent="0" algn="l">
              <a:defRPr sz="3000" b="0">
                <a:solidFill>
                  <a:srgbClr val="CD0920"/>
                </a:solidFill>
                <a:latin typeface="Arial Narrow" panose="020B0606020202030204" pitchFamily="34" charset="0"/>
                <a:cs typeface="Times New Roman" panose="02020603050405020304" pitchFamily="18" charset="0"/>
              </a:defRPr>
            </a:lvl1pPr>
          </a:lstStyle>
          <a:p>
            <a:r>
              <a:rPr lang="fr-FR"/>
              <a:t>Modifiez le style du titre</a:t>
            </a:r>
            <a:endParaRPr lang="fr-CA" dirty="0"/>
          </a:p>
        </p:txBody>
      </p:sp>
      <p:sp>
        <p:nvSpPr>
          <p:cNvPr id="19" name="Espace réservé pour une image  2"/>
          <p:cNvSpPr>
            <a:spLocks noGrp="1"/>
          </p:cNvSpPr>
          <p:nvPr>
            <p:ph type="pic" sz="quarter" idx="19"/>
          </p:nvPr>
        </p:nvSpPr>
        <p:spPr>
          <a:xfrm>
            <a:off x="922869" y="2389481"/>
            <a:ext cx="3437470" cy="3452521"/>
          </a:xfrm>
          <a:prstGeom prst="rect">
            <a:avLst/>
          </a:prstGeom>
          <a:ln w="6350">
            <a:solidFill>
              <a:schemeClr val="bg1">
                <a:lumMod val="50000"/>
              </a:schemeClr>
            </a:solidFill>
          </a:ln>
        </p:spPr>
        <p:txBody>
          <a:bodyPr/>
          <a:lstStyle>
            <a:lvl1pPr marL="0" indent="0">
              <a:buNone/>
              <a:defRPr sz="1350">
                <a:latin typeface="Arial Narrow" panose="020B0606020202030204" pitchFamily="34" charset="0"/>
              </a:defRPr>
            </a:lvl1pPr>
          </a:lstStyle>
          <a:p>
            <a:r>
              <a:rPr lang="fr-FR" dirty="0"/>
              <a:t>Cliquez sur l'icône pour ajouter une image</a:t>
            </a:r>
            <a:endParaRPr lang="fr-CA" dirty="0"/>
          </a:p>
        </p:txBody>
      </p:sp>
    </p:spTree>
    <p:extLst>
      <p:ext uri="{BB962C8B-B14F-4D97-AF65-F5344CB8AC3E}">
        <p14:creationId xmlns:p14="http://schemas.microsoft.com/office/powerpoint/2010/main" val="333012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sz="quarter" idx="15"/>
          </p:nvPr>
        </p:nvSpPr>
        <p:spPr>
          <a:xfrm>
            <a:off x="922869" y="2389481"/>
            <a:ext cx="7534806" cy="3452521"/>
          </a:xfrm>
          <a:prstGeom prst="rect">
            <a:avLst/>
          </a:prstGeom>
          <a:ln w="6350">
            <a:solidFill>
              <a:schemeClr val="bg1">
                <a:lumMod val="50000"/>
              </a:schemeClr>
            </a:solidFill>
          </a:ln>
        </p:spPr>
        <p:txBody>
          <a:bodyPr/>
          <a:lstStyle>
            <a:lvl1pPr marL="0" indent="0">
              <a:buNone/>
              <a:defRPr sz="1350">
                <a:latin typeface="Arial Narrow" panose="020B0606020202030204" pitchFamily="34" charset="0"/>
              </a:defRPr>
            </a:lvl1pPr>
          </a:lstStyle>
          <a:p>
            <a:r>
              <a:rPr lang="fr-FR" dirty="0"/>
              <a:t>Cliquez sur l'icône pour ajouter une image</a:t>
            </a:r>
            <a:endParaRPr lang="fr-CA" dirty="0"/>
          </a:p>
        </p:txBody>
      </p:sp>
      <p:sp>
        <p:nvSpPr>
          <p:cNvPr id="11"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675">
                <a:solidFill>
                  <a:schemeClr val="tx1">
                    <a:tint val="75000"/>
                  </a:schemeClr>
                </a:solidFill>
                <a:latin typeface="Arial Narrow" panose="020B0606020202030204" pitchFamily="34" charset="0"/>
              </a:defRPr>
            </a:lvl1pPr>
          </a:lstStyle>
          <a:p>
            <a:fld id="{29B9E566-317B-4EA5-BD73-83FBCFFE4A41}" type="slidenum">
              <a:rPr lang="fr-CA" smtClean="0"/>
              <a:t>‹N°›</a:t>
            </a:fld>
            <a:endParaRPr lang="fr-CA" dirty="0"/>
          </a:p>
        </p:txBody>
      </p:sp>
      <p:sp>
        <p:nvSpPr>
          <p:cNvPr id="12" name="Titre 18"/>
          <p:cNvSpPr>
            <a:spLocks noGrp="1"/>
          </p:cNvSpPr>
          <p:nvPr>
            <p:ph type="title"/>
          </p:nvPr>
        </p:nvSpPr>
        <p:spPr>
          <a:xfrm>
            <a:off x="804338" y="796913"/>
            <a:ext cx="7492997" cy="837305"/>
          </a:xfrm>
          <a:prstGeom prst="rect">
            <a:avLst/>
          </a:prstGeom>
        </p:spPr>
        <p:txBody>
          <a:bodyPr/>
          <a:lstStyle>
            <a:lvl1pPr marL="0" indent="0" algn="l">
              <a:defRPr sz="3000" b="0">
                <a:solidFill>
                  <a:srgbClr val="CD0920"/>
                </a:solidFill>
                <a:latin typeface="Arial Narrow" panose="020B0606020202030204" pitchFamily="34" charset="0"/>
                <a:cs typeface="Times New Roman" panose="02020603050405020304" pitchFamily="18" charset="0"/>
              </a:defRPr>
            </a:lvl1pPr>
          </a:lstStyle>
          <a:p>
            <a:r>
              <a:rPr lang="fr-FR"/>
              <a:t>Modifiez le style du titre</a:t>
            </a:r>
            <a:endParaRPr lang="fr-CA" dirty="0"/>
          </a:p>
        </p:txBody>
      </p:sp>
      <p:sp>
        <p:nvSpPr>
          <p:cNvPr id="6" name="Espace réservé du texte 6"/>
          <p:cNvSpPr>
            <a:spLocks noGrp="1"/>
          </p:cNvSpPr>
          <p:nvPr>
            <p:ph type="body" sz="quarter" idx="16" hasCustomPrompt="1"/>
          </p:nvPr>
        </p:nvSpPr>
        <p:spPr>
          <a:xfrm>
            <a:off x="804338" y="1651151"/>
            <a:ext cx="7492997" cy="721395"/>
          </a:xfrm>
          <a:prstGeom prst="rect">
            <a:avLst/>
          </a:prstGeom>
        </p:spPr>
        <p:txBody>
          <a:bodyPr>
            <a:noAutofit/>
          </a:bodyPr>
          <a:lstStyle>
            <a:lvl1pPr marL="0" indent="0">
              <a:spcBef>
                <a:spcPts val="900"/>
              </a:spcBef>
              <a:buNone/>
              <a:defRPr sz="1500" b="1">
                <a:solidFill>
                  <a:schemeClr val="tx1">
                    <a:lumMod val="75000"/>
                    <a:lumOff val="25000"/>
                  </a:schemeClr>
                </a:solidFill>
                <a:latin typeface="Arial Narrow" panose="020B0606020202030204" pitchFamily="34" charset="0"/>
                <a:cs typeface="Times New Roman" panose="02020603050405020304" pitchFamily="18" charset="0"/>
              </a:defRPr>
            </a:lvl1pPr>
            <a:lvl2pPr marL="342900" indent="0">
              <a:buNone/>
              <a:defRPr sz="1725"/>
            </a:lvl2pPr>
            <a:lvl3pPr marL="685800" indent="0">
              <a:buNone/>
              <a:defRPr sz="1725"/>
            </a:lvl3pPr>
            <a:lvl4pPr marL="1028700" indent="0">
              <a:buNone/>
              <a:defRPr sz="1725"/>
            </a:lvl4pPr>
            <a:lvl5pPr marL="1371600" indent="0">
              <a:buNone/>
              <a:defRPr sz="1725"/>
            </a:lvl5pPr>
          </a:lstStyle>
          <a:p>
            <a:pPr lvl="0"/>
            <a:r>
              <a:rPr lang="fr-CA" dirty="0"/>
              <a:t>Cliquez pour modifier le sous-titre 1</a:t>
            </a:r>
          </a:p>
        </p:txBody>
      </p:sp>
    </p:spTree>
    <p:extLst>
      <p:ext uri="{BB962C8B-B14F-4D97-AF65-F5344CB8AC3E}">
        <p14:creationId xmlns:p14="http://schemas.microsoft.com/office/powerpoint/2010/main" val="262444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
        <p:nvSpPr>
          <p:cNvPr id="29"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675">
                <a:solidFill>
                  <a:schemeClr val="tx1">
                    <a:tint val="75000"/>
                  </a:schemeClr>
                </a:solidFill>
                <a:latin typeface="Arial Narrow" panose="020B0606020202030204" pitchFamily="34" charset="0"/>
              </a:defRPr>
            </a:lvl1pPr>
          </a:lstStyle>
          <a:p>
            <a:fld id="{29B9E566-317B-4EA5-BD73-83FBCFFE4A41}" type="slidenum">
              <a:rPr lang="fr-CA" smtClean="0"/>
              <a:t>‹N°›</a:t>
            </a:fld>
            <a:endParaRPr lang="fr-CA" dirty="0"/>
          </a:p>
        </p:txBody>
      </p:sp>
      <p:sp>
        <p:nvSpPr>
          <p:cNvPr id="32" name="Titre 18"/>
          <p:cNvSpPr>
            <a:spLocks noGrp="1"/>
          </p:cNvSpPr>
          <p:nvPr>
            <p:ph type="title" hasCustomPrompt="1"/>
          </p:nvPr>
        </p:nvSpPr>
        <p:spPr>
          <a:xfrm>
            <a:off x="804336" y="796913"/>
            <a:ext cx="7492997" cy="4936067"/>
          </a:xfrm>
          <a:prstGeom prst="rect">
            <a:avLst/>
          </a:prstGeom>
        </p:spPr>
        <p:txBody>
          <a:bodyPr anchor="t"/>
          <a:lstStyle>
            <a:lvl1pPr marL="0" indent="0" algn="l">
              <a:defRPr sz="7200" b="0">
                <a:solidFill>
                  <a:srgbClr val="CD0920"/>
                </a:solidFill>
                <a:latin typeface="Arial Narrow" panose="020B0606020202030204" pitchFamily="34" charset="0"/>
                <a:cs typeface="Times New Roman" panose="02020603050405020304" pitchFamily="18" charset="0"/>
              </a:defRPr>
            </a:lvl1pPr>
          </a:lstStyle>
          <a:p>
            <a:r>
              <a:rPr lang="fr-FR" dirty="0"/>
              <a:t>Merci</a:t>
            </a:r>
            <a:br>
              <a:rPr lang="fr-FR" dirty="0"/>
            </a:br>
            <a:endParaRPr lang="fr-CA" dirty="0"/>
          </a:p>
        </p:txBody>
      </p:sp>
    </p:spTree>
    <p:extLst>
      <p:ext uri="{BB962C8B-B14F-4D97-AF65-F5344CB8AC3E}">
        <p14:creationId xmlns:p14="http://schemas.microsoft.com/office/powerpoint/2010/main" val="146110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29B9E566-317B-4EA5-BD73-83FBCFFE4A41}" type="slidenum">
              <a:rPr lang="fr-CA" smtClean="0"/>
              <a:t>‹N°›</a:t>
            </a:fld>
            <a:endParaRPr lang="fr-CA" dirty="0"/>
          </a:p>
        </p:txBody>
      </p:sp>
    </p:spTree>
    <p:extLst>
      <p:ext uri="{BB962C8B-B14F-4D97-AF65-F5344CB8AC3E}">
        <p14:creationId xmlns:p14="http://schemas.microsoft.com/office/powerpoint/2010/main" val="182362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age titre">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Espace réservé du texte 6"/>
          <p:cNvSpPr>
            <a:spLocks noGrp="1"/>
          </p:cNvSpPr>
          <p:nvPr>
            <p:ph type="body" sz="quarter" idx="13" hasCustomPrompt="1"/>
          </p:nvPr>
        </p:nvSpPr>
        <p:spPr>
          <a:xfrm>
            <a:off x="5350934" y="3742269"/>
            <a:ext cx="3386137" cy="558801"/>
          </a:xfrm>
          <a:prstGeom prst="rect">
            <a:avLst/>
          </a:prstGeom>
        </p:spPr>
        <p:txBody>
          <a:bodyPr>
            <a:noAutofit/>
          </a:bodyPr>
          <a:lstStyle>
            <a:lvl1pPr marL="0" indent="0">
              <a:spcBef>
                <a:spcPts val="900"/>
              </a:spcBef>
              <a:buNone/>
              <a:defRPr sz="1200" b="0">
                <a:solidFill>
                  <a:schemeClr val="tx1">
                    <a:lumMod val="75000"/>
                    <a:lumOff val="25000"/>
                  </a:schemeClr>
                </a:solidFill>
                <a:latin typeface="Arial Narrow" panose="020B0606020202030204" pitchFamily="34" charset="0"/>
                <a:cs typeface="Times New Roman" panose="02020603050405020304" pitchFamily="18" charset="0"/>
              </a:defRPr>
            </a:lvl1pPr>
            <a:lvl2pPr marL="342900" indent="0">
              <a:buNone/>
              <a:defRPr sz="1725"/>
            </a:lvl2pPr>
            <a:lvl3pPr marL="685800" indent="0">
              <a:buNone/>
              <a:defRPr sz="1725"/>
            </a:lvl3pPr>
            <a:lvl4pPr marL="1028700" indent="0">
              <a:buNone/>
              <a:defRPr sz="1725"/>
            </a:lvl4pPr>
            <a:lvl5pPr marL="1371600" indent="0">
              <a:buNone/>
              <a:defRPr sz="1725"/>
            </a:lvl5pPr>
          </a:lstStyle>
          <a:p>
            <a:pPr lvl="0"/>
            <a:r>
              <a:rPr lang="fr-CA" dirty="0"/>
              <a:t>Cliquez pour modifier le sous-titre</a:t>
            </a:r>
          </a:p>
        </p:txBody>
      </p:sp>
      <p:sp>
        <p:nvSpPr>
          <p:cNvPr id="10" name="Espace réservé du texte 9"/>
          <p:cNvSpPr>
            <a:spLocks noGrp="1"/>
          </p:cNvSpPr>
          <p:nvPr>
            <p:ph type="body" sz="quarter" idx="14" hasCustomPrompt="1"/>
          </p:nvPr>
        </p:nvSpPr>
        <p:spPr>
          <a:xfrm>
            <a:off x="5350934" y="4275665"/>
            <a:ext cx="3386137" cy="321733"/>
          </a:xfrm>
          <a:prstGeom prst="rect">
            <a:avLst/>
          </a:prstGeom>
        </p:spPr>
        <p:txBody>
          <a:bodyPr/>
          <a:lstStyle>
            <a:lvl1pPr marL="0" indent="0">
              <a:buNone/>
              <a:defRPr sz="750" b="0" baseline="0">
                <a:latin typeface="Arial Narrow" panose="020B0606020202030204" pitchFamily="34" charset="0"/>
              </a:defRPr>
            </a:lvl1pPr>
          </a:lstStyle>
          <a:p>
            <a:pPr lvl="0"/>
            <a:r>
              <a:rPr lang="fr-CA" dirty="0"/>
              <a:t>Prénom Nom</a:t>
            </a:r>
            <a:br>
              <a:rPr lang="fr-CA" dirty="0"/>
            </a:br>
            <a:r>
              <a:rPr lang="fr-CA" dirty="0"/>
              <a:t>Date</a:t>
            </a:r>
          </a:p>
        </p:txBody>
      </p:sp>
      <p:sp>
        <p:nvSpPr>
          <p:cNvPr id="6" name="Espace réservé du texte 5"/>
          <p:cNvSpPr>
            <a:spLocks noGrp="1"/>
          </p:cNvSpPr>
          <p:nvPr>
            <p:ph type="body" sz="quarter" idx="16" hasCustomPrompt="1"/>
          </p:nvPr>
        </p:nvSpPr>
        <p:spPr>
          <a:xfrm>
            <a:off x="1041401" y="2"/>
            <a:ext cx="7594600" cy="1244599"/>
          </a:xfrm>
          <a:prstGeom prst="rect">
            <a:avLst/>
          </a:prstGeom>
        </p:spPr>
        <p:txBody>
          <a:bodyPr anchor="ctr"/>
          <a:lstStyle>
            <a:lvl1pPr marL="0" indent="0">
              <a:buNone/>
              <a:defRPr sz="2400">
                <a:solidFill>
                  <a:srgbClr val="C00000"/>
                </a:solidFill>
                <a:latin typeface="Arial Narrow" panose="020B0606020202030204" pitchFamily="34" charset="0"/>
                <a:cs typeface="Arial" panose="020B0604020202020204" pitchFamily="34" charset="0"/>
              </a:defRPr>
            </a:lvl1pPr>
          </a:lstStyle>
          <a:p>
            <a:pPr lvl="0"/>
            <a:r>
              <a:rPr lang="fr-FR" dirty="0"/>
              <a:t>Cliquez pour modifier le titre</a:t>
            </a:r>
            <a:endParaRPr lang="fr-CA" dirty="0"/>
          </a:p>
        </p:txBody>
      </p:sp>
    </p:spTree>
    <p:extLst>
      <p:ext uri="{BB962C8B-B14F-4D97-AF65-F5344CB8AC3E}">
        <p14:creationId xmlns:p14="http://schemas.microsoft.com/office/powerpoint/2010/main" val="304525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29737" y="6356350"/>
            <a:ext cx="5520264" cy="196208"/>
          </a:xfrm>
          <a:prstGeom prst="rect">
            <a:avLst/>
          </a:prstGeom>
        </p:spPr>
        <p:txBody>
          <a:bodyPr wrap="square">
            <a:spAutoFit/>
          </a:bodyPr>
          <a:lstStyle/>
          <a:p>
            <a:pPr marL="0" indent="0" algn="l" defTabSz="2693194" rtl="0" eaLnBrk="1" latinLnBrk="0" hangingPunct="1">
              <a:tabLst>
                <a:tab pos="5400000" algn="r"/>
                <a:tab pos="5535000" algn="r"/>
              </a:tabLst>
              <a:defRPr/>
            </a:pPr>
            <a:r>
              <a:rPr lang="fr-CA" sz="675" b="0" kern="1200" cap="all" dirty="0">
                <a:solidFill>
                  <a:srgbClr val="CD0920"/>
                </a:solidFill>
                <a:latin typeface="Arial Narrow"/>
                <a:ea typeface="+mn-ea"/>
                <a:cs typeface="Arial Narrow"/>
              </a:rPr>
              <a:t>Bibliothèque de l'Université Laval</a:t>
            </a:r>
            <a:endParaRPr lang="fr-CA" sz="675" b="0" kern="1200" dirty="0">
              <a:solidFill>
                <a:srgbClr val="5E5E5E"/>
              </a:solidFill>
              <a:latin typeface="Arial Narrow"/>
              <a:ea typeface="+mn-ea"/>
              <a:cs typeface="Arial Narrow"/>
            </a:endParaRPr>
          </a:p>
        </p:txBody>
      </p:sp>
      <p:sp>
        <p:nvSpPr>
          <p:cNvPr id="11" name="Espace réservé du numéro de diapositive 8"/>
          <p:cNvSpPr>
            <a:spLocks noGrp="1"/>
          </p:cNvSpPr>
          <p:nvPr>
            <p:ph type="sldNum" sz="quarter" idx="4"/>
          </p:nvPr>
        </p:nvSpPr>
        <p:spPr>
          <a:xfrm>
            <a:off x="6383869" y="6356351"/>
            <a:ext cx="2057400" cy="230832"/>
          </a:xfrm>
          <a:prstGeom prst="rect">
            <a:avLst/>
          </a:prstGeom>
        </p:spPr>
        <p:txBody>
          <a:bodyPr vert="horz" lIns="91440" tIns="45720" rIns="91440" bIns="45720" rtlCol="0" anchor="ctr"/>
          <a:lstStyle>
            <a:lvl1pPr algn="r">
              <a:defRPr sz="675" b="1">
                <a:solidFill>
                  <a:schemeClr val="tx1">
                    <a:tint val="75000"/>
                  </a:schemeClr>
                </a:solidFill>
                <a:latin typeface="Arial Narrow" panose="020B0606020202030204" pitchFamily="34" charset="0"/>
              </a:defRPr>
            </a:lvl1pPr>
          </a:lstStyle>
          <a:p>
            <a:fld id="{29B9E566-317B-4EA5-BD73-83FBCFFE4A41}" type="slidenum">
              <a:rPr lang="fr-CA" smtClean="0"/>
              <a:t>‹N°›</a:t>
            </a:fld>
            <a:endParaRPr lang="fr-CA" dirty="0"/>
          </a:p>
        </p:txBody>
      </p:sp>
      <p:cxnSp>
        <p:nvCxnSpPr>
          <p:cNvPr id="12" name="Connecteur droit 11"/>
          <p:cNvCxnSpPr/>
          <p:nvPr/>
        </p:nvCxnSpPr>
        <p:spPr>
          <a:xfrm>
            <a:off x="922869" y="6330950"/>
            <a:ext cx="7534806"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829737" y="6356350"/>
            <a:ext cx="5520264" cy="196208"/>
          </a:xfrm>
          <a:prstGeom prst="rect">
            <a:avLst/>
          </a:prstGeom>
        </p:spPr>
        <p:txBody>
          <a:bodyPr wrap="square">
            <a:spAutoFit/>
          </a:bodyPr>
          <a:lstStyle/>
          <a:p>
            <a:pPr marL="0" indent="0" algn="l" defTabSz="2693194" rtl="0" eaLnBrk="1" latinLnBrk="0" hangingPunct="1">
              <a:tabLst>
                <a:tab pos="5400000" algn="r"/>
                <a:tab pos="5535000" algn="r"/>
              </a:tabLst>
              <a:defRPr/>
            </a:pPr>
            <a:r>
              <a:rPr lang="fr-CA" sz="675" b="0" kern="1200" cap="all" dirty="0">
                <a:solidFill>
                  <a:srgbClr val="CD0920"/>
                </a:solidFill>
                <a:latin typeface="Arial Narrow"/>
                <a:ea typeface="+mn-ea"/>
                <a:cs typeface="Arial Narrow"/>
              </a:rPr>
              <a:t>Bibliothèque de l'Université Laval</a:t>
            </a:r>
            <a:endParaRPr lang="fr-CA" sz="675" b="0" kern="1200" dirty="0">
              <a:solidFill>
                <a:srgbClr val="5E5E5E"/>
              </a:solidFill>
              <a:latin typeface="Arial Narrow"/>
              <a:ea typeface="+mn-ea"/>
              <a:cs typeface="Arial Narrow"/>
            </a:endParaRPr>
          </a:p>
        </p:txBody>
      </p:sp>
      <p:cxnSp>
        <p:nvCxnSpPr>
          <p:cNvPr id="6" name="Connecteur droit 5"/>
          <p:cNvCxnSpPr/>
          <p:nvPr/>
        </p:nvCxnSpPr>
        <p:spPr>
          <a:xfrm>
            <a:off x="922869" y="6330950"/>
            <a:ext cx="7534806"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1856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80" r:id="rId18"/>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1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5.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slideLayout" Target="../slideLayouts/slideLayout2.xml"/><Relationship Id="rId4" Type="http://schemas.openxmlformats.org/officeDocument/2006/relationships/tags" Target="../tags/tag68.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10" Type="http://schemas.openxmlformats.org/officeDocument/2006/relationships/hyperlink" Target="https://commons.wikimedia.org/wiki/File:Entente_Cordiale_dancing.jpg" TargetMode="External"/><Relationship Id="rId4" Type="http://schemas.openxmlformats.org/officeDocument/2006/relationships/tags" Target="../tags/tag72.xm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8.xml"/><Relationship Id="rId7" Type="http://schemas.openxmlformats.org/officeDocument/2006/relationships/hyperlink" Target="http://www.ajava.ca/conferencier/223/daniel-payette" TargetMode="Externa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4.xml"/><Relationship Id="rId5" Type="http://schemas.openxmlformats.org/officeDocument/2006/relationships/tags" Target="../tags/tag80.xml"/><Relationship Id="rId4" Type="http://schemas.openxmlformats.org/officeDocument/2006/relationships/tags" Target="../tags/tag79.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hyperlink" Target="https://www.copibec.ca/medias/files/Exclusions%20(FR)/Univ_exclusions.pdf" TargetMode="External"/><Relationship Id="rId4"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hyperlink" Target="https://formulaireweb.ulaval.ca/bda/declaration/fr/" TargetMode="Externa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hyperlink" Target="https://www.copibec.ca/medias/files/Exclusions%20(FR)/Univ_exclusions.pdf" TargetMode="Externa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hyperlink" Target="https://ariane25.bibl.ulaval.ca/ariane/wicket/detail?catalogue=ariane&amp;requete.recherche.lignes%5b0%5d.type=FK&amp;requete.recherche.lignes%5b0%5d.valeur=a1391863" TargetMode="Externa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hyperlink" Target="https://crepuq.scholarsportal.info/laval/HBRviaEBSCO" TargetMode="Externa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hyperlink" Target="https://formulaireweb.ulaval.ca/bda/declaration/fr/" TargetMode="Externa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8.xml"/><Relationship Id="rId1" Type="http://schemas.openxmlformats.org/officeDocument/2006/relationships/tags" Target="../tags/tag107.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8.xml"/><Relationship Id="rId7"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hyperlink" Target="https://commons.wikimedia.org/wiki/File:Domino_Cascade.JPG"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1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17.xml"/><Relationship Id="rId7" Type="http://schemas.openxmlformats.org/officeDocument/2006/relationships/tags" Target="../tags/tag121.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5" Type="http://schemas.openxmlformats.org/officeDocument/2006/relationships/tags" Target="../tags/tag119.xml"/><Relationship Id="rId10" Type="http://schemas.openxmlformats.org/officeDocument/2006/relationships/hyperlink" Target="https://pxhere.com/en/photo/954900" TargetMode="External"/><Relationship Id="rId4" Type="http://schemas.openxmlformats.org/officeDocument/2006/relationships/tags" Target="../tags/tag118.xml"/><Relationship Id="rId9"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hyperlink" Target="https://www.noscommunes.ca/Content/Committee/421/INDU/Brief/BR10020432/br-external/UniversiteLaval-f.pdf" TargetMode="Externa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3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gforsythe/21702902660/in/album-72157657175434174/" TargetMode="External"/><Relationship Id="rId3" Type="http://schemas.openxmlformats.org/officeDocument/2006/relationships/tags" Target="../tags/tag18.xml"/><Relationship Id="rId7" Type="http://schemas.openxmlformats.org/officeDocument/2006/relationships/image" Target="../media/image5.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4.xml"/><Relationship Id="rId5" Type="http://schemas.openxmlformats.org/officeDocument/2006/relationships/tags" Target="../tags/tag20.xml"/><Relationship Id="rId10" Type="http://schemas.openxmlformats.org/officeDocument/2006/relationships/hyperlink" Target="https://creativecommons.org/licenses/by/2.0/" TargetMode="External"/><Relationship Id="rId4" Type="http://schemas.openxmlformats.org/officeDocument/2006/relationships/tags" Target="../tags/tag19.xml"/><Relationship Id="rId9" Type="http://schemas.openxmlformats.org/officeDocument/2006/relationships/hyperlink" Target="https://www.flickr.com/photos/gforsythe/"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26.xml"/><Relationship Id="rId7"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image" Target="../media/image6.jpeg"/><Relationship Id="rId4" Type="http://schemas.openxmlformats.org/officeDocument/2006/relationships/tags" Target="../tags/tag27.xml"/><Relationship Id="rId9" Type="http://schemas.openxmlformats.org/officeDocument/2006/relationships/hyperlink" Target="https://commons.wikimedia.org/wiki/File:FLOU-20_eeeee10.jpg"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4.xml"/><Relationship Id="rId4"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Layout" Target="../slideLayouts/slideLayout2.xml"/><Relationship Id="rId4"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4"/>
            <p:custDataLst>
              <p:tags r:id="rId1"/>
            </p:custDataLst>
          </p:nvPr>
        </p:nvSpPr>
        <p:spPr>
          <a:xfrm>
            <a:off x="6758152" y="4067503"/>
            <a:ext cx="2010449" cy="1329445"/>
          </a:xfrm>
        </p:spPr>
        <p:txBody>
          <a:bodyPr/>
          <a:lstStyle/>
          <a:p>
            <a:r>
              <a:rPr lang="fr-CA" sz="1600" b="1" dirty="0"/>
              <a:t>Idées fructueuses</a:t>
            </a:r>
          </a:p>
          <a:p>
            <a:endParaRPr lang="fr-CA" sz="1400" dirty="0"/>
          </a:p>
          <a:p>
            <a:r>
              <a:rPr lang="fr-CA" sz="1400" dirty="0"/>
              <a:t>Sonya Morales, LL.D.</a:t>
            </a:r>
          </a:p>
          <a:p>
            <a:r>
              <a:rPr lang="fr-CA" sz="1400" dirty="0"/>
              <a:t>Bureau du droit d’auteur</a:t>
            </a:r>
          </a:p>
          <a:p>
            <a:r>
              <a:rPr lang="fr-CA" sz="1400" dirty="0"/>
              <a:t>Automne 2018</a:t>
            </a:r>
          </a:p>
          <a:p>
            <a:endParaRPr lang="fr-CA" sz="1400" dirty="0"/>
          </a:p>
        </p:txBody>
      </p:sp>
      <p:sp>
        <p:nvSpPr>
          <p:cNvPr id="6" name="Espace réservé du texte 5"/>
          <p:cNvSpPr>
            <a:spLocks noGrp="1"/>
          </p:cNvSpPr>
          <p:nvPr>
            <p:ph type="body" sz="quarter" idx="16"/>
            <p:custDataLst>
              <p:tags r:id="rId2"/>
            </p:custDataLst>
          </p:nvPr>
        </p:nvSpPr>
        <p:spPr>
          <a:xfrm>
            <a:off x="1041401" y="188842"/>
            <a:ext cx="7594600" cy="1321905"/>
          </a:xfrm>
        </p:spPr>
        <p:txBody>
          <a:bodyPr/>
          <a:lstStyle/>
          <a:p>
            <a:r>
              <a:rPr lang="fr-CA" i="1" dirty="0"/>
              <a:t>Autopsie de la Politique institutionnelle sur la gestion de l’œuvre d’autrui et examen de la licence de reproduction </a:t>
            </a:r>
          </a:p>
          <a:p>
            <a:r>
              <a:rPr lang="fr-CA" i="1" dirty="0"/>
              <a:t>C_ p _ b _ c </a:t>
            </a:r>
          </a:p>
        </p:txBody>
      </p:sp>
    </p:spTree>
    <p:extLst>
      <p:ext uri="{BB962C8B-B14F-4D97-AF65-F5344CB8AC3E}">
        <p14:creationId xmlns:p14="http://schemas.microsoft.com/office/powerpoint/2010/main" val="1006736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29B9E566-317B-4EA5-BD73-83FBCFFE4A41}" type="slidenum">
              <a:rPr lang="fr-CA" smtClean="0"/>
              <a:t>10</a:t>
            </a:fld>
            <a:endParaRPr lang="fr-CA" dirty="0"/>
          </a:p>
        </p:txBody>
      </p:sp>
      <p:sp>
        <p:nvSpPr>
          <p:cNvPr id="3" name="Titre 2"/>
          <p:cNvSpPr>
            <a:spLocks noGrp="1"/>
          </p:cNvSpPr>
          <p:nvPr>
            <p:ph type="title"/>
            <p:custDataLst>
              <p:tags r:id="rId2"/>
            </p:custDataLst>
          </p:nvPr>
        </p:nvSpPr>
        <p:spPr>
          <a:xfrm>
            <a:off x="804338" y="796913"/>
            <a:ext cx="7492997" cy="714165"/>
          </a:xfrm>
        </p:spPr>
        <p:txBody>
          <a:bodyPr/>
          <a:lstStyle/>
          <a:p>
            <a:r>
              <a:rPr lang="fr-CA" dirty="0"/>
              <a:t>3- La Politique institutionnelle</a:t>
            </a:r>
          </a:p>
        </p:txBody>
      </p:sp>
      <p:sp>
        <p:nvSpPr>
          <p:cNvPr id="4" name="Espace réservé du contenu 3"/>
          <p:cNvSpPr>
            <a:spLocks noGrp="1"/>
          </p:cNvSpPr>
          <p:nvPr>
            <p:ph idx="1"/>
            <p:custDataLst>
              <p:tags r:id="rId3"/>
            </p:custDataLst>
          </p:nvPr>
        </p:nvSpPr>
        <p:spPr>
          <a:xfrm>
            <a:off x="804338" y="1909622"/>
            <a:ext cx="7492997" cy="4334768"/>
          </a:xfrm>
        </p:spPr>
        <p:txBody>
          <a:bodyPr/>
          <a:lstStyle/>
          <a:p>
            <a:r>
              <a:rPr lang="fr-CA" sz="1800" dirty="0" smtClean="0"/>
              <a:t>Ce qu’on peut lire en préambule de la Politique:</a:t>
            </a:r>
            <a:endParaRPr lang="fr-CA" sz="1800" dirty="0"/>
          </a:p>
          <a:p>
            <a:pPr marL="133350" lvl="1" indent="0">
              <a:buNone/>
            </a:pPr>
            <a:r>
              <a:rPr lang="fr-CA" sz="1800" dirty="0"/>
              <a:t>Bien que la </a:t>
            </a:r>
            <a:r>
              <a:rPr lang="fr-CA" sz="1800" i="1" dirty="0"/>
              <a:t>Loi sur le droit d’auteur </a:t>
            </a:r>
            <a:r>
              <a:rPr lang="fr-CA" sz="1800" dirty="0"/>
              <a:t>accorde une protection aux auteurs, elle prévoit, en revanche, de nombreuses exceptions permettant d’utiliser, à certaines conditions, l’Œuvre d’autrui sans qu’il n’y ait violation du droit des auteurs; elle reconnaît aussi un droit des utilisateurs à une utilisation équitable de l’Œuvre d’autrui, qui doit être exercé à des fins déterminées et selon certaines conditions. </a:t>
            </a:r>
          </a:p>
          <a:p>
            <a:r>
              <a:rPr lang="fr-CA" sz="1800" dirty="0"/>
              <a:t>Art.5: Certaines décisions récentes de la Cour suprême du Canada et la Loi sur la modernisation sur le droit d’auteur ont établi qu’à l’égard de l’Œuvre d’autrui protégée par le droit d’auteur, </a:t>
            </a:r>
            <a:r>
              <a:rPr lang="fr-CA" sz="1800" b="1" dirty="0"/>
              <a:t>il existe un espace de libre accès visant à favoriser la circulation du savoir</a:t>
            </a:r>
            <a:r>
              <a:rPr lang="fr-CA" sz="1800" dirty="0"/>
              <a:t>. </a:t>
            </a:r>
          </a:p>
          <a:p>
            <a:r>
              <a:rPr lang="fr-CA" sz="1800" dirty="0"/>
              <a:t>Art. </a:t>
            </a:r>
            <a:r>
              <a:rPr lang="fr-CA" sz="1800" dirty="0" smtClean="0"/>
              <a:t>5.11: On </a:t>
            </a:r>
            <a:r>
              <a:rPr lang="fr-CA" sz="1800" dirty="0"/>
              <a:t>chiffre l’utilisation équitable à 10% </a:t>
            </a:r>
            <a:r>
              <a:rPr lang="fr-CA" sz="1800" dirty="0" smtClean="0"/>
              <a:t>(conformément au modèle </a:t>
            </a:r>
            <a:r>
              <a:rPr lang="fr-CA" sz="1800" dirty="0"/>
              <a:t>élaboré par </a:t>
            </a:r>
            <a:r>
              <a:rPr lang="fr-CA" sz="1800" dirty="0" smtClean="0"/>
              <a:t>l’UC et adopté par plusieurs universités au Canada)</a:t>
            </a:r>
          </a:p>
          <a:p>
            <a:r>
              <a:rPr lang="fr-CA" sz="1800" dirty="0" smtClean="0"/>
              <a:t>Les </a:t>
            </a:r>
            <a:r>
              <a:rPr lang="fr-CA" sz="1800" dirty="0"/>
              <a:t>bibliothèques de recherche dépensent déjà plus ou moins 290 millions de dollars pour les ressources </a:t>
            </a:r>
            <a:r>
              <a:rPr lang="fr-CA" sz="1800" dirty="0" smtClean="0"/>
              <a:t>documentaires. </a:t>
            </a:r>
            <a:endParaRPr lang="fr-CA" sz="1800" dirty="0"/>
          </a:p>
        </p:txBody>
      </p:sp>
      <p:sp>
        <p:nvSpPr>
          <p:cNvPr id="5" name="Espace réservé du texte 4"/>
          <p:cNvSpPr>
            <a:spLocks noGrp="1"/>
          </p:cNvSpPr>
          <p:nvPr>
            <p:ph type="body" sz="quarter" idx="13"/>
            <p:custDataLst>
              <p:tags r:id="rId4"/>
            </p:custDataLst>
          </p:nvPr>
        </p:nvSpPr>
        <p:spPr>
          <a:xfrm>
            <a:off x="804338" y="1336458"/>
            <a:ext cx="7492997" cy="573164"/>
          </a:xfrm>
        </p:spPr>
        <p:txBody>
          <a:bodyPr/>
          <a:lstStyle/>
          <a:p>
            <a:pPr>
              <a:spcBef>
                <a:spcPts val="0"/>
              </a:spcBef>
            </a:pPr>
            <a:r>
              <a:rPr lang="fr-CA" sz="2000" dirty="0"/>
              <a:t>Les arguments en faveur</a:t>
            </a:r>
          </a:p>
        </p:txBody>
      </p:sp>
    </p:spTree>
    <p:extLst>
      <p:ext uri="{BB962C8B-B14F-4D97-AF65-F5344CB8AC3E}">
        <p14:creationId xmlns:p14="http://schemas.microsoft.com/office/powerpoint/2010/main" val="244184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29B9E566-317B-4EA5-BD73-83FBCFFE4A41}" type="slidenum">
              <a:rPr lang="fr-CA" smtClean="0"/>
              <a:t>11</a:t>
            </a:fld>
            <a:endParaRPr lang="fr-CA" dirty="0"/>
          </a:p>
        </p:txBody>
      </p:sp>
      <p:sp>
        <p:nvSpPr>
          <p:cNvPr id="3" name="Titre 2"/>
          <p:cNvSpPr>
            <a:spLocks noGrp="1"/>
          </p:cNvSpPr>
          <p:nvPr>
            <p:ph type="title"/>
            <p:custDataLst>
              <p:tags r:id="rId2"/>
            </p:custDataLst>
          </p:nvPr>
        </p:nvSpPr>
        <p:spPr/>
        <p:txBody>
          <a:bodyPr/>
          <a:lstStyle/>
          <a:p>
            <a:r>
              <a:rPr lang="fr-CA" dirty="0"/>
              <a:t>4- La poursuite en bref</a:t>
            </a:r>
          </a:p>
        </p:txBody>
      </p:sp>
      <p:sp>
        <p:nvSpPr>
          <p:cNvPr id="4" name="Espace réservé du contenu 3"/>
          <p:cNvSpPr>
            <a:spLocks noGrp="1"/>
          </p:cNvSpPr>
          <p:nvPr>
            <p:ph idx="1"/>
            <p:custDataLst>
              <p:tags r:id="rId3"/>
            </p:custDataLst>
          </p:nvPr>
        </p:nvSpPr>
        <p:spPr>
          <a:xfrm>
            <a:off x="737118" y="2022764"/>
            <a:ext cx="7560217" cy="4193309"/>
          </a:xfrm>
        </p:spPr>
        <p:txBody>
          <a:bodyPr/>
          <a:lstStyle/>
          <a:p>
            <a:pPr>
              <a:spcBef>
                <a:spcPts val="0"/>
              </a:spcBef>
              <a:spcAft>
                <a:spcPts val="0"/>
              </a:spcAft>
            </a:pPr>
            <a:r>
              <a:rPr lang="fr-CA" sz="1600" b="1" dirty="0"/>
              <a:t>Printemps 2014</a:t>
            </a:r>
            <a:r>
              <a:rPr lang="fr-CA" sz="1600" dirty="0"/>
              <a:t>: Les universités à l'exception de l’UL négocient le renouvellement de la licence standard</a:t>
            </a:r>
          </a:p>
          <a:p>
            <a:pPr>
              <a:spcBef>
                <a:spcPts val="0"/>
              </a:spcBef>
              <a:spcAft>
                <a:spcPts val="0"/>
              </a:spcAft>
            </a:pPr>
            <a:endParaRPr lang="fr-CA" sz="1600" dirty="0"/>
          </a:p>
          <a:p>
            <a:pPr>
              <a:spcBef>
                <a:spcPts val="0"/>
              </a:spcBef>
              <a:spcAft>
                <a:spcPts val="0"/>
              </a:spcAft>
            </a:pPr>
            <a:r>
              <a:rPr lang="fr-CA" sz="1600" b="1" dirty="0"/>
              <a:t>21 mai 2014</a:t>
            </a:r>
            <a:r>
              <a:rPr lang="fr-CA" sz="1600" dirty="0"/>
              <a:t>: Adoption par l’UL de sa Politique institutionnelle </a:t>
            </a:r>
            <a:r>
              <a:rPr lang="fr-CA" sz="1600" dirty="0" smtClean="0"/>
              <a:t>sur l’utilisation de l’œuvre </a:t>
            </a:r>
            <a:r>
              <a:rPr lang="fr-CA" sz="1600" dirty="0"/>
              <a:t>d’autrui</a:t>
            </a:r>
          </a:p>
          <a:p>
            <a:pPr>
              <a:spcBef>
                <a:spcPts val="0"/>
              </a:spcBef>
              <a:spcAft>
                <a:spcPts val="0"/>
              </a:spcAft>
            </a:pPr>
            <a:endParaRPr lang="fr-CA" sz="1600" dirty="0"/>
          </a:p>
          <a:p>
            <a:pPr>
              <a:spcBef>
                <a:spcPts val="0"/>
              </a:spcBef>
              <a:spcAft>
                <a:spcPts val="0"/>
              </a:spcAft>
            </a:pPr>
            <a:r>
              <a:rPr lang="fr-CA" sz="1600" b="1" dirty="0"/>
              <a:t>1</a:t>
            </a:r>
            <a:r>
              <a:rPr lang="fr-CA" sz="1600" b="1" baseline="30000" dirty="0"/>
              <a:t>er</a:t>
            </a:r>
            <a:r>
              <a:rPr lang="fr-CA" sz="1600" b="1" dirty="0"/>
              <a:t> juin 2014</a:t>
            </a:r>
            <a:r>
              <a:rPr lang="fr-CA" sz="1600" dirty="0"/>
              <a:t>: </a:t>
            </a:r>
          </a:p>
          <a:p>
            <a:pPr lvl="1">
              <a:spcAft>
                <a:spcPts val="0"/>
              </a:spcAft>
            </a:pPr>
            <a:r>
              <a:rPr lang="fr-CA" sz="1600" dirty="0"/>
              <a:t>Entrée en vigueur de la Politique</a:t>
            </a:r>
          </a:p>
          <a:p>
            <a:pPr lvl="1">
              <a:spcAft>
                <a:spcPts val="0"/>
              </a:spcAft>
            </a:pPr>
            <a:r>
              <a:rPr lang="fr-CA" sz="1600" dirty="0"/>
              <a:t>Création du BDA</a:t>
            </a:r>
          </a:p>
          <a:p>
            <a:pPr>
              <a:spcBef>
                <a:spcPts val="0"/>
              </a:spcBef>
              <a:spcAft>
                <a:spcPts val="0"/>
              </a:spcAft>
            </a:pPr>
            <a:endParaRPr lang="fr-CA" sz="1600" dirty="0"/>
          </a:p>
          <a:p>
            <a:pPr>
              <a:spcBef>
                <a:spcPts val="0"/>
              </a:spcBef>
              <a:spcAft>
                <a:spcPts val="0"/>
              </a:spcAft>
            </a:pPr>
            <a:r>
              <a:rPr lang="fr-CA" sz="1600" b="1" dirty="0"/>
              <a:t>10 novembre </a:t>
            </a:r>
            <a:r>
              <a:rPr lang="fr-CA" sz="1600" dirty="0"/>
              <a:t>: dépôt de la requête en autorisation d’une action </a:t>
            </a:r>
            <a:r>
              <a:rPr lang="fr-CA" sz="1600" dirty="0" smtClean="0"/>
              <a:t>collective</a:t>
            </a:r>
          </a:p>
          <a:p>
            <a:pPr lvl="1">
              <a:spcAft>
                <a:spcPts val="0"/>
              </a:spcAft>
            </a:pPr>
            <a:r>
              <a:rPr lang="fr-CA" sz="1600" dirty="0" smtClean="0"/>
              <a:t>Les motifs: </a:t>
            </a:r>
          </a:p>
          <a:p>
            <a:pPr lvl="2">
              <a:spcAft>
                <a:spcPts val="0"/>
              </a:spcAft>
            </a:pPr>
            <a:r>
              <a:rPr lang="fr-CA" sz="1600" dirty="0" smtClean="0"/>
              <a:t>On reproche à l’UL et aux membres du personnel ainsi qu’aux étudiants de reproduire et de communiquer en </a:t>
            </a:r>
            <a:r>
              <a:rPr lang="fr-CA" sz="1600" dirty="0"/>
              <a:t>format papier ou numérique, </a:t>
            </a:r>
            <a:r>
              <a:rPr lang="fr-CA" sz="1600" dirty="0" smtClean="0"/>
              <a:t>des œuvres</a:t>
            </a:r>
            <a:r>
              <a:rPr lang="fr-CA" sz="1600" dirty="0"/>
              <a:t>, ou </a:t>
            </a:r>
            <a:r>
              <a:rPr lang="fr-CA" sz="1600" dirty="0" smtClean="0"/>
              <a:t>des </a:t>
            </a:r>
            <a:r>
              <a:rPr lang="fr-CA" sz="1600" dirty="0"/>
              <a:t>parties d’œuvres protégées en vertu de la LDA, </a:t>
            </a:r>
            <a:r>
              <a:rPr lang="fr-CA" sz="1600" dirty="0" smtClean="0"/>
              <a:t>sans </a:t>
            </a:r>
            <a:r>
              <a:rPr lang="fr-CA" sz="1600" dirty="0"/>
              <a:t>autorisation ni compensation </a:t>
            </a:r>
            <a:r>
              <a:rPr lang="fr-CA" sz="1600" dirty="0" smtClean="0"/>
              <a:t>aux titulaires </a:t>
            </a:r>
            <a:r>
              <a:rPr lang="fr-CA" sz="1600" dirty="0"/>
              <a:t>des droits sur ces œuvres.</a:t>
            </a:r>
          </a:p>
          <a:p>
            <a:pPr lvl="2">
              <a:spcAft>
                <a:spcPts val="0"/>
              </a:spcAft>
            </a:pPr>
            <a:r>
              <a:rPr lang="fr-CA" sz="1600" dirty="0" smtClean="0"/>
              <a:t>Les lignes directrices de la Politique font concurrence au marché.</a:t>
            </a:r>
          </a:p>
          <a:p>
            <a:pPr lvl="2">
              <a:spcAft>
                <a:spcPts val="0"/>
              </a:spcAft>
            </a:pPr>
            <a:endParaRPr lang="fr-CA" sz="1600" dirty="0"/>
          </a:p>
        </p:txBody>
      </p:sp>
      <p:sp>
        <p:nvSpPr>
          <p:cNvPr id="6" name="Espace réservé du texte 5"/>
          <p:cNvSpPr>
            <a:spLocks noGrp="1"/>
          </p:cNvSpPr>
          <p:nvPr>
            <p:ph type="body" sz="quarter" idx="13"/>
            <p:custDataLst>
              <p:tags r:id="rId4"/>
            </p:custDataLst>
          </p:nvPr>
        </p:nvSpPr>
        <p:spPr>
          <a:xfrm>
            <a:off x="804338" y="1435423"/>
            <a:ext cx="7492997" cy="397589"/>
          </a:xfrm>
        </p:spPr>
        <p:txBody>
          <a:bodyPr/>
          <a:lstStyle/>
          <a:p>
            <a:r>
              <a:rPr lang="fr-CA" sz="2000" dirty="0"/>
              <a:t>2014: Début du conflit</a:t>
            </a:r>
          </a:p>
          <a:p>
            <a:endParaRPr lang="fr-CA" dirty="0"/>
          </a:p>
        </p:txBody>
      </p:sp>
    </p:spTree>
    <p:extLst>
      <p:ext uri="{BB962C8B-B14F-4D97-AF65-F5344CB8AC3E}">
        <p14:creationId xmlns:p14="http://schemas.microsoft.com/office/powerpoint/2010/main" val="401241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29B9E566-317B-4EA5-BD73-83FBCFFE4A41}" type="slidenum">
              <a:rPr lang="fr-CA" smtClean="0"/>
              <a:t>12</a:t>
            </a:fld>
            <a:endParaRPr lang="fr-CA" dirty="0"/>
          </a:p>
        </p:txBody>
      </p:sp>
      <p:sp>
        <p:nvSpPr>
          <p:cNvPr id="3" name="Titre 2"/>
          <p:cNvSpPr>
            <a:spLocks noGrp="1"/>
          </p:cNvSpPr>
          <p:nvPr>
            <p:ph type="title"/>
            <p:custDataLst>
              <p:tags r:id="rId2"/>
            </p:custDataLst>
          </p:nvPr>
        </p:nvSpPr>
        <p:spPr/>
        <p:txBody>
          <a:bodyPr/>
          <a:lstStyle/>
          <a:p>
            <a:r>
              <a:rPr lang="fr-CA" dirty="0"/>
              <a:t>4- La poursuite en bref</a:t>
            </a:r>
          </a:p>
        </p:txBody>
      </p:sp>
      <p:sp>
        <p:nvSpPr>
          <p:cNvPr id="4" name="Espace réservé du contenu 3"/>
          <p:cNvSpPr>
            <a:spLocks noGrp="1"/>
          </p:cNvSpPr>
          <p:nvPr>
            <p:ph idx="1"/>
            <p:custDataLst>
              <p:tags r:id="rId3"/>
            </p:custDataLst>
          </p:nvPr>
        </p:nvSpPr>
        <p:spPr>
          <a:xfrm>
            <a:off x="526774" y="1898374"/>
            <a:ext cx="8169965" cy="4457977"/>
          </a:xfrm>
        </p:spPr>
        <p:txBody>
          <a:bodyPr/>
          <a:lstStyle/>
          <a:p>
            <a:r>
              <a:rPr lang="fr-CA" sz="1800" b="1" dirty="0"/>
              <a:t>Mars 2015</a:t>
            </a:r>
            <a:r>
              <a:rPr lang="fr-CA" sz="1800" dirty="0"/>
              <a:t>: dans les médias (la légitimité de la Politique est contestée)</a:t>
            </a:r>
          </a:p>
          <a:p>
            <a:pPr marL="272654" lvl="2" indent="0">
              <a:buNone/>
            </a:pPr>
            <a:r>
              <a:rPr lang="fr-CA" sz="1800" dirty="0" smtClean="0">
                <a:solidFill>
                  <a:schemeClr val="tx1"/>
                </a:solidFill>
              </a:rPr>
              <a:t>Sans s'attarder sur la prise de position, il y a lieu de bien cerner la problématique:</a:t>
            </a:r>
          </a:p>
          <a:p>
            <a:pPr marL="272654" lvl="2" indent="0">
              <a:buNone/>
            </a:pPr>
            <a:r>
              <a:rPr lang="fr-CA" sz="1800" dirty="0" smtClean="0"/>
              <a:t>«La </a:t>
            </a:r>
            <a:r>
              <a:rPr lang="fr-CA" sz="1800" dirty="0"/>
              <a:t>question du droit d’auteur dans le milieu universitaire n’est pas simple à appréhender puisque se côtoient des licences attachées à des abonnements, des œuvres déclarées libres de droits par leurs auteurs, des œuvres dans le domaine public et des œuvres incluses dans le catalogue des sociétés de gestion collective. À cela s’ajoutent les diverses exceptions de la Loi sur le droit d’auteur, notamment celle d’utilisation équitable […]» (Georges Azzaria)</a:t>
            </a:r>
          </a:p>
          <a:p>
            <a:pPr lvl="1"/>
            <a:endParaRPr lang="fr-CA" sz="1800" dirty="0"/>
          </a:p>
          <a:p>
            <a:pPr lvl="1"/>
            <a:r>
              <a:rPr lang="fr-CA" sz="1800" dirty="0"/>
              <a:t>Dans la balance: </a:t>
            </a:r>
            <a:r>
              <a:rPr lang="fr-CA" sz="1800" i="1" dirty="0"/>
              <a:t>Un droit de propriété vs le droit collectif des citoyens à la science et à la culture </a:t>
            </a:r>
            <a:r>
              <a:rPr lang="fr-CA" sz="1800" dirty="0"/>
              <a:t>(art. 27 </a:t>
            </a:r>
            <a:r>
              <a:rPr lang="fr-CA" sz="1800" dirty="0" smtClean="0"/>
              <a:t>DUDH, 1948 </a:t>
            </a:r>
            <a:r>
              <a:rPr lang="fr-CA" sz="1800" dirty="0"/>
              <a:t>et art 15 b) et c) PIDESC, </a:t>
            </a:r>
            <a:r>
              <a:rPr lang="fr-CA" sz="1800" dirty="0" smtClean="0"/>
              <a:t>1966, ONU)</a:t>
            </a:r>
          </a:p>
          <a:p>
            <a:pPr lvl="2"/>
            <a:r>
              <a:rPr lang="fr-CA" sz="1650" dirty="0" smtClean="0"/>
              <a:t>Finalement…pas très vraiment nouveau comme débat!</a:t>
            </a:r>
            <a:endParaRPr lang="fr-CA" sz="1650" dirty="0"/>
          </a:p>
        </p:txBody>
      </p:sp>
      <p:sp>
        <p:nvSpPr>
          <p:cNvPr id="5" name="Espace réservé du texte 4"/>
          <p:cNvSpPr>
            <a:spLocks noGrp="1"/>
          </p:cNvSpPr>
          <p:nvPr>
            <p:ph type="body" sz="quarter" idx="13"/>
            <p:custDataLst>
              <p:tags r:id="rId4"/>
            </p:custDataLst>
          </p:nvPr>
        </p:nvSpPr>
        <p:spPr>
          <a:xfrm>
            <a:off x="813546" y="1441032"/>
            <a:ext cx="7492997" cy="386371"/>
          </a:xfrm>
        </p:spPr>
        <p:txBody>
          <a:bodyPr/>
          <a:lstStyle/>
          <a:p>
            <a:r>
              <a:rPr lang="fr-CA" sz="2000" dirty="0"/>
              <a:t>2015: Cour Supérieure</a:t>
            </a:r>
          </a:p>
          <a:p>
            <a:endParaRPr lang="fr-CA" dirty="0"/>
          </a:p>
        </p:txBody>
      </p:sp>
    </p:spTree>
    <p:extLst>
      <p:ext uri="{BB962C8B-B14F-4D97-AF65-F5344CB8AC3E}">
        <p14:creationId xmlns:p14="http://schemas.microsoft.com/office/powerpoint/2010/main" val="78191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BEFAFE2-3776-4E1F-9E43-BE32B0A6A7A5}"/>
              </a:ext>
            </a:extLst>
          </p:cNvPr>
          <p:cNvSpPr>
            <a:spLocks noGrp="1"/>
          </p:cNvSpPr>
          <p:nvPr>
            <p:ph type="sldNum" sz="quarter" idx="4"/>
            <p:custDataLst>
              <p:tags r:id="rId1"/>
            </p:custDataLst>
          </p:nvPr>
        </p:nvSpPr>
        <p:spPr/>
        <p:txBody>
          <a:bodyPr/>
          <a:lstStyle/>
          <a:p>
            <a:fld id="{29B9E566-317B-4EA5-BD73-83FBCFFE4A41}" type="slidenum">
              <a:rPr lang="fr-CA" smtClean="0"/>
              <a:t>13</a:t>
            </a:fld>
            <a:endParaRPr lang="fr-CA" dirty="0"/>
          </a:p>
        </p:txBody>
      </p:sp>
      <p:sp>
        <p:nvSpPr>
          <p:cNvPr id="3" name="Titre 2">
            <a:extLst>
              <a:ext uri="{FF2B5EF4-FFF2-40B4-BE49-F238E27FC236}">
                <a16:creationId xmlns:a16="http://schemas.microsoft.com/office/drawing/2014/main" id="{421FC47C-7BD9-4300-80E0-1E093BA2077D}"/>
              </a:ext>
            </a:extLst>
          </p:cNvPr>
          <p:cNvSpPr>
            <a:spLocks noGrp="1"/>
          </p:cNvSpPr>
          <p:nvPr>
            <p:ph type="title"/>
            <p:custDataLst>
              <p:tags r:id="rId2"/>
            </p:custDataLst>
          </p:nvPr>
        </p:nvSpPr>
        <p:spPr/>
        <p:txBody>
          <a:bodyPr/>
          <a:lstStyle/>
          <a:p>
            <a:r>
              <a:rPr lang="fr-CA" dirty="0"/>
              <a:t>4- La poursuite en bref</a:t>
            </a:r>
          </a:p>
        </p:txBody>
      </p:sp>
      <p:sp>
        <p:nvSpPr>
          <p:cNvPr id="4" name="Espace réservé du contenu 3">
            <a:extLst>
              <a:ext uri="{FF2B5EF4-FFF2-40B4-BE49-F238E27FC236}">
                <a16:creationId xmlns:a16="http://schemas.microsoft.com/office/drawing/2014/main" id="{97285D60-0169-48C6-A896-829E2630F059}"/>
              </a:ext>
            </a:extLst>
          </p:cNvPr>
          <p:cNvSpPr>
            <a:spLocks noGrp="1"/>
          </p:cNvSpPr>
          <p:nvPr>
            <p:ph idx="1"/>
            <p:custDataLst>
              <p:tags r:id="rId3"/>
            </p:custDataLst>
          </p:nvPr>
        </p:nvSpPr>
        <p:spPr>
          <a:xfrm>
            <a:off x="804338" y="2219093"/>
            <a:ext cx="7492997" cy="3156471"/>
          </a:xfrm>
        </p:spPr>
        <p:txBody>
          <a:bodyPr/>
          <a:lstStyle/>
          <a:p>
            <a:r>
              <a:rPr lang="fr-CA" sz="1800" b="1" dirty="0"/>
              <a:t>Juin 2015</a:t>
            </a:r>
            <a:r>
              <a:rPr lang="fr-CA" sz="1800" dirty="0"/>
              <a:t>: Audition à la Cour Supérieure sur l’autorisation d’exercer une action collective</a:t>
            </a:r>
          </a:p>
          <a:p>
            <a:r>
              <a:rPr lang="fr-CA" sz="1800" dirty="0" smtClean="0"/>
              <a:t>Copibec </a:t>
            </a:r>
            <a:r>
              <a:rPr lang="fr-CA" sz="1800" dirty="0"/>
              <a:t>accuse l’Université d’avoir mis en place un « système institutionnel de violation des droits d’auteur », et « d’inciter et encourager les membres de son personnel, ses mandataires et ses sous-traitants à se livrer à une violation systématique du droit d’auteur d’un très grand nombre d’auteurs, publiés par un très grand nombre d’éditeurs de divers pays».</a:t>
            </a:r>
          </a:p>
          <a:p>
            <a:endParaRPr lang="fr-CA" dirty="0"/>
          </a:p>
        </p:txBody>
      </p:sp>
      <p:sp>
        <p:nvSpPr>
          <p:cNvPr id="5" name="Espace réservé du texte 4">
            <a:extLst>
              <a:ext uri="{FF2B5EF4-FFF2-40B4-BE49-F238E27FC236}">
                <a16:creationId xmlns:a16="http://schemas.microsoft.com/office/drawing/2014/main" id="{5BB9C111-C12E-486F-B990-B5508F0BCEB7}"/>
              </a:ext>
            </a:extLst>
          </p:cNvPr>
          <p:cNvSpPr>
            <a:spLocks noGrp="1"/>
          </p:cNvSpPr>
          <p:nvPr>
            <p:ph type="body" sz="quarter" idx="13"/>
            <p:custDataLst>
              <p:tags r:id="rId4"/>
            </p:custDataLst>
          </p:nvPr>
        </p:nvSpPr>
        <p:spPr/>
        <p:txBody>
          <a:bodyPr/>
          <a:lstStyle/>
          <a:p>
            <a:r>
              <a:rPr lang="fr-CA" sz="2400" dirty="0"/>
              <a:t>2015 (suite)</a:t>
            </a:r>
          </a:p>
        </p:txBody>
      </p:sp>
    </p:spTree>
    <p:extLst>
      <p:ext uri="{BB962C8B-B14F-4D97-AF65-F5344CB8AC3E}">
        <p14:creationId xmlns:p14="http://schemas.microsoft.com/office/powerpoint/2010/main" val="404309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29B9E566-317B-4EA5-BD73-83FBCFFE4A41}" type="slidenum">
              <a:rPr lang="fr-CA" smtClean="0"/>
              <a:t>14</a:t>
            </a:fld>
            <a:endParaRPr lang="fr-CA" dirty="0"/>
          </a:p>
        </p:txBody>
      </p:sp>
      <p:sp>
        <p:nvSpPr>
          <p:cNvPr id="3" name="Titre 2"/>
          <p:cNvSpPr>
            <a:spLocks noGrp="1"/>
          </p:cNvSpPr>
          <p:nvPr>
            <p:ph type="title"/>
            <p:custDataLst>
              <p:tags r:id="rId2"/>
            </p:custDataLst>
          </p:nvPr>
        </p:nvSpPr>
        <p:spPr/>
        <p:txBody>
          <a:bodyPr/>
          <a:lstStyle/>
          <a:p>
            <a:r>
              <a:rPr lang="fr-CA" dirty="0"/>
              <a:t>4- La poursuite en bref</a:t>
            </a:r>
          </a:p>
        </p:txBody>
      </p:sp>
      <p:sp>
        <p:nvSpPr>
          <p:cNvPr id="4" name="Espace réservé du contenu 3"/>
          <p:cNvSpPr>
            <a:spLocks noGrp="1"/>
          </p:cNvSpPr>
          <p:nvPr>
            <p:ph idx="1"/>
            <p:custDataLst>
              <p:tags r:id="rId3"/>
            </p:custDataLst>
          </p:nvPr>
        </p:nvSpPr>
        <p:spPr>
          <a:xfrm>
            <a:off x="804338" y="2156791"/>
            <a:ext cx="7882462" cy="3906079"/>
          </a:xfrm>
        </p:spPr>
        <p:txBody>
          <a:bodyPr/>
          <a:lstStyle/>
          <a:p>
            <a:pPr marL="247650" indent="-285750"/>
            <a:r>
              <a:rPr lang="fr-CA" sz="1800" b="1" dirty="0"/>
              <a:t>Février 2016</a:t>
            </a:r>
            <a:r>
              <a:rPr lang="fr-CA" sz="1800" dirty="0"/>
              <a:t>: Le juge Michel Beaupré, de la Cour supérieure du Québec, refuse d'autoriser l'action </a:t>
            </a:r>
            <a:r>
              <a:rPr lang="fr-CA" sz="1800" dirty="0" smtClean="0"/>
              <a:t>collective (sur une question de procédure):</a:t>
            </a:r>
            <a:endParaRPr lang="fr-CA" sz="1800" dirty="0"/>
          </a:p>
          <a:p>
            <a:pPr marL="381000" lvl="1" indent="-285750"/>
            <a:r>
              <a:rPr lang="fr-CA" sz="1800" dirty="0" smtClean="0"/>
              <a:t>Il évoque l’absence </a:t>
            </a:r>
            <a:r>
              <a:rPr lang="fr-CA" sz="1800" dirty="0"/>
              <a:t>d’intérêt juridique d’agir de Copibec: </a:t>
            </a:r>
          </a:p>
          <a:p>
            <a:pPr marL="520304" lvl="2" indent="-285750"/>
            <a:r>
              <a:rPr lang="fr-CA" sz="1800" dirty="0"/>
              <a:t>un tiers ne peut exercer le droit incessible d’autrui.</a:t>
            </a:r>
          </a:p>
          <a:p>
            <a:pPr marL="381000" lvl="1" indent="-285750"/>
            <a:r>
              <a:rPr lang="fr-CA" sz="1800" dirty="0" smtClean="0"/>
              <a:t>Le tribunal ne </a:t>
            </a:r>
            <a:r>
              <a:rPr lang="fr-CA" sz="1800" dirty="0"/>
              <a:t>se prononce pas sur le fond, mais </a:t>
            </a:r>
            <a:r>
              <a:rPr lang="fr-CA" sz="1800" dirty="0" smtClean="0"/>
              <a:t>ajoute qu’il:</a:t>
            </a:r>
            <a:endParaRPr lang="fr-CA" sz="1800" dirty="0"/>
          </a:p>
          <a:p>
            <a:pPr marL="520304" lvl="2" indent="-285750"/>
            <a:r>
              <a:rPr lang="fr-CA" sz="1800" dirty="0" smtClean="0"/>
              <a:t>« […] ne </a:t>
            </a:r>
            <a:r>
              <a:rPr lang="fr-CA" sz="1800" dirty="0"/>
              <a:t>faisait pas siennes les prétentions de l'Université sur le fond du litige ».</a:t>
            </a:r>
          </a:p>
          <a:p>
            <a:pPr marL="247650" indent="-285750"/>
            <a:endParaRPr lang="fr-CA" sz="1800" b="1" dirty="0" smtClean="0"/>
          </a:p>
          <a:p>
            <a:pPr marL="247650" indent="-285750"/>
            <a:r>
              <a:rPr lang="fr-CA" sz="1800" b="1" dirty="0" smtClean="0"/>
              <a:t>Mars </a:t>
            </a:r>
            <a:r>
              <a:rPr lang="fr-CA" sz="1800" b="1" dirty="0"/>
              <a:t>2016</a:t>
            </a:r>
            <a:r>
              <a:rPr lang="fr-CA" sz="1800" dirty="0"/>
              <a:t>: Requête en appel de Copibec</a:t>
            </a:r>
          </a:p>
          <a:p>
            <a:pPr marL="247650" indent="-285750"/>
            <a:r>
              <a:rPr lang="fr-CA" sz="1800" b="1" dirty="0"/>
              <a:t>Juin 2016</a:t>
            </a:r>
            <a:r>
              <a:rPr lang="fr-CA" sz="1800" dirty="0"/>
              <a:t>: UL dépose une requête visant à faire rejeter l’appel</a:t>
            </a:r>
          </a:p>
          <a:p>
            <a:pPr marL="247650" indent="-285750"/>
            <a:r>
              <a:rPr lang="fr-CA" sz="1800" b="1" dirty="0"/>
              <a:t>Novembre 2016</a:t>
            </a:r>
            <a:r>
              <a:rPr lang="fr-CA" sz="1800" dirty="0"/>
              <a:t>: Audience en appel sur l'autorisation de l'action collective</a:t>
            </a:r>
          </a:p>
        </p:txBody>
      </p:sp>
      <p:sp>
        <p:nvSpPr>
          <p:cNvPr id="5" name="Espace réservé du texte 4"/>
          <p:cNvSpPr>
            <a:spLocks noGrp="1"/>
          </p:cNvSpPr>
          <p:nvPr>
            <p:ph type="body" sz="quarter" idx="13"/>
            <p:custDataLst>
              <p:tags r:id="rId4"/>
            </p:custDataLst>
          </p:nvPr>
        </p:nvSpPr>
        <p:spPr/>
        <p:txBody>
          <a:bodyPr/>
          <a:lstStyle/>
          <a:p>
            <a:r>
              <a:rPr lang="fr-CA" sz="2000" dirty="0"/>
              <a:t>2016: Rejet de l'autorisation, appel</a:t>
            </a:r>
          </a:p>
        </p:txBody>
      </p:sp>
    </p:spTree>
    <p:extLst>
      <p:ext uri="{BB962C8B-B14F-4D97-AF65-F5344CB8AC3E}">
        <p14:creationId xmlns:p14="http://schemas.microsoft.com/office/powerpoint/2010/main" val="270890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29B9E566-317B-4EA5-BD73-83FBCFFE4A41}" type="slidenum">
              <a:rPr lang="fr-CA" smtClean="0"/>
              <a:t>15</a:t>
            </a:fld>
            <a:endParaRPr lang="fr-CA" dirty="0"/>
          </a:p>
        </p:txBody>
      </p:sp>
      <p:sp>
        <p:nvSpPr>
          <p:cNvPr id="3" name="Titre 2"/>
          <p:cNvSpPr>
            <a:spLocks noGrp="1"/>
          </p:cNvSpPr>
          <p:nvPr>
            <p:ph type="title"/>
            <p:custDataLst>
              <p:tags r:id="rId2"/>
            </p:custDataLst>
          </p:nvPr>
        </p:nvSpPr>
        <p:spPr/>
        <p:txBody>
          <a:bodyPr/>
          <a:lstStyle/>
          <a:p>
            <a:r>
              <a:rPr lang="fr-CA" dirty="0"/>
              <a:t>4- La poursuite en bref</a:t>
            </a:r>
          </a:p>
        </p:txBody>
      </p:sp>
      <p:sp>
        <p:nvSpPr>
          <p:cNvPr id="4" name="Espace réservé du contenu 3"/>
          <p:cNvSpPr>
            <a:spLocks noGrp="1"/>
          </p:cNvSpPr>
          <p:nvPr>
            <p:ph idx="1"/>
            <p:custDataLst>
              <p:tags r:id="rId3"/>
            </p:custDataLst>
          </p:nvPr>
        </p:nvSpPr>
        <p:spPr>
          <a:xfrm>
            <a:off x="804338" y="1931437"/>
            <a:ext cx="7492997" cy="4320073"/>
          </a:xfrm>
        </p:spPr>
        <p:txBody>
          <a:bodyPr/>
          <a:lstStyle/>
          <a:p>
            <a:r>
              <a:rPr lang="fr-CA" sz="1600" b="1" dirty="0"/>
              <a:t>Février </a:t>
            </a:r>
            <a:r>
              <a:rPr lang="fr-CA" sz="1600" dirty="0"/>
              <a:t>: La Cour d’appel autorise </a:t>
            </a:r>
            <a:r>
              <a:rPr lang="fr-CA" sz="1600" dirty="0" smtClean="0"/>
              <a:t>l’action </a:t>
            </a:r>
            <a:r>
              <a:rPr lang="fr-CA" sz="1600" dirty="0"/>
              <a:t>collective entreprise par Copibec et les représentants des auteurs, des éditeurs et des sociétés de gestion contre l’Université Laval au nom de tous les auteurs et de tous les éditeurs, québécois et étrangers.</a:t>
            </a:r>
          </a:p>
          <a:p>
            <a:r>
              <a:rPr lang="fr-CA" sz="1600" b="1" dirty="0"/>
              <a:t>Avril</a:t>
            </a:r>
            <a:r>
              <a:rPr lang="fr-CA" sz="1600" dirty="0"/>
              <a:t> : </a:t>
            </a:r>
            <a:r>
              <a:rPr lang="fr-CA" sz="1600" dirty="0" smtClean="0"/>
              <a:t>Entre temps, nomination </a:t>
            </a:r>
            <a:r>
              <a:rPr lang="fr-CA" sz="1600" dirty="0"/>
              <a:t>de Madame Sophie D’Amours (en poste le 1</a:t>
            </a:r>
            <a:r>
              <a:rPr lang="fr-CA" sz="1600" baseline="30000" dirty="0"/>
              <a:t>er</a:t>
            </a:r>
            <a:r>
              <a:rPr lang="fr-CA" sz="1600" dirty="0"/>
              <a:t> juin 2017).</a:t>
            </a:r>
          </a:p>
          <a:p>
            <a:r>
              <a:rPr lang="fr-CA" sz="1600" b="1" dirty="0"/>
              <a:t>Mai:</a:t>
            </a:r>
            <a:r>
              <a:rPr lang="fr-CA" sz="1600" dirty="0"/>
              <a:t> Le juge Simon Hébert est désigné par la Cour supérieure pour entendre le </a:t>
            </a:r>
            <a:r>
              <a:rPr lang="fr-CA" sz="1600" b="1" dirty="0"/>
              <a:t>dossier au fond</a:t>
            </a:r>
            <a:r>
              <a:rPr lang="fr-CA" sz="1600" dirty="0"/>
              <a:t>.</a:t>
            </a:r>
          </a:p>
          <a:p>
            <a:r>
              <a:rPr lang="fr-CA" sz="1600" b="1" dirty="0"/>
              <a:t>Novembre</a:t>
            </a:r>
            <a:r>
              <a:rPr lang="fr-CA" sz="1600" dirty="0"/>
              <a:t>: Demande de sursis de l’UL </a:t>
            </a:r>
          </a:p>
          <a:p>
            <a:pPr lvl="1"/>
            <a:r>
              <a:rPr lang="fr-CA" sz="1600" dirty="0"/>
              <a:t>au motif que la Cour d’appel fédérale dans </a:t>
            </a:r>
            <a:r>
              <a:rPr lang="fr-CA" sz="1600" i="1" dirty="0">
                <a:solidFill>
                  <a:srgbClr val="C00000"/>
                </a:solidFill>
              </a:rPr>
              <a:t>l’affaire York University c. Access Copyright </a:t>
            </a:r>
            <a:r>
              <a:rPr lang="fr-CA" sz="1600" dirty="0"/>
              <a:t>se penchera sur </a:t>
            </a:r>
            <a:r>
              <a:rPr lang="fr-CA" sz="1600" b="1" dirty="0"/>
              <a:t>le moyen de défense d’utilisation équitable</a:t>
            </a:r>
            <a:r>
              <a:rPr lang="fr-CA" sz="1600" dirty="0"/>
              <a:t>. L’UL allègue que sa Politique d’utilisation d’œuvre d’autrui est similaire à celle instaurée à York, et que la décision de la Cour d’appel fédérale dans la première affaire pourrait influencer l’analyse de l’utilisation équitable dans le recours collectif. </a:t>
            </a:r>
          </a:p>
          <a:p>
            <a:pPr lvl="1"/>
            <a:r>
              <a:rPr lang="fr-CA" sz="1600" dirty="0"/>
              <a:t>Copibec s’oppose à cette suspension, considérant que cette demande n’est pas fondée sur des motifs sérieux.</a:t>
            </a:r>
          </a:p>
          <a:p>
            <a:pPr lvl="2"/>
            <a:r>
              <a:rPr lang="fr-CA" sz="1600" dirty="0"/>
              <a:t>Le juge Hébert </a:t>
            </a:r>
            <a:r>
              <a:rPr lang="fr-CA" sz="1600" dirty="0" smtClean="0"/>
              <a:t>abonde dans le même sens et rejette la demande de suspension de l'action collective. </a:t>
            </a:r>
            <a:endParaRPr lang="fr-CA" sz="1600" dirty="0"/>
          </a:p>
        </p:txBody>
      </p:sp>
      <p:sp>
        <p:nvSpPr>
          <p:cNvPr id="5" name="Espace réservé du texte 4"/>
          <p:cNvSpPr>
            <a:spLocks noGrp="1"/>
          </p:cNvSpPr>
          <p:nvPr>
            <p:ph type="body" sz="quarter" idx="13"/>
            <p:custDataLst>
              <p:tags r:id="rId4"/>
            </p:custDataLst>
          </p:nvPr>
        </p:nvSpPr>
        <p:spPr>
          <a:xfrm>
            <a:off x="825501" y="1513806"/>
            <a:ext cx="7492997" cy="296334"/>
          </a:xfrm>
        </p:spPr>
        <p:txBody>
          <a:bodyPr/>
          <a:lstStyle/>
          <a:p>
            <a:r>
              <a:rPr lang="fr-CA" sz="2400" dirty="0"/>
              <a:t>2017</a:t>
            </a:r>
          </a:p>
        </p:txBody>
      </p:sp>
    </p:spTree>
    <p:extLst>
      <p:ext uri="{BB962C8B-B14F-4D97-AF65-F5344CB8AC3E}">
        <p14:creationId xmlns:p14="http://schemas.microsoft.com/office/powerpoint/2010/main" val="59633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29B9E566-317B-4EA5-BD73-83FBCFFE4A41}" type="slidenum">
              <a:rPr lang="fr-CA" smtClean="0"/>
              <a:t>16</a:t>
            </a:fld>
            <a:endParaRPr lang="fr-CA" dirty="0"/>
          </a:p>
        </p:txBody>
      </p:sp>
      <p:sp>
        <p:nvSpPr>
          <p:cNvPr id="3" name="Titre 2"/>
          <p:cNvSpPr>
            <a:spLocks noGrp="1"/>
          </p:cNvSpPr>
          <p:nvPr>
            <p:ph type="title"/>
            <p:custDataLst>
              <p:tags r:id="rId2"/>
            </p:custDataLst>
          </p:nvPr>
        </p:nvSpPr>
        <p:spPr>
          <a:xfrm>
            <a:off x="804338" y="796913"/>
            <a:ext cx="7492997" cy="616251"/>
          </a:xfrm>
        </p:spPr>
        <p:txBody>
          <a:bodyPr/>
          <a:lstStyle/>
          <a:p>
            <a:r>
              <a:rPr lang="fr-CA" dirty="0"/>
              <a:t>4</a:t>
            </a:r>
            <a:r>
              <a:rPr lang="fr-CA" dirty="0" smtClean="0"/>
              <a:t>- </a:t>
            </a:r>
            <a:r>
              <a:rPr lang="fr-CA" dirty="0"/>
              <a:t>La p</a:t>
            </a:r>
            <a:r>
              <a:rPr lang="fr-CA" dirty="0" smtClean="0"/>
              <a:t>oursuite en bref </a:t>
            </a:r>
            <a:endParaRPr lang="fr-CA" dirty="0"/>
          </a:p>
        </p:txBody>
      </p:sp>
      <p:sp>
        <p:nvSpPr>
          <p:cNvPr id="4" name="Espace réservé du contenu 3"/>
          <p:cNvSpPr>
            <a:spLocks noGrp="1"/>
          </p:cNvSpPr>
          <p:nvPr>
            <p:ph idx="1"/>
            <p:custDataLst>
              <p:tags r:id="rId3"/>
            </p:custDataLst>
          </p:nvPr>
        </p:nvSpPr>
        <p:spPr>
          <a:xfrm>
            <a:off x="791554" y="2012917"/>
            <a:ext cx="7505782" cy="4212392"/>
          </a:xfrm>
        </p:spPr>
        <p:txBody>
          <a:bodyPr/>
          <a:lstStyle/>
          <a:p>
            <a:pPr marL="0" indent="0">
              <a:buNone/>
            </a:pPr>
            <a:r>
              <a:rPr lang="en-US" sz="1800" b="1" i="1" u="sng" dirty="0"/>
              <a:t>Canadian Copyright Licensing Agency v. York University</a:t>
            </a:r>
            <a:r>
              <a:rPr lang="en-US" sz="1800" b="1" u="sng" dirty="0"/>
              <a:t>, 2017 (similitudes): </a:t>
            </a:r>
            <a:endParaRPr lang="fr-CA" sz="1600" b="1" u="sng" dirty="0"/>
          </a:p>
          <a:p>
            <a:r>
              <a:rPr lang="fr-CA" sz="1800" dirty="0"/>
              <a:t>L’ampleur de </a:t>
            </a:r>
            <a:r>
              <a:rPr lang="fr-CA" sz="1800" b="1" dirty="0"/>
              <a:t>10% est jugée arbitraire</a:t>
            </a:r>
            <a:r>
              <a:rPr lang="fr-CA" sz="1800" dirty="0"/>
              <a:t>: Le fait de dire que les seuils sont équitables parce que l’AUCC a établi qu’ils l’étaient ne constitue pas une réponse à la question. </a:t>
            </a:r>
          </a:p>
          <a:p>
            <a:r>
              <a:rPr lang="fr-CA" sz="1800" dirty="0"/>
              <a:t>10% « c’est </a:t>
            </a:r>
            <a:r>
              <a:rPr lang="fr-CA" sz="1800" b="1" dirty="0"/>
              <a:t>tout sauf équitable</a:t>
            </a:r>
            <a:r>
              <a:rPr lang="fr-CA" sz="1800" dirty="0"/>
              <a:t>» l’Honorable Phelan souligne l’absence d’explication sur la provenance du 10% permettant de conclure à un court extrait.</a:t>
            </a:r>
          </a:p>
          <a:p>
            <a:pPr lvl="1"/>
            <a:r>
              <a:rPr lang="en-US" sz="1600" dirty="0"/>
              <a:t>York’s own Fair Dealing Guidelines [Guidelines] are not fair in either their terms or their application (para14)</a:t>
            </a:r>
            <a:r>
              <a:rPr lang="fr-CA" sz="1600" dirty="0"/>
              <a:t> </a:t>
            </a:r>
          </a:p>
          <a:p>
            <a:pPr lvl="1"/>
            <a:r>
              <a:rPr lang="fr-CA" sz="1600" dirty="0"/>
              <a:t>la Cour conclut que les Lignes directrices sur l’utilisation équitable de York ne sont pas équitables</a:t>
            </a:r>
            <a:r>
              <a:rPr lang="fr-CA" sz="1800" dirty="0"/>
              <a:t>.</a:t>
            </a:r>
          </a:p>
          <a:p>
            <a:r>
              <a:rPr lang="fr-CA" sz="1800" dirty="0"/>
              <a:t>Les répercussions de l’utilisation équitable sur </a:t>
            </a:r>
            <a:r>
              <a:rPr lang="fr-CA" sz="1800" b="1" dirty="0"/>
              <a:t>le marché</a:t>
            </a:r>
            <a:r>
              <a:rPr lang="fr-CA" sz="1800" dirty="0"/>
              <a:t>: </a:t>
            </a:r>
          </a:p>
          <a:p>
            <a:pPr lvl="1"/>
            <a:r>
              <a:rPr lang="fr-CA" sz="1600" dirty="0"/>
              <a:t>Par exemple, le juge a conclu que les Lignes directrices de l’Université de York ont fait concurrence au marché des œuvres. </a:t>
            </a:r>
          </a:p>
          <a:p>
            <a:pPr marL="0" indent="0">
              <a:buNone/>
            </a:pPr>
            <a:endParaRPr lang="fr-CA" sz="1600" dirty="0"/>
          </a:p>
          <a:p>
            <a:endParaRPr lang="fr-CA" sz="1600" dirty="0"/>
          </a:p>
        </p:txBody>
      </p:sp>
      <p:sp>
        <p:nvSpPr>
          <p:cNvPr id="5" name="Espace réservé du texte 4"/>
          <p:cNvSpPr>
            <a:spLocks noGrp="1"/>
          </p:cNvSpPr>
          <p:nvPr>
            <p:ph type="body" sz="quarter" idx="13"/>
            <p:custDataLst>
              <p:tags r:id="rId4"/>
            </p:custDataLst>
          </p:nvPr>
        </p:nvSpPr>
        <p:spPr>
          <a:xfrm>
            <a:off x="791553" y="1486352"/>
            <a:ext cx="7492997" cy="526565"/>
          </a:xfrm>
        </p:spPr>
        <p:txBody>
          <a:bodyPr/>
          <a:lstStyle/>
          <a:p>
            <a:r>
              <a:rPr lang="fr-CA" sz="1800" dirty="0" smtClean="0"/>
              <a:t>La Politique institutionnelle à risque: </a:t>
            </a:r>
            <a:r>
              <a:rPr lang="fr-CA" sz="1800" dirty="0"/>
              <a:t>l’exemple de York</a:t>
            </a:r>
          </a:p>
        </p:txBody>
      </p:sp>
    </p:spTree>
    <p:extLst>
      <p:ext uri="{BB962C8B-B14F-4D97-AF65-F5344CB8AC3E}">
        <p14:creationId xmlns:p14="http://schemas.microsoft.com/office/powerpoint/2010/main" val="212036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B9E566-317B-4EA5-BD73-83FBCFFE4A41}" type="slidenum">
              <a:rPr kumimoji="0" lang="fr-CA" sz="675" b="1" i="0" u="none" strike="noStrike" kern="1200" cap="none" spc="0" normalizeH="0" baseline="0" noProof="0" smtClean="0">
                <a:ln>
                  <a:noFill/>
                </a:ln>
                <a:solidFill>
                  <a:prstClr val="black">
                    <a:tint val="75000"/>
                  </a:prstClr>
                </a:solidFill>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CA" sz="675" b="1" i="0" u="none" strike="noStrike" kern="1200" cap="none" spc="0" normalizeH="0" baseline="0" noProof="0" dirty="0">
              <a:ln>
                <a:noFill/>
              </a:ln>
              <a:solidFill>
                <a:prstClr val="black">
                  <a:tint val="75000"/>
                </a:prstClr>
              </a:solidFill>
              <a:effectLst/>
              <a:uLnTx/>
              <a:uFillTx/>
              <a:latin typeface="Arial Narrow" panose="020B0606020202030204" pitchFamily="34" charset="0"/>
              <a:ea typeface="+mn-ea"/>
              <a:cs typeface="+mn-cs"/>
            </a:endParaRPr>
          </a:p>
        </p:txBody>
      </p:sp>
      <p:sp>
        <p:nvSpPr>
          <p:cNvPr id="3" name="Titre 2"/>
          <p:cNvSpPr>
            <a:spLocks noGrp="1"/>
          </p:cNvSpPr>
          <p:nvPr>
            <p:ph type="title"/>
            <p:custDataLst>
              <p:tags r:id="rId2"/>
            </p:custDataLst>
          </p:nvPr>
        </p:nvSpPr>
        <p:spPr/>
        <p:txBody>
          <a:bodyPr/>
          <a:lstStyle/>
          <a:p>
            <a:r>
              <a:rPr lang="fr-CA" dirty="0"/>
              <a:t>4- La poursuite en bref</a:t>
            </a:r>
          </a:p>
        </p:txBody>
      </p:sp>
      <p:sp>
        <p:nvSpPr>
          <p:cNvPr id="4" name="Espace réservé du contenu 3"/>
          <p:cNvSpPr>
            <a:spLocks noGrp="1"/>
          </p:cNvSpPr>
          <p:nvPr>
            <p:ph idx="1"/>
            <p:custDataLst>
              <p:tags r:id="rId3"/>
            </p:custDataLst>
          </p:nvPr>
        </p:nvSpPr>
        <p:spPr>
          <a:xfrm>
            <a:off x="804338" y="2008515"/>
            <a:ext cx="7492997" cy="4347836"/>
          </a:xfrm>
        </p:spPr>
        <p:txBody>
          <a:bodyPr/>
          <a:lstStyle/>
          <a:p>
            <a:r>
              <a:rPr lang="fr-CA" sz="1600" b="1" dirty="0"/>
              <a:t>Janvier</a:t>
            </a:r>
            <a:r>
              <a:rPr lang="fr-CA" sz="1600" dirty="0"/>
              <a:t>: Analyse de certains recueils de textes, demandes d’ordonnance d’expertise et de préservation de la preuve formulées par Copibec le 23 janvier 2018.</a:t>
            </a:r>
          </a:p>
          <a:p>
            <a:r>
              <a:rPr lang="fr-CA" sz="1600" dirty="0" smtClean="0"/>
              <a:t>Le </a:t>
            </a:r>
            <a:r>
              <a:rPr lang="fr-CA" sz="1600" dirty="0"/>
              <a:t>juge Hébert informe </a:t>
            </a:r>
            <a:r>
              <a:rPr lang="fr-CA" sz="1600" dirty="0" smtClean="0"/>
              <a:t>les </a:t>
            </a:r>
            <a:r>
              <a:rPr lang="fr-CA" sz="1600" dirty="0"/>
              <a:t>parties que les démarches procédurales </a:t>
            </a:r>
            <a:r>
              <a:rPr lang="fr-CA" sz="1600" dirty="0" smtClean="0"/>
              <a:t>doivent </a:t>
            </a:r>
            <a:r>
              <a:rPr lang="fr-CA" sz="1600" dirty="0"/>
              <a:t>être complétées à la fin du mois d’octobre </a:t>
            </a:r>
            <a:r>
              <a:rPr lang="fr-CA" sz="1600" dirty="0" smtClean="0"/>
              <a:t>2018</a:t>
            </a:r>
            <a:r>
              <a:rPr lang="fr-CA" sz="1600" dirty="0"/>
              <a:t>.</a:t>
            </a:r>
          </a:p>
          <a:p>
            <a:r>
              <a:rPr lang="fr-CA" sz="1600" dirty="0"/>
              <a:t>La cause aurait dû être entendue </a:t>
            </a:r>
            <a:r>
              <a:rPr lang="fr-CA" sz="1600" dirty="0" smtClean="0"/>
              <a:t>sur le fond </a:t>
            </a:r>
            <a:r>
              <a:rPr lang="fr-CA" sz="1600" dirty="0"/>
              <a:t>par le tribunal en 2019-2020.</a:t>
            </a:r>
          </a:p>
          <a:p>
            <a:r>
              <a:rPr lang="fr-CA" sz="1600" b="1" dirty="0"/>
              <a:t>Avril-mai</a:t>
            </a:r>
            <a:r>
              <a:rPr lang="fr-CA" sz="1600" dirty="0"/>
              <a:t> : examen de la preuve, témoignages</a:t>
            </a:r>
          </a:p>
          <a:p>
            <a:r>
              <a:rPr lang="fr-CA" sz="1600" b="1" dirty="0"/>
              <a:t>31 mai</a:t>
            </a:r>
            <a:r>
              <a:rPr lang="fr-CA" sz="1600" dirty="0"/>
              <a:t>: négociations en vue d’un règlement à l’amiable</a:t>
            </a:r>
          </a:p>
          <a:p>
            <a:r>
              <a:rPr lang="fr-CA" sz="1600" b="1" dirty="0"/>
              <a:t>19 juin 2018: </a:t>
            </a:r>
            <a:r>
              <a:rPr lang="fr-CA" sz="1600" dirty="0"/>
              <a:t>Copibec et l’Université Laval publient un communiqué conjoint afin d’annoncer qu’une entente de règlement est intervenue entre les deux parties. Cette entente à l'amiable a été conclue </a:t>
            </a:r>
            <a:r>
              <a:rPr lang="fr-CA" sz="1600" b="1" dirty="0"/>
              <a:t>sans admission </a:t>
            </a:r>
            <a:r>
              <a:rPr lang="fr-CA" sz="1600" dirty="0"/>
              <a:t>quelconque, dans le but d’éviter des frais et déboursés importants pour toutes les parties.</a:t>
            </a:r>
          </a:p>
          <a:p>
            <a:pPr lvl="1"/>
            <a:r>
              <a:rPr lang="fr-CA" sz="1600" dirty="0"/>
              <a:t>Elles reconnaissent toutes deux que la gestion collective offre des avantages et favorise la liberté académique.</a:t>
            </a:r>
          </a:p>
          <a:p>
            <a:pPr lvl="1"/>
            <a:r>
              <a:rPr lang="fr-CA" sz="1600" dirty="0"/>
              <a:t>Avis de règlement d’environ </a:t>
            </a:r>
            <a:r>
              <a:rPr lang="fr-CA" sz="1600" b="1" dirty="0"/>
              <a:t>3 millions de dollars </a:t>
            </a:r>
            <a:r>
              <a:rPr lang="fr-CA" sz="1600" dirty="0"/>
              <a:t>concernant l’action collective</a:t>
            </a:r>
          </a:p>
          <a:p>
            <a:endParaRPr lang="fr-CA" dirty="0"/>
          </a:p>
        </p:txBody>
      </p:sp>
      <p:sp>
        <p:nvSpPr>
          <p:cNvPr id="5" name="Espace réservé du texte 4"/>
          <p:cNvSpPr>
            <a:spLocks noGrp="1"/>
          </p:cNvSpPr>
          <p:nvPr>
            <p:ph type="body" sz="quarter" idx="13"/>
            <p:custDataLst>
              <p:tags r:id="rId4"/>
            </p:custDataLst>
          </p:nvPr>
        </p:nvSpPr>
        <p:spPr>
          <a:xfrm>
            <a:off x="804338" y="1550948"/>
            <a:ext cx="7492997" cy="457567"/>
          </a:xfrm>
        </p:spPr>
        <p:txBody>
          <a:bodyPr/>
          <a:lstStyle/>
          <a:p>
            <a:r>
              <a:rPr lang="fr-CA" sz="2400" dirty="0"/>
              <a:t>Hiver 2018</a:t>
            </a:r>
          </a:p>
        </p:txBody>
      </p:sp>
    </p:spTree>
    <p:extLst>
      <p:ext uri="{BB962C8B-B14F-4D97-AF65-F5344CB8AC3E}">
        <p14:creationId xmlns:p14="http://schemas.microsoft.com/office/powerpoint/2010/main" val="74332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29B9E566-317B-4EA5-BD73-83FBCFFE4A41}" type="slidenum">
              <a:rPr lang="fr-CA" smtClean="0"/>
              <a:t>18</a:t>
            </a:fld>
            <a:endParaRPr lang="fr-CA" dirty="0"/>
          </a:p>
        </p:txBody>
      </p:sp>
      <p:sp>
        <p:nvSpPr>
          <p:cNvPr id="3" name="Titre 2"/>
          <p:cNvSpPr>
            <a:spLocks noGrp="1"/>
          </p:cNvSpPr>
          <p:nvPr>
            <p:ph type="title"/>
            <p:custDataLst>
              <p:tags r:id="rId2"/>
            </p:custDataLst>
          </p:nvPr>
        </p:nvSpPr>
        <p:spPr/>
        <p:txBody>
          <a:bodyPr/>
          <a:lstStyle/>
          <a:p>
            <a:r>
              <a:rPr lang="fr-CA" dirty="0"/>
              <a:t>5- L’amitié</a:t>
            </a:r>
          </a:p>
        </p:txBody>
      </p:sp>
      <p:sp>
        <p:nvSpPr>
          <p:cNvPr id="4" name="Espace réservé du contenu 3"/>
          <p:cNvSpPr>
            <a:spLocks noGrp="1"/>
          </p:cNvSpPr>
          <p:nvPr>
            <p:ph idx="1"/>
            <p:custDataLst>
              <p:tags r:id="rId3"/>
            </p:custDataLst>
          </p:nvPr>
        </p:nvSpPr>
        <p:spPr>
          <a:xfrm>
            <a:off x="830837" y="2072515"/>
            <a:ext cx="7482326" cy="1184053"/>
          </a:xfrm>
        </p:spPr>
        <p:txBody>
          <a:bodyPr/>
          <a:lstStyle/>
          <a:p>
            <a:pPr marL="0" indent="0">
              <a:buNone/>
            </a:pPr>
            <a:r>
              <a:rPr lang="fr-CA" sz="2000" dirty="0"/>
              <a:t>« Les parties s’abstiennent de toute autre déclaration publique au sujet de l’entente, autre que celle de manifester qu’elles sont heureuses d’avoir trouvé une solution amiable à leur différend et prévenu ainsi un litige long et coûteux</a:t>
            </a:r>
            <a:r>
              <a:rPr lang="fr-CA" sz="2000" dirty="0" smtClean="0"/>
              <a:t>» (para 21 de l’Entente).</a:t>
            </a:r>
            <a:endParaRPr lang="fr-CA" sz="2000" dirty="0"/>
          </a:p>
        </p:txBody>
      </p:sp>
      <p:sp>
        <p:nvSpPr>
          <p:cNvPr id="5" name="Espace réservé du texte 4"/>
          <p:cNvSpPr>
            <a:spLocks noGrp="1"/>
          </p:cNvSpPr>
          <p:nvPr>
            <p:ph type="body" sz="quarter" idx="13"/>
            <p:custDataLst>
              <p:tags r:id="rId4"/>
            </p:custDataLst>
          </p:nvPr>
        </p:nvSpPr>
        <p:spPr>
          <a:xfrm>
            <a:off x="804338" y="1547950"/>
            <a:ext cx="7492997" cy="495701"/>
          </a:xfrm>
        </p:spPr>
        <p:txBody>
          <a:bodyPr/>
          <a:lstStyle/>
          <a:p>
            <a:r>
              <a:rPr lang="fr-CA" sz="2000" dirty="0"/>
              <a:t>La déclaration publique officielle:</a:t>
            </a:r>
          </a:p>
        </p:txBody>
      </p:sp>
      <p:sp>
        <p:nvSpPr>
          <p:cNvPr id="7" name="Rectangle 6"/>
          <p:cNvSpPr/>
          <p:nvPr>
            <p:custDataLst>
              <p:tags r:id="rId5"/>
            </p:custDataLst>
          </p:nvPr>
        </p:nvSpPr>
        <p:spPr>
          <a:xfrm flipH="1">
            <a:off x="6251713" y="5825436"/>
            <a:ext cx="2673626" cy="369332"/>
          </a:xfrm>
          <a:prstGeom prst="rect">
            <a:avLst/>
          </a:prstGeom>
        </p:spPr>
        <p:txBody>
          <a:bodyPr wrap="square">
            <a:spAutoFit/>
          </a:bodyPr>
          <a:lstStyle/>
          <a:p>
            <a:r>
              <a:rPr lang="fr-CA" dirty="0"/>
              <a:t> </a:t>
            </a:r>
            <a:endParaRPr lang="fr-CA" sz="1200" dirty="0"/>
          </a:p>
        </p:txBody>
      </p:sp>
      <p:pic>
        <p:nvPicPr>
          <p:cNvPr id="8" name="Image 7"/>
          <p:cNvPicPr>
            <a:picLocks noChangeAspect="1"/>
          </p:cNvPicPr>
          <p:nvPr>
            <p:custDataLst>
              <p:tags r:id="rId6"/>
            </p:custDataLst>
          </p:nvPr>
        </p:nvPicPr>
        <p:blipFill>
          <a:blip r:embed="rId9"/>
          <a:stretch>
            <a:fillRect/>
          </a:stretch>
        </p:blipFill>
        <p:spPr>
          <a:xfrm>
            <a:off x="2777334" y="3509817"/>
            <a:ext cx="3273292" cy="2394667"/>
          </a:xfrm>
          <a:prstGeom prst="rect">
            <a:avLst/>
          </a:prstGeom>
        </p:spPr>
      </p:pic>
      <p:sp>
        <p:nvSpPr>
          <p:cNvPr id="9" name="Rectangle 8"/>
          <p:cNvSpPr/>
          <p:nvPr>
            <p:custDataLst>
              <p:tags r:id="rId7"/>
            </p:custDataLst>
          </p:nvPr>
        </p:nvSpPr>
        <p:spPr>
          <a:xfrm>
            <a:off x="451310" y="5825436"/>
            <a:ext cx="8199051" cy="530915"/>
          </a:xfrm>
          <a:prstGeom prst="rect">
            <a:avLst/>
          </a:prstGeom>
        </p:spPr>
        <p:txBody>
          <a:bodyPr wrap="square">
            <a:spAutoFit/>
          </a:bodyPr>
          <a:lstStyle/>
          <a:p>
            <a:r>
              <a:rPr lang="en-US" sz="1050" dirty="0"/>
              <a:t>Britannia and Marianne dancing together on a 1904 French postcard: a celebration of the signing of the Entente Cordiale, </a:t>
            </a:r>
            <a:r>
              <a:rPr lang="en-US" sz="1050" b="1" dirty="0"/>
              <a:t>CC-PD-Mark </a:t>
            </a:r>
            <a:r>
              <a:rPr lang="en-US" sz="1050" dirty="0" smtClean="0"/>
              <a:t>: </a:t>
            </a:r>
            <a:r>
              <a:rPr lang="en-US" sz="1050" dirty="0" smtClean="0">
                <a:hlinkClick r:id="rId10"/>
              </a:rPr>
              <a:t>https</a:t>
            </a:r>
            <a:r>
              <a:rPr lang="en-US" sz="1050" dirty="0">
                <a:hlinkClick r:id="rId10"/>
              </a:rPr>
              <a:t>://commons.wikimedia.org/wiki/File:Entente_Cordiale_dancing.jpg</a:t>
            </a:r>
            <a:r>
              <a:rPr lang="en-US" sz="1050" dirty="0"/>
              <a:t> </a:t>
            </a:r>
            <a:r>
              <a:rPr lang="en-US" dirty="0"/>
              <a:t>.</a:t>
            </a:r>
            <a:endParaRPr lang="fr-CA" dirty="0"/>
          </a:p>
        </p:txBody>
      </p:sp>
    </p:spTree>
    <p:extLst>
      <p:ext uri="{BB962C8B-B14F-4D97-AF65-F5344CB8AC3E}">
        <p14:creationId xmlns:p14="http://schemas.microsoft.com/office/powerpoint/2010/main" val="372735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custDataLst>
              <p:tags r:id="rId1"/>
            </p:custDataLst>
          </p:nvPr>
        </p:nvSpPr>
        <p:spPr>
          <a:xfrm>
            <a:off x="842077" y="4542181"/>
            <a:ext cx="4751636" cy="1490871"/>
          </a:xfrm>
        </p:spPr>
        <p:txBody>
          <a:bodyPr/>
          <a:lstStyle/>
          <a:p>
            <a:r>
              <a:rPr lang="fr-CA" sz="2000" dirty="0" smtClean="0"/>
              <a:t>Cliquez sur </a:t>
            </a:r>
            <a:r>
              <a:rPr lang="fr-CA" sz="2000" dirty="0" smtClean="0">
                <a:hlinkClick r:id="rId7"/>
              </a:rPr>
              <a:t>ce lien</a:t>
            </a:r>
            <a:endParaRPr lang="fr-CA" sz="2000" dirty="0" smtClean="0"/>
          </a:p>
          <a:p>
            <a:pPr lvl="1"/>
            <a:r>
              <a:rPr lang="fr-CA" sz="1800" dirty="0" smtClean="0"/>
              <a:t>P.S. La Cour suprême confirme que le lien hypertexte n'est pas une violation des droits d’auteur! </a:t>
            </a:r>
            <a:endParaRPr lang="fr-CA" sz="1800" dirty="0"/>
          </a:p>
        </p:txBody>
      </p:sp>
      <p:sp>
        <p:nvSpPr>
          <p:cNvPr id="10" name="Espace réservé du contenu 9"/>
          <p:cNvSpPr>
            <a:spLocks noGrp="1"/>
          </p:cNvSpPr>
          <p:nvPr>
            <p:ph idx="14"/>
            <p:custDataLst>
              <p:tags r:id="rId2"/>
            </p:custDataLst>
          </p:nvPr>
        </p:nvSpPr>
        <p:spPr>
          <a:xfrm>
            <a:off x="4779812" y="1987699"/>
            <a:ext cx="3555994" cy="3452435"/>
          </a:xfrm>
        </p:spPr>
        <p:txBody>
          <a:bodyPr/>
          <a:lstStyle/>
          <a:p>
            <a:r>
              <a:rPr lang="fr-CA" sz="2400" dirty="0" smtClean="0">
                <a:latin typeface="Arial Narrow" panose="020B0606020202030204" pitchFamily="34" charset="0"/>
              </a:rPr>
              <a:t>Me </a:t>
            </a:r>
            <a:r>
              <a:rPr lang="fr-CA" sz="2400" dirty="0">
                <a:latin typeface="Arial Narrow" panose="020B0606020202030204" pitchFamily="34" charset="0"/>
              </a:rPr>
              <a:t>Daniel </a:t>
            </a:r>
            <a:r>
              <a:rPr lang="fr-CA" sz="2400" dirty="0" smtClean="0">
                <a:latin typeface="Arial Narrow" panose="020B0606020202030204" pitchFamily="34" charset="0"/>
              </a:rPr>
              <a:t>Payette, avocat de Copibec, reçoit de l’Université Laval des </a:t>
            </a:r>
            <a:r>
              <a:rPr lang="fr-CA" sz="2400" dirty="0">
                <a:latin typeface="Arial Narrow" panose="020B0606020202030204" pitchFamily="34" charset="0"/>
              </a:rPr>
              <a:t>honoraires additionnels selon le pourcentage convenu de 15 % </a:t>
            </a:r>
            <a:r>
              <a:rPr lang="fr-CA" sz="2400" dirty="0" smtClean="0">
                <a:latin typeface="Arial Narrow" panose="020B0606020202030204" pitchFamily="34" charset="0"/>
              </a:rPr>
              <a:t>de: </a:t>
            </a:r>
          </a:p>
          <a:p>
            <a:pPr marL="0" indent="0" algn="ctr">
              <a:buNone/>
            </a:pPr>
            <a:r>
              <a:rPr lang="fr-CA" sz="2400" dirty="0" smtClean="0">
                <a:solidFill>
                  <a:srgbClr val="C00000"/>
                </a:solidFill>
                <a:latin typeface="Arial Narrow" panose="020B0606020202030204" pitchFamily="34" charset="0"/>
              </a:rPr>
              <a:t>399 </a:t>
            </a:r>
            <a:r>
              <a:rPr lang="fr-CA" sz="2400" dirty="0">
                <a:solidFill>
                  <a:srgbClr val="C00000"/>
                </a:solidFill>
                <a:latin typeface="Arial Narrow" panose="020B0606020202030204" pitchFamily="34" charset="0"/>
              </a:rPr>
              <a:t>230,34$.</a:t>
            </a:r>
          </a:p>
          <a:p>
            <a:pPr marL="0" indent="0">
              <a:buNone/>
            </a:pPr>
            <a:endParaRPr lang="fr-CA" sz="2400" dirty="0"/>
          </a:p>
        </p:txBody>
      </p:sp>
      <p:sp>
        <p:nvSpPr>
          <p:cNvPr id="2" name="Espace réservé du numéro de diapositive 1">
            <a:extLst>
              <a:ext uri="{FF2B5EF4-FFF2-40B4-BE49-F238E27FC236}">
                <a16:creationId xmlns:a16="http://schemas.microsoft.com/office/drawing/2014/main" id="{9F90CD4E-19F2-4DDA-80A6-2560C12515AA}"/>
              </a:ext>
            </a:extLst>
          </p:cNvPr>
          <p:cNvSpPr>
            <a:spLocks noGrp="1"/>
          </p:cNvSpPr>
          <p:nvPr>
            <p:ph type="sldNum" sz="quarter" idx="4"/>
            <p:custDataLst>
              <p:tags r:id="rId3"/>
            </p:custDataLst>
          </p:nvPr>
        </p:nvSpPr>
        <p:spPr/>
        <p:txBody>
          <a:bodyPr/>
          <a:lstStyle/>
          <a:p>
            <a:fld id="{29B9E566-317B-4EA5-BD73-83FBCFFE4A41}" type="slidenum">
              <a:rPr lang="fr-CA" smtClean="0"/>
              <a:t>19</a:t>
            </a:fld>
            <a:endParaRPr lang="fr-CA" dirty="0"/>
          </a:p>
        </p:txBody>
      </p:sp>
      <p:sp>
        <p:nvSpPr>
          <p:cNvPr id="3" name="Titre 2">
            <a:extLst>
              <a:ext uri="{FF2B5EF4-FFF2-40B4-BE49-F238E27FC236}">
                <a16:creationId xmlns:a16="http://schemas.microsoft.com/office/drawing/2014/main" id="{631B770E-B9A0-4DF1-8A4D-68945F0AC0D2}"/>
              </a:ext>
            </a:extLst>
          </p:cNvPr>
          <p:cNvSpPr>
            <a:spLocks noGrp="1"/>
          </p:cNvSpPr>
          <p:nvPr>
            <p:ph type="title"/>
            <p:custDataLst>
              <p:tags r:id="rId4"/>
            </p:custDataLst>
          </p:nvPr>
        </p:nvSpPr>
        <p:spPr>
          <a:xfrm>
            <a:off x="842077" y="861835"/>
            <a:ext cx="7492997" cy="702843"/>
          </a:xfrm>
        </p:spPr>
        <p:txBody>
          <a:bodyPr/>
          <a:lstStyle/>
          <a:p>
            <a:r>
              <a:rPr lang="fr-CA" dirty="0"/>
              <a:t>L’employé de l’année</a:t>
            </a:r>
          </a:p>
        </p:txBody>
      </p:sp>
      <p:pic>
        <p:nvPicPr>
          <p:cNvPr id="15" name="Image 14"/>
          <p:cNvPicPr>
            <a:picLocks noChangeAspect="1"/>
          </p:cNvPicPr>
          <p:nvPr>
            <p:custDataLst>
              <p:tags r:id="rId5"/>
            </p:custDataLst>
          </p:nvPr>
        </p:nvPicPr>
        <p:blipFill>
          <a:blip r:embed="rId8"/>
          <a:stretch>
            <a:fillRect/>
          </a:stretch>
        </p:blipFill>
        <p:spPr>
          <a:xfrm>
            <a:off x="1449882" y="1900426"/>
            <a:ext cx="2684385" cy="2403217"/>
          </a:xfrm>
          <a:prstGeom prst="rect">
            <a:avLst/>
          </a:prstGeom>
        </p:spPr>
      </p:pic>
    </p:spTree>
    <p:extLst>
      <p:ext uri="{BB962C8B-B14F-4D97-AF65-F5344CB8AC3E}">
        <p14:creationId xmlns:p14="http://schemas.microsoft.com/office/powerpoint/2010/main" val="262014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z="3600" dirty="0"/>
              <a:t>Contenu de la présentation</a:t>
            </a:r>
          </a:p>
        </p:txBody>
      </p:sp>
      <p:sp>
        <p:nvSpPr>
          <p:cNvPr id="3" name="Espace réservé du contenu 2"/>
          <p:cNvSpPr>
            <a:spLocks noGrp="1"/>
          </p:cNvSpPr>
          <p:nvPr>
            <p:ph idx="1"/>
            <p:custDataLst>
              <p:tags r:id="rId2"/>
            </p:custDataLst>
          </p:nvPr>
        </p:nvSpPr>
        <p:spPr>
          <a:xfrm>
            <a:off x="804338" y="1810327"/>
            <a:ext cx="7492997" cy="3648364"/>
          </a:xfrm>
        </p:spPr>
        <p:txBody>
          <a:bodyPr/>
          <a:lstStyle/>
          <a:p>
            <a:pPr marL="0" indent="0">
              <a:buNone/>
            </a:pPr>
            <a:r>
              <a:rPr lang="fr-CA" sz="2000" dirty="0"/>
              <a:t>1- </a:t>
            </a:r>
            <a:r>
              <a:rPr lang="fr-CA" sz="2000" dirty="0" smtClean="0"/>
              <a:t>L’élément déclencheur: la </a:t>
            </a:r>
            <a:r>
              <a:rPr lang="fr-CA" sz="2000" dirty="0"/>
              <a:t>réforme de 2012 de la </a:t>
            </a:r>
            <a:r>
              <a:rPr lang="fr-CA" sz="2000" i="1" dirty="0"/>
              <a:t>Loi sur le droit </a:t>
            </a:r>
            <a:r>
              <a:rPr lang="fr-CA" sz="2000" i="1" dirty="0" smtClean="0"/>
              <a:t>d’auteur</a:t>
            </a:r>
            <a:endParaRPr lang="fr-CA" sz="2000" dirty="0"/>
          </a:p>
          <a:p>
            <a:pPr marL="0" indent="0">
              <a:buNone/>
            </a:pPr>
            <a:r>
              <a:rPr lang="fr-CA" sz="2000" dirty="0"/>
              <a:t>2- L’utilisation équitable et les exceptions en contexte académique</a:t>
            </a:r>
          </a:p>
          <a:p>
            <a:pPr marL="0" indent="0">
              <a:buNone/>
            </a:pPr>
            <a:r>
              <a:rPr lang="fr-CA" sz="2000" dirty="0"/>
              <a:t>3- La politique institutionnelle</a:t>
            </a:r>
          </a:p>
          <a:p>
            <a:pPr marL="0" indent="0">
              <a:buNone/>
            </a:pPr>
            <a:r>
              <a:rPr lang="fr-CA" sz="2000" dirty="0"/>
              <a:t>4- La poursuite</a:t>
            </a:r>
          </a:p>
          <a:p>
            <a:pPr marL="0" indent="0">
              <a:buNone/>
            </a:pPr>
            <a:r>
              <a:rPr lang="fr-CA" sz="2000" dirty="0"/>
              <a:t>5- L’amitié (oui elle a un prix!)</a:t>
            </a:r>
          </a:p>
          <a:p>
            <a:pPr marL="0" indent="0">
              <a:buNone/>
            </a:pPr>
            <a:r>
              <a:rPr lang="fr-CA" sz="2000" dirty="0"/>
              <a:t>6- La transition</a:t>
            </a:r>
          </a:p>
          <a:p>
            <a:pPr marL="0" indent="0">
              <a:buNone/>
            </a:pPr>
            <a:r>
              <a:rPr lang="fr-CA" sz="2000" dirty="0"/>
              <a:t>7- La licence (tenants et aboutissants)</a:t>
            </a:r>
          </a:p>
          <a:p>
            <a:pPr marL="0" indent="0">
              <a:buNone/>
            </a:pPr>
            <a:r>
              <a:rPr lang="fr-CA" sz="2000" dirty="0"/>
              <a:t>8- Le processus (modélisation)</a:t>
            </a:r>
          </a:p>
          <a:p>
            <a:pPr marL="0" indent="0">
              <a:buNone/>
            </a:pPr>
            <a:endParaRPr lang="fr-CA" sz="2000" dirty="0"/>
          </a:p>
        </p:txBody>
      </p:sp>
      <p:sp>
        <p:nvSpPr>
          <p:cNvPr id="4" name="Espace réservé du numéro de diapositive 3"/>
          <p:cNvSpPr>
            <a:spLocks noGrp="1"/>
          </p:cNvSpPr>
          <p:nvPr>
            <p:ph type="sldNum" sz="quarter" idx="4"/>
            <p:custDataLst>
              <p:tags r:id="rId3"/>
            </p:custDataLst>
          </p:nvPr>
        </p:nvSpPr>
        <p:spPr/>
        <p:txBody>
          <a:bodyPr/>
          <a:lstStyle/>
          <a:p>
            <a:fld id="{29B9E566-317B-4EA5-BD73-83FBCFFE4A41}" type="slidenum">
              <a:rPr lang="fr-CA" smtClean="0"/>
              <a:t>2</a:t>
            </a:fld>
            <a:endParaRPr lang="fr-CA" dirty="0"/>
          </a:p>
        </p:txBody>
      </p:sp>
    </p:spTree>
    <p:extLst>
      <p:ext uri="{BB962C8B-B14F-4D97-AF65-F5344CB8AC3E}">
        <p14:creationId xmlns:p14="http://schemas.microsoft.com/office/powerpoint/2010/main" val="47859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ADEC8FB-72E9-486F-AA27-0F76B4A66FFF}"/>
              </a:ext>
            </a:extLst>
          </p:cNvPr>
          <p:cNvSpPr>
            <a:spLocks noGrp="1"/>
          </p:cNvSpPr>
          <p:nvPr>
            <p:ph type="sldNum" sz="quarter" idx="4"/>
            <p:custDataLst>
              <p:tags r:id="rId1"/>
            </p:custDataLst>
          </p:nvPr>
        </p:nvSpPr>
        <p:spPr/>
        <p:txBody>
          <a:bodyPr/>
          <a:lstStyle/>
          <a:p>
            <a:fld id="{29B9E566-317B-4EA5-BD73-83FBCFFE4A41}" type="slidenum">
              <a:rPr lang="fr-CA" smtClean="0"/>
              <a:t>20</a:t>
            </a:fld>
            <a:endParaRPr lang="fr-CA" dirty="0"/>
          </a:p>
        </p:txBody>
      </p:sp>
      <p:sp>
        <p:nvSpPr>
          <p:cNvPr id="3" name="Titre 2">
            <a:extLst>
              <a:ext uri="{FF2B5EF4-FFF2-40B4-BE49-F238E27FC236}">
                <a16:creationId xmlns:a16="http://schemas.microsoft.com/office/drawing/2014/main" id="{CC8E2442-606F-4AC2-8C55-779DC7FC0398}"/>
              </a:ext>
            </a:extLst>
          </p:cNvPr>
          <p:cNvSpPr>
            <a:spLocks noGrp="1"/>
          </p:cNvSpPr>
          <p:nvPr>
            <p:ph type="title"/>
            <p:custDataLst>
              <p:tags r:id="rId2"/>
            </p:custDataLst>
          </p:nvPr>
        </p:nvSpPr>
        <p:spPr/>
        <p:txBody>
          <a:bodyPr/>
          <a:lstStyle/>
          <a:p>
            <a:r>
              <a:rPr lang="fr-CA" dirty="0"/>
              <a:t>Autres sommes à verser</a:t>
            </a:r>
          </a:p>
        </p:txBody>
      </p:sp>
      <p:sp>
        <p:nvSpPr>
          <p:cNvPr id="4" name="Espace réservé du contenu 3">
            <a:extLst>
              <a:ext uri="{FF2B5EF4-FFF2-40B4-BE49-F238E27FC236}">
                <a16:creationId xmlns:a16="http://schemas.microsoft.com/office/drawing/2014/main" id="{A1AB8946-DD11-4308-A974-940563B63DBB}"/>
              </a:ext>
            </a:extLst>
          </p:cNvPr>
          <p:cNvSpPr>
            <a:spLocks noGrp="1"/>
          </p:cNvSpPr>
          <p:nvPr>
            <p:ph idx="1"/>
            <p:custDataLst>
              <p:tags r:id="rId3"/>
            </p:custDataLst>
          </p:nvPr>
        </p:nvSpPr>
        <p:spPr>
          <a:xfrm>
            <a:off x="804338" y="1968759"/>
            <a:ext cx="7492997" cy="3907023"/>
          </a:xfrm>
        </p:spPr>
        <p:txBody>
          <a:bodyPr/>
          <a:lstStyle/>
          <a:p>
            <a:r>
              <a:rPr lang="fr-CA" sz="1800" dirty="0"/>
              <a:t>L’UL verse à Copibec une somme de 161 294$ à titre de rémunération pour la gestion, la répartition et la remise aux des sommes aux ayants droit;</a:t>
            </a:r>
          </a:p>
          <a:p>
            <a:r>
              <a:rPr lang="fr-CA" sz="1800" dirty="0"/>
              <a:t>La somme de 200 000$ est destinée aux auteurs, personnes physiques ou leur succession, en compensation générale des violations éventuelles de leurs droits moraux, à répartir en parts égales entre tous les autres identifiés dans les déclarations 2013-2014 de l’Université Laval;</a:t>
            </a:r>
          </a:p>
          <a:p>
            <a:r>
              <a:rPr lang="fr-CA" sz="1800" dirty="0"/>
              <a:t>L’UL verse à Copibec, un dédommagement additionnel de 41 327$ pour divers frais judiciaires et déboursés encourus dans le cadre du litige des experts et des représentants de l’action collective;</a:t>
            </a:r>
          </a:p>
          <a:p>
            <a:r>
              <a:rPr lang="fr-CA" sz="1800" dirty="0"/>
              <a:t> L’UL verse directement au Fonds d’aide aux actions collectives (FAAC) une somme de 89 549,32$. </a:t>
            </a:r>
          </a:p>
          <a:p>
            <a:pPr marL="0" indent="0">
              <a:buNone/>
            </a:pPr>
            <a:endParaRPr lang="fr-CA" sz="1800" dirty="0"/>
          </a:p>
          <a:p>
            <a:endParaRPr lang="fr-CA" dirty="0"/>
          </a:p>
        </p:txBody>
      </p:sp>
    </p:spTree>
    <p:extLst>
      <p:ext uri="{BB962C8B-B14F-4D97-AF65-F5344CB8AC3E}">
        <p14:creationId xmlns:p14="http://schemas.microsoft.com/office/powerpoint/2010/main" val="94099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04337" y="796911"/>
            <a:ext cx="7492997" cy="929252"/>
          </a:xfrm>
        </p:spPr>
        <p:txBody>
          <a:bodyPr/>
          <a:lstStyle/>
          <a:p>
            <a:r>
              <a:rPr lang="fr-CA" sz="2400" b="1" dirty="0"/>
              <a:t>L’entente UL/Société québécoise de gestion collective des droits de reproduction (Copibec)</a:t>
            </a:r>
          </a:p>
        </p:txBody>
      </p:sp>
      <p:sp>
        <p:nvSpPr>
          <p:cNvPr id="3" name="Espace réservé du contenu 2"/>
          <p:cNvSpPr>
            <a:spLocks noGrp="1"/>
          </p:cNvSpPr>
          <p:nvPr>
            <p:ph idx="1"/>
            <p:custDataLst>
              <p:tags r:id="rId2"/>
            </p:custDataLst>
          </p:nvPr>
        </p:nvSpPr>
        <p:spPr>
          <a:xfrm>
            <a:off x="804337" y="2212378"/>
            <a:ext cx="7770497" cy="4009128"/>
          </a:xfrm>
        </p:spPr>
        <p:txBody>
          <a:bodyPr/>
          <a:lstStyle/>
          <a:p>
            <a:r>
              <a:rPr lang="fr-CA" sz="1600" dirty="0"/>
              <a:t>Depuis </a:t>
            </a:r>
            <a:r>
              <a:rPr lang="fr-CA" sz="1600" b="1" dirty="0"/>
              <a:t>juin 2018</a:t>
            </a:r>
            <a:r>
              <a:rPr lang="fr-CA" sz="1600" dirty="0"/>
              <a:t>: </a:t>
            </a:r>
          </a:p>
          <a:p>
            <a:pPr lvl="1"/>
            <a:r>
              <a:rPr lang="fr-CA" sz="1600" b="1" dirty="0"/>
              <a:t>Suspension</a:t>
            </a:r>
            <a:r>
              <a:rPr lang="fr-CA" sz="1600" dirty="0"/>
              <a:t> de l’application de la </a:t>
            </a:r>
            <a:r>
              <a:rPr lang="fr-CA" sz="1600" i="1" dirty="0"/>
              <a:t>Politique et directives relatives à l’utilisation de l’œuvre d’autrui aux fins des activités d’enseignement, d’apprentissage, de recherche et d’étude privée</a:t>
            </a:r>
            <a:r>
              <a:rPr lang="fr-CA" sz="1600" dirty="0"/>
              <a:t> et du </a:t>
            </a:r>
            <a:r>
              <a:rPr lang="fr-CA" sz="1600" i="1" dirty="0"/>
              <a:t>Règlement sur le matériel de cours.</a:t>
            </a:r>
          </a:p>
          <a:p>
            <a:r>
              <a:rPr lang="fr-CA" sz="1600" dirty="0"/>
              <a:t>L’UL contracte la licence générale universitaire 2017-2021</a:t>
            </a:r>
          </a:p>
          <a:p>
            <a:r>
              <a:rPr lang="fr-CA" sz="1600" b="1" dirty="0"/>
              <a:t>Effet rétroactif</a:t>
            </a:r>
            <a:r>
              <a:rPr lang="fr-CA" sz="1600" dirty="0"/>
              <a:t>: Paiement des licences</a:t>
            </a:r>
          </a:p>
          <a:p>
            <a:pPr lvl="1">
              <a:spcAft>
                <a:spcPts val="0"/>
              </a:spcAft>
            </a:pPr>
            <a:r>
              <a:rPr lang="fr-CA" sz="1600" dirty="0"/>
              <a:t>2014-2015: 491 160 $</a:t>
            </a:r>
          </a:p>
          <a:p>
            <a:pPr lvl="1">
              <a:spcAft>
                <a:spcPts val="0"/>
              </a:spcAft>
            </a:pPr>
            <a:r>
              <a:rPr lang="fr-CA" sz="1600" dirty="0"/>
              <a:t>2015-2016: 498 405 $</a:t>
            </a:r>
          </a:p>
          <a:p>
            <a:pPr lvl="1">
              <a:spcAft>
                <a:spcPts val="0"/>
              </a:spcAft>
            </a:pPr>
            <a:r>
              <a:rPr lang="fr-CA" sz="1600" dirty="0"/>
              <a:t>2016-2017: 496 065 $</a:t>
            </a:r>
          </a:p>
          <a:p>
            <a:pPr lvl="1">
              <a:spcAft>
                <a:spcPts val="0"/>
              </a:spcAft>
            </a:pPr>
            <a:r>
              <a:rPr lang="fr-CA" sz="1600" dirty="0"/>
              <a:t>2017-2018: 446 458 $</a:t>
            </a:r>
          </a:p>
          <a:p>
            <a:pPr>
              <a:spcAft>
                <a:spcPts val="0"/>
              </a:spcAft>
            </a:pPr>
            <a:endParaRPr lang="fr-CA" sz="1600" b="1" dirty="0"/>
          </a:p>
          <a:p>
            <a:pPr>
              <a:spcAft>
                <a:spcPts val="0"/>
              </a:spcAft>
            </a:pPr>
            <a:r>
              <a:rPr lang="fr-CA" sz="1600" b="1" dirty="0"/>
              <a:t>Homologation du 26 septembre</a:t>
            </a:r>
            <a:r>
              <a:rPr lang="fr-CA" sz="1600" dirty="0"/>
              <a:t>: </a:t>
            </a:r>
          </a:p>
          <a:p>
            <a:pPr lvl="1">
              <a:spcAft>
                <a:spcPts val="0"/>
              </a:spcAft>
            </a:pPr>
            <a:r>
              <a:rPr lang="fr-CA" sz="1600" dirty="0"/>
              <a:t>Fin du litige</a:t>
            </a:r>
          </a:p>
          <a:p>
            <a:pPr lvl="1">
              <a:spcAft>
                <a:spcPts val="0"/>
              </a:spcAft>
            </a:pPr>
            <a:r>
              <a:rPr lang="fr-CA" sz="1600" dirty="0"/>
              <a:t>UL a 18 mois pour se conformer aux conditions de l’Entente</a:t>
            </a:r>
          </a:p>
        </p:txBody>
      </p:sp>
      <p:sp>
        <p:nvSpPr>
          <p:cNvPr id="4" name="Espace réservé du texte 3"/>
          <p:cNvSpPr>
            <a:spLocks noGrp="1"/>
          </p:cNvSpPr>
          <p:nvPr>
            <p:ph type="body" sz="quarter" idx="13"/>
            <p:custDataLst>
              <p:tags r:id="rId3"/>
            </p:custDataLst>
          </p:nvPr>
        </p:nvSpPr>
        <p:spPr>
          <a:xfrm>
            <a:off x="846666" y="1726163"/>
            <a:ext cx="7492997" cy="486215"/>
          </a:xfrm>
        </p:spPr>
        <p:txBody>
          <a:bodyPr/>
          <a:lstStyle/>
          <a:p>
            <a:r>
              <a:rPr lang="fr-CA" sz="2000" dirty="0"/>
              <a:t>Un virage à 360 degrés: les obligations de l’UL</a:t>
            </a:r>
          </a:p>
        </p:txBody>
      </p:sp>
    </p:spTree>
    <p:extLst>
      <p:ext uri="{BB962C8B-B14F-4D97-AF65-F5344CB8AC3E}">
        <p14:creationId xmlns:p14="http://schemas.microsoft.com/office/powerpoint/2010/main" val="200072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29B9E566-317B-4EA5-BD73-83FBCFFE4A41}" type="slidenum">
              <a:rPr lang="fr-CA" smtClean="0"/>
              <a:t>22</a:t>
            </a:fld>
            <a:endParaRPr lang="fr-CA" dirty="0"/>
          </a:p>
        </p:txBody>
      </p:sp>
      <p:sp>
        <p:nvSpPr>
          <p:cNvPr id="3" name="Titre 2"/>
          <p:cNvSpPr>
            <a:spLocks noGrp="1"/>
          </p:cNvSpPr>
          <p:nvPr>
            <p:ph type="title"/>
            <p:custDataLst>
              <p:tags r:id="rId2"/>
            </p:custDataLst>
          </p:nvPr>
        </p:nvSpPr>
        <p:spPr>
          <a:xfrm>
            <a:off x="804338" y="796913"/>
            <a:ext cx="7492997" cy="518703"/>
          </a:xfrm>
        </p:spPr>
        <p:txBody>
          <a:bodyPr/>
          <a:lstStyle/>
          <a:p>
            <a:r>
              <a:rPr lang="fr-CA" dirty="0"/>
              <a:t>6- La transition</a:t>
            </a:r>
          </a:p>
        </p:txBody>
      </p:sp>
      <p:sp>
        <p:nvSpPr>
          <p:cNvPr id="4" name="Espace réservé du contenu 3"/>
          <p:cNvSpPr>
            <a:spLocks noGrp="1"/>
          </p:cNvSpPr>
          <p:nvPr>
            <p:ph idx="1"/>
            <p:custDataLst>
              <p:tags r:id="rId3"/>
            </p:custDataLst>
          </p:nvPr>
        </p:nvSpPr>
        <p:spPr>
          <a:xfrm>
            <a:off x="804338" y="1401417"/>
            <a:ext cx="7789156" cy="4954934"/>
          </a:xfrm>
        </p:spPr>
        <p:txBody>
          <a:bodyPr/>
          <a:lstStyle/>
          <a:p>
            <a:r>
              <a:rPr lang="fr-CA" sz="2000" b="1" dirty="0"/>
              <a:t>Courriels institutionnels du Vice-Recteur</a:t>
            </a:r>
            <a:r>
              <a:rPr lang="fr-CA" sz="2000" dirty="0"/>
              <a:t>: </a:t>
            </a:r>
          </a:p>
          <a:p>
            <a:pPr lvl="1"/>
            <a:r>
              <a:rPr lang="fr-CA" sz="2000" dirty="0"/>
              <a:t>20 juin 2018: Annonce de l’entente de règlement hors Cour</a:t>
            </a:r>
          </a:p>
          <a:p>
            <a:pPr marL="266700" lvl="2" indent="0">
              <a:buNone/>
            </a:pPr>
            <a:r>
              <a:rPr lang="fr-CA" sz="2000" dirty="0"/>
              <a:t>«Cette entente annoncée dans le litige avec Copibec constitue une excellente nouvelle pour l’Université Laval et pour la gestion optimale des droits d’auteur dans le contexte de notre mission d’enseignement et de recherche» (Robert Beauregard). </a:t>
            </a:r>
          </a:p>
          <a:p>
            <a:pPr lvl="1"/>
            <a:r>
              <a:rPr lang="fr-CA" sz="2000" dirty="0"/>
              <a:t>13 juillet 2018 au personnel enseignant (détails de la Licence)</a:t>
            </a:r>
          </a:p>
          <a:p>
            <a:endParaRPr lang="fr-CA" sz="2000" b="1" dirty="0"/>
          </a:p>
          <a:p>
            <a:r>
              <a:rPr lang="fr-CA" sz="2000" b="1" dirty="0"/>
              <a:t>Courriels institutionnels du BDA</a:t>
            </a:r>
            <a:r>
              <a:rPr lang="fr-CA" sz="2000" dirty="0"/>
              <a:t>:</a:t>
            </a:r>
          </a:p>
          <a:p>
            <a:pPr lvl="1"/>
            <a:r>
              <a:rPr lang="fr-CA" sz="2000" dirty="0"/>
              <a:t>23 août 2018 : P</a:t>
            </a:r>
            <a:r>
              <a:rPr lang="fr-CA" sz="2000" dirty="0" smtClean="0"/>
              <a:t>réparation </a:t>
            </a:r>
            <a:r>
              <a:rPr lang="fr-CA" sz="2000" dirty="0"/>
              <a:t>de votre matériel pédagogique </a:t>
            </a:r>
            <a:r>
              <a:rPr lang="fr-CA" sz="2000" dirty="0" smtClean="0"/>
              <a:t>et la </a:t>
            </a:r>
            <a:r>
              <a:rPr lang="fr-CA" sz="2000" dirty="0"/>
              <a:t>licence Copibec</a:t>
            </a:r>
          </a:p>
          <a:p>
            <a:pPr lvl="1"/>
            <a:r>
              <a:rPr lang="fr-CA" sz="2000" dirty="0"/>
              <a:t>17 septembre: </a:t>
            </a:r>
            <a:r>
              <a:rPr lang="fr-CA" sz="2000" dirty="0" smtClean="0"/>
              <a:t>Nouvelle </a:t>
            </a:r>
            <a:r>
              <a:rPr lang="fr-CA" sz="2000" dirty="0"/>
              <a:t>formation enseignants – la licence Copibec </a:t>
            </a:r>
          </a:p>
          <a:p>
            <a:pPr marL="0" indent="0">
              <a:buNone/>
            </a:pPr>
            <a:endParaRPr lang="fr-CA" sz="2000" dirty="0"/>
          </a:p>
          <a:p>
            <a:pPr marL="0" indent="0">
              <a:buNone/>
            </a:pPr>
            <a:endParaRPr lang="fr-CA" sz="2000" dirty="0"/>
          </a:p>
        </p:txBody>
      </p:sp>
    </p:spTree>
    <p:extLst>
      <p:ext uri="{BB962C8B-B14F-4D97-AF65-F5344CB8AC3E}">
        <p14:creationId xmlns:p14="http://schemas.microsoft.com/office/powerpoint/2010/main" val="225129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49A6464-E963-4DDD-B466-07E68D525240}"/>
              </a:ext>
            </a:extLst>
          </p:cNvPr>
          <p:cNvSpPr>
            <a:spLocks noGrp="1"/>
          </p:cNvSpPr>
          <p:nvPr>
            <p:ph type="sldNum" sz="quarter" idx="4"/>
            <p:custDataLst>
              <p:tags r:id="rId1"/>
            </p:custDataLst>
          </p:nvPr>
        </p:nvSpPr>
        <p:spPr/>
        <p:txBody>
          <a:bodyPr/>
          <a:lstStyle/>
          <a:p>
            <a:fld id="{29B9E566-317B-4EA5-BD73-83FBCFFE4A41}" type="slidenum">
              <a:rPr lang="fr-CA" smtClean="0"/>
              <a:t>23</a:t>
            </a:fld>
            <a:endParaRPr lang="fr-CA" dirty="0"/>
          </a:p>
        </p:txBody>
      </p:sp>
      <p:sp>
        <p:nvSpPr>
          <p:cNvPr id="3" name="Titre 2">
            <a:extLst>
              <a:ext uri="{FF2B5EF4-FFF2-40B4-BE49-F238E27FC236}">
                <a16:creationId xmlns:a16="http://schemas.microsoft.com/office/drawing/2014/main" id="{0A702EA8-ECEB-4928-AB94-E38F50B83373}"/>
              </a:ext>
            </a:extLst>
          </p:cNvPr>
          <p:cNvSpPr>
            <a:spLocks noGrp="1"/>
          </p:cNvSpPr>
          <p:nvPr>
            <p:ph type="title"/>
            <p:custDataLst>
              <p:tags r:id="rId2"/>
            </p:custDataLst>
          </p:nvPr>
        </p:nvSpPr>
        <p:spPr>
          <a:xfrm>
            <a:off x="804338" y="796914"/>
            <a:ext cx="7492997" cy="556026"/>
          </a:xfrm>
        </p:spPr>
        <p:txBody>
          <a:bodyPr/>
          <a:lstStyle/>
          <a:p>
            <a:r>
              <a:rPr lang="fr-CA" dirty="0"/>
              <a:t>6- La </a:t>
            </a:r>
            <a:r>
              <a:rPr lang="fr-CA" dirty="0" smtClean="0"/>
              <a:t>transition: </a:t>
            </a:r>
            <a:r>
              <a:rPr lang="fr-CA" dirty="0"/>
              <a:t>le BDA en action</a:t>
            </a:r>
          </a:p>
        </p:txBody>
      </p:sp>
      <p:sp>
        <p:nvSpPr>
          <p:cNvPr id="4" name="Espace réservé du contenu 3">
            <a:extLst>
              <a:ext uri="{FF2B5EF4-FFF2-40B4-BE49-F238E27FC236}">
                <a16:creationId xmlns:a16="http://schemas.microsoft.com/office/drawing/2014/main" id="{D1068A2F-8CA1-4008-A16C-81522C8F458C}"/>
              </a:ext>
            </a:extLst>
          </p:cNvPr>
          <p:cNvSpPr>
            <a:spLocks noGrp="1"/>
          </p:cNvSpPr>
          <p:nvPr>
            <p:ph idx="1"/>
            <p:custDataLst>
              <p:tags r:id="rId3"/>
            </p:custDataLst>
          </p:nvPr>
        </p:nvSpPr>
        <p:spPr>
          <a:xfrm>
            <a:off x="702731" y="1560945"/>
            <a:ext cx="7974738" cy="4581237"/>
          </a:xfrm>
        </p:spPr>
        <p:txBody>
          <a:bodyPr/>
          <a:lstStyle/>
          <a:p>
            <a:pPr>
              <a:buFont typeface="Wingdings" panose="05000000000000000000" pitchFamily="2" charset="2"/>
              <a:buChar char="ü"/>
            </a:pPr>
            <a:r>
              <a:rPr lang="fr-CA" sz="1800" dirty="0"/>
              <a:t>Site </a:t>
            </a:r>
            <a:r>
              <a:rPr lang="fr-CA" sz="1800" dirty="0" smtClean="0"/>
              <a:t>Web: Mise </a:t>
            </a:r>
            <a:r>
              <a:rPr lang="fr-CA" sz="1800" dirty="0"/>
              <a:t>à jour des informations en fonction de la nouvelle licence (juin-juillet  2018)</a:t>
            </a:r>
          </a:p>
          <a:p>
            <a:pPr>
              <a:buFont typeface="Wingdings" panose="05000000000000000000" pitchFamily="2" charset="2"/>
              <a:buChar char="ü"/>
            </a:pPr>
            <a:r>
              <a:rPr lang="fr-CA" sz="1800" dirty="0"/>
              <a:t>Nouvelles formations axées sur les licences de la BUL et de l’UL (septembre-octobre 2018)</a:t>
            </a:r>
          </a:p>
          <a:p>
            <a:pPr marL="0" indent="0">
              <a:buNone/>
            </a:pPr>
            <a:r>
              <a:rPr lang="fr-CA" sz="1800" b="1" u="sng" dirty="0"/>
              <a:t>Ce qu’on ne fera plus</a:t>
            </a:r>
            <a:r>
              <a:rPr lang="fr-CA" sz="1800" dirty="0"/>
              <a:t>:</a:t>
            </a:r>
          </a:p>
          <a:p>
            <a:pPr lvl="1"/>
            <a:r>
              <a:rPr lang="fr-CA" sz="1800" dirty="0"/>
              <a:t>Des audits (sauf volontaires) </a:t>
            </a:r>
          </a:p>
          <a:p>
            <a:pPr marL="0" indent="0">
              <a:buNone/>
            </a:pPr>
            <a:r>
              <a:rPr lang="fr-CA" sz="1800" b="1" u="sng" dirty="0"/>
              <a:t>Ce qui est exigé par l’Entente</a:t>
            </a:r>
            <a:r>
              <a:rPr lang="fr-CA" sz="1800" dirty="0"/>
              <a:t>:</a:t>
            </a:r>
          </a:p>
          <a:p>
            <a:pPr>
              <a:buFont typeface="Wingdings" panose="05000000000000000000" pitchFamily="2" charset="2"/>
              <a:buChar char="ü"/>
            </a:pPr>
            <a:r>
              <a:rPr lang="fr-CA" sz="1950" dirty="0"/>
              <a:t>la vérification des exclusions et des excédants, les DAP </a:t>
            </a:r>
          </a:p>
          <a:p>
            <a:pPr>
              <a:buFont typeface="Wingdings" panose="05000000000000000000" pitchFamily="2" charset="2"/>
              <a:buChar char="ü"/>
            </a:pPr>
            <a:r>
              <a:rPr lang="fr-CA" sz="1950" dirty="0"/>
              <a:t>l’application de la licence</a:t>
            </a:r>
          </a:p>
          <a:p>
            <a:pPr>
              <a:buFont typeface="Wingdings" panose="05000000000000000000" pitchFamily="2" charset="2"/>
              <a:buChar char="ü"/>
            </a:pPr>
            <a:r>
              <a:rPr lang="fr-CA" sz="1950" dirty="0"/>
              <a:t> l’importance de la mention des sources, du respect du droit moral de l’auteur, et des déclarations d’utilisation de l’œuvre d’autrui…(!?)</a:t>
            </a:r>
          </a:p>
          <a:p>
            <a:pPr>
              <a:buFont typeface="Wingdings" panose="05000000000000000000" pitchFamily="2" charset="2"/>
              <a:buChar char="Ø"/>
            </a:pPr>
            <a:r>
              <a:rPr lang="fr-CA" sz="1800" dirty="0"/>
              <a:t>À faire: les </a:t>
            </a:r>
            <a:r>
              <a:rPr lang="fr-CA" sz="1800" dirty="0" smtClean="0"/>
              <a:t>DDA</a:t>
            </a:r>
          </a:p>
          <a:p>
            <a:pPr marL="0" indent="0">
              <a:buNone/>
            </a:pPr>
            <a:endParaRPr lang="fr-CA" sz="1800" dirty="0">
              <a:solidFill>
                <a:srgbClr val="C00000"/>
              </a:solidFill>
            </a:endParaRPr>
          </a:p>
          <a:p>
            <a:pPr>
              <a:buFont typeface="Wingdings" panose="05000000000000000000" pitchFamily="2" charset="2"/>
              <a:buChar char="Ø"/>
            </a:pPr>
            <a:r>
              <a:rPr lang="fr-CA" sz="1800" dirty="0" smtClean="0">
                <a:solidFill>
                  <a:srgbClr val="C00000"/>
                </a:solidFill>
              </a:rPr>
              <a:t>Copibec souligne </a:t>
            </a:r>
            <a:r>
              <a:rPr lang="fr-CA" sz="1800" dirty="0">
                <a:solidFill>
                  <a:srgbClr val="C00000"/>
                </a:solidFill>
              </a:rPr>
              <a:t>officieusement: le travail professionnel de haut niveau du BDA, un exemple pour les universités!</a:t>
            </a:r>
          </a:p>
          <a:p>
            <a:pPr lvl="1"/>
            <a:endParaRPr lang="fr-CA" dirty="0"/>
          </a:p>
        </p:txBody>
      </p:sp>
    </p:spTree>
    <p:extLst>
      <p:ext uri="{BB962C8B-B14F-4D97-AF65-F5344CB8AC3E}">
        <p14:creationId xmlns:p14="http://schemas.microsoft.com/office/powerpoint/2010/main" val="45613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7- La licence de reproduction: Copibec</a:t>
            </a:r>
          </a:p>
        </p:txBody>
      </p:sp>
      <p:sp>
        <p:nvSpPr>
          <p:cNvPr id="3" name="Espace réservé du contenu 2"/>
          <p:cNvSpPr>
            <a:spLocks noGrp="1"/>
          </p:cNvSpPr>
          <p:nvPr>
            <p:ph idx="1"/>
            <p:custDataLst>
              <p:tags r:id="rId2"/>
            </p:custDataLst>
          </p:nvPr>
        </p:nvSpPr>
        <p:spPr>
          <a:xfrm>
            <a:off x="804337" y="1634216"/>
            <a:ext cx="7492997" cy="4785057"/>
          </a:xfrm>
        </p:spPr>
        <p:txBody>
          <a:bodyPr/>
          <a:lstStyle/>
          <a:p>
            <a:pPr marL="0" indent="0">
              <a:buNone/>
            </a:pPr>
            <a:r>
              <a:rPr lang="fr-CA" sz="2000" dirty="0"/>
              <a:t>La licence universitaire de Copibec </a:t>
            </a:r>
            <a:r>
              <a:rPr lang="fr-CA" sz="2000" dirty="0" smtClean="0"/>
              <a:t>permet </a:t>
            </a:r>
            <a:r>
              <a:rPr lang="fr-CA" sz="2000" dirty="0"/>
              <a:t>d’utiliser des œuvres protégées par la </a:t>
            </a:r>
            <a:r>
              <a:rPr lang="fr-CA" sz="2000" dirty="0" smtClean="0"/>
              <a:t>LDA </a:t>
            </a:r>
            <a:r>
              <a:rPr lang="fr-CA" sz="2000" dirty="0"/>
              <a:t>selon les conditions suivantes :</a:t>
            </a:r>
          </a:p>
          <a:p>
            <a:pPr marL="342900" indent="-342900">
              <a:buFont typeface="+mj-lt"/>
              <a:buAutoNum type="arabicPeriod"/>
            </a:pPr>
            <a:r>
              <a:rPr lang="fr-CA" sz="1800" dirty="0"/>
              <a:t>Respecter les limites de reproduction prévues à l’entente; </a:t>
            </a:r>
          </a:p>
          <a:p>
            <a:pPr marL="342900" indent="-342900">
              <a:buFont typeface="+mj-lt"/>
              <a:buAutoNum type="arabicPeriod"/>
            </a:pPr>
            <a:r>
              <a:rPr lang="fr-CA" sz="1800" dirty="0"/>
              <a:t>Vérifier la liste des </a:t>
            </a:r>
            <a:r>
              <a:rPr lang="fr-CA" sz="1800" dirty="0">
                <a:hlinkClick r:id="rId5"/>
              </a:rPr>
              <a:t>exclusions</a:t>
            </a:r>
            <a:r>
              <a:rPr lang="fr-CA" sz="1800" dirty="0"/>
              <a:t>;</a:t>
            </a:r>
          </a:p>
          <a:p>
            <a:pPr marL="342900" indent="-342900">
              <a:buFont typeface="+mj-lt"/>
              <a:buAutoNum type="arabicPeriod"/>
            </a:pPr>
            <a:r>
              <a:rPr lang="fr-CA" sz="1800" dirty="0"/>
              <a:t>Demander une autorisation spécifique au-delà des limites de la licence;</a:t>
            </a:r>
          </a:p>
          <a:p>
            <a:pPr marL="342900" indent="-342900">
              <a:buFont typeface="+mj-lt"/>
              <a:buAutoNum type="arabicPeriod"/>
            </a:pPr>
            <a:r>
              <a:rPr lang="fr-CA" sz="1800" dirty="0"/>
              <a:t>Déclarer les utilisations d’œuvres à compter du 1</a:t>
            </a:r>
            <a:r>
              <a:rPr lang="fr-CA" sz="1800" baseline="30000" dirty="0"/>
              <a:t>er</a:t>
            </a:r>
            <a:r>
              <a:rPr lang="fr-CA" sz="1800" dirty="0"/>
              <a:t> juin 2018: </a:t>
            </a:r>
          </a:p>
          <a:p>
            <a:pPr marL="363538" lvl="2" indent="0">
              <a:buNone/>
            </a:pPr>
            <a:r>
              <a:rPr lang="fr-CA" sz="1800" dirty="0"/>
              <a:t>- DDA semi-annuelle: au 31 janvier et au 31 juillet</a:t>
            </a:r>
          </a:p>
          <a:p>
            <a:pPr marL="342900" indent="-342900">
              <a:buFont typeface="+mj-lt"/>
              <a:buAutoNum type="arabicPeriod"/>
            </a:pPr>
            <a:r>
              <a:rPr lang="fr-CA" sz="1800" dirty="0"/>
              <a:t>Mentionner le nom exact de l’auteur, le titre de l’œuvre et sa source (éditeur, lieu et année de publication);</a:t>
            </a:r>
          </a:p>
          <a:p>
            <a:pPr marL="342900" indent="-342900">
              <a:buFont typeface="+mj-lt"/>
              <a:buAutoNum type="arabicPeriod"/>
            </a:pPr>
            <a:r>
              <a:rPr lang="fr-CA" sz="1800" dirty="0"/>
              <a:t>Respecter la réputation de </a:t>
            </a:r>
            <a:r>
              <a:rPr lang="fr-CA" sz="1800" dirty="0" smtClean="0"/>
              <a:t>l’auteur;</a:t>
            </a:r>
            <a:endParaRPr lang="fr-CA" sz="1800" dirty="0"/>
          </a:p>
          <a:p>
            <a:pPr marL="342900" indent="-342900">
              <a:buFont typeface="+mj-lt"/>
              <a:buAutoNum type="arabicPeriod"/>
            </a:pPr>
            <a:r>
              <a:rPr lang="fr-CA" sz="1800" dirty="0"/>
              <a:t>Reproduire des extraits de publications sur support papier ou numérique à des fins d’enseignement ou de recherche pour la durée d’un trimestre seulement.</a:t>
            </a:r>
          </a:p>
          <a:p>
            <a:endParaRPr lang="fr-CA" sz="2000" dirty="0"/>
          </a:p>
        </p:txBody>
      </p:sp>
    </p:spTree>
    <p:extLst>
      <p:ext uri="{BB962C8B-B14F-4D97-AF65-F5344CB8AC3E}">
        <p14:creationId xmlns:p14="http://schemas.microsoft.com/office/powerpoint/2010/main" val="63867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Licence Copibec</a:t>
            </a:r>
          </a:p>
        </p:txBody>
      </p:sp>
      <p:sp>
        <p:nvSpPr>
          <p:cNvPr id="3" name="Espace réservé du contenu 2"/>
          <p:cNvSpPr>
            <a:spLocks noGrp="1"/>
          </p:cNvSpPr>
          <p:nvPr>
            <p:ph idx="1"/>
            <p:custDataLst>
              <p:tags r:id="rId2"/>
            </p:custDataLst>
          </p:nvPr>
        </p:nvSpPr>
        <p:spPr>
          <a:xfrm>
            <a:off x="804337" y="2389479"/>
            <a:ext cx="7492997" cy="3636417"/>
          </a:xfrm>
        </p:spPr>
        <p:txBody>
          <a:bodyPr/>
          <a:lstStyle/>
          <a:p>
            <a:r>
              <a:rPr lang="fr-CA" sz="2000" dirty="0"/>
              <a:t>15 % d’un ouvrage du répertoire de Copibec</a:t>
            </a:r>
          </a:p>
          <a:p>
            <a:r>
              <a:rPr lang="fr-CA" sz="2000" dirty="0"/>
              <a:t>un article d’un même numéro de périodique</a:t>
            </a:r>
          </a:p>
          <a:p>
            <a:r>
              <a:rPr lang="fr-CA" sz="2000" dirty="0"/>
              <a:t>les paroles d’une chanson</a:t>
            </a:r>
          </a:p>
          <a:p>
            <a:r>
              <a:rPr lang="fr-CA" sz="2000" dirty="0"/>
              <a:t>une œuvre complète extraite d’un recueil</a:t>
            </a:r>
          </a:p>
          <a:p>
            <a:r>
              <a:rPr lang="fr-CA" sz="2000" dirty="0"/>
              <a:t>une page d’un journal</a:t>
            </a:r>
          </a:p>
          <a:p>
            <a:r>
              <a:rPr lang="fr-CA" sz="2000" dirty="0"/>
              <a:t>une rubrique extraite d’un ouvrage de référence, comme une encyclopédie</a:t>
            </a:r>
          </a:p>
          <a:p>
            <a:r>
              <a:rPr lang="fr-CA" sz="2000" dirty="0"/>
              <a:t>une image tirée d’un livre, d’une revue ou d’un journal</a:t>
            </a:r>
          </a:p>
          <a:p>
            <a:r>
              <a:rPr lang="fr-CA" sz="2000" dirty="0"/>
              <a:t>un chapitre, à la condition qu’il n’excède pas 20 % du total des pages d’un livre</a:t>
            </a:r>
          </a:p>
          <a:p>
            <a:endParaRPr lang="fr-CA" dirty="0"/>
          </a:p>
        </p:txBody>
      </p:sp>
      <p:sp>
        <p:nvSpPr>
          <p:cNvPr id="4" name="Espace réservé du texte 3"/>
          <p:cNvSpPr>
            <a:spLocks noGrp="1"/>
          </p:cNvSpPr>
          <p:nvPr>
            <p:ph type="body" sz="quarter" idx="13"/>
            <p:custDataLst>
              <p:tags r:id="rId3"/>
            </p:custDataLst>
          </p:nvPr>
        </p:nvSpPr>
        <p:spPr/>
        <p:txBody>
          <a:bodyPr/>
          <a:lstStyle/>
          <a:p>
            <a:r>
              <a:rPr lang="fr-CA" sz="2000" dirty="0"/>
              <a:t>Les utilisations permises par la licence de reproduction</a:t>
            </a:r>
          </a:p>
        </p:txBody>
      </p:sp>
    </p:spTree>
    <p:extLst>
      <p:ext uri="{BB962C8B-B14F-4D97-AF65-F5344CB8AC3E}">
        <p14:creationId xmlns:p14="http://schemas.microsoft.com/office/powerpoint/2010/main" val="357862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Licence Copibec</a:t>
            </a:r>
          </a:p>
        </p:txBody>
      </p:sp>
      <p:sp>
        <p:nvSpPr>
          <p:cNvPr id="3" name="Espace réservé du contenu 2"/>
          <p:cNvSpPr>
            <a:spLocks noGrp="1"/>
          </p:cNvSpPr>
          <p:nvPr>
            <p:ph idx="1"/>
            <p:custDataLst>
              <p:tags r:id="rId2"/>
            </p:custDataLst>
          </p:nvPr>
        </p:nvSpPr>
        <p:spPr>
          <a:xfrm>
            <a:off x="804337" y="2389480"/>
            <a:ext cx="7492997" cy="3892448"/>
          </a:xfrm>
        </p:spPr>
        <p:txBody>
          <a:bodyPr/>
          <a:lstStyle/>
          <a:p>
            <a:r>
              <a:rPr lang="fr-CA" sz="2000" dirty="0"/>
              <a:t>les œuvres des pays pour lesquels Copibec n’a pas d’entente (Chine, Inde)</a:t>
            </a:r>
          </a:p>
          <a:p>
            <a:r>
              <a:rPr lang="fr-CA" sz="2000" dirty="0"/>
              <a:t>les œuvres non publiées</a:t>
            </a:r>
          </a:p>
          <a:p>
            <a:r>
              <a:rPr lang="fr-CA" sz="2000" dirty="0"/>
              <a:t>la musique en feuilles</a:t>
            </a:r>
          </a:p>
          <a:p>
            <a:r>
              <a:rPr lang="fr-CA" sz="2000" b="1" dirty="0">
                <a:solidFill>
                  <a:srgbClr val="C00000"/>
                </a:solidFill>
              </a:rPr>
              <a:t>les ressources électronique sur Internet</a:t>
            </a:r>
          </a:p>
          <a:p>
            <a:r>
              <a:rPr lang="fr-CA" sz="2000" dirty="0"/>
              <a:t>les œuvres appartenant au domaine public</a:t>
            </a:r>
          </a:p>
          <a:p>
            <a:r>
              <a:rPr lang="fr-CA" sz="2000" dirty="0"/>
              <a:t>les œuvres sous licence Creative Commons</a:t>
            </a:r>
          </a:p>
          <a:p>
            <a:r>
              <a:rPr lang="fr-CA" sz="2000" dirty="0"/>
              <a:t>les œuvres expressément exclues de la licence, consultez </a:t>
            </a:r>
            <a:r>
              <a:rPr lang="fr-CA" sz="2000" dirty="0">
                <a:hlinkClick r:id="rId6"/>
              </a:rPr>
              <a:t>la liste d’exclusions</a:t>
            </a:r>
            <a:endParaRPr lang="fr-CA" sz="2000" dirty="0"/>
          </a:p>
          <a:p>
            <a:pPr lvl="1"/>
            <a:r>
              <a:rPr lang="fr-CA" sz="1800" b="1" dirty="0">
                <a:solidFill>
                  <a:srgbClr val="C00000"/>
                </a:solidFill>
              </a:rPr>
              <a:t>Faire une </a:t>
            </a:r>
            <a:r>
              <a:rPr lang="fr-CA" sz="1800" b="1" dirty="0">
                <a:solidFill>
                  <a:srgbClr val="C00000"/>
                </a:solidFill>
                <a:hlinkClick r:id="rId7"/>
              </a:rPr>
              <a:t>demande d’autorisation particulière </a:t>
            </a:r>
            <a:r>
              <a:rPr lang="fr-CA" sz="1800" b="1" dirty="0">
                <a:solidFill>
                  <a:srgbClr val="C00000"/>
                </a:solidFill>
              </a:rPr>
              <a:t>(DAP) au BDA</a:t>
            </a:r>
          </a:p>
          <a:p>
            <a:pPr marL="0" indent="0">
              <a:buNone/>
            </a:pPr>
            <a:endParaRPr lang="fr-CA" dirty="0"/>
          </a:p>
          <a:p>
            <a:pPr marL="0" indent="0">
              <a:buNone/>
            </a:pPr>
            <a:endParaRPr lang="fr-CA" dirty="0"/>
          </a:p>
        </p:txBody>
      </p:sp>
      <p:sp>
        <p:nvSpPr>
          <p:cNvPr id="4" name="Espace réservé du texte 3"/>
          <p:cNvSpPr>
            <a:spLocks noGrp="1"/>
          </p:cNvSpPr>
          <p:nvPr>
            <p:ph type="body" sz="quarter" idx="13"/>
            <p:custDataLst>
              <p:tags r:id="rId3"/>
            </p:custDataLst>
          </p:nvPr>
        </p:nvSpPr>
        <p:spPr/>
        <p:txBody>
          <a:bodyPr/>
          <a:lstStyle/>
          <a:p>
            <a:r>
              <a:rPr lang="fr-CA" sz="2400" dirty="0"/>
              <a:t>Les exclusions</a:t>
            </a:r>
          </a:p>
        </p:txBody>
      </p:sp>
    </p:spTree>
    <p:extLst>
      <p:ext uri="{BB962C8B-B14F-4D97-AF65-F5344CB8AC3E}">
        <p14:creationId xmlns:p14="http://schemas.microsoft.com/office/powerpoint/2010/main" val="366462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anim calcmode="lin" valueType="num">
                                      <p:cBhvr>
                                        <p:cTn id="2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Des exemples</a:t>
            </a:r>
          </a:p>
        </p:txBody>
      </p:sp>
      <p:sp>
        <p:nvSpPr>
          <p:cNvPr id="3" name="Espace réservé du contenu 2"/>
          <p:cNvSpPr>
            <a:spLocks noGrp="1"/>
          </p:cNvSpPr>
          <p:nvPr>
            <p:ph idx="1"/>
            <p:custDataLst>
              <p:tags r:id="rId2"/>
            </p:custDataLst>
          </p:nvPr>
        </p:nvSpPr>
        <p:spPr>
          <a:xfrm>
            <a:off x="804337" y="2145324"/>
            <a:ext cx="7492997" cy="4040872"/>
          </a:xfrm>
        </p:spPr>
        <p:txBody>
          <a:bodyPr/>
          <a:lstStyle/>
          <a:p>
            <a:r>
              <a:rPr lang="fr-CA" sz="2000" b="1" dirty="0">
                <a:hlinkClick r:id="rId6"/>
              </a:rPr>
              <a:t>Harvard Business Review</a:t>
            </a:r>
            <a:endParaRPr lang="fr-CA" sz="2000" b="1" dirty="0"/>
          </a:p>
          <a:p>
            <a:pPr lvl="1"/>
            <a:r>
              <a:rPr lang="fr-CA" sz="2000" dirty="0"/>
              <a:t>Utilisation personnelle, consultation par les étudiants</a:t>
            </a:r>
          </a:p>
          <a:p>
            <a:r>
              <a:rPr lang="fr-CA" sz="2000" b="1" dirty="0"/>
              <a:t>Routledge</a:t>
            </a:r>
          </a:p>
          <a:p>
            <a:pPr lvl="1"/>
            <a:r>
              <a:rPr lang="fr-CA" sz="2000" dirty="0"/>
              <a:t>Recueil papier</a:t>
            </a:r>
          </a:p>
          <a:p>
            <a:r>
              <a:rPr lang="fr-CA" sz="2000" b="1" dirty="0"/>
              <a:t>Éditions Yvon Blais:</a:t>
            </a:r>
          </a:p>
          <a:p>
            <a:pPr lvl="1"/>
            <a:r>
              <a:rPr lang="fr-CA" sz="2000" i="1" dirty="0">
                <a:hlinkClick r:id="rId7"/>
              </a:rPr>
              <a:t>Se connecter sur Ariane 2,0</a:t>
            </a:r>
          </a:p>
          <a:p>
            <a:pPr lvl="2"/>
            <a:r>
              <a:rPr lang="fr-CA" sz="1800" i="1" dirty="0">
                <a:hlinkClick r:id="rId7"/>
              </a:rPr>
              <a:t>La Référence</a:t>
            </a:r>
            <a:r>
              <a:rPr lang="fr-CA" sz="1800" dirty="0"/>
              <a:t>: service de recherche en ligne</a:t>
            </a:r>
          </a:p>
          <a:p>
            <a:pPr lvl="2"/>
            <a:r>
              <a:rPr lang="fr-CA" sz="1800" dirty="0"/>
              <a:t>IDUL/NIP</a:t>
            </a:r>
          </a:p>
          <a:p>
            <a:pPr lvl="2"/>
            <a:r>
              <a:rPr lang="fr-CA" sz="1800" dirty="0"/>
              <a:t>Choisir le collection</a:t>
            </a:r>
          </a:p>
          <a:p>
            <a:pPr lvl="1"/>
            <a:r>
              <a:rPr lang="fr-CA" sz="2000" dirty="0"/>
              <a:t>DAP pour l’électronique</a:t>
            </a:r>
          </a:p>
          <a:p>
            <a:pPr lvl="1"/>
            <a:r>
              <a:rPr lang="fr-CA" sz="2000" dirty="0"/>
              <a:t>Faire un recueil papier</a:t>
            </a:r>
          </a:p>
        </p:txBody>
      </p:sp>
      <p:sp>
        <p:nvSpPr>
          <p:cNvPr id="4" name="Espace réservé du texte 3"/>
          <p:cNvSpPr>
            <a:spLocks noGrp="1"/>
          </p:cNvSpPr>
          <p:nvPr>
            <p:ph type="body" sz="quarter" idx="13"/>
            <p:custDataLst>
              <p:tags r:id="rId3"/>
            </p:custDataLst>
          </p:nvPr>
        </p:nvSpPr>
        <p:spPr>
          <a:xfrm>
            <a:off x="657550" y="1558856"/>
            <a:ext cx="7492997" cy="586468"/>
          </a:xfrm>
        </p:spPr>
        <p:txBody>
          <a:bodyPr/>
          <a:lstStyle/>
          <a:p>
            <a:r>
              <a:rPr lang="fr-CA" sz="2400" dirty="0"/>
              <a:t>À tester</a:t>
            </a:r>
          </a:p>
        </p:txBody>
      </p:sp>
    </p:spTree>
    <p:extLst>
      <p:ext uri="{BB962C8B-B14F-4D97-AF65-F5344CB8AC3E}">
        <p14:creationId xmlns:p14="http://schemas.microsoft.com/office/powerpoint/2010/main" val="85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Licence Copibec</a:t>
            </a:r>
          </a:p>
        </p:txBody>
      </p:sp>
      <p:sp>
        <p:nvSpPr>
          <p:cNvPr id="3" name="Espace réservé du contenu 2"/>
          <p:cNvSpPr>
            <a:spLocks noGrp="1"/>
          </p:cNvSpPr>
          <p:nvPr>
            <p:ph idx="1"/>
            <p:custDataLst>
              <p:tags r:id="rId2"/>
            </p:custDataLst>
          </p:nvPr>
        </p:nvSpPr>
        <p:spPr>
          <a:xfrm>
            <a:off x="804337" y="2214329"/>
            <a:ext cx="7492997" cy="3981198"/>
          </a:xfrm>
        </p:spPr>
        <p:txBody>
          <a:bodyPr/>
          <a:lstStyle/>
          <a:p>
            <a:r>
              <a:rPr lang="fr-CA" sz="2000" dirty="0"/>
              <a:t>Pour toute utilisation dépassant les limites autorisées par la licence de reproduction, vous devez demander une permission de reproduire :</a:t>
            </a:r>
          </a:p>
          <a:p>
            <a:pPr lvl="1"/>
            <a:r>
              <a:rPr lang="fr-CA" sz="2000" dirty="0">
                <a:hlinkClick r:id="rId5"/>
              </a:rPr>
              <a:t>Faire une demande d’autorisation particulière</a:t>
            </a:r>
            <a:r>
              <a:rPr lang="fr-CA" sz="2000" dirty="0"/>
              <a:t> (DAP) au BDA </a:t>
            </a:r>
          </a:p>
          <a:p>
            <a:pPr lvl="1"/>
            <a:r>
              <a:rPr lang="fr-CA" sz="2000" dirty="0" smtClean="0"/>
              <a:t>Des </a:t>
            </a:r>
            <a:r>
              <a:rPr lang="fr-CA" sz="2000" dirty="0"/>
              <a:t>frais supplémentaires pourraient être exigés par Copibec, cette dépense doit être approuvée avant de compléter le processus de reprographie</a:t>
            </a:r>
          </a:p>
          <a:p>
            <a:pPr lvl="1"/>
            <a:r>
              <a:rPr lang="fr-CA" sz="2000" dirty="0"/>
              <a:t>Le coût d’une autorisation particulière est calculé en fonction du nombre d’étudiants inscrits au moment de remplir le formulaire:</a:t>
            </a:r>
          </a:p>
          <a:p>
            <a:pPr lvl="2"/>
            <a:r>
              <a:rPr lang="fr-CA" sz="1800" dirty="0"/>
              <a:t>Par ex.: nombre de pages excédentaires x tarifs 12¢ (moyenne) x le nombre d’étudiants.</a:t>
            </a:r>
          </a:p>
          <a:p>
            <a:pPr marL="177800" lvl="1" indent="0">
              <a:buNone/>
            </a:pPr>
            <a:endParaRPr lang="fr-CA" sz="1800" dirty="0"/>
          </a:p>
        </p:txBody>
      </p:sp>
      <p:sp>
        <p:nvSpPr>
          <p:cNvPr id="4" name="Espace réservé du texte 3"/>
          <p:cNvSpPr>
            <a:spLocks noGrp="1"/>
          </p:cNvSpPr>
          <p:nvPr>
            <p:ph type="body" sz="quarter" idx="13"/>
            <p:custDataLst>
              <p:tags r:id="rId3"/>
            </p:custDataLst>
          </p:nvPr>
        </p:nvSpPr>
        <p:spPr>
          <a:xfrm>
            <a:off x="804337" y="1651150"/>
            <a:ext cx="7492997" cy="546245"/>
          </a:xfrm>
        </p:spPr>
        <p:txBody>
          <a:bodyPr/>
          <a:lstStyle/>
          <a:p>
            <a:r>
              <a:rPr lang="fr-CA" sz="2400" dirty="0"/>
              <a:t>Les excédents – DAP</a:t>
            </a:r>
          </a:p>
        </p:txBody>
      </p:sp>
    </p:spTree>
    <p:extLst>
      <p:ext uri="{BB962C8B-B14F-4D97-AF65-F5344CB8AC3E}">
        <p14:creationId xmlns:p14="http://schemas.microsoft.com/office/powerpoint/2010/main" val="325871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custDataLst>
              <p:tags r:id="rId1"/>
            </p:custDataLst>
          </p:nvPr>
        </p:nvSpPr>
        <p:spPr>
          <a:xfrm>
            <a:off x="6858000" y="3623000"/>
            <a:ext cx="1968523" cy="1038453"/>
          </a:xfrm>
        </p:spPr>
        <p:txBody>
          <a:bodyPr/>
          <a:lstStyle/>
          <a:p>
            <a:pPr marL="285750" indent="-285750">
              <a:buFont typeface="Arial" panose="020B0604020202020204" pitchFamily="34" charset="0"/>
              <a:buChar char="•"/>
            </a:pPr>
            <a:r>
              <a:rPr lang="fr-CA" sz="1800" b="1" dirty="0"/>
              <a:t>Recueil papier</a:t>
            </a:r>
          </a:p>
          <a:p>
            <a:pPr marL="285750" indent="-285750">
              <a:buFont typeface="Arial" panose="020B0604020202020204" pitchFamily="34" charset="0"/>
              <a:buChar char="•"/>
            </a:pPr>
            <a:r>
              <a:rPr lang="fr-CA" sz="1800" b="1" dirty="0"/>
              <a:t>monPortail</a:t>
            </a:r>
          </a:p>
        </p:txBody>
      </p:sp>
      <p:sp>
        <p:nvSpPr>
          <p:cNvPr id="4" name="Espace réservé du texte 3"/>
          <p:cNvSpPr>
            <a:spLocks noGrp="1"/>
          </p:cNvSpPr>
          <p:nvPr>
            <p:ph type="body" sz="quarter" idx="16"/>
            <p:custDataLst>
              <p:tags r:id="rId2"/>
            </p:custDataLst>
          </p:nvPr>
        </p:nvSpPr>
        <p:spPr>
          <a:xfrm>
            <a:off x="1041401" y="347870"/>
            <a:ext cx="7594600" cy="896731"/>
          </a:xfrm>
        </p:spPr>
        <p:txBody>
          <a:bodyPr/>
          <a:lstStyle/>
          <a:p>
            <a:r>
              <a:rPr lang="fr-CA" dirty="0"/>
              <a:t>8- Modélisation du nouveau processus</a:t>
            </a:r>
          </a:p>
        </p:txBody>
      </p:sp>
    </p:spTree>
    <p:extLst>
      <p:ext uri="{BB962C8B-B14F-4D97-AF65-F5344CB8AC3E}">
        <p14:creationId xmlns:p14="http://schemas.microsoft.com/office/powerpoint/2010/main" val="431247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29B9E566-317B-4EA5-BD73-83FBCFFE4A41}" type="slidenum">
              <a:rPr lang="fr-CA" smtClean="0"/>
              <a:t>3</a:t>
            </a:fld>
            <a:endParaRPr lang="fr-CA" dirty="0"/>
          </a:p>
        </p:txBody>
      </p:sp>
      <p:sp>
        <p:nvSpPr>
          <p:cNvPr id="3" name="Titre 2"/>
          <p:cNvSpPr>
            <a:spLocks noGrp="1"/>
          </p:cNvSpPr>
          <p:nvPr>
            <p:ph type="title"/>
            <p:custDataLst>
              <p:tags r:id="rId2"/>
            </p:custDataLst>
          </p:nvPr>
        </p:nvSpPr>
        <p:spPr/>
        <p:txBody>
          <a:bodyPr/>
          <a:lstStyle/>
          <a:p>
            <a:r>
              <a:rPr lang="fr-CA" dirty="0" smtClean="0"/>
              <a:t>1- L’élément déclencheur</a:t>
            </a:r>
            <a:endParaRPr lang="fr-CA" dirty="0"/>
          </a:p>
        </p:txBody>
      </p:sp>
      <p:sp>
        <p:nvSpPr>
          <p:cNvPr id="5" name="Espace réservé du texte 4"/>
          <p:cNvSpPr>
            <a:spLocks noGrp="1"/>
          </p:cNvSpPr>
          <p:nvPr>
            <p:ph type="body" sz="quarter" idx="13"/>
            <p:custDataLst>
              <p:tags r:id="rId3"/>
            </p:custDataLst>
          </p:nvPr>
        </p:nvSpPr>
        <p:spPr/>
        <p:txBody>
          <a:bodyPr/>
          <a:lstStyle/>
          <a:p>
            <a:r>
              <a:rPr lang="fr-CA" sz="1800" dirty="0" smtClean="0"/>
              <a:t>Le projet </a:t>
            </a:r>
            <a:r>
              <a:rPr lang="fr-CA" sz="1800" dirty="0"/>
              <a:t>de loi C-11 en 2012</a:t>
            </a:r>
          </a:p>
        </p:txBody>
      </p:sp>
      <p:sp>
        <p:nvSpPr>
          <p:cNvPr id="7" name="Espace réservé du contenu 6"/>
          <p:cNvSpPr>
            <a:spLocks noGrp="1"/>
          </p:cNvSpPr>
          <p:nvPr>
            <p:ph idx="1"/>
            <p:custDataLst>
              <p:tags r:id="rId4"/>
            </p:custDataLst>
          </p:nvPr>
        </p:nvSpPr>
        <p:spPr/>
        <p:txBody>
          <a:bodyPr/>
          <a:lstStyle/>
          <a:p>
            <a:endParaRPr lang="fr-CA"/>
          </a:p>
        </p:txBody>
      </p:sp>
      <p:pic>
        <p:nvPicPr>
          <p:cNvPr id="1026" name="Picture 2" descr="File:Domino Cascade.JPG"/>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804338" y="2186166"/>
            <a:ext cx="7620000" cy="39578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custDataLst>
              <p:tags r:id="rId6"/>
            </p:custDataLst>
          </p:nvPr>
        </p:nvSpPr>
        <p:spPr>
          <a:xfrm>
            <a:off x="851770" y="6065518"/>
            <a:ext cx="7589498" cy="261610"/>
          </a:xfrm>
          <a:prstGeom prst="rect">
            <a:avLst/>
          </a:prstGeom>
        </p:spPr>
        <p:txBody>
          <a:bodyPr wrap="square">
            <a:spAutoFit/>
          </a:bodyPr>
          <a:lstStyle/>
          <a:p>
            <a:r>
              <a:rPr lang="fr-CA" sz="1100" dirty="0" err="1" smtClean="0"/>
              <a:t>Aussiegall</a:t>
            </a:r>
            <a:r>
              <a:rPr lang="fr-CA" sz="1100" dirty="0" smtClean="0"/>
              <a:t>, </a:t>
            </a:r>
            <a:r>
              <a:rPr lang="fr-CA" sz="1100" i="1" dirty="0" smtClean="0"/>
              <a:t>Domino </a:t>
            </a:r>
            <a:r>
              <a:rPr lang="fr-CA" sz="1100" i="1" dirty="0" err="1" smtClean="0"/>
              <a:t>effect</a:t>
            </a:r>
            <a:r>
              <a:rPr lang="fr-CA" sz="1100" i="1" dirty="0" smtClean="0"/>
              <a:t> </a:t>
            </a:r>
            <a:r>
              <a:rPr lang="fr-CA" sz="1100" dirty="0"/>
              <a:t>sous licence CC BY -3.0: </a:t>
            </a:r>
            <a:r>
              <a:rPr lang="fr-CA" sz="1100" dirty="0">
                <a:hlinkClick r:id="rId9"/>
              </a:rPr>
              <a:t>https://</a:t>
            </a:r>
            <a:r>
              <a:rPr lang="fr-CA" sz="1100" dirty="0" smtClean="0">
                <a:hlinkClick r:id="rId9"/>
              </a:rPr>
              <a:t>commons.wikimedia.org/wiki/File:Domino_Cascade.JPG</a:t>
            </a:r>
            <a:r>
              <a:rPr lang="fr-CA" sz="1100" dirty="0" smtClean="0"/>
              <a:t> </a:t>
            </a:r>
            <a:endParaRPr lang="fr-CA" sz="1100" dirty="0"/>
          </a:p>
        </p:txBody>
      </p:sp>
    </p:spTree>
    <p:extLst>
      <p:ext uri="{BB962C8B-B14F-4D97-AF65-F5344CB8AC3E}">
        <p14:creationId xmlns:p14="http://schemas.microsoft.com/office/powerpoint/2010/main" val="426896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4943815-0676-4220-9A08-BF0E1BCBC3E6}"/>
              </a:ext>
            </a:extLst>
          </p:cNvPr>
          <p:cNvSpPr>
            <a:spLocks noGrp="1"/>
          </p:cNvSpPr>
          <p:nvPr>
            <p:ph type="sldNum" sz="quarter" idx="4"/>
            <p:custDataLst>
              <p:tags r:id="rId1"/>
            </p:custDataLst>
          </p:nvPr>
        </p:nvSpPr>
        <p:spPr/>
        <p:txBody>
          <a:bodyPr/>
          <a:lstStyle/>
          <a:p>
            <a:fld id="{29B9E566-317B-4EA5-BD73-83FBCFFE4A41}" type="slidenum">
              <a:rPr lang="fr-CA" smtClean="0"/>
              <a:t>30</a:t>
            </a:fld>
            <a:endParaRPr lang="fr-CA" dirty="0"/>
          </a:p>
        </p:txBody>
      </p:sp>
      <p:sp>
        <p:nvSpPr>
          <p:cNvPr id="3" name="Titre 2">
            <a:extLst>
              <a:ext uri="{FF2B5EF4-FFF2-40B4-BE49-F238E27FC236}">
                <a16:creationId xmlns:a16="http://schemas.microsoft.com/office/drawing/2014/main" id="{21FA7817-FC74-4D7B-AF59-FCE802F6C336}"/>
              </a:ext>
            </a:extLst>
          </p:cNvPr>
          <p:cNvSpPr>
            <a:spLocks noGrp="1"/>
          </p:cNvSpPr>
          <p:nvPr>
            <p:ph type="title"/>
            <p:custDataLst>
              <p:tags r:id="rId2"/>
            </p:custDataLst>
          </p:nvPr>
        </p:nvSpPr>
        <p:spPr/>
        <p:txBody>
          <a:bodyPr/>
          <a:lstStyle/>
          <a:p>
            <a:r>
              <a:rPr lang="fr-CA" dirty="0"/>
              <a:t>L’utilisation de l’œuvre est-elle permise</a:t>
            </a:r>
          </a:p>
        </p:txBody>
      </p:sp>
      <p:sp>
        <p:nvSpPr>
          <p:cNvPr id="4" name="Espace réservé du contenu 3">
            <a:extLst>
              <a:ext uri="{FF2B5EF4-FFF2-40B4-BE49-F238E27FC236}">
                <a16:creationId xmlns:a16="http://schemas.microsoft.com/office/drawing/2014/main" id="{40CC1F63-C9EB-4F7A-AD25-074D94BDD22E}"/>
              </a:ext>
            </a:extLst>
          </p:cNvPr>
          <p:cNvSpPr>
            <a:spLocks noGrp="1"/>
          </p:cNvSpPr>
          <p:nvPr>
            <p:ph idx="1"/>
            <p:custDataLst>
              <p:tags r:id="rId3"/>
            </p:custDataLst>
          </p:nvPr>
        </p:nvSpPr>
        <p:spPr/>
        <p:txBody>
          <a:bodyPr/>
          <a:lstStyle/>
          <a:p>
            <a:pPr marL="0" indent="0">
              <a:buNone/>
            </a:pPr>
            <a:r>
              <a:rPr lang="fr-CA" sz="2000" dirty="0"/>
              <a:t>1- L'œuvre est-elle protégée par la Loi sur le droit d'auteur?</a:t>
            </a:r>
          </a:p>
          <a:p>
            <a:pPr marL="0" indent="0">
              <a:buNone/>
            </a:pPr>
            <a:r>
              <a:rPr lang="fr-CA" sz="2000" dirty="0"/>
              <a:t>2- </a:t>
            </a:r>
            <a:r>
              <a:rPr lang="fr-CA" sz="2000" dirty="0" smtClean="0"/>
              <a:t>Est-elle </a:t>
            </a:r>
            <a:r>
              <a:rPr lang="fr-CA" sz="2000" dirty="0"/>
              <a:t>librement accessible?</a:t>
            </a:r>
          </a:p>
          <a:p>
            <a:pPr marL="0" indent="0">
              <a:buNone/>
            </a:pPr>
            <a:r>
              <a:rPr lang="fr-CA" sz="2000" dirty="0" smtClean="0"/>
              <a:t>3- Possédons-nous </a:t>
            </a:r>
            <a:r>
              <a:rPr lang="fr-CA" sz="2000" dirty="0"/>
              <a:t>une licence permettant l'utilisation souhaitée de l'œuvre :</a:t>
            </a:r>
          </a:p>
          <a:p>
            <a:pPr lvl="1"/>
            <a:r>
              <a:rPr lang="fr-CA" sz="2000" b="1" dirty="0"/>
              <a:t>BUL (licences </a:t>
            </a:r>
            <a:r>
              <a:rPr lang="fr-CA" sz="2000" b="1" dirty="0" smtClean="0"/>
              <a:t>spécifiques sont prioritaires: la </a:t>
            </a:r>
            <a:r>
              <a:rPr lang="fr-CA" sz="2000" b="1" i="1" dirty="0" err="1" smtClean="0"/>
              <a:t>lex</a:t>
            </a:r>
            <a:r>
              <a:rPr lang="fr-CA" sz="2000" b="1" i="1" dirty="0" smtClean="0"/>
              <a:t> </a:t>
            </a:r>
            <a:r>
              <a:rPr lang="fr-CA" sz="2000" b="1" i="1" dirty="0" err="1" smtClean="0"/>
              <a:t>specialis</a:t>
            </a:r>
            <a:r>
              <a:rPr lang="fr-CA" sz="2000" b="1" dirty="0" smtClean="0"/>
              <a:t>) </a:t>
            </a:r>
            <a:endParaRPr lang="fr-CA" sz="2000" b="1" dirty="0"/>
          </a:p>
          <a:p>
            <a:pPr lvl="1"/>
            <a:r>
              <a:rPr lang="fr-CA" sz="2000" b="1" dirty="0"/>
              <a:t>Copibec (licence universitaire standard)</a:t>
            </a:r>
          </a:p>
          <a:p>
            <a:pPr marL="0" indent="0">
              <a:buNone/>
            </a:pPr>
            <a:r>
              <a:rPr lang="fr-CA" sz="2000" dirty="0" smtClean="0"/>
              <a:t>4- Faites-vous </a:t>
            </a:r>
            <a:r>
              <a:rPr lang="fr-CA" sz="2000" dirty="0"/>
              <a:t>une utilisation équitable de l'œuvre? </a:t>
            </a:r>
          </a:p>
          <a:p>
            <a:pPr marL="0" indent="0">
              <a:buNone/>
            </a:pPr>
            <a:r>
              <a:rPr lang="fr-CA" sz="2000" dirty="0" smtClean="0"/>
              <a:t>5- Une </a:t>
            </a:r>
            <a:r>
              <a:rPr lang="fr-CA" sz="2000" dirty="0"/>
              <a:t>exception spécifique aux établissements d'enseignement autorise-t-elle l'utilisation de l'œuvre?</a:t>
            </a:r>
          </a:p>
          <a:p>
            <a:pPr marL="0" indent="0">
              <a:buNone/>
            </a:pPr>
            <a:endParaRPr lang="fr-CA" dirty="0"/>
          </a:p>
        </p:txBody>
      </p:sp>
      <p:sp>
        <p:nvSpPr>
          <p:cNvPr id="5" name="Espace réservé du texte 4">
            <a:extLst>
              <a:ext uri="{FF2B5EF4-FFF2-40B4-BE49-F238E27FC236}">
                <a16:creationId xmlns:a16="http://schemas.microsoft.com/office/drawing/2014/main" id="{C18EB0B5-CC62-4826-AD49-C1099CEDD4F2}"/>
              </a:ext>
            </a:extLst>
          </p:cNvPr>
          <p:cNvSpPr>
            <a:spLocks noGrp="1"/>
          </p:cNvSpPr>
          <p:nvPr>
            <p:ph type="body" sz="quarter" idx="13"/>
            <p:custDataLst>
              <p:tags r:id="rId4"/>
            </p:custDataLst>
          </p:nvPr>
        </p:nvSpPr>
        <p:spPr/>
        <p:txBody>
          <a:bodyPr/>
          <a:lstStyle/>
          <a:p>
            <a:r>
              <a:rPr lang="fr-CA" sz="2400" dirty="0"/>
              <a:t>Le questionnement</a:t>
            </a:r>
          </a:p>
        </p:txBody>
      </p:sp>
    </p:spTree>
    <p:extLst>
      <p:ext uri="{BB962C8B-B14F-4D97-AF65-F5344CB8AC3E}">
        <p14:creationId xmlns:p14="http://schemas.microsoft.com/office/powerpoint/2010/main" val="223382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3"/>
          <a:stretch>
            <a:fillRect/>
          </a:stretch>
        </p:blipFill>
        <p:spPr>
          <a:xfrm>
            <a:off x="0" y="1581380"/>
            <a:ext cx="9004041" cy="4128955"/>
          </a:xfrm>
          <a:prstGeom prst="rect">
            <a:avLst/>
          </a:prstGeom>
        </p:spPr>
      </p:pic>
    </p:spTree>
    <p:extLst>
      <p:ext uri="{BB962C8B-B14F-4D97-AF65-F5344CB8AC3E}">
        <p14:creationId xmlns:p14="http://schemas.microsoft.com/office/powerpoint/2010/main" val="52799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3"/>
          <a:stretch>
            <a:fillRect/>
          </a:stretch>
        </p:blipFill>
        <p:spPr>
          <a:xfrm>
            <a:off x="0" y="1054359"/>
            <a:ext cx="9237306" cy="5001207"/>
          </a:xfrm>
          <a:prstGeom prst="rect">
            <a:avLst/>
          </a:prstGeom>
        </p:spPr>
      </p:pic>
    </p:spTree>
    <p:extLst>
      <p:ext uri="{BB962C8B-B14F-4D97-AF65-F5344CB8AC3E}">
        <p14:creationId xmlns:p14="http://schemas.microsoft.com/office/powerpoint/2010/main" val="117736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A39E7DE6-37E1-4DE7-A3F5-04201FFBD188}"/>
              </a:ext>
            </a:extLst>
          </p:cNvPr>
          <p:cNvSpPr>
            <a:spLocks noGrp="1"/>
          </p:cNvSpPr>
          <p:nvPr>
            <p:ph type="body" sz="quarter" idx="15"/>
            <p:custDataLst>
              <p:tags r:id="rId1"/>
            </p:custDataLst>
          </p:nvPr>
        </p:nvSpPr>
        <p:spPr/>
        <p:txBody>
          <a:bodyPr/>
          <a:lstStyle/>
          <a:p>
            <a:r>
              <a:rPr lang="fr-CA" sz="2000" dirty="0"/>
              <a:t>Les perdants et les gagnants</a:t>
            </a:r>
          </a:p>
        </p:txBody>
      </p:sp>
      <p:sp>
        <p:nvSpPr>
          <p:cNvPr id="4" name="Espace réservé du contenu 3">
            <a:extLst>
              <a:ext uri="{FF2B5EF4-FFF2-40B4-BE49-F238E27FC236}">
                <a16:creationId xmlns:a16="http://schemas.microsoft.com/office/drawing/2014/main" id="{3AFC5D10-F870-4040-9817-CD53862FC1EC}"/>
              </a:ext>
            </a:extLst>
          </p:cNvPr>
          <p:cNvSpPr>
            <a:spLocks noGrp="1"/>
          </p:cNvSpPr>
          <p:nvPr>
            <p:ph idx="1"/>
            <p:custDataLst>
              <p:tags r:id="rId2"/>
            </p:custDataLst>
          </p:nvPr>
        </p:nvSpPr>
        <p:spPr>
          <a:xfrm>
            <a:off x="804338" y="2389479"/>
            <a:ext cx="3860968" cy="3535459"/>
          </a:xfrm>
        </p:spPr>
        <p:txBody>
          <a:bodyPr/>
          <a:lstStyle/>
          <a:p>
            <a:r>
              <a:rPr lang="fr-CA" sz="1800" dirty="0"/>
              <a:t>Les utilisateurs: l’espace public est restreint</a:t>
            </a:r>
          </a:p>
          <a:p>
            <a:r>
              <a:rPr lang="fr-CA" sz="1800" dirty="0"/>
              <a:t>L’utilisation équitable est remise en question </a:t>
            </a:r>
          </a:p>
          <a:p>
            <a:r>
              <a:rPr lang="fr-CA" sz="1800" dirty="0"/>
              <a:t>La LDA et ses exceptions</a:t>
            </a:r>
          </a:p>
          <a:p>
            <a:pPr lvl="1"/>
            <a:r>
              <a:rPr lang="fr-CA" sz="1800" dirty="0"/>
              <a:t>Les licences </a:t>
            </a:r>
            <a:r>
              <a:rPr lang="fr-CA" sz="1800" dirty="0" smtClean="0"/>
              <a:t>sont des contrats, elles </a:t>
            </a:r>
            <a:r>
              <a:rPr lang="fr-CA" sz="1800" dirty="0"/>
              <a:t>ont </a:t>
            </a:r>
            <a:r>
              <a:rPr lang="fr-CA" sz="1800" dirty="0" smtClean="0"/>
              <a:t>préséances </a:t>
            </a:r>
            <a:r>
              <a:rPr lang="fr-CA" sz="1800" dirty="0"/>
              <a:t>sur la LDA: </a:t>
            </a:r>
            <a:endParaRPr lang="fr-CA" sz="1800" dirty="0" smtClean="0"/>
          </a:p>
          <a:p>
            <a:pPr lvl="2"/>
            <a:r>
              <a:rPr lang="fr-CA" sz="1650" b="1" dirty="0">
                <a:solidFill>
                  <a:srgbClr val="C00000"/>
                </a:solidFill>
              </a:rPr>
              <a:t>E</a:t>
            </a:r>
            <a:r>
              <a:rPr lang="fr-CA" sz="1650" b="1" dirty="0" smtClean="0">
                <a:solidFill>
                  <a:srgbClr val="C00000"/>
                </a:solidFill>
              </a:rPr>
              <a:t>n </a:t>
            </a:r>
            <a:r>
              <a:rPr lang="fr-CA" sz="1650" b="1" dirty="0">
                <a:solidFill>
                  <a:srgbClr val="C00000"/>
                </a:solidFill>
              </a:rPr>
              <a:t>droit les parties font la loi!</a:t>
            </a:r>
          </a:p>
          <a:p>
            <a:pPr lvl="1"/>
            <a:r>
              <a:rPr lang="fr-CA" sz="1800" dirty="0"/>
              <a:t>Les exceptions se retrouvent au 3</a:t>
            </a:r>
            <a:r>
              <a:rPr lang="fr-CA" sz="1800" baseline="30000" dirty="0"/>
              <a:t>e</a:t>
            </a:r>
            <a:r>
              <a:rPr lang="fr-CA" sz="1800" dirty="0"/>
              <a:t> rang</a:t>
            </a:r>
          </a:p>
          <a:p>
            <a:pPr marL="0" indent="0">
              <a:buNone/>
            </a:pPr>
            <a:endParaRPr lang="fr-CA" dirty="0"/>
          </a:p>
        </p:txBody>
      </p:sp>
      <p:sp>
        <p:nvSpPr>
          <p:cNvPr id="7" name="Espace réservé du contenu 6">
            <a:extLst>
              <a:ext uri="{FF2B5EF4-FFF2-40B4-BE49-F238E27FC236}">
                <a16:creationId xmlns:a16="http://schemas.microsoft.com/office/drawing/2014/main" id="{4B0189C0-570F-4C0D-8591-7B38DC80E8BB}"/>
              </a:ext>
            </a:extLst>
          </p:cNvPr>
          <p:cNvSpPr>
            <a:spLocks noGrp="1"/>
          </p:cNvSpPr>
          <p:nvPr>
            <p:ph idx="14"/>
            <p:custDataLst>
              <p:tags r:id="rId3"/>
            </p:custDataLst>
          </p:nvPr>
        </p:nvSpPr>
        <p:spPr>
          <a:xfrm>
            <a:off x="4783674" y="2341984"/>
            <a:ext cx="3765340" cy="3590511"/>
          </a:xfrm>
        </p:spPr>
        <p:txBody>
          <a:bodyPr/>
          <a:lstStyle/>
          <a:p>
            <a:r>
              <a:rPr lang="fr-CA" sz="1800" dirty="0"/>
              <a:t>Les auteurs reçoivent des redevances dès l’utilisation de la page </a:t>
            </a:r>
            <a:r>
              <a:rPr lang="fr-CA" sz="1800" dirty="0" smtClean="0"/>
              <a:t>1</a:t>
            </a:r>
          </a:p>
          <a:p>
            <a:r>
              <a:rPr lang="fr-CA" sz="1800" dirty="0" smtClean="0"/>
              <a:t>L’Amitié</a:t>
            </a:r>
            <a:endParaRPr lang="fr-CA" sz="1800" dirty="0"/>
          </a:p>
        </p:txBody>
      </p:sp>
      <p:sp>
        <p:nvSpPr>
          <p:cNvPr id="2" name="Espace réservé du numéro de diapositive 1">
            <a:extLst>
              <a:ext uri="{FF2B5EF4-FFF2-40B4-BE49-F238E27FC236}">
                <a16:creationId xmlns:a16="http://schemas.microsoft.com/office/drawing/2014/main" id="{BEFF7FA1-645D-4AEF-B7F7-8C2823ACE21E}"/>
              </a:ext>
            </a:extLst>
          </p:cNvPr>
          <p:cNvSpPr>
            <a:spLocks noGrp="1"/>
          </p:cNvSpPr>
          <p:nvPr>
            <p:ph type="sldNum" sz="quarter" idx="4"/>
            <p:custDataLst>
              <p:tags r:id="rId4"/>
            </p:custDataLst>
          </p:nvPr>
        </p:nvSpPr>
        <p:spPr/>
        <p:txBody>
          <a:bodyPr/>
          <a:lstStyle/>
          <a:p>
            <a:fld id="{29B9E566-317B-4EA5-BD73-83FBCFFE4A41}" type="slidenum">
              <a:rPr lang="fr-CA" smtClean="0"/>
              <a:t>33</a:t>
            </a:fld>
            <a:endParaRPr lang="fr-CA" dirty="0"/>
          </a:p>
        </p:txBody>
      </p:sp>
      <p:sp>
        <p:nvSpPr>
          <p:cNvPr id="3" name="Titre 2">
            <a:extLst>
              <a:ext uri="{FF2B5EF4-FFF2-40B4-BE49-F238E27FC236}">
                <a16:creationId xmlns:a16="http://schemas.microsoft.com/office/drawing/2014/main" id="{D943137A-624E-4CAF-AC70-E386056A976E}"/>
              </a:ext>
            </a:extLst>
          </p:cNvPr>
          <p:cNvSpPr>
            <a:spLocks noGrp="1"/>
          </p:cNvSpPr>
          <p:nvPr>
            <p:ph type="title"/>
            <p:custDataLst>
              <p:tags r:id="rId5"/>
            </p:custDataLst>
          </p:nvPr>
        </p:nvSpPr>
        <p:spPr/>
        <p:txBody>
          <a:bodyPr/>
          <a:lstStyle/>
          <a:p>
            <a:r>
              <a:rPr lang="fr-CA" dirty="0"/>
              <a:t>En guise de conclusion</a:t>
            </a:r>
          </a:p>
        </p:txBody>
      </p:sp>
      <p:pic>
        <p:nvPicPr>
          <p:cNvPr id="8" name="Image 7">
            <a:extLst>
              <a:ext uri="{FF2B5EF4-FFF2-40B4-BE49-F238E27FC236}">
                <a16:creationId xmlns:a16="http://schemas.microsoft.com/office/drawing/2014/main" id="{6F94E344-C331-45FB-9049-0B8C6C8B1827}"/>
              </a:ext>
            </a:extLst>
          </p:cNvPr>
          <p:cNvPicPr>
            <a:picLocks noChangeAspect="1"/>
          </p:cNvPicPr>
          <p:nvPr>
            <p:custDataLst>
              <p:tags r:id="rId6"/>
            </p:custDataLst>
          </p:nvPr>
        </p:nvPicPr>
        <p:blipFill>
          <a:blip r:embed="rId9"/>
          <a:stretch>
            <a:fillRect/>
          </a:stretch>
        </p:blipFill>
        <p:spPr>
          <a:xfrm>
            <a:off x="4979617" y="3498980"/>
            <a:ext cx="3461652" cy="2425958"/>
          </a:xfrm>
          <a:prstGeom prst="rect">
            <a:avLst/>
          </a:prstGeom>
        </p:spPr>
      </p:pic>
      <p:sp>
        <p:nvSpPr>
          <p:cNvPr id="9" name="Rectangle 8">
            <a:extLst>
              <a:ext uri="{FF2B5EF4-FFF2-40B4-BE49-F238E27FC236}">
                <a16:creationId xmlns:a16="http://schemas.microsoft.com/office/drawing/2014/main" id="{865EE8A6-D4E4-417E-9707-ED92CA6266BB}"/>
              </a:ext>
            </a:extLst>
          </p:cNvPr>
          <p:cNvSpPr/>
          <p:nvPr>
            <p:custDataLst>
              <p:tags r:id="rId7"/>
            </p:custDataLst>
          </p:nvPr>
        </p:nvSpPr>
        <p:spPr>
          <a:xfrm>
            <a:off x="4080546" y="5987019"/>
            <a:ext cx="4693999" cy="369332"/>
          </a:xfrm>
          <a:prstGeom prst="rect">
            <a:avLst/>
          </a:prstGeom>
        </p:spPr>
        <p:txBody>
          <a:bodyPr wrap="square">
            <a:spAutoFit/>
          </a:bodyPr>
          <a:lstStyle/>
          <a:p>
            <a:r>
              <a:rPr lang="en-US" dirty="0"/>
              <a:t> </a:t>
            </a:r>
            <a:r>
              <a:rPr lang="en-US" sz="1000" dirty="0"/>
              <a:t>CC0 Public Domain - </a:t>
            </a:r>
            <a:r>
              <a:rPr lang="en-US" sz="1000" dirty="0" smtClean="0"/>
              <a:t>No </a:t>
            </a:r>
            <a:r>
              <a:rPr lang="en-US" sz="1000" dirty="0"/>
              <a:t>attribution required: </a:t>
            </a:r>
            <a:r>
              <a:rPr lang="en-US" sz="1000" dirty="0">
                <a:hlinkClick r:id="rId10"/>
              </a:rPr>
              <a:t>https://pxhere.com/en/photo/954900</a:t>
            </a:r>
            <a:r>
              <a:rPr lang="en-US" sz="1000" dirty="0"/>
              <a:t> </a:t>
            </a:r>
            <a:endParaRPr lang="fr-CA" sz="1000" dirty="0"/>
          </a:p>
        </p:txBody>
      </p:sp>
    </p:spTree>
    <p:extLst>
      <p:ext uri="{BB962C8B-B14F-4D97-AF65-F5344CB8AC3E}">
        <p14:creationId xmlns:p14="http://schemas.microsoft.com/office/powerpoint/2010/main" val="12098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29B9E566-317B-4EA5-BD73-83FBCFFE4A41}" type="slidenum">
              <a:rPr lang="fr-CA" smtClean="0"/>
              <a:t>34</a:t>
            </a:fld>
            <a:endParaRPr lang="fr-CA" dirty="0"/>
          </a:p>
        </p:txBody>
      </p:sp>
      <p:sp>
        <p:nvSpPr>
          <p:cNvPr id="3" name="Titre 2"/>
          <p:cNvSpPr>
            <a:spLocks noGrp="1"/>
          </p:cNvSpPr>
          <p:nvPr>
            <p:ph type="title"/>
            <p:custDataLst>
              <p:tags r:id="rId2"/>
            </p:custDataLst>
          </p:nvPr>
        </p:nvSpPr>
        <p:spPr>
          <a:xfrm>
            <a:off x="804338" y="670142"/>
            <a:ext cx="7492997" cy="512262"/>
          </a:xfrm>
        </p:spPr>
        <p:txBody>
          <a:bodyPr/>
          <a:lstStyle/>
          <a:p>
            <a:r>
              <a:rPr lang="fr-CA" sz="2800" dirty="0" smtClean="0"/>
              <a:t>Conclusion</a:t>
            </a:r>
            <a:endParaRPr lang="fr-CA" sz="2800" dirty="0"/>
          </a:p>
        </p:txBody>
      </p:sp>
      <p:sp>
        <p:nvSpPr>
          <p:cNvPr id="4" name="Espace réservé du contenu 3"/>
          <p:cNvSpPr>
            <a:spLocks noGrp="1"/>
          </p:cNvSpPr>
          <p:nvPr>
            <p:ph idx="1"/>
            <p:custDataLst>
              <p:tags r:id="rId3"/>
            </p:custDataLst>
          </p:nvPr>
        </p:nvSpPr>
        <p:spPr>
          <a:xfrm>
            <a:off x="804337" y="1728593"/>
            <a:ext cx="7492998" cy="4376644"/>
          </a:xfrm>
        </p:spPr>
        <p:txBody>
          <a:bodyPr/>
          <a:lstStyle/>
          <a:p>
            <a:pPr marL="0" indent="0">
              <a:buNone/>
            </a:pPr>
            <a:r>
              <a:rPr lang="fr-CA" sz="1800" dirty="0" smtClean="0">
                <a:hlinkClick r:id="rId6"/>
              </a:rPr>
              <a:t>Mémoire de l’UL présenté au Comité permanent de l’industrie des sciences et de la technologie </a:t>
            </a:r>
            <a:r>
              <a:rPr lang="fr-CA" sz="1800" dirty="0" smtClean="0"/>
              <a:t>(4-09-2018):</a:t>
            </a:r>
          </a:p>
          <a:p>
            <a:pPr lvl="1"/>
            <a:endParaRPr lang="fr-CA" sz="1700" dirty="0" smtClean="0"/>
          </a:p>
          <a:p>
            <a:pPr>
              <a:spcBef>
                <a:spcPts val="0"/>
              </a:spcBef>
              <a:spcAft>
                <a:spcPts val="0"/>
              </a:spcAft>
            </a:pPr>
            <a:r>
              <a:rPr lang="fr-CA" sz="1800" dirty="0" smtClean="0"/>
              <a:t>L’exception </a:t>
            </a:r>
            <a:r>
              <a:rPr lang="fr-CA" sz="1800" dirty="0"/>
              <a:t>de l’utilisation </a:t>
            </a:r>
            <a:r>
              <a:rPr lang="fr-CA" sz="1800" dirty="0" smtClean="0"/>
              <a:t>équitable (art. </a:t>
            </a:r>
            <a:r>
              <a:rPr lang="fr-CA" sz="1800" dirty="0"/>
              <a:t>29 de la </a:t>
            </a:r>
            <a:r>
              <a:rPr lang="fr-CA" sz="1800" dirty="0" smtClean="0"/>
              <a:t>LDA) est un </a:t>
            </a:r>
            <a:r>
              <a:rPr lang="fr-CA" sz="1800" dirty="0"/>
              <a:t>droit des </a:t>
            </a:r>
            <a:r>
              <a:rPr lang="fr-CA" sz="1800" dirty="0" smtClean="0"/>
              <a:t>utilisateurs.</a:t>
            </a:r>
          </a:p>
          <a:p>
            <a:pPr>
              <a:spcBef>
                <a:spcPts val="0"/>
              </a:spcBef>
              <a:spcAft>
                <a:spcPts val="0"/>
              </a:spcAft>
            </a:pPr>
            <a:endParaRPr lang="fr-CA" sz="1800" dirty="0" smtClean="0"/>
          </a:p>
          <a:p>
            <a:pPr>
              <a:spcBef>
                <a:spcPts val="0"/>
              </a:spcBef>
              <a:spcAft>
                <a:spcPts val="0"/>
              </a:spcAft>
            </a:pPr>
            <a:r>
              <a:rPr lang="fr-CA" sz="1800" dirty="0" smtClean="0"/>
              <a:t>L’UL recommande </a:t>
            </a:r>
            <a:r>
              <a:rPr lang="fr-CA" sz="1800" dirty="0"/>
              <a:t>le maintien de cette exception, mais </a:t>
            </a:r>
            <a:r>
              <a:rPr lang="fr-CA" sz="1800" dirty="0" smtClean="0"/>
              <a:t>souhaite que l’art. </a:t>
            </a:r>
            <a:r>
              <a:rPr lang="fr-CA" sz="1800" dirty="0"/>
              <a:t>29 de la LDA soit </a:t>
            </a:r>
            <a:r>
              <a:rPr lang="fr-CA" sz="1800" dirty="0" smtClean="0"/>
              <a:t>encadré par </a:t>
            </a:r>
            <a:r>
              <a:rPr lang="fr-CA" sz="1800" b="1" dirty="0" smtClean="0"/>
              <a:t>des </a:t>
            </a:r>
            <a:r>
              <a:rPr lang="fr-CA" sz="1800" b="1" dirty="0"/>
              <a:t>lignes </a:t>
            </a:r>
            <a:r>
              <a:rPr lang="fr-CA" sz="1800" b="1" dirty="0" smtClean="0"/>
              <a:t>directrices claires </a:t>
            </a:r>
            <a:r>
              <a:rPr lang="fr-CA" sz="1800" dirty="0" smtClean="0"/>
              <a:t>pour </a:t>
            </a:r>
            <a:r>
              <a:rPr lang="fr-CA" sz="1800" dirty="0"/>
              <a:t>le milieu de </a:t>
            </a:r>
            <a:r>
              <a:rPr lang="fr-CA" sz="1800" dirty="0" smtClean="0"/>
              <a:t>l’éducation (par ex.: 2,5%, 5% ou 10%).</a:t>
            </a:r>
          </a:p>
          <a:p>
            <a:pPr>
              <a:spcBef>
                <a:spcPts val="0"/>
              </a:spcBef>
              <a:spcAft>
                <a:spcPts val="0"/>
              </a:spcAft>
            </a:pPr>
            <a:endParaRPr lang="fr-CA" sz="1800" dirty="0" smtClean="0"/>
          </a:p>
          <a:p>
            <a:pPr>
              <a:spcBef>
                <a:spcPts val="0"/>
              </a:spcBef>
              <a:spcAft>
                <a:spcPts val="0"/>
              </a:spcAft>
            </a:pPr>
            <a:r>
              <a:rPr lang="fr-CA" sz="1800" dirty="0" smtClean="0"/>
              <a:t>L’abrogation </a:t>
            </a:r>
            <a:r>
              <a:rPr lang="fr-CA" sz="1800" dirty="0"/>
              <a:t>de l’exception de l’utilisation </a:t>
            </a:r>
            <a:r>
              <a:rPr lang="fr-CA" sz="1800" dirty="0" smtClean="0"/>
              <a:t>équitable risque de freiner la </a:t>
            </a:r>
            <a:r>
              <a:rPr lang="fr-CA" sz="1800" dirty="0"/>
              <a:t>création de nouvelles œuvres, le partage </a:t>
            </a:r>
            <a:r>
              <a:rPr lang="fr-CA" sz="1800" dirty="0" smtClean="0"/>
              <a:t>des connaissances </a:t>
            </a:r>
            <a:r>
              <a:rPr lang="fr-CA" sz="1800" dirty="0"/>
              <a:t>et la diffusion des </a:t>
            </a:r>
            <a:r>
              <a:rPr lang="fr-CA" sz="1800" dirty="0" smtClean="0"/>
              <a:t>œuvres</a:t>
            </a:r>
            <a:r>
              <a:rPr lang="fr-CA" sz="1800" dirty="0"/>
              <a:t> </a:t>
            </a:r>
            <a:r>
              <a:rPr lang="fr-CA" sz="1800" dirty="0" smtClean="0"/>
              <a:t>[…].</a:t>
            </a:r>
          </a:p>
          <a:p>
            <a:pPr>
              <a:spcBef>
                <a:spcPts val="0"/>
              </a:spcBef>
              <a:spcAft>
                <a:spcPts val="0"/>
              </a:spcAft>
            </a:pPr>
            <a:endParaRPr lang="fr-CA" sz="1800" dirty="0" smtClean="0"/>
          </a:p>
          <a:p>
            <a:pPr>
              <a:spcBef>
                <a:spcPts val="0"/>
              </a:spcBef>
              <a:spcAft>
                <a:spcPts val="0"/>
              </a:spcAft>
            </a:pPr>
            <a:r>
              <a:rPr lang="fr-CA" sz="1800" dirty="0" smtClean="0"/>
              <a:t>L’UL juge </a:t>
            </a:r>
            <a:r>
              <a:rPr lang="fr-CA" sz="1800" dirty="0"/>
              <a:t>important de maintenir </a:t>
            </a:r>
            <a:r>
              <a:rPr lang="fr-CA" sz="1800" dirty="0" smtClean="0"/>
              <a:t>toutes les </a:t>
            </a:r>
            <a:r>
              <a:rPr lang="fr-CA" sz="1800" dirty="0"/>
              <a:t>autres exceptions prévues aux articles 29.21, 29.22, 30.01, 30.02, </a:t>
            </a:r>
            <a:r>
              <a:rPr lang="fr-CA" sz="1800" dirty="0" smtClean="0"/>
              <a:t>30.04 et </a:t>
            </a:r>
            <a:r>
              <a:rPr lang="fr-CA" sz="1800" dirty="0"/>
              <a:t>30.06 de la LDA</a:t>
            </a:r>
            <a:r>
              <a:rPr lang="fr-CA" sz="1800" dirty="0" smtClean="0"/>
              <a:t>.</a:t>
            </a:r>
          </a:p>
          <a:p>
            <a:pPr lvl="1"/>
            <a:endParaRPr lang="fr-CA" sz="1700" dirty="0" smtClean="0"/>
          </a:p>
          <a:p>
            <a:pPr marL="133350" lvl="1" indent="0">
              <a:buNone/>
            </a:pPr>
            <a:endParaRPr lang="fr-CA" sz="1100" dirty="0" smtClean="0"/>
          </a:p>
          <a:p>
            <a:pPr lvl="1"/>
            <a:endParaRPr lang="fr-CA" sz="1100" dirty="0" smtClean="0"/>
          </a:p>
          <a:p>
            <a:pPr lvl="1"/>
            <a:endParaRPr lang="fr-CA" sz="1100" dirty="0"/>
          </a:p>
        </p:txBody>
      </p:sp>
      <p:sp>
        <p:nvSpPr>
          <p:cNvPr id="5" name="Espace réservé du texte 4"/>
          <p:cNvSpPr>
            <a:spLocks noGrp="1"/>
          </p:cNvSpPr>
          <p:nvPr>
            <p:ph type="body" sz="quarter" idx="13"/>
            <p:custDataLst>
              <p:tags r:id="rId4"/>
            </p:custDataLst>
          </p:nvPr>
        </p:nvSpPr>
        <p:spPr>
          <a:xfrm>
            <a:off x="807010" y="1182404"/>
            <a:ext cx="7492997" cy="477295"/>
          </a:xfrm>
        </p:spPr>
        <p:txBody>
          <a:bodyPr/>
          <a:lstStyle/>
          <a:p>
            <a:r>
              <a:rPr lang="fr-CA" sz="2400" dirty="0" smtClean="0"/>
              <a:t>La révision de la LDA: Quelques recommandations de l’UL</a:t>
            </a:r>
            <a:endParaRPr lang="fr-CA" sz="2400" dirty="0"/>
          </a:p>
        </p:txBody>
      </p:sp>
    </p:spTree>
    <p:extLst>
      <p:ext uri="{BB962C8B-B14F-4D97-AF65-F5344CB8AC3E}">
        <p14:creationId xmlns:p14="http://schemas.microsoft.com/office/powerpoint/2010/main" val="115512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6474E52-BCCF-4DC8-B61A-8B2C0EC55B7C}"/>
              </a:ext>
            </a:extLst>
          </p:cNvPr>
          <p:cNvSpPr>
            <a:spLocks noGrp="1"/>
          </p:cNvSpPr>
          <p:nvPr>
            <p:ph type="sldNum" sz="quarter" idx="4"/>
            <p:custDataLst>
              <p:tags r:id="rId1"/>
            </p:custDataLst>
          </p:nvPr>
        </p:nvSpPr>
        <p:spPr/>
        <p:txBody>
          <a:bodyPr/>
          <a:lstStyle/>
          <a:p>
            <a:fld id="{29B9E566-317B-4EA5-BD73-83FBCFFE4A41}" type="slidenum">
              <a:rPr lang="fr-CA" smtClean="0"/>
              <a:t>35</a:t>
            </a:fld>
            <a:endParaRPr lang="fr-CA" dirty="0"/>
          </a:p>
        </p:txBody>
      </p:sp>
      <p:sp>
        <p:nvSpPr>
          <p:cNvPr id="3" name="Titre 2">
            <a:extLst>
              <a:ext uri="{FF2B5EF4-FFF2-40B4-BE49-F238E27FC236}">
                <a16:creationId xmlns:a16="http://schemas.microsoft.com/office/drawing/2014/main" id="{C6F18E60-D992-4EB2-9026-DB0D66F5C983}"/>
              </a:ext>
            </a:extLst>
          </p:cNvPr>
          <p:cNvSpPr>
            <a:spLocks noGrp="1"/>
          </p:cNvSpPr>
          <p:nvPr>
            <p:ph type="title"/>
            <p:custDataLst>
              <p:tags r:id="rId2"/>
            </p:custDataLst>
          </p:nvPr>
        </p:nvSpPr>
        <p:spPr/>
        <p:txBody>
          <a:bodyPr/>
          <a:lstStyle/>
          <a:p>
            <a:r>
              <a:rPr lang="fr-CA" dirty="0" smtClean="0"/>
              <a:t>Merci!</a:t>
            </a:r>
            <a:endParaRPr lang="fr-CA" dirty="0"/>
          </a:p>
        </p:txBody>
      </p:sp>
      <p:sp>
        <p:nvSpPr>
          <p:cNvPr id="4" name="Rectangle 3"/>
          <p:cNvSpPr/>
          <p:nvPr>
            <p:custDataLst>
              <p:tags r:id="rId3"/>
            </p:custDataLst>
          </p:nvPr>
        </p:nvSpPr>
        <p:spPr>
          <a:xfrm>
            <a:off x="804335" y="1997839"/>
            <a:ext cx="7492997" cy="2554545"/>
          </a:xfrm>
          <a:prstGeom prst="rect">
            <a:avLst/>
          </a:prstGeom>
        </p:spPr>
        <p:txBody>
          <a:bodyPr wrap="square">
            <a:spAutoFit/>
          </a:bodyPr>
          <a:lstStyle/>
          <a:p>
            <a:r>
              <a:rPr lang="fr-CA" sz="2000" dirty="0" smtClean="0">
                <a:latin typeface="Arial Narrow" panose="020B0606020202030204" pitchFamily="34" charset="0"/>
              </a:rPr>
              <a:t>Recommandations (suite)</a:t>
            </a:r>
          </a:p>
          <a:p>
            <a:endParaRPr lang="fr-CA" sz="2000" dirty="0">
              <a:latin typeface="Arial Narrow" panose="020B0606020202030204" pitchFamily="34" charset="0"/>
            </a:endParaRPr>
          </a:p>
          <a:p>
            <a:pPr marL="285750" indent="-285750">
              <a:buFont typeface="Arial" panose="020B0604020202020204" pitchFamily="34" charset="0"/>
              <a:buChar char="•"/>
            </a:pPr>
            <a:r>
              <a:rPr lang="fr-CA" sz="2000" dirty="0" smtClean="0">
                <a:latin typeface="Arial Narrow" panose="020B0606020202030204" pitchFamily="34" charset="0"/>
              </a:rPr>
              <a:t>Le </a:t>
            </a:r>
            <a:r>
              <a:rPr lang="fr-CA" sz="2000" dirty="0">
                <a:latin typeface="Arial Narrow" panose="020B0606020202030204" pitchFamily="34" charset="0"/>
              </a:rPr>
              <a:t>déclin des revenus des sociétés de gestion et de la distribution de redevances </a:t>
            </a:r>
            <a:r>
              <a:rPr lang="fr-CA" sz="2000" dirty="0" smtClean="0">
                <a:latin typeface="Arial Narrow" panose="020B0606020202030204" pitchFamily="34" charset="0"/>
              </a:rPr>
              <a:t>aux </a:t>
            </a:r>
            <a:r>
              <a:rPr lang="fr-CA" sz="2000" dirty="0">
                <a:latin typeface="Arial Narrow" panose="020B0606020202030204" pitchFamily="34" charset="0"/>
              </a:rPr>
              <a:t>auteurs découle plutôt </a:t>
            </a:r>
            <a:r>
              <a:rPr lang="fr-CA" sz="2000" dirty="0" smtClean="0">
                <a:latin typeface="Arial Narrow" panose="020B0606020202030204" pitchFamily="34" charset="0"/>
              </a:rPr>
              <a:t>essentiellement de </a:t>
            </a:r>
            <a:r>
              <a:rPr lang="fr-CA" sz="2000" dirty="0">
                <a:latin typeface="Arial Narrow" panose="020B0606020202030204" pitchFamily="34" charset="0"/>
              </a:rPr>
              <a:t>l’évolution des usages vers le numérique et de l’émergence </a:t>
            </a:r>
            <a:r>
              <a:rPr lang="fr-CA" sz="2000" dirty="0" smtClean="0">
                <a:latin typeface="Arial Narrow" panose="020B0606020202030204" pitchFamily="34" charset="0"/>
              </a:rPr>
              <a:t>des </a:t>
            </a:r>
            <a:r>
              <a:rPr lang="fr-CA" sz="2000" dirty="0">
                <a:latin typeface="Arial Narrow" panose="020B0606020202030204" pitchFamily="34" charset="0"/>
              </a:rPr>
              <a:t>licences alternatives.</a:t>
            </a:r>
          </a:p>
          <a:p>
            <a:pPr marL="285750" indent="-285750">
              <a:buFont typeface="Arial" panose="020B0604020202020204" pitchFamily="34" charset="0"/>
              <a:buChar char="•"/>
            </a:pPr>
            <a:endParaRPr lang="fr-CA" sz="2000" dirty="0" smtClean="0">
              <a:latin typeface="Arial Narrow" panose="020B0606020202030204" pitchFamily="34" charset="0"/>
            </a:endParaRPr>
          </a:p>
          <a:p>
            <a:pPr marL="285750" indent="-285750">
              <a:buFont typeface="Arial" panose="020B0604020202020204" pitchFamily="34" charset="0"/>
              <a:buChar char="•"/>
            </a:pPr>
            <a:r>
              <a:rPr lang="fr-CA" sz="2000" dirty="0" smtClean="0">
                <a:latin typeface="Arial Narrow" panose="020B0606020202030204" pitchFamily="34" charset="0"/>
              </a:rPr>
              <a:t>Les </a:t>
            </a:r>
            <a:r>
              <a:rPr lang="fr-CA" sz="2000" dirty="0">
                <a:latin typeface="Arial Narrow" panose="020B0606020202030204" pitchFamily="34" charset="0"/>
              </a:rPr>
              <a:t>outils de gestion du droit d’auteur doivent être adaptés au contexte des changements de société imposés par sa transformation numérique. </a:t>
            </a:r>
          </a:p>
        </p:txBody>
      </p:sp>
    </p:spTree>
    <p:extLst>
      <p:ext uri="{BB962C8B-B14F-4D97-AF65-F5344CB8AC3E}">
        <p14:creationId xmlns:p14="http://schemas.microsoft.com/office/powerpoint/2010/main" val="225134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29B9E566-317B-4EA5-BD73-83FBCFFE4A41}" type="slidenum">
              <a:rPr lang="fr-CA" smtClean="0"/>
              <a:t>4</a:t>
            </a:fld>
            <a:endParaRPr lang="fr-CA" dirty="0"/>
          </a:p>
        </p:txBody>
      </p:sp>
      <p:sp>
        <p:nvSpPr>
          <p:cNvPr id="3" name="Titre 2"/>
          <p:cNvSpPr>
            <a:spLocks noGrp="1"/>
          </p:cNvSpPr>
          <p:nvPr>
            <p:ph type="title"/>
            <p:custDataLst>
              <p:tags r:id="rId2"/>
            </p:custDataLst>
          </p:nvPr>
        </p:nvSpPr>
        <p:spPr>
          <a:xfrm>
            <a:off x="804338" y="796914"/>
            <a:ext cx="7492997" cy="674078"/>
          </a:xfrm>
        </p:spPr>
        <p:txBody>
          <a:bodyPr/>
          <a:lstStyle/>
          <a:p>
            <a:r>
              <a:rPr lang="fr-CA" sz="2400" dirty="0"/>
              <a:t>1- La réforme de la LDA en 2012</a:t>
            </a:r>
          </a:p>
        </p:txBody>
      </p:sp>
      <p:sp>
        <p:nvSpPr>
          <p:cNvPr id="4" name="Espace réservé du contenu 3"/>
          <p:cNvSpPr>
            <a:spLocks noGrp="1"/>
          </p:cNvSpPr>
          <p:nvPr>
            <p:ph idx="1"/>
            <p:custDataLst>
              <p:tags r:id="rId3"/>
            </p:custDataLst>
          </p:nvPr>
        </p:nvSpPr>
        <p:spPr>
          <a:xfrm>
            <a:off x="804337" y="2269607"/>
            <a:ext cx="7492997" cy="3900284"/>
          </a:xfrm>
        </p:spPr>
        <p:txBody>
          <a:bodyPr/>
          <a:lstStyle/>
          <a:p>
            <a:pPr>
              <a:spcBef>
                <a:spcPts val="0"/>
              </a:spcBef>
              <a:spcAft>
                <a:spcPts val="0"/>
              </a:spcAft>
            </a:pPr>
            <a:r>
              <a:rPr lang="fr-CA" sz="2000" dirty="0"/>
              <a:t>P</a:t>
            </a:r>
            <a:r>
              <a:rPr lang="fr-CA" sz="2000" dirty="0" smtClean="0"/>
              <a:t>rise de conscience et motivation du Projet de loi:</a:t>
            </a:r>
            <a:endParaRPr lang="fr-CA" sz="2000" dirty="0"/>
          </a:p>
          <a:p>
            <a:pPr marL="0" indent="0">
              <a:spcBef>
                <a:spcPts val="0"/>
              </a:spcBef>
              <a:spcAft>
                <a:spcPts val="0"/>
              </a:spcAft>
              <a:buNone/>
            </a:pPr>
            <a:r>
              <a:rPr lang="fr-CA" sz="1800" dirty="0"/>
              <a:t>Comment « habiliter les créateurs à tirer profit de leur travail », tout en favorisant « un marché où les utilisateurs ont accès à du contenu à des fins d’information et de divertissement, d’éducation et de patrimoine culturel </a:t>
            </a:r>
            <a:r>
              <a:rPr lang="fr-CA" sz="1800" dirty="0" smtClean="0"/>
              <a:t>»?</a:t>
            </a:r>
            <a:endParaRPr lang="fr-CA" sz="1800" dirty="0"/>
          </a:p>
          <a:p>
            <a:pPr>
              <a:spcBef>
                <a:spcPts val="0"/>
              </a:spcBef>
              <a:spcAft>
                <a:spcPts val="0"/>
              </a:spcAft>
            </a:pPr>
            <a:endParaRPr lang="fr-CA" sz="2000" dirty="0" smtClean="0"/>
          </a:p>
          <a:p>
            <a:pPr>
              <a:spcBef>
                <a:spcPts val="0"/>
              </a:spcBef>
              <a:spcAft>
                <a:spcPts val="0"/>
              </a:spcAft>
            </a:pPr>
            <a:r>
              <a:rPr lang="fr-CA" sz="2000" dirty="0" smtClean="0"/>
              <a:t>L’ajout de la catégorie </a:t>
            </a:r>
            <a:r>
              <a:rPr lang="fr-CA" sz="2000" b="1" dirty="0" smtClean="0"/>
              <a:t>«éducation»</a:t>
            </a:r>
            <a:r>
              <a:rPr lang="fr-CA" sz="2000" dirty="0" smtClean="0"/>
              <a:t> </a:t>
            </a:r>
            <a:r>
              <a:rPr lang="fr-CA" sz="2000" dirty="0"/>
              <a:t>à l’article 29 de la LDA </a:t>
            </a:r>
            <a:r>
              <a:rPr lang="fr-CA" sz="2000" dirty="0" smtClean="0"/>
              <a:t>:</a:t>
            </a:r>
            <a:endParaRPr lang="fr-CA" sz="1800" dirty="0"/>
          </a:p>
          <a:p>
            <a:pPr marL="0" indent="0">
              <a:spcBef>
                <a:spcPts val="0"/>
              </a:spcBef>
              <a:spcAft>
                <a:spcPts val="0"/>
              </a:spcAft>
              <a:buNone/>
            </a:pPr>
            <a:r>
              <a:rPr lang="fr-CA" sz="1800" dirty="0"/>
              <a:t>29. L’utilisation équitable d’une œuvre ou de tout autre objet du droit d’auteur aux fins d’étude privée, de recherche, </a:t>
            </a:r>
            <a:r>
              <a:rPr lang="fr-CA" sz="1800" dirty="0">
                <a:solidFill>
                  <a:srgbClr val="C00000"/>
                </a:solidFill>
              </a:rPr>
              <a:t>d’éducation</a:t>
            </a:r>
            <a:r>
              <a:rPr lang="fr-CA" sz="1800" dirty="0"/>
              <a:t>, de parodie ou de satire ne constitue pas une violation du droit d’auteur</a:t>
            </a:r>
            <a:r>
              <a:rPr lang="fr-CA" sz="1800" dirty="0" smtClean="0"/>
              <a:t>.</a:t>
            </a:r>
          </a:p>
          <a:p>
            <a:pPr>
              <a:spcBef>
                <a:spcPts val="0"/>
              </a:spcBef>
              <a:spcAft>
                <a:spcPts val="0"/>
              </a:spcAft>
            </a:pPr>
            <a:endParaRPr lang="fr-CA" sz="2000" dirty="0" smtClean="0"/>
          </a:p>
          <a:p>
            <a:pPr>
              <a:spcBef>
                <a:spcPts val="0"/>
              </a:spcBef>
              <a:spcAft>
                <a:spcPts val="0"/>
              </a:spcAft>
            </a:pPr>
            <a:r>
              <a:rPr lang="fr-CA" sz="2000" dirty="0" smtClean="0"/>
              <a:t>Autres contributions du Projet C-11</a:t>
            </a:r>
            <a:r>
              <a:rPr lang="fr-CA" sz="1800" dirty="0" smtClean="0"/>
              <a:t>: </a:t>
            </a:r>
          </a:p>
          <a:p>
            <a:pPr marL="0" indent="0">
              <a:spcBef>
                <a:spcPts val="0"/>
              </a:spcBef>
              <a:spcAft>
                <a:spcPts val="0"/>
              </a:spcAft>
              <a:buNone/>
            </a:pPr>
            <a:r>
              <a:rPr lang="fr-CA" sz="1800" dirty="0" smtClean="0"/>
              <a:t>Des exceptions pour le PEB, la neutralité technologique: valorisation des ressources numériques, etc. </a:t>
            </a:r>
            <a:endParaRPr lang="fr-CA" sz="1800" dirty="0"/>
          </a:p>
        </p:txBody>
      </p:sp>
      <p:sp>
        <p:nvSpPr>
          <p:cNvPr id="5" name="Espace réservé du texte 4"/>
          <p:cNvSpPr>
            <a:spLocks noGrp="1"/>
          </p:cNvSpPr>
          <p:nvPr>
            <p:ph type="body" sz="quarter" idx="13"/>
            <p:custDataLst>
              <p:tags r:id="rId4"/>
            </p:custDataLst>
          </p:nvPr>
        </p:nvSpPr>
        <p:spPr>
          <a:xfrm>
            <a:off x="804338" y="1548212"/>
            <a:ext cx="7492997" cy="721395"/>
          </a:xfrm>
        </p:spPr>
        <p:txBody>
          <a:bodyPr/>
          <a:lstStyle/>
          <a:p>
            <a:r>
              <a:rPr lang="fr-CA" sz="2000" dirty="0" smtClean="0"/>
              <a:t>Projet </a:t>
            </a:r>
            <a:r>
              <a:rPr lang="fr-CA" sz="2000" dirty="0"/>
              <a:t>de modernisation de la LDA (Projet de loi C-11 en 2012)</a:t>
            </a:r>
          </a:p>
        </p:txBody>
      </p:sp>
    </p:spTree>
    <p:extLst>
      <p:ext uri="{BB962C8B-B14F-4D97-AF65-F5344CB8AC3E}">
        <p14:creationId xmlns:p14="http://schemas.microsoft.com/office/powerpoint/2010/main" val="70790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C392DB6C-B781-4031-B4A1-DE0678992398}"/>
              </a:ext>
            </a:extLst>
          </p:cNvPr>
          <p:cNvPicPr>
            <a:picLocks noGrp="1" noChangeAspect="1"/>
          </p:cNvPicPr>
          <p:nvPr>
            <p:ph idx="1"/>
            <p:custDataLst>
              <p:tags r:id="rId1"/>
            </p:custDataLst>
          </p:nvPr>
        </p:nvPicPr>
        <p:blipFill>
          <a:blip r:embed="rId7"/>
          <a:stretch>
            <a:fillRect/>
          </a:stretch>
        </p:blipFill>
        <p:spPr>
          <a:xfrm>
            <a:off x="804332" y="1891553"/>
            <a:ext cx="4269691" cy="3733995"/>
          </a:xfrm>
          <a:prstGeom prst="rect">
            <a:avLst/>
          </a:prstGeom>
        </p:spPr>
      </p:pic>
      <p:sp>
        <p:nvSpPr>
          <p:cNvPr id="8" name="Espace réservé du contenu 7">
            <a:extLst>
              <a:ext uri="{FF2B5EF4-FFF2-40B4-BE49-F238E27FC236}">
                <a16:creationId xmlns:a16="http://schemas.microsoft.com/office/drawing/2014/main" id="{2E9DE35F-3B16-4FFB-A8A9-5A62C70F44E6}"/>
              </a:ext>
            </a:extLst>
          </p:cNvPr>
          <p:cNvSpPr>
            <a:spLocks noGrp="1"/>
          </p:cNvSpPr>
          <p:nvPr>
            <p:ph idx="14"/>
            <p:custDataLst>
              <p:tags r:id="rId2"/>
            </p:custDataLst>
          </p:nvPr>
        </p:nvSpPr>
        <p:spPr>
          <a:xfrm>
            <a:off x="5074024" y="2004224"/>
            <a:ext cx="3223311" cy="3705121"/>
          </a:xfrm>
        </p:spPr>
        <p:txBody>
          <a:bodyPr/>
          <a:lstStyle/>
          <a:p>
            <a:r>
              <a:rPr lang="fr-CA" sz="1800" dirty="0"/>
              <a:t>L’utilisation équitable prévue par la </a:t>
            </a:r>
            <a:r>
              <a:rPr lang="fr-CA" sz="1800" dirty="0" smtClean="0"/>
              <a:t>LDA (art</a:t>
            </a:r>
            <a:r>
              <a:rPr lang="fr-CA" sz="1800" dirty="0"/>
              <a:t>. 29) permet de reproduire une partie peu importante d’une œuvre, sans avoir à demander le consentement du titulaire du droit d’auteur, donc sans avoir à verser de redevances. </a:t>
            </a:r>
          </a:p>
          <a:p>
            <a:r>
              <a:rPr lang="fr-CA" sz="1800" dirty="0"/>
              <a:t>La Cour suprême du Canada en 2004 : </a:t>
            </a:r>
            <a:r>
              <a:rPr lang="fr-CA" sz="1800" i="1" dirty="0"/>
              <a:t>Affaire CCH Ltée c. Barreau du Haut-Canada </a:t>
            </a:r>
            <a:r>
              <a:rPr lang="fr-CA" sz="1800" dirty="0"/>
              <a:t>est venue préciser </a:t>
            </a:r>
            <a:r>
              <a:rPr lang="fr-CA" sz="1800" b="1" dirty="0">
                <a:solidFill>
                  <a:srgbClr val="C00000"/>
                </a:solidFill>
              </a:rPr>
              <a:t>6 critères </a:t>
            </a:r>
            <a:r>
              <a:rPr lang="fr-CA" sz="1800" dirty="0"/>
              <a:t>d’application. </a:t>
            </a:r>
          </a:p>
          <a:p>
            <a:endParaRPr lang="fr-CA" dirty="0"/>
          </a:p>
        </p:txBody>
      </p:sp>
      <p:sp>
        <p:nvSpPr>
          <p:cNvPr id="2" name="Espace réservé du numéro de diapositive 1">
            <a:extLst>
              <a:ext uri="{FF2B5EF4-FFF2-40B4-BE49-F238E27FC236}">
                <a16:creationId xmlns:a16="http://schemas.microsoft.com/office/drawing/2014/main" id="{57B72D4E-9FD2-42D0-84D1-211A5681DE9E}"/>
              </a:ext>
            </a:extLst>
          </p:cNvPr>
          <p:cNvSpPr>
            <a:spLocks noGrp="1"/>
          </p:cNvSpPr>
          <p:nvPr>
            <p:ph type="sldNum" sz="quarter" idx="4"/>
            <p:custDataLst>
              <p:tags r:id="rId3"/>
            </p:custDataLst>
          </p:nvPr>
        </p:nvSpPr>
        <p:spPr/>
        <p:txBody>
          <a:bodyPr/>
          <a:lstStyle/>
          <a:p>
            <a:fld id="{29B9E566-317B-4EA5-BD73-83FBCFFE4A41}" type="slidenum">
              <a:rPr lang="fr-CA" smtClean="0"/>
              <a:t>5</a:t>
            </a:fld>
            <a:endParaRPr lang="fr-CA" dirty="0"/>
          </a:p>
        </p:txBody>
      </p:sp>
      <p:sp>
        <p:nvSpPr>
          <p:cNvPr id="7" name="Titre 6">
            <a:extLst>
              <a:ext uri="{FF2B5EF4-FFF2-40B4-BE49-F238E27FC236}">
                <a16:creationId xmlns:a16="http://schemas.microsoft.com/office/drawing/2014/main" id="{2EBC428D-BEB6-4A89-B90C-2FB786D97CDE}"/>
              </a:ext>
            </a:extLst>
          </p:cNvPr>
          <p:cNvSpPr>
            <a:spLocks noGrp="1"/>
          </p:cNvSpPr>
          <p:nvPr>
            <p:ph type="title"/>
            <p:custDataLst>
              <p:tags r:id="rId4"/>
            </p:custDataLst>
          </p:nvPr>
        </p:nvSpPr>
        <p:spPr/>
        <p:txBody>
          <a:bodyPr/>
          <a:lstStyle/>
          <a:p>
            <a:r>
              <a:rPr lang="fr-CA" dirty="0"/>
              <a:t>2- L'utilisation équitable</a:t>
            </a:r>
          </a:p>
        </p:txBody>
      </p:sp>
      <p:sp>
        <p:nvSpPr>
          <p:cNvPr id="11" name="Rectangle 10">
            <a:extLst>
              <a:ext uri="{FF2B5EF4-FFF2-40B4-BE49-F238E27FC236}">
                <a16:creationId xmlns:a16="http://schemas.microsoft.com/office/drawing/2014/main" id="{EE71B1DA-E00B-4B02-AA3D-FDA0A9423F06}"/>
              </a:ext>
            </a:extLst>
          </p:cNvPr>
          <p:cNvSpPr/>
          <p:nvPr>
            <p:custDataLst>
              <p:tags r:id="rId5"/>
            </p:custDataLst>
          </p:nvPr>
        </p:nvSpPr>
        <p:spPr>
          <a:xfrm>
            <a:off x="804332" y="5709345"/>
            <a:ext cx="7636937" cy="276999"/>
          </a:xfrm>
          <a:prstGeom prst="rect">
            <a:avLst/>
          </a:prstGeom>
        </p:spPr>
        <p:txBody>
          <a:bodyPr wrap="square">
            <a:spAutoFit/>
          </a:bodyPr>
          <a:lstStyle/>
          <a:p>
            <a:r>
              <a:rPr lang="fr-CA" sz="1200" dirty="0">
                <a:solidFill>
                  <a:prstClr val="black"/>
                </a:solidFill>
              </a:rPr>
              <a:t>Source : </a:t>
            </a:r>
            <a:r>
              <a:rPr lang="en-US" sz="1200" dirty="0">
                <a:solidFill>
                  <a:prstClr val="black"/>
                </a:solidFill>
                <a:hlinkClick r:id="rId8"/>
              </a:rPr>
              <a:t>Ian Binnie, Copyright Pentalogy: Seismic shift (or not)</a:t>
            </a:r>
            <a:r>
              <a:rPr lang="en-US" sz="1200" dirty="0">
                <a:solidFill>
                  <a:prstClr val="black"/>
                </a:solidFill>
              </a:rPr>
              <a:t> par </a:t>
            </a:r>
            <a:r>
              <a:rPr lang="fr-CA" sz="1200" u="sng" dirty="0">
                <a:solidFill>
                  <a:prstClr val="black"/>
                </a:solidFill>
                <a:hlinkClick r:id="rId9" tooltip="Accéder à la galerie de Giulia Forsythe"/>
              </a:rPr>
              <a:t>Giulia Forsythe</a:t>
            </a:r>
            <a:r>
              <a:rPr lang="fr-CA" sz="1200" dirty="0">
                <a:solidFill>
                  <a:prstClr val="black"/>
                </a:solidFill>
              </a:rPr>
              <a:t> / </a:t>
            </a:r>
            <a:r>
              <a:rPr lang="fr-CA" sz="1200" dirty="0">
                <a:solidFill>
                  <a:prstClr val="black"/>
                </a:solidFill>
                <a:hlinkClick r:id="rId10"/>
              </a:rPr>
              <a:t>CC BY 2.0 </a:t>
            </a:r>
            <a:endParaRPr lang="fr-CA" sz="1200" dirty="0"/>
          </a:p>
        </p:txBody>
      </p:sp>
    </p:spTree>
    <p:extLst>
      <p:ext uri="{BB962C8B-B14F-4D97-AF65-F5344CB8AC3E}">
        <p14:creationId xmlns:p14="http://schemas.microsoft.com/office/powerpoint/2010/main" val="359393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2"/>
          <p:cNvSpPr>
            <a:spLocks noGrp="1"/>
          </p:cNvSpPr>
          <p:nvPr>
            <p:ph type="title"/>
            <p:custDataLst>
              <p:tags r:id="rId1"/>
            </p:custDataLst>
          </p:nvPr>
        </p:nvSpPr>
        <p:spPr bwMode="auto">
          <a:xfrm>
            <a:off x="668337" y="735013"/>
            <a:ext cx="7772401" cy="6498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A" altLang="fr-FR" dirty="0" smtClean="0"/>
              <a:t>Les critères de l’utilisation équitable</a:t>
            </a:r>
          </a:p>
        </p:txBody>
      </p:sp>
      <p:sp>
        <p:nvSpPr>
          <p:cNvPr id="4" name="Espace réservé du contenu 3"/>
          <p:cNvSpPr>
            <a:spLocks noGrp="1"/>
          </p:cNvSpPr>
          <p:nvPr>
            <p:ph idx="1"/>
            <p:custDataLst>
              <p:tags r:id="rId2"/>
            </p:custDataLst>
          </p:nvPr>
        </p:nvSpPr>
        <p:spPr>
          <a:xfrm>
            <a:off x="804863" y="1633538"/>
            <a:ext cx="7493000" cy="4241800"/>
          </a:xfrm>
        </p:spPr>
        <p:txBody>
          <a:bodyPr/>
          <a:lstStyle/>
          <a:p>
            <a:pPr>
              <a:defRPr/>
            </a:pPr>
            <a:endParaRPr lang="fr-CA" dirty="0"/>
          </a:p>
        </p:txBody>
      </p:sp>
      <p:graphicFrame>
        <p:nvGraphicFramePr>
          <p:cNvPr id="6" name="Tableau 5"/>
          <p:cNvGraphicFramePr>
            <a:graphicFrameLocks noGrp="1"/>
          </p:cNvGraphicFramePr>
          <p:nvPr>
            <p:custDataLst>
              <p:tags r:id="rId3"/>
            </p:custDataLst>
            <p:extLst>
              <p:ext uri="{D42A27DB-BD31-4B8C-83A1-F6EECF244321}">
                <p14:modId xmlns:p14="http://schemas.microsoft.com/office/powerpoint/2010/main" val="721947141"/>
              </p:ext>
            </p:extLst>
          </p:nvPr>
        </p:nvGraphicFramePr>
        <p:xfrm>
          <a:off x="668338" y="1462088"/>
          <a:ext cx="7772400" cy="4716463"/>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620587">
                <a:tc>
                  <a:txBody>
                    <a:bodyPr/>
                    <a:lstStyle/>
                    <a:p>
                      <a:r>
                        <a:rPr lang="fr-CA" sz="1800" dirty="0" smtClean="0">
                          <a:latin typeface="Arial Narrow" panose="020B0606020202030204" pitchFamily="34" charset="0"/>
                        </a:rPr>
                        <a:t>Critère</a:t>
                      </a:r>
                      <a:endParaRPr lang="fr-CA" sz="1800" dirty="0">
                        <a:latin typeface="Arial Narrow" panose="020B0606020202030204" pitchFamily="34" charset="0"/>
                      </a:endParaRPr>
                    </a:p>
                  </a:txBody>
                  <a:tcPr marT="45727" marB="45727"/>
                </a:tc>
                <a:tc>
                  <a:txBody>
                    <a:bodyPr/>
                    <a:lstStyle/>
                    <a:p>
                      <a:r>
                        <a:rPr lang="fr-CA" sz="1800" dirty="0" smtClean="0">
                          <a:latin typeface="Arial Narrow" panose="020B0606020202030204" pitchFamily="34" charset="0"/>
                        </a:rPr>
                        <a:t>Explication</a:t>
                      </a:r>
                      <a:endParaRPr lang="fr-CA" sz="1800" dirty="0">
                        <a:latin typeface="Arial Narrow" panose="020B0606020202030204" pitchFamily="34" charset="0"/>
                      </a:endParaRPr>
                    </a:p>
                  </a:txBody>
                  <a:tcPr marT="45727" marB="45727"/>
                </a:tc>
                <a:extLst>
                  <a:ext uri="{0D108BD9-81ED-4DB2-BD59-A6C34878D82A}">
                    <a16:rowId xmlns:a16="http://schemas.microsoft.com/office/drawing/2014/main" val="10000"/>
                  </a:ext>
                </a:extLst>
              </a:tr>
              <a:tr h="640185">
                <a:tc>
                  <a:txBody>
                    <a:bodyPr/>
                    <a:lstStyle/>
                    <a:p>
                      <a:r>
                        <a:rPr lang="fr-CA" sz="1800" b="1" dirty="0" smtClean="0">
                          <a:latin typeface="Arial Narrow" panose="020B0606020202030204" pitchFamily="34" charset="0"/>
                        </a:rPr>
                        <a:t>But</a:t>
                      </a:r>
                      <a:r>
                        <a:rPr lang="fr-CA" sz="1800" dirty="0" smtClean="0">
                          <a:latin typeface="Arial Narrow" panose="020B0606020202030204" pitchFamily="34" charset="0"/>
                        </a:rPr>
                        <a:t> de l’utilisation</a:t>
                      </a:r>
                      <a:endParaRPr lang="fr-CA" sz="1800" dirty="0">
                        <a:latin typeface="Arial Narrow" panose="020B0606020202030204" pitchFamily="34" charset="0"/>
                      </a:endParaRPr>
                    </a:p>
                  </a:txBody>
                  <a:tcPr marT="45727" marB="45727"/>
                </a:tc>
                <a:tc>
                  <a:txBody>
                    <a:bodyPr/>
                    <a:lstStyle/>
                    <a:p>
                      <a:r>
                        <a:rPr lang="fr-CA" sz="1800" dirty="0" smtClean="0">
                          <a:latin typeface="Arial Narrow" panose="020B0606020202030204" pitchFamily="34" charset="0"/>
                        </a:rPr>
                        <a:t>Éducation, recherche, étude</a:t>
                      </a:r>
                      <a:r>
                        <a:rPr lang="fr-CA" sz="1800" baseline="0" dirty="0" smtClean="0">
                          <a:latin typeface="Arial Narrow" panose="020B0606020202030204" pitchFamily="34" charset="0"/>
                        </a:rPr>
                        <a:t> privée, critique, compte-rendu, communication de nouvelle, parodie et satire</a:t>
                      </a:r>
                      <a:endParaRPr lang="fr-CA" sz="1800" dirty="0">
                        <a:latin typeface="Arial Narrow" panose="020B0606020202030204" pitchFamily="34" charset="0"/>
                      </a:endParaRPr>
                    </a:p>
                  </a:txBody>
                  <a:tcPr marT="45727" marB="45727"/>
                </a:tc>
                <a:extLst>
                  <a:ext uri="{0D108BD9-81ED-4DB2-BD59-A6C34878D82A}">
                    <a16:rowId xmlns:a16="http://schemas.microsoft.com/office/drawing/2014/main" val="10001"/>
                  </a:ext>
                </a:extLst>
              </a:tr>
              <a:tr h="640185">
                <a:tc>
                  <a:txBody>
                    <a:bodyPr/>
                    <a:lstStyle/>
                    <a:p>
                      <a:r>
                        <a:rPr lang="fr-CA" sz="1800" b="1" dirty="0" smtClean="0">
                          <a:latin typeface="Arial Narrow" panose="020B0606020202030204" pitchFamily="34" charset="0"/>
                        </a:rPr>
                        <a:t>Nature</a:t>
                      </a:r>
                      <a:r>
                        <a:rPr lang="fr-CA" sz="1800" baseline="0" dirty="0" smtClean="0">
                          <a:latin typeface="Arial Narrow" panose="020B0606020202030204" pitchFamily="34" charset="0"/>
                        </a:rPr>
                        <a:t> </a:t>
                      </a:r>
                      <a:r>
                        <a:rPr lang="fr-CA" sz="1800" b="1" baseline="0" dirty="0" smtClean="0">
                          <a:latin typeface="Arial Narrow" panose="020B0606020202030204" pitchFamily="34" charset="0"/>
                        </a:rPr>
                        <a:t>de l’utilisation</a:t>
                      </a:r>
                      <a:endParaRPr lang="fr-CA" sz="1800" b="1" dirty="0">
                        <a:latin typeface="Arial Narrow" panose="020B0606020202030204" pitchFamily="34" charset="0"/>
                      </a:endParaRPr>
                    </a:p>
                  </a:txBody>
                  <a:tcPr marT="45727" marB="45727"/>
                </a:tc>
                <a:tc>
                  <a:txBody>
                    <a:bodyPr/>
                    <a:lstStyle/>
                    <a:p>
                      <a:r>
                        <a:rPr lang="fr-CA" sz="1800" dirty="0" smtClean="0">
                          <a:latin typeface="Arial Narrow" panose="020B0606020202030204" pitchFamily="34" charset="0"/>
                        </a:rPr>
                        <a:t>Une copie vs copies</a:t>
                      </a:r>
                      <a:r>
                        <a:rPr lang="fr-CA" sz="1800" baseline="0" dirty="0" smtClean="0">
                          <a:latin typeface="Arial Narrow" panose="020B0606020202030204" pitchFamily="34" charset="0"/>
                        </a:rPr>
                        <a:t> multiples ; distribution limitée vs large ; utilisation temporaire vs permanente</a:t>
                      </a:r>
                      <a:endParaRPr lang="fr-CA" sz="1800" dirty="0">
                        <a:latin typeface="Arial Narrow" panose="020B0606020202030204" pitchFamily="34" charset="0"/>
                      </a:endParaRPr>
                    </a:p>
                  </a:txBody>
                  <a:tcPr marT="45727" marB="45727"/>
                </a:tc>
                <a:extLst>
                  <a:ext uri="{0D108BD9-81ED-4DB2-BD59-A6C34878D82A}">
                    <a16:rowId xmlns:a16="http://schemas.microsoft.com/office/drawing/2014/main" val="10002"/>
                  </a:ext>
                </a:extLst>
              </a:tr>
              <a:tr h="620587">
                <a:tc>
                  <a:txBody>
                    <a:bodyPr/>
                    <a:lstStyle/>
                    <a:p>
                      <a:r>
                        <a:rPr lang="fr-CA" sz="1800" b="1" dirty="0" smtClean="0">
                          <a:latin typeface="Arial Narrow" panose="020B0606020202030204" pitchFamily="34" charset="0"/>
                        </a:rPr>
                        <a:t>Ampleur</a:t>
                      </a:r>
                      <a:r>
                        <a:rPr lang="fr-CA" sz="1800" dirty="0" smtClean="0">
                          <a:latin typeface="Arial Narrow" panose="020B0606020202030204" pitchFamily="34" charset="0"/>
                        </a:rPr>
                        <a:t> de l’utilisation</a:t>
                      </a:r>
                      <a:endParaRPr lang="fr-CA" sz="1800" dirty="0">
                        <a:latin typeface="Arial Narrow" panose="020B0606020202030204" pitchFamily="34" charset="0"/>
                      </a:endParaRPr>
                    </a:p>
                  </a:txBody>
                  <a:tcPr marT="45727" marB="45727"/>
                </a:tc>
                <a:tc>
                  <a:txBody>
                    <a:bodyPr/>
                    <a:lstStyle/>
                    <a:p>
                      <a:r>
                        <a:rPr lang="fr-CA" sz="1800" dirty="0" smtClean="0">
                          <a:latin typeface="Arial Narrow" panose="020B0606020202030204" pitchFamily="34" charset="0"/>
                        </a:rPr>
                        <a:t>Partie copiée par rapport à l’œuvre entière</a:t>
                      </a:r>
                      <a:r>
                        <a:rPr lang="fr-CA" sz="1800" baseline="0" dirty="0" smtClean="0">
                          <a:latin typeface="Arial Narrow" panose="020B0606020202030204" pitchFamily="34" charset="0"/>
                        </a:rPr>
                        <a:t> </a:t>
                      </a:r>
                      <a:endParaRPr lang="fr-CA" sz="1800" dirty="0">
                        <a:latin typeface="Arial Narrow" panose="020B0606020202030204" pitchFamily="34" charset="0"/>
                      </a:endParaRPr>
                    </a:p>
                  </a:txBody>
                  <a:tcPr marT="45727" marB="45727"/>
                </a:tc>
                <a:extLst>
                  <a:ext uri="{0D108BD9-81ED-4DB2-BD59-A6C34878D82A}">
                    <a16:rowId xmlns:a16="http://schemas.microsoft.com/office/drawing/2014/main" val="10003"/>
                  </a:ext>
                </a:extLst>
              </a:tr>
              <a:tr h="914549">
                <a:tc>
                  <a:txBody>
                    <a:bodyPr/>
                    <a:lstStyle/>
                    <a:p>
                      <a:r>
                        <a:rPr lang="fr-CA" sz="1800" dirty="0" smtClean="0">
                          <a:latin typeface="Arial Narrow" panose="020B0606020202030204" pitchFamily="34" charset="0"/>
                        </a:rPr>
                        <a:t>Existence</a:t>
                      </a:r>
                      <a:r>
                        <a:rPr lang="fr-CA" sz="1800" baseline="0" dirty="0" smtClean="0">
                          <a:latin typeface="Arial Narrow" panose="020B0606020202030204" pitchFamily="34" charset="0"/>
                        </a:rPr>
                        <a:t> d’une </a:t>
                      </a:r>
                      <a:r>
                        <a:rPr lang="fr-CA" sz="1800" b="1" baseline="0" dirty="0" smtClean="0">
                          <a:latin typeface="Arial Narrow" panose="020B0606020202030204" pitchFamily="34" charset="0"/>
                        </a:rPr>
                        <a:t>solution de rechange</a:t>
                      </a:r>
                      <a:r>
                        <a:rPr lang="fr-CA" sz="1800" baseline="0" dirty="0" smtClean="0">
                          <a:latin typeface="Arial Narrow" panose="020B0606020202030204" pitchFamily="34" charset="0"/>
                        </a:rPr>
                        <a:t> à l’utilisation</a:t>
                      </a:r>
                      <a:endParaRPr lang="fr-CA" sz="1800" dirty="0">
                        <a:latin typeface="Arial Narrow" panose="020B0606020202030204" pitchFamily="34" charset="0"/>
                      </a:endParaRPr>
                    </a:p>
                  </a:txBody>
                  <a:tcPr marT="45727" marB="45727"/>
                </a:tc>
                <a:tc>
                  <a:txBody>
                    <a:bodyPr/>
                    <a:lstStyle/>
                    <a:p>
                      <a:r>
                        <a:rPr lang="fr-CA" sz="1800" dirty="0" smtClean="0">
                          <a:latin typeface="Arial Narrow" panose="020B0606020202030204" pitchFamily="34" charset="0"/>
                        </a:rPr>
                        <a:t>Alternatives</a:t>
                      </a:r>
                      <a:r>
                        <a:rPr lang="fr-CA" sz="1800" baseline="0" dirty="0" smtClean="0">
                          <a:latin typeface="Arial Narrow" panose="020B0606020202030204" pitchFamily="34" charset="0"/>
                        </a:rPr>
                        <a:t> à l’utilisation?</a:t>
                      </a:r>
                      <a:endParaRPr lang="fr-CA" sz="1800" dirty="0">
                        <a:latin typeface="Arial Narrow" panose="020B0606020202030204" pitchFamily="34" charset="0"/>
                      </a:endParaRPr>
                    </a:p>
                  </a:txBody>
                  <a:tcPr marT="45727" marB="45727"/>
                </a:tc>
                <a:extLst>
                  <a:ext uri="{0D108BD9-81ED-4DB2-BD59-A6C34878D82A}">
                    <a16:rowId xmlns:a16="http://schemas.microsoft.com/office/drawing/2014/main" val="10004"/>
                  </a:ext>
                </a:extLst>
              </a:tr>
              <a:tr h="640185">
                <a:tc>
                  <a:txBody>
                    <a:bodyPr/>
                    <a:lstStyle/>
                    <a:p>
                      <a:r>
                        <a:rPr lang="fr-CA" sz="1800" b="1" dirty="0" smtClean="0">
                          <a:latin typeface="Arial Narrow" panose="020B0606020202030204" pitchFamily="34" charset="0"/>
                        </a:rPr>
                        <a:t>Nature de l’œuvre</a:t>
                      </a:r>
                      <a:r>
                        <a:rPr lang="fr-CA" sz="1800" b="1" baseline="0" dirty="0" smtClean="0">
                          <a:latin typeface="Arial Narrow" panose="020B0606020202030204" pitchFamily="34" charset="0"/>
                        </a:rPr>
                        <a:t> </a:t>
                      </a:r>
                      <a:r>
                        <a:rPr lang="fr-CA" sz="1800" baseline="0" dirty="0" smtClean="0">
                          <a:latin typeface="Arial Narrow" panose="020B0606020202030204" pitchFamily="34" charset="0"/>
                        </a:rPr>
                        <a:t>reproduite</a:t>
                      </a:r>
                      <a:endParaRPr lang="fr-CA" sz="1800" dirty="0">
                        <a:latin typeface="Arial Narrow" panose="020B0606020202030204" pitchFamily="34" charset="0"/>
                      </a:endParaRPr>
                    </a:p>
                  </a:txBody>
                  <a:tcPr marT="45727" marB="45727"/>
                </a:tc>
                <a:tc>
                  <a:txBody>
                    <a:bodyPr/>
                    <a:lstStyle/>
                    <a:p>
                      <a:r>
                        <a:rPr lang="fr-CA" sz="1800" dirty="0" smtClean="0">
                          <a:latin typeface="Arial Narrow" panose="020B0606020202030204" pitchFamily="34" charset="0"/>
                        </a:rPr>
                        <a:t>Œuvre publiée ou non publiée</a:t>
                      </a:r>
                      <a:endParaRPr lang="fr-CA" sz="1800" dirty="0">
                        <a:latin typeface="Arial Narrow" panose="020B0606020202030204" pitchFamily="34" charset="0"/>
                      </a:endParaRPr>
                    </a:p>
                  </a:txBody>
                  <a:tcPr marT="45727" marB="45727"/>
                </a:tc>
                <a:extLst>
                  <a:ext uri="{0D108BD9-81ED-4DB2-BD59-A6C34878D82A}">
                    <a16:rowId xmlns:a16="http://schemas.microsoft.com/office/drawing/2014/main" val="10005"/>
                  </a:ext>
                </a:extLst>
              </a:tr>
              <a:tr h="640185">
                <a:tc>
                  <a:txBody>
                    <a:bodyPr/>
                    <a:lstStyle/>
                    <a:p>
                      <a:r>
                        <a:rPr lang="fr-CA" sz="1800" b="1" dirty="0" smtClean="0">
                          <a:latin typeface="Arial Narrow" panose="020B0606020202030204" pitchFamily="34" charset="0"/>
                        </a:rPr>
                        <a:t>Effet</a:t>
                      </a:r>
                      <a:r>
                        <a:rPr lang="fr-CA" sz="1800" baseline="0" dirty="0" smtClean="0">
                          <a:latin typeface="Arial Narrow" panose="020B0606020202030204" pitchFamily="34" charset="0"/>
                        </a:rPr>
                        <a:t> de l’utilisation sur l’œuvre </a:t>
                      </a:r>
                      <a:endParaRPr lang="fr-CA" sz="1800" dirty="0">
                        <a:latin typeface="Arial Narrow" panose="020B0606020202030204" pitchFamily="34" charset="0"/>
                      </a:endParaRPr>
                    </a:p>
                  </a:txBody>
                  <a:tcPr marT="45727" marB="45727"/>
                </a:tc>
                <a:tc>
                  <a:txBody>
                    <a:bodyPr/>
                    <a:lstStyle/>
                    <a:p>
                      <a:r>
                        <a:rPr lang="fr-CA" sz="1800" dirty="0" smtClean="0">
                          <a:latin typeface="Arial Narrow" panose="020B0606020202030204" pitchFamily="34" charset="0"/>
                        </a:rPr>
                        <a:t>Quels</a:t>
                      </a:r>
                      <a:r>
                        <a:rPr lang="fr-CA" sz="1800" baseline="0" dirty="0" smtClean="0">
                          <a:latin typeface="Arial Narrow" panose="020B0606020202030204" pitchFamily="34" charset="0"/>
                        </a:rPr>
                        <a:t> sont les e</a:t>
                      </a:r>
                      <a:r>
                        <a:rPr lang="fr-CA" sz="1800" dirty="0" smtClean="0">
                          <a:latin typeface="Arial Narrow" panose="020B0606020202030204" pitchFamily="34" charset="0"/>
                        </a:rPr>
                        <a:t>ffets</a:t>
                      </a:r>
                      <a:r>
                        <a:rPr lang="fr-CA" sz="1800" baseline="0" dirty="0" smtClean="0">
                          <a:latin typeface="Arial Narrow" panose="020B0606020202030204" pitchFamily="34" charset="0"/>
                        </a:rPr>
                        <a:t> sur le marché de l’utilisation de l’œuvre ou sur le titulaire des droits d’auteur </a:t>
                      </a:r>
                      <a:endParaRPr lang="fr-CA" sz="1800" dirty="0">
                        <a:latin typeface="Arial Narrow" panose="020B0606020202030204" pitchFamily="34" charset="0"/>
                      </a:endParaRPr>
                    </a:p>
                  </a:txBody>
                  <a:tcPr marT="45727" marB="45727"/>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252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29B9E566-317B-4EA5-BD73-83FBCFFE4A41}" type="slidenum">
              <a:rPr lang="fr-CA" smtClean="0"/>
              <a:t>7</a:t>
            </a:fld>
            <a:endParaRPr lang="fr-CA" dirty="0"/>
          </a:p>
        </p:txBody>
      </p:sp>
      <p:sp>
        <p:nvSpPr>
          <p:cNvPr id="3" name="Titre 2"/>
          <p:cNvSpPr>
            <a:spLocks noGrp="1"/>
          </p:cNvSpPr>
          <p:nvPr>
            <p:ph type="title"/>
            <p:custDataLst>
              <p:tags r:id="rId2"/>
            </p:custDataLst>
          </p:nvPr>
        </p:nvSpPr>
        <p:spPr/>
        <p:txBody>
          <a:bodyPr/>
          <a:lstStyle/>
          <a:p>
            <a:r>
              <a:rPr lang="fr-CA" dirty="0"/>
              <a:t>Quand même un peu flou ces critères...</a:t>
            </a:r>
          </a:p>
        </p:txBody>
      </p:sp>
      <p:sp>
        <p:nvSpPr>
          <p:cNvPr id="5" name="Espace réservé du texte 4"/>
          <p:cNvSpPr>
            <a:spLocks noGrp="1"/>
          </p:cNvSpPr>
          <p:nvPr>
            <p:ph type="body" sz="quarter" idx="13"/>
            <p:custDataLst>
              <p:tags r:id="rId3"/>
            </p:custDataLst>
          </p:nvPr>
        </p:nvSpPr>
        <p:spPr>
          <a:xfrm>
            <a:off x="796544" y="1422500"/>
            <a:ext cx="7492997" cy="721395"/>
          </a:xfrm>
        </p:spPr>
        <p:txBody>
          <a:bodyPr/>
          <a:lstStyle/>
          <a:p>
            <a:r>
              <a:rPr lang="fr-CA" sz="1800" dirty="0"/>
              <a:t>Il faut être un expert pour les évaluer, et encore, ils sont tellement sujet à interprétation! La LDA ne propose pas de </a:t>
            </a:r>
            <a:r>
              <a:rPr lang="fr-CA" sz="1800" dirty="0" smtClean="0"/>
              <a:t>pourcentage…</a:t>
            </a:r>
            <a:endParaRPr lang="fr-CA" sz="1800" dirty="0"/>
          </a:p>
        </p:txBody>
      </p:sp>
      <p:sp>
        <p:nvSpPr>
          <p:cNvPr id="7" name="Espace réservé du contenu 6"/>
          <p:cNvSpPr>
            <a:spLocks noGrp="1"/>
          </p:cNvSpPr>
          <p:nvPr>
            <p:ph idx="1"/>
            <p:custDataLst>
              <p:tags r:id="rId4"/>
            </p:custDataLst>
          </p:nvPr>
        </p:nvSpPr>
        <p:spPr/>
        <p:txBody>
          <a:bodyPr/>
          <a:lstStyle/>
          <a:p>
            <a:endParaRPr lang="fr-CA" dirty="0"/>
          </a:p>
        </p:txBody>
      </p:sp>
      <p:sp>
        <p:nvSpPr>
          <p:cNvPr id="8" name="Rectangle 7"/>
          <p:cNvSpPr/>
          <p:nvPr>
            <p:custDataLst>
              <p:tags r:id="rId5"/>
            </p:custDataLst>
          </p:nvPr>
        </p:nvSpPr>
        <p:spPr>
          <a:xfrm>
            <a:off x="804338" y="5934670"/>
            <a:ext cx="7636931" cy="246221"/>
          </a:xfrm>
          <a:prstGeom prst="rect">
            <a:avLst/>
          </a:prstGeom>
        </p:spPr>
        <p:txBody>
          <a:bodyPr wrap="square">
            <a:spAutoFit/>
          </a:bodyPr>
          <a:lstStyle/>
          <a:p>
            <a:r>
              <a:rPr lang="fr-CA" sz="1000" dirty="0"/>
              <a:t>David charlie, Flou, CC-BY-SA 3.0 </a:t>
            </a:r>
            <a:r>
              <a:rPr lang="fr-CA" sz="1000" dirty="0">
                <a:hlinkClick r:id="rId9"/>
              </a:rPr>
              <a:t>https://commons.wikimedia.org/wiki/File:FLOU-20_eeeee10.jpg</a:t>
            </a:r>
            <a:r>
              <a:rPr lang="fr-CA" sz="1000" dirty="0"/>
              <a:t> </a:t>
            </a:r>
          </a:p>
        </p:txBody>
      </p:sp>
      <p:pic>
        <p:nvPicPr>
          <p:cNvPr id="1028" name="Picture 4" descr="File:FLOU-20 eeeee10.jpg"/>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804338" y="2389479"/>
            <a:ext cx="7485203" cy="354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20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ChangeArrowheads="1"/>
          </p:cNvSpPr>
          <p:nvPr>
            <p:custDataLst>
              <p:tags r:id="rId2"/>
            </p:custDataLst>
          </p:nvPr>
        </p:nvSpPr>
        <p:spPr bwMode="auto">
          <a:xfrm>
            <a:off x="594680" y="1855304"/>
            <a:ext cx="7808866" cy="398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lvl="1" indent="0" defTabSz="457200">
              <a:spcBef>
                <a:spcPts val="300"/>
              </a:spcBef>
              <a:spcAft>
                <a:spcPts val="600"/>
              </a:spcAft>
              <a:buClr>
                <a:srgbClr val="E7021A"/>
              </a:buClr>
              <a:buNone/>
              <a:defRPr/>
            </a:pPr>
            <a:r>
              <a:rPr lang="fr-CA" sz="2000" dirty="0" smtClean="0">
                <a:latin typeface="Arial Narrow"/>
                <a:cs typeface="Arial Narrow"/>
              </a:rPr>
              <a:t>L’ajout de l’éducation à 29 permet la valorisation des autres exceptions utiles aux établissement </a:t>
            </a:r>
            <a:r>
              <a:rPr lang="fr-CA" sz="2000" dirty="0">
                <a:latin typeface="Arial Narrow"/>
                <a:cs typeface="Arial Narrow"/>
              </a:rPr>
              <a:t>d’enseignement (art. 29.4 à 30.04 LDA</a:t>
            </a:r>
            <a:r>
              <a:rPr lang="fr-CA" sz="2000" dirty="0" smtClean="0">
                <a:latin typeface="Arial Narrow"/>
                <a:cs typeface="Arial Narrow"/>
              </a:rPr>
              <a:t>): </a:t>
            </a:r>
            <a:endParaRPr lang="fr-CA" sz="2000" dirty="0">
              <a:latin typeface="Arial Narrow"/>
              <a:cs typeface="Arial Narrow"/>
            </a:endParaRPr>
          </a:p>
          <a:p>
            <a:pPr marL="857250" lvl="2" indent="-457200" defTabSz="457200">
              <a:spcBef>
                <a:spcPts val="300"/>
              </a:spcBef>
              <a:spcAft>
                <a:spcPts val="600"/>
              </a:spcAft>
              <a:buClr>
                <a:srgbClr val="E7021A"/>
              </a:buClr>
              <a:defRPr/>
            </a:pPr>
            <a:r>
              <a:rPr lang="fr-CA" sz="1800" dirty="0">
                <a:latin typeface="Arial Narrow"/>
                <a:cs typeface="Arial Narrow"/>
              </a:rPr>
              <a:t>Reproduction à des fins pédagogiques</a:t>
            </a:r>
          </a:p>
          <a:p>
            <a:pPr marL="857250" lvl="2" indent="-457200" defTabSz="457200">
              <a:spcBef>
                <a:spcPts val="300"/>
              </a:spcBef>
              <a:spcAft>
                <a:spcPts val="600"/>
              </a:spcAft>
              <a:buClr>
                <a:srgbClr val="E7021A"/>
              </a:buClr>
              <a:defRPr/>
            </a:pPr>
            <a:r>
              <a:rPr lang="fr-CA" sz="1800" dirty="0">
                <a:latin typeface="Arial Narrow"/>
                <a:cs typeface="Arial Narrow"/>
              </a:rPr>
              <a:t>Représentations en classe</a:t>
            </a:r>
          </a:p>
          <a:p>
            <a:pPr marL="857250" lvl="2" indent="-457200" defTabSz="457200">
              <a:spcBef>
                <a:spcPts val="300"/>
              </a:spcBef>
              <a:spcAft>
                <a:spcPts val="600"/>
              </a:spcAft>
              <a:buClr>
                <a:srgbClr val="E7021A"/>
              </a:buClr>
              <a:defRPr/>
            </a:pPr>
            <a:r>
              <a:rPr lang="fr-CA" sz="1800" dirty="0">
                <a:latin typeface="Arial Narrow"/>
                <a:cs typeface="Arial Narrow"/>
              </a:rPr>
              <a:t>Cours à distance et en ligne</a:t>
            </a:r>
          </a:p>
          <a:p>
            <a:pPr marL="857250" lvl="2" indent="-457200" defTabSz="457200">
              <a:spcBef>
                <a:spcPts val="300"/>
              </a:spcBef>
              <a:spcAft>
                <a:spcPts val="600"/>
              </a:spcAft>
              <a:buClr>
                <a:srgbClr val="E7021A"/>
              </a:buClr>
              <a:defRPr/>
            </a:pPr>
            <a:r>
              <a:rPr lang="fr-CA" sz="1800" dirty="0">
                <a:latin typeface="Arial Narrow"/>
                <a:cs typeface="Arial Narrow"/>
              </a:rPr>
              <a:t>Tests et examens</a:t>
            </a:r>
          </a:p>
          <a:p>
            <a:pPr marL="857250" lvl="2" indent="-457200" defTabSz="457200">
              <a:spcBef>
                <a:spcPts val="300"/>
              </a:spcBef>
              <a:spcAft>
                <a:spcPts val="600"/>
              </a:spcAft>
              <a:buClr>
                <a:srgbClr val="E7021A"/>
              </a:buClr>
              <a:defRPr/>
            </a:pPr>
            <a:r>
              <a:rPr lang="fr-CA" sz="1800" dirty="0">
                <a:latin typeface="Arial Narrow"/>
                <a:cs typeface="Arial Narrow"/>
              </a:rPr>
              <a:t>Émissions d’actualités et de commentaires</a:t>
            </a:r>
          </a:p>
          <a:p>
            <a:pPr marL="857250" lvl="2" indent="-457200" defTabSz="457200">
              <a:spcBef>
                <a:spcPts val="300"/>
              </a:spcBef>
              <a:spcAft>
                <a:spcPts val="600"/>
              </a:spcAft>
              <a:buClr>
                <a:srgbClr val="E7021A"/>
              </a:buClr>
              <a:defRPr/>
            </a:pPr>
            <a:r>
              <a:rPr lang="fr-CA" sz="1800" dirty="0">
                <a:latin typeface="Arial Narrow"/>
                <a:cs typeface="Arial Narrow"/>
              </a:rPr>
              <a:t>Films </a:t>
            </a:r>
          </a:p>
          <a:p>
            <a:pPr marL="857250" lvl="2" indent="-457200" defTabSz="457200">
              <a:spcBef>
                <a:spcPts val="300"/>
              </a:spcBef>
              <a:spcAft>
                <a:spcPts val="600"/>
              </a:spcAft>
              <a:buClr>
                <a:srgbClr val="E7021A"/>
              </a:buClr>
              <a:defRPr/>
            </a:pPr>
            <a:r>
              <a:rPr lang="fr-CA" sz="1800" dirty="0">
                <a:latin typeface="Arial Narrow"/>
                <a:cs typeface="Arial Narrow"/>
              </a:rPr>
              <a:t>Œuvres sur Internet</a:t>
            </a:r>
          </a:p>
          <a:p>
            <a:pPr marL="857250" lvl="2" indent="-457200" defTabSz="457200">
              <a:spcBef>
                <a:spcPts val="300"/>
              </a:spcBef>
              <a:spcAft>
                <a:spcPts val="600"/>
              </a:spcAft>
              <a:buClr>
                <a:srgbClr val="E7021A"/>
              </a:buClr>
              <a:defRPr/>
            </a:pPr>
            <a:r>
              <a:rPr lang="fr-CA" sz="1800" dirty="0">
                <a:latin typeface="Arial Narrow"/>
                <a:cs typeface="Arial Narrow"/>
              </a:rPr>
              <a:t>Contenu non commercial généré par l’utilisateur</a:t>
            </a:r>
          </a:p>
          <a:p>
            <a:pPr marL="0" lvl="1" indent="0" defTabSz="457200" eaLnBrk="1" hangingPunct="1">
              <a:spcBef>
                <a:spcPts val="300"/>
              </a:spcBef>
              <a:spcAft>
                <a:spcPts val="600"/>
              </a:spcAft>
              <a:buClr>
                <a:srgbClr val="E7021A"/>
              </a:buClr>
              <a:buFont typeface="Arial" panose="020B0604020202020204" pitchFamily="34" charset="0"/>
              <a:buNone/>
              <a:defRPr/>
            </a:pPr>
            <a:endParaRPr lang="fr-CA" sz="1800" dirty="0">
              <a:solidFill>
                <a:schemeClr val="tx1">
                  <a:lumMod val="75000"/>
                  <a:lumOff val="25000"/>
                </a:schemeClr>
              </a:solidFill>
              <a:latin typeface="Arial Narrow"/>
              <a:cs typeface="Arial Narrow"/>
            </a:endParaRPr>
          </a:p>
          <a:p>
            <a:pPr marL="0" lvl="1" indent="0" defTabSz="457200" eaLnBrk="1" hangingPunct="1">
              <a:spcBef>
                <a:spcPts val="300"/>
              </a:spcBef>
              <a:spcAft>
                <a:spcPts val="600"/>
              </a:spcAft>
              <a:buClr>
                <a:srgbClr val="E7021A"/>
              </a:buClr>
              <a:buFont typeface="Arial" panose="020B0604020202020204" pitchFamily="34" charset="0"/>
              <a:buNone/>
              <a:defRPr/>
            </a:pPr>
            <a:endParaRPr lang="fr-CA" sz="1900" dirty="0">
              <a:solidFill>
                <a:schemeClr val="tx1">
                  <a:lumMod val="75000"/>
                  <a:lumOff val="25000"/>
                </a:schemeClr>
              </a:solidFill>
              <a:latin typeface="Arial Narrow"/>
              <a:cs typeface="Arial Narrow"/>
            </a:endParaRPr>
          </a:p>
          <a:p>
            <a:pPr marL="457200" lvl="1" indent="-457200" defTabSz="457200" eaLnBrk="1" hangingPunct="1">
              <a:spcBef>
                <a:spcPts val="300"/>
              </a:spcBef>
              <a:spcAft>
                <a:spcPts val="600"/>
              </a:spcAft>
              <a:buClr>
                <a:srgbClr val="E7021A"/>
              </a:buClr>
              <a:buFont typeface="+mj-lt"/>
              <a:buAutoNum type="arabicPeriod" startAt="6"/>
              <a:defRPr/>
            </a:pPr>
            <a:endParaRPr lang="fr-CA" sz="1900" b="1" dirty="0">
              <a:solidFill>
                <a:schemeClr val="tx1">
                  <a:lumMod val="75000"/>
                  <a:lumOff val="25000"/>
                </a:schemeClr>
              </a:solidFill>
              <a:latin typeface="Arial Narrow"/>
              <a:ea typeface="+mn-ea"/>
              <a:cs typeface="Arial Narrow"/>
            </a:endParaRPr>
          </a:p>
          <a:p>
            <a:pPr lvl="1" eaLnBrk="1" hangingPunct="1">
              <a:spcBef>
                <a:spcPct val="0"/>
              </a:spcBef>
              <a:buClr>
                <a:srgbClr val="FF0000"/>
              </a:buClr>
              <a:buFont typeface="Wingdings" panose="05000000000000000000" pitchFamily="2" charset="2"/>
              <a:buChar char="§"/>
              <a:defRPr/>
            </a:pPr>
            <a:endParaRPr lang="fr-CA" sz="2400" dirty="0"/>
          </a:p>
        </p:txBody>
      </p:sp>
      <p:sp>
        <p:nvSpPr>
          <p:cNvPr id="96259" name="Rectangle 2"/>
          <p:cNvSpPr txBox="1">
            <a:spLocks noChangeArrowheads="1"/>
          </p:cNvSpPr>
          <p:nvPr>
            <p:custDataLst>
              <p:tags r:id="rId3"/>
            </p:custDataLst>
          </p:nvPr>
        </p:nvSpPr>
        <p:spPr bwMode="auto">
          <a:xfrm>
            <a:off x="429768" y="841248"/>
            <a:ext cx="8561832" cy="62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Whitney Book" pitchFamily="50" charset="0"/>
                <a:ea typeface="MS PGothic" panose="020B0600070205080204" pitchFamily="34" charset="-128"/>
              </a:defRPr>
            </a:lvl1pPr>
            <a:lvl2pPr marL="742950" indent="-285750">
              <a:defRPr sz="1400">
                <a:solidFill>
                  <a:schemeClr val="tx1"/>
                </a:solidFill>
                <a:latin typeface="Whitney Book" pitchFamily="50" charset="0"/>
                <a:ea typeface="MS PGothic" panose="020B0600070205080204" pitchFamily="34" charset="-128"/>
              </a:defRPr>
            </a:lvl2pPr>
            <a:lvl3pPr marL="1143000" indent="-228600">
              <a:defRPr sz="1400">
                <a:solidFill>
                  <a:schemeClr val="tx1"/>
                </a:solidFill>
                <a:latin typeface="Whitney Book" pitchFamily="50" charset="0"/>
                <a:ea typeface="MS PGothic" panose="020B0600070205080204" pitchFamily="34" charset="-128"/>
              </a:defRPr>
            </a:lvl3pPr>
            <a:lvl4pPr marL="1600200" indent="-228600">
              <a:defRPr sz="1400">
                <a:solidFill>
                  <a:schemeClr val="tx1"/>
                </a:solidFill>
                <a:latin typeface="Whitney Book" pitchFamily="50" charset="0"/>
                <a:ea typeface="MS PGothic" panose="020B0600070205080204" pitchFamily="34" charset="-128"/>
              </a:defRPr>
            </a:lvl4pPr>
            <a:lvl5pPr marL="2057400" indent="-228600">
              <a:defRPr sz="1400">
                <a:solidFill>
                  <a:schemeClr val="tx1"/>
                </a:solidFill>
                <a:latin typeface="Whitney Book" pitchFamily="50"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Whitney Book" pitchFamily="50"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Whitney Book" pitchFamily="50"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Whitney Book" pitchFamily="50"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Whitney Book" pitchFamily="50" charset="0"/>
                <a:ea typeface="MS PGothic" panose="020B0600070205080204" pitchFamily="34" charset="-128"/>
              </a:defRPr>
            </a:lvl9pPr>
          </a:lstStyle>
          <a:p>
            <a:pPr eaLnBrk="1" hangingPunct="1"/>
            <a:r>
              <a:rPr lang="fr-FR" altLang="fr-FR" sz="2800" dirty="0">
                <a:solidFill>
                  <a:srgbClr val="CD0920"/>
                </a:solidFill>
                <a:latin typeface="Arial Narrow" panose="020B0606020202030204" pitchFamily="34" charset="0"/>
                <a:cs typeface="Times New Roman" panose="02020603050405020304" pitchFamily="18" charset="0"/>
              </a:rPr>
              <a:t>Valorisation et application des autres exceptions</a:t>
            </a:r>
          </a:p>
        </p:txBody>
      </p:sp>
    </p:spTree>
    <p:custDataLst>
      <p:tags r:id="rId1"/>
    </p:custDataLst>
    <p:extLst>
      <p:ext uri="{BB962C8B-B14F-4D97-AF65-F5344CB8AC3E}">
        <p14:creationId xmlns:p14="http://schemas.microsoft.com/office/powerpoint/2010/main" val="1819244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custDataLst>
              <p:tags r:id="rId1"/>
            </p:custDataLst>
          </p:nvPr>
        </p:nvSpPr>
        <p:spPr/>
        <p:txBody>
          <a:bodyPr/>
          <a:lstStyle/>
          <a:p>
            <a:fld id="{29B9E566-317B-4EA5-BD73-83FBCFFE4A41}" type="slidenum">
              <a:rPr lang="fr-CA" smtClean="0"/>
              <a:t>9</a:t>
            </a:fld>
            <a:endParaRPr lang="fr-CA" dirty="0"/>
          </a:p>
        </p:txBody>
      </p:sp>
      <p:sp>
        <p:nvSpPr>
          <p:cNvPr id="3" name="Titre 2"/>
          <p:cNvSpPr>
            <a:spLocks noGrp="1"/>
          </p:cNvSpPr>
          <p:nvPr>
            <p:ph type="title"/>
            <p:custDataLst>
              <p:tags r:id="rId2"/>
            </p:custDataLst>
          </p:nvPr>
        </p:nvSpPr>
        <p:spPr>
          <a:xfrm>
            <a:off x="804338" y="796913"/>
            <a:ext cx="7492997" cy="513421"/>
          </a:xfrm>
        </p:spPr>
        <p:txBody>
          <a:bodyPr/>
          <a:lstStyle/>
          <a:p>
            <a:r>
              <a:rPr lang="fr-CA" dirty="0"/>
              <a:t>3- La Politique institutionnelle</a:t>
            </a:r>
          </a:p>
        </p:txBody>
      </p:sp>
      <p:sp>
        <p:nvSpPr>
          <p:cNvPr id="4" name="Espace réservé du contenu 3"/>
          <p:cNvSpPr>
            <a:spLocks noGrp="1"/>
          </p:cNvSpPr>
          <p:nvPr>
            <p:ph idx="1"/>
            <p:custDataLst>
              <p:tags r:id="rId3"/>
            </p:custDataLst>
          </p:nvPr>
        </p:nvSpPr>
        <p:spPr>
          <a:xfrm>
            <a:off x="443345" y="2243889"/>
            <a:ext cx="8340437" cy="4030451"/>
          </a:xfrm>
        </p:spPr>
        <p:txBody>
          <a:bodyPr/>
          <a:lstStyle/>
          <a:p>
            <a:pPr marL="0" indent="0">
              <a:buNone/>
            </a:pPr>
            <a:r>
              <a:rPr lang="fr-CA" sz="1600" b="1" dirty="0"/>
              <a:t>Contexte de son </a:t>
            </a:r>
            <a:r>
              <a:rPr lang="fr-CA" sz="1600" b="1" dirty="0" smtClean="0"/>
              <a:t>adoption</a:t>
            </a:r>
          </a:p>
          <a:p>
            <a:pPr>
              <a:spcBef>
                <a:spcPts val="0"/>
              </a:spcBef>
              <a:spcAft>
                <a:spcPts val="0"/>
              </a:spcAft>
            </a:pPr>
            <a:r>
              <a:rPr lang="fr-CA" sz="1600" dirty="0" smtClean="0"/>
              <a:t>Renouvellement de la Licence Copibec en négociation</a:t>
            </a:r>
          </a:p>
          <a:p>
            <a:pPr>
              <a:spcBef>
                <a:spcPts val="0"/>
              </a:spcBef>
              <a:spcAft>
                <a:spcPts val="0"/>
              </a:spcAft>
            </a:pPr>
            <a:endParaRPr lang="fr-CA" sz="1600" dirty="0" smtClean="0"/>
          </a:p>
          <a:p>
            <a:pPr>
              <a:spcBef>
                <a:spcPts val="0"/>
              </a:spcBef>
              <a:spcAft>
                <a:spcPts val="0"/>
              </a:spcAft>
            </a:pPr>
            <a:r>
              <a:rPr lang="fr-CA" sz="1600" dirty="0" smtClean="0"/>
              <a:t>La BUL a des licences spécifiques négociées</a:t>
            </a:r>
          </a:p>
          <a:p>
            <a:pPr>
              <a:spcBef>
                <a:spcPts val="0"/>
              </a:spcBef>
              <a:spcAft>
                <a:spcPts val="0"/>
              </a:spcAft>
            </a:pPr>
            <a:endParaRPr lang="fr-CA" sz="1600" dirty="0" smtClean="0"/>
          </a:p>
          <a:p>
            <a:pPr>
              <a:spcBef>
                <a:spcPts val="0"/>
              </a:spcBef>
              <a:spcAft>
                <a:spcPts val="0"/>
              </a:spcAft>
            </a:pPr>
            <a:r>
              <a:rPr lang="fr-CA" sz="1600" dirty="0" smtClean="0"/>
              <a:t>La LDA offre des ouvertures légales:</a:t>
            </a:r>
            <a:endParaRPr lang="fr-CA" sz="1600" dirty="0"/>
          </a:p>
          <a:p>
            <a:pPr marL="133350" lvl="1" indent="0">
              <a:spcAft>
                <a:spcPts val="0"/>
              </a:spcAft>
              <a:buNone/>
            </a:pPr>
            <a:r>
              <a:rPr lang="fr-CA" sz="1600" dirty="0" smtClean="0"/>
              <a:t>Importantes </a:t>
            </a:r>
            <a:r>
              <a:rPr lang="fr-CA" sz="1600" dirty="0"/>
              <a:t>modifications apportées à la LDA concernant le droit à l’utilisation équitable d’œuvres à des </a:t>
            </a:r>
            <a:r>
              <a:rPr lang="fr-CA" sz="1600" b="1" dirty="0"/>
              <a:t>fins d’éducation</a:t>
            </a:r>
            <a:r>
              <a:rPr lang="fr-CA" sz="1600" dirty="0"/>
              <a:t>, et ce, sans devoir obtenir l’autorisation des titulaires des droits d’auteur, ni de les compenser.</a:t>
            </a:r>
          </a:p>
          <a:p>
            <a:pPr marL="0" indent="0">
              <a:spcBef>
                <a:spcPts val="0"/>
              </a:spcBef>
              <a:spcAft>
                <a:spcPts val="0"/>
              </a:spcAft>
              <a:buNone/>
            </a:pPr>
            <a:endParaRPr lang="fr-CA" sz="1600" dirty="0"/>
          </a:p>
          <a:p>
            <a:pPr>
              <a:spcBef>
                <a:spcPts val="0"/>
              </a:spcBef>
              <a:spcAft>
                <a:spcPts val="0"/>
              </a:spcAft>
            </a:pPr>
            <a:r>
              <a:rPr lang="fr-CA" sz="1600" b="1" i="1" dirty="0"/>
              <a:t>Seismic shift</a:t>
            </a:r>
            <a:r>
              <a:rPr lang="fr-CA" sz="1600" i="1" dirty="0"/>
              <a:t> </a:t>
            </a:r>
            <a:r>
              <a:rPr lang="fr-CA" sz="1600" dirty="0"/>
              <a:t>dans le domaine du droit d’auteur en 2012 causé </a:t>
            </a:r>
            <a:r>
              <a:rPr lang="fr-CA" sz="1600" dirty="0" smtClean="0"/>
              <a:t>par 5 </a:t>
            </a:r>
            <a:r>
              <a:rPr lang="fr-CA" sz="1600" dirty="0"/>
              <a:t>arrêts rendus le même jour par la Cour suprême du Canada (CSC):</a:t>
            </a:r>
          </a:p>
          <a:p>
            <a:pPr lvl="1">
              <a:spcAft>
                <a:spcPts val="0"/>
              </a:spcAft>
            </a:pPr>
            <a:r>
              <a:rPr lang="fr-CA" sz="1600" dirty="0"/>
              <a:t>Réaffirmation des critères établis dans l’arrêt </a:t>
            </a:r>
            <a:r>
              <a:rPr lang="fr-CA" sz="1600" i="1" dirty="0"/>
              <a:t>CCH Canadienne Ltée c. Barreau du Haut-Canada </a:t>
            </a:r>
            <a:r>
              <a:rPr lang="fr-CA" sz="1600" dirty="0"/>
              <a:t>concernant l’exception d’utilisation équitable</a:t>
            </a:r>
          </a:p>
          <a:p>
            <a:pPr lvl="1">
              <a:spcAft>
                <a:spcPts val="0"/>
              </a:spcAft>
            </a:pPr>
            <a:r>
              <a:rPr lang="fr-CA" sz="1600" dirty="0"/>
              <a:t>La CSC rappelle l’équilibre entre la diffusion des œuvres des créateurs et l’obtention d’une juste récompense pour leur travail</a:t>
            </a:r>
          </a:p>
          <a:p>
            <a:pPr lvl="1">
              <a:spcAft>
                <a:spcPts val="0"/>
              </a:spcAft>
            </a:pPr>
            <a:r>
              <a:rPr lang="fr-CA" sz="1600" dirty="0"/>
              <a:t>La CSC rappelle les développements technologiques du monde numérique</a:t>
            </a:r>
          </a:p>
          <a:p>
            <a:endParaRPr lang="fr-CA" sz="2000" dirty="0"/>
          </a:p>
        </p:txBody>
      </p:sp>
      <p:sp>
        <p:nvSpPr>
          <p:cNvPr id="5" name="Espace réservé du texte 4"/>
          <p:cNvSpPr>
            <a:spLocks noGrp="1"/>
          </p:cNvSpPr>
          <p:nvPr>
            <p:ph type="body" sz="quarter" idx="13"/>
            <p:custDataLst>
              <p:tags r:id="rId4"/>
            </p:custDataLst>
          </p:nvPr>
        </p:nvSpPr>
        <p:spPr>
          <a:xfrm>
            <a:off x="804338" y="1358459"/>
            <a:ext cx="7492997" cy="837305"/>
          </a:xfrm>
        </p:spPr>
        <p:txBody>
          <a:bodyPr/>
          <a:lstStyle/>
          <a:p>
            <a:pPr>
              <a:spcBef>
                <a:spcPts val="0"/>
              </a:spcBef>
            </a:pPr>
            <a:r>
              <a:rPr lang="fr-CA" sz="1600" i="1" dirty="0"/>
              <a:t>Politique et directives relatives à l’utilisation  de l’œuvre d’autrui aux fins des activités</a:t>
            </a:r>
          </a:p>
          <a:p>
            <a:pPr>
              <a:spcBef>
                <a:spcPts val="0"/>
              </a:spcBef>
            </a:pPr>
            <a:r>
              <a:rPr lang="fr-CA" sz="1600" i="1" dirty="0"/>
              <a:t>d’enseignement, d’apprentissage, de recherche et d’étude privée à l’Université Laval </a:t>
            </a:r>
          </a:p>
          <a:p>
            <a:pPr>
              <a:spcBef>
                <a:spcPts val="0"/>
              </a:spcBef>
            </a:pPr>
            <a:r>
              <a:rPr lang="fr-CA" sz="1600" dirty="0"/>
              <a:t>(21 mai 2014)</a:t>
            </a:r>
          </a:p>
          <a:p>
            <a:endParaRPr lang="fr-CA" sz="2000" dirty="0"/>
          </a:p>
        </p:txBody>
      </p:sp>
    </p:spTree>
    <p:extLst>
      <p:ext uri="{BB962C8B-B14F-4D97-AF65-F5344CB8AC3E}">
        <p14:creationId xmlns:p14="http://schemas.microsoft.com/office/powerpoint/2010/main" val="396663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6"/>
</p:tagLst>
</file>

<file path=ppt/tags/tag121.xml><?xml version="1.0" encoding="utf-8"?>
<p:tagLst xmlns:a="http://schemas.openxmlformats.org/drawingml/2006/main" xmlns:r="http://schemas.openxmlformats.org/officeDocument/2006/relationships" xmlns:p="http://schemas.openxmlformats.org/presentationml/2006/main">
  <p:tag name="NUM" val="7"/>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7"/>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3">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8">
      <a:majorFont>
        <a:latin typeface="Calibri"/>
        <a:ea typeface=""/>
        <a:cs typeface=""/>
      </a:majorFont>
      <a:minorFont>
        <a:latin typeface="Calibri"/>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ème3" id="{F3118935-4436-4E72-BCDE-81FFA84BC24A}" vid="{7CECDE90-1D30-421F-96CB-38A4A7D03D4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Thème3</Template>
  <TotalTime>3334</TotalTime>
  <Words>3170</Words>
  <Application>Microsoft Office PowerPoint</Application>
  <PresentationFormat>Affichage à l'écran (4:3)</PresentationFormat>
  <Paragraphs>326</Paragraphs>
  <Slides>35</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MS PGothic</vt:lpstr>
      <vt:lpstr>Arial</vt:lpstr>
      <vt:lpstr>Arial Narrow</vt:lpstr>
      <vt:lpstr>Calibri</vt:lpstr>
      <vt:lpstr>Times New Roman</vt:lpstr>
      <vt:lpstr>Wingdings</vt:lpstr>
      <vt:lpstr>Thème3</vt:lpstr>
      <vt:lpstr>Présentation PowerPoint</vt:lpstr>
      <vt:lpstr>Contenu de la présentation</vt:lpstr>
      <vt:lpstr>1- L’élément déclencheur</vt:lpstr>
      <vt:lpstr>1- La réforme de la LDA en 2012</vt:lpstr>
      <vt:lpstr>2- L'utilisation équitable</vt:lpstr>
      <vt:lpstr>Les critères de l’utilisation équitable</vt:lpstr>
      <vt:lpstr>Quand même un peu flou ces critères...</vt:lpstr>
      <vt:lpstr>Présentation PowerPoint</vt:lpstr>
      <vt:lpstr>3- La Politique institutionnelle</vt:lpstr>
      <vt:lpstr>3- La Politique institutionnelle</vt:lpstr>
      <vt:lpstr>4- La poursuite en bref</vt:lpstr>
      <vt:lpstr>4- La poursuite en bref</vt:lpstr>
      <vt:lpstr>4- La poursuite en bref</vt:lpstr>
      <vt:lpstr>4- La poursuite en bref</vt:lpstr>
      <vt:lpstr>4- La poursuite en bref</vt:lpstr>
      <vt:lpstr>4- La poursuite en bref </vt:lpstr>
      <vt:lpstr>4- La poursuite en bref</vt:lpstr>
      <vt:lpstr>5- L’amitié</vt:lpstr>
      <vt:lpstr>L’employé de l’année</vt:lpstr>
      <vt:lpstr>Autres sommes à verser</vt:lpstr>
      <vt:lpstr>L’entente UL/Société québécoise de gestion collective des droits de reproduction (Copibec)</vt:lpstr>
      <vt:lpstr>6- La transition</vt:lpstr>
      <vt:lpstr>6- La transition: le BDA en action</vt:lpstr>
      <vt:lpstr>7- La licence de reproduction: Copibec</vt:lpstr>
      <vt:lpstr>Licence Copibec</vt:lpstr>
      <vt:lpstr>Licence Copibec</vt:lpstr>
      <vt:lpstr>Des exemples</vt:lpstr>
      <vt:lpstr>Licence Copibec</vt:lpstr>
      <vt:lpstr>Présentation PowerPoint</vt:lpstr>
      <vt:lpstr>L’utilisation de l’œuvre est-elle permise</vt:lpstr>
      <vt:lpstr>Présentation PowerPoint</vt:lpstr>
      <vt:lpstr>Présentation PowerPoint</vt:lpstr>
      <vt:lpstr>En guise de conclusion</vt:lpstr>
      <vt:lpstr>Conclusion</vt:lpstr>
      <vt:lpstr>Merci!</vt:lpstr>
    </vt:vector>
  </TitlesOfParts>
  <Company>Bibliothèque Université Laval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Sonya Morales;Marie-Ève Truchon</dc:creator>
  <cp:lastModifiedBy>Denise Bonnelly</cp:lastModifiedBy>
  <cp:revision>332</cp:revision>
  <cp:lastPrinted>2018-10-09T14:53:19Z</cp:lastPrinted>
  <dcterms:created xsi:type="dcterms:W3CDTF">2015-08-31T20:15:05Z</dcterms:created>
  <dcterms:modified xsi:type="dcterms:W3CDTF">2018-10-16T16:00:38Z</dcterms:modified>
</cp:coreProperties>
</file>