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0" r:id="rId3"/>
    <p:sldMasterId id="2147483679" r:id="rId4"/>
    <p:sldMasterId id="2147483688" r:id="rId5"/>
    <p:sldMasterId id="2147483698" r:id="rId6"/>
    <p:sldMasterId id="2147483707" r:id="rId7"/>
    <p:sldMasterId id="2147483716" r:id="rId8"/>
  </p:sldMasterIdLst>
  <p:sldIdLst>
    <p:sldId id="308" r:id="rId9"/>
    <p:sldId id="310" r:id="rId10"/>
    <p:sldId id="332" r:id="rId11"/>
    <p:sldId id="336" r:id="rId12"/>
    <p:sldId id="353" r:id="rId13"/>
    <p:sldId id="354" r:id="rId14"/>
    <p:sldId id="284" r:id="rId15"/>
    <p:sldId id="364" r:id="rId16"/>
    <p:sldId id="363" r:id="rId17"/>
    <p:sldId id="289" r:id="rId18"/>
    <p:sldId id="296" r:id="rId19"/>
    <p:sldId id="297" r:id="rId20"/>
    <p:sldId id="327" r:id="rId21"/>
    <p:sldId id="370" r:id="rId22"/>
    <p:sldId id="328" r:id="rId23"/>
    <p:sldId id="329" r:id="rId24"/>
    <p:sldId id="330" r:id="rId25"/>
    <p:sldId id="331" r:id="rId26"/>
    <p:sldId id="293" r:id="rId27"/>
    <p:sldId id="291" r:id="rId28"/>
    <p:sldId id="292" r:id="rId29"/>
    <p:sldId id="281" r:id="rId30"/>
    <p:sldId id="280" r:id="rId31"/>
    <p:sldId id="304" r:id="rId32"/>
    <p:sldId id="345" r:id="rId33"/>
    <p:sldId id="290" r:id="rId34"/>
    <p:sldId id="305" r:id="rId35"/>
    <p:sldId id="287" r:id="rId36"/>
    <p:sldId id="357" r:id="rId37"/>
    <p:sldId id="337" r:id="rId38"/>
    <p:sldId id="347" r:id="rId39"/>
    <p:sldId id="360" r:id="rId40"/>
    <p:sldId id="298" r:id="rId41"/>
    <p:sldId id="339" r:id="rId42"/>
    <p:sldId id="269" r:id="rId43"/>
    <p:sldId id="256" r:id="rId44"/>
    <p:sldId id="265" r:id="rId45"/>
    <p:sldId id="371" r:id="rId46"/>
    <p:sldId id="372" r:id="rId47"/>
    <p:sldId id="367" r:id="rId48"/>
    <p:sldId id="368" r:id="rId49"/>
    <p:sldId id="369" r:id="rId50"/>
    <p:sldId id="268" r:id="rId51"/>
    <p:sldId id="348" r:id="rId52"/>
    <p:sldId id="344" r:id="rId53"/>
    <p:sldId id="311" r:id="rId54"/>
    <p:sldId id="258" r:id="rId55"/>
    <p:sldId id="312" r:id="rId56"/>
    <p:sldId id="320" r:id="rId57"/>
    <p:sldId id="323" r:id="rId58"/>
    <p:sldId id="341" r:id="rId59"/>
    <p:sldId id="343" r:id="rId60"/>
    <p:sldId id="264" r:id="rId61"/>
    <p:sldId id="361" r:id="rId62"/>
    <p:sldId id="362" r:id="rId63"/>
    <p:sldId id="365" r:id="rId64"/>
    <p:sldId id="351" r:id="rId65"/>
    <p:sldId id="366" r:id="rId6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7597F-395A-4F22-A7D8-DC264620CC2E}" type="datetimeFigureOut">
              <a:rPr lang="fr-CA" smtClean="0"/>
              <a:t>2017-02-16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5308-0508-4A2F-A9D8-9085831A10E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5868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7597F-395A-4F22-A7D8-DC264620CC2E}" type="datetimeFigureOut">
              <a:rPr lang="fr-CA" smtClean="0"/>
              <a:t>2017-02-16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5308-0508-4A2F-A9D8-9085831A10E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95045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7597F-395A-4F22-A7D8-DC264620CC2E}" type="datetimeFigureOut">
              <a:rPr lang="fr-CA" smtClean="0"/>
              <a:t>2017-02-16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5308-0508-4A2F-A9D8-9085831A10E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43574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5"/>
          </a:xfrm>
          <a:prstGeom prst="rect">
            <a:avLst/>
          </a:prstGeom>
        </p:spPr>
      </p:pic>
      <p:sp>
        <p:nvSpPr>
          <p:cNvPr id="5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20050" y="1857375"/>
            <a:ext cx="2556227" cy="20817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1200"/>
              </a:spcBef>
              <a:buNone/>
              <a:defRPr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8020050" y="4200526"/>
            <a:ext cx="3629377" cy="3968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CA" dirty="0" smtClean="0"/>
              <a:t>Prénom Nom</a:t>
            </a:r>
            <a:br>
              <a:rPr lang="fr-CA" dirty="0" smtClean="0"/>
            </a:br>
            <a:r>
              <a:rPr lang="fr-CA" dirty="0" smtClean="0"/>
              <a:t>Date</a:t>
            </a:r>
            <a:endParaRPr lang="fr-CA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 hasCustomPrompt="1"/>
          </p:nvPr>
        </p:nvSpPr>
        <p:spPr>
          <a:xfrm>
            <a:off x="2006600" y="330200"/>
            <a:ext cx="9508067" cy="12488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 smtClean="0"/>
              <a:t>Cliquez pour modifier le titre</a:t>
            </a:r>
          </a:p>
        </p:txBody>
      </p:sp>
    </p:spTree>
    <p:extLst>
      <p:ext uri="{BB962C8B-B14F-4D97-AF65-F5344CB8AC3E}">
        <p14:creationId xmlns:p14="http://schemas.microsoft.com/office/powerpoint/2010/main" val="1354210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5"/>
          </a:xfrm>
          <a:prstGeom prst="rect">
            <a:avLst/>
          </a:prstGeom>
        </p:spPr>
      </p:pic>
      <p:sp>
        <p:nvSpPr>
          <p:cNvPr id="5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20050" y="1857375"/>
            <a:ext cx="2556227" cy="20817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1200"/>
              </a:spcBef>
              <a:buNone/>
              <a:defRPr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8020050" y="4200526"/>
            <a:ext cx="3629377" cy="3968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CA" dirty="0" smtClean="0"/>
              <a:t>Prénom Nom</a:t>
            </a:r>
            <a:br>
              <a:rPr lang="fr-CA" dirty="0" smtClean="0"/>
            </a:br>
            <a:r>
              <a:rPr lang="fr-CA" dirty="0" smtClean="0"/>
              <a:t>Date</a:t>
            </a:r>
            <a:endParaRPr lang="fr-CA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 hasCustomPrompt="1"/>
          </p:nvPr>
        </p:nvSpPr>
        <p:spPr>
          <a:xfrm>
            <a:off x="2006600" y="330200"/>
            <a:ext cx="9508067" cy="12488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 smtClean="0"/>
              <a:t>Cliquez pour modifier le titre</a:t>
            </a:r>
          </a:p>
        </p:txBody>
      </p:sp>
    </p:spTree>
    <p:extLst>
      <p:ext uri="{BB962C8B-B14F-4D97-AF65-F5344CB8AC3E}">
        <p14:creationId xmlns:p14="http://schemas.microsoft.com/office/powerpoint/2010/main" val="669563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389479"/>
            <a:ext cx="9990663" cy="3486303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3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6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304543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ur deux ligne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/>
          </p:nvPr>
        </p:nvSpPr>
        <p:spPr>
          <a:xfrm>
            <a:off x="1072450" y="796911"/>
            <a:ext cx="9990663" cy="1347744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895449"/>
            <a:ext cx="9990663" cy="2971866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2450" y="215712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355867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6378231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2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819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8" hasCustomPrompt="1"/>
          </p:nvPr>
        </p:nvSpPr>
        <p:spPr>
          <a:xfrm>
            <a:off x="6378231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4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9" name="Espace réservé pour une image  2"/>
          <p:cNvSpPr>
            <a:spLocks noGrp="1"/>
          </p:cNvSpPr>
          <p:nvPr>
            <p:ph type="pic" sz="quarter" idx="19"/>
          </p:nvPr>
        </p:nvSpPr>
        <p:spPr>
          <a:xfrm>
            <a:off x="1230492" y="2389480"/>
            <a:ext cx="4583293" cy="3452521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 sz="1800">
                <a:latin typeface="Arial Narrow" panose="020B0606020202030204" pitchFamily="34" charset="0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547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5"/>
          </p:nvPr>
        </p:nvSpPr>
        <p:spPr>
          <a:xfrm>
            <a:off x="1230492" y="2389480"/>
            <a:ext cx="10046408" cy="3452521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 sz="1800">
                <a:latin typeface="Arial Narrow" panose="020B0606020202030204" pitchFamily="34" charset="0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CA" dirty="0"/>
          </a:p>
        </p:txBody>
      </p:sp>
      <p:sp>
        <p:nvSpPr>
          <p:cNvPr id="12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6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39496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 hasCustomPrompt="1"/>
          </p:nvPr>
        </p:nvSpPr>
        <p:spPr>
          <a:xfrm>
            <a:off x="2124000" y="796912"/>
            <a:ext cx="8735545" cy="4936067"/>
          </a:xfrm>
          <a:prstGeom prst="rect">
            <a:avLst/>
          </a:prstGeom>
        </p:spPr>
        <p:txBody>
          <a:bodyPr anchor="ctr"/>
          <a:lstStyle>
            <a:lvl1pPr marL="0" indent="0" algn="l">
              <a:defRPr sz="72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Titre de la section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5249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7597F-395A-4F22-A7D8-DC264620CC2E}" type="datetimeFigureOut">
              <a:rPr lang="fr-CA" smtClean="0"/>
              <a:t>2017-02-16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5308-0508-4A2F-A9D8-9085831A10E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9334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 hasCustomPrompt="1"/>
          </p:nvPr>
        </p:nvSpPr>
        <p:spPr>
          <a:xfrm>
            <a:off x="2124000" y="796912"/>
            <a:ext cx="8806927" cy="4936067"/>
          </a:xfrm>
          <a:prstGeom prst="rect">
            <a:avLst/>
          </a:prstGeom>
        </p:spPr>
        <p:txBody>
          <a:bodyPr anchor="t"/>
          <a:lstStyle>
            <a:lvl1pPr marL="0" indent="0" algn="l">
              <a:defRPr sz="96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Merci</a:t>
            </a:r>
            <a:br>
              <a:rPr lang="fr-FR" dirty="0" smtClean="0"/>
            </a:b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694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5"/>
          </a:xfrm>
          <a:prstGeom prst="rect">
            <a:avLst/>
          </a:prstGeom>
        </p:spPr>
      </p:pic>
      <p:sp>
        <p:nvSpPr>
          <p:cNvPr id="5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20050" y="1857375"/>
            <a:ext cx="2556227" cy="20817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1200"/>
              </a:spcBef>
              <a:buNone/>
              <a:defRPr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8020050" y="4200526"/>
            <a:ext cx="3629377" cy="3968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CA" dirty="0" smtClean="0"/>
              <a:t>Prénom Nom</a:t>
            </a:r>
            <a:br>
              <a:rPr lang="fr-CA" dirty="0" smtClean="0"/>
            </a:br>
            <a:r>
              <a:rPr lang="fr-CA" dirty="0" smtClean="0"/>
              <a:t>Date</a:t>
            </a:r>
            <a:endParaRPr lang="fr-CA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 hasCustomPrompt="1"/>
          </p:nvPr>
        </p:nvSpPr>
        <p:spPr>
          <a:xfrm>
            <a:off x="2006600" y="330200"/>
            <a:ext cx="9508067" cy="12488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 smtClean="0"/>
              <a:t>Cliquez pour modifier le titre</a:t>
            </a:r>
          </a:p>
        </p:txBody>
      </p:sp>
    </p:spTree>
    <p:extLst>
      <p:ext uri="{BB962C8B-B14F-4D97-AF65-F5344CB8AC3E}">
        <p14:creationId xmlns:p14="http://schemas.microsoft.com/office/powerpoint/2010/main" val="776961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389479"/>
            <a:ext cx="9990663" cy="3486303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3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6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60398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ur deux ligne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/>
          </p:nvPr>
        </p:nvSpPr>
        <p:spPr>
          <a:xfrm>
            <a:off x="1072450" y="796911"/>
            <a:ext cx="9990663" cy="1347744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895449"/>
            <a:ext cx="9990663" cy="2971866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2450" y="215712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215663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6378231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2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6867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8" hasCustomPrompt="1"/>
          </p:nvPr>
        </p:nvSpPr>
        <p:spPr>
          <a:xfrm>
            <a:off x="6378231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4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9" name="Espace réservé pour une image  2"/>
          <p:cNvSpPr>
            <a:spLocks noGrp="1"/>
          </p:cNvSpPr>
          <p:nvPr>
            <p:ph type="pic" sz="quarter" idx="19"/>
          </p:nvPr>
        </p:nvSpPr>
        <p:spPr>
          <a:xfrm>
            <a:off x="1230492" y="2389480"/>
            <a:ext cx="4583293" cy="3452521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 sz="1800">
                <a:latin typeface="Arial Narrow" panose="020B0606020202030204" pitchFamily="34" charset="0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6158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5"/>
          </p:nvPr>
        </p:nvSpPr>
        <p:spPr>
          <a:xfrm>
            <a:off x="1230492" y="2389480"/>
            <a:ext cx="10046408" cy="3452521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 sz="1800">
                <a:latin typeface="Arial Narrow" panose="020B0606020202030204" pitchFamily="34" charset="0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CA" dirty="0"/>
          </a:p>
        </p:txBody>
      </p:sp>
      <p:sp>
        <p:nvSpPr>
          <p:cNvPr id="12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6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280088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 hasCustomPrompt="1"/>
          </p:nvPr>
        </p:nvSpPr>
        <p:spPr>
          <a:xfrm>
            <a:off x="2124000" y="796912"/>
            <a:ext cx="8735545" cy="4936067"/>
          </a:xfrm>
          <a:prstGeom prst="rect">
            <a:avLst/>
          </a:prstGeom>
        </p:spPr>
        <p:txBody>
          <a:bodyPr anchor="ctr"/>
          <a:lstStyle>
            <a:lvl1pPr marL="0" indent="0" algn="l">
              <a:defRPr sz="72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Titre de la section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6327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 hasCustomPrompt="1"/>
          </p:nvPr>
        </p:nvSpPr>
        <p:spPr>
          <a:xfrm>
            <a:off x="2124000" y="796912"/>
            <a:ext cx="8806927" cy="4936067"/>
          </a:xfrm>
          <a:prstGeom prst="rect">
            <a:avLst/>
          </a:prstGeom>
        </p:spPr>
        <p:txBody>
          <a:bodyPr anchor="t"/>
          <a:lstStyle>
            <a:lvl1pPr marL="0" indent="0" algn="l">
              <a:defRPr sz="96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Merci</a:t>
            </a:r>
            <a:br>
              <a:rPr lang="fr-FR" dirty="0" smtClean="0"/>
            </a:b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1923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5"/>
          </a:xfrm>
          <a:prstGeom prst="rect">
            <a:avLst/>
          </a:prstGeom>
        </p:spPr>
      </p:pic>
      <p:sp>
        <p:nvSpPr>
          <p:cNvPr id="5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20050" y="1857375"/>
            <a:ext cx="2556227" cy="20817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1200"/>
              </a:spcBef>
              <a:buNone/>
              <a:defRPr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8020050" y="4200526"/>
            <a:ext cx="3629377" cy="3968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CA" dirty="0" smtClean="0"/>
              <a:t>Prénom Nom</a:t>
            </a:r>
            <a:br>
              <a:rPr lang="fr-CA" dirty="0" smtClean="0"/>
            </a:br>
            <a:r>
              <a:rPr lang="fr-CA" dirty="0" smtClean="0"/>
              <a:t>Date</a:t>
            </a:r>
            <a:endParaRPr lang="fr-CA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 hasCustomPrompt="1"/>
          </p:nvPr>
        </p:nvSpPr>
        <p:spPr>
          <a:xfrm>
            <a:off x="2006600" y="330200"/>
            <a:ext cx="9508067" cy="12488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 smtClean="0"/>
              <a:t>Cliquez pour modifier le titre</a:t>
            </a:r>
          </a:p>
        </p:txBody>
      </p:sp>
    </p:spTree>
    <p:extLst>
      <p:ext uri="{BB962C8B-B14F-4D97-AF65-F5344CB8AC3E}">
        <p14:creationId xmlns:p14="http://schemas.microsoft.com/office/powerpoint/2010/main" val="864778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7597F-395A-4F22-A7D8-DC264620CC2E}" type="datetimeFigureOut">
              <a:rPr lang="fr-CA" smtClean="0"/>
              <a:t>2017-02-16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5308-0508-4A2F-A9D8-9085831A10E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32473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389479"/>
            <a:ext cx="9990663" cy="3486303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3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6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302359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ur deux ligne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/>
          </p:nvPr>
        </p:nvSpPr>
        <p:spPr>
          <a:xfrm>
            <a:off x="1072450" y="796911"/>
            <a:ext cx="9990663" cy="1347744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895449"/>
            <a:ext cx="9990663" cy="2971866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2450" y="215712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9395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6378231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2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5612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8" hasCustomPrompt="1"/>
          </p:nvPr>
        </p:nvSpPr>
        <p:spPr>
          <a:xfrm>
            <a:off x="6378231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4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9" name="Espace réservé pour une image  2"/>
          <p:cNvSpPr>
            <a:spLocks noGrp="1"/>
          </p:cNvSpPr>
          <p:nvPr>
            <p:ph type="pic" sz="quarter" idx="19"/>
          </p:nvPr>
        </p:nvSpPr>
        <p:spPr>
          <a:xfrm>
            <a:off x="1230492" y="2389480"/>
            <a:ext cx="4583293" cy="3452521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 sz="1800">
                <a:latin typeface="Arial Narrow" panose="020B0606020202030204" pitchFamily="34" charset="0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486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5"/>
          </p:nvPr>
        </p:nvSpPr>
        <p:spPr>
          <a:xfrm>
            <a:off x="1230492" y="2389480"/>
            <a:ext cx="10046408" cy="3452521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 sz="1800">
                <a:latin typeface="Arial Narrow" panose="020B0606020202030204" pitchFamily="34" charset="0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CA" dirty="0"/>
          </a:p>
        </p:txBody>
      </p:sp>
      <p:sp>
        <p:nvSpPr>
          <p:cNvPr id="12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6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22796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 hasCustomPrompt="1"/>
          </p:nvPr>
        </p:nvSpPr>
        <p:spPr>
          <a:xfrm>
            <a:off x="2124000" y="796912"/>
            <a:ext cx="8735545" cy="4936067"/>
          </a:xfrm>
          <a:prstGeom prst="rect">
            <a:avLst/>
          </a:prstGeom>
        </p:spPr>
        <p:txBody>
          <a:bodyPr anchor="ctr"/>
          <a:lstStyle>
            <a:lvl1pPr marL="0" indent="0" algn="l">
              <a:defRPr sz="72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Titre de la section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434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 hasCustomPrompt="1"/>
          </p:nvPr>
        </p:nvSpPr>
        <p:spPr>
          <a:xfrm>
            <a:off x="2124000" y="796912"/>
            <a:ext cx="8806927" cy="4936067"/>
          </a:xfrm>
          <a:prstGeom prst="rect">
            <a:avLst/>
          </a:prstGeom>
        </p:spPr>
        <p:txBody>
          <a:bodyPr anchor="t"/>
          <a:lstStyle>
            <a:lvl1pPr marL="0" indent="0" algn="l">
              <a:defRPr sz="96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Merci</a:t>
            </a:r>
            <a:br>
              <a:rPr lang="fr-FR" dirty="0" smtClean="0"/>
            </a:b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8012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5"/>
          </a:xfrm>
          <a:prstGeom prst="rect">
            <a:avLst/>
          </a:prstGeom>
        </p:spPr>
      </p:pic>
      <p:sp>
        <p:nvSpPr>
          <p:cNvPr id="5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20050" y="1857375"/>
            <a:ext cx="2556227" cy="20817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1200"/>
              </a:spcBef>
              <a:buNone/>
              <a:defRPr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8020050" y="4200526"/>
            <a:ext cx="3629377" cy="3968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CA" dirty="0" smtClean="0"/>
              <a:t>Prénom Nom</a:t>
            </a:r>
            <a:br>
              <a:rPr lang="fr-CA" dirty="0" smtClean="0"/>
            </a:br>
            <a:r>
              <a:rPr lang="fr-CA" dirty="0" smtClean="0"/>
              <a:t>Date</a:t>
            </a:r>
            <a:endParaRPr lang="fr-CA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 hasCustomPrompt="1"/>
          </p:nvPr>
        </p:nvSpPr>
        <p:spPr>
          <a:xfrm>
            <a:off x="2006600" y="330200"/>
            <a:ext cx="9508067" cy="12488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 smtClean="0"/>
              <a:t>Cliquez pour modifier le titre</a:t>
            </a:r>
          </a:p>
        </p:txBody>
      </p:sp>
    </p:spTree>
    <p:extLst>
      <p:ext uri="{BB962C8B-B14F-4D97-AF65-F5344CB8AC3E}">
        <p14:creationId xmlns:p14="http://schemas.microsoft.com/office/powerpoint/2010/main" val="1645571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389479"/>
            <a:ext cx="9990663" cy="3486303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3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6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277138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ur deux ligne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/>
          </p:nvPr>
        </p:nvSpPr>
        <p:spPr>
          <a:xfrm>
            <a:off x="1072450" y="796911"/>
            <a:ext cx="9990663" cy="1347744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895449"/>
            <a:ext cx="9990663" cy="2971866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2450" y="215712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28691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7597F-395A-4F22-A7D8-DC264620CC2E}" type="datetimeFigureOut">
              <a:rPr lang="fr-CA" smtClean="0"/>
              <a:t>2017-02-16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5308-0508-4A2F-A9D8-9085831A10E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20642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6378231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2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486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8" hasCustomPrompt="1"/>
          </p:nvPr>
        </p:nvSpPr>
        <p:spPr>
          <a:xfrm>
            <a:off x="6378231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4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9" name="Espace réservé pour une image  2"/>
          <p:cNvSpPr>
            <a:spLocks noGrp="1"/>
          </p:cNvSpPr>
          <p:nvPr>
            <p:ph type="pic" sz="quarter" idx="19"/>
          </p:nvPr>
        </p:nvSpPr>
        <p:spPr>
          <a:xfrm>
            <a:off x="1230492" y="2389480"/>
            <a:ext cx="4583293" cy="3452521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 sz="1800">
                <a:latin typeface="Arial Narrow" panose="020B0606020202030204" pitchFamily="34" charset="0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6061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5"/>
          </p:nvPr>
        </p:nvSpPr>
        <p:spPr>
          <a:xfrm>
            <a:off x="1230492" y="2389480"/>
            <a:ext cx="10046408" cy="3452521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 sz="1800">
                <a:latin typeface="Arial Narrow" panose="020B0606020202030204" pitchFamily="34" charset="0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CA" dirty="0"/>
          </a:p>
        </p:txBody>
      </p:sp>
      <p:sp>
        <p:nvSpPr>
          <p:cNvPr id="12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6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23327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 hasCustomPrompt="1"/>
          </p:nvPr>
        </p:nvSpPr>
        <p:spPr>
          <a:xfrm>
            <a:off x="2124000" y="796912"/>
            <a:ext cx="8735545" cy="4936067"/>
          </a:xfrm>
          <a:prstGeom prst="rect">
            <a:avLst/>
          </a:prstGeom>
        </p:spPr>
        <p:txBody>
          <a:bodyPr anchor="ctr"/>
          <a:lstStyle>
            <a:lvl1pPr marL="0" indent="0" algn="l">
              <a:defRPr sz="72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Titre de la section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4192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 hasCustomPrompt="1"/>
          </p:nvPr>
        </p:nvSpPr>
        <p:spPr>
          <a:xfrm>
            <a:off x="2124000" y="796912"/>
            <a:ext cx="8806927" cy="4936067"/>
          </a:xfrm>
          <a:prstGeom prst="rect">
            <a:avLst/>
          </a:prstGeom>
        </p:spPr>
        <p:txBody>
          <a:bodyPr anchor="t"/>
          <a:lstStyle>
            <a:lvl1pPr marL="0" indent="0" algn="l">
              <a:defRPr sz="96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Merci</a:t>
            </a:r>
            <a:br>
              <a:rPr lang="fr-FR" dirty="0" smtClean="0"/>
            </a:b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836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C7597F-395A-4F22-A7D8-DC264620CC2E}" type="datetimeFigureOut">
              <a:rPr lang="fr-CA" smtClean="0"/>
              <a:t>2017-02-16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065308-0508-4A2F-A9D8-9085831A10E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1114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5"/>
          </a:xfrm>
          <a:prstGeom prst="rect">
            <a:avLst/>
          </a:prstGeom>
        </p:spPr>
      </p:pic>
      <p:sp>
        <p:nvSpPr>
          <p:cNvPr id="5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20050" y="1857375"/>
            <a:ext cx="2556227" cy="20817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1200"/>
              </a:spcBef>
              <a:buNone/>
              <a:defRPr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8020050" y="4200526"/>
            <a:ext cx="3629377" cy="3968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CA" dirty="0" smtClean="0"/>
              <a:t>Prénom Nom</a:t>
            </a:r>
            <a:br>
              <a:rPr lang="fr-CA" dirty="0" smtClean="0"/>
            </a:br>
            <a:r>
              <a:rPr lang="fr-CA" dirty="0" smtClean="0"/>
              <a:t>Date</a:t>
            </a:r>
            <a:endParaRPr lang="fr-CA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 hasCustomPrompt="1"/>
          </p:nvPr>
        </p:nvSpPr>
        <p:spPr>
          <a:xfrm>
            <a:off x="2006600" y="330200"/>
            <a:ext cx="9508067" cy="12488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 smtClean="0"/>
              <a:t>Cliquez pour modifier le titre</a:t>
            </a:r>
          </a:p>
        </p:txBody>
      </p:sp>
    </p:spTree>
    <p:extLst>
      <p:ext uri="{BB962C8B-B14F-4D97-AF65-F5344CB8AC3E}">
        <p14:creationId xmlns:p14="http://schemas.microsoft.com/office/powerpoint/2010/main" val="291910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389479"/>
            <a:ext cx="9990663" cy="3486303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3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6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126114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ur deux ligne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/>
          </p:nvPr>
        </p:nvSpPr>
        <p:spPr>
          <a:xfrm>
            <a:off x="1072450" y="796911"/>
            <a:ext cx="9990663" cy="1347744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895449"/>
            <a:ext cx="9990663" cy="2971866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2450" y="215712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146650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6378231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2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5749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7597F-395A-4F22-A7D8-DC264620CC2E}" type="datetimeFigureOut">
              <a:rPr lang="fr-CA" smtClean="0"/>
              <a:t>2017-02-16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5308-0508-4A2F-A9D8-9085831A10E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868498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8" hasCustomPrompt="1"/>
          </p:nvPr>
        </p:nvSpPr>
        <p:spPr>
          <a:xfrm>
            <a:off x="6378231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4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9" name="Espace réservé pour une image  2"/>
          <p:cNvSpPr>
            <a:spLocks noGrp="1"/>
          </p:cNvSpPr>
          <p:nvPr>
            <p:ph type="pic" sz="quarter" idx="19"/>
          </p:nvPr>
        </p:nvSpPr>
        <p:spPr>
          <a:xfrm>
            <a:off x="1230492" y="2389480"/>
            <a:ext cx="4583293" cy="3452521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 sz="1800">
                <a:latin typeface="Arial Narrow" panose="020B0606020202030204" pitchFamily="34" charset="0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8077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5"/>
          </p:nvPr>
        </p:nvSpPr>
        <p:spPr>
          <a:xfrm>
            <a:off x="1230492" y="2389480"/>
            <a:ext cx="10046408" cy="3452521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 sz="1800">
                <a:latin typeface="Arial Narrow" panose="020B0606020202030204" pitchFamily="34" charset="0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CA" dirty="0"/>
          </a:p>
        </p:txBody>
      </p:sp>
      <p:sp>
        <p:nvSpPr>
          <p:cNvPr id="12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6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28171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 hasCustomPrompt="1"/>
          </p:nvPr>
        </p:nvSpPr>
        <p:spPr>
          <a:xfrm>
            <a:off x="2124000" y="796912"/>
            <a:ext cx="8735545" cy="4936067"/>
          </a:xfrm>
          <a:prstGeom prst="rect">
            <a:avLst/>
          </a:prstGeom>
        </p:spPr>
        <p:txBody>
          <a:bodyPr anchor="ctr"/>
          <a:lstStyle>
            <a:lvl1pPr marL="0" indent="0" algn="l">
              <a:defRPr sz="72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Titre de la section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6109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 hasCustomPrompt="1"/>
          </p:nvPr>
        </p:nvSpPr>
        <p:spPr>
          <a:xfrm>
            <a:off x="2124000" y="796912"/>
            <a:ext cx="8806927" cy="4936067"/>
          </a:xfrm>
          <a:prstGeom prst="rect">
            <a:avLst/>
          </a:prstGeom>
        </p:spPr>
        <p:txBody>
          <a:bodyPr anchor="t"/>
          <a:lstStyle>
            <a:lvl1pPr marL="0" indent="0" algn="l">
              <a:defRPr sz="96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Merci</a:t>
            </a:r>
            <a:br>
              <a:rPr lang="fr-FR" dirty="0" smtClean="0"/>
            </a:b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9555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5"/>
          </a:xfrm>
          <a:prstGeom prst="rect">
            <a:avLst/>
          </a:prstGeom>
        </p:spPr>
      </p:pic>
      <p:sp>
        <p:nvSpPr>
          <p:cNvPr id="5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20050" y="1857375"/>
            <a:ext cx="2556227" cy="20817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1200"/>
              </a:spcBef>
              <a:buNone/>
              <a:defRPr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8020050" y="4200526"/>
            <a:ext cx="3629377" cy="3968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CA" dirty="0" smtClean="0"/>
              <a:t>Prénom Nom</a:t>
            </a:r>
            <a:br>
              <a:rPr lang="fr-CA" dirty="0" smtClean="0"/>
            </a:br>
            <a:r>
              <a:rPr lang="fr-CA" dirty="0" smtClean="0"/>
              <a:t>Date</a:t>
            </a:r>
            <a:endParaRPr lang="fr-CA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 hasCustomPrompt="1"/>
          </p:nvPr>
        </p:nvSpPr>
        <p:spPr>
          <a:xfrm>
            <a:off x="2006600" y="330200"/>
            <a:ext cx="9508067" cy="12488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 smtClean="0"/>
              <a:t>Cliquez pour modifier le titre</a:t>
            </a:r>
          </a:p>
        </p:txBody>
      </p:sp>
    </p:spTree>
    <p:extLst>
      <p:ext uri="{BB962C8B-B14F-4D97-AF65-F5344CB8AC3E}">
        <p14:creationId xmlns:p14="http://schemas.microsoft.com/office/powerpoint/2010/main" val="1099904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389479"/>
            <a:ext cx="9990663" cy="3486303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3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6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17672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ur deux ligne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/>
          </p:nvPr>
        </p:nvSpPr>
        <p:spPr>
          <a:xfrm>
            <a:off x="1072450" y="796911"/>
            <a:ext cx="9990663" cy="1347744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895449"/>
            <a:ext cx="9990663" cy="2971866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2450" y="215712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36776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6378231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2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681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8" hasCustomPrompt="1"/>
          </p:nvPr>
        </p:nvSpPr>
        <p:spPr>
          <a:xfrm>
            <a:off x="6378231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4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9" name="Espace réservé pour une image  2"/>
          <p:cNvSpPr>
            <a:spLocks noGrp="1"/>
          </p:cNvSpPr>
          <p:nvPr>
            <p:ph type="pic" sz="quarter" idx="19"/>
          </p:nvPr>
        </p:nvSpPr>
        <p:spPr>
          <a:xfrm>
            <a:off x="1230492" y="2389480"/>
            <a:ext cx="4583293" cy="3452521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 sz="1800">
                <a:latin typeface="Arial Narrow" panose="020B0606020202030204" pitchFamily="34" charset="0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3794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5"/>
          </p:nvPr>
        </p:nvSpPr>
        <p:spPr>
          <a:xfrm>
            <a:off x="1230492" y="2389480"/>
            <a:ext cx="10046408" cy="3452521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 sz="1800">
                <a:latin typeface="Arial Narrow" panose="020B0606020202030204" pitchFamily="34" charset="0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CA" dirty="0"/>
          </a:p>
        </p:txBody>
      </p:sp>
      <p:sp>
        <p:nvSpPr>
          <p:cNvPr id="12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6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216830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7597F-395A-4F22-A7D8-DC264620CC2E}" type="datetimeFigureOut">
              <a:rPr lang="fr-CA" smtClean="0"/>
              <a:t>2017-02-16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5308-0508-4A2F-A9D8-9085831A10E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95163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 hasCustomPrompt="1"/>
          </p:nvPr>
        </p:nvSpPr>
        <p:spPr>
          <a:xfrm>
            <a:off x="2124000" y="796912"/>
            <a:ext cx="8735545" cy="4936067"/>
          </a:xfrm>
          <a:prstGeom prst="rect">
            <a:avLst/>
          </a:prstGeom>
        </p:spPr>
        <p:txBody>
          <a:bodyPr anchor="ctr"/>
          <a:lstStyle>
            <a:lvl1pPr marL="0" indent="0" algn="l">
              <a:defRPr sz="72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Titre de la section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744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 hasCustomPrompt="1"/>
          </p:nvPr>
        </p:nvSpPr>
        <p:spPr>
          <a:xfrm>
            <a:off x="2124000" y="796912"/>
            <a:ext cx="8806927" cy="4936067"/>
          </a:xfrm>
          <a:prstGeom prst="rect">
            <a:avLst/>
          </a:prstGeom>
        </p:spPr>
        <p:txBody>
          <a:bodyPr anchor="t"/>
          <a:lstStyle>
            <a:lvl1pPr marL="0" indent="0" algn="l">
              <a:defRPr sz="96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Merci</a:t>
            </a:r>
            <a:br>
              <a:rPr lang="fr-FR" dirty="0" smtClean="0"/>
            </a:b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9313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5"/>
          </a:xfrm>
          <a:prstGeom prst="rect">
            <a:avLst/>
          </a:prstGeom>
        </p:spPr>
      </p:pic>
      <p:sp>
        <p:nvSpPr>
          <p:cNvPr id="5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20050" y="1857375"/>
            <a:ext cx="2556227" cy="20817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1200"/>
              </a:spcBef>
              <a:buNone/>
              <a:defRPr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8020050" y="4200526"/>
            <a:ext cx="3629377" cy="3968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CA" dirty="0" smtClean="0"/>
              <a:t>Prénom Nom</a:t>
            </a:r>
            <a:br>
              <a:rPr lang="fr-CA" dirty="0" smtClean="0"/>
            </a:br>
            <a:r>
              <a:rPr lang="fr-CA" dirty="0" smtClean="0"/>
              <a:t>Date</a:t>
            </a:r>
            <a:endParaRPr lang="fr-CA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 hasCustomPrompt="1"/>
          </p:nvPr>
        </p:nvSpPr>
        <p:spPr>
          <a:xfrm>
            <a:off x="2006600" y="330200"/>
            <a:ext cx="9508067" cy="12488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dirty="0" smtClean="0"/>
              <a:t>Cliquez pour modifier le titre</a:t>
            </a:r>
          </a:p>
        </p:txBody>
      </p:sp>
    </p:spTree>
    <p:extLst>
      <p:ext uri="{BB962C8B-B14F-4D97-AF65-F5344CB8AC3E}">
        <p14:creationId xmlns:p14="http://schemas.microsoft.com/office/powerpoint/2010/main" val="535337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389479"/>
            <a:ext cx="9990663" cy="3486303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3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6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395226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ur deux ligne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/>
          </p:nvPr>
        </p:nvSpPr>
        <p:spPr>
          <a:xfrm>
            <a:off x="1072450" y="796911"/>
            <a:ext cx="9990663" cy="1347744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895449"/>
            <a:ext cx="9990663" cy="2971866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2450" y="215712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286452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2450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6378231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2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342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8" hasCustomPrompt="1"/>
          </p:nvPr>
        </p:nvSpPr>
        <p:spPr>
          <a:xfrm>
            <a:off x="6378231" y="2389479"/>
            <a:ext cx="4741325" cy="3452435"/>
          </a:xfrm>
          <a:prstGeom prst="rect">
            <a:avLst/>
          </a:prstGeom>
        </p:spPr>
        <p:txBody>
          <a:bodyPr>
            <a:noAutofit/>
          </a:bodyPr>
          <a:lstStyle>
            <a:lvl1pPr marL="177800" indent="-177800">
              <a:spcBef>
                <a:spcPts val="1200"/>
              </a:spcBef>
              <a:spcAft>
                <a:spcPts val="600"/>
              </a:spcAft>
              <a:buClr>
                <a:srgbClr val="E7021A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1pPr>
            <a:lvl2pPr marL="355600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2pPr>
            <a:lvl3pPr marL="541338" indent="-185738">
              <a:spcBef>
                <a:spcPts val="0"/>
              </a:spcBef>
              <a:spcAft>
                <a:spcPts val="3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 texte Deuxième niveau</a:t>
            </a:r>
          </a:p>
          <a:p>
            <a:pPr lvl="2"/>
            <a:r>
              <a:rPr lang="fr-CA" dirty="0" smtClean="0"/>
              <a:t>Troisième niveau</a:t>
            </a:r>
          </a:p>
        </p:txBody>
      </p:sp>
      <p:sp>
        <p:nvSpPr>
          <p:cNvPr id="14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19" name="Espace réservé pour une image  2"/>
          <p:cNvSpPr>
            <a:spLocks noGrp="1"/>
          </p:cNvSpPr>
          <p:nvPr>
            <p:ph type="pic" sz="quarter" idx="19"/>
          </p:nvPr>
        </p:nvSpPr>
        <p:spPr>
          <a:xfrm>
            <a:off x="1230492" y="2389480"/>
            <a:ext cx="4583293" cy="3452521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 sz="1800">
                <a:latin typeface="Arial Narrow" panose="020B0606020202030204" pitchFamily="34" charset="0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1196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5"/>
          </p:nvPr>
        </p:nvSpPr>
        <p:spPr>
          <a:xfrm>
            <a:off x="1230492" y="2389480"/>
            <a:ext cx="10046408" cy="3452521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 sz="1800">
                <a:latin typeface="Arial Narrow" panose="020B0606020202030204" pitchFamily="34" charset="0"/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CA" dirty="0"/>
          </a:p>
        </p:txBody>
      </p:sp>
      <p:sp>
        <p:nvSpPr>
          <p:cNvPr id="12" name="Titre 18"/>
          <p:cNvSpPr>
            <a:spLocks noGrp="1"/>
          </p:cNvSpPr>
          <p:nvPr>
            <p:ph type="title"/>
          </p:nvPr>
        </p:nvSpPr>
        <p:spPr>
          <a:xfrm>
            <a:off x="1072450" y="796912"/>
            <a:ext cx="9990663" cy="837305"/>
          </a:xfrm>
          <a:prstGeom prst="rect">
            <a:avLst/>
          </a:prstGeom>
        </p:spPr>
        <p:txBody>
          <a:bodyPr/>
          <a:lstStyle>
            <a:lvl1pPr marL="0" indent="0" algn="l">
              <a:defRPr sz="40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CA" dirty="0"/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6" hasCustomPrompt="1"/>
          </p:nvPr>
        </p:nvSpPr>
        <p:spPr>
          <a:xfrm>
            <a:off x="1072450" y="1651151"/>
            <a:ext cx="9990663" cy="7213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 1</a:t>
            </a:r>
          </a:p>
        </p:txBody>
      </p:sp>
    </p:spTree>
    <p:extLst>
      <p:ext uri="{BB962C8B-B14F-4D97-AF65-F5344CB8AC3E}">
        <p14:creationId xmlns:p14="http://schemas.microsoft.com/office/powerpoint/2010/main" val="87849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 hasCustomPrompt="1"/>
          </p:nvPr>
        </p:nvSpPr>
        <p:spPr>
          <a:xfrm>
            <a:off x="2124000" y="796912"/>
            <a:ext cx="8735545" cy="4936067"/>
          </a:xfrm>
          <a:prstGeom prst="rect">
            <a:avLst/>
          </a:prstGeom>
        </p:spPr>
        <p:txBody>
          <a:bodyPr anchor="ctr"/>
          <a:lstStyle>
            <a:lvl1pPr marL="0" indent="0" algn="l">
              <a:defRPr sz="72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Titre de la section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5190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18"/>
          <p:cNvSpPr>
            <a:spLocks noGrp="1"/>
          </p:cNvSpPr>
          <p:nvPr>
            <p:ph type="title" hasCustomPrompt="1"/>
          </p:nvPr>
        </p:nvSpPr>
        <p:spPr>
          <a:xfrm>
            <a:off x="2124000" y="796912"/>
            <a:ext cx="8806927" cy="4936067"/>
          </a:xfrm>
          <a:prstGeom prst="rect">
            <a:avLst/>
          </a:prstGeom>
        </p:spPr>
        <p:txBody>
          <a:bodyPr anchor="t"/>
          <a:lstStyle>
            <a:lvl1pPr marL="0" indent="0" algn="l">
              <a:defRPr sz="9600" b="0">
                <a:solidFill>
                  <a:srgbClr val="CD092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Merci</a:t>
            </a:r>
            <a:br>
              <a:rPr lang="fr-FR" dirty="0" smtClean="0"/>
            </a:b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414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7597F-395A-4F22-A7D8-DC264620CC2E}" type="datetimeFigureOut">
              <a:rPr lang="fr-CA" smtClean="0"/>
              <a:t>2017-02-16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5308-0508-4A2F-A9D8-9085831A10E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484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7597F-395A-4F22-A7D8-DC264620CC2E}" type="datetimeFigureOut">
              <a:rPr lang="fr-CA" smtClean="0"/>
              <a:t>2017-02-16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5308-0508-4A2F-A9D8-9085831A10E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7295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7597F-395A-4F22-A7D8-DC264620CC2E}" type="datetimeFigureOut">
              <a:rPr lang="fr-CA" smtClean="0"/>
              <a:t>2017-02-16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5308-0508-4A2F-A9D8-9085831A10E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0396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57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65.xml"/><Relationship Id="rId9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7597F-395A-4F22-A7D8-DC264620CC2E}" type="datetimeFigureOut">
              <a:rPr lang="fr-CA" smtClean="0"/>
              <a:t>2017-02-16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65308-0508-4A2F-A9D8-9085831A10E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2054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0184" y="6356350"/>
            <a:ext cx="73603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90925">
              <a:tabLst>
                <a:tab pos="7200000" algn="r"/>
                <a:tab pos="7380000" algn="r"/>
              </a:tabLst>
              <a:defRPr/>
            </a:pPr>
            <a:r>
              <a:rPr lang="fr-CA" sz="900" cap="all" dirty="0" smtClean="0">
                <a:solidFill>
                  <a:srgbClr val="CD0920"/>
                </a:solidFill>
                <a:latin typeface="Arial Narrow"/>
                <a:cs typeface="Arial Narrow"/>
              </a:rPr>
              <a:t>Bibliothèque de l'Université Laval</a:t>
            </a:r>
            <a:endParaRPr lang="fr-CA" sz="9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1230492" y="6330950"/>
            <a:ext cx="1004640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 userDrawn="1"/>
        </p:nvCxnSpPr>
        <p:spPr>
          <a:xfrm>
            <a:off x="1230492" y="6330950"/>
            <a:ext cx="1004640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 userDrawn="1"/>
        </p:nvSpPr>
        <p:spPr>
          <a:xfrm>
            <a:off x="10119359" y="6330950"/>
            <a:ext cx="12683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fld id="{6F24DA93-BCC4-4E39-9BDB-A778E423E471}" type="slidenum">
              <a:rPr lang="fr-CA" sz="900" b="1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457200"/>
              <a:t>‹N°›</a:t>
            </a:fld>
            <a:endParaRPr lang="fr-CA" sz="1200" b="1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2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0184" y="6356350"/>
            <a:ext cx="73603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90925">
              <a:tabLst>
                <a:tab pos="7200000" algn="r"/>
                <a:tab pos="7380000" algn="r"/>
              </a:tabLst>
              <a:defRPr/>
            </a:pPr>
            <a:r>
              <a:rPr lang="fr-CA" sz="900" cap="all" dirty="0" smtClean="0">
                <a:solidFill>
                  <a:srgbClr val="CD0920"/>
                </a:solidFill>
                <a:latin typeface="Arial Narrow"/>
                <a:cs typeface="Arial Narrow"/>
              </a:rPr>
              <a:t>Bibliothèque de l'Université Laval</a:t>
            </a:r>
            <a:endParaRPr lang="fr-CA" sz="9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1230492" y="6330950"/>
            <a:ext cx="1004640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 userDrawn="1"/>
        </p:nvCxnSpPr>
        <p:spPr>
          <a:xfrm>
            <a:off x="1230492" y="6330950"/>
            <a:ext cx="1004640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 userDrawn="1"/>
        </p:nvSpPr>
        <p:spPr>
          <a:xfrm>
            <a:off x="10119359" y="6330950"/>
            <a:ext cx="12683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fld id="{6F24DA93-BCC4-4E39-9BDB-A778E423E471}" type="slidenum">
              <a:rPr lang="fr-CA" sz="900" b="1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457200"/>
              <a:t>‹N°›</a:t>
            </a:fld>
            <a:endParaRPr lang="fr-CA" sz="1200" b="1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9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0184" y="6356350"/>
            <a:ext cx="73603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90925">
              <a:tabLst>
                <a:tab pos="7200000" algn="r"/>
                <a:tab pos="7380000" algn="r"/>
              </a:tabLst>
              <a:defRPr/>
            </a:pPr>
            <a:r>
              <a:rPr lang="fr-CA" sz="900" cap="all" dirty="0" smtClean="0">
                <a:solidFill>
                  <a:srgbClr val="CD0920"/>
                </a:solidFill>
                <a:latin typeface="Arial Narrow"/>
                <a:cs typeface="Arial Narrow"/>
              </a:rPr>
              <a:t>Bibliothèque de l'Université Laval</a:t>
            </a:r>
            <a:endParaRPr lang="fr-CA" sz="9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1230492" y="6330950"/>
            <a:ext cx="1004640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 userDrawn="1"/>
        </p:nvCxnSpPr>
        <p:spPr>
          <a:xfrm>
            <a:off x="1230492" y="6330950"/>
            <a:ext cx="1004640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 userDrawn="1"/>
        </p:nvSpPr>
        <p:spPr>
          <a:xfrm>
            <a:off x="10119359" y="6330950"/>
            <a:ext cx="12683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fld id="{6F24DA93-BCC4-4E39-9BDB-A778E423E471}" type="slidenum">
              <a:rPr lang="fr-CA" sz="900" b="1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457200"/>
              <a:t>‹N°›</a:t>
            </a:fld>
            <a:endParaRPr lang="fr-CA" sz="1200" b="1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56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0184" y="6356350"/>
            <a:ext cx="73603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90925">
              <a:tabLst>
                <a:tab pos="7200000" algn="r"/>
                <a:tab pos="7380000" algn="r"/>
              </a:tabLst>
              <a:defRPr/>
            </a:pPr>
            <a:r>
              <a:rPr lang="fr-CA" sz="900" cap="all" dirty="0" smtClean="0">
                <a:solidFill>
                  <a:srgbClr val="CD0920"/>
                </a:solidFill>
                <a:latin typeface="Arial Narrow"/>
                <a:cs typeface="Arial Narrow"/>
              </a:rPr>
              <a:t>Bibliothèque de l'Université Laval</a:t>
            </a:r>
            <a:endParaRPr lang="fr-CA" sz="9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1230492" y="6330950"/>
            <a:ext cx="1004640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 userDrawn="1"/>
        </p:nvCxnSpPr>
        <p:spPr>
          <a:xfrm>
            <a:off x="1230492" y="6330950"/>
            <a:ext cx="1004640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 userDrawn="1"/>
        </p:nvSpPr>
        <p:spPr>
          <a:xfrm>
            <a:off x="10119359" y="6330950"/>
            <a:ext cx="12683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fld id="{6F24DA93-BCC4-4E39-9BDB-A778E423E471}" type="slidenum">
              <a:rPr lang="fr-CA" sz="900" b="1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457200"/>
              <a:t>‹N°›</a:t>
            </a:fld>
            <a:endParaRPr lang="fr-CA" sz="1200" b="1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78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0184" y="6356350"/>
            <a:ext cx="73603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90925">
              <a:tabLst>
                <a:tab pos="7200000" algn="r"/>
                <a:tab pos="7380000" algn="r"/>
              </a:tabLst>
              <a:defRPr/>
            </a:pPr>
            <a:r>
              <a:rPr lang="fr-CA" sz="900" cap="all" dirty="0" smtClean="0">
                <a:solidFill>
                  <a:srgbClr val="CD0920"/>
                </a:solidFill>
                <a:latin typeface="Arial Narrow"/>
                <a:cs typeface="Arial Narrow"/>
              </a:rPr>
              <a:t>Bibliothèque de l'Université Laval</a:t>
            </a:r>
            <a:endParaRPr lang="fr-CA" sz="9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1230492" y="6330950"/>
            <a:ext cx="1004640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 userDrawn="1"/>
        </p:nvCxnSpPr>
        <p:spPr>
          <a:xfrm>
            <a:off x="1230492" y="6330950"/>
            <a:ext cx="1004640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 userDrawn="1"/>
        </p:nvSpPr>
        <p:spPr>
          <a:xfrm>
            <a:off x="10119359" y="6330950"/>
            <a:ext cx="12683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fld id="{6F24DA93-BCC4-4E39-9BDB-A778E423E471}" type="slidenum">
              <a:rPr lang="fr-CA" sz="900" b="1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457200"/>
              <a:t>‹N°›</a:t>
            </a:fld>
            <a:endParaRPr lang="fr-CA" sz="1200" b="1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38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0184" y="6356350"/>
            <a:ext cx="73603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90925">
              <a:tabLst>
                <a:tab pos="7200000" algn="r"/>
                <a:tab pos="7380000" algn="r"/>
              </a:tabLst>
              <a:defRPr/>
            </a:pPr>
            <a:r>
              <a:rPr lang="fr-CA" sz="900" cap="all" dirty="0" smtClean="0">
                <a:solidFill>
                  <a:srgbClr val="CD0920"/>
                </a:solidFill>
                <a:latin typeface="Arial Narrow"/>
                <a:cs typeface="Arial Narrow"/>
              </a:rPr>
              <a:t>Bibliothèque de l'Université Laval</a:t>
            </a:r>
            <a:endParaRPr lang="fr-CA" sz="9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1230492" y="6330950"/>
            <a:ext cx="1004640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 userDrawn="1"/>
        </p:nvCxnSpPr>
        <p:spPr>
          <a:xfrm>
            <a:off x="1230492" y="6330950"/>
            <a:ext cx="1004640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 userDrawn="1"/>
        </p:nvSpPr>
        <p:spPr>
          <a:xfrm>
            <a:off x="10119359" y="6330950"/>
            <a:ext cx="12683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fld id="{6F24DA93-BCC4-4E39-9BDB-A778E423E471}" type="slidenum">
              <a:rPr lang="fr-CA" sz="900" b="1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457200"/>
              <a:t>‹N°›</a:t>
            </a:fld>
            <a:endParaRPr lang="fr-CA" sz="1200" b="1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0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40184" y="6356350"/>
            <a:ext cx="73603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90925">
              <a:tabLst>
                <a:tab pos="7200000" algn="r"/>
                <a:tab pos="7380000" algn="r"/>
              </a:tabLst>
              <a:defRPr/>
            </a:pPr>
            <a:r>
              <a:rPr lang="fr-CA" sz="900" cap="all" dirty="0" smtClean="0">
                <a:solidFill>
                  <a:srgbClr val="CD0920"/>
                </a:solidFill>
                <a:latin typeface="Arial Narrow"/>
                <a:cs typeface="Arial Narrow"/>
              </a:rPr>
              <a:t>Bibliothèque de l'Université Laval</a:t>
            </a:r>
            <a:endParaRPr lang="fr-CA" sz="9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1230492" y="6330950"/>
            <a:ext cx="1004640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 userDrawn="1"/>
        </p:nvCxnSpPr>
        <p:spPr>
          <a:xfrm>
            <a:off x="1230492" y="6330950"/>
            <a:ext cx="1004640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 userDrawn="1"/>
        </p:nvSpPr>
        <p:spPr>
          <a:xfrm>
            <a:off x="10119359" y="6330950"/>
            <a:ext cx="12683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fld id="{6F24DA93-BCC4-4E39-9BDB-A778E423E471}" type="slidenum">
              <a:rPr lang="fr-CA" sz="900" b="1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457200"/>
              <a:t>‹N°›</a:t>
            </a:fld>
            <a:endParaRPr lang="fr-CA" sz="1200" b="1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82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8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>
          <a:xfrm>
            <a:off x="7193280" y="1883501"/>
            <a:ext cx="4456147" cy="598442"/>
          </a:xfrm>
        </p:spPr>
        <p:txBody>
          <a:bodyPr/>
          <a:lstStyle/>
          <a:p>
            <a:r>
              <a:rPr lang="fr-CA" sz="3200" dirty="0" smtClean="0"/>
              <a:t>L’apport de la BUL</a:t>
            </a:r>
            <a:endParaRPr lang="fr-CA" sz="32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fr-CA" dirty="0" smtClean="0"/>
              <a:t>Steeve Vallières</a:t>
            </a:r>
          </a:p>
          <a:p>
            <a:r>
              <a:rPr lang="fr-CA" dirty="0" smtClean="0"/>
              <a:t>13 décembre 2016</a:t>
            </a:r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1831463" y="-122645"/>
            <a:ext cx="9508067" cy="1248838"/>
          </a:xfrm>
        </p:spPr>
        <p:txBody>
          <a:bodyPr>
            <a:normAutofit/>
          </a:bodyPr>
          <a:lstStyle/>
          <a:p>
            <a:r>
              <a:rPr lang="fr-CA" sz="3500" i="1" dirty="0" smtClean="0"/>
              <a:t>Implacables</a:t>
            </a:r>
            <a:r>
              <a:rPr lang="fr-CA" sz="3500" dirty="0" smtClean="0"/>
              <a:t> : inspiration, recherche et rédaction</a:t>
            </a:r>
            <a:endParaRPr lang="fr-CA" sz="3500" dirty="0"/>
          </a:p>
        </p:txBody>
      </p:sp>
    </p:spTree>
    <p:extLst>
      <p:ext uri="{BB962C8B-B14F-4D97-AF65-F5344CB8AC3E}">
        <p14:creationId xmlns:p14="http://schemas.microsoft.com/office/powerpoint/2010/main" val="247992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381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133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4036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903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2"/>
          <a:srcRect b="43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82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7795"/>
          <a:stretch/>
        </p:blipFill>
        <p:spPr bwMode="auto">
          <a:xfrm>
            <a:off x="0" y="0"/>
            <a:ext cx="12192000" cy="6653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800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3395"/>
          <a:stretch/>
        </p:blipFill>
        <p:spPr bwMode="auto">
          <a:xfrm>
            <a:off x="0" y="1"/>
            <a:ext cx="12192000" cy="6757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732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 rotWithShape="1">
          <a:blip r:embed="rId2"/>
          <a:srcRect b="49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71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 rotWithShape="1">
          <a:blip r:embed="rId2"/>
          <a:srcRect b="40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057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337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594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l="31094" t="9067" r="2223" b="6460"/>
          <a:stretch/>
        </p:blipFill>
        <p:spPr bwMode="auto">
          <a:xfrm>
            <a:off x="73891" y="0"/>
            <a:ext cx="12025746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721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79"/>
            <a:ext cx="12192000" cy="803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0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Plan de match</a:t>
            </a:r>
            <a:endParaRPr lang="fr-CA" dirty="0">
              <a:latin typeface="Times New Roman" panose="02020603050405020304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fr-CA" dirty="0" smtClean="0"/>
              <a:t>Pourquoi écrire un livre?</a:t>
            </a:r>
          </a:p>
          <a:p>
            <a:r>
              <a:rPr lang="fr-CA" dirty="0" smtClean="0"/>
              <a:t>Pourquoi les Jaros de la Beauce?</a:t>
            </a:r>
          </a:p>
          <a:p>
            <a:r>
              <a:rPr lang="fr-CA" dirty="0" smtClean="0"/>
              <a:t>Les outils de la BUL (la recherche)</a:t>
            </a:r>
          </a:p>
          <a:p>
            <a:r>
              <a:rPr lang="fr-CA" dirty="0" smtClean="0"/>
              <a:t>Les entrevues (complément de recherche)</a:t>
            </a:r>
          </a:p>
          <a:p>
            <a:r>
              <a:rPr lang="fr-CA" dirty="0" smtClean="0"/>
              <a:t>La rédaction</a:t>
            </a:r>
          </a:p>
          <a:p>
            <a:r>
              <a:rPr lang="fr-CA" dirty="0" smtClean="0"/>
              <a:t>L’éditeur</a:t>
            </a:r>
            <a:endParaRPr lang="fr-CA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836" y="796912"/>
            <a:ext cx="3213692" cy="514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3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7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1" y="0"/>
            <a:ext cx="12120979" cy="67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4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0"/>
          <a:stretch/>
        </p:blipFill>
        <p:spPr>
          <a:xfrm>
            <a:off x="1" y="0"/>
            <a:ext cx="6100052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53" y="0"/>
            <a:ext cx="6091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2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84381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575" y="1"/>
            <a:ext cx="57644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6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71657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6" r="1856" b="6279"/>
          <a:stretch/>
        </p:blipFill>
        <p:spPr>
          <a:xfrm>
            <a:off x="7271656" y="3182346"/>
            <a:ext cx="4920343" cy="367565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t="5833" r="48571" b="4971"/>
          <a:stretch/>
        </p:blipFill>
        <p:spPr>
          <a:xfrm>
            <a:off x="7271657" y="-1"/>
            <a:ext cx="4920343" cy="318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7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15" y="375693"/>
            <a:ext cx="4225770" cy="351616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15" y="4198503"/>
            <a:ext cx="4226612" cy="2384651"/>
          </a:xfrm>
          <a:prstGeom prst="rect">
            <a:avLst/>
          </a:prstGeom>
        </p:spPr>
      </p:pic>
      <p:pic>
        <p:nvPicPr>
          <p:cNvPr id="4" name="Espace réservé du contenu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912" y="375693"/>
            <a:ext cx="2776945" cy="2760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10" y="3328443"/>
            <a:ext cx="3730024" cy="373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9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2"/>
          <a:srcRect b="536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864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62" y="154742"/>
            <a:ext cx="3175000" cy="3175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23" y="2472847"/>
            <a:ext cx="3267075" cy="21431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238" y="3680534"/>
            <a:ext cx="278587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4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latin typeface="Times New Roman" panose="02020603050405020304" pitchFamily="18" charset="0"/>
              </a:rPr>
              <a:t>Pourquoi écrire un livre ?</a:t>
            </a:r>
            <a:endParaRPr lang="fr-CA" dirty="0">
              <a:latin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sz="3200" dirty="0" smtClean="0"/>
              <a:t>$</a:t>
            </a:r>
          </a:p>
          <a:p>
            <a:r>
              <a:rPr lang="fr-CA" sz="3200" dirty="0" smtClean="0"/>
              <a:t>Célébrité </a:t>
            </a:r>
          </a:p>
          <a:p>
            <a:r>
              <a:rPr lang="fr-CA" sz="3200" dirty="0" smtClean="0"/>
              <a:t> Besoin de s’exprimer</a:t>
            </a:r>
            <a:r>
              <a:rPr lang="fr-CA" dirty="0" smtClean="0"/>
              <a:t/>
            </a:r>
            <a:br>
              <a:rPr lang="fr-CA" dirty="0" smtClean="0"/>
            </a:br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37" y="2999952"/>
            <a:ext cx="646838" cy="431225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1685337" y="2999952"/>
            <a:ext cx="646838" cy="43122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1767840" y="2999952"/>
            <a:ext cx="564335" cy="43122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234" y="3431177"/>
            <a:ext cx="984898" cy="77956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374" y="3549664"/>
            <a:ext cx="670618" cy="54259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119" y="3549664"/>
            <a:ext cx="749873" cy="53649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68" y="4439196"/>
            <a:ext cx="435289" cy="39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2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79"/>
            <a:ext cx="12192000" cy="803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54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552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536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872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4698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0373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6" y="1209265"/>
            <a:ext cx="3571875" cy="47529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72" y="1209265"/>
            <a:ext cx="3219450" cy="47529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13" y="1209265"/>
            <a:ext cx="317182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8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381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050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381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342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35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213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51" y="0"/>
            <a:ext cx="4459714" cy="66928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765" y="547830"/>
            <a:ext cx="7497829" cy="60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3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5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Besoin d’exprimer une passion, </a:t>
            </a:r>
            <a:br>
              <a:rPr lang="fr-CA" dirty="0"/>
            </a:br>
            <a:r>
              <a:rPr lang="fr-CA" dirty="0"/>
              <a:t>un intérêt marqué pour :</a:t>
            </a:r>
            <a:endParaRPr lang="fr-CA" dirty="0">
              <a:latin typeface="Times New Roman" panose="02020603050405020304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fr-CA" dirty="0"/>
              <a:t>L’écriture = </a:t>
            </a:r>
            <a:r>
              <a:rPr lang="fr-CA" dirty="0" smtClean="0"/>
              <a:t>lecture = curiosité intellectuelle</a:t>
            </a:r>
            <a:endParaRPr lang="fr-CA" dirty="0"/>
          </a:p>
          <a:p>
            <a:r>
              <a:rPr lang="fr-CA" dirty="0"/>
              <a:t>Le sport (hockey, baseball, football</a:t>
            </a:r>
            <a:r>
              <a:rPr lang="fr-CA" dirty="0" smtClean="0"/>
              <a:t>)</a:t>
            </a:r>
            <a:br>
              <a:rPr lang="fr-CA" dirty="0" smtClean="0"/>
            </a:br>
            <a:r>
              <a:rPr lang="fr-CA" sz="1600" dirty="0"/>
              <a:t>→</a:t>
            </a:r>
            <a:r>
              <a:rPr lang="fr-CA" dirty="0" smtClean="0"/>
              <a:t> </a:t>
            </a:r>
            <a:r>
              <a:rPr lang="fr-CA" sz="1600" dirty="0"/>
              <a:t>Faiblesse de la documentation</a:t>
            </a:r>
          </a:p>
          <a:p>
            <a:r>
              <a:rPr lang="fr-CA" dirty="0" smtClean="0"/>
              <a:t>L’histoire et la recherche</a:t>
            </a:r>
            <a:r>
              <a:rPr lang="fr-CA" dirty="0"/>
              <a:t/>
            </a:r>
            <a:br>
              <a:rPr lang="fr-CA" dirty="0"/>
            </a:br>
            <a:r>
              <a:rPr lang="fr-CA" sz="1600" dirty="0"/>
              <a:t>→</a:t>
            </a:r>
            <a:r>
              <a:rPr lang="fr-CA" dirty="0" smtClean="0"/>
              <a:t> </a:t>
            </a:r>
            <a:r>
              <a:rPr lang="fr-CA" sz="1600" dirty="0"/>
              <a:t>Travaux universitaires</a:t>
            </a:r>
          </a:p>
        </p:txBody>
      </p:sp>
    </p:spTree>
    <p:extLst>
      <p:ext uri="{BB962C8B-B14F-4D97-AF65-F5344CB8AC3E}">
        <p14:creationId xmlns:p14="http://schemas.microsoft.com/office/powerpoint/2010/main" val="284708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4" grpI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5987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334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576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368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 rotWithShape="1">
          <a:blip r:embed="rId2"/>
          <a:srcRect b="554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599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13007"/>
          <a:stretch/>
        </p:blipFill>
        <p:spPr bwMode="auto">
          <a:xfrm>
            <a:off x="0" y="1"/>
            <a:ext cx="12192000" cy="6470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74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fr-CA" dirty="0" smtClean="0"/>
              <a:t>Se préparer</a:t>
            </a:r>
          </a:p>
          <a:p>
            <a:r>
              <a:rPr lang="fr-CA" dirty="0" smtClean="0"/>
              <a:t>Convaincre</a:t>
            </a:r>
            <a:endParaRPr lang="fr-CA" dirty="0"/>
          </a:p>
          <a:p>
            <a:r>
              <a:rPr lang="fr-CA" dirty="0" smtClean="0"/>
              <a:t>Servir de thérapeute</a:t>
            </a:r>
          </a:p>
          <a:p>
            <a:r>
              <a:rPr lang="fr-CA" dirty="0" smtClean="0"/>
              <a:t>Garder contact</a:t>
            </a:r>
            <a:endParaRPr lang="fr-CA" dirty="0"/>
          </a:p>
          <a:p>
            <a:endParaRPr lang="fr-CA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Les entrevues</a:t>
            </a:r>
            <a:endParaRPr lang="fr-CA" dirty="0">
              <a:latin typeface="Times New Roman" panose="02020603050405020304" pitchFamily="18" charset="0"/>
            </a:endParaRP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" r="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900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latin typeface="Times New Roman" panose="02020603050405020304" pitchFamily="18" charset="0"/>
              </a:rPr>
              <a:t>La rédaction</a:t>
            </a:r>
            <a:endParaRPr lang="fr-CA" dirty="0">
              <a:latin typeface="Times New Roman" panose="02020603050405020304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072449" y="1875673"/>
            <a:ext cx="9990663" cy="3486303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endParaRPr lang="fr-CA" altLang="fr-FR" b="1" dirty="0" smtClean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fr-CA" dirty="0" smtClean="0"/>
              <a:t>Point de départ : l’article</a:t>
            </a:r>
          </a:p>
          <a:p>
            <a:r>
              <a:rPr lang="fr-CA" dirty="0" smtClean="0"/>
              <a:t>Subjectivité : personnages et dialogues</a:t>
            </a:r>
          </a:p>
          <a:p>
            <a:r>
              <a:rPr lang="fr-CA" dirty="0" smtClean="0"/>
              <a:t>Anecdotes</a:t>
            </a:r>
          </a:p>
          <a:p>
            <a:r>
              <a:rPr lang="fr-CA" dirty="0" smtClean="0"/>
              <a:t>Chapitre d’amorce : accrocher le lecteur (les joueurs en prison)</a:t>
            </a:r>
          </a:p>
          <a:p>
            <a:r>
              <a:rPr lang="fr-CA" dirty="0" smtClean="0"/>
              <a:t>Discipline</a:t>
            </a:r>
          </a:p>
          <a:p>
            <a:r>
              <a:rPr lang="fr-CA" dirty="0" smtClean="0"/>
              <a:t>Feedback</a:t>
            </a:r>
          </a:p>
          <a:p>
            <a:r>
              <a:rPr lang="fr-CA" dirty="0" smtClean="0"/>
              <a:t>Ajustement et corrections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5408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fr-CA" dirty="0" smtClean="0"/>
              <a:t>Cibler les éditeurs en fonction de leur catalogue</a:t>
            </a:r>
          </a:p>
          <a:p>
            <a:r>
              <a:rPr lang="fr-CA" dirty="0" smtClean="0"/>
              <a:t>Contacter l’éditeur (courriel et manuscrit)</a:t>
            </a:r>
          </a:p>
          <a:p>
            <a:r>
              <a:rPr lang="fr-CA" dirty="0"/>
              <a:t>Utiliser les services d’une agence littéraire</a:t>
            </a:r>
          </a:p>
          <a:p>
            <a:pPr marL="0" indent="0">
              <a:buNone/>
            </a:pPr>
            <a:endParaRPr lang="fr-CA" dirty="0"/>
          </a:p>
          <a:p>
            <a:endParaRPr lang="fr-CA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Trouver un éditeur</a:t>
            </a:r>
            <a:endParaRPr lang="fr-CA" dirty="0">
              <a:latin typeface="Times New Roman" panose="02020603050405020304" pitchFamily="18" charset="0"/>
            </a:endParaRPr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r="58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440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6246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786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1" y="853093"/>
            <a:ext cx="3974014" cy="53606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96" y="853093"/>
            <a:ext cx="3532576" cy="536068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555" y="853093"/>
            <a:ext cx="3534932" cy="537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0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6" y="894411"/>
            <a:ext cx="5099257" cy="5053235"/>
          </a:xfrm>
          <a:prstGeom prst="rect">
            <a:avLst/>
          </a:prstGeom>
        </p:spPr>
      </p:pic>
      <p:pic>
        <p:nvPicPr>
          <p:cNvPr id="4" name="Picture 2" descr="https://d188rgcu4zozwl.cloudfront.net/content/B00JG3Y9VS/resources/2118225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589" y="399434"/>
            <a:ext cx="3875148" cy="566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6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latin typeface="Times New Roman" panose="02020603050405020304" pitchFamily="18" charset="0"/>
              </a:rPr>
              <a:t>Écrire un livre</a:t>
            </a:r>
            <a:endParaRPr lang="fr-CA" dirty="0">
              <a:latin typeface="Times New Roman" panose="02020603050405020304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fr-CA" dirty="0" smtClean="0"/>
              <a:t>Sur le sport.</a:t>
            </a:r>
            <a:endParaRPr lang="fr-CA" dirty="0"/>
          </a:p>
          <a:p>
            <a:r>
              <a:rPr lang="fr-CA" dirty="0" smtClean="0"/>
              <a:t>Mais pourquoi…</a:t>
            </a:r>
            <a:r>
              <a:rPr lang="fr-CA" sz="1600" dirty="0"/>
              <a:t> </a:t>
            </a:r>
            <a:r>
              <a:rPr lang="fr-CA" dirty="0" smtClean="0"/>
              <a:t>les </a:t>
            </a:r>
            <a:r>
              <a:rPr lang="fr-CA" dirty="0" err="1" smtClean="0"/>
              <a:t>Jaros</a:t>
            </a:r>
            <a:r>
              <a:rPr lang="fr-CA" dirty="0" smtClean="0"/>
              <a:t> de la Beauce?!</a:t>
            </a:r>
            <a:endParaRPr lang="fr-CA" sz="1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946" y="1445623"/>
            <a:ext cx="3384032" cy="460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4" grpId="1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" y="871591"/>
            <a:ext cx="3366745" cy="510248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871591"/>
            <a:ext cx="3335384" cy="50846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757" y="871591"/>
            <a:ext cx="3361815" cy="51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2"/>
          <a:srcRect b="42593"/>
          <a:stretch/>
        </p:blipFill>
        <p:spPr bwMode="auto">
          <a:xfrm>
            <a:off x="1166948" y="1036320"/>
            <a:ext cx="9771018" cy="4902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711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447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625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 rotWithShape="1">
          <a:blip r:embed="rId2"/>
          <a:srcRect b="3639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174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Espace réservé du contenu 4"/>
          <p:cNvPicPr>
            <a:picLocks noGrp="1"/>
          </p:cNvPicPr>
          <p:nvPr>
            <p:ph idx="1"/>
          </p:nvPr>
        </p:nvPicPr>
        <p:blipFill rotWithShape="1">
          <a:blip r:embed="rId2"/>
          <a:srcRect b="4036"/>
          <a:stretch/>
        </p:blipFill>
        <p:spPr bwMode="auto">
          <a:xfrm>
            <a:off x="0" y="-1"/>
            <a:ext cx="12192000" cy="67839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031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Espace réservé du contenu 4"/>
          <p:cNvPicPr>
            <a:picLocks noGrp="1"/>
          </p:cNvPicPr>
          <p:nvPr>
            <p:ph idx="1"/>
          </p:nvPr>
        </p:nvPicPr>
        <p:blipFill rotWithShape="1">
          <a:blip r:embed="rId2"/>
          <a:srcRect b="381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48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Lancement : 17 octobre 2015</a:t>
            </a:r>
            <a:endParaRPr lang="fr-CA" dirty="0">
              <a:latin typeface="Times New Roman" panose="02020603050405020304" pitchFamily="18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1" y="1707111"/>
            <a:ext cx="5745815" cy="382920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467" y="1745608"/>
            <a:ext cx="5628316" cy="375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4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Bilan – 1 an plus tard</a:t>
            </a:r>
            <a:endParaRPr lang="fr-CA" dirty="0">
              <a:latin typeface="Times New Roman" panose="02020603050405020304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072449" y="1875673"/>
            <a:ext cx="9990663" cy="3486303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endParaRPr lang="fr-CA" altLang="fr-FR" b="1" dirty="0" smtClean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fr-CA" dirty="0" smtClean="0"/>
              <a:t>Ventes : objectif de l’éditeur atteint</a:t>
            </a:r>
          </a:p>
          <a:p>
            <a:r>
              <a:rPr lang="fr-CA" dirty="0" smtClean="0"/>
              <a:t>Un film?</a:t>
            </a:r>
          </a:p>
          <a:p>
            <a:r>
              <a:rPr lang="fr-CA" dirty="0" smtClean="0"/>
              <a:t>Nouveau projet</a:t>
            </a:r>
          </a:p>
        </p:txBody>
      </p:sp>
    </p:spTree>
    <p:extLst>
      <p:ext uri="{BB962C8B-B14F-4D97-AF65-F5344CB8AC3E}">
        <p14:creationId xmlns:p14="http://schemas.microsoft.com/office/powerpoint/2010/main" val="37392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6000" dirty="0" smtClean="0"/>
              <a:t>Merci !</a:t>
            </a:r>
            <a:endParaRPr lang="fr-CA" sz="6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78" y="1071154"/>
            <a:ext cx="7080068" cy="48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6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À</a:t>
            </a:r>
            <a:r>
              <a:rPr lang="fr-CA" dirty="0" smtClean="0">
                <a:latin typeface="Times New Roman" panose="02020603050405020304" pitchFamily="18" charset="0"/>
              </a:rPr>
              <a:t> la BUL depuis 2006</a:t>
            </a:r>
            <a:endParaRPr lang="fr-CA" dirty="0">
              <a:latin typeface="Times New Roman" panose="02020603050405020304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fr-CA" dirty="0" smtClean="0"/>
              <a:t>Chance de rencontrer…</a:t>
            </a:r>
          </a:p>
          <a:p>
            <a:pPr marL="0" indent="0">
              <a:buNone/>
            </a:pPr>
            <a:r>
              <a:rPr lang="fr-CA" dirty="0"/>
              <a:t> </a:t>
            </a:r>
            <a:r>
              <a:rPr lang="fr-CA" dirty="0" smtClean="0"/>
              <a:t>   … le Parrain…</a:t>
            </a:r>
          </a:p>
          <a:p>
            <a:pPr marL="0" indent="0">
              <a:buNone/>
            </a:pPr>
            <a:r>
              <a:rPr lang="fr-CA" dirty="0"/>
              <a:t> </a:t>
            </a:r>
            <a:r>
              <a:rPr lang="fr-CA" dirty="0" smtClean="0"/>
              <a:t>   … de l’encyclopédie libre (Wikipédia)</a:t>
            </a:r>
            <a:endParaRPr lang="fr-CA" dirty="0"/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333" y="2404110"/>
            <a:ext cx="5181600" cy="347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35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458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40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340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40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946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barit 2015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-format-grand-ecran.potx" id="{D70E4F1C-3C63-4596-B63C-C03A7BE88FB0}" vid="{BD560C21-76D6-47F0-B57B-D4B708C90D89}"/>
    </a:ext>
  </a:extLst>
</a:theme>
</file>

<file path=ppt/theme/theme3.xml><?xml version="1.0" encoding="utf-8"?>
<a:theme xmlns:a="http://schemas.openxmlformats.org/drawingml/2006/main" name="1_Gabarit 2015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-format-grand-ecran.potx" id="{D70E4F1C-3C63-4596-B63C-C03A7BE88FB0}" vid="{BD560C21-76D6-47F0-B57B-D4B708C90D89}"/>
    </a:ext>
  </a:extLst>
</a:theme>
</file>

<file path=ppt/theme/theme4.xml><?xml version="1.0" encoding="utf-8"?>
<a:theme xmlns:a="http://schemas.openxmlformats.org/drawingml/2006/main" name="2_Gabarit 2015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-format-grand-ecran.potx" id="{D70E4F1C-3C63-4596-B63C-C03A7BE88FB0}" vid="{BD560C21-76D6-47F0-B57B-D4B708C90D89}"/>
    </a:ext>
  </a:extLst>
</a:theme>
</file>

<file path=ppt/theme/theme5.xml><?xml version="1.0" encoding="utf-8"?>
<a:theme xmlns:a="http://schemas.openxmlformats.org/drawingml/2006/main" name="3_Gabarit 2015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-format-grand-ecran.potx" id="{D70E4F1C-3C63-4596-B63C-C03A7BE88FB0}" vid="{BD560C21-76D6-47F0-B57B-D4B708C90D89}"/>
    </a:ext>
  </a:extLst>
</a:theme>
</file>

<file path=ppt/theme/theme6.xml><?xml version="1.0" encoding="utf-8"?>
<a:theme xmlns:a="http://schemas.openxmlformats.org/drawingml/2006/main" name="4_Gabarit 2015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-format-grand-ecran.potx" id="{D70E4F1C-3C63-4596-B63C-C03A7BE88FB0}" vid="{BD560C21-76D6-47F0-B57B-D4B708C90D89}"/>
    </a:ext>
  </a:extLst>
</a:theme>
</file>

<file path=ppt/theme/theme7.xml><?xml version="1.0" encoding="utf-8"?>
<a:theme xmlns:a="http://schemas.openxmlformats.org/drawingml/2006/main" name="5_Gabarit 2015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-format-grand-ecran.potx" id="{D70E4F1C-3C63-4596-B63C-C03A7BE88FB0}" vid="{BD560C21-76D6-47F0-B57B-D4B708C90D89}"/>
    </a:ext>
  </a:extLst>
</a:theme>
</file>

<file path=ppt/theme/theme8.xml><?xml version="1.0" encoding="utf-8"?>
<a:theme xmlns:a="http://schemas.openxmlformats.org/drawingml/2006/main" name="6_Gabarit 2015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-format-grand-ecran.potx" id="{D70E4F1C-3C63-4596-B63C-C03A7BE88FB0}" vid="{BD560C21-76D6-47F0-B57B-D4B708C90D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207</Words>
  <Application>Microsoft Office PowerPoint</Application>
  <PresentationFormat>Grand écran</PresentationFormat>
  <Paragraphs>51</Paragraphs>
  <Slides>58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58</vt:i4>
      </vt:variant>
    </vt:vector>
  </HeadingPairs>
  <TitlesOfParts>
    <vt:vector size="71" baseType="lpstr">
      <vt:lpstr>Arial</vt:lpstr>
      <vt:lpstr>Arial Narrow</vt:lpstr>
      <vt:lpstr>Calibri</vt:lpstr>
      <vt:lpstr>Calibri Light</vt:lpstr>
      <vt:lpstr>Times New Roman</vt:lpstr>
      <vt:lpstr>Thème Office</vt:lpstr>
      <vt:lpstr>Gabarit 2015</vt:lpstr>
      <vt:lpstr>1_Gabarit 2015</vt:lpstr>
      <vt:lpstr>2_Gabarit 2015</vt:lpstr>
      <vt:lpstr>3_Gabarit 2015</vt:lpstr>
      <vt:lpstr>4_Gabarit 2015</vt:lpstr>
      <vt:lpstr>5_Gabarit 2015</vt:lpstr>
      <vt:lpstr>6_Gabarit 2015</vt:lpstr>
      <vt:lpstr>Présentation PowerPoint</vt:lpstr>
      <vt:lpstr>Plan de match</vt:lpstr>
      <vt:lpstr>Pourquoi écrire un livre ?</vt:lpstr>
      <vt:lpstr>Besoin d’exprimer une passion,  un intérêt marqué pour :</vt:lpstr>
      <vt:lpstr>Écrire un livre</vt:lpstr>
      <vt:lpstr>À la BUL depuis 2006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entrevues</vt:lpstr>
      <vt:lpstr>La rédaction</vt:lpstr>
      <vt:lpstr>Trouver un éditeur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Lancement : 17 octobre 2015</vt:lpstr>
      <vt:lpstr>Bilan – 1 an plus tard</vt:lpstr>
      <vt:lpstr>Merci !</vt:lpstr>
    </vt:vector>
  </TitlesOfParts>
  <Company>Bibliothèque Université Laval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Steeve Vallières</dc:creator>
  <cp:lastModifiedBy>Daniela Zavala Mora</cp:lastModifiedBy>
  <cp:revision>105</cp:revision>
  <cp:lastPrinted>2016-12-05T13:10:00Z</cp:lastPrinted>
  <dcterms:created xsi:type="dcterms:W3CDTF">2016-11-01T15:26:35Z</dcterms:created>
  <dcterms:modified xsi:type="dcterms:W3CDTF">2017-02-16T14:51:57Z</dcterms:modified>
</cp:coreProperties>
</file>