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5" r:id="rId1"/>
  </p:sldMasterIdLst>
  <p:notesMasterIdLst>
    <p:notesMasterId r:id="rId20"/>
  </p:notesMasterIdLst>
  <p:handoutMasterIdLst>
    <p:handoutMasterId r:id="rId21"/>
  </p:handoutMasterIdLst>
  <p:sldIdLst>
    <p:sldId id="262" r:id="rId2"/>
    <p:sldId id="269" r:id="rId3"/>
    <p:sldId id="282" r:id="rId4"/>
    <p:sldId id="271" r:id="rId5"/>
    <p:sldId id="272" r:id="rId6"/>
    <p:sldId id="273" r:id="rId7"/>
    <p:sldId id="277" r:id="rId8"/>
    <p:sldId id="278" r:id="rId9"/>
    <p:sldId id="279" r:id="rId10"/>
    <p:sldId id="283" r:id="rId11"/>
    <p:sldId id="286" r:id="rId12"/>
    <p:sldId id="284" r:id="rId13"/>
    <p:sldId id="280" r:id="rId14"/>
    <p:sldId id="276" r:id="rId15"/>
    <p:sldId id="275" r:id="rId16"/>
    <p:sldId id="274" r:id="rId17"/>
    <p:sldId id="258" r:id="rId18"/>
    <p:sldId id="260" r:id="rId19"/>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0920"/>
    <a:srgbClr val="E7021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1" autoAdjust="0"/>
    <p:restoredTop sz="94660"/>
  </p:normalViewPr>
  <p:slideViewPr>
    <p:cSldViewPr snapToGrid="0" snapToObjects="1">
      <p:cViewPr varScale="1">
        <p:scale>
          <a:sx n="116" d="100"/>
          <a:sy n="116" d="100"/>
        </p:scale>
        <p:origin x="1212" y="108"/>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86" d="100"/>
          <a:sy n="86" d="100"/>
        </p:scale>
        <p:origin x="288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FEEB2A-81BB-41D8-AD8A-16EE735F2F7B}" type="datetimeFigureOut">
              <a:rPr lang="fr-CA" smtClean="0"/>
              <a:t>2016-05-11</a:t>
            </a:fld>
            <a:endParaRPr lang="fr-CA"/>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AD33F7B-C4AB-41E4-A192-09A6D3099783}" type="slidenum">
              <a:rPr lang="fr-CA" smtClean="0"/>
              <a:t>‹N°›</a:t>
            </a:fld>
            <a:endParaRPr lang="fr-CA"/>
          </a:p>
        </p:txBody>
      </p:sp>
    </p:spTree>
    <p:extLst>
      <p:ext uri="{BB962C8B-B14F-4D97-AF65-F5344CB8AC3E}">
        <p14:creationId xmlns:p14="http://schemas.microsoft.com/office/powerpoint/2010/main" val="36794857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D24CC7-F1D2-4DCE-ACFD-A3407C074FD6}" type="datetimeFigureOut">
              <a:rPr lang="fr-CA" smtClean="0"/>
              <a:t>2016-05-11</a:t>
            </a:fld>
            <a:endParaRPr lang="fr-CA"/>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96A452-A209-4183-A23F-986B3D74B82B}" type="slidenum">
              <a:rPr lang="fr-CA" smtClean="0"/>
              <a:t>‹N°›</a:t>
            </a:fld>
            <a:endParaRPr lang="fr-CA"/>
          </a:p>
        </p:txBody>
      </p:sp>
    </p:spTree>
    <p:extLst>
      <p:ext uri="{BB962C8B-B14F-4D97-AF65-F5344CB8AC3E}">
        <p14:creationId xmlns:p14="http://schemas.microsoft.com/office/powerpoint/2010/main" val="838675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Page titre">
    <p:spTree>
      <p:nvGrpSpPr>
        <p:cNvPr id="1" name=""/>
        <p:cNvGrpSpPr/>
        <p:nvPr/>
      </p:nvGrpSpPr>
      <p:grpSpPr>
        <a:xfrm>
          <a:off x="0" y="0"/>
          <a:ext cx="0" cy="0"/>
          <a:chOff x="0" y="0"/>
          <a:chExt cx="0" cy="0"/>
        </a:xfrm>
      </p:grpSpPr>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Espace réservé du texte 6"/>
          <p:cNvSpPr>
            <a:spLocks noGrp="1"/>
          </p:cNvSpPr>
          <p:nvPr>
            <p:ph type="body" sz="quarter" idx="13" hasCustomPrompt="1"/>
          </p:nvPr>
        </p:nvSpPr>
        <p:spPr>
          <a:xfrm>
            <a:off x="5350933" y="3742267"/>
            <a:ext cx="3386137" cy="558801"/>
          </a:xfrm>
          <a:prstGeom prst="rect">
            <a:avLst/>
          </a:prstGeom>
        </p:spPr>
        <p:txBody>
          <a:bodyPr>
            <a:noAutofit/>
          </a:bodyPr>
          <a:lstStyle>
            <a:lvl1pPr marL="0" indent="0">
              <a:spcBef>
                <a:spcPts val="1200"/>
              </a:spcBef>
              <a:buNone/>
              <a:defRPr sz="1600" b="0">
                <a:solidFill>
                  <a:schemeClr val="tx1">
                    <a:lumMod val="75000"/>
                    <a:lumOff val="25000"/>
                  </a:schemeClr>
                </a:solidFill>
                <a:latin typeface="Arial Narrow" panose="020B0606020202030204" pitchFamily="34" charset="0"/>
                <a:cs typeface="Times New Roman" panose="02020603050405020304" pitchFamily="18" charset="0"/>
              </a:defRPr>
            </a:lvl1pPr>
            <a:lvl2pPr marL="457200" indent="0">
              <a:buNone/>
              <a:defRPr sz="2300"/>
            </a:lvl2pPr>
            <a:lvl3pPr marL="914400" indent="0">
              <a:buNone/>
              <a:defRPr sz="2300"/>
            </a:lvl3pPr>
            <a:lvl4pPr marL="1371600" indent="0">
              <a:buNone/>
              <a:defRPr sz="2300"/>
            </a:lvl4pPr>
            <a:lvl5pPr marL="1828800" indent="0">
              <a:buNone/>
              <a:defRPr sz="2300"/>
            </a:lvl5pPr>
          </a:lstStyle>
          <a:p>
            <a:pPr lvl="0"/>
            <a:r>
              <a:rPr lang="fr-CA" dirty="0" smtClean="0"/>
              <a:t>Cliquez pour modifier le sous-titre</a:t>
            </a:r>
          </a:p>
        </p:txBody>
      </p:sp>
      <p:sp>
        <p:nvSpPr>
          <p:cNvPr id="10" name="Espace réservé du texte 9"/>
          <p:cNvSpPr>
            <a:spLocks noGrp="1"/>
          </p:cNvSpPr>
          <p:nvPr>
            <p:ph type="body" sz="quarter" idx="14" hasCustomPrompt="1"/>
          </p:nvPr>
        </p:nvSpPr>
        <p:spPr>
          <a:xfrm>
            <a:off x="5350933" y="4275663"/>
            <a:ext cx="3386137" cy="321733"/>
          </a:xfrm>
          <a:prstGeom prst="rect">
            <a:avLst/>
          </a:prstGeom>
        </p:spPr>
        <p:txBody>
          <a:bodyPr/>
          <a:lstStyle>
            <a:lvl1pPr marL="0" indent="0">
              <a:buNone/>
              <a:defRPr sz="1000" b="0" baseline="0">
                <a:latin typeface="Arial Narrow" panose="020B0606020202030204" pitchFamily="34" charset="0"/>
              </a:defRPr>
            </a:lvl1pPr>
          </a:lstStyle>
          <a:p>
            <a:pPr lvl="0"/>
            <a:r>
              <a:rPr lang="fr-CA" dirty="0" smtClean="0"/>
              <a:t>Prénom Nom</a:t>
            </a:r>
            <a:br>
              <a:rPr lang="fr-CA" dirty="0" smtClean="0"/>
            </a:br>
            <a:r>
              <a:rPr lang="fr-CA" dirty="0" smtClean="0"/>
              <a:t>Date</a:t>
            </a:r>
            <a:endParaRPr lang="fr-CA" dirty="0"/>
          </a:p>
        </p:txBody>
      </p:sp>
      <p:sp>
        <p:nvSpPr>
          <p:cNvPr id="6" name="Espace réservé du texte 5"/>
          <p:cNvSpPr>
            <a:spLocks noGrp="1"/>
          </p:cNvSpPr>
          <p:nvPr>
            <p:ph type="body" sz="quarter" idx="16" hasCustomPrompt="1"/>
          </p:nvPr>
        </p:nvSpPr>
        <p:spPr>
          <a:xfrm>
            <a:off x="1041400" y="0"/>
            <a:ext cx="7594600" cy="1244599"/>
          </a:xfrm>
          <a:prstGeom prst="rect">
            <a:avLst/>
          </a:prstGeom>
        </p:spPr>
        <p:txBody>
          <a:bodyPr anchor="ctr"/>
          <a:lstStyle>
            <a:lvl1pPr marL="0" indent="0">
              <a:buNone/>
              <a:defRPr sz="3200" b="1">
                <a:solidFill>
                  <a:srgbClr val="C00000"/>
                </a:solidFill>
                <a:latin typeface="Arial Narrow" panose="020B0606020202030204" pitchFamily="34" charset="0"/>
                <a:cs typeface="Arial" panose="020B0604020202020204" pitchFamily="34" charset="0"/>
              </a:defRPr>
            </a:lvl1pPr>
          </a:lstStyle>
          <a:p>
            <a:pPr lvl="0"/>
            <a:r>
              <a:rPr lang="fr-FR" dirty="0" smtClean="0"/>
              <a:t>Cliquez pour modifier le titre</a:t>
            </a:r>
            <a:endParaRPr lang="fr-CA" dirty="0"/>
          </a:p>
        </p:txBody>
      </p:sp>
    </p:spTree>
    <p:extLst>
      <p:ext uri="{BB962C8B-B14F-4D97-AF65-F5344CB8AC3E}">
        <p14:creationId xmlns:p14="http://schemas.microsoft.com/office/powerpoint/2010/main" val="194892288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10" name="Espace réservé du numéro de diapositive 8"/>
          <p:cNvSpPr>
            <a:spLocks noGrp="1"/>
          </p:cNvSpPr>
          <p:nvPr>
            <p:ph type="sldNum" sz="quarter" idx="4"/>
          </p:nvPr>
        </p:nvSpPr>
        <p:spPr>
          <a:xfrm>
            <a:off x="6383869" y="6356351"/>
            <a:ext cx="2057400" cy="230832"/>
          </a:xfrm>
          <a:prstGeom prst="rect">
            <a:avLst/>
          </a:prstGeom>
        </p:spPr>
        <p:txBody>
          <a:bodyPr vert="horz" lIns="91440" tIns="45720" rIns="91440" bIns="45720" rtlCol="0" anchor="ctr"/>
          <a:lstStyle>
            <a:lvl1pPr algn="r">
              <a:defRPr sz="900">
                <a:solidFill>
                  <a:schemeClr val="tx1">
                    <a:tint val="75000"/>
                  </a:schemeClr>
                </a:solidFill>
                <a:latin typeface="Arial Narrow" panose="020B0606020202030204" pitchFamily="34" charset="0"/>
              </a:defRPr>
            </a:lvl1pPr>
          </a:lstStyle>
          <a:p>
            <a:fld id="{6D3BD7DA-67B7-4CC1-928A-9CF4223F0B1C}" type="slidenum">
              <a:rPr lang="fr-CA" smtClean="0"/>
              <a:pPr/>
              <a:t>‹N°›</a:t>
            </a:fld>
            <a:endParaRPr lang="fr-CA" dirty="0"/>
          </a:p>
        </p:txBody>
      </p:sp>
      <p:sp>
        <p:nvSpPr>
          <p:cNvPr id="11" name="Titre 18"/>
          <p:cNvSpPr>
            <a:spLocks noGrp="1"/>
          </p:cNvSpPr>
          <p:nvPr>
            <p:ph type="title"/>
          </p:nvPr>
        </p:nvSpPr>
        <p:spPr>
          <a:xfrm>
            <a:off x="804337" y="796911"/>
            <a:ext cx="7492997" cy="837305"/>
          </a:xfrm>
          <a:prstGeom prst="rect">
            <a:avLst/>
          </a:prstGeom>
        </p:spPr>
        <p:txBody>
          <a:bodyPr/>
          <a:lstStyle>
            <a:lvl1pPr marL="0" indent="0" algn="l">
              <a:defRPr sz="4000" b="0">
                <a:solidFill>
                  <a:srgbClr val="CD0920"/>
                </a:solidFill>
                <a:latin typeface="Arial Narrow" panose="020B0606020202030204" pitchFamily="34" charset="0"/>
                <a:cs typeface="Times New Roman" panose="02020603050405020304" pitchFamily="18" charset="0"/>
              </a:defRPr>
            </a:lvl1pPr>
          </a:lstStyle>
          <a:p>
            <a:r>
              <a:rPr lang="fr-FR" smtClean="0"/>
              <a:t>Modifiez le style du titre</a:t>
            </a:r>
            <a:endParaRPr lang="fr-CA" dirty="0"/>
          </a:p>
        </p:txBody>
      </p:sp>
      <p:sp>
        <p:nvSpPr>
          <p:cNvPr id="14" name="Espace réservé du contenu 2"/>
          <p:cNvSpPr>
            <a:spLocks noGrp="1"/>
          </p:cNvSpPr>
          <p:nvPr>
            <p:ph idx="1" hasCustomPrompt="1"/>
          </p:nvPr>
        </p:nvSpPr>
        <p:spPr>
          <a:xfrm>
            <a:off x="804337" y="2389479"/>
            <a:ext cx="7492997" cy="3486303"/>
          </a:xfrm>
          <a:prstGeom prst="rect">
            <a:avLst/>
          </a:prstGeom>
        </p:spPr>
        <p:txBody>
          <a:bodyPr>
            <a:noAutofit/>
          </a:bodyPr>
          <a:lstStyle>
            <a:lvl1pPr marL="177800" indent="-177800">
              <a:spcBef>
                <a:spcPts val="300"/>
              </a:spcBef>
              <a:spcAft>
                <a:spcPts val="600"/>
              </a:spcAft>
              <a:buClr>
                <a:srgbClr val="E7021A"/>
              </a:buClr>
              <a:defRPr sz="1800">
                <a:solidFill>
                  <a:schemeClr val="tx1">
                    <a:lumMod val="75000"/>
                    <a:lumOff val="25000"/>
                  </a:schemeClr>
                </a:solidFill>
                <a:latin typeface="Arial Narrow"/>
                <a:cs typeface="Arial Narrow"/>
              </a:defRPr>
            </a:lvl1pPr>
            <a:lvl2pPr marL="355600" indent="-177800">
              <a:spcBef>
                <a:spcPts val="0"/>
              </a:spcBef>
              <a:spcAft>
                <a:spcPts val="600"/>
              </a:spcAft>
              <a:buFont typeface="Arial" panose="020B0604020202020204" pitchFamily="34" charset="0"/>
              <a:buChar char="»"/>
              <a:defRPr sz="1600" b="0">
                <a:solidFill>
                  <a:schemeClr val="tx1">
                    <a:lumMod val="75000"/>
                    <a:lumOff val="25000"/>
                  </a:schemeClr>
                </a:solidFill>
                <a:latin typeface="Arial Narrow"/>
                <a:cs typeface="Arial Narrow"/>
              </a:defRPr>
            </a:lvl2pPr>
            <a:lvl3pPr marL="541338" indent="-185738">
              <a:spcBef>
                <a:spcPts val="0"/>
              </a:spcBef>
              <a:spcAft>
                <a:spcPts val="300"/>
              </a:spcAft>
              <a:defRPr sz="1400">
                <a:solidFill>
                  <a:schemeClr val="bg1">
                    <a:lumMod val="50000"/>
                  </a:schemeClr>
                </a:solidFill>
                <a:latin typeface="Arial Narrow"/>
                <a:cs typeface="Arial Narrow"/>
              </a:defRPr>
            </a:lvl3pPr>
            <a:lvl4pPr>
              <a:defRPr sz="1600">
                <a:solidFill>
                  <a:schemeClr val="tx1">
                    <a:lumMod val="50000"/>
                    <a:lumOff val="50000"/>
                  </a:schemeClr>
                </a:solidFill>
                <a:latin typeface="Arial Narrow"/>
                <a:cs typeface="Arial Narrow"/>
              </a:defRPr>
            </a:lvl4pPr>
            <a:lvl5pPr>
              <a:defRPr sz="1600">
                <a:solidFill>
                  <a:schemeClr val="tx1">
                    <a:lumMod val="50000"/>
                    <a:lumOff val="50000"/>
                  </a:schemeClr>
                </a:solidFill>
                <a:latin typeface="Arial Narrow"/>
                <a:cs typeface="Arial Narrow"/>
              </a:defRPr>
            </a:lvl5pPr>
          </a:lstStyle>
          <a:p>
            <a:pPr lvl="0"/>
            <a:r>
              <a:rPr lang="fr-CA" dirty="0" smtClean="0"/>
              <a:t>Cliquez pour modifier le texte </a:t>
            </a:r>
          </a:p>
          <a:p>
            <a:pPr lvl="1"/>
            <a:r>
              <a:rPr lang="fr-CA" dirty="0" smtClean="0"/>
              <a:t>Deuxième niveau</a:t>
            </a:r>
          </a:p>
          <a:p>
            <a:pPr lvl="2"/>
            <a:r>
              <a:rPr lang="fr-CA" dirty="0" smtClean="0"/>
              <a:t>Troisième niveau</a:t>
            </a:r>
          </a:p>
        </p:txBody>
      </p:sp>
      <p:sp>
        <p:nvSpPr>
          <p:cNvPr id="16" name="Espace réservé du texte 6"/>
          <p:cNvSpPr>
            <a:spLocks noGrp="1"/>
          </p:cNvSpPr>
          <p:nvPr>
            <p:ph type="body" sz="quarter" idx="13" hasCustomPrompt="1"/>
          </p:nvPr>
        </p:nvSpPr>
        <p:spPr>
          <a:xfrm>
            <a:off x="804337" y="1651150"/>
            <a:ext cx="7492997" cy="721395"/>
          </a:xfrm>
          <a:prstGeom prst="rect">
            <a:avLst/>
          </a:prstGeom>
        </p:spPr>
        <p:txBody>
          <a:bodyPr>
            <a:noAutofit/>
          </a:bodyPr>
          <a:lstStyle>
            <a:lvl1pPr marL="0" indent="0">
              <a:spcBef>
                <a:spcPts val="1200"/>
              </a:spcBef>
              <a:buNone/>
              <a:defRPr sz="2000" b="1">
                <a:solidFill>
                  <a:schemeClr val="tx1">
                    <a:lumMod val="75000"/>
                    <a:lumOff val="25000"/>
                  </a:schemeClr>
                </a:solidFill>
                <a:latin typeface="Arial Narrow" panose="020B0606020202030204" pitchFamily="34" charset="0"/>
                <a:cs typeface="Times New Roman" panose="02020603050405020304" pitchFamily="18" charset="0"/>
              </a:defRPr>
            </a:lvl1pPr>
            <a:lvl2pPr marL="457200" indent="0">
              <a:buNone/>
              <a:defRPr sz="2300"/>
            </a:lvl2pPr>
            <a:lvl3pPr marL="914400" indent="0">
              <a:buNone/>
              <a:defRPr sz="2300"/>
            </a:lvl3pPr>
            <a:lvl4pPr marL="1371600" indent="0">
              <a:buNone/>
              <a:defRPr sz="2300"/>
            </a:lvl4pPr>
            <a:lvl5pPr marL="1828800" indent="0">
              <a:buNone/>
              <a:defRPr sz="2300"/>
            </a:lvl5pPr>
          </a:lstStyle>
          <a:p>
            <a:pPr lvl="0"/>
            <a:r>
              <a:rPr lang="fr-CA" dirty="0" smtClean="0"/>
              <a:t>Cliquez pour modifier le sous-titre 1</a:t>
            </a:r>
          </a:p>
        </p:txBody>
      </p:sp>
    </p:spTree>
    <p:extLst>
      <p:ext uri="{BB962C8B-B14F-4D97-AF65-F5344CB8AC3E}">
        <p14:creationId xmlns:p14="http://schemas.microsoft.com/office/powerpoint/2010/main" val="3834737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re sur deux lignes et contenu">
    <p:spTree>
      <p:nvGrpSpPr>
        <p:cNvPr id="1" name=""/>
        <p:cNvGrpSpPr/>
        <p:nvPr/>
      </p:nvGrpSpPr>
      <p:grpSpPr>
        <a:xfrm>
          <a:off x="0" y="0"/>
          <a:ext cx="0" cy="0"/>
          <a:chOff x="0" y="0"/>
          <a:chExt cx="0" cy="0"/>
        </a:xfrm>
      </p:grpSpPr>
      <p:sp>
        <p:nvSpPr>
          <p:cNvPr id="32" name="Titre 18"/>
          <p:cNvSpPr>
            <a:spLocks noGrp="1"/>
          </p:cNvSpPr>
          <p:nvPr>
            <p:ph type="title"/>
          </p:nvPr>
        </p:nvSpPr>
        <p:spPr>
          <a:xfrm>
            <a:off x="804337" y="796911"/>
            <a:ext cx="7492997" cy="1347744"/>
          </a:xfrm>
          <a:prstGeom prst="rect">
            <a:avLst/>
          </a:prstGeom>
        </p:spPr>
        <p:txBody>
          <a:bodyPr/>
          <a:lstStyle>
            <a:lvl1pPr marL="0" indent="0" algn="l">
              <a:defRPr sz="4000" b="0">
                <a:solidFill>
                  <a:srgbClr val="CD0920"/>
                </a:solidFill>
                <a:latin typeface="Arial Narrow" panose="020B0606020202030204" pitchFamily="34" charset="0"/>
                <a:cs typeface="Times New Roman" panose="02020603050405020304" pitchFamily="18" charset="0"/>
              </a:defRPr>
            </a:lvl1pPr>
          </a:lstStyle>
          <a:p>
            <a:r>
              <a:rPr lang="fr-FR" smtClean="0"/>
              <a:t>Modifiez le style du titre</a:t>
            </a:r>
            <a:endParaRPr lang="fr-CA" dirty="0"/>
          </a:p>
        </p:txBody>
      </p:sp>
      <p:sp>
        <p:nvSpPr>
          <p:cNvPr id="15" name="Espace réservé du contenu 2"/>
          <p:cNvSpPr>
            <a:spLocks noGrp="1"/>
          </p:cNvSpPr>
          <p:nvPr>
            <p:ph idx="1" hasCustomPrompt="1"/>
          </p:nvPr>
        </p:nvSpPr>
        <p:spPr>
          <a:xfrm>
            <a:off x="804337" y="2895449"/>
            <a:ext cx="7492997" cy="2971866"/>
          </a:xfrm>
          <a:prstGeom prst="rect">
            <a:avLst/>
          </a:prstGeom>
        </p:spPr>
        <p:txBody>
          <a:bodyPr>
            <a:noAutofit/>
          </a:bodyPr>
          <a:lstStyle>
            <a:lvl1pPr marL="177800" indent="-177800">
              <a:spcBef>
                <a:spcPts val="1200"/>
              </a:spcBef>
              <a:spcAft>
                <a:spcPts val="600"/>
              </a:spcAft>
              <a:buClr>
                <a:srgbClr val="E7021A"/>
              </a:buClr>
              <a:defRPr sz="1800">
                <a:solidFill>
                  <a:schemeClr val="tx1">
                    <a:lumMod val="75000"/>
                    <a:lumOff val="25000"/>
                  </a:schemeClr>
                </a:solidFill>
                <a:latin typeface="Arial Narrow"/>
                <a:cs typeface="Arial Narrow"/>
              </a:defRPr>
            </a:lvl1pPr>
            <a:lvl2pPr marL="355600" indent="-177800">
              <a:spcBef>
                <a:spcPts val="0"/>
              </a:spcBef>
              <a:spcAft>
                <a:spcPts val="600"/>
              </a:spcAft>
              <a:buFont typeface="Arial" panose="020B0604020202020204" pitchFamily="34" charset="0"/>
              <a:buChar char="»"/>
              <a:defRPr sz="1600" b="0">
                <a:solidFill>
                  <a:schemeClr val="tx1">
                    <a:lumMod val="75000"/>
                    <a:lumOff val="25000"/>
                  </a:schemeClr>
                </a:solidFill>
                <a:latin typeface="Arial Narrow"/>
                <a:cs typeface="Arial Narrow"/>
              </a:defRPr>
            </a:lvl2pPr>
            <a:lvl3pPr marL="541338" indent="-185738">
              <a:spcBef>
                <a:spcPts val="0"/>
              </a:spcBef>
              <a:spcAft>
                <a:spcPts val="300"/>
              </a:spcAft>
              <a:defRPr sz="1400">
                <a:solidFill>
                  <a:schemeClr val="bg1">
                    <a:lumMod val="50000"/>
                  </a:schemeClr>
                </a:solidFill>
                <a:latin typeface="Arial Narrow"/>
                <a:cs typeface="Arial Narrow"/>
              </a:defRPr>
            </a:lvl3pPr>
            <a:lvl4pPr>
              <a:defRPr sz="1600">
                <a:solidFill>
                  <a:schemeClr val="tx1">
                    <a:lumMod val="50000"/>
                    <a:lumOff val="50000"/>
                  </a:schemeClr>
                </a:solidFill>
                <a:latin typeface="Arial Narrow"/>
                <a:cs typeface="Arial Narrow"/>
              </a:defRPr>
            </a:lvl4pPr>
            <a:lvl5pPr>
              <a:defRPr sz="1600">
                <a:solidFill>
                  <a:schemeClr val="tx1">
                    <a:lumMod val="50000"/>
                    <a:lumOff val="50000"/>
                  </a:schemeClr>
                </a:solidFill>
                <a:latin typeface="Arial Narrow"/>
                <a:cs typeface="Arial Narrow"/>
              </a:defRPr>
            </a:lvl5pPr>
          </a:lstStyle>
          <a:p>
            <a:pPr lvl="0"/>
            <a:r>
              <a:rPr lang="fr-CA" dirty="0" smtClean="0"/>
              <a:t>Cliquez pour modifier le texte </a:t>
            </a:r>
          </a:p>
          <a:p>
            <a:pPr lvl="1"/>
            <a:r>
              <a:rPr lang="fr-CA" dirty="0" smtClean="0"/>
              <a:t>Deuxième niveau</a:t>
            </a:r>
          </a:p>
          <a:p>
            <a:pPr lvl="2"/>
            <a:r>
              <a:rPr lang="fr-CA" dirty="0" smtClean="0"/>
              <a:t>Troisième niveau</a:t>
            </a:r>
          </a:p>
        </p:txBody>
      </p:sp>
      <p:sp>
        <p:nvSpPr>
          <p:cNvPr id="29" name="Espace réservé du numéro de diapositive 8"/>
          <p:cNvSpPr>
            <a:spLocks noGrp="1"/>
          </p:cNvSpPr>
          <p:nvPr>
            <p:ph type="sldNum" sz="quarter" idx="4"/>
          </p:nvPr>
        </p:nvSpPr>
        <p:spPr>
          <a:xfrm>
            <a:off x="6383869" y="6356351"/>
            <a:ext cx="2057400" cy="230832"/>
          </a:xfrm>
          <a:prstGeom prst="rect">
            <a:avLst/>
          </a:prstGeom>
        </p:spPr>
        <p:txBody>
          <a:bodyPr vert="horz" lIns="91440" tIns="45720" rIns="91440" bIns="45720" rtlCol="0" anchor="ctr"/>
          <a:lstStyle>
            <a:lvl1pPr algn="r">
              <a:defRPr sz="900">
                <a:solidFill>
                  <a:schemeClr val="tx1">
                    <a:tint val="75000"/>
                  </a:schemeClr>
                </a:solidFill>
                <a:latin typeface="Arial Narrow" panose="020B0606020202030204" pitchFamily="34" charset="0"/>
              </a:defRPr>
            </a:lvl1pPr>
          </a:lstStyle>
          <a:p>
            <a:fld id="{6D3BD7DA-67B7-4CC1-928A-9CF4223F0B1C}" type="slidenum">
              <a:rPr lang="fr-CA" smtClean="0"/>
              <a:pPr/>
              <a:t>‹N°›</a:t>
            </a:fld>
            <a:endParaRPr lang="fr-CA" dirty="0"/>
          </a:p>
        </p:txBody>
      </p:sp>
      <p:sp>
        <p:nvSpPr>
          <p:cNvPr id="17" name="Espace réservé du texte 6"/>
          <p:cNvSpPr>
            <a:spLocks noGrp="1"/>
          </p:cNvSpPr>
          <p:nvPr>
            <p:ph type="body" sz="quarter" idx="13" hasCustomPrompt="1"/>
          </p:nvPr>
        </p:nvSpPr>
        <p:spPr>
          <a:xfrm>
            <a:off x="804337" y="2157120"/>
            <a:ext cx="7492997" cy="721395"/>
          </a:xfrm>
          <a:prstGeom prst="rect">
            <a:avLst/>
          </a:prstGeom>
        </p:spPr>
        <p:txBody>
          <a:bodyPr>
            <a:noAutofit/>
          </a:bodyPr>
          <a:lstStyle>
            <a:lvl1pPr marL="0" indent="0">
              <a:spcBef>
                <a:spcPts val="1200"/>
              </a:spcBef>
              <a:buNone/>
              <a:defRPr sz="2000" b="1">
                <a:solidFill>
                  <a:schemeClr val="tx1">
                    <a:lumMod val="75000"/>
                    <a:lumOff val="25000"/>
                  </a:schemeClr>
                </a:solidFill>
                <a:latin typeface="Arial Narrow" panose="020B0606020202030204" pitchFamily="34" charset="0"/>
                <a:cs typeface="Times New Roman" panose="02020603050405020304" pitchFamily="18" charset="0"/>
              </a:defRPr>
            </a:lvl1pPr>
            <a:lvl2pPr marL="457200" indent="0">
              <a:buNone/>
              <a:defRPr sz="2300"/>
            </a:lvl2pPr>
            <a:lvl3pPr marL="914400" indent="0">
              <a:buNone/>
              <a:defRPr sz="2300"/>
            </a:lvl3pPr>
            <a:lvl4pPr marL="1371600" indent="0">
              <a:buNone/>
              <a:defRPr sz="2300"/>
            </a:lvl4pPr>
            <a:lvl5pPr marL="1828800" indent="0">
              <a:buNone/>
              <a:defRPr sz="2300"/>
            </a:lvl5pPr>
          </a:lstStyle>
          <a:p>
            <a:pPr lvl="0"/>
            <a:r>
              <a:rPr lang="fr-CA" dirty="0" smtClean="0"/>
              <a:t>Cliquez pour modifier le sous-titre 1</a:t>
            </a:r>
          </a:p>
        </p:txBody>
      </p:sp>
    </p:spTree>
    <p:extLst>
      <p:ext uri="{BB962C8B-B14F-4D97-AF65-F5344CB8AC3E}">
        <p14:creationId xmlns:p14="http://schemas.microsoft.com/office/powerpoint/2010/main" val="3928194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Deux contenus">
    <p:spTree>
      <p:nvGrpSpPr>
        <p:cNvPr id="1" name=""/>
        <p:cNvGrpSpPr/>
        <p:nvPr/>
      </p:nvGrpSpPr>
      <p:grpSpPr>
        <a:xfrm>
          <a:off x="0" y="0"/>
          <a:ext cx="0" cy="0"/>
          <a:chOff x="0" y="0"/>
          <a:chExt cx="0" cy="0"/>
        </a:xfrm>
      </p:grpSpPr>
      <p:sp>
        <p:nvSpPr>
          <p:cNvPr id="8" name="Espace réservé du texte 6"/>
          <p:cNvSpPr>
            <a:spLocks noGrp="1"/>
          </p:cNvSpPr>
          <p:nvPr>
            <p:ph type="body" sz="quarter" idx="15" hasCustomPrompt="1"/>
          </p:nvPr>
        </p:nvSpPr>
        <p:spPr>
          <a:xfrm>
            <a:off x="804337" y="1651150"/>
            <a:ext cx="7492997" cy="721395"/>
          </a:xfrm>
          <a:prstGeom prst="rect">
            <a:avLst/>
          </a:prstGeom>
        </p:spPr>
        <p:txBody>
          <a:bodyPr>
            <a:noAutofit/>
          </a:bodyPr>
          <a:lstStyle>
            <a:lvl1pPr marL="0" indent="0">
              <a:spcBef>
                <a:spcPts val="1200"/>
              </a:spcBef>
              <a:buNone/>
              <a:defRPr sz="2000" b="1">
                <a:solidFill>
                  <a:schemeClr val="tx1">
                    <a:lumMod val="75000"/>
                    <a:lumOff val="25000"/>
                  </a:schemeClr>
                </a:solidFill>
                <a:latin typeface="Arial Narrow" panose="020B0606020202030204" pitchFamily="34" charset="0"/>
                <a:cs typeface="Times New Roman" panose="02020603050405020304" pitchFamily="18" charset="0"/>
              </a:defRPr>
            </a:lvl1pPr>
            <a:lvl2pPr marL="457200" indent="0">
              <a:buNone/>
              <a:defRPr sz="2300"/>
            </a:lvl2pPr>
            <a:lvl3pPr marL="914400" indent="0">
              <a:buNone/>
              <a:defRPr sz="2300"/>
            </a:lvl3pPr>
            <a:lvl4pPr marL="1371600" indent="0">
              <a:buNone/>
              <a:defRPr sz="2300"/>
            </a:lvl4pPr>
            <a:lvl5pPr marL="1828800" indent="0">
              <a:buNone/>
              <a:defRPr sz="2300"/>
            </a:lvl5pPr>
          </a:lstStyle>
          <a:p>
            <a:pPr lvl="0"/>
            <a:r>
              <a:rPr lang="fr-CA" dirty="0" smtClean="0"/>
              <a:t>Cliquez pour modifier le sous-titre 1</a:t>
            </a:r>
          </a:p>
        </p:txBody>
      </p:sp>
      <p:sp>
        <p:nvSpPr>
          <p:cNvPr id="15" name="Espace réservé du contenu 2"/>
          <p:cNvSpPr>
            <a:spLocks noGrp="1"/>
          </p:cNvSpPr>
          <p:nvPr>
            <p:ph idx="1" hasCustomPrompt="1"/>
          </p:nvPr>
        </p:nvSpPr>
        <p:spPr>
          <a:xfrm>
            <a:off x="804337" y="2389479"/>
            <a:ext cx="3555994" cy="3452435"/>
          </a:xfrm>
          <a:prstGeom prst="rect">
            <a:avLst/>
          </a:prstGeom>
        </p:spPr>
        <p:txBody>
          <a:bodyPr>
            <a:noAutofit/>
          </a:bodyPr>
          <a:lstStyle>
            <a:lvl1pPr marL="177800" indent="-177800">
              <a:spcBef>
                <a:spcPts val="1200"/>
              </a:spcBef>
              <a:spcAft>
                <a:spcPts val="600"/>
              </a:spcAft>
              <a:buClr>
                <a:srgbClr val="E7021A"/>
              </a:buClr>
              <a:defRPr sz="1800">
                <a:solidFill>
                  <a:schemeClr val="tx1">
                    <a:lumMod val="75000"/>
                    <a:lumOff val="25000"/>
                  </a:schemeClr>
                </a:solidFill>
                <a:latin typeface="Arial Narrow"/>
                <a:cs typeface="Arial Narrow"/>
              </a:defRPr>
            </a:lvl1pPr>
            <a:lvl2pPr marL="355600" indent="-177800">
              <a:spcBef>
                <a:spcPts val="0"/>
              </a:spcBef>
              <a:spcAft>
                <a:spcPts val="600"/>
              </a:spcAft>
              <a:buFont typeface="Arial" panose="020B0604020202020204" pitchFamily="34" charset="0"/>
              <a:buChar char="»"/>
              <a:defRPr sz="1600" b="0">
                <a:solidFill>
                  <a:schemeClr val="tx1">
                    <a:lumMod val="75000"/>
                    <a:lumOff val="25000"/>
                  </a:schemeClr>
                </a:solidFill>
                <a:latin typeface="Arial Narrow"/>
                <a:cs typeface="Arial Narrow"/>
              </a:defRPr>
            </a:lvl2pPr>
            <a:lvl3pPr marL="541338" indent="-185738">
              <a:spcBef>
                <a:spcPts val="0"/>
              </a:spcBef>
              <a:spcAft>
                <a:spcPts val="300"/>
              </a:spcAft>
              <a:defRPr sz="1400">
                <a:solidFill>
                  <a:schemeClr val="bg1">
                    <a:lumMod val="50000"/>
                  </a:schemeClr>
                </a:solidFill>
                <a:latin typeface="Arial Narrow"/>
                <a:cs typeface="Arial Narrow"/>
              </a:defRPr>
            </a:lvl3pPr>
            <a:lvl4pPr>
              <a:defRPr sz="1600">
                <a:solidFill>
                  <a:schemeClr val="tx1">
                    <a:lumMod val="50000"/>
                    <a:lumOff val="50000"/>
                  </a:schemeClr>
                </a:solidFill>
                <a:latin typeface="Arial Narrow"/>
                <a:cs typeface="Arial Narrow"/>
              </a:defRPr>
            </a:lvl4pPr>
            <a:lvl5pPr>
              <a:defRPr sz="1600">
                <a:solidFill>
                  <a:schemeClr val="tx1">
                    <a:lumMod val="50000"/>
                    <a:lumOff val="50000"/>
                  </a:schemeClr>
                </a:solidFill>
                <a:latin typeface="Arial Narrow"/>
                <a:cs typeface="Arial Narrow"/>
              </a:defRPr>
            </a:lvl5pPr>
          </a:lstStyle>
          <a:p>
            <a:pPr lvl="0"/>
            <a:r>
              <a:rPr lang="fr-CA" dirty="0" smtClean="0"/>
              <a:t>Cliquez pour modifier le texte</a:t>
            </a:r>
          </a:p>
          <a:p>
            <a:pPr lvl="1"/>
            <a:r>
              <a:rPr lang="fr-CA" dirty="0" smtClean="0"/>
              <a:t>Deuxième niveau</a:t>
            </a:r>
          </a:p>
          <a:p>
            <a:pPr lvl="2"/>
            <a:r>
              <a:rPr lang="fr-CA" dirty="0" smtClean="0"/>
              <a:t>Troisième niveau</a:t>
            </a:r>
          </a:p>
        </p:txBody>
      </p:sp>
      <p:sp>
        <p:nvSpPr>
          <p:cNvPr id="10" name="Espace réservé du contenu 2"/>
          <p:cNvSpPr>
            <a:spLocks noGrp="1"/>
          </p:cNvSpPr>
          <p:nvPr>
            <p:ph idx="14" hasCustomPrompt="1"/>
          </p:nvPr>
        </p:nvSpPr>
        <p:spPr>
          <a:xfrm>
            <a:off x="4783673" y="2389479"/>
            <a:ext cx="3555994" cy="3452435"/>
          </a:xfrm>
          <a:prstGeom prst="rect">
            <a:avLst/>
          </a:prstGeom>
        </p:spPr>
        <p:txBody>
          <a:bodyPr>
            <a:noAutofit/>
          </a:bodyPr>
          <a:lstStyle>
            <a:lvl1pPr marL="177800" indent="-177800">
              <a:spcBef>
                <a:spcPts val="1200"/>
              </a:spcBef>
              <a:spcAft>
                <a:spcPts val="600"/>
              </a:spcAft>
              <a:buClr>
                <a:srgbClr val="E7021A"/>
              </a:buClr>
              <a:defRPr sz="1800">
                <a:solidFill>
                  <a:schemeClr val="tx1">
                    <a:lumMod val="75000"/>
                    <a:lumOff val="25000"/>
                  </a:schemeClr>
                </a:solidFill>
                <a:latin typeface="Arial Narrow"/>
                <a:cs typeface="Arial Narrow"/>
              </a:defRPr>
            </a:lvl1pPr>
            <a:lvl2pPr marL="355600" indent="-177800">
              <a:spcBef>
                <a:spcPts val="0"/>
              </a:spcBef>
              <a:spcAft>
                <a:spcPts val="600"/>
              </a:spcAft>
              <a:buFont typeface="Arial" panose="020B0604020202020204" pitchFamily="34" charset="0"/>
              <a:buChar char="»"/>
              <a:defRPr sz="1600" b="0">
                <a:solidFill>
                  <a:schemeClr val="tx1">
                    <a:lumMod val="75000"/>
                    <a:lumOff val="25000"/>
                  </a:schemeClr>
                </a:solidFill>
                <a:latin typeface="Arial Narrow"/>
                <a:cs typeface="Arial Narrow"/>
              </a:defRPr>
            </a:lvl2pPr>
            <a:lvl3pPr marL="541338" indent="-185738">
              <a:spcBef>
                <a:spcPts val="0"/>
              </a:spcBef>
              <a:spcAft>
                <a:spcPts val="300"/>
              </a:spcAft>
              <a:defRPr sz="1400">
                <a:solidFill>
                  <a:schemeClr val="bg1">
                    <a:lumMod val="50000"/>
                  </a:schemeClr>
                </a:solidFill>
                <a:latin typeface="Arial Narrow"/>
                <a:cs typeface="Arial Narrow"/>
              </a:defRPr>
            </a:lvl3pPr>
            <a:lvl4pPr>
              <a:defRPr sz="1600">
                <a:solidFill>
                  <a:schemeClr val="tx1">
                    <a:lumMod val="50000"/>
                    <a:lumOff val="50000"/>
                  </a:schemeClr>
                </a:solidFill>
                <a:latin typeface="Arial Narrow"/>
                <a:cs typeface="Arial Narrow"/>
              </a:defRPr>
            </a:lvl4pPr>
            <a:lvl5pPr>
              <a:defRPr sz="1600">
                <a:solidFill>
                  <a:schemeClr val="tx1">
                    <a:lumMod val="50000"/>
                    <a:lumOff val="50000"/>
                  </a:schemeClr>
                </a:solidFill>
                <a:latin typeface="Arial Narrow"/>
                <a:cs typeface="Arial Narrow"/>
              </a:defRPr>
            </a:lvl5pPr>
          </a:lstStyle>
          <a:p>
            <a:pPr lvl="0"/>
            <a:r>
              <a:rPr lang="fr-CA" dirty="0" smtClean="0"/>
              <a:t>Cliquez pour modifier le texte</a:t>
            </a:r>
          </a:p>
          <a:p>
            <a:pPr lvl="1"/>
            <a:r>
              <a:rPr lang="fr-CA" dirty="0" smtClean="0"/>
              <a:t>Deuxième niveau</a:t>
            </a:r>
          </a:p>
          <a:p>
            <a:pPr lvl="2"/>
            <a:r>
              <a:rPr lang="fr-CA" dirty="0" smtClean="0"/>
              <a:t>Troisième niveau</a:t>
            </a:r>
          </a:p>
        </p:txBody>
      </p:sp>
      <p:sp>
        <p:nvSpPr>
          <p:cNvPr id="14" name="Espace réservé du numéro de diapositive 8"/>
          <p:cNvSpPr>
            <a:spLocks noGrp="1"/>
          </p:cNvSpPr>
          <p:nvPr>
            <p:ph type="sldNum" sz="quarter" idx="4"/>
          </p:nvPr>
        </p:nvSpPr>
        <p:spPr>
          <a:xfrm>
            <a:off x="6383869" y="6356351"/>
            <a:ext cx="2057400" cy="230832"/>
          </a:xfrm>
          <a:prstGeom prst="rect">
            <a:avLst/>
          </a:prstGeom>
        </p:spPr>
        <p:txBody>
          <a:bodyPr vert="horz" lIns="91440" tIns="45720" rIns="91440" bIns="45720" rtlCol="0" anchor="ctr"/>
          <a:lstStyle>
            <a:lvl1pPr algn="r">
              <a:defRPr sz="900">
                <a:solidFill>
                  <a:schemeClr val="tx1">
                    <a:tint val="75000"/>
                  </a:schemeClr>
                </a:solidFill>
                <a:latin typeface="Arial Narrow" panose="020B0606020202030204" pitchFamily="34" charset="0"/>
              </a:defRPr>
            </a:lvl1pPr>
          </a:lstStyle>
          <a:p>
            <a:fld id="{6D3BD7DA-67B7-4CC1-928A-9CF4223F0B1C}" type="slidenum">
              <a:rPr lang="fr-CA" smtClean="0"/>
              <a:pPr/>
              <a:t>‹N°›</a:t>
            </a:fld>
            <a:endParaRPr lang="fr-CA" dirty="0"/>
          </a:p>
        </p:txBody>
      </p:sp>
      <p:sp>
        <p:nvSpPr>
          <p:cNvPr id="12" name="Titre 18"/>
          <p:cNvSpPr>
            <a:spLocks noGrp="1"/>
          </p:cNvSpPr>
          <p:nvPr>
            <p:ph type="title"/>
          </p:nvPr>
        </p:nvSpPr>
        <p:spPr>
          <a:xfrm>
            <a:off x="804337" y="796911"/>
            <a:ext cx="7492997" cy="837305"/>
          </a:xfrm>
          <a:prstGeom prst="rect">
            <a:avLst/>
          </a:prstGeom>
        </p:spPr>
        <p:txBody>
          <a:bodyPr/>
          <a:lstStyle>
            <a:lvl1pPr marL="0" indent="0" algn="l">
              <a:defRPr sz="4000" b="0">
                <a:solidFill>
                  <a:srgbClr val="CD0920"/>
                </a:solidFill>
                <a:latin typeface="Arial Narrow" panose="020B0606020202030204" pitchFamily="34" charset="0"/>
                <a:cs typeface="Times New Roman" panose="02020603050405020304" pitchFamily="18" charset="0"/>
              </a:defRPr>
            </a:lvl1pPr>
          </a:lstStyle>
          <a:p>
            <a:r>
              <a:rPr lang="fr-FR" smtClean="0"/>
              <a:t>Modifiez le style du titre</a:t>
            </a:r>
            <a:endParaRPr lang="fr-CA" dirty="0"/>
          </a:p>
        </p:txBody>
      </p:sp>
    </p:spTree>
    <p:extLst>
      <p:ext uri="{BB962C8B-B14F-4D97-AF65-F5344CB8AC3E}">
        <p14:creationId xmlns:p14="http://schemas.microsoft.com/office/powerpoint/2010/main" val="43691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exte et image">
    <p:spTree>
      <p:nvGrpSpPr>
        <p:cNvPr id="1" name=""/>
        <p:cNvGrpSpPr/>
        <p:nvPr/>
      </p:nvGrpSpPr>
      <p:grpSpPr>
        <a:xfrm>
          <a:off x="0" y="0"/>
          <a:ext cx="0" cy="0"/>
          <a:chOff x="0" y="0"/>
          <a:chExt cx="0" cy="0"/>
        </a:xfrm>
      </p:grpSpPr>
      <p:sp>
        <p:nvSpPr>
          <p:cNvPr id="7" name="Espace réservé du texte 6"/>
          <p:cNvSpPr>
            <a:spLocks noGrp="1"/>
          </p:cNvSpPr>
          <p:nvPr>
            <p:ph type="body" sz="quarter" idx="15" hasCustomPrompt="1"/>
          </p:nvPr>
        </p:nvSpPr>
        <p:spPr>
          <a:xfrm>
            <a:off x="804337" y="1651150"/>
            <a:ext cx="7492997" cy="721395"/>
          </a:xfrm>
          <a:prstGeom prst="rect">
            <a:avLst/>
          </a:prstGeom>
        </p:spPr>
        <p:txBody>
          <a:bodyPr>
            <a:noAutofit/>
          </a:bodyPr>
          <a:lstStyle>
            <a:lvl1pPr marL="0" indent="0">
              <a:spcBef>
                <a:spcPts val="1200"/>
              </a:spcBef>
              <a:buNone/>
              <a:defRPr sz="2000" b="1">
                <a:solidFill>
                  <a:schemeClr val="tx1">
                    <a:lumMod val="75000"/>
                    <a:lumOff val="25000"/>
                  </a:schemeClr>
                </a:solidFill>
                <a:latin typeface="Arial Narrow" panose="020B0606020202030204" pitchFamily="34" charset="0"/>
                <a:cs typeface="Times New Roman" panose="02020603050405020304" pitchFamily="18" charset="0"/>
              </a:defRPr>
            </a:lvl1pPr>
            <a:lvl2pPr marL="457200" indent="0">
              <a:buNone/>
              <a:defRPr sz="2300"/>
            </a:lvl2pPr>
            <a:lvl3pPr marL="914400" indent="0">
              <a:buNone/>
              <a:defRPr sz="2300"/>
            </a:lvl3pPr>
            <a:lvl4pPr marL="1371600" indent="0">
              <a:buNone/>
              <a:defRPr sz="2300"/>
            </a:lvl4pPr>
            <a:lvl5pPr marL="1828800" indent="0">
              <a:buNone/>
              <a:defRPr sz="2300"/>
            </a:lvl5pPr>
          </a:lstStyle>
          <a:p>
            <a:pPr lvl="0"/>
            <a:r>
              <a:rPr lang="fr-CA" dirty="0" smtClean="0"/>
              <a:t>Cliquez pour modifier le sous-titre 1</a:t>
            </a:r>
          </a:p>
        </p:txBody>
      </p:sp>
      <p:sp>
        <p:nvSpPr>
          <p:cNvPr id="17" name="Espace réservé du numéro de diapositive 8"/>
          <p:cNvSpPr>
            <a:spLocks noGrp="1"/>
          </p:cNvSpPr>
          <p:nvPr>
            <p:ph type="sldNum" sz="quarter" idx="4"/>
          </p:nvPr>
        </p:nvSpPr>
        <p:spPr>
          <a:xfrm>
            <a:off x="6383869" y="6356351"/>
            <a:ext cx="2057400" cy="230832"/>
          </a:xfrm>
          <a:prstGeom prst="rect">
            <a:avLst/>
          </a:prstGeom>
        </p:spPr>
        <p:txBody>
          <a:bodyPr vert="horz" lIns="91440" tIns="45720" rIns="91440" bIns="45720" rtlCol="0" anchor="ctr"/>
          <a:lstStyle>
            <a:lvl1pPr algn="r">
              <a:defRPr sz="900">
                <a:solidFill>
                  <a:schemeClr val="tx1">
                    <a:tint val="75000"/>
                  </a:schemeClr>
                </a:solidFill>
                <a:latin typeface="Arial Narrow" panose="020B0606020202030204" pitchFamily="34" charset="0"/>
              </a:defRPr>
            </a:lvl1pPr>
          </a:lstStyle>
          <a:p>
            <a:fld id="{6D3BD7DA-67B7-4CC1-928A-9CF4223F0B1C}" type="slidenum">
              <a:rPr lang="fr-CA" smtClean="0"/>
              <a:pPr/>
              <a:t>‹N°›</a:t>
            </a:fld>
            <a:endParaRPr lang="fr-CA" dirty="0"/>
          </a:p>
        </p:txBody>
      </p:sp>
      <p:sp>
        <p:nvSpPr>
          <p:cNvPr id="11" name="Espace réservé du contenu 2"/>
          <p:cNvSpPr>
            <a:spLocks noGrp="1"/>
          </p:cNvSpPr>
          <p:nvPr>
            <p:ph idx="18" hasCustomPrompt="1"/>
          </p:nvPr>
        </p:nvSpPr>
        <p:spPr>
          <a:xfrm>
            <a:off x="4783673" y="2389479"/>
            <a:ext cx="3555994" cy="3452435"/>
          </a:xfrm>
          <a:prstGeom prst="rect">
            <a:avLst/>
          </a:prstGeom>
        </p:spPr>
        <p:txBody>
          <a:bodyPr>
            <a:noAutofit/>
          </a:bodyPr>
          <a:lstStyle>
            <a:lvl1pPr marL="177800" indent="-177800">
              <a:spcBef>
                <a:spcPts val="1200"/>
              </a:spcBef>
              <a:spcAft>
                <a:spcPts val="600"/>
              </a:spcAft>
              <a:buClr>
                <a:srgbClr val="E7021A"/>
              </a:buClr>
              <a:defRPr sz="1800">
                <a:solidFill>
                  <a:schemeClr val="tx1">
                    <a:lumMod val="75000"/>
                    <a:lumOff val="25000"/>
                  </a:schemeClr>
                </a:solidFill>
                <a:latin typeface="Arial Narrow"/>
                <a:cs typeface="Arial Narrow"/>
              </a:defRPr>
            </a:lvl1pPr>
            <a:lvl2pPr marL="355600" indent="-177800">
              <a:spcBef>
                <a:spcPts val="0"/>
              </a:spcBef>
              <a:spcAft>
                <a:spcPts val="600"/>
              </a:spcAft>
              <a:buFont typeface="Arial" panose="020B0604020202020204" pitchFamily="34" charset="0"/>
              <a:buChar char="»"/>
              <a:defRPr sz="1600" b="0">
                <a:solidFill>
                  <a:schemeClr val="tx1">
                    <a:lumMod val="75000"/>
                    <a:lumOff val="25000"/>
                  </a:schemeClr>
                </a:solidFill>
                <a:latin typeface="Arial Narrow"/>
                <a:cs typeface="Arial Narrow"/>
              </a:defRPr>
            </a:lvl2pPr>
            <a:lvl3pPr marL="541338" indent="-185738">
              <a:spcBef>
                <a:spcPts val="0"/>
              </a:spcBef>
              <a:spcAft>
                <a:spcPts val="300"/>
              </a:spcAft>
              <a:defRPr sz="1400">
                <a:solidFill>
                  <a:schemeClr val="bg1">
                    <a:lumMod val="50000"/>
                  </a:schemeClr>
                </a:solidFill>
                <a:latin typeface="Arial Narrow"/>
                <a:cs typeface="Arial Narrow"/>
              </a:defRPr>
            </a:lvl3pPr>
            <a:lvl4pPr>
              <a:defRPr sz="1600">
                <a:solidFill>
                  <a:schemeClr val="tx1">
                    <a:lumMod val="50000"/>
                    <a:lumOff val="50000"/>
                  </a:schemeClr>
                </a:solidFill>
                <a:latin typeface="Arial Narrow"/>
                <a:cs typeface="Arial Narrow"/>
              </a:defRPr>
            </a:lvl4pPr>
            <a:lvl5pPr>
              <a:defRPr sz="1600">
                <a:solidFill>
                  <a:schemeClr val="tx1">
                    <a:lumMod val="50000"/>
                    <a:lumOff val="50000"/>
                  </a:schemeClr>
                </a:solidFill>
                <a:latin typeface="Arial Narrow"/>
                <a:cs typeface="Arial Narrow"/>
              </a:defRPr>
            </a:lvl5pPr>
          </a:lstStyle>
          <a:p>
            <a:pPr lvl="0"/>
            <a:r>
              <a:rPr lang="fr-CA" dirty="0" smtClean="0"/>
              <a:t>Cliquez pour modifier le texte Deuxième niveau</a:t>
            </a:r>
          </a:p>
          <a:p>
            <a:pPr lvl="2"/>
            <a:r>
              <a:rPr lang="fr-CA" dirty="0" smtClean="0"/>
              <a:t>Troisième niveau</a:t>
            </a:r>
          </a:p>
        </p:txBody>
      </p:sp>
      <p:sp>
        <p:nvSpPr>
          <p:cNvPr id="14" name="Titre 18"/>
          <p:cNvSpPr>
            <a:spLocks noGrp="1"/>
          </p:cNvSpPr>
          <p:nvPr>
            <p:ph type="title"/>
          </p:nvPr>
        </p:nvSpPr>
        <p:spPr>
          <a:xfrm>
            <a:off x="804337" y="796911"/>
            <a:ext cx="7492997" cy="837305"/>
          </a:xfrm>
          <a:prstGeom prst="rect">
            <a:avLst/>
          </a:prstGeom>
        </p:spPr>
        <p:txBody>
          <a:bodyPr/>
          <a:lstStyle>
            <a:lvl1pPr marL="0" indent="0" algn="l">
              <a:defRPr sz="4000" b="0">
                <a:solidFill>
                  <a:srgbClr val="CD0920"/>
                </a:solidFill>
                <a:latin typeface="Arial Narrow" panose="020B0606020202030204" pitchFamily="34" charset="0"/>
                <a:cs typeface="Times New Roman" panose="02020603050405020304" pitchFamily="18" charset="0"/>
              </a:defRPr>
            </a:lvl1pPr>
          </a:lstStyle>
          <a:p>
            <a:r>
              <a:rPr lang="fr-FR" smtClean="0"/>
              <a:t>Modifiez le style du titre</a:t>
            </a:r>
            <a:endParaRPr lang="fr-CA" dirty="0"/>
          </a:p>
        </p:txBody>
      </p:sp>
      <p:sp>
        <p:nvSpPr>
          <p:cNvPr id="19" name="Espace réservé pour une image  2"/>
          <p:cNvSpPr>
            <a:spLocks noGrp="1"/>
          </p:cNvSpPr>
          <p:nvPr>
            <p:ph type="pic" sz="quarter" idx="19"/>
          </p:nvPr>
        </p:nvSpPr>
        <p:spPr>
          <a:xfrm>
            <a:off x="922869" y="2389479"/>
            <a:ext cx="3437470" cy="3452521"/>
          </a:xfrm>
          <a:prstGeom prst="rect">
            <a:avLst/>
          </a:prstGeom>
          <a:ln w="6350">
            <a:solidFill>
              <a:schemeClr val="bg1">
                <a:lumMod val="50000"/>
              </a:schemeClr>
            </a:solidFill>
          </a:ln>
        </p:spPr>
        <p:txBody>
          <a:bodyPr/>
          <a:lstStyle>
            <a:lvl1pPr marL="0" indent="0">
              <a:buNone/>
              <a:defRPr sz="1800">
                <a:latin typeface="Arial Narrow" panose="020B0606020202030204" pitchFamily="34" charset="0"/>
              </a:defRPr>
            </a:lvl1pPr>
          </a:lstStyle>
          <a:p>
            <a:r>
              <a:rPr lang="fr-FR" smtClean="0"/>
              <a:t>Cliquez sur l'icône pour ajouter une image</a:t>
            </a:r>
            <a:endParaRPr lang="fr-CA" dirty="0"/>
          </a:p>
        </p:txBody>
      </p:sp>
    </p:spTree>
    <p:extLst>
      <p:ext uri="{BB962C8B-B14F-4D97-AF65-F5344CB8AC3E}">
        <p14:creationId xmlns:p14="http://schemas.microsoft.com/office/powerpoint/2010/main" val="140940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Image avec légen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Espace réservé pour une image  2"/>
          <p:cNvSpPr>
            <a:spLocks noGrp="1"/>
          </p:cNvSpPr>
          <p:nvPr>
            <p:ph type="pic" sz="quarter" idx="15"/>
          </p:nvPr>
        </p:nvSpPr>
        <p:spPr>
          <a:xfrm>
            <a:off x="922869" y="2389479"/>
            <a:ext cx="7534806" cy="3452521"/>
          </a:xfrm>
          <a:prstGeom prst="rect">
            <a:avLst/>
          </a:prstGeom>
          <a:ln w="6350">
            <a:solidFill>
              <a:schemeClr val="bg1">
                <a:lumMod val="50000"/>
              </a:schemeClr>
            </a:solidFill>
          </a:ln>
        </p:spPr>
        <p:txBody>
          <a:bodyPr/>
          <a:lstStyle>
            <a:lvl1pPr marL="0" indent="0">
              <a:buNone/>
              <a:defRPr sz="1800">
                <a:latin typeface="Arial Narrow" panose="020B0606020202030204" pitchFamily="34" charset="0"/>
              </a:defRPr>
            </a:lvl1pPr>
          </a:lstStyle>
          <a:p>
            <a:r>
              <a:rPr lang="fr-FR" smtClean="0"/>
              <a:t>Cliquez sur l'icône pour ajouter une image</a:t>
            </a:r>
            <a:endParaRPr lang="fr-CA" dirty="0"/>
          </a:p>
        </p:txBody>
      </p:sp>
      <p:sp>
        <p:nvSpPr>
          <p:cNvPr id="11" name="Espace réservé du numéro de diapositive 8"/>
          <p:cNvSpPr>
            <a:spLocks noGrp="1"/>
          </p:cNvSpPr>
          <p:nvPr>
            <p:ph type="sldNum" sz="quarter" idx="4"/>
          </p:nvPr>
        </p:nvSpPr>
        <p:spPr>
          <a:xfrm>
            <a:off x="6383869" y="6356351"/>
            <a:ext cx="2057400" cy="230832"/>
          </a:xfrm>
          <a:prstGeom prst="rect">
            <a:avLst/>
          </a:prstGeom>
        </p:spPr>
        <p:txBody>
          <a:bodyPr vert="horz" lIns="91440" tIns="45720" rIns="91440" bIns="45720" rtlCol="0" anchor="ctr"/>
          <a:lstStyle>
            <a:lvl1pPr algn="r">
              <a:defRPr sz="900">
                <a:solidFill>
                  <a:schemeClr val="tx1">
                    <a:tint val="75000"/>
                  </a:schemeClr>
                </a:solidFill>
                <a:latin typeface="Arial Narrow" panose="020B0606020202030204" pitchFamily="34" charset="0"/>
              </a:defRPr>
            </a:lvl1pPr>
          </a:lstStyle>
          <a:p>
            <a:fld id="{6D3BD7DA-67B7-4CC1-928A-9CF4223F0B1C}" type="slidenum">
              <a:rPr lang="fr-CA" smtClean="0"/>
              <a:pPr/>
              <a:t>‹N°›</a:t>
            </a:fld>
            <a:endParaRPr lang="fr-CA" dirty="0"/>
          </a:p>
        </p:txBody>
      </p:sp>
      <p:sp>
        <p:nvSpPr>
          <p:cNvPr id="12" name="Titre 18"/>
          <p:cNvSpPr>
            <a:spLocks noGrp="1"/>
          </p:cNvSpPr>
          <p:nvPr>
            <p:ph type="title"/>
          </p:nvPr>
        </p:nvSpPr>
        <p:spPr>
          <a:xfrm>
            <a:off x="804337" y="796911"/>
            <a:ext cx="7492997" cy="837305"/>
          </a:xfrm>
          <a:prstGeom prst="rect">
            <a:avLst/>
          </a:prstGeom>
        </p:spPr>
        <p:txBody>
          <a:bodyPr/>
          <a:lstStyle>
            <a:lvl1pPr marL="0" indent="0" algn="l">
              <a:defRPr sz="4000" b="0">
                <a:solidFill>
                  <a:srgbClr val="CD0920"/>
                </a:solidFill>
                <a:latin typeface="Arial Narrow" panose="020B0606020202030204" pitchFamily="34" charset="0"/>
                <a:cs typeface="Times New Roman" panose="02020603050405020304" pitchFamily="18" charset="0"/>
              </a:defRPr>
            </a:lvl1pPr>
          </a:lstStyle>
          <a:p>
            <a:r>
              <a:rPr lang="fr-FR" smtClean="0"/>
              <a:t>Modifiez le style du titre</a:t>
            </a:r>
            <a:endParaRPr lang="fr-CA" dirty="0"/>
          </a:p>
        </p:txBody>
      </p:sp>
      <p:sp>
        <p:nvSpPr>
          <p:cNvPr id="6" name="Espace réservé du texte 6"/>
          <p:cNvSpPr>
            <a:spLocks noGrp="1"/>
          </p:cNvSpPr>
          <p:nvPr>
            <p:ph type="body" sz="quarter" idx="16" hasCustomPrompt="1"/>
          </p:nvPr>
        </p:nvSpPr>
        <p:spPr>
          <a:xfrm>
            <a:off x="804337" y="1651150"/>
            <a:ext cx="7492997" cy="721395"/>
          </a:xfrm>
          <a:prstGeom prst="rect">
            <a:avLst/>
          </a:prstGeom>
        </p:spPr>
        <p:txBody>
          <a:bodyPr>
            <a:noAutofit/>
          </a:bodyPr>
          <a:lstStyle>
            <a:lvl1pPr marL="0" indent="0">
              <a:spcBef>
                <a:spcPts val="1200"/>
              </a:spcBef>
              <a:buNone/>
              <a:defRPr sz="2000" b="1">
                <a:solidFill>
                  <a:schemeClr val="tx1">
                    <a:lumMod val="75000"/>
                    <a:lumOff val="25000"/>
                  </a:schemeClr>
                </a:solidFill>
                <a:latin typeface="Arial Narrow" panose="020B0606020202030204" pitchFamily="34" charset="0"/>
                <a:cs typeface="Times New Roman" panose="02020603050405020304" pitchFamily="18" charset="0"/>
              </a:defRPr>
            </a:lvl1pPr>
            <a:lvl2pPr marL="457200" indent="0">
              <a:buNone/>
              <a:defRPr sz="2300"/>
            </a:lvl2pPr>
            <a:lvl3pPr marL="914400" indent="0">
              <a:buNone/>
              <a:defRPr sz="2300"/>
            </a:lvl3pPr>
            <a:lvl4pPr marL="1371600" indent="0">
              <a:buNone/>
              <a:defRPr sz="2300"/>
            </a:lvl4pPr>
            <a:lvl5pPr marL="1828800" indent="0">
              <a:buNone/>
              <a:defRPr sz="2300"/>
            </a:lvl5pPr>
          </a:lstStyle>
          <a:p>
            <a:pPr lvl="0"/>
            <a:r>
              <a:rPr lang="fr-CA" dirty="0" smtClean="0"/>
              <a:t>Cliquez pour modifier le sous-titre 1</a:t>
            </a:r>
          </a:p>
        </p:txBody>
      </p:sp>
    </p:spTree>
    <p:extLst>
      <p:ext uri="{BB962C8B-B14F-4D97-AF65-F5344CB8AC3E}">
        <p14:creationId xmlns:p14="http://schemas.microsoft.com/office/powerpoint/2010/main" val="763904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En-tête de section">
    <p:spTree>
      <p:nvGrpSpPr>
        <p:cNvPr id="1" name=""/>
        <p:cNvGrpSpPr/>
        <p:nvPr/>
      </p:nvGrpSpPr>
      <p:grpSpPr>
        <a:xfrm>
          <a:off x="0" y="0"/>
          <a:ext cx="0" cy="0"/>
          <a:chOff x="0" y="0"/>
          <a:chExt cx="0" cy="0"/>
        </a:xfrm>
      </p:grpSpPr>
      <p:sp>
        <p:nvSpPr>
          <p:cNvPr id="29" name="Espace réservé du numéro de diapositive 8"/>
          <p:cNvSpPr>
            <a:spLocks noGrp="1"/>
          </p:cNvSpPr>
          <p:nvPr>
            <p:ph type="sldNum" sz="quarter" idx="4"/>
          </p:nvPr>
        </p:nvSpPr>
        <p:spPr>
          <a:xfrm>
            <a:off x="6383869" y="6356351"/>
            <a:ext cx="2057400" cy="230832"/>
          </a:xfrm>
          <a:prstGeom prst="rect">
            <a:avLst/>
          </a:prstGeom>
        </p:spPr>
        <p:txBody>
          <a:bodyPr vert="horz" lIns="91440" tIns="45720" rIns="91440" bIns="45720" rtlCol="0" anchor="ctr"/>
          <a:lstStyle>
            <a:lvl1pPr algn="r">
              <a:defRPr sz="900">
                <a:solidFill>
                  <a:schemeClr val="tx1">
                    <a:tint val="75000"/>
                  </a:schemeClr>
                </a:solidFill>
                <a:latin typeface="Arial Narrow" panose="020B0606020202030204" pitchFamily="34" charset="0"/>
              </a:defRPr>
            </a:lvl1pPr>
          </a:lstStyle>
          <a:p>
            <a:fld id="{6D3BD7DA-67B7-4CC1-928A-9CF4223F0B1C}" type="slidenum">
              <a:rPr lang="fr-CA" smtClean="0"/>
              <a:pPr/>
              <a:t>‹N°›</a:t>
            </a:fld>
            <a:endParaRPr lang="fr-CA" dirty="0"/>
          </a:p>
        </p:txBody>
      </p:sp>
      <p:sp>
        <p:nvSpPr>
          <p:cNvPr id="32" name="Titre 18"/>
          <p:cNvSpPr>
            <a:spLocks noGrp="1"/>
          </p:cNvSpPr>
          <p:nvPr>
            <p:ph type="title" hasCustomPrompt="1"/>
          </p:nvPr>
        </p:nvSpPr>
        <p:spPr>
          <a:xfrm>
            <a:off x="804335" y="796911"/>
            <a:ext cx="7492997" cy="4936067"/>
          </a:xfrm>
          <a:prstGeom prst="rect">
            <a:avLst/>
          </a:prstGeom>
        </p:spPr>
        <p:txBody>
          <a:bodyPr anchor="t"/>
          <a:lstStyle>
            <a:lvl1pPr marL="0" indent="0" algn="l">
              <a:defRPr sz="9600" b="0">
                <a:solidFill>
                  <a:srgbClr val="CD0920"/>
                </a:solidFill>
                <a:latin typeface="Arial Narrow" panose="020B0606020202030204" pitchFamily="34" charset="0"/>
                <a:cs typeface="Times New Roman" panose="02020603050405020304" pitchFamily="18" charset="0"/>
              </a:defRPr>
            </a:lvl1pPr>
          </a:lstStyle>
          <a:p>
            <a:r>
              <a:rPr lang="fr-FR" dirty="0" smtClean="0"/>
              <a:t>Merci</a:t>
            </a:r>
            <a:br>
              <a:rPr lang="fr-FR" dirty="0" smtClean="0"/>
            </a:br>
            <a:endParaRPr lang="fr-CA" dirty="0"/>
          </a:p>
        </p:txBody>
      </p:sp>
    </p:spTree>
    <p:extLst>
      <p:ext uri="{BB962C8B-B14F-4D97-AF65-F5344CB8AC3E}">
        <p14:creationId xmlns:p14="http://schemas.microsoft.com/office/powerpoint/2010/main" val="3206685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Vide">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0"/>
          </p:nvPr>
        </p:nvSpPr>
        <p:spPr/>
        <p:txBody>
          <a:bodyPr/>
          <a:lstStyle/>
          <a:p>
            <a:fld id="{6D3BD7DA-67B7-4CC1-928A-9CF4223F0B1C}" type="slidenum">
              <a:rPr lang="fr-CA" smtClean="0"/>
              <a:pPr/>
              <a:t>‹N°›</a:t>
            </a:fld>
            <a:endParaRPr lang="fr-CA" dirty="0"/>
          </a:p>
        </p:txBody>
      </p:sp>
    </p:spTree>
    <p:extLst>
      <p:ext uri="{BB962C8B-B14F-4D97-AF65-F5344CB8AC3E}">
        <p14:creationId xmlns:p14="http://schemas.microsoft.com/office/powerpoint/2010/main" val="3346805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re et contenu">
    <p:spTree>
      <p:nvGrpSpPr>
        <p:cNvPr id="1" name=""/>
        <p:cNvGrpSpPr/>
        <p:nvPr/>
      </p:nvGrpSpPr>
      <p:grpSpPr>
        <a:xfrm>
          <a:off x="0" y="0"/>
          <a:ext cx="0" cy="0"/>
          <a:chOff x="0" y="0"/>
          <a:chExt cx="0" cy="0"/>
        </a:xfrm>
      </p:grpSpPr>
      <p:sp>
        <p:nvSpPr>
          <p:cNvPr id="10" name="Espace réservé du numéro de diapositive 8"/>
          <p:cNvSpPr>
            <a:spLocks noGrp="1"/>
          </p:cNvSpPr>
          <p:nvPr>
            <p:ph type="sldNum" sz="quarter" idx="4"/>
          </p:nvPr>
        </p:nvSpPr>
        <p:spPr>
          <a:xfrm>
            <a:off x="6383869" y="6356351"/>
            <a:ext cx="2057400" cy="230832"/>
          </a:xfrm>
          <a:prstGeom prst="rect">
            <a:avLst/>
          </a:prstGeom>
        </p:spPr>
        <p:txBody>
          <a:bodyPr vert="horz" lIns="91440" tIns="45720" rIns="91440" bIns="45720" rtlCol="0" anchor="ctr"/>
          <a:lstStyle>
            <a:lvl1pPr algn="r">
              <a:defRPr sz="900">
                <a:solidFill>
                  <a:schemeClr val="tx1">
                    <a:tint val="75000"/>
                  </a:schemeClr>
                </a:solidFill>
                <a:latin typeface="Arial Narrow" panose="020B0606020202030204" pitchFamily="34" charset="0"/>
              </a:defRPr>
            </a:lvl1pPr>
          </a:lstStyle>
          <a:p>
            <a:fld id="{6D3BD7DA-67B7-4CC1-928A-9CF4223F0B1C}" type="slidenum">
              <a:rPr lang="fr-CA" smtClean="0"/>
              <a:pPr/>
              <a:t>‹N°›</a:t>
            </a:fld>
            <a:endParaRPr lang="fr-CA" dirty="0"/>
          </a:p>
        </p:txBody>
      </p:sp>
      <p:sp>
        <p:nvSpPr>
          <p:cNvPr id="11" name="Titre 18"/>
          <p:cNvSpPr>
            <a:spLocks noGrp="1"/>
          </p:cNvSpPr>
          <p:nvPr>
            <p:ph type="title"/>
          </p:nvPr>
        </p:nvSpPr>
        <p:spPr>
          <a:xfrm>
            <a:off x="804337" y="796911"/>
            <a:ext cx="7492997" cy="837305"/>
          </a:xfrm>
          <a:prstGeom prst="rect">
            <a:avLst/>
          </a:prstGeom>
        </p:spPr>
        <p:txBody>
          <a:bodyPr/>
          <a:lstStyle>
            <a:lvl1pPr marL="0" indent="0" algn="l">
              <a:defRPr sz="4000" b="0">
                <a:solidFill>
                  <a:srgbClr val="CD0920"/>
                </a:solidFill>
                <a:latin typeface="Arial Narrow" panose="020B0606020202030204" pitchFamily="34" charset="0"/>
                <a:cs typeface="Times New Roman" panose="02020603050405020304" pitchFamily="18" charset="0"/>
              </a:defRPr>
            </a:lvl1pPr>
          </a:lstStyle>
          <a:p>
            <a:r>
              <a:rPr lang="fr-FR" smtClean="0"/>
              <a:t>Modifiez le style du titre</a:t>
            </a:r>
            <a:endParaRPr lang="fr-CA" dirty="0"/>
          </a:p>
        </p:txBody>
      </p:sp>
      <p:sp>
        <p:nvSpPr>
          <p:cNvPr id="14" name="Espace réservé du contenu 2"/>
          <p:cNvSpPr>
            <a:spLocks noGrp="1"/>
          </p:cNvSpPr>
          <p:nvPr>
            <p:ph idx="1" hasCustomPrompt="1"/>
          </p:nvPr>
        </p:nvSpPr>
        <p:spPr>
          <a:xfrm>
            <a:off x="804337" y="2389479"/>
            <a:ext cx="7492997" cy="3486303"/>
          </a:xfrm>
          <a:prstGeom prst="rect">
            <a:avLst/>
          </a:prstGeom>
        </p:spPr>
        <p:txBody>
          <a:bodyPr>
            <a:noAutofit/>
          </a:bodyPr>
          <a:lstStyle>
            <a:lvl1pPr marL="177800" indent="-177800">
              <a:spcBef>
                <a:spcPts val="300"/>
              </a:spcBef>
              <a:spcAft>
                <a:spcPts val="600"/>
              </a:spcAft>
              <a:buClr>
                <a:srgbClr val="E7021A"/>
              </a:buClr>
              <a:defRPr sz="1800">
                <a:solidFill>
                  <a:schemeClr val="tx1">
                    <a:lumMod val="75000"/>
                    <a:lumOff val="25000"/>
                  </a:schemeClr>
                </a:solidFill>
                <a:latin typeface="Arial Narrow"/>
                <a:cs typeface="Arial Narrow"/>
              </a:defRPr>
            </a:lvl1pPr>
            <a:lvl2pPr marL="355600" indent="-177800">
              <a:spcBef>
                <a:spcPts val="0"/>
              </a:spcBef>
              <a:spcAft>
                <a:spcPts val="600"/>
              </a:spcAft>
              <a:buFont typeface="Arial" panose="020B0604020202020204" pitchFamily="34" charset="0"/>
              <a:buChar char="»"/>
              <a:defRPr sz="1600" b="0">
                <a:solidFill>
                  <a:schemeClr val="tx1">
                    <a:lumMod val="75000"/>
                    <a:lumOff val="25000"/>
                  </a:schemeClr>
                </a:solidFill>
                <a:latin typeface="Arial Narrow"/>
                <a:cs typeface="Arial Narrow"/>
              </a:defRPr>
            </a:lvl2pPr>
            <a:lvl3pPr marL="541338" indent="-185738">
              <a:spcBef>
                <a:spcPts val="0"/>
              </a:spcBef>
              <a:spcAft>
                <a:spcPts val="300"/>
              </a:spcAft>
              <a:defRPr sz="1400">
                <a:solidFill>
                  <a:schemeClr val="bg1">
                    <a:lumMod val="50000"/>
                  </a:schemeClr>
                </a:solidFill>
                <a:latin typeface="Arial Narrow"/>
                <a:cs typeface="Arial Narrow"/>
              </a:defRPr>
            </a:lvl3pPr>
            <a:lvl4pPr>
              <a:defRPr sz="1600">
                <a:solidFill>
                  <a:schemeClr val="tx1">
                    <a:lumMod val="50000"/>
                    <a:lumOff val="50000"/>
                  </a:schemeClr>
                </a:solidFill>
                <a:latin typeface="Arial Narrow"/>
                <a:cs typeface="Arial Narrow"/>
              </a:defRPr>
            </a:lvl4pPr>
            <a:lvl5pPr>
              <a:defRPr sz="1600">
                <a:solidFill>
                  <a:schemeClr val="tx1">
                    <a:lumMod val="50000"/>
                    <a:lumOff val="50000"/>
                  </a:schemeClr>
                </a:solidFill>
                <a:latin typeface="Arial Narrow"/>
                <a:cs typeface="Arial Narrow"/>
              </a:defRPr>
            </a:lvl5pPr>
          </a:lstStyle>
          <a:p>
            <a:pPr lvl="0"/>
            <a:r>
              <a:rPr lang="fr-CA" dirty="0" smtClean="0"/>
              <a:t>Cliquez pour modifier le texte </a:t>
            </a:r>
          </a:p>
          <a:p>
            <a:pPr lvl="1"/>
            <a:r>
              <a:rPr lang="fr-CA" dirty="0" smtClean="0"/>
              <a:t>Deuxième niveau</a:t>
            </a:r>
          </a:p>
          <a:p>
            <a:pPr lvl="2"/>
            <a:r>
              <a:rPr lang="fr-CA" dirty="0" smtClean="0"/>
              <a:t>Troisième niveau</a:t>
            </a:r>
          </a:p>
        </p:txBody>
      </p:sp>
      <p:sp>
        <p:nvSpPr>
          <p:cNvPr id="16" name="Espace réservé du texte 6"/>
          <p:cNvSpPr>
            <a:spLocks noGrp="1"/>
          </p:cNvSpPr>
          <p:nvPr>
            <p:ph type="body" sz="quarter" idx="13" hasCustomPrompt="1"/>
          </p:nvPr>
        </p:nvSpPr>
        <p:spPr>
          <a:xfrm>
            <a:off x="804337" y="1651150"/>
            <a:ext cx="7492997" cy="721395"/>
          </a:xfrm>
          <a:prstGeom prst="rect">
            <a:avLst/>
          </a:prstGeom>
        </p:spPr>
        <p:txBody>
          <a:bodyPr>
            <a:noAutofit/>
          </a:bodyPr>
          <a:lstStyle>
            <a:lvl1pPr marL="0" indent="0">
              <a:spcBef>
                <a:spcPts val="1200"/>
              </a:spcBef>
              <a:buNone/>
              <a:defRPr sz="2000" b="1">
                <a:solidFill>
                  <a:schemeClr val="tx1">
                    <a:lumMod val="75000"/>
                    <a:lumOff val="25000"/>
                  </a:schemeClr>
                </a:solidFill>
                <a:latin typeface="Arial Narrow" panose="020B0606020202030204" pitchFamily="34" charset="0"/>
                <a:cs typeface="Times New Roman" panose="02020603050405020304" pitchFamily="18" charset="0"/>
              </a:defRPr>
            </a:lvl1pPr>
            <a:lvl2pPr marL="457200" indent="0">
              <a:buNone/>
              <a:defRPr sz="2300"/>
            </a:lvl2pPr>
            <a:lvl3pPr marL="914400" indent="0">
              <a:buNone/>
              <a:defRPr sz="2300"/>
            </a:lvl3pPr>
            <a:lvl4pPr marL="1371600" indent="0">
              <a:buNone/>
              <a:defRPr sz="2300"/>
            </a:lvl4pPr>
            <a:lvl5pPr marL="1828800" indent="0">
              <a:buNone/>
              <a:defRPr sz="2300"/>
            </a:lvl5pPr>
          </a:lstStyle>
          <a:p>
            <a:pPr lvl="0"/>
            <a:r>
              <a:rPr lang="fr-CA" dirty="0" smtClean="0"/>
              <a:t>Cliquez pour modifier le sous-titre 1</a:t>
            </a:r>
          </a:p>
        </p:txBody>
      </p:sp>
    </p:spTree>
    <p:extLst>
      <p:ext uri="{BB962C8B-B14F-4D97-AF65-F5344CB8AC3E}">
        <p14:creationId xmlns:p14="http://schemas.microsoft.com/office/powerpoint/2010/main" val="4198006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re sur deux lignes et contenu">
    <p:spTree>
      <p:nvGrpSpPr>
        <p:cNvPr id="1" name=""/>
        <p:cNvGrpSpPr/>
        <p:nvPr/>
      </p:nvGrpSpPr>
      <p:grpSpPr>
        <a:xfrm>
          <a:off x="0" y="0"/>
          <a:ext cx="0" cy="0"/>
          <a:chOff x="0" y="0"/>
          <a:chExt cx="0" cy="0"/>
        </a:xfrm>
      </p:grpSpPr>
      <p:sp>
        <p:nvSpPr>
          <p:cNvPr id="32" name="Titre 18"/>
          <p:cNvSpPr>
            <a:spLocks noGrp="1"/>
          </p:cNvSpPr>
          <p:nvPr>
            <p:ph type="title"/>
          </p:nvPr>
        </p:nvSpPr>
        <p:spPr>
          <a:xfrm>
            <a:off x="804337" y="796911"/>
            <a:ext cx="7492997" cy="1347744"/>
          </a:xfrm>
          <a:prstGeom prst="rect">
            <a:avLst/>
          </a:prstGeom>
        </p:spPr>
        <p:txBody>
          <a:bodyPr/>
          <a:lstStyle>
            <a:lvl1pPr marL="0" indent="0" algn="l">
              <a:defRPr sz="4000" b="0">
                <a:solidFill>
                  <a:srgbClr val="CD0920"/>
                </a:solidFill>
                <a:latin typeface="Arial Narrow" panose="020B0606020202030204" pitchFamily="34" charset="0"/>
                <a:cs typeface="Times New Roman" panose="02020603050405020304" pitchFamily="18" charset="0"/>
              </a:defRPr>
            </a:lvl1pPr>
          </a:lstStyle>
          <a:p>
            <a:r>
              <a:rPr lang="fr-FR" smtClean="0"/>
              <a:t>Modifiez le style du titre</a:t>
            </a:r>
            <a:endParaRPr lang="fr-CA" dirty="0"/>
          </a:p>
        </p:txBody>
      </p:sp>
      <p:sp>
        <p:nvSpPr>
          <p:cNvPr id="15" name="Espace réservé du contenu 2"/>
          <p:cNvSpPr>
            <a:spLocks noGrp="1"/>
          </p:cNvSpPr>
          <p:nvPr>
            <p:ph idx="1" hasCustomPrompt="1"/>
          </p:nvPr>
        </p:nvSpPr>
        <p:spPr>
          <a:xfrm>
            <a:off x="804337" y="2895449"/>
            <a:ext cx="7492997" cy="2971866"/>
          </a:xfrm>
          <a:prstGeom prst="rect">
            <a:avLst/>
          </a:prstGeom>
        </p:spPr>
        <p:txBody>
          <a:bodyPr>
            <a:noAutofit/>
          </a:bodyPr>
          <a:lstStyle>
            <a:lvl1pPr marL="177800" indent="-177800">
              <a:spcBef>
                <a:spcPts val="1200"/>
              </a:spcBef>
              <a:spcAft>
                <a:spcPts val="600"/>
              </a:spcAft>
              <a:buClr>
                <a:srgbClr val="E7021A"/>
              </a:buClr>
              <a:defRPr sz="1800">
                <a:solidFill>
                  <a:schemeClr val="tx1">
                    <a:lumMod val="75000"/>
                    <a:lumOff val="25000"/>
                  </a:schemeClr>
                </a:solidFill>
                <a:latin typeface="Arial Narrow"/>
                <a:cs typeface="Arial Narrow"/>
              </a:defRPr>
            </a:lvl1pPr>
            <a:lvl2pPr marL="355600" indent="-177800">
              <a:spcBef>
                <a:spcPts val="0"/>
              </a:spcBef>
              <a:spcAft>
                <a:spcPts val="600"/>
              </a:spcAft>
              <a:buFont typeface="Arial" panose="020B0604020202020204" pitchFamily="34" charset="0"/>
              <a:buChar char="»"/>
              <a:defRPr sz="1600" b="0">
                <a:solidFill>
                  <a:schemeClr val="tx1">
                    <a:lumMod val="75000"/>
                    <a:lumOff val="25000"/>
                  </a:schemeClr>
                </a:solidFill>
                <a:latin typeface="Arial Narrow"/>
                <a:cs typeface="Arial Narrow"/>
              </a:defRPr>
            </a:lvl2pPr>
            <a:lvl3pPr marL="541338" indent="-185738">
              <a:spcBef>
                <a:spcPts val="0"/>
              </a:spcBef>
              <a:spcAft>
                <a:spcPts val="300"/>
              </a:spcAft>
              <a:defRPr sz="1400">
                <a:solidFill>
                  <a:schemeClr val="bg1">
                    <a:lumMod val="50000"/>
                  </a:schemeClr>
                </a:solidFill>
                <a:latin typeface="Arial Narrow"/>
                <a:cs typeface="Arial Narrow"/>
              </a:defRPr>
            </a:lvl3pPr>
            <a:lvl4pPr>
              <a:defRPr sz="1600">
                <a:solidFill>
                  <a:schemeClr val="tx1">
                    <a:lumMod val="50000"/>
                    <a:lumOff val="50000"/>
                  </a:schemeClr>
                </a:solidFill>
                <a:latin typeface="Arial Narrow"/>
                <a:cs typeface="Arial Narrow"/>
              </a:defRPr>
            </a:lvl4pPr>
            <a:lvl5pPr>
              <a:defRPr sz="1600">
                <a:solidFill>
                  <a:schemeClr val="tx1">
                    <a:lumMod val="50000"/>
                    <a:lumOff val="50000"/>
                  </a:schemeClr>
                </a:solidFill>
                <a:latin typeface="Arial Narrow"/>
                <a:cs typeface="Arial Narrow"/>
              </a:defRPr>
            </a:lvl5pPr>
          </a:lstStyle>
          <a:p>
            <a:pPr lvl="0"/>
            <a:r>
              <a:rPr lang="fr-CA" dirty="0" smtClean="0"/>
              <a:t>Cliquez pour modifier le texte </a:t>
            </a:r>
          </a:p>
          <a:p>
            <a:pPr lvl="1"/>
            <a:r>
              <a:rPr lang="fr-CA" dirty="0" smtClean="0"/>
              <a:t>Deuxième niveau</a:t>
            </a:r>
          </a:p>
          <a:p>
            <a:pPr lvl="2"/>
            <a:r>
              <a:rPr lang="fr-CA" dirty="0" smtClean="0"/>
              <a:t>Troisième niveau</a:t>
            </a:r>
          </a:p>
        </p:txBody>
      </p:sp>
      <p:sp>
        <p:nvSpPr>
          <p:cNvPr id="29" name="Espace réservé du numéro de diapositive 8"/>
          <p:cNvSpPr>
            <a:spLocks noGrp="1"/>
          </p:cNvSpPr>
          <p:nvPr>
            <p:ph type="sldNum" sz="quarter" idx="4"/>
          </p:nvPr>
        </p:nvSpPr>
        <p:spPr>
          <a:xfrm>
            <a:off x="6383869" y="6356351"/>
            <a:ext cx="2057400" cy="230832"/>
          </a:xfrm>
          <a:prstGeom prst="rect">
            <a:avLst/>
          </a:prstGeom>
        </p:spPr>
        <p:txBody>
          <a:bodyPr vert="horz" lIns="91440" tIns="45720" rIns="91440" bIns="45720" rtlCol="0" anchor="ctr"/>
          <a:lstStyle>
            <a:lvl1pPr algn="r">
              <a:defRPr sz="900">
                <a:solidFill>
                  <a:schemeClr val="tx1">
                    <a:tint val="75000"/>
                  </a:schemeClr>
                </a:solidFill>
                <a:latin typeface="Arial Narrow" panose="020B0606020202030204" pitchFamily="34" charset="0"/>
              </a:defRPr>
            </a:lvl1pPr>
          </a:lstStyle>
          <a:p>
            <a:fld id="{6D3BD7DA-67B7-4CC1-928A-9CF4223F0B1C}" type="slidenum">
              <a:rPr lang="fr-CA" smtClean="0"/>
              <a:pPr/>
              <a:t>‹N°›</a:t>
            </a:fld>
            <a:endParaRPr lang="fr-CA" dirty="0"/>
          </a:p>
        </p:txBody>
      </p:sp>
      <p:sp>
        <p:nvSpPr>
          <p:cNvPr id="17" name="Espace réservé du texte 6"/>
          <p:cNvSpPr>
            <a:spLocks noGrp="1"/>
          </p:cNvSpPr>
          <p:nvPr>
            <p:ph type="body" sz="quarter" idx="13" hasCustomPrompt="1"/>
          </p:nvPr>
        </p:nvSpPr>
        <p:spPr>
          <a:xfrm>
            <a:off x="804337" y="2157120"/>
            <a:ext cx="7492997" cy="721395"/>
          </a:xfrm>
          <a:prstGeom prst="rect">
            <a:avLst/>
          </a:prstGeom>
        </p:spPr>
        <p:txBody>
          <a:bodyPr>
            <a:noAutofit/>
          </a:bodyPr>
          <a:lstStyle>
            <a:lvl1pPr marL="0" indent="0">
              <a:spcBef>
                <a:spcPts val="1200"/>
              </a:spcBef>
              <a:buNone/>
              <a:defRPr sz="2000" b="1">
                <a:solidFill>
                  <a:schemeClr val="tx1">
                    <a:lumMod val="75000"/>
                    <a:lumOff val="25000"/>
                  </a:schemeClr>
                </a:solidFill>
                <a:latin typeface="Arial Narrow" panose="020B0606020202030204" pitchFamily="34" charset="0"/>
                <a:cs typeface="Times New Roman" panose="02020603050405020304" pitchFamily="18" charset="0"/>
              </a:defRPr>
            </a:lvl1pPr>
            <a:lvl2pPr marL="457200" indent="0">
              <a:buNone/>
              <a:defRPr sz="2300"/>
            </a:lvl2pPr>
            <a:lvl3pPr marL="914400" indent="0">
              <a:buNone/>
              <a:defRPr sz="2300"/>
            </a:lvl3pPr>
            <a:lvl4pPr marL="1371600" indent="0">
              <a:buNone/>
              <a:defRPr sz="2300"/>
            </a:lvl4pPr>
            <a:lvl5pPr marL="1828800" indent="0">
              <a:buNone/>
              <a:defRPr sz="2300"/>
            </a:lvl5pPr>
          </a:lstStyle>
          <a:p>
            <a:pPr lvl="0"/>
            <a:r>
              <a:rPr lang="fr-CA" dirty="0" smtClean="0"/>
              <a:t>Cliquez pour modifier le sous-titre 1</a:t>
            </a:r>
          </a:p>
        </p:txBody>
      </p:sp>
    </p:spTree>
    <p:extLst>
      <p:ext uri="{BB962C8B-B14F-4D97-AF65-F5344CB8AC3E}">
        <p14:creationId xmlns:p14="http://schemas.microsoft.com/office/powerpoint/2010/main" val="1988133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Deux contenus">
    <p:spTree>
      <p:nvGrpSpPr>
        <p:cNvPr id="1" name=""/>
        <p:cNvGrpSpPr/>
        <p:nvPr/>
      </p:nvGrpSpPr>
      <p:grpSpPr>
        <a:xfrm>
          <a:off x="0" y="0"/>
          <a:ext cx="0" cy="0"/>
          <a:chOff x="0" y="0"/>
          <a:chExt cx="0" cy="0"/>
        </a:xfrm>
      </p:grpSpPr>
      <p:sp>
        <p:nvSpPr>
          <p:cNvPr id="8" name="Espace réservé du texte 6"/>
          <p:cNvSpPr>
            <a:spLocks noGrp="1"/>
          </p:cNvSpPr>
          <p:nvPr>
            <p:ph type="body" sz="quarter" idx="15" hasCustomPrompt="1"/>
          </p:nvPr>
        </p:nvSpPr>
        <p:spPr>
          <a:xfrm>
            <a:off x="804337" y="1651150"/>
            <a:ext cx="7492997" cy="721395"/>
          </a:xfrm>
          <a:prstGeom prst="rect">
            <a:avLst/>
          </a:prstGeom>
        </p:spPr>
        <p:txBody>
          <a:bodyPr>
            <a:noAutofit/>
          </a:bodyPr>
          <a:lstStyle>
            <a:lvl1pPr marL="0" indent="0">
              <a:spcBef>
                <a:spcPts val="1200"/>
              </a:spcBef>
              <a:buNone/>
              <a:defRPr sz="2000" b="1">
                <a:solidFill>
                  <a:schemeClr val="tx1">
                    <a:lumMod val="75000"/>
                    <a:lumOff val="25000"/>
                  </a:schemeClr>
                </a:solidFill>
                <a:latin typeface="Arial Narrow" panose="020B0606020202030204" pitchFamily="34" charset="0"/>
                <a:cs typeface="Times New Roman" panose="02020603050405020304" pitchFamily="18" charset="0"/>
              </a:defRPr>
            </a:lvl1pPr>
            <a:lvl2pPr marL="457200" indent="0">
              <a:buNone/>
              <a:defRPr sz="2300"/>
            </a:lvl2pPr>
            <a:lvl3pPr marL="914400" indent="0">
              <a:buNone/>
              <a:defRPr sz="2300"/>
            </a:lvl3pPr>
            <a:lvl4pPr marL="1371600" indent="0">
              <a:buNone/>
              <a:defRPr sz="2300"/>
            </a:lvl4pPr>
            <a:lvl5pPr marL="1828800" indent="0">
              <a:buNone/>
              <a:defRPr sz="2300"/>
            </a:lvl5pPr>
          </a:lstStyle>
          <a:p>
            <a:pPr lvl="0"/>
            <a:r>
              <a:rPr lang="fr-CA" dirty="0" smtClean="0"/>
              <a:t>Cliquez pour modifier le sous-titre 1</a:t>
            </a:r>
          </a:p>
        </p:txBody>
      </p:sp>
      <p:sp>
        <p:nvSpPr>
          <p:cNvPr id="15" name="Espace réservé du contenu 2"/>
          <p:cNvSpPr>
            <a:spLocks noGrp="1"/>
          </p:cNvSpPr>
          <p:nvPr>
            <p:ph idx="1" hasCustomPrompt="1"/>
          </p:nvPr>
        </p:nvSpPr>
        <p:spPr>
          <a:xfrm>
            <a:off x="804337" y="2389479"/>
            <a:ext cx="3555994" cy="3452435"/>
          </a:xfrm>
          <a:prstGeom prst="rect">
            <a:avLst/>
          </a:prstGeom>
        </p:spPr>
        <p:txBody>
          <a:bodyPr>
            <a:noAutofit/>
          </a:bodyPr>
          <a:lstStyle>
            <a:lvl1pPr marL="177800" indent="-177800">
              <a:spcBef>
                <a:spcPts val="1200"/>
              </a:spcBef>
              <a:spcAft>
                <a:spcPts val="600"/>
              </a:spcAft>
              <a:buClr>
                <a:srgbClr val="E7021A"/>
              </a:buClr>
              <a:defRPr sz="1800">
                <a:solidFill>
                  <a:schemeClr val="tx1">
                    <a:lumMod val="75000"/>
                    <a:lumOff val="25000"/>
                  </a:schemeClr>
                </a:solidFill>
                <a:latin typeface="Arial Narrow"/>
                <a:cs typeface="Arial Narrow"/>
              </a:defRPr>
            </a:lvl1pPr>
            <a:lvl2pPr marL="355600" indent="-177800">
              <a:spcBef>
                <a:spcPts val="0"/>
              </a:spcBef>
              <a:spcAft>
                <a:spcPts val="600"/>
              </a:spcAft>
              <a:buFont typeface="Arial" panose="020B0604020202020204" pitchFamily="34" charset="0"/>
              <a:buChar char="»"/>
              <a:defRPr sz="1600" b="0">
                <a:solidFill>
                  <a:schemeClr val="tx1">
                    <a:lumMod val="75000"/>
                    <a:lumOff val="25000"/>
                  </a:schemeClr>
                </a:solidFill>
                <a:latin typeface="Arial Narrow"/>
                <a:cs typeface="Arial Narrow"/>
              </a:defRPr>
            </a:lvl2pPr>
            <a:lvl3pPr marL="541338" indent="-185738">
              <a:spcBef>
                <a:spcPts val="0"/>
              </a:spcBef>
              <a:spcAft>
                <a:spcPts val="300"/>
              </a:spcAft>
              <a:defRPr sz="1400">
                <a:solidFill>
                  <a:schemeClr val="bg1">
                    <a:lumMod val="50000"/>
                  </a:schemeClr>
                </a:solidFill>
                <a:latin typeface="Arial Narrow"/>
                <a:cs typeface="Arial Narrow"/>
              </a:defRPr>
            </a:lvl3pPr>
            <a:lvl4pPr>
              <a:defRPr sz="1600">
                <a:solidFill>
                  <a:schemeClr val="tx1">
                    <a:lumMod val="50000"/>
                    <a:lumOff val="50000"/>
                  </a:schemeClr>
                </a:solidFill>
                <a:latin typeface="Arial Narrow"/>
                <a:cs typeface="Arial Narrow"/>
              </a:defRPr>
            </a:lvl4pPr>
            <a:lvl5pPr>
              <a:defRPr sz="1600">
                <a:solidFill>
                  <a:schemeClr val="tx1">
                    <a:lumMod val="50000"/>
                    <a:lumOff val="50000"/>
                  </a:schemeClr>
                </a:solidFill>
                <a:latin typeface="Arial Narrow"/>
                <a:cs typeface="Arial Narrow"/>
              </a:defRPr>
            </a:lvl5pPr>
          </a:lstStyle>
          <a:p>
            <a:pPr lvl="0"/>
            <a:r>
              <a:rPr lang="fr-CA" dirty="0" smtClean="0"/>
              <a:t>Cliquez pour modifier le texte</a:t>
            </a:r>
          </a:p>
          <a:p>
            <a:pPr lvl="1"/>
            <a:r>
              <a:rPr lang="fr-CA" dirty="0" smtClean="0"/>
              <a:t>Deuxième niveau</a:t>
            </a:r>
          </a:p>
          <a:p>
            <a:pPr lvl="2"/>
            <a:r>
              <a:rPr lang="fr-CA" dirty="0" smtClean="0"/>
              <a:t>Troisième niveau</a:t>
            </a:r>
          </a:p>
        </p:txBody>
      </p:sp>
      <p:sp>
        <p:nvSpPr>
          <p:cNvPr id="10" name="Espace réservé du contenu 2"/>
          <p:cNvSpPr>
            <a:spLocks noGrp="1"/>
          </p:cNvSpPr>
          <p:nvPr>
            <p:ph idx="14" hasCustomPrompt="1"/>
          </p:nvPr>
        </p:nvSpPr>
        <p:spPr>
          <a:xfrm>
            <a:off x="4783673" y="2389479"/>
            <a:ext cx="3555994" cy="3452435"/>
          </a:xfrm>
          <a:prstGeom prst="rect">
            <a:avLst/>
          </a:prstGeom>
        </p:spPr>
        <p:txBody>
          <a:bodyPr>
            <a:noAutofit/>
          </a:bodyPr>
          <a:lstStyle>
            <a:lvl1pPr marL="177800" indent="-177800">
              <a:spcBef>
                <a:spcPts val="1200"/>
              </a:spcBef>
              <a:spcAft>
                <a:spcPts val="600"/>
              </a:spcAft>
              <a:buClr>
                <a:srgbClr val="E7021A"/>
              </a:buClr>
              <a:defRPr sz="1800">
                <a:solidFill>
                  <a:schemeClr val="tx1">
                    <a:lumMod val="75000"/>
                    <a:lumOff val="25000"/>
                  </a:schemeClr>
                </a:solidFill>
                <a:latin typeface="Arial Narrow"/>
                <a:cs typeface="Arial Narrow"/>
              </a:defRPr>
            </a:lvl1pPr>
            <a:lvl2pPr marL="355600" indent="-177800">
              <a:spcBef>
                <a:spcPts val="0"/>
              </a:spcBef>
              <a:spcAft>
                <a:spcPts val="600"/>
              </a:spcAft>
              <a:buFont typeface="Arial" panose="020B0604020202020204" pitchFamily="34" charset="0"/>
              <a:buChar char="»"/>
              <a:defRPr sz="1600" b="0">
                <a:solidFill>
                  <a:schemeClr val="tx1">
                    <a:lumMod val="75000"/>
                    <a:lumOff val="25000"/>
                  </a:schemeClr>
                </a:solidFill>
                <a:latin typeface="Arial Narrow"/>
                <a:cs typeface="Arial Narrow"/>
              </a:defRPr>
            </a:lvl2pPr>
            <a:lvl3pPr marL="541338" indent="-185738">
              <a:spcBef>
                <a:spcPts val="0"/>
              </a:spcBef>
              <a:spcAft>
                <a:spcPts val="300"/>
              </a:spcAft>
              <a:defRPr sz="1400">
                <a:solidFill>
                  <a:schemeClr val="bg1">
                    <a:lumMod val="50000"/>
                  </a:schemeClr>
                </a:solidFill>
                <a:latin typeface="Arial Narrow"/>
                <a:cs typeface="Arial Narrow"/>
              </a:defRPr>
            </a:lvl3pPr>
            <a:lvl4pPr>
              <a:defRPr sz="1600">
                <a:solidFill>
                  <a:schemeClr val="tx1">
                    <a:lumMod val="50000"/>
                    <a:lumOff val="50000"/>
                  </a:schemeClr>
                </a:solidFill>
                <a:latin typeface="Arial Narrow"/>
                <a:cs typeface="Arial Narrow"/>
              </a:defRPr>
            </a:lvl4pPr>
            <a:lvl5pPr>
              <a:defRPr sz="1600">
                <a:solidFill>
                  <a:schemeClr val="tx1">
                    <a:lumMod val="50000"/>
                    <a:lumOff val="50000"/>
                  </a:schemeClr>
                </a:solidFill>
                <a:latin typeface="Arial Narrow"/>
                <a:cs typeface="Arial Narrow"/>
              </a:defRPr>
            </a:lvl5pPr>
          </a:lstStyle>
          <a:p>
            <a:pPr lvl="0"/>
            <a:r>
              <a:rPr lang="fr-CA" dirty="0" smtClean="0"/>
              <a:t>Cliquez pour modifier le texte</a:t>
            </a:r>
          </a:p>
          <a:p>
            <a:pPr lvl="1"/>
            <a:r>
              <a:rPr lang="fr-CA" dirty="0" smtClean="0"/>
              <a:t>Deuxième niveau</a:t>
            </a:r>
          </a:p>
          <a:p>
            <a:pPr lvl="2"/>
            <a:r>
              <a:rPr lang="fr-CA" dirty="0" smtClean="0"/>
              <a:t>Troisième niveau</a:t>
            </a:r>
          </a:p>
        </p:txBody>
      </p:sp>
      <p:sp>
        <p:nvSpPr>
          <p:cNvPr id="14" name="Espace réservé du numéro de diapositive 8"/>
          <p:cNvSpPr>
            <a:spLocks noGrp="1"/>
          </p:cNvSpPr>
          <p:nvPr>
            <p:ph type="sldNum" sz="quarter" idx="4"/>
          </p:nvPr>
        </p:nvSpPr>
        <p:spPr>
          <a:xfrm>
            <a:off x="6383869" y="6356351"/>
            <a:ext cx="2057400" cy="230832"/>
          </a:xfrm>
          <a:prstGeom prst="rect">
            <a:avLst/>
          </a:prstGeom>
        </p:spPr>
        <p:txBody>
          <a:bodyPr vert="horz" lIns="91440" tIns="45720" rIns="91440" bIns="45720" rtlCol="0" anchor="ctr"/>
          <a:lstStyle>
            <a:lvl1pPr algn="r">
              <a:defRPr sz="900">
                <a:solidFill>
                  <a:schemeClr val="tx1">
                    <a:tint val="75000"/>
                  </a:schemeClr>
                </a:solidFill>
                <a:latin typeface="Arial Narrow" panose="020B0606020202030204" pitchFamily="34" charset="0"/>
              </a:defRPr>
            </a:lvl1pPr>
          </a:lstStyle>
          <a:p>
            <a:fld id="{6D3BD7DA-67B7-4CC1-928A-9CF4223F0B1C}" type="slidenum">
              <a:rPr lang="fr-CA" smtClean="0"/>
              <a:pPr/>
              <a:t>‹N°›</a:t>
            </a:fld>
            <a:endParaRPr lang="fr-CA" dirty="0"/>
          </a:p>
        </p:txBody>
      </p:sp>
      <p:sp>
        <p:nvSpPr>
          <p:cNvPr id="12" name="Titre 18"/>
          <p:cNvSpPr>
            <a:spLocks noGrp="1"/>
          </p:cNvSpPr>
          <p:nvPr>
            <p:ph type="title"/>
          </p:nvPr>
        </p:nvSpPr>
        <p:spPr>
          <a:xfrm>
            <a:off x="804337" y="796911"/>
            <a:ext cx="7492997" cy="837305"/>
          </a:xfrm>
          <a:prstGeom prst="rect">
            <a:avLst/>
          </a:prstGeom>
        </p:spPr>
        <p:txBody>
          <a:bodyPr/>
          <a:lstStyle>
            <a:lvl1pPr marL="0" indent="0" algn="l">
              <a:defRPr sz="4000" b="0">
                <a:solidFill>
                  <a:srgbClr val="CD0920"/>
                </a:solidFill>
                <a:latin typeface="Arial Narrow" panose="020B0606020202030204" pitchFamily="34" charset="0"/>
                <a:cs typeface="Times New Roman" panose="02020603050405020304" pitchFamily="18" charset="0"/>
              </a:defRPr>
            </a:lvl1pPr>
          </a:lstStyle>
          <a:p>
            <a:r>
              <a:rPr lang="fr-FR" smtClean="0"/>
              <a:t>Modifiez le style du titre</a:t>
            </a:r>
            <a:endParaRPr lang="fr-CA" dirty="0"/>
          </a:p>
        </p:txBody>
      </p:sp>
    </p:spTree>
    <p:extLst>
      <p:ext uri="{BB962C8B-B14F-4D97-AF65-F5344CB8AC3E}">
        <p14:creationId xmlns:p14="http://schemas.microsoft.com/office/powerpoint/2010/main" val="1426427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exte et image">
    <p:spTree>
      <p:nvGrpSpPr>
        <p:cNvPr id="1" name=""/>
        <p:cNvGrpSpPr/>
        <p:nvPr/>
      </p:nvGrpSpPr>
      <p:grpSpPr>
        <a:xfrm>
          <a:off x="0" y="0"/>
          <a:ext cx="0" cy="0"/>
          <a:chOff x="0" y="0"/>
          <a:chExt cx="0" cy="0"/>
        </a:xfrm>
      </p:grpSpPr>
      <p:sp>
        <p:nvSpPr>
          <p:cNvPr id="7" name="Espace réservé du texte 6"/>
          <p:cNvSpPr>
            <a:spLocks noGrp="1"/>
          </p:cNvSpPr>
          <p:nvPr>
            <p:ph type="body" sz="quarter" idx="15" hasCustomPrompt="1"/>
          </p:nvPr>
        </p:nvSpPr>
        <p:spPr>
          <a:xfrm>
            <a:off x="804337" y="1651150"/>
            <a:ext cx="7492997" cy="721395"/>
          </a:xfrm>
          <a:prstGeom prst="rect">
            <a:avLst/>
          </a:prstGeom>
        </p:spPr>
        <p:txBody>
          <a:bodyPr>
            <a:noAutofit/>
          </a:bodyPr>
          <a:lstStyle>
            <a:lvl1pPr marL="0" indent="0">
              <a:spcBef>
                <a:spcPts val="1200"/>
              </a:spcBef>
              <a:buNone/>
              <a:defRPr sz="2000" b="1">
                <a:solidFill>
                  <a:schemeClr val="tx1">
                    <a:lumMod val="75000"/>
                    <a:lumOff val="25000"/>
                  </a:schemeClr>
                </a:solidFill>
                <a:latin typeface="Arial Narrow" panose="020B0606020202030204" pitchFamily="34" charset="0"/>
                <a:cs typeface="Times New Roman" panose="02020603050405020304" pitchFamily="18" charset="0"/>
              </a:defRPr>
            </a:lvl1pPr>
            <a:lvl2pPr marL="457200" indent="0">
              <a:buNone/>
              <a:defRPr sz="2300"/>
            </a:lvl2pPr>
            <a:lvl3pPr marL="914400" indent="0">
              <a:buNone/>
              <a:defRPr sz="2300"/>
            </a:lvl3pPr>
            <a:lvl4pPr marL="1371600" indent="0">
              <a:buNone/>
              <a:defRPr sz="2300"/>
            </a:lvl4pPr>
            <a:lvl5pPr marL="1828800" indent="0">
              <a:buNone/>
              <a:defRPr sz="2300"/>
            </a:lvl5pPr>
          </a:lstStyle>
          <a:p>
            <a:pPr lvl="0"/>
            <a:r>
              <a:rPr lang="fr-CA" dirty="0" smtClean="0"/>
              <a:t>Cliquez pour modifier le sous-titre 1</a:t>
            </a:r>
          </a:p>
        </p:txBody>
      </p:sp>
      <p:sp>
        <p:nvSpPr>
          <p:cNvPr id="17" name="Espace réservé du numéro de diapositive 8"/>
          <p:cNvSpPr>
            <a:spLocks noGrp="1"/>
          </p:cNvSpPr>
          <p:nvPr>
            <p:ph type="sldNum" sz="quarter" idx="4"/>
          </p:nvPr>
        </p:nvSpPr>
        <p:spPr>
          <a:xfrm>
            <a:off x="6383869" y="6356351"/>
            <a:ext cx="2057400" cy="230832"/>
          </a:xfrm>
          <a:prstGeom prst="rect">
            <a:avLst/>
          </a:prstGeom>
        </p:spPr>
        <p:txBody>
          <a:bodyPr vert="horz" lIns="91440" tIns="45720" rIns="91440" bIns="45720" rtlCol="0" anchor="ctr"/>
          <a:lstStyle>
            <a:lvl1pPr algn="r">
              <a:defRPr sz="900">
                <a:solidFill>
                  <a:schemeClr val="tx1">
                    <a:tint val="75000"/>
                  </a:schemeClr>
                </a:solidFill>
                <a:latin typeface="Arial Narrow" panose="020B0606020202030204" pitchFamily="34" charset="0"/>
              </a:defRPr>
            </a:lvl1pPr>
          </a:lstStyle>
          <a:p>
            <a:fld id="{6D3BD7DA-67B7-4CC1-928A-9CF4223F0B1C}" type="slidenum">
              <a:rPr lang="fr-CA" smtClean="0"/>
              <a:pPr/>
              <a:t>‹N°›</a:t>
            </a:fld>
            <a:endParaRPr lang="fr-CA" dirty="0"/>
          </a:p>
        </p:txBody>
      </p:sp>
      <p:sp>
        <p:nvSpPr>
          <p:cNvPr id="11" name="Espace réservé du contenu 2"/>
          <p:cNvSpPr>
            <a:spLocks noGrp="1"/>
          </p:cNvSpPr>
          <p:nvPr>
            <p:ph idx="18" hasCustomPrompt="1"/>
          </p:nvPr>
        </p:nvSpPr>
        <p:spPr>
          <a:xfrm>
            <a:off x="4783673" y="2389479"/>
            <a:ext cx="3555994" cy="3452435"/>
          </a:xfrm>
          <a:prstGeom prst="rect">
            <a:avLst/>
          </a:prstGeom>
        </p:spPr>
        <p:txBody>
          <a:bodyPr>
            <a:noAutofit/>
          </a:bodyPr>
          <a:lstStyle>
            <a:lvl1pPr marL="177800" indent="-177800">
              <a:spcBef>
                <a:spcPts val="1200"/>
              </a:spcBef>
              <a:spcAft>
                <a:spcPts val="600"/>
              </a:spcAft>
              <a:buClr>
                <a:srgbClr val="E7021A"/>
              </a:buClr>
              <a:defRPr sz="1800">
                <a:solidFill>
                  <a:schemeClr val="tx1">
                    <a:lumMod val="75000"/>
                    <a:lumOff val="25000"/>
                  </a:schemeClr>
                </a:solidFill>
                <a:latin typeface="Arial Narrow"/>
                <a:cs typeface="Arial Narrow"/>
              </a:defRPr>
            </a:lvl1pPr>
            <a:lvl2pPr marL="355600" indent="-177800">
              <a:spcBef>
                <a:spcPts val="0"/>
              </a:spcBef>
              <a:spcAft>
                <a:spcPts val="600"/>
              </a:spcAft>
              <a:buFont typeface="Arial" panose="020B0604020202020204" pitchFamily="34" charset="0"/>
              <a:buChar char="»"/>
              <a:defRPr sz="1600" b="0">
                <a:solidFill>
                  <a:schemeClr val="tx1">
                    <a:lumMod val="75000"/>
                    <a:lumOff val="25000"/>
                  </a:schemeClr>
                </a:solidFill>
                <a:latin typeface="Arial Narrow"/>
                <a:cs typeface="Arial Narrow"/>
              </a:defRPr>
            </a:lvl2pPr>
            <a:lvl3pPr marL="541338" indent="-185738">
              <a:spcBef>
                <a:spcPts val="0"/>
              </a:spcBef>
              <a:spcAft>
                <a:spcPts val="300"/>
              </a:spcAft>
              <a:defRPr sz="1400">
                <a:solidFill>
                  <a:schemeClr val="bg1">
                    <a:lumMod val="50000"/>
                  </a:schemeClr>
                </a:solidFill>
                <a:latin typeface="Arial Narrow"/>
                <a:cs typeface="Arial Narrow"/>
              </a:defRPr>
            </a:lvl3pPr>
            <a:lvl4pPr>
              <a:defRPr sz="1600">
                <a:solidFill>
                  <a:schemeClr val="tx1">
                    <a:lumMod val="50000"/>
                    <a:lumOff val="50000"/>
                  </a:schemeClr>
                </a:solidFill>
                <a:latin typeface="Arial Narrow"/>
                <a:cs typeface="Arial Narrow"/>
              </a:defRPr>
            </a:lvl4pPr>
            <a:lvl5pPr>
              <a:defRPr sz="1600">
                <a:solidFill>
                  <a:schemeClr val="tx1">
                    <a:lumMod val="50000"/>
                    <a:lumOff val="50000"/>
                  </a:schemeClr>
                </a:solidFill>
                <a:latin typeface="Arial Narrow"/>
                <a:cs typeface="Arial Narrow"/>
              </a:defRPr>
            </a:lvl5pPr>
          </a:lstStyle>
          <a:p>
            <a:pPr lvl="0"/>
            <a:r>
              <a:rPr lang="fr-CA" dirty="0" smtClean="0"/>
              <a:t>Cliquez pour modifier le texte Deuxième niveau</a:t>
            </a:r>
          </a:p>
          <a:p>
            <a:pPr lvl="2"/>
            <a:r>
              <a:rPr lang="fr-CA" dirty="0" smtClean="0"/>
              <a:t>Troisième niveau</a:t>
            </a:r>
          </a:p>
        </p:txBody>
      </p:sp>
      <p:sp>
        <p:nvSpPr>
          <p:cNvPr id="14" name="Titre 18"/>
          <p:cNvSpPr>
            <a:spLocks noGrp="1"/>
          </p:cNvSpPr>
          <p:nvPr>
            <p:ph type="title"/>
          </p:nvPr>
        </p:nvSpPr>
        <p:spPr>
          <a:xfrm>
            <a:off x="804337" y="796911"/>
            <a:ext cx="7492997" cy="837305"/>
          </a:xfrm>
          <a:prstGeom prst="rect">
            <a:avLst/>
          </a:prstGeom>
        </p:spPr>
        <p:txBody>
          <a:bodyPr/>
          <a:lstStyle>
            <a:lvl1pPr marL="0" indent="0" algn="l">
              <a:defRPr sz="4000" b="0">
                <a:solidFill>
                  <a:srgbClr val="CD0920"/>
                </a:solidFill>
                <a:latin typeface="Arial Narrow" panose="020B0606020202030204" pitchFamily="34" charset="0"/>
                <a:cs typeface="Times New Roman" panose="02020603050405020304" pitchFamily="18" charset="0"/>
              </a:defRPr>
            </a:lvl1pPr>
          </a:lstStyle>
          <a:p>
            <a:r>
              <a:rPr lang="fr-FR" smtClean="0"/>
              <a:t>Modifiez le style du titre</a:t>
            </a:r>
            <a:endParaRPr lang="fr-CA" dirty="0"/>
          </a:p>
        </p:txBody>
      </p:sp>
      <p:sp>
        <p:nvSpPr>
          <p:cNvPr id="19" name="Espace réservé pour une image  2"/>
          <p:cNvSpPr>
            <a:spLocks noGrp="1"/>
          </p:cNvSpPr>
          <p:nvPr>
            <p:ph type="pic" sz="quarter" idx="19"/>
          </p:nvPr>
        </p:nvSpPr>
        <p:spPr>
          <a:xfrm>
            <a:off x="922869" y="2389479"/>
            <a:ext cx="3437470" cy="3452521"/>
          </a:xfrm>
          <a:prstGeom prst="rect">
            <a:avLst/>
          </a:prstGeom>
          <a:ln w="6350">
            <a:solidFill>
              <a:schemeClr val="bg1">
                <a:lumMod val="50000"/>
              </a:schemeClr>
            </a:solidFill>
          </a:ln>
        </p:spPr>
        <p:txBody>
          <a:bodyPr/>
          <a:lstStyle>
            <a:lvl1pPr marL="0" indent="0">
              <a:buNone/>
              <a:defRPr sz="1800">
                <a:latin typeface="Arial Narrow" panose="020B0606020202030204" pitchFamily="34" charset="0"/>
              </a:defRPr>
            </a:lvl1pPr>
          </a:lstStyle>
          <a:p>
            <a:r>
              <a:rPr lang="fr-FR" smtClean="0"/>
              <a:t>Cliquez sur l'icône pour ajouter une image</a:t>
            </a:r>
            <a:endParaRPr lang="fr-CA" dirty="0"/>
          </a:p>
        </p:txBody>
      </p:sp>
    </p:spTree>
    <p:extLst>
      <p:ext uri="{BB962C8B-B14F-4D97-AF65-F5344CB8AC3E}">
        <p14:creationId xmlns:p14="http://schemas.microsoft.com/office/powerpoint/2010/main" val="2433623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Image avec légen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Espace réservé pour une image  2"/>
          <p:cNvSpPr>
            <a:spLocks noGrp="1"/>
          </p:cNvSpPr>
          <p:nvPr>
            <p:ph type="pic" sz="quarter" idx="15"/>
          </p:nvPr>
        </p:nvSpPr>
        <p:spPr>
          <a:xfrm>
            <a:off x="922869" y="2389479"/>
            <a:ext cx="7534806" cy="3452521"/>
          </a:xfrm>
          <a:prstGeom prst="rect">
            <a:avLst/>
          </a:prstGeom>
          <a:ln w="6350">
            <a:solidFill>
              <a:schemeClr val="bg1">
                <a:lumMod val="50000"/>
              </a:schemeClr>
            </a:solidFill>
          </a:ln>
        </p:spPr>
        <p:txBody>
          <a:bodyPr/>
          <a:lstStyle>
            <a:lvl1pPr marL="0" indent="0">
              <a:buNone/>
              <a:defRPr sz="1800">
                <a:latin typeface="Arial Narrow" panose="020B0606020202030204" pitchFamily="34" charset="0"/>
              </a:defRPr>
            </a:lvl1pPr>
          </a:lstStyle>
          <a:p>
            <a:r>
              <a:rPr lang="fr-FR" smtClean="0"/>
              <a:t>Cliquez sur l'icône pour ajouter une image</a:t>
            </a:r>
            <a:endParaRPr lang="fr-CA" dirty="0"/>
          </a:p>
        </p:txBody>
      </p:sp>
      <p:sp>
        <p:nvSpPr>
          <p:cNvPr id="11" name="Espace réservé du numéro de diapositive 8"/>
          <p:cNvSpPr>
            <a:spLocks noGrp="1"/>
          </p:cNvSpPr>
          <p:nvPr>
            <p:ph type="sldNum" sz="quarter" idx="4"/>
          </p:nvPr>
        </p:nvSpPr>
        <p:spPr>
          <a:xfrm>
            <a:off x="6383869" y="6356351"/>
            <a:ext cx="2057400" cy="230832"/>
          </a:xfrm>
          <a:prstGeom prst="rect">
            <a:avLst/>
          </a:prstGeom>
        </p:spPr>
        <p:txBody>
          <a:bodyPr vert="horz" lIns="91440" tIns="45720" rIns="91440" bIns="45720" rtlCol="0" anchor="ctr"/>
          <a:lstStyle>
            <a:lvl1pPr algn="r">
              <a:defRPr sz="900">
                <a:solidFill>
                  <a:schemeClr val="tx1">
                    <a:tint val="75000"/>
                  </a:schemeClr>
                </a:solidFill>
                <a:latin typeface="Arial Narrow" panose="020B0606020202030204" pitchFamily="34" charset="0"/>
              </a:defRPr>
            </a:lvl1pPr>
          </a:lstStyle>
          <a:p>
            <a:fld id="{6D3BD7DA-67B7-4CC1-928A-9CF4223F0B1C}" type="slidenum">
              <a:rPr lang="fr-CA" smtClean="0"/>
              <a:pPr/>
              <a:t>‹N°›</a:t>
            </a:fld>
            <a:endParaRPr lang="fr-CA" dirty="0"/>
          </a:p>
        </p:txBody>
      </p:sp>
      <p:sp>
        <p:nvSpPr>
          <p:cNvPr id="12" name="Titre 18"/>
          <p:cNvSpPr>
            <a:spLocks noGrp="1"/>
          </p:cNvSpPr>
          <p:nvPr>
            <p:ph type="title"/>
          </p:nvPr>
        </p:nvSpPr>
        <p:spPr>
          <a:xfrm>
            <a:off x="804337" y="796911"/>
            <a:ext cx="7492997" cy="837305"/>
          </a:xfrm>
          <a:prstGeom prst="rect">
            <a:avLst/>
          </a:prstGeom>
        </p:spPr>
        <p:txBody>
          <a:bodyPr/>
          <a:lstStyle>
            <a:lvl1pPr marL="0" indent="0" algn="l">
              <a:defRPr sz="4000" b="0">
                <a:solidFill>
                  <a:srgbClr val="CD0920"/>
                </a:solidFill>
                <a:latin typeface="Arial Narrow" panose="020B0606020202030204" pitchFamily="34" charset="0"/>
                <a:cs typeface="Times New Roman" panose="02020603050405020304" pitchFamily="18" charset="0"/>
              </a:defRPr>
            </a:lvl1pPr>
          </a:lstStyle>
          <a:p>
            <a:r>
              <a:rPr lang="fr-FR" smtClean="0"/>
              <a:t>Modifiez le style du titre</a:t>
            </a:r>
            <a:endParaRPr lang="fr-CA" dirty="0"/>
          </a:p>
        </p:txBody>
      </p:sp>
      <p:sp>
        <p:nvSpPr>
          <p:cNvPr id="6" name="Espace réservé du texte 6"/>
          <p:cNvSpPr>
            <a:spLocks noGrp="1"/>
          </p:cNvSpPr>
          <p:nvPr>
            <p:ph type="body" sz="quarter" idx="16" hasCustomPrompt="1"/>
          </p:nvPr>
        </p:nvSpPr>
        <p:spPr>
          <a:xfrm>
            <a:off x="804337" y="1651150"/>
            <a:ext cx="7492997" cy="721395"/>
          </a:xfrm>
          <a:prstGeom prst="rect">
            <a:avLst/>
          </a:prstGeom>
        </p:spPr>
        <p:txBody>
          <a:bodyPr>
            <a:noAutofit/>
          </a:bodyPr>
          <a:lstStyle>
            <a:lvl1pPr marL="0" indent="0">
              <a:spcBef>
                <a:spcPts val="1200"/>
              </a:spcBef>
              <a:buNone/>
              <a:defRPr sz="2000" b="1">
                <a:solidFill>
                  <a:schemeClr val="tx1">
                    <a:lumMod val="75000"/>
                    <a:lumOff val="25000"/>
                  </a:schemeClr>
                </a:solidFill>
                <a:latin typeface="Arial Narrow" panose="020B0606020202030204" pitchFamily="34" charset="0"/>
                <a:cs typeface="Times New Roman" panose="02020603050405020304" pitchFamily="18" charset="0"/>
              </a:defRPr>
            </a:lvl1pPr>
            <a:lvl2pPr marL="457200" indent="0">
              <a:buNone/>
              <a:defRPr sz="2300"/>
            </a:lvl2pPr>
            <a:lvl3pPr marL="914400" indent="0">
              <a:buNone/>
              <a:defRPr sz="2300"/>
            </a:lvl3pPr>
            <a:lvl4pPr marL="1371600" indent="0">
              <a:buNone/>
              <a:defRPr sz="2300"/>
            </a:lvl4pPr>
            <a:lvl5pPr marL="1828800" indent="0">
              <a:buNone/>
              <a:defRPr sz="2300"/>
            </a:lvl5pPr>
          </a:lstStyle>
          <a:p>
            <a:pPr lvl="0"/>
            <a:r>
              <a:rPr lang="fr-CA" dirty="0" smtClean="0"/>
              <a:t>Cliquez pour modifier le sous-titre 1</a:t>
            </a:r>
          </a:p>
        </p:txBody>
      </p:sp>
    </p:spTree>
    <p:extLst>
      <p:ext uri="{BB962C8B-B14F-4D97-AF65-F5344CB8AC3E}">
        <p14:creationId xmlns:p14="http://schemas.microsoft.com/office/powerpoint/2010/main" val="1736553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En-tête de section">
    <p:spTree>
      <p:nvGrpSpPr>
        <p:cNvPr id="1" name=""/>
        <p:cNvGrpSpPr/>
        <p:nvPr/>
      </p:nvGrpSpPr>
      <p:grpSpPr>
        <a:xfrm>
          <a:off x="0" y="0"/>
          <a:ext cx="0" cy="0"/>
          <a:chOff x="0" y="0"/>
          <a:chExt cx="0" cy="0"/>
        </a:xfrm>
      </p:grpSpPr>
      <p:sp>
        <p:nvSpPr>
          <p:cNvPr id="29" name="Espace réservé du numéro de diapositive 8"/>
          <p:cNvSpPr>
            <a:spLocks noGrp="1"/>
          </p:cNvSpPr>
          <p:nvPr>
            <p:ph type="sldNum" sz="quarter" idx="4"/>
          </p:nvPr>
        </p:nvSpPr>
        <p:spPr>
          <a:xfrm>
            <a:off x="6383869" y="6356351"/>
            <a:ext cx="2057400" cy="230832"/>
          </a:xfrm>
          <a:prstGeom prst="rect">
            <a:avLst/>
          </a:prstGeom>
        </p:spPr>
        <p:txBody>
          <a:bodyPr vert="horz" lIns="91440" tIns="45720" rIns="91440" bIns="45720" rtlCol="0" anchor="ctr"/>
          <a:lstStyle>
            <a:lvl1pPr algn="r">
              <a:defRPr sz="900">
                <a:solidFill>
                  <a:schemeClr val="tx1">
                    <a:tint val="75000"/>
                  </a:schemeClr>
                </a:solidFill>
                <a:latin typeface="Arial Narrow" panose="020B0606020202030204" pitchFamily="34" charset="0"/>
              </a:defRPr>
            </a:lvl1pPr>
          </a:lstStyle>
          <a:p>
            <a:fld id="{6D3BD7DA-67B7-4CC1-928A-9CF4223F0B1C}" type="slidenum">
              <a:rPr lang="fr-CA" smtClean="0"/>
              <a:pPr/>
              <a:t>‹N°›</a:t>
            </a:fld>
            <a:endParaRPr lang="fr-CA" dirty="0"/>
          </a:p>
        </p:txBody>
      </p:sp>
      <p:sp>
        <p:nvSpPr>
          <p:cNvPr id="32" name="Titre 18"/>
          <p:cNvSpPr>
            <a:spLocks noGrp="1"/>
          </p:cNvSpPr>
          <p:nvPr>
            <p:ph type="title" hasCustomPrompt="1"/>
          </p:nvPr>
        </p:nvSpPr>
        <p:spPr>
          <a:xfrm>
            <a:off x="804335" y="796911"/>
            <a:ext cx="7492997" cy="4936067"/>
          </a:xfrm>
          <a:prstGeom prst="rect">
            <a:avLst/>
          </a:prstGeom>
        </p:spPr>
        <p:txBody>
          <a:bodyPr anchor="t"/>
          <a:lstStyle>
            <a:lvl1pPr marL="0" indent="0" algn="l">
              <a:defRPr sz="9600" b="0">
                <a:solidFill>
                  <a:srgbClr val="CD0920"/>
                </a:solidFill>
                <a:latin typeface="Arial Narrow" panose="020B0606020202030204" pitchFamily="34" charset="0"/>
                <a:cs typeface="Times New Roman" panose="02020603050405020304" pitchFamily="18" charset="0"/>
              </a:defRPr>
            </a:lvl1pPr>
          </a:lstStyle>
          <a:p>
            <a:r>
              <a:rPr lang="fr-FR" dirty="0" smtClean="0"/>
              <a:t>Merci</a:t>
            </a:r>
            <a:br>
              <a:rPr lang="fr-FR" dirty="0" smtClean="0"/>
            </a:br>
            <a:endParaRPr lang="fr-CA" dirty="0"/>
          </a:p>
        </p:txBody>
      </p:sp>
    </p:spTree>
    <p:extLst>
      <p:ext uri="{BB962C8B-B14F-4D97-AF65-F5344CB8AC3E}">
        <p14:creationId xmlns:p14="http://schemas.microsoft.com/office/powerpoint/2010/main" val="150680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Vide">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0"/>
          </p:nvPr>
        </p:nvSpPr>
        <p:spPr/>
        <p:txBody>
          <a:bodyPr/>
          <a:lstStyle/>
          <a:p>
            <a:fld id="{6D3BD7DA-67B7-4CC1-928A-9CF4223F0B1C}" type="slidenum">
              <a:rPr lang="fr-CA" smtClean="0"/>
              <a:pPr/>
              <a:t>‹N°›</a:t>
            </a:fld>
            <a:endParaRPr lang="fr-CA" dirty="0"/>
          </a:p>
        </p:txBody>
      </p:sp>
    </p:spTree>
    <p:extLst>
      <p:ext uri="{BB962C8B-B14F-4D97-AF65-F5344CB8AC3E}">
        <p14:creationId xmlns:p14="http://schemas.microsoft.com/office/powerpoint/2010/main" val="130319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Page titre">
    <p:spTree>
      <p:nvGrpSpPr>
        <p:cNvPr id="1" name=""/>
        <p:cNvGrpSpPr/>
        <p:nvPr/>
      </p:nvGrpSpPr>
      <p:grpSpPr>
        <a:xfrm>
          <a:off x="0" y="0"/>
          <a:ext cx="0" cy="0"/>
          <a:chOff x="0" y="0"/>
          <a:chExt cx="0" cy="0"/>
        </a:xfrm>
      </p:grpSpPr>
      <p:pic>
        <p:nvPicPr>
          <p:cNvPr id="3" name="Imag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Espace réservé du texte 6"/>
          <p:cNvSpPr>
            <a:spLocks noGrp="1"/>
          </p:cNvSpPr>
          <p:nvPr>
            <p:ph type="body" sz="quarter" idx="13" hasCustomPrompt="1"/>
          </p:nvPr>
        </p:nvSpPr>
        <p:spPr>
          <a:xfrm>
            <a:off x="5350933" y="3742267"/>
            <a:ext cx="3386137" cy="558801"/>
          </a:xfrm>
          <a:prstGeom prst="rect">
            <a:avLst/>
          </a:prstGeom>
        </p:spPr>
        <p:txBody>
          <a:bodyPr>
            <a:noAutofit/>
          </a:bodyPr>
          <a:lstStyle>
            <a:lvl1pPr marL="0" indent="0">
              <a:spcBef>
                <a:spcPts val="1200"/>
              </a:spcBef>
              <a:buNone/>
              <a:defRPr sz="1600" b="0">
                <a:solidFill>
                  <a:schemeClr val="tx1">
                    <a:lumMod val="75000"/>
                    <a:lumOff val="25000"/>
                  </a:schemeClr>
                </a:solidFill>
                <a:latin typeface="Arial Narrow" panose="020B0606020202030204" pitchFamily="34" charset="0"/>
                <a:cs typeface="Times New Roman" panose="02020603050405020304" pitchFamily="18" charset="0"/>
              </a:defRPr>
            </a:lvl1pPr>
            <a:lvl2pPr marL="457200" indent="0">
              <a:buNone/>
              <a:defRPr sz="2300"/>
            </a:lvl2pPr>
            <a:lvl3pPr marL="914400" indent="0">
              <a:buNone/>
              <a:defRPr sz="2300"/>
            </a:lvl3pPr>
            <a:lvl4pPr marL="1371600" indent="0">
              <a:buNone/>
              <a:defRPr sz="2300"/>
            </a:lvl4pPr>
            <a:lvl5pPr marL="1828800" indent="0">
              <a:buNone/>
              <a:defRPr sz="2300"/>
            </a:lvl5pPr>
          </a:lstStyle>
          <a:p>
            <a:pPr lvl="0"/>
            <a:r>
              <a:rPr lang="fr-CA" dirty="0" smtClean="0"/>
              <a:t>Cliquez pour modifier le sous-titre</a:t>
            </a:r>
          </a:p>
        </p:txBody>
      </p:sp>
      <p:sp>
        <p:nvSpPr>
          <p:cNvPr id="10" name="Espace réservé du texte 9"/>
          <p:cNvSpPr>
            <a:spLocks noGrp="1"/>
          </p:cNvSpPr>
          <p:nvPr>
            <p:ph type="body" sz="quarter" idx="14" hasCustomPrompt="1"/>
          </p:nvPr>
        </p:nvSpPr>
        <p:spPr>
          <a:xfrm>
            <a:off x="5350933" y="4275663"/>
            <a:ext cx="3386137" cy="321733"/>
          </a:xfrm>
          <a:prstGeom prst="rect">
            <a:avLst/>
          </a:prstGeom>
        </p:spPr>
        <p:txBody>
          <a:bodyPr/>
          <a:lstStyle>
            <a:lvl1pPr marL="0" indent="0">
              <a:buNone/>
              <a:defRPr sz="1000" b="0" baseline="0">
                <a:latin typeface="Arial Narrow" panose="020B0606020202030204" pitchFamily="34" charset="0"/>
              </a:defRPr>
            </a:lvl1pPr>
          </a:lstStyle>
          <a:p>
            <a:pPr lvl="0"/>
            <a:r>
              <a:rPr lang="fr-CA" dirty="0" smtClean="0"/>
              <a:t>Prénom Nom</a:t>
            </a:r>
            <a:br>
              <a:rPr lang="fr-CA" dirty="0" smtClean="0"/>
            </a:br>
            <a:r>
              <a:rPr lang="fr-CA" dirty="0" smtClean="0"/>
              <a:t>Date</a:t>
            </a:r>
            <a:endParaRPr lang="fr-CA" dirty="0"/>
          </a:p>
        </p:txBody>
      </p:sp>
      <p:sp>
        <p:nvSpPr>
          <p:cNvPr id="6" name="Espace réservé du texte 5"/>
          <p:cNvSpPr>
            <a:spLocks noGrp="1"/>
          </p:cNvSpPr>
          <p:nvPr>
            <p:ph type="body" sz="quarter" idx="16" hasCustomPrompt="1"/>
          </p:nvPr>
        </p:nvSpPr>
        <p:spPr>
          <a:xfrm>
            <a:off x="1041400" y="0"/>
            <a:ext cx="7594600" cy="1244599"/>
          </a:xfrm>
          <a:prstGeom prst="rect">
            <a:avLst/>
          </a:prstGeom>
        </p:spPr>
        <p:txBody>
          <a:bodyPr anchor="ctr"/>
          <a:lstStyle>
            <a:lvl1pPr marL="0" indent="0">
              <a:buNone/>
              <a:defRPr sz="3200">
                <a:solidFill>
                  <a:srgbClr val="C00000"/>
                </a:solidFill>
                <a:latin typeface="Arial Narrow" panose="020B0606020202030204" pitchFamily="34" charset="0"/>
                <a:cs typeface="Arial" panose="020B0604020202020204" pitchFamily="34" charset="0"/>
              </a:defRPr>
            </a:lvl1pPr>
          </a:lstStyle>
          <a:p>
            <a:pPr lvl="0"/>
            <a:r>
              <a:rPr lang="fr-FR" dirty="0" smtClean="0"/>
              <a:t>Cliquez pour modifier le titre</a:t>
            </a:r>
            <a:endParaRPr lang="fr-CA" dirty="0"/>
          </a:p>
        </p:txBody>
      </p:sp>
    </p:spTree>
    <p:extLst>
      <p:ext uri="{BB962C8B-B14F-4D97-AF65-F5344CB8AC3E}">
        <p14:creationId xmlns:p14="http://schemas.microsoft.com/office/powerpoint/2010/main" val="86857692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8">
            <a:lum/>
          </a:blip>
          <a:srcRect/>
          <a:stretch>
            <a:fillRect/>
          </a:stretch>
        </a:blipFill>
        <a:effectLst/>
      </p:bgPr>
    </p:bg>
    <p:spTree>
      <p:nvGrpSpPr>
        <p:cNvPr id="1" name=""/>
        <p:cNvGrpSpPr/>
        <p:nvPr/>
      </p:nvGrpSpPr>
      <p:grpSpPr>
        <a:xfrm>
          <a:off x="0" y="0"/>
          <a:ext cx="0" cy="0"/>
          <a:chOff x="0" y="0"/>
          <a:chExt cx="0" cy="0"/>
        </a:xfrm>
      </p:grpSpPr>
      <p:sp>
        <p:nvSpPr>
          <p:cNvPr id="10" name="Rectangle 9"/>
          <p:cNvSpPr/>
          <p:nvPr/>
        </p:nvSpPr>
        <p:spPr>
          <a:xfrm>
            <a:off x="829737" y="6356350"/>
            <a:ext cx="5520264" cy="230832"/>
          </a:xfrm>
          <a:prstGeom prst="rect">
            <a:avLst/>
          </a:prstGeom>
        </p:spPr>
        <p:txBody>
          <a:bodyPr wrap="square">
            <a:spAutoFit/>
          </a:bodyPr>
          <a:lstStyle/>
          <a:p>
            <a:pPr marL="0" indent="0" algn="l" defTabSz="3590925" rtl="0" eaLnBrk="1" latinLnBrk="0" hangingPunct="1">
              <a:tabLst>
                <a:tab pos="7200000" algn="r"/>
                <a:tab pos="7380000" algn="r"/>
              </a:tabLst>
              <a:defRPr/>
            </a:pPr>
            <a:r>
              <a:rPr lang="fr-CA" sz="900" b="0" kern="1200" cap="all" dirty="0" smtClean="0">
                <a:solidFill>
                  <a:srgbClr val="CD0920"/>
                </a:solidFill>
                <a:latin typeface="Arial Narrow"/>
                <a:ea typeface="+mn-ea"/>
                <a:cs typeface="Arial Narrow"/>
              </a:rPr>
              <a:t>Bibliothèque de l'Université Laval</a:t>
            </a:r>
            <a:endParaRPr lang="fr-CA" sz="900" b="0" kern="1200" dirty="0">
              <a:solidFill>
                <a:srgbClr val="5E5E5E"/>
              </a:solidFill>
              <a:latin typeface="Arial Narrow"/>
              <a:ea typeface="+mn-ea"/>
              <a:cs typeface="Arial Narrow"/>
            </a:endParaRPr>
          </a:p>
        </p:txBody>
      </p:sp>
      <p:sp>
        <p:nvSpPr>
          <p:cNvPr id="11" name="Espace réservé du numéro de diapositive 8"/>
          <p:cNvSpPr>
            <a:spLocks noGrp="1"/>
          </p:cNvSpPr>
          <p:nvPr>
            <p:ph type="sldNum" sz="quarter" idx="4"/>
          </p:nvPr>
        </p:nvSpPr>
        <p:spPr>
          <a:xfrm>
            <a:off x="6383869" y="6356351"/>
            <a:ext cx="2057400" cy="230832"/>
          </a:xfrm>
          <a:prstGeom prst="rect">
            <a:avLst/>
          </a:prstGeom>
        </p:spPr>
        <p:txBody>
          <a:bodyPr vert="horz" lIns="91440" tIns="45720" rIns="91440" bIns="45720" rtlCol="0" anchor="ctr"/>
          <a:lstStyle>
            <a:lvl1pPr algn="r">
              <a:defRPr sz="900" b="1">
                <a:solidFill>
                  <a:schemeClr val="tx1">
                    <a:tint val="75000"/>
                  </a:schemeClr>
                </a:solidFill>
                <a:latin typeface="Arial Narrow" panose="020B0606020202030204" pitchFamily="34" charset="0"/>
              </a:defRPr>
            </a:lvl1pPr>
          </a:lstStyle>
          <a:p>
            <a:fld id="{6D3BD7DA-67B7-4CC1-928A-9CF4223F0B1C}" type="slidenum">
              <a:rPr lang="fr-CA" smtClean="0"/>
              <a:pPr/>
              <a:t>‹N°›</a:t>
            </a:fld>
            <a:endParaRPr lang="fr-CA" dirty="0"/>
          </a:p>
        </p:txBody>
      </p:sp>
      <p:cxnSp>
        <p:nvCxnSpPr>
          <p:cNvPr id="12" name="Connecteur droit 11"/>
          <p:cNvCxnSpPr/>
          <p:nvPr/>
        </p:nvCxnSpPr>
        <p:spPr>
          <a:xfrm>
            <a:off x="922869" y="6330950"/>
            <a:ext cx="7534806" cy="0"/>
          </a:xfrm>
          <a:prstGeom prst="line">
            <a:avLst/>
          </a:prstGeom>
          <a:ln w="3175">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5" name="Rectangle 4"/>
          <p:cNvSpPr/>
          <p:nvPr userDrawn="1"/>
        </p:nvSpPr>
        <p:spPr>
          <a:xfrm>
            <a:off x="829737" y="6356350"/>
            <a:ext cx="5520264" cy="230832"/>
          </a:xfrm>
          <a:prstGeom prst="rect">
            <a:avLst/>
          </a:prstGeom>
        </p:spPr>
        <p:txBody>
          <a:bodyPr wrap="square">
            <a:spAutoFit/>
          </a:bodyPr>
          <a:lstStyle/>
          <a:p>
            <a:pPr marL="0" indent="0" algn="l" defTabSz="3590925" rtl="0" eaLnBrk="1" latinLnBrk="0" hangingPunct="1">
              <a:tabLst>
                <a:tab pos="7200000" algn="r"/>
                <a:tab pos="7380000" algn="r"/>
              </a:tabLst>
              <a:defRPr/>
            </a:pPr>
            <a:r>
              <a:rPr lang="fr-CA" sz="900" b="0" kern="1200" cap="all" dirty="0" smtClean="0">
                <a:solidFill>
                  <a:srgbClr val="CD0920"/>
                </a:solidFill>
                <a:latin typeface="Arial Narrow"/>
                <a:ea typeface="+mn-ea"/>
                <a:cs typeface="Arial Narrow"/>
              </a:rPr>
              <a:t>Bibliothèque de l'Université Laval</a:t>
            </a:r>
            <a:endParaRPr lang="fr-CA" sz="900" b="0" kern="1200" dirty="0">
              <a:solidFill>
                <a:srgbClr val="5E5E5E"/>
              </a:solidFill>
              <a:latin typeface="Arial Narrow"/>
              <a:ea typeface="+mn-ea"/>
              <a:cs typeface="Arial Narrow"/>
            </a:endParaRPr>
          </a:p>
        </p:txBody>
      </p:sp>
      <p:cxnSp>
        <p:nvCxnSpPr>
          <p:cNvPr id="6" name="Connecteur droit 5"/>
          <p:cNvCxnSpPr/>
          <p:nvPr userDrawn="1"/>
        </p:nvCxnSpPr>
        <p:spPr>
          <a:xfrm>
            <a:off x="922869" y="6330950"/>
            <a:ext cx="7534806" cy="0"/>
          </a:xfrm>
          <a:prstGeom prst="line">
            <a:avLst/>
          </a:prstGeom>
          <a:ln w="3175">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83080191"/>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661" r:id="rId9"/>
    <p:sldLayoutId id="2147483665" r:id="rId10"/>
    <p:sldLayoutId id="2147483666" r:id="rId11"/>
    <p:sldLayoutId id="2147483664" r:id="rId12"/>
    <p:sldLayoutId id="2147483662" r:id="rId13"/>
    <p:sldLayoutId id="2147483663" r:id="rId14"/>
    <p:sldLayoutId id="2147483660" r:id="rId15"/>
    <p:sldLayoutId id="2147483667" r:id="rId16"/>
  </p:sldLayoutIdLst>
  <p:timing>
    <p:tnLst>
      <p:par>
        <p:cTn id="1" dur="indefinite" restart="never" nodeType="tmRoot"/>
      </p:par>
    </p:tnLst>
  </p:timing>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sz="quarter" idx="14"/>
          </p:nvPr>
        </p:nvSpPr>
        <p:spPr/>
        <p:txBody>
          <a:bodyPr/>
          <a:lstStyle/>
          <a:p>
            <a:r>
              <a:rPr lang="fr-CA" dirty="0" smtClean="0"/>
              <a:t>Julie Gauthier</a:t>
            </a:r>
          </a:p>
          <a:p>
            <a:r>
              <a:rPr lang="fr-CA" dirty="0" smtClean="0"/>
              <a:t>Marcel Plourde</a:t>
            </a:r>
          </a:p>
          <a:p>
            <a:r>
              <a:rPr lang="fr-CA" dirty="0" smtClean="0"/>
              <a:t>Le 10 mai 2016</a:t>
            </a:r>
            <a:endParaRPr lang="fr-CA" dirty="0"/>
          </a:p>
        </p:txBody>
      </p:sp>
      <p:sp>
        <p:nvSpPr>
          <p:cNvPr id="4" name="Espace réservé du texte 3"/>
          <p:cNvSpPr>
            <a:spLocks noGrp="1"/>
          </p:cNvSpPr>
          <p:nvPr>
            <p:ph type="body" sz="quarter" idx="16"/>
          </p:nvPr>
        </p:nvSpPr>
        <p:spPr>
          <a:xfrm>
            <a:off x="1041400" y="338670"/>
            <a:ext cx="7594600" cy="863600"/>
          </a:xfrm>
        </p:spPr>
        <p:txBody>
          <a:bodyPr anchor="t"/>
          <a:lstStyle/>
          <a:p>
            <a:pPr algn="ctr">
              <a:spcBef>
                <a:spcPts val="0"/>
              </a:spcBef>
            </a:pPr>
            <a:r>
              <a:rPr lang="fr-CA" sz="2800" dirty="0" smtClean="0"/>
              <a:t>Présentation sur le Congrès ALA</a:t>
            </a:r>
          </a:p>
          <a:p>
            <a:pPr algn="ctr">
              <a:spcBef>
                <a:spcPts val="0"/>
              </a:spcBef>
            </a:pPr>
            <a:r>
              <a:rPr lang="fr-CA" sz="2800" dirty="0" smtClean="0"/>
              <a:t>25 au 30 juin 2015</a:t>
            </a:r>
          </a:p>
        </p:txBody>
      </p:sp>
      <p:sp>
        <p:nvSpPr>
          <p:cNvPr id="5" name="Espace réservé du texte 4"/>
          <p:cNvSpPr>
            <a:spLocks noGrp="1"/>
          </p:cNvSpPr>
          <p:nvPr>
            <p:ph type="body" sz="quarter" idx="13"/>
          </p:nvPr>
        </p:nvSpPr>
        <p:spPr>
          <a:xfrm>
            <a:off x="5350933" y="3716862"/>
            <a:ext cx="3386137" cy="558801"/>
          </a:xfrm>
        </p:spPr>
        <p:txBody>
          <a:bodyPr/>
          <a:lstStyle/>
          <a:p>
            <a:r>
              <a:rPr lang="fr-CA" dirty="0" smtClean="0"/>
              <a:t>Dans le cadre des Idées fructueuses</a:t>
            </a:r>
            <a:endParaRPr lang="fr-CA" dirty="0"/>
          </a:p>
        </p:txBody>
      </p:sp>
    </p:spTree>
    <p:extLst>
      <p:ext uri="{BB962C8B-B14F-4D97-AF65-F5344CB8AC3E}">
        <p14:creationId xmlns:p14="http://schemas.microsoft.com/office/powerpoint/2010/main" val="37913175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6D3BD7DA-67B7-4CC1-928A-9CF4223F0B1C}" type="slidenum">
              <a:rPr lang="fr-CA" smtClean="0"/>
              <a:pPr/>
              <a:t>10</a:t>
            </a:fld>
            <a:endParaRPr lang="fr-CA" dirty="0"/>
          </a:p>
        </p:txBody>
      </p:sp>
      <p:sp>
        <p:nvSpPr>
          <p:cNvPr id="3" name="Titre 2"/>
          <p:cNvSpPr>
            <a:spLocks noGrp="1"/>
          </p:cNvSpPr>
          <p:nvPr>
            <p:ph type="title"/>
          </p:nvPr>
        </p:nvSpPr>
        <p:spPr>
          <a:xfrm>
            <a:off x="804337" y="796912"/>
            <a:ext cx="7492997" cy="580476"/>
          </a:xfrm>
        </p:spPr>
        <p:txBody>
          <a:bodyPr/>
          <a:lstStyle/>
          <a:p>
            <a:r>
              <a:rPr lang="fr-CA" dirty="0" smtClean="0"/>
              <a:t>Nouvelles compétences</a:t>
            </a:r>
            <a:br>
              <a:rPr lang="fr-CA" dirty="0" smtClean="0"/>
            </a:br>
            <a:endParaRPr lang="fr-CA" dirty="0"/>
          </a:p>
        </p:txBody>
      </p:sp>
      <p:sp>
        <p:nvSpPr>
          <p:cNvPr id="4" name="Espace réservé du contenu 3"/>
          <p:cNvSpPr>
            <a:spLocks noGrp="1"/>
          </p:cNvSpPr>
          <p:nvPr>
            <p:ph idx="1"/>
          </p:nvPr>
        </p:nvSpPr>
        <p:spPr>
          <a:xfrm>
            <a:off x="804337" y="1908911"/>
            <a:ext cx="7492997" cy="3966871"/>
          </a:xfrm>
        </p:spPr>
        <p:txBody>
          <a:bodyPr/>
          <a:lstStyle/>
          <a:p>
            <a:r>
              <a:rPr lang="fr-CA" dirty="0" smtClean="0"/>
              <a:t>Compétences en RDA</a:t>
            </a:r>
          </a:p>
          <a:p>
            <a:r>
              <a:rPr lang="fr-CA" dirty="0" smtClean="0"/>
              <a:t>Traitement en lot (</a:t>
            </a:r>
            <a:r>
              <a:rPr lang="fr-CA" dirty="0" err="1" smtClean="0"/>
              <a:t>MARCit</a:t>
            </a:r>
            <a:r>
              <a:rPr lang="fr-CA" dirty="0" smtClean="0"/>
              <a:t>!)</a:t>
            </a:r>
          </a:p>
          <a:p>
            <a:r>
              <a:rPr lang="fr-CA" dirty="0" smtClean="0"/>
              <a:t>Langages de programmation</a:t>
            </a:r>
          </a:p>
          <a:p>
            <a:r>
              <a:rPr lang="fr-CA" dirty="0" smtClean="0"/>
              <a:t>BIBFRAME</a:t>
            </a:r>
          </a:p>
          <a:p>
            <a:r>
              <a:rPr lang="fr-CA" dirty="0" smtClean="0"/>
              <a:t>Données liées</a:t>
            </a:r>
          </a:p>
          <a:p>
            <a:r>
              <a:rPr lang="fr-CA" dirty="0" smtClean="0"/>
              <a:t>Autres schémas de métadonnées (DC, ETDMS, CIDOC CRM)</a:t>
            </a:r>
          </a:p>
          <a:p>
            <a:r>
              <a:rPr lang="fr-CA" dirty="0" smtClean="0"/>
              <a:t>Gestion d’autorité et d’identités (ISNI, VIAF, </a:t>
            </a:r>
            <a:r>
              <a:rPr lang="fr-CA" dirty="0" err="1" smtClean="0"/>
              <a:t>ORCid</a:t>
            </a:r>
            <a:r>
              <a:rPr lang="fr-CA" dirty="0" smtClean="0"/>
              <a:t>)</a:t>
            </a:r>
          </a:p>
          <a:p>
            <a:r>
              <a:rPr lang="fr-CA" dirty="0" smtClean="0"/>
              <a:t>Gestion de projets</a:t>
            </a:r>
          </a:p>
          <a:p>
            <a:pPr lvl="1"/>
            <a:r>
              <a:rPr lang="fr-CA" dirty="0" smtClean="0"/>
              <a:t>Nouvelles chaines de travail</a:t>
            </a:r>
          </a:p>
          <a:p>
            <a:pPr lvl="1"/>
            <a:r>
              <a:rPr lang="fr-CA" dirty="0" smtClean="0"/>
              <a:t>Projets spéciaux</a:t>
            </a:r>
          </a:p>
          <a:p>
            <a:pPr lvl="1"/>
            <a:r>
              <a:rPr lang="fr-CA" dirty="0" smtClean="0"/>
              <a:t>Gestion de gros lots de données</a:t>
            </a:r>
          </a:p>
          <a:p>
            <a:endParaRPr lang="fr-CA" dirty="0" smtClean="0"/>
          </a:p>
          <a:p>
            <a:pPr marL="0" indent="0">
              <a:buNone/>
            </a:pPr>
            <a:endParaRPr lang="fr-CA" dirty="0"/>
          </a:p>
        </p:txBody>
      </p:sp>
      <p:sp>
        <p:nvSpPr>
          <p:cNvPr id="5" name="Espace réservé du texte 4"/>
          <p:cNvSpPr>
            <a:spLocks noGrp="1"/>
          </p:cNvSpPr>
          <p:nvPr>
            <p:ph type="body" sz="quarter" idx="13"/>
          </p:nvPr>
        </p:nvSpPr>
        <p:spPr>
          <a:xfrm>
            <a:off x="804337" y="1493135"/>
            <a:ext cx="7492997" cy="415776"/>
          </a:xfrm>
        </p:spPr>
        <p:txBody>
          <a:bodyPr/>
          <a:lstStyle/>
          <a:p>
            <a:endParaRPr lang="fr-CA" dirty="0"/>
          </a:p>
        </p:txBody>
      </p:sp>
    </p:spTree>
    <p:extLst>
      <p:ext uri="{BB962C8B-B14F-4D97-AF65-F5344CB8AC3E}">
        <p14:creationId xmlns:p14="http://schemas.microsoft.com/office/powerpoint/2010/main" val="3744802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6D3BD7DA-67B7-4CC1-928A-9CF4223F0B1C}" type="slidenum">
              <a:rPr lang="fr-CA" smtClean="0"/>
              <a:pPr/>
              <a:t>11</a:t>
            </a:fld>
            <a:endParaRPr lang="fr-CA" dirty="0"/>
          </a:p>
        </p:txBody>
      </p:sp>
      <p:sp>
        <p:nvSpPr>
          <p:cNvPr id="3" name="Titre 2"/>
          <p:cNvSpPr>
            <a:spLocks noGrp="1"/>
          </p:cNvSpPr>
          <p:nvPr>
            <p:ph type="title"/>
          </p:nvPr>
        </p:nvSpPr>
        <p:spPr/>
        <p:txBody>
          <a:bodyPr/>
          <a:lstStyle/>
          <a:p>
            <a:r>
              <a:rPr lang="fr-CA" dirty="0" smtClean="0"/>
              <a:t>Changement de plateforme</a:t>
            </a:r>
            <a:endParaRPr lang="fr-CA" dirty="0"/>
          </a:p>
        </p:txBody>
      </p:sp>
      <p:sp>
        <p:nvSpPr>
          <p:cNvPr id="4" name="Espace réservé du contenu 3"/>
          <p:cNvSpPr>
            <a:spLocks noGrp="1"/>
          </p:cNvSpPr>
          <p:nvPr>
            <p:ph idx="1"/>
          </p:nvPr>
        </p:nvSpPr>
        <p:spPr/>
        <p:txBody>
          <a:bodyPr/>
          <a:lstStyle/>
          <a:p>
            <a:r>
              <a:rPr lang="fr-CA" dirty="0"/>
              <a:t>L’Alliance </a:t>
            </a:r>
            <a:r>
              <a:rPr lang="fr-CA" dirty="0" err="1"/>
              <a:t>Orbis</a:t>
            </a:r>
            <a:r>
              <a:rPr lang="fr-CA" dirty="0"/>
              <a:t> Cascade regroupe 37 institutions académiques publiques et privées en </a:t>
            </a:r>
            <a:r>
              <a:rPr lang="fr-CA" dirty="0" smtClean="0"/>
              <a:t>Oregon</a:t>
            </a:r>
            <a:r>
              <a:rPr lang="fr-CA" dirty="0"/>
              <a:t>, Washington, et Idaho.  Elle est gouvernée par un conseil de 37 doyens ou directeurs de bibliothèques.</a:t>
            </a:r>
          </a:p>
          <a:p>
            <a:r>
              <a:rPr lang="fr-CA" dirty="0"/>
              <a:t>La décision de se procurer un SIGB partagé a été basée sur les motifs suivants:  </a:t>
            </a:r>
          </a:p>
          <a:p>
            <a:pPr lvl="0"/>
            <a:r>
              <a:rPr lang="fr-CA" dirty="0"/>
              <a:t>Continuer la mission de base de gérer, construire et partager une collection commune et offrir un service de premier ordre</a:t>
            </a:r>
          </a:p>
          <a:p>
            <a:pPr lvl="0"/>
            <a:r>
              <a:rPr lang="fr-CA" dirty="0"/>
              <a:t>Favoriser le travail collaboratif</a:t>
            </a:r>
          </a:p>
          <a:p>
            <a:pPr lvl="0"/>
            <a:r>
              <a:rPr lang="fr-CA" dirty="0"/>
              <a:t>Créer un nouveau type de système et de nouvelles façons de fonctionner</a:t>
            </a:r>
          </a:p>
          <a:p>
            <a:endParaRPr lang="fr-CA" dirty="0"/>
          </a:p>
        </p:txBody>
      </p:sp>
      <p:sp>
        <p:nvSpPr>
          <p:cNvPr id="5" name="Espace réservé du texte 4"/>
          <p:cNvSpPr>
            <a:spLocks noGrp="1"/>
          </p:cNvSpPr>
          <p:nvPr>
            <p:ph type="body" sz="quarter" idx="13"/>
          </p:nvPr>
        </p:nvSpPr>
        <p:spPr/>
        <p:txBody>
          <a:bodyPr/>
          <a:lstStyle/>
          <a:p>
            <a:r>
              <a:rPr lang="fr-CA" dirty="0" smtClean="0"/>
              <a:t>L’expérience de la migration à Alma de </a:t>
            </a:r>
            <a:r>
              <a:rPr lang="fr-CA" dirty="0" err="1" smtClean="0"/>
              <a:t>Orbis</a:t>
            </a:r>
            <a:r>
              <a:rPr lang="fr-CA" dirty="0" smtClean="0"/>
              <a:t> Cascade </a:t>
            </a:r>
            <a:r>
              <a:rPr lang="fr-CA" dirty="0" err="1" smtClean="0"/>
              <a:t>Allince</a:t>
            </a:r>
            <a:endParaRPr lang="fr-CA" dirty="0"/>
          </a:p>
        </p:txBody>
      </p:sp>
    </p:spTree>
    <p:extLst>
      <p:ext uri="{BB962C8B-B14F-4D97-AF65-F5344CB8AC3E}">
        <p14:creationId xmlns:p14="http://schemas.microsoft.com/office/powerpoint/2010/main" val="2500287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6D3BD7DA-67B7-4CC1-928A-9CF4223F0B1C}" type="slidenum">
              <a:rPr lang="fr-CA" smtClean="0"/>
              <a:pPr/>
              <a:t>12</a:t>
            </a:fld>
            <a:endParaRPr lang="fr-CA" dirty="0"/>
          </a:p>
        </p:txBody>
      </p:sp>
      <p:sp>
        <p:nvSpPr>
          <p:cNvPr id="3" name="Titre 2"/>
          <p:cNvSpPr>
            <a:spLocks noGrp="1"/>
          </p:cNvSpPr>
          <p:nvPr>
            <p:ph type="title"/>
          </p:nvPr>
        </p:nvSpPr>
        <p:spPr/>
        <p:txBody>
          <a:bodyPr/>
          <a:lstStyle/>
          <a:p>
            <a:r>
              <a:rPr lang="fr-CA" dirty="0" smtClean="0"/>
              <a:t>Changement de plateforme</a:t>
            </a:r>
            <a:endParaRPr lang="fr-CA" dirty="0"/>
          </a:p>
        </p:txBody>
      </p:sp>
      <p:sp>
        <p:nvSpPr>
          <p:cNvPr id="4" name="Espace réservé du contenu 3"/>
          <p:cNvSpPr>
            <a:spLocks noGrp="1"/>
          </p:cNvSpPr>
          <p:nvPr>
            <p:ph idx="1"/>
          </p:nvPr>
        </p:nvSpPr>
        <p:spPr/>
        <p:txBody>
          <a:bodyPr/>
          <a:lstStyle/>
          <a:p>
            <a:r>
              <a:rPr lang="fr-CA" dirty="0" smtClean="0"/>
              <a:t>La communication est l’élément le plus important</a:t>
            </a:r>
          </a:p>
          <a:p>
            <a:r>
              <a:rPr lang="fr-CA" dirty="0" smtClean="0"/>
              <a:t>Le vision doit être détaillée</a:t>
            </a:r>
          </a:p>
          <a:p>
            <a:r>
              <a:rPr lang="fr-CA" dirty="0" smtClean="0"/>
              <a:t>Une fonctionnalité désirée doit être clairement mentionnée</a:t>
            </a:r>
          </a:p>
          <a:p>
            <a:r>
              <a:rPr lang="fr-CA" dirty="0" smtClean="0"/>
              <a:t>Prévoir un temps réaliste pour l’implantation</a:t>
            </a:r>
          </a:p>
          <a:p>
            <a:r>
              <a:rPr lang="fr-CA" dirty="0" smtClean="0"/>
              <a:t>Organiser des comités sur le modèle du nouveau système plutôt que sur l’ancien</a:t>
            </a:r>
          </a:p>
          <a:p>
            <a:r>
              <a:rPr lang="fr-CA" dirty="0" smtClean="0"/>
              <a:t>Fournir un système de gestion de la documentation flexible et facile à utiliser</a:t>
            </a:r>
          </a:p>
          <a:p>
            <a:r>
              <a:rPr lang="fr-CA" dirty="0" smtClean="0"/>
              <a:t>Fournir une relève</a:t>
            </a:r>
          </a:p>
          <a:p>
            <a:r>
              <a:rPr lang="fr-CA" dirty="0" smtClean="0"/>
              <a:t>Tenir compte de la problématique des données liées</a:t>
            </a:r>
          </a:p>
          <a:p>
            <a:r>
              <a:rPr lang="fr-CA" dirty="0" smtClean="0"/>
              <a:t>Et…. Qualité des données et constance dans l’interprétation des politiques</a:t>
            </a:r>
            <a:endParaRPr lang="fr-CA" dirty="0"/>
          </a:p>
        </p:txBody>
      </p:sp>
      <p:sp>
        <p:nvSpPr>
          <p:cNvPr id="5" name="Espace réservé du texte 4"/>
          <p:cNvSpPr>
            <a:spLocks noGrp="1"/>
          </p:cNvSpPr>
          <p:nvPr>
            <p:ph type="body" sz="quarter" idx="13"/>
          </p:nvPr>
        </p:nvSpPr>
        <p:spPr/>
        <p:txBody>
          <a:bodyPr/>
          <a:lstStyle/>
          <a:p>
            <a:r>
              <a:rPr lang="fr-CA" dirty="0" smtClean="0"/>
              <a:t>Leçons à retenir</a:t>
            </a:r>
            <a:endParaRPr lang="fr-CA" dirty="0"/>
          </a:p>
        </p:txBody>
      </p:sp>
    </p:spTree>
    <p:extLst>
      <p:ext uri="{BB962C8B-B14F-4D97-AF65-F5344CB8AC3E}">
        <p14:creationId xmlns:p14="http://schemas.microsoft.com/office/powerpoint/2010/main" val="4274505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6D3BD7DA-67B7-4CC1-928A-9CF4223F0B1C}" type="slidenum">
              <a:rPr lang="fr-CA" smtClean="0"/>
              <a:pPr/>
              <a:t>13</a:t>
            </a:fld>
            <a:endParaRPr lang="fr-CA" dirty="0"/>
          </a:p>
        </p:txBody>
      </p:sp>
      <p:sp>
        <p:nvSpPr>
          <p:cNvPr id="3" name="Titre 2"/>
          <p:cNvSpPr>
            <a:spLocks noGrp="1"/>
          </p:cNvSpPr>
          <p:nvPr>
            <p:ph type="title"/>
          </p:nvPr>
        </p:nvSpPr>
        <p:spPr/>
        <p:txBody>
          <a:bodyPr/>
          <a:lstStyle/>
          <a:p>
            <a:r>
              <a:rPr lang="fr-CA" dirty="0" smtClean="0"/>
              <a:t>Vocabulaires contrôlés</a:t>
            </a:r>
            <a:endParaRPr lang="fr-CA" dirty="0"/>
          </a:p>
        </p:txBody>
      </p:sp>
      <p:sp>
        <p:nvSpPr>
          <p:cNvPr id="4" name="Espace réservé du contenu 3"/>
          <p:cNvSpPr>
            <a:spLocks noGrp="1"/>
          </p:cNvSpPr>
          <p:nvPr>
            <p:ph idx="1"/>
          </p:nvPr>
        </p:nvSpPr>
        <p:spPr/>
        <p:txBody>
          <a:bodyPr/>
          <a:lstStyle/>
          <a:p>
            <a:r>
              <a:rPr lang="fr-CA" dirty="0" smtClean="0"/>
              <a:t>Jusqu’à </a:t>
            </a:r>
            <a:r>
              <a:rPr lang="fr-CA" dirty="0"/>
              <a:t>maintenant, les </a:t>
            </a:r>
            <a:r>
              <a:rPr lang="fr-CA" dirty="0" err="1"/>
              <a:t>vedettes-matière</a:t>
            </a:r>
            <a:r>
              <a:rPr lang="fr-CA" dirty="0"/>
              <a:t> de la LC pouvaient contenir à la fois des sujets « purs » qui décrivaient le contenu du document, des formes ou des genres qui décrivaient ce qu’était le document, des moyens d’exécution (pour la musique), et, également, des précisions relatives au public visé ou au créateur du document.</a:t>
            </a:r>
          </a:p>
          <a:p>
            <a:pPr marL="1422400" lvl="3" indent="0">
              <a:buNone/>
            </a:pPr>
            <a:r>
              <a:rPr lang="fr-CA" dirty="0"/>
              <a:t>650	Library science (sujet)</a:t>
            </a:r>
          </a:p>
          <a:p>
            <a:pPr marL="1422400" lvl="3" indent="0">
              <a:buNone/>
            </a:pPr>
            <a:r>
              <a:rPr lang="fr-CA" dirty="0"/>
              <a:t>650	</a:t>
            </a:r>
            <a:r>
              <a:rPr lang="fr-CA" dirty="0" err="1"/>
              <a:t>Poetry</a:t>
            </a:r>
            <a:r>
              <a:rPr lang="fr-CA" dirty="0"/>
              <a:t> (genre/forme)</a:t>
            </a:r>
          </a:p>
          <a:p>
            <a:pPr marL="1422400" lvl="3" indent="0">
              <a:buNone/>
            </a:pPr>
            <a:r>
              <a:rPr lang="fr-CA" dirty="0"/>
              <a:t>650	Trios (</a:t>
            </a:r>
            <a:r>
              <a:rPr lang="fr-CA" dirty="0" err="1"/>
              <a:t>Bassoon</a:t>
            </a:r>
            <a:r>
              <a:rPr lang="fr-CA" dirty="0"/>
              <a:t>, </a:t>
            </a:r>
            <a:r>
              <a:rPr lang="fr-CA" dirty="0" err="1"/>
              <a:t>clarinet</a:t>
            </a:r>
            <a:r>
              <a:rPr lang="fr-CA" dirty="0"/>
              <a:t>, </a:t>
            </a:r>
            <a:r>
              <a:rPr lang="fr-CA" dirty="0" err="1"/>
              <a:t>cello</a:t>
            </a:r>
            <a:r>
              <a:rPr lang="fr-CA" dirty="0"/>
              <a:t>) (moyen d’exécution)</a:t>
            </a:r>
          </a:p>
          <a:p>
            <a:pPr marL="1422400" lvl="3" indent="0">
              <a:buNone/>
            </a:pPr>
            <a:r>
              <a:rPr lang="en-CA" dirty="0"/>
              <a:t>650	Children’s stories (public </a:t>
            </a:r>
            <a:r>
              <a:rPr lang="en-CA" dirty="0" err="1"/>
              <a:t>visé</a:t>
            </a:r>
            <a:r>
              <a:rPr lang="en-CA" dirty="0"/>
              <a:t>)</a:t>
            </a:r>
            <a:endParaRPr lang="fr-CA" dirty="0"/>
          </a:p>
          <a:p>
            <a:pPr marL="1422400" lvl="3" indent="0">
              <a:buNone/>
            </a:pPr>
            <a:r>
              <a:rPr lang="en-CA" dirty="0"/>
              <a:t>650	</a:t>
            </a:r>
            <a:r>
              <a:rPr lang="en-US" dirty="0"/>
              <a:t>College students’ writings (</a:t>
            </a:r>
            <a:r>
              <a:rPr lang="en-US" dirty="0" err="1"/>
              <a:t>créateur</a:t>
            </a:r>
            <a:r>
              <a:rPr lang="en-US" dirty="0"/>
              <a:t>)</a:t>
            </a:r>
            <a:endParaRPr lang="fr-CA" dirty="0"/>
          </a:p>
          <a:p>
            <a:pPr marL="1422400" lvl="3" indent="0">
              <a:buNone/>
            </a:pPr>
            <a:r>
              <a:rPr lang="fr-CA" dirty="0"/>
              <a:t>650	</a:t>
            </a:r>
            <a:r>
              <a:rPr lang="fr-CA" dirty="0" err="1"/>
              <a:t>Haiku</a:t>
            </a:r>
            <a:r>
              <a:rPr lang="fr-CA" dirty="0"/>
              <a:t>, American (combinaison de genre/forme et créateur</a:t>
            </a:r>
            <a:r>
              <a:rPr lang="fr-CA" dirty="0" smtClean="0"/>
              <a:t>)</a:t>
            </a:r>
            <a:endParaRPr lang="fr-CA" dirty="0"/>
          </a:p>
        </p:txBody>
      </p:sp>
      <p:sp>
        <p:nvSpPr>
          <p:cNvPr id="5" name="Espace réservé du texte 4"/>
          <p:cNvSpPr>
            <a:spLocks noGrp="1"/>
          </p:cNvSpPr>
          <p:nvPr>
            <p:ph type="body" sz="quarter" idx="13"/>
          </p:nvPr>
        </p:nvSpPr>
        <p:spPr/>
        <p:txBody>
          <a:bodyPr/>
          <a:lstStyle/>
          <a:p>
            <a:r>
              <a:rPr lang="en-CA" dirty="0"/>
              <a:t>Coming to terms with the new LC vocabularies : Overview and introduction</a:t>
            </a:r>
            <a:endParaRPr lang="fr-CA" sz="1600" dirty="0"/>
          </a:p>
          <a:p>
            <a:endParaRPr lang="fr-CA" dirty="0"/>
          </a:p>
        </p:txBody>
      </p:sp>
    </p:spTree>
    <p:extLst>
      <p:ext uri="{BB962C8B-B14F-4D97-AF65-F5344CB8AC3E}">
        <p14:creationId xmlns:p14="http://schemas.microsoft.com/office/powerpoint/2010/main" val="2735196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6D3BD7DA-67B7-4CC1-928A-9CF4223F0B1C}" type="slidenum">
              <a:rPr lang="fr-CA" smtClean="0"/>
              <a:pPr/>
              <a:t>14</a:t>
            </a:fld>
            <a:endParaRPr lang="fr-CA" dirty="0"/>
          </a:p>
        </p:txBody>
      </p:sp>
      <p:sp>
        <p:nvSpPr>
          <p:cNvPr id="3" name="Titre 2"/>
          <p:cNvSpPr>
            <a:spLocks noGrp="1"/>
          </p:cNvSpPr>
          <p:nvPr>
            <p:ph type="title"/>
          </p:nvPr>
        </p:nvSpPr>
        <p:spPr/>
        <p:txBody>
          <a:bodyPr/>
          <a:lstStyle/>
          <a:p>
            <a:r>
              <a:rPr lang="fr-CA" dirty="0" smtClean="0"/>
              <a:t>Vocabulaires contrôlés</a:t>
            </a:r>
            <a:endParaRPr lang="fr-CA" dirty="0"/>
          </a:p>
        </p:txBody>
      </p:sp>
      <p:sp>
        <p:nvSpPr>
          <p:cNvPr id="7" name="Espace réservé du texte 4"/>
          <p:cNvSpPr>
            <a:spLocks noGrp="1"/>
          </p:cNvSpPr>
          <p:nvPr>
            <p:ph idx="1"/>
          </p:nvPr>
        </p:nvSpPr>
        <p:spPr>
          <a:xfrm>
            <a:off x="804863" y="1643063"/>
            <a:ext cx="7493000" cy="4288180"/>
          </a:xfrm>
        </p:spPr>
        <p:txBody>
          <a:bodyPr/>
          <a:lstStyle/>
          <a:p>
            <a:r>
              <a:rPr lang="fr-CA" dirty="0" smtClean="0"/>
              <a:t>Les ordinateurs </a:t>
            </a:r>
            <a:r>
              <a:rPr lang="fr-CA" dirty="0"/>
              <a:t>ne peuvent distinguer un sujet d’une forme, d’un moyen d’exécution, etc. puisque le codage est le même pour toutes ces facettes et ne rend pas compte de ces subtilités. </a:t>
            </a:r>
            <a:endParaRPr lang="fr-CA" dirty="0" smtClean="0"/>
          </a:p>
          <a:p>
            <a:endParaRPr lang="fr-CA" dirty="0" smtClean="0"/>
          </a:p>
          <a:p>
            <a:r>
              <a:rPr lang="en-CA" dirty="0" err="1" smtClean="0"/>
              <a:t>En</a:t>
            </a:r>
            <a:r>
              <a:rPr lang="en-CA" dirty="0" smtClean="0"/>
              <a:t> </a:t>
            </a:r>
            <a:r>
              <a:rPr lang="en-CA" dirty="0"/>
              <a:t>bout de </a:t>
            </a:r>
            <a:r>
              <a:rPr lang="en-CA" dirty="0" err="1"/>
              <a:t>ligne</a:t>
            </a:r>
            <a:r>
              <a:rPr lang="en-CA" dirty="0"/>
              <a:t>, « </a:t>
            </a:r>
            <a:r>
              <a:rPr lang="en-US" dirty="0"/>
              <a:t>We expect users to distinguish between works </a:t>
            </a:r>
            <a:r>
              <a:rPr lang="en-US" i="1" u="sng" dirty="0"/>
              <a:t>of</a:t>
            </a:r>
            <a:r>
              <a:rPr lang="en-US" dirty="0"/>
              <a:t> a genre or form, or </a:t>
            </a:r>
            <a:r>
              <a:rPr lang="en-US" i="1" u="sng" dirty="0"/>
              <a:t>for</a:t>
            </a:r>
            <a:r>
              <a:rPr lang="en-US" dirty="0"/>
              <a:t> an audience or medium of performance, or </a:t>
            </a:r>
            <a:r>
              <a:rPr lang="en-US" i="1" u="sng" dirty="0"/>
              <a:t>by</a:t>
            </a:r>
            <a:r>
              <a:rPr lang="en-US" dirty="0"/>
              <a:t> a creator, and works </a:t>
            </a:r>
            <a:r>
              <a:rPr lang="en-US" i="1" u="sng" dirty="0"/>
              <a:t>about</a:t>
            </a:r>
            <a:r>
              <a:rPr lang="en-US" dirty="0"/>
              <a:t> it</a:t>
            </a:r>
            <a:r>
              <a:rPr lang="en-US" dirty="0" smtClean="0"/>
              <a:t>”.</a:t>
            </a:r>
          </a:p>
          <a:p>
            <a:pPr marL="0" indent="0">
              <a:buNone/>
            </a:pPr>
            <a:endParaRPr lang="fr-CA" dirty="0"/>
          </a:p>
          <a:p>
            <a:r>
              <a:rPr lang="fr-CA" dirty="0"/>
              <a:t>La LC a </a:t>
            </a:r>
            <a:r>
              <a:rPr lang="fr-CA" dirty="0" smtClean="0"/>
              <a:t>revu ses </a:t>
            </a:r>
            <a:r>
              <a:rPr lang="fr-CA" dirty="0" err="1"/>
              <a:t>vedettes-matière</a:t>
            </a:r>
            <a:r>
              <a:rPr lang="fr-CA" dirty="0"/>
              <a:t>, ce qui a mené à la création </a:t>
            </a:r>
            <a:r>
              <a:rPr lang="fr-CA" dirty="0" smtClean="0"/>
              <a:t>de </a:t>
            </a:r>
            <a:r>
              <a:rPr lang="fr-CA" dirty="0"/>
              <a:t>thésaurus </a:t>
            </a:r>
            <a:r>
              <a:rPr lang="fr-CA" dirty="0" smtClean="0"/>
              <a:t>suivants:</a:t>
            </a:r>
            <a:endParaRPr lang="fr-CA" dirty="0"/>
          </a:p>
          <a:p>
            <a:pPr marL="1422400" lvl="3" indent="0">
              <a:buNone/>
            </a:pPr>
            <a:r>
              <a:rPr lang="en-US" dirty="0"/>
              <a:t>LC Genre/Form Terms for Library and Archival Materials (LCGFT)</a:t>
            </a:r>
            <a:endParaRPr lang="fr-CA" dirty="0"/>
          </a:p>
          <a:p>
            <a:pPr marL="1422400" lvl="3" indent="0">
              <a:buNone/>
            </a:pPr>
            <a:r>
              <a:rPr lang="en-US" dirty="0"/>
              <a:t>LC Medium of Performance Thesaurus for Music (LCMPT)</a:t>
            </a:r>
            <a:endParaRPr lang="fr-CA" dirty="0"/>
          </a:p>
          <a:p>
            <a:pPr marL="1422400" lvl="3" indent="0">
              <a:buNone/>
            </a:pPr>
            <a:r>
              <a:rPr lang="en-US" dirty="0"/>
              <a:t>LC Demographic Group Terms (LCDGT</a:t>
            </a:r>
            <a:r>
              <a:rPr lang="en-US" dirty="0" smtClean="0"/>
              <a:t>)</a:t>
            </a:r>
          </a:p>
          <a:p>
            <a:pPr marL="1422400" lvl="3" indent="0">
              <a:buNone/>
            </a:pPr>
            <a:endParaRPr lang="fr-CA" dirty="0"/>
          </a:p>
        </p:txBody>
      </p:sp>
    </p:spTree>
    <p:extLst>
      <p:ext uri="{BB962C8B-B14F-4D97-AF65-F5344CB8AC3E}">
        <p14:creationId xmlns:p14="http://schemas.microsoft.com/office/powerpoint/2010/main" val="2929164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6D3BD7DA-67B7-4CC1-928A-9CF4223F0B1C}" type="slidenum">
              <a:rPr lang="fr-CA" smtClean="0"/>
              <a:pPr/>
              <a:t>15</a:t>
            </a:fld>
            <a:endParaRPr lang="fr-CA" dirty="0"/>
          </a:p>
        </p:txBody>
      </p:sp>
      <p:sp>
        <p:nvSpPr>
          <p:cNvPr id="3" name="Titre 2"/>
          <p:cNvSpPr>
            <a:spLocks noGrp="1"/>
          </p:cNvSpPr>
          <p:nvPr>
            <p:ph type="title"/>
          </p:nvPr>
        </p:nvSpPr>
        <p:spPr/>
        <p:txBody>
          <a:bodyPr/>
          <a:lstStyle/>
          <a:p>
            <a:r>
              <a:rPr lang="fr-CA" dirty="0" smtClean="0"/>
              <a:t>Vocabulaires contrôlés</a:t>
            </a:r>
            <a:endParaRPr lang="fr-CA" dirty="0"/>
          </a:p>
        </p:txBody>
      </p:sp>
      <p:sp>
        <p:nvSpPr>
          <p:cNvPr id="6" name="Espace réservé du texte 4"/>
          <p:cNvSpPr>
            <a:spLocks noGrp="1"/>
          </p:cNvSpPr>
          <p:nvPr>
            <p:ph idx="1"/>
          </p:nvPr>
        </p:nvSpPr>
        <p:spPr>
          <a:xfrm>
            <a:off x="804863" y="1539875"/>
            <a:ext cx="7493000" cy="4335463"/>
          </a:xfrm>
        </p:spPr>
        <p:txBody>
          <a:bodyPr/>
          <a:lstStyle/>
          <a:p>
            <a:r>
              <a:rPr lang="fr-CA" dirty="0"/>
              <a:t>Par exemple, une anthologie de nouvelles de vampires pour adolescents écrites par une auteure française sera décrite ainsi :</a:t>
            </a:r>
          </a:p>
          <a:p>
            <a:pPr marL="177800" lvl="1" indent="0">
              <a:buNone/>
            </a:pPr>
            <a:r>
              <a:rPr lang="fr-CA" dirty="0"/>
              <a:t>		Public cible:	Adolescents </a:t>
            </a:r>
          </a:p>
          <a:p>
            <a:pPr marL="177800" lvl="1" indent="0">
              <a:buNone/>
            </a:pPr>
            <a:r>
              <a:rPr lang="fr-CA" dirty="0"/>
              <a:t>		Créateur: </a:t>
            </a:r>
            <a:r>
              <a:rPr lang="fr-CA" dirty="0" smtClean="0"/>
              <a:t>Femme, </a:t>
            </a:r>
            <a:r>
              <a:rPr lang="fr-CA" dirty="0"/>
              <a:t>française</a:t>
            </a:r>
          </a:p>
          <a:p>
            <a:pPr marL="177800" lvl="1" indent="0">
              <a:buNone/>
            </a:pPr>
            <a:r>
              <a:rPr lang="fr-CA" dirty="0"/>
              <a:t>		</a:t>
            </a:r>
            <a:r>
              <a:rPr lang="fr-CA" dirty="0" smtClean="0"/>
              <a:t>Genre/forme: </a:t>
            </a:r>
            <a:r>
              <a:rPr lang="fr-CA" dirty="0"/>
              <a:t>Nouvelles </a:t>
            </a:r>
            <a:r>
              <a:rPr lang="fr-CA" dirty="0" smtClean="0"/>
              <a:t>fantastiques   </a:t>
            </a:r>
            <a:endParaRPr lang="fr-CA" dirty="0"/>
          </a:p>
          <a:p>
            <a:pPr marL="177800" lvl="1" indent="0">
              <a:buNone/>
            </a:pPr>
            <a:r>
              <a:rPr lang="fr-CA" dirty="0"/>
              <a:t>		Sujet: </a:t>
            </a:r>
            <a:r>
              <a:rPr lang="fr-CA" dirty="0" smtClean="0"/>
              <a:t>Vampires</a:t>
            </a:r>
          </a:p>
          <a:p>
            <a:pPr marL="177800" lvl="1" indent="0">
              <a:buNone/>
            </a:pPr>
            <a:endParaRPr lang="fr-CA" dirty="0"/>
          </a:p>
          <a:p>
            <a:r>
              <a:rPr lang="fr-CA" dirty="0"/>
              <a:t>Fait à noter, les zones MARC suivantes ont été développées pour permettre l’utilisation des nouveaux vocabulaires de la LC :</a:t>
            </a:r>
          </a:p>
          <a:p>
            <a:pPr marL="363538" lvl="2" indent="0">
              <a:buNone/>
            </a:pPr>
            <a:r>
              <a:rPr lang="en-US" dirty="0"/>
              <a:t>385 – </a:t>
            </a:r>
            <a:r>
              <a:rPr lang="en-US" dirty="0" err="1"/>
              <a:t>Caractéristiques</a:t>
            </a:r>
            <a:r>
              <a:rPr lang="en-US" dirty="0"/>
              <a:t> du public </a:t>
            </a:r>
            <a:r>
              <a:rPr lang="en-US" dirty="0" err="1"/>
              <a:t>cible</a:t>
            </a:r>
            <a:endParaRPr lang="fr-CA" dirty="0"/>
          </a:p>
          <a:p>
            <a:pPr marL="363538" lvl="2" indent="0">
              <a:buNone/>
            </a:pPr>
            <a:r>
              <a:rPr lang="en-US" dirty="0"/>
              <a:t>386 – </a:t>
            </a:r>
            <a:r>
              <a:rPr lang="en-US" dirty="0" err="1"/>
              <a:t>Caractéristiques</a:t>
            </a:r>
            <a:r>
              <a:rPr lang="en-US" dirty="0"/>
              <a:t> du </a:t>
            </a:r>
            <a:r>
              <a:rPr lang="en-US" dirty="0" err="1"/>
              <a:t>créateur</a:t>
            </a:r>
            <a:r>
              <a:rPr lang="en-US" dirty="0"/>
              <a:t>/</a:t>
            </a:r>
            <a:r>
              <a:rPr lang="en-US" dirty="0" err="1"/>
              <a:t>contributeur</a:t>
            </a:r>
            <a:r>
              <a:rPr lang="en-US" dirty="0"/>
              <a:t> </a:t>
            </a:r>
            <a:endParaRPr lang="fr-CA" dirty="0"/>
          </a:p>
          <a:p>
            <a:pPr marL="363538" lvl="2" indent="0">
              <a:buNone/>
            </a:pPr>
            <a:r>
              <a:rPr lang="fr-CA" dirty="0"/>
              <a:t>388 – Période chronologique associée à la création</a:t>
            </a:r>
          </a:p>
          <a:p>
            <a:pPr marL="363538" lvl="2" indent="0">
              <a:buNone/>
            </a:pPr>
            <a:r>
              <a:rPr lang="en-US" dirty="0"/>
              <a:t>046 – Dates </a:t>
            </a:r>
            <a:r>
              <a:rPr lang="en-US" dirty="0" err="1"/>
              <a:t>codées</a:t>
            </a:r>
            <a:endParaRPr lang="fr-CA" dirty="0"/>
          </a:p>
          <a:p>
            <a:pPr marL="363538" lvl="2" indent="0">
              <a:buNone/>
            </a:pPr>
            <a:r>
              <a:rPr lang="en-US" dirty="0"/>
              <a:t>370 – </a:t>
            </a:r>
            <a:r>
              <a:rPr lang="en-US" dirty="0" err="1"/>
              <a:t>Endroit</a:t>
            </a:r>
            <a:endParaRPr lang="fr-CA" dirty="0"/>
          </a:p>
          <a:p>
            <a:pPr marL="0" indent="0">
              <a:buNone/>
            </a:pPr>
            <a:endParaRPr lang="fr-CA" dirty="0"/>
          </a:p>
        </p:txBody>
      </p:sp>
    </p:spTree>
    <p:extLst>
      <p:ext uri="{BB962C8B-B14F-4D97-AF65-F5344CB8AC3E}">
        <p14:creationId xmlns:p14="http://schemas.microsoft.com/office/powerpoint/2010/main" val="682401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6D3BD7DA-67B7-4CC1-928A-9CF4223F0B1C}" type="slidenum">
              <a:rPr lang="fr-CA" smtClean="0"/>
              <a:pPr/>
              <a:t>16</a:t>
            </a:fld>
            <a:endParaRPr lang="fr-CA" dirty="0"/>
          </a:p>
        </p:txBody>
      </p:sp>
      <p:sp>
        <p:nvSpPr>
          <p:cNvPr id="3" name="Titre 2"/>
          <p:cNvSpPr>
            <a:spLocks noGrp="1"/>
          </p:cNvSpPr>
          <p:nvPr>
            <p:ph type="title"/>
          </p:nvPr>
        </p:nvSpPr>
        <p:spPr/>
        <p:txBody>
          <a:bodyPr/>
          <a:lstStyle/>
          <a:p>
            <a:r>
              <a:rPr lang="fr-CA" dirty="0" smtClean="0"/>
              <a:t>Vocabulaires contrôlés</a:t>
            </a:r>
            <a:endParaRPr lang="fr-CA" dirty="0"/>
          </a:p>
        </p:txBody>
      </p:sp>
      <p:sp>
        <p:nvSpPr>
          <p:cNvPr id="4" name="Espace réservé du contenu 3"/>
          <p:cNvSpPr>
            <a:spLocks noGrp="1"/>
          </p:cNvSpPr>
          <p:nvPr>
            <p:ph idx="1"/>
          </p:nvPr>
        </p:nvSpPr>
        <p:spPr/>
        <p:txBody>
          <a:bodyPr/>
          <a:lstStyle/>
          <a:p>
            <a:r>
              <a:rPr lang="fr-CA" dirty="0" smtClean="0"/>
              <a:t>Déconstruction du LCSH</a:t>
            </a:r>
          </a:p>
          <a:p>
            <a:pPr marL="0" indent="0">
              <a:buNone/>
            </a:pPr>
            <a:r>
              <a:rPr lang="fr-CA" dirty="0"/>
              <a:t>	</a:t>
            </a:r>
            <a:r>
              <a:rPr lang="fr-CA" dirty="0" smtClean="0"/>
              <a:t>Vocabulaire </a:t>
            </a:r>
            <a:r>
              <a:rPr lang="fr-CA" dirty="0"/>
              <a:t>contrôlé encyclopédique </a:t>
            </a:r>
            <a:r>
              <a:rPr lang="fr-CA" dirty="0" smtClean="0"/>
              <a:t>représentant les sujets</a:t>
            </a:r>
          </a:p>
          <a:p>
            <a:pPr marL="0" indent="0">
              <a:buNone/>
            </a:pPr>
            <a:r>
              <a:rPr lang="fr-CA" dirty="0"/>
              <a:t>	</a:t>
            </a:r>
            <a:r>
              <a:rPr lang="fr-CA" dirty="0" smtClean="0"/>
              <a:t>+</a:t>
            </a:r>
          </a:p>
          <a:p>
            <a:pPr marL="0" indent="0">
              <a:buNone/>
            </a:pPr>
            <a:r>
              <a:rPr lang="fr-CA" dirty="0" smtClean="0"/>
              <a:t>	Thésaurus spécifiques</a:t>
            </a:r>
          </a:p>
          <a:p>
            <a:pPr marL="0" indent="0">
              <a:buNone/>
            </a:pPr>
            <a:endParaRPr lang="fr-CA" dirty="0" smtClean="0"/>
          </a:p>
          <a:p>
            <a:r>
              <a:rPr lang="fr-CA" dirty="0" smtClean="0"/>
              <a:t>On </a:t>
            </a:r>
            <a:r>
              <a:rPr lang="fr-CA" dirty="0"/>
              <a:t>peut donc s’attendre à que LCSH retire de ses vedettes telles qu’elles sont construites les éléments référant à ces thésaurus spécifiques, pour les relocaliser dans </a:t>
            </a:r>
            <a:r>
              <a:rPr lang="fr-CA" dirty="0" smtClean="0"/>
              <a:t>des thésaurus distincts afin </a:t>
            </a:r>
            <a:r>
              <a:rPr lang="fr-CA" dirty="0"/>
              <a:t>que les éléments d’information soient bien définis et </a:t>
            </a:r>
            <a:r>
              <a:rPr lang="fr-CA" dirty="0" smtClean="0"/>
              <a:t>identifiables </a:t>
            </a:r>
            <a:r>
              <a:rPr lang="fr-CA" dirty="0"/>
              <a:t>dans des champs MARC ou autres spécifiques. </a:t>
            </a:r>
            <a:endParaRPr lang="fr-CA" dirty="0" smtClean="0"/>
          </a:p>
          <a:p>
            <a:pPr marL="0" indent="0">
              <a:buNone/>
            </a:pPr>
            <a:endParaRPr lang="fr-CA" dirty="0"/>
          </a:p>
        </p:txBody>
      </p:sp>
      <p:sp>
        <p:nvSpPr>
          <p:cNvPr id="5" name="Espace réservé du texte 4"/>
          <p:cNvSpPr>
            <a:spLocks noGrp="1"/>
          </p:cNvSpPr>
          <p:nvPr>
            <p:ph type="body" sz="quarter" idx="13"/>
          </p:nvPr>
        </p:nvSpPr>
        <p:spPr/>
        <p:txBody>
          <a:bodyPr/>
          <a:lstStyle/>
          <a:p>
            <a:r>
              <a:rPr lang="fr-CA" dirty="0" smtClean="0"/>
              <a:t>Perspectives</a:t>
            </a:r>
            <a:endParaRPr lang="fr-CA" dirty="0"/>
          </a:p>
        </p:txBody>
      </p:sp>
    </p:spTree>
    <p:extLst>
      <p:ext uri="{BB962C8B-B14F-4D97-AF65-F5344CB8AC3E}">
        <p14:creationId xmlns:p14="http://schemas.microsoft.com/office/powerpoint/2010/main" val="112957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6D3BD7DA-67B7-4CC1-928A-9CF4223F0B1C}" type="slidenum">
              <a:rPr lang="fr-CA" smtClean="0"/>
              <a:pPr/>
              <a:t>17</a:t>
            </a:fld>
            <a:endParaRPr lang="fr-CA" dirty="0"/>
          </a:p>
        </p:txBody>
      </p:sp>
      <p:sp>
        <p:nvSpPr>
          <p:cNvPr id="3" name="Titre 2"/>
          <p:cNvSpPr>
            <a:spLocks noGrp="1"/>
          </p:cNvSpPr>
          <p:nvPr>
            <p:ph type="title"/>
          </p:nvPr>
        </p:nvSpPr>
        <p:spPr/>
        <p:txBody>
          <a:bodyPr/>
          <a:lstStyle/>
          <a:p>
            <a:r>
              <a:rPr lang="fr-CA" dirty="0" smtClean="0"/>
              <a:t>Vocabulaires contrôlés</a:t>
            </a:r>
            <a:endParaRPr lang="fr-CA" dirty="0"/>
          </a:p>
        </p:txBody>
      </p:sp>
      <p:sp>
        <p:nvSpPr>
          <p:cNvPr id="4" name="Espace réservé du contenu 3"/>
          <p:cNvSpPr>
            <a:spLocks noGrp="1"/>
          </p:cNvSpPr>
          <p:nvPr>
            <p:ph idx="1"/>
          </p:nvPr>
        </p:nvSpPr>
        <p:spPr>
          <a:ln>
            <a:noFill/>
          </a:ln>
        </p:spPr>
        <p:txBody>
          <a:bodyPr/>
          <a:lstStyle/>
          <a:p>
            <a:r>
              <a:rPr lang="fr-CA" dirty="0" smtClean="0"/>
              <a:t>Impact </a:t>
            </a:r>
            <a:r>
              <a:rPr lang="fr-CA" dirty="0"/>
              <a:t>important sur le RVM.  </a:t>
            </a:r>
            <a:endParaRPr lang="fr-CA" dirty="0" smtClean="0"/>
          </a:p>
          <a:p>
            <a:r>
              <a:rPr lang="fr-CA" dirty="0" smtClean="0"/>
              <a:t>Cette </a:t>
            </a:r>
            <a:r>
              <a:rPr lang="fr-CA" dirty="0"/>
              <a:t>granularité </a:t>
            </a:r>
            <a:r>
              <a:rPr lang="fr-CA" dirty="0" smtClean="0"/>
              <a:t>facilitera </a:t>
            </a:r>
            <a:r>
              <a:rPr lang="fr-CA" dirty="0"/>
              <a:t>le travail des </a:t>
            </a:r>
            <a:r>
              <a:rPr lang="fr-CA" dirty="0" smtClean="0"/>
              <a:t>indexeurs</a:t>
            </a:r>
          </a:p>
          <a:p>
            <a:r>
              <a:rPr lang="fr-CA" dirty="0" smtClean="0"/>
              <a:t>Cette granularité </a:t>
            </a:r>
            <a:r>
              <a:rPr lang="fr-CA" dirty="0"/>
              <a:t>favorisera, d’autre part, le développement d’applications en données liées en permettant de relier les données du catalogue à toutes sortes d’autres données (données </a:t>
            </a:r>
            <a:r>
              <a:rPr lang="fr-CA" dirty="0" err="1"/>
              <a:t>géospatiales</a:t>
            </a:r>
            <a:r>
              <a:rPr lang="fr-CA" dirty="0"/>
              <a:t>, objets, données du web, statistiques, etc.).  </a:t>
            </a:r>
          </a:p>
          <a:p>
            <a:pPr marL="0" indent="0">
              <a:buNone/>
            </a:pPr>
            <a:endParaRPr lang="fr-CA" dirty="0"/>
          </a:p>
        </p:txBody>
      </p:sp>
      <p:sp>
        <p:nvSpPr>
          <p:cNvPr id="5" name="Espace réservé du texte 4"/>
          <p:cNvSpPr>
            <a:spLocks noGrp="1"/>
          </p:cNvSpPr>
          <p:nvPr>
            <p:ph type="body" sz="quarter" idx="13"/>
          </p:nvPr>
        </p:nvSpPr>
        <p:spPr/>
        <p:txBody>
          <a:bodyPr/>
          <a:lstStyle/>
          <a:p>
            <a:r>
              <a:rPr lang="fr-CA" dirty="0" smtClean="0"/>
              <a:t>Perspectives</a:t>
            </a:r>
            <a:endParaRPr lang="fr-CA" dirty="0"/>
          </a:p>
        </p:txBody>
      </p:sp>
    </p:spTree>
    <p:extLst>
      <p:ext uri="{BB962C8B-B14F-4D97-AF65-F5344CB8AC3E}">
        <p14:creationId xmlns:p14="http://schemas.microsoft.com/office/powerpoint/2010/main" val="1199898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6D3BD7DA-67B7-4CC1-928A-9CF4223F0B1C}" type="slidenum">
              <a:rPr lang="fr-CA" smtClean="0"/>
              <a:pPr/>
              <a:t>18</a:t>
            </a:fld>
            <a:endParaRPr lang="fr-CA" dirty="0"/>
          </a:p>
        </p:txBody>
      </p:sp>
      <p:sp>
        <p:nvSpPr>
          <p:cNvPr id="3" name="Titre 2"/>
          <p:cNvSpPr>
            <a:spLocks noGrp="1"/>
          </p:cNvSpPr>
          <p:nvPr>
            <p:ph type="title"/>
          </p:nvPr>
        </p:nvSpPr>
        <p:spPr/>
        <p:txBody>
          <a:bodyPr/>
          <a:lstStyle/>
          <a:p>
            <a:r>
              <a:rPr lang="fr-CA" dirty="0" smtClean="0"/>
              <a:t>Merci !</a:t>
            </a:r>
            <a:endParaRPr lang="fr-CA" dirty="0"/>
          </a:p>
        </p:txBody>
      </p:sp>
    </p:spTree>
    <p:extLst>
      <p:ext uri="{BB962C8B-B14F-4D97-AF65-F5344CB8AC3E}">
        <p14:creationId xmlns:p14="http://schemas.microsoft.com/office/powerpoint/2010/main" val="2589516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6D3BD7DA-67B7-4CC1-928A-9CF4223F0B1C}" type="slidenum">
              <a:rPr lang="fr-CA" smtClean="0"/>
              <a:pPr/>
              <a:t>2</a:t>
            </a:fld>
            <a:endParaRPr lang="fr-CA" dirty="0"/>
          </a:p>
        </p:txBody>
      </p:sp>
      <p:sp>
        <p:nvSpPr>
          <p:cNvPr id="3" name="Titre 2"/>
          <p:cNvSpPr>
            <a:spLocks noGrp="1"/>
          </p:cNvSpPr>
          <p:nvPr>
            <p:ph type="title"/>
          </p:nvPr>
        </p:nvSpPr>
        <p:spPr/>
        <p:txBody>
          <a:bodyPr/>
          <a:lstStyle/>
          <a:p>
            <a:r>
              <a:rPr lang="fr-CA" dirty="0" smtClean="0"/>
              <a:t>ALA en bref</a:t>
            </a:r>
            <a:endParaRPr lang="fr-CA" dirty="0"/>
          </a:p>
        </p:txBody>
      </p:sp>
      <p:sp>
        <p:nvSpPr>
          <p:cNvPr id="4" name="Espace réservé du contenu 3"/>
          <p:cNvSpPr>
            <a:spLocks noGrp="1"/>
          </p:cNvSpPr>
          <p:nvPr>
            <p:ph idx="1"/>
          </p:nvPr>
        </p:nvSpPr>
        <p:spPr>
          <a:xfrm>
            <a:off x="804337" y="1845733"/>
            <a:ext cx="7492997" cy="4510618"/>
          </a:xfrm>
        </p:spPr>
        <p:txBody>
          <a:bodyPr>
            <a:noAutofit/>
          </a:bodyPr>
          <a:lstStyle/>
          <a:p>
            <a:pPr lvl="1"/>
            <a:r>
              <a:rPr lang="fr-CA" sz="1400" dirty="0" smtClean="0"/>
              <a:t>11 divisions sous la forme d’associations membres (basées sur des types de bibliothèques ou de services)</a:t>
            </a:r>
            <a:endParaRPr lang="fr-CA" sz="1400" dirty="0"/>
          </a:p>
          <a:p>
            <a:pPr lvl="2"/>
            <a:r>
              <a:rPr lang="fr-CA" dirty="0" smtClean="0"/>
              <a:t>ACRL (Association of </a:t>
            </a:r>
            <a:r>
              <a:rPr lang="fr-CA" dirty="0" err="1" smtClean="0"/>
              <a:t>Colleges</a:t>
            </a:r>
            <a:r>
              <a:rPr lang="fr-CA" dirty="0" smtClean="0"/>
              <a:t> and </a:t>
            </a:r>
            <a:r>
              <a:rPr lang="fr-CA" dirty="0" err="1" smtClean="0"/>
              <a:t>Research</a:t>
            </a:r>
            <a:r>
              <a:rPr lang="fr-CA" dirty="0" smtClean="0"/>
              <a:t> </a:t>
            </a:r>
            <a:r>
              <a:rPr lang="fr-CA" dirty="0" err="1" smtClean="0"/>
              <a:t>Libraries</a:t>
            </a:r>
            <a:r>
              <a:rPr lang="fr-CA" dirty="0" smtClean="0"/>
              <a:t>)</a:t>
            </a:r>
          </a:p>
          <a:p>
            <a:pPr lvl="2"/>
            <a:r>
              <a:rPr lang="fr-CA" dirty="0" smtClean="0"/>
              <a:t>ALCTS (Association of Library Collections and </a:t>
            </a:r>
            <a:r>
              <a:rPr lang="fr-CA" dirty="0" err="1" smtClean="0"/>
              <a:t>Technical</a:t>
            </a:r>
            <a:r>
              <a:rPr lang="fr-CA" dirty="0" smtClean="0"/>
              <a:t> Services)</a:t>
            </a:r>
          </a:p>
          <a:p>
            <a:pPr lvl="1"/>
            <a:r>
              <a:rPr lang="fr-CA" sz="1400" dirty="0" smtClean="0"/>
              <a:t>Des </a:t>
            </a:r>
            <a:r>
              <a:rPr lang="fr-CA" sz="1400" dirty="0"/>
              <a:t>groupes </a:t>
            </a:r>
            <a:r>
              <a:rPr lang="fr-CA" sz="1400" dirty="0" smtClean="0"/>
              <a:t>d’intérêt sous les associations, dans le cas de ALCTS</a:t>
            </a:r>
            <a:endParaRPr lang="fr-CA" sz="1400" dirty="0"/>
          </a:p>
          <a:p>
            <a:pPr lvl="2"/>
            <a:r>
              <a:rPr lang="fr-CA" dirty="0" err="1"/>
              <a:t>Authority</a:t>
            </a:r>
            <a:r>
              <a:rPr lang="fr-CA" dirty="0"/>
              <a:t> control </a:t>
            </a:r>
            <a:endParaRPr lang="fr-CA" dirty="0" smtClean="0"/>
          </a:p>
          <a:p>
            <a:pPr lvl="2"/>
            <a:r>
              <a:rPr lang="en-US" dirty="0" smtClean="0"/>
              <a:t>Catalog </a:t>
            </a:r>
            <a:r>
              <a:rPr lang="en-US" dirty="0"/>
              <a:t>Form and Function </a:t>
            </a:r>
          </a:p>
          <a:p>
            <a:pPr lvl="2"/>
            <a:r>
              <a:rPr lang="en-US" dirty="0"/>
              <a:t>Catalog </a:t>
            </a:r>
            <a:r>
              <a:rPr lang="en-US" dirty="0" smtClean="0"/>
              <a:t>Management</a:t>
            </a:r>
            <a:endParaRPr lang="en-US" dirty="0"/>
          </a:p>
          <a:p>
            <a:pPr lvl="2"/>
            <a:r>
              <a:rPr lang="en-US" dirty="0"/>
              <a:t>Cataloging and Classification </a:t>
            </a:r>
            <a:r>
              <a:rPr lang="en-US" dirty="0" smtClean="0"/>
              <a:t>Research</a:t>
            </a:r>
            <a:endParaRPr lang="en-US" dirty="0"/>
          </a:p>
          <a:p>
            <a:pPr lvl="2"/>
            <a:r>
              <a:rPr lang="en-US" dirty="0"/>
              <a:t>Cataloging </a:t>
            </a:r>
            <a:r>
              <a:rPr lang="en-US" dirty="0" smtClean="0"/>
              <a:t>Norms</a:t>
            </a:r>
          </a:p>
          <a:p>
            <a:pPr lvl="2"/>
            <a:r>
              <a:rPr lang="en-US" dirty="0"/>
              <a:t>Faceted Subject Access </a:t>
            </a:r>
          </a:p>
          <a:p>
            <a:pPr lvl="2"/>
            <a:r>
              <a:rPr lang="en-US" dirty="0" smtClean="0"/>
              <a:t>FRBR</a:t>
            </a:r>
          </a:p>
          <a:p>
            <a:pPr lvl="2"/>
            <a:r>
              <a:rPr lang="en-US" dirty="0"/>
              <a:t>Linked Library Data IG (ALCTS/LITA</a:t>
            </a:r>
            <a:r>
              <a:rPr lang="en-US" dirty="0" smtClean="0"/>
              <a:t>)</a:t>
            </a:r>
          </a:p>
          <a:p>
            <a:pPr lvl="2"/>
            <a:r>
              <a:rPr lang="en-US" dirty="0" smtClean="0"/>
              <a:t>Metadata</a:t>
            </a:r>
          </a:p>
          <a:p>
            <a:pPr lvl="1"/>
            <a:r>
              <a:rPr lang="fr-CA" sz="1400" dirty="0"/>
              <a:t>24 services aux membres ou à la </a:t>
            </a:r>
            <a:r>
              <a:rPr lang="fr-CA" sz="1400" dirty="0" smtClean="0"/>
              <a:t>communauté (organes administratifs de ALA)</a:t>
            </a:r>
            <a:endParaRPr lang="fr-CA" sz="1400" dirty="0"/>
          </a:p>
          <a:p>
            <a:pPr lvl="2"/>
            <a:r>
              <a:rPr lang="fr-CA" dirty="0" smtClean="0"/>
              <a:t>Office of </a:t>
            </a:r>
            <a:r>
              <a:rPr lang="fr-CA" dirty="0" err="1" smtClean="0"/>
              <a:t>Accreditation</a:t>
            </a:r>
            <a:r>
              <a:rPr lang="fr-CA" dirty="0" smtClean="0"/>
              <a:t>, Library, etc.</a:t>
            </a:r>
          </a:p>
          <a:p>
            <a:pPr lvl="1"/>
            <a:r>
              <a:rPr lang="fr-CA" sz="1400" dirty="0"/>
              <a:t>Des tables rondes</a:t>
            </a:r>
          </a:p>
          <a:p>
            <a:pPr lvl="2"/>
            <a:r>
              <a:rPr lang="fr-CA" dirty="0" smtClean="0"/>
              <a:t>LGBT, Relations internationales, Retraités, etc.</a:t>
            </a:r>
          </a:p>
          <a:p>
            <a:pPr lvl="2"/>
            <a:endParaRPr lang="fr-CA" dirty="0"/>
          </a:p>
          <a:p>
            <a:pPr lvl="2"/>
            <a:endParaRPr lang="en-US" dirty="0"/>
          </a:p>
          <a:p>
            <a:pPr lvl="2"/>
            <a:endParaRPr lang="en-US" dirty="0"/>
          </a:p>
          <a:p>
            <a:pPr lvl="2"/>
            <a:endParaRPr lang="en-US" dirty="0"/>
          </a:p>
          <a:p>
            <a:pPr lvl="2"/>
            <a:endParaRPr lang="en-US" dirty="0"/>
          </a:p>
          <a:p>
            <a:pPr lvl="2"/>
            <a:endParaRPr lang="en-US" dirty="0"/>
          </a:p>
          <a:p>
            <a:pPr lvl="2"/>
            <a:endParaRPr lang="fr-CA" dirty="0"/>
          </a:p>
          <a:p>
            <a:pPr lvl="2"/>
            <a:endParaRPr lang="fr-CA" dirty="0"/>
          </a:p>
          <a:p>
            <a:pPr lvl="1"/>
            <a:endParaRPr lang="fr-CA" dirty="0"/>
          </a:p>
        </p:txBody>
      </p:sp>
      <p:sp>
        <p:nvSpPr>
          <p:cNvPr id="5" name="Espace réservé du texte 4"/>
          <p:cNvSpPr>
            <a:spLocks noGrp="1"/>
          </p:cNvSpPr>
          <p:nvPr>
            <p:ph type="body" sz="quarter" idx="13"/>
          </p:nvPr>
        </p:nvSpPr>
        <p:spPr>
          <a:xfrm>
            <a:off x="804337" y="1481668"/>
            <a:ext cx="7492997" cy="442823"/>
          </a:xfrm>
        </p:spPr>
        <p:txBody>
          <a:bodyPr/>
          <a:lstStyle/>
          <a:p>
            <a:r>
              <a:rPr lang="fr-CA" dirty="0" smtClean="0"/>
              <a:t>Quelques éléments factuels</a:t>
            </a:r>
            <a:endParaRPr lang="fr-CA" dirty="0"/>
          </a:p>
        </p:txBody>
      </p:sp>
    </p:spTree>
    <p:extLst>
      <p:ext uri="{BB962C8B-B14F-4D97-AF65-F5344CB8AC3E}">
        <p14:creationId xmlns:p14="http://schemas.microsoft.com/office/powerpoint/2010/main" val="561657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6D3BD7DA-67B7-4CC1-928A-9CF4223F0B1C}" type="slidenum">
              <a:rPr lang="fr-CA" smtClean="0"/>
              <a:pPr/>
              <a:t>3</a:t>
            </a:fld>
            <a:endParaRPr lang="fr-CA" dirty="0"/>
          </a:p>
        </p:txBody>
      </p:sp>
      <p:sp>
        <p:nvSpPr>
          <p:cNvPr id="3" name="Titre 2"/>
          <p:cNvSpPr>
            <a:spLocks noGrp="1"/>
          </p:cNvSpPr>
          <p:nvPr>
            <p:ph type="title"/>
          </p:nvPr>
        </p:nvSpPr>
        <p:spPr/>
        <p:txBody>
          <a:bodyPr/>
          <a:lstStyle/>
          <a:p>
            <a:r>
              <a:rPr lang="fr-CA" dirty="0" smtClean="0"/>
              <a:t>Les congrès ALA</a:t>
            </a:r>
            <a:endParaRPr lang="fr-CA" dirty="0"/>
          </a:p>
        </p:txBody>
      </p:sp>
      <p:sp>
        <p:nvSpPr>
          <p:cNvPr id="4" name="Espace réservé du contenu 3"/>
          <p:cNvSpPr>
            <a:spLocks noGrp="1"/>
          </p:cNvSpPr>
          <p:nvPr>
            <p:ph idx="1"/>
          </p:nvPr>
        </p:nvSpPr>
        <p:spPr/>
        <p:txBody>
          <a:bodyPr/>
          <a:lstStyle/>
          <a:p>
            <a:pPr lvl="1"/>
            <a:r>
              <a:rPr lang="fr-CA" dirty="0" smtClean="0"/>
              <a:t>2 congrès par année</a:t>
            </a:r>
          </a:p>
          <a:p>
            <a:pPr lvl="2"/>
            <a:r>
              <a:rPr lang="fr-CA" dirty="0" err="1" smtClean="0"/>
              <a:t>Midwinter</a:t>
            </a:r>
            <a:r>
              <a:rPr lang="fr-CA" dirty="0" smtClean="0"/>
              <a:t> (janvier/début février)</a:t>
            </a:r>
            <a:endParaRPr lang="fr-CA" dirty="0"/>
          </a:p>
          <a:p>
            <a:pPr lvl="2"/>
            <a:r>
              <a:rPr lang="fr-CA" dirty="0" err="1" smtClean="0"/>
              <a:t>Annual</a:t>
            </a:r>
            <a:r>
              <a:rPr lang="fr-CA" dirty="0" smtClean="0"/>
              <a:t> Meeting (fin juin)</a:t>
            </a:r>
          </a:p>
          <a:p>
            <a:pPr lvl="2"/>
            <a:endParaRPr lang="fr-CA" dirty="0" smtClean="0"/>
          </a:p>
          <a:p>
            <a:pPr lvl="1"/>
            <a:r>
              <a:rPr lang="fr-CA" dirty="0" smtClean="0"/>
              <a:t>Premier congrès (1876) regroupait 103 participants</a:t>
            </a:r>
          </a:p>
          <a:p>
            <a:pPr lvl="1"/>
            <a:endParaRPr lang="fr-CA" dirty="0" smtClean="0"/>
          </a:p>
          <a:p>
            <a:pPr lvl="1"/>
            <a:r>
              <a:rPr lang="fr-CA" dirty="0" smtClean="0"/>
              <a:t>Le congrès de San Francisco (été 2015) comptait</a:t>
            </a:r>
          </a:p>
          <a:p>
            <a:pPr lvl="2"/>
            <a:r>
              <a:rPr lang="fr-CA" dirty="0"/>
              <a:t>22 696 participants</a:t>
            </a:r>
          </a:p>
          <a:p>
            <a:pPr lvl="2"/>
            <a:r>
              <a:rPr lang="fr-CA" dirty="0" smtClean="0"/>
              <a:t>2 425 </a:t>
            </a:r>
            <a:r>
              <a:rPr lang="fr-CA" dirty="0"/>
              <a:t>sessions, conférences, activités </a:t>
            </a:r>
            <a:r>
              <a:rPr lang="fr-CA" dirty="0" smtClean="0"/>
              <a:t>diverses</a:t>
            </a:r>
          </a:p>
          <a:p>
            <a:pPr lvl="2"/>
            <a:endParaRPr lang="fr-CA" dirty="0"/>
          </a:p>
          <a:p>
            <a:pPr lvl="2"/>
            <a:endParaRPr lang="fr-CA" dirty="0"/>
          </a:p>
          <a:p>
            <a:pPr lvl="2"/>
            <a:endParaRPr lang="fr-CA" dirty="0" smtClean="0"/>
          </a:p>
          <a:p>
            <a:pPr lvl="2"/>
            <a:endParaRPr lang="fr-CA" dirty="0" smtClean="0"/>
          </a:p>
        </p:txBody>
      </p:sp>
      <p:sp>
        <p:nvSpPr>
          <p:cNvPr id="5" name="Espace réservé du texte 4"/>
          <p:cNvSpPr>
            <a:spLocks noGrp="1"/>
          </p:cNvSpPr>
          <p:nvPr>
            <p:ph type="body" sz="quarter" idx="13"/>
          </p:nvPr>
        </p:nvSpPr>
        <p:spPr/>
        <p:txBody>
          <a:bodyPr/>
          <a:lstStyle/>
          <a:p>
            <a:endParaRPr lang="fr-CA" dirty="0"/>
          </a:p>
        </p:txBody>
      </p:sp>
    </p:spTree>
    <p:extLst>
      <p:ext uri="{BB962C8B-B14F-4D97-AF65-F5344CB8AC3E}">
        <p14:creationId xmlns:p14="http://schemas.microsoft.com/office/powerpoint/2010/main" val="560223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6D3BD7DA-67B7-4CC1-928A-9CF4223F0B1C}" type="slidenum">
              <a:rPr lang="fr-CA" smtClean="0"/>
              <a:pPr/>
              <a:t>4</a:t>
            </a:fld>
            <a:endParaRPr lang="fr-CA" dirty="0"/>
          </a:p>
        </p:txBody>
      </p:sp>
      <p:sp>
        <p:nvSpPr>
          <p:cNvPr id="3" name="Titre 2"/>
          <p:cNvSpPr>
            <a:spLocks noGrp="1"/>
          </p:cNvSpPr>
          <p:nvPr>
            <p:ph type="title"/>
          </p:nvPr>
        </p:nvSpPr>
        <p:spPr/>
        <p:txBody>
          <a:bodyPr/>
          <a:lstStyle/>
          <a:p>
            <a:r>
              <a:rPr lang="fr-CA" dirty="0" smtClean="0"/>
              <a:t>Thématiques suivies en 2015</a:t>
            </a:r>
            <a:endParaRPr lang="fr-CA" dirty="0"/>
          </a:p>
        </p:txBody>
      </p:sp>
      <p:sp>
        <p:nvSpPr>
          <p:cNvPr id="4" name="Espace réservé du contenu 3"/>
          <p:cNvSpPr>
            <a:spLocks noGrp="1"/>
          </p:cNvSpPr>
          <p:nvPr>
            <p:ph idx="1"/>
          </p:nvPr>
        </p:nvSpPr>
        <p:spPr/>
        <p:txBody>
          <a:bodyPr/>
          <a:lstStyle/>
          <a:p>
            <a:r>
              <a:rPr lang="fr-CA" dirty="0" smtClean="0"/>
              <a:t>RDA et FRBR</a:t>
            </a:r>
          </a:p>
          <a:p>
            <a:r>
              <a:rPr lang="fr-CA" dirty="0" smtClean="0"/>
              <a:t>BIBFRAME</a:t>
            </a:r>
          </a:p>
          <a:p>
            <a:r>
              <a:rPr lang="fr-CA" dirty="0" smtClean="0"/>
              <a:t>Données liées</a:t>
            </a:r>
          </a:p>
          <a:p>
            <a:r>
              <a:rPr lang="fr-CA" dirty="0" smtClean="0"/>
              <a:t>Nouvelles compétences requises dans les services de catalogage</a:t>
            </a:r>
          </a:p>
          <a:p>
            <a:r>
              <a:rPr lang="fr-CA" dirty="0" smtClean="0"/>
              <a:t>Changement de plateforme</a:t>
            </a:r>
          </a:p>
          <a:p>
            <a:r>
              <a:rPr lang="fr-CA" dirty="0" smtClean="0"/>
              <a:t>Vocabulaires contrôlés</a:t>
            </a:r>
            <a:endParaRPr lang="fr-CA" dirty="0"/>
          </a:p>
        </p:txBody>
      </p:sp>
      <p:sp>
        <p:nvSpPr>
          <p:cNvPr id="5" name="Espace réservé du texte 4"/>
          <p:cNvSpPr>
            <a:spLocks noGrp="1"/>
          </p:cNvSpPr>
          <p:nvPr>
            <p:ph type="body" sz="quarter" idx="13"/>
          </p:nvPr>
        </p:nvSpPr>
        <p:spPr/>
        <p:txBody>
          <a:bodyPr/>
          <a:lstStyle/>
          <a:p>
            <a:endParaRPr lang="fr-CA" dirty="0"/>
          </a:p>
        </p:txBody>
      </p:sp>
    </p:spTree>
    <p:extLst>
      <p:ext uri="{BB962C8B-B14F-4D97-AF65-F5344CB8AC3E}">
        <p14:creationId xmlns:p14="http://schemas.microsoft.com/office/powerpoint/2010/main" val="187765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6D3BD7DA-67B7-4CC1-928A-9CF4223F0B1C}" type="slidenum">
              <a:rPr lang="fr-CA" smtClean="0"/>
              <a:pPr/>
              <a:t>5</a:t>
            </a:fld>
            <a:endParaRPr lang="fr-CA" dirty="0"/>
          </a:p>
        </p:txBody>
      </p:sp>
      <p:sp>
        <p:nvSpPr>
          <p:cNvPr id="3" name="Titre 2"/>
          <p:cNvSpPr>
            <a:spLocks noGrp="1"/>
          </p:cNvSpPr>
          <p:nvPr>
            <p:ph type="title"/>
          </p:nvPr>
        </p:nvSpPr>
        <p:spPr/>
        <p:txBody>
          <a:bodyPr/>
          <a:lstStyle/>
          <a:p>
            <a:r>
              <a:rPr lang="fr-CA" dirty="0" smtClean="0"/>
              <a:t>FRBR et RDA</a:t>
            </a:r>
            <a:endParaRPr lang="fr-CA" dirty="0"/>
          </a:p>
        </p:txBody>
      </p:sp>
      <p:sp>
        <p:nvSpPr>
          <p:cNvPr id="4" name="Espace réservé du contenu 3"/>
          <p:cNvSpPr>
            <a:spLocks noGrp="1"/>
          </p:cNvSpPr>
          <p:nvPr>
            <p:ph idx="1"/>
          </p:nvPr>
        </p:nvSpPr>
        <p:spPr/>
        <p:txBody>
          <a:bodyPr/>
          <a:lstStyle/>
          <a:p>
            <a:r>
              <a:rPr lang="fr-CA" dirty="0" smtClean="0"/>
              <a:t>FRBR</a:t>
            </a:r>
          </a:p>
          <a:p>
            <a:pPr lvl="1"/>
            <a:r>
              <a:rPr lang="fr-CA" dirty="0" smtClean="0"/>
              <a:t>Peu question cette fois ci comparativement aux autres congrès ALA</a:t>
            </a:r>
          </a:p>
          <a:p>
            <a:pPr lvl="2"/>
            <a:r>
              <a:rPr lang="fr-CA" dirty="0" smtClean="0"/>
              <a:t>Développement de FRBR responsabilité d’un groupe de travail de l’IFLA </a:t>
            </a:r>
          </a:p>
          <a:p>
            <a:pPr lvl="2"/>
            <a:r>
              <a:rPr lang="fr-CA" dirty="0" smtClean="0"/>
              <a:t>Consolidation des modèles FRBR en cours menant vers FRBR LRM</a:t>
            </a:r>
          </a:p>
          <a:p>
            <a:pPr lvl="2"/>
            <a:r>
              <a:rPr lang="fr-CA" dirty="0" smtClean="0"/>
              <a:t>Provoque peu de discussions théoriques dans le milieu bibliothéconomique américain contrairement à l’espace européen qui tente de mieux s’arrimé aux modèles conceptuels</a:t>
            </a:r>
          </a:p>
          <a:p>
            <a:r>
              <a:rPr lang="fr-CA" dirty="0" smtClean="0"/>
              <a:t>RDA</a:t>
            </a:r>
          </a:p>
          <a:p>
            <a:pPr lvl="1"/>
            <a:r>
              <a:rPr lang="fr-CA" dirty="0" smtClean="0"/>
              <a:t>Peu de discussions également</a:t>
            </a:r>
          </a:p>
          <a:p>
            <a:pPr lvl="1"/>
            <a:r>
              <a:rPr lang="fr-CA" dirty="0" smtClean="0"/>
              <a:t>RDA est implanté dans la très grande majorité des bibliothèques nord américaines</a:t>
            </a:r>
          </a:p>
          <a:p>
            <a:pPr lvl="1"/>
            <a:r>
              <a:rPr lang="fr-CA" dirty="0" smtClean="0"/>
              <a:t>Peu de discussions en dehors des milieux très spécialisés comme les bibliothèques musicales</a:t>
            </a:r>
            <a:endParaRPr lang="fr-CA" dirty="0"/>
          </a:p>
        </p:txBody>
      </p:sp>
      <p:sp>
        <p:nvSpPr>
          <p:cNvPr id="5" name="Espace réservé du texte 4"/>
          <p:cNvSpPr>
            <a:spLocks noGrp="1"/>
          </p:cNvSpPr>
          <p:nvPr>
            <p:ph type="body" sz="quarter" idx="13"/>
          </p:nvPr>
        </p:nvSpPr>
        <p:spPr/>
        <p:txBody>
          <a:bodyPr/>
          <a:lstStyle/>
          <a:p>
            <a:endParaRPr lang="fr-CA" dirty="0"/>
          </a:p>
        </p:txBody>
      </p:sp>
    </p:spTree>
    <p:extLst>
      <p:ext uri="{BB962C8B-B14F-4D97-AF65-F5344CB8AC3E}">
        <p14:creationId xmlns:p14="http://schemas.microsoft.com/office/powerpoint/2010/main" val="3171593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6D3BD7DA-67B7-4CC1-928A-9CF4223F0B1C}" type="slidenum">
              <a:rPr lang="fr-CA" smtClean="0"/>
              <a:pPr/>
              <a:t>6</a:t>
            </a:fld>
            <a:endParaRPr lang="fr-CA" dirty="0"/>
          </a:p>
        </p:txBody>
      </p:sp>
      <p:sp>
        <p:nvSpPr>
          <p:cNvPr id="3" name="Titre 2"/>
          <p:cNvSpPr>
            <a:spLocks noGrp="1"/>
          </p:cNvSpPr>
          <p:nvPr>
            <p:ph type="title"/>
          </p:nvPr>
        </p:nvSpPr>
        <p:spPr/>
        <p:txBody>
          <a:bodyPr/>
          <a:lstStyle/>
          <a:p>
            <a:r>
              <a:rPr lang="fr-CA" dirty="0" smtClean="0"/>
              <a:t>BIBFRAME</a:t>
            </a:r>
            <a:endParaRPr lang="fr-CA" dirty="0"/>
          </a:p>
        </p:txBody>
      </p:sp>
      <p:sp>
        <p:nvSpPr>
          <p:cNvPr id="4" name="Espace réservé du contenu 3"/>
          <p:cNvSpPr>
            <a:spLocks noGrp="1"/>
          </p:cNvSpPr>
          <p:nvPr>
            <p:ph idx="1"/>
          </p:nvPr>
        </p:nvSpPr>
        <p:spPr>
          <a:xfrm>
            <a:off x="804337" y="2389479"/>
            <a:ext cx="7492997" cy="3860850"/>
          </a:xfrm>
        </p:spPr>
        <p:txBody>
          <a:bodyPr/>
          <a:lstStyle/>
          <a:p>
            <a:r>
              <a:rPr lang="fr-CA" sz="1400" dirty="0" smtClean="0"/>
              <a:t>BIBFRAME est destiné à remplacer MARC21 comme support de données</a:t>
            </a:r>
          </a:p>
          <a:p>
            <a:pPr lvl="1"/>
            <a:r>
              <a:rPr lang="fr-CA" sz="1400" dirty="0" smtClean="0"/>
              <a:t>Développé par </a:t>
            </a:r>
            <a:r>
              <a:rPr lang="fr-CA" sz="1400" dirty="0" err="1" smtClean="0"/>
              <a:t>Zepheira</a:t>
            </a:r>
            <a:r>
              <a:rPr lang="fr-CA" sz="1400" dirty="0" smtClean="0"/>
              <a:t> pour LC</a:t>
            </a:r>
          </a:p>
          <a:p>
            <a:pPr lvl="1"/>
            <a:r>
              <a:rPr lang="fr-CA" sz="1400" dirty="0" smtClean="0"/>
              <a:t>Orienté vers l’univers des données liées</a:t>
            </a:r>
          </a:p>
          <a:p>
            <a:r>
              <a:rPr lang="fr-CA" sz="1400" dirty="0" smtClean="0"/>
              <a:t>Plusieurs présentations sur des projets pilotes en cours</a:t>
            </a:r>
          </a:p>
          <a:p>
            <a:r>
              <a:rPr lang="fr-CA" sz="1400" dirty="0" smtClean="0"/>
              <a:t>Principalement dans les grandes bibliothèques universitaires américaines</a:t>
            </a:r>
          </a:p>
          <a:p>
            <a:pPr lvl="1"/>
            <a:r>
              <a:rPr lang="fr-CA" sz="1400" dirty="0" smtClean="0"/>
              <a:t>Harvard, Cornell, </a:t>
            </a:r>
            <a:r>
              <a:rPr lang="fr-CA" sz="1400" dirty="0" err="1" smtClean="0"/>
              <a:t>UCDavis</a:t>
            </a:r>
            <a:r>
              <a:rPr lang="fr-CA" sz="1400" dirty="0" smtClean="0"/>
              <a:t>, Washington, NLM</a:t>
            </a:r>
          </a:p>
          <a:p>
            <a:r>
              <a:rPr lang="fr-CA" sz="1400" dirty="0" smtClean="0"/>
              <a:t>Apporte plus de questions que de réponses</a:t>
            </a:r>
          </a:p>
          <a:p>
            <a:pPr lvl="1"/>
            <a:r>
              <a:rPr lang="fr-CA" sz="1400" dirty="0" smtClean="0"/>
              <a:t>Difficile de voir un fil conducteur</a:t>
            </a:r>
          </a:p>
          <a:p>
            <a:pPr lvl="1"/>
            <a:r>
              <a:rPr lang="fr-CA" sz="1400" dirty="0" smtClean="0"/>
              <a:t>Difficile de voir de quelle façon pourra être implanté dans une perspective de collaboration et d’échange de données</a:t>
            </a:r>
            <a:endParaRPr lang="fr-CA" sz="1400" dirty="0"/>
          </a:p>
          <a:p>
            <a:r>
              <a:rPr lang="fr-CA" sz="1400" dirty="0" smtClean="0"/>
              <a:t>Implication des compagnies par l’intermédiaire d’entente de services avec </a:t>
            </a:r>
            <a:r>
              <a:rPr lang="fr-CA" sz="1400" dirty="0" err="1" smtClean="0"/>
              <a:t>Zepheira</a:t>
            </a:r>
            <a:endParaRPr lang="fr-CA" sz="1400" dirty="0" smtClean="0"/>
          </a:p>
          <a:p>
            <a:r>
              <a:rPr lang="fr-CA" sz="1400" dirty="0" smtClean="0"/>
              <a:t>Implantation dans </a:t>
            </a:r>
            <a:r>
              <a:rPr lang="fr-CA" sz="1400" smtClean="0"/>
              <a:t>un horizon de… 5 ans?</a:t>
            </a:r>
            <a:endParaRPr lang="fr-CA" sz="1400" dirty="0" smtClean="0"/>
          </a:p>
          <a:p>
            <a:pPr marL="177800" lvl="1" indent="0">
              <a:buNone/>
            </a:pPr>
            <a:endParaRPr lang="fr-CA" dirty="0" smtClean="0"/>
          </a:p>
          <a:p>
            <a:pPr marL="177800" lvl="1" indent="0">
              <a:buNone/>
            </a:pPr>
            <a:endParaRPr lang="fr-CA" dirty="0"/>
          </a:p>
          <a:p>
            <a:pPr marL="177800" lvl="1" indent="0">
              <a:buNone/>
            </a:pPr>
            <a:endParaRPr lang="fr-CA" dirty="0"/>
          </a:p>
          <a:p>
            <a:pPr lvl="1"/>
            <a:endParaRPr lang="fr-CA" dirty="0" smtClean="0"/>
          </a:p>
          <a:p>
            <a:pPr marL="177800" lvl="1" indent="0">
              <a:buNone/>
            </a:pPr>
            <a:endParaRPr lang="fr-CA" dirty="0"/>
          </a:p>
        </p:txBody>
      </p:sp>
      <p:sp>
        <p:nvSpPr>
          <p:cNvPr id="5" name="Espace réservé du texte 4"/>
          <p:cNvSpPr>
            <a:spLocks noGrp="1"/>
          </p:cNvSpPr>
          <p:nvPr>
            <p:ph type="body" sz="quarter" idx="13"/>
          </p:nvPr>
        </p:nvSpPr>
        <p:spPr/>
        <p:txBody>
          <a:bodyPr/>
          <a:lstStyle/>
          <a:p>
            <a:endParaRPr lang="fr-CA"/>
          </a:p>
        </p:txBody>
      </p:sp>
    </p:spTree>
    <p:extLst>
      <p:ext uri="{BB962C8B-B14F-4D97-AF65-F5344CB8AC3E}">
        <p14:creationId xmlns:p14="http://schemas.microsoft.com/office/powerpoint/2010/main" val="1393090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6D3BD7DA-67B7-4CC1-928A-9CF4223F0B1C}" type="slidenum">
              <a:rPr lang="fr-CA" smtClean="0"/>
              <a:pPr/>
              <a:t>7</a:t>
            </a:fld>
            <a:endParaRPr lang="fr-CA" dirty="0"/>
          </a:p>
        </p:txBody>
      </p:sp>
      <p:sp>
        <p:nvSpPr>
          <p:cNvPr id="3" name="Titre 2"/>
          <p:cNvSpPr>
            <a:spLocks noGrp="1"/>
          </p:cNvSpPr>
          <p:nvPr>
            <p:ph type="title"/>
          </p:nvPr>
        </p:nvSpPr>
        <p:spPr/>
        <p:txBody>
          <a:bodyPr/>
          <a:lstStyle/>
          <a:p>
            <a:r>
              <a:rPr lang="fr-CA" dirty="0" smtClean="0"/>
              <a:t>Données liées</a:t>
            </a:r>
            <a:endParaRPr lang="fr-CA" dirty="0"/>
          </a:p>
        </p:txBody>
      </p:sp>
      <p:sp>
        <p:nvSpPr>
          <p:cNvPr id="4" name="Espace réservé du contenu 3"/>
          <p:cNvSpPr>
            <a:spLocks noGrp="1"/>
          </p:cNvSpPr>
          <p:nvPr>
            <p:ph idx="1"/>
          </p:nvPr>
        </p:nvSpPr>
        <p:spPr/>
        <p:txBody>
          <a:bodyPr/>
          <a:lstStyle/>
          <a:p>
            <a:r>
              <a:rPr lang="fr-CA" dirty="0" smtClean="0"/>
              <a:t>Plusieurs présentations sur l’univers des données liées et leur utilisation en bibliothèques</a:t>
            </a:r>
          </a:p>
          <a:p>
            <a:r>
              <a:rPr lang="fr-CA" dirty="0" smtClean="0"/>
              <a:t>Premiers balbutiements et projets pilotes</a:t>
            </a:r>
          </a:p>
          <a:p>
            <a:pPr lvl="1"/>
            <a:r>
              <a:rPr lang="fr-CA" dirty="0" smtClean="0"/>
              <a:t>Petits ensembles de données bien circonscrits</a:t>
            </a:r>
          </a:p>
          <a:p>
            <a:pPr marL="177800" lvl="1" indent="0">
              <a:buNone/>
            </a:pPr>
            <a:r>
              <a:rPr lang="fr-CA" dirty="0"/>
              <a:t>	</a:t>
            </a:r>
            <a:r>
              <a:rPr lang="fr-CA" dirty="0" smtClean="0"/>
              <a:t>NCSU pour les fichiers des organisations utilisées pour les PES dans leur ERM</a:t>
            </a:r>
          </a:p>
          <a:p>
            <a:pPr marL="177800" lvl="1" indent="0">
              <a:buNone/>
            </a:pPr>
            <a:r>
              <a:rPr lang="fr-CA" dirty="0"/>
              <a:t>	</a:t>
            </a:r>
            <a:r>
              <a:rPr lang="fr-CA" dirty="0" smtClean="0"/>
              <a:t>VIVO à Cornell</a:t>
            </a:r>
          </a:p>
          <a:p>
            <a:r>
              <a:rPr lang="fr-CA" dirty="0" smtClean="0"/>
              <a:t>Présentations de bibliothécaires</a:t>
            </a:r>
          </a:p>
          <a:p>
            <a:pPr lvl="1"/>
            <a:r>
              <a:rPr lang="fr-CA" dirty="0" smtClean="0"/>
              <a:t>Pas des informaticiens</a:t>
            </a:r>
          </a:p>
          <a:p>
            <a:pPr lvl="1"/>
            <a:r>
              <a:rPr lang="fr-CA" dirty="0" smtClean="0"/>
              <a:t>Des bibliothécaires facultaires ayant développé des compétences ou habiletés particulières</a:t>
            </a:r>
          </a:p>
          <a:p>
            <a:r>
              <a:rPr lang="fr-CA" dirty="0" smtClean="0"/>
              <a:t>Présentations de logiciels et de profils de formations</a:t>
            </a:r>
          </a:p>
          <a:p>
            <a:endParaRPr lang="fr-CA" dirty="0" smtClean="0"/>
          </a:p>
        </p:txBody>
      </p:sp>
      <p:sp>
        <p:nvSpPr>
          <p:cNvPr id="5" name="Espace réservé du texte 4"/>
          <p:cNvSpPr>
            <a:spLocks noGrp="1"/>
          </p:cNvSpPr>
          <p:nvPr>
            <p:ph type="body" sz="quarter" idx="13"/>
          </p:nvPr>
        </p:nvSpPr>
        <p:spPr/>
        <p:txBody>
          <a:bodyPr/>
          <a:lstStyle/>
          <a:p>
            <a:endParaRPr lang="fr-CA"/>
          </a:p>
        </p:txBody>
      </p:sp>
    </p:spTree>
    <p:extLst>
      <p:ext uri="{BB962C8B-B14F-4D97-AF65-F5344CB8AC3E}">
        <p14:creationId xmlns:p14="http://schemas.microsoft.com/office/powerpoint/2010/main" val="3507128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6D3BD7DA-67B7-4CC1-928A-9CF4223F0B1C}" type="slidenum">
              <a:rPr lang="fr-CA" smtClean="0"/>
              <a:pPr/>
              <a:t>8</a:t>
            </a:fld>
            <a:endParaRPr lang="fr-CA" dirty="0"/>
          </a:p>
        </p:txBody>
      </p:sp>
      <p:sp>
        <p:nvSpPr>
          <p:cNvPr id="3" name="Titre 2"/>
          <p:cNvSpPr>
            <a:spLocks noGrp="1"/>
          </p:cNvSpPr>
          <p:nvPr>
            <p:ph type="title"/>
          </p:nvPr>
        </p:nvSpPr>
        <p:spPr/>
        <p:txBody>
          <a:bodyPr/>
          <a:lstStyle/>
          <a:p>
            <a:r>
              <a:rPr lang="fr-CA" dirty="0" smtClean="0"/>
              <a:t>Données liées</a:t>
            </a:r>
            <a:endParaRPr lang="fr-CA" dirty="0"/>
          </a:p>
        </p:txBody>
      </p:sp>
      <p:sp>
        <p:nvSpPr>
          <p:cNvPr id="4" name="Espace réservé du contenu 3"/>
          <p:cNvSpPr>
            <a:spLocks noGrp="1"/>
          </p:cNvSpPr>
          <p:nvPr>
            <p:ph idx="1"/>
          </p:nvPr>
        </p:nvSpPr>
        <p:spPr/>
        <p:txBody>
          <a:bodyPr/>
          <a:lstStyle/>
          <a:p>
            <a:r>
              <a:rPr lang="fr-CA" dirty="0" smtClean="0"/>
              <a:t>Ce qu’il faut retenir</a:t>
            </a:r>
          </a:p>
          <a:p>
            <a:pPr lvl="1"/>
            <a:r>
              <a:rPr lang="fr-CA" dirty="0" smtClean="0"/>
              <a:t>Mentionné dans toutes les présentations sur les données liées</a:t>
            </a:r>
          </a:p>
          <a:p>
            <a:pPr lvl="1"/>
            <a:r>
              <a:rPr lang="fr-CA" dirty="0" smtClean="0"/>
              <a:t>Pas de données liées sans données de qualité</a:t>
            </a:r>
          </a:p>
          <a:p>
            <a:pPr lvl="1"/>
            <a:r>
              <a:rPr lang="fr-CA" dirty="0" smtClean="0"/>
              <a:t>Implique</a:t>
            </a:r>
          </a:p>
          <a:p>
            <a:pPr lvl="2"/>
            <a:r>
              <a:rPr lang="fr-CA" dirty="0" smtClean="0"/>
              <a:t>Normes de traitement</a:t>
            </a:r>
          </a:p>
          <a:p>
            <a:pPr lvl="2"/>
            <a:r>
              <a:rPr lang="fr-CA" dirty="0" smtClean="0"/>
              <a:t>Constance dans le traitement</a:t>
            </a:r>
          </a:p>
          <a:p>
            <a:pPr lvl="2"/>
            <a:r>
              <a:rPr lang="fr-CA" dirty="0" smtClean="0"/>
              <a:t>Contrôle strict de la qualité et des autorités</a:t>
            </a:r>
          </a:p>
          <a:p>
            <a:pPr lvl="2"/>
            <a:endParaRPr lang="fr-CA" dirty="0"/>
          </a:p>
          <a:p>
            <a:pPr lvl="1"/>
            <a:r>
              <a:rPr lang="fr-CA" dirty="0" smtClean="0"/>
              <a:t>Conséquences</a:t>
            </a:r>
          </a:p>
          <a:p>
            <a:pPr lvl="2"/>
            <a:r>
              <a:rPr lang="fr-CA" dirty="0" smtClean="0"/>
              <a:t>A défaut de qualité 		   Opérations complexes de nettoyage de données et de normalisation</a:t>
            </a:r>
          </a:p>
          <a:p>
            <a:pPr lvl="2"/>
            <a:endParaRPr lang="fr-CA" dirty="0" smtClean="0"/>
          </a:p>
          <a:p>
            <a:pPr marL="355600" lvl="2" indent="0">
              <a:buNone/>
            </a:pPr>
            <a:endParaRPr lang="fr-CA" dirty="0"/>
          </a:p>
        </p:txBody>
      </p:sp>
      <p:sp>
        <p:nvSpPr>
          <p:cNvPr id="5" name="Espace réservé du texte 4"/>
          <p:cNvSpPr>
            <a:spLocks noGrp="1"/>
          </p:cNvSpPr>
          <p:nvPr>
            <p:ph type="body" sz="quarter" idx="13"/>
          </p:nvPr>
        </p:nvSpPr>
        <p:spPr/>
        <p:txBody>
          <a:bodyPr/>
          <a:lstStyle/>
          <a:p>
            <a:endParaRPr lang="fr-CA"/>
          </a:p>
        </p:txBody>
      </p:sp>
      <p:sp>
        <p:nvSpPr>
          <p:cNvPr id="6" name="Flèche droite 5"/>
          <p:cNvSpPr/>
          <p:nvPr/>
        </p:nvSpPr>
        <p:spPr>
          <a:xfrm>
            <a:off x="2850292" y="5161052"/>
            <a:ext cx="296562" cy="4571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a:p>
        </p:txBody>
      </p:sp>
    </p:spTree>
    <p:extLst>
      <p:ext uri="{BB962C8B-B14F-4D97-AF65-F5344CB8AC3E}">
        <p14:creationId xmlns:p14="http://schemas.microsoft.com/office/powerpoint/2010/main" val="2552965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6D3BD7DA-67B7-4CC1-928A-9CF4223F0B1C}" type="slidenum">
              <a:rPr lang="fr-CA" smtClean="0"/>
              <a:pPr/>
              <a:t>9</a:t>
            </a:fld>
            <a:endParaRPr lang="fr-CA" dirty="0"/>
          </a:p>
        </p:txBody>
      </p:sp>
      <p:sp>
        <p:nvSpPr>
          <p:cNvPr id="3" name="Titre 2"/>
          <p:cNvSpPr>
            <a:spLocks noGrp="1"/>
          </p:cNvSpPr>
          <p:nvPr>
            <p:ph type="title"/>
          </p:nvPr>
        </p:nvSpPr>
        <p:spPr/>
        <p:txBody>
          <a:bodyPr/>
          <a:lstStyle/>
          <a:p>
            <a:r>
              <a:rPr lang="fr-CA" dirty="0" smtClean="0"/>
              <a:t>Données liées</a:t>
            </a:r>
            <a:endParaRPr lang="fr-CA" dirty="0"/>
          </a:p>
        </p:txBody>
      </p:sp>
      <p:sp>
        <p:nvSpPr>
          <p:cNvPr id="4" name="Espace réservé du contenu 3"/>
          <p:cNvSpPr>
            <a:spLocks noGrp="1"/>
          </p:cNvSpPr>
          <p:nvPr>
            <p:ph idx="1"/>
          </p:nvPr>
        </p:nvSpPr>
        <p:spPr>
          <a:xfrm>
            <a:off x="804337" y="2389479"/>
            <a:ext cx="7492997" cy="3791188"/>
          </a:xfrm>
        </p:spPr>
        <p:txBody>
          <a:bodyPr/>
          <a:lstStyle/>
          <a:p>
            <a:r>
              <a:rPr lang="fr-CA" dirty="0" smtClean="0"/>
              <a:t>La BUL n’est pas en retard dans le mouvement</a:t>
            </a:r>
          </a:p>
          <a:p>
            <a:r>
              <a:rPr lang="fr-CA" dirty="0" smtClean="0"/>
              <a:t>Réflexion en avance sur celle des autres bibliothèques universitaires québécoises grâce au noyau de compétences sur les données liées</a:t>
            </a:r>
          </a:p>
          <a:p>
            <a:r>
              <a:rPr lang="fr-CA" dirty="0" smtClean="0"/>
              <a:t>Compréhension de l’intérêt à lier les données avec d’autres corpus qui ne sont pas nécessairement documentaires</a:t>
            </a:r>
          </a:p>
          <a:p>
            <a:pPr lvl="2"/>
            <a:r>
              <a:rPr lang="fr-CA" dirty="0" smtClean="0"/>
              <a:t>Projet pilote sur un corpus restreint et cohérent répondant aux critères énoncés plus haut</a:t>
            </a:r>
          </a:p>
          <a:p>
            <a:pPr lvl="3"/>
            <a:r>
              <a:rPr lang="fr-CA" dirty="0" smtClean="0"/>
              <a:t>Thèses et mémoires</a:t>
            </a:r>
          </a:p>
          <a:p>
            <a:pPr lvl="3"/>
            <a:r>
              <a:rPr lang="fr-CA" dirty="0" smtClean="0"/>
              <a:t>Dépôt institutionnel</a:t>
            </a:r>
          </a:p>
          <a:p>
            <a:pPr lvl="3"/>
            <a:r>
              <a:rPr lang="fr-CA" dirty="0" smtClean="0"/>
              <a:t>Bandes dessinées</a:t>
            </a:r>
            <a:endParaRPr lang="fr-CA" dirty="0"/>
          </a:p>
          <a:p>
            <a:r>
              <a:rPr lang="fr-CA" dirty="0" smtClean="0"/>
              <a:t>Application concrètes des acquis</a:t>
            </a:r>
          </a:p>
          <a:p>
            <a:pPr lvl="1"/>
            <a:r>
              <a:rPr lang="fr-CA" dirty="0" smtClean="0"/>
              <a:t>Contrôle de qualité des éléments descriptifs dans le CORPUS</a:t>
            </a:r>
            <a:r>
              <a:rPr lang="fr-CA" baseline="30000" dirty="0" smtClean="0"/>
              <a:t>UL</a:t>
            </a:r>
            <a:endParaRPr lang="fr-CA" baseline="30000" dirty="0"/>
          </a:p>
        </p:txBody>
      </p:sp>
      <p:sp>
        <p:nvSpPr>
          <p:cNvPr id="5" name="Espace réservé du texte 4"/>
          <p:cNvSpPr>
            <a:spLocks noGrp="1"/>
          </p:cNvSpPr>
          <p:nvPr>
            <p:ph type="body" sz="quarter" idx="13"/>
          </p:nvPr>
        </p:nvSpPr>
        <p:spPr/>
        <p:txBody>
          <a:bodyPr/>
          <a:lstStyle/>
          <a:p>
            <a:r>
              <a:rPr lang="fr-CA" dirty="0" smtClean="0"/>
              <a:t>Conclusions</a:t>
            </a:r>
            <a:endParaRPr lang="fr-CA" dirty="0"/>
          </a:p>
        </p:txBody>
      </p:sp>
    </p:spTree>
    <p:extLst>
      <p:ext uri="{BB962C8B-B14F-4D97-AF65-F5344CB8AC3E}">
        <p14:creationId xmlns:p14="http://schemas.microsoft.com/office/powerpoint/2010/main" val="30347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Gabarit 2015">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Gabarit PowerPoint.pptx" id="{C5F8239F-FAAA-4B8F-AE4D-299D3D406C86}" vid="{7FAB35A8-52BD-48F5-9CBA-17F836DA5089}"/>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Rapport de participation au congrès ALA 2015</Template>
  <TotalTime>1845</TotalTime>
  <Words>948</Words>
  <Application>Microsoft Office PowerPoint</Application>
  <PresentationFormat>Affichage à l'écran (4:3)</PresentationFormat>
  <Paragraphs>200</Paragraphs>
  <Slides>18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18</vt:i4>
      </vt:variant>
    </vt:vector>
  </HeadingPairs>
  <TitlesOfParts>
    <vt:vector size="23" baseType="lpstr">
      <vt:lpstr>Arial</vt:lpstr>
      <vt:lpstr>Arial Narrow</vt:lpstr>
      <vt:lpstr>Calibri</vt:lpstr>
      <vt:lpstr>Times New Roman</vt:lpstr>
      <vt:lpstr>Gabarit 2015</vt:lpstr>
      <vt:lpstr>Présentation PowerPoint</vt:lpstr>
      <vt:lpstr>ALA en bref</vt:lpstr>
      <vt:lpstr>Les congrès ALA</vt:lpstr>
      <vt:lpstr>Thématiques suivies en 2015</vt:lpstr>
      <vt:lpstr>FRBR et RDA</vt:lpstr>
      <vt:lpstr>BIBFRAME</vt:lpstr>
      <vt:lpstr>Données liées</vt:lpstr>
      <vt:lpstr>Données liées</vt:lpstr>
      <vt:lpstr>Données liées</vt:lpstr>
      <vt:lpstr>Nouvelles compétences </vt:lpstr>
      <vt:lpstr>Changement de plateforme</vt:lpstr>
      <vt:lpstr>Changement de plateforme</vt:lpstr>
      <vt:lpstr>Vocabulaires contrôlés</vt:lpstr>
      <vt:lpstr>Vocabulaires contrôlés</vt:lpstr>
      <vt:lpstr>Vocabulaires contrôlés</vt:lpstr>
      <vt:lpstr>Vocabulaires contrôlés</vt:lpstr>
      <vt:lpstr>Vocabulaires contrôlés</vt:lpstr>
      <vt:lpstr>Merci !</vt:lpstr>
    </vt:vector>
  </TitlesOfParts>
  <Company>Bibliothèque Université Laval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Marcel Plourde</dc:creator>
  <cp:lastModifiedBy>Julie Gauthier</cp:lastModifiedBy>
  <cp:revision>33</cp:revision>
  <dcterms:created xsi:type="dcterms:W3CDTF">2016-05-02T15:25:49Z</dcterms:created>
  <dcterms:modified xsi:type="dcterms:W3CDTF">2016-05-11T17:35:33Z</dcterms:modified>
</cp:coreProperties>
</file>