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19"/>
  </p:notesMasterIdLst>
  <p:handoutMasterIdLst>
    <p:handoutMasterId r:id="rId20"/>
  </p:handoutMasterIdLst>
  <p:sldIdLst>
    <p:sldId id="262" r:id="rId2"/>
    <p:sldId id="258" r:id="rId3"/>
    <p:sldId id="264" r:id="rId4"/>
    <p:sldId id="265" r:id="rId5"/>
    <p:sldId id="266" r:id="rId6"/>
    <p:sldId id="270" r:id="rId7"/>
    <p:sldId id="268" r:id="rId8"/>
    <p:sldId id="269" r:id="rId9"/>
    <p:sldId id="271" r:id="rId10"/>
    <p:sldId id="272" r:id="rId11"/>
    <p:sldId id="273" r:id="rId12"/>
    <p:sldId id="274" r:id="rId13"/>
    <p:sldId id="275" r:id="rId14"/>
    <p:sldId id="276" r:id="rId15"/>
    <p:sldId id="277" r:id="rId16"/>
    <p:sldId id="279" r:id="rId17"/>
    <p:sldId id="260"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E7021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883" autoAdjust="0"/>
    <p:restoredTop sz="66398" autoAdjust="0"/>
  </p:normalViewPr>
  <p:slideViewPr>
    <p:cSldViewPr snapToGrid="0" snapToObjects="1">
      <p:cViewPr varScale="1">
        <p:scale>
          <a:sx n="77" d="100"/>
          <a:sy n="77" d="100"/>
        </p:scale>
        <p:origin x="2592"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FEEB2A-81BB-41D8-AD8A-16EE735F2F7B}" type="datetimeFigureOut">
              <a:rPr lang="fr-CA" smtClean="0"/>
              <a:t>2016-01-15</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3F7B-C4AB-41E4-A192-09A6D3099783}" type="slidenum">
              <a:rPr lang="fr-CA" smtClean="0"/>
              <a:t>‹N°›</a:t>
            </a:fld>
            <a:endParaRPr lang="fr-CA"/>
          </a:p>
        </p:txBody>
      </p:sp>
    </p:spTree>
    <p:extLst>
      <p:ext uri="{BB962C8B-B14F-4D97-AF65-F5344CB8AC3E}">
        <p14:creationId xmlns:p14="http://schemas.microsoft.com/office/powerpoint/2010/main" val="367948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24CC7-F1D2-4DCE-ACFD-A3407C074FD6}" type="datetimeFigureOut">
              <a:rPr lang="fr-CA" smtClean="0"/>
              <a:t>2016-01-15</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6A452-A209-4183-A23F-986B3D74B82B}" type="slidenum">
              <a:rPr lang="fr-CA" smtClean="0"/>
              <a:t>‹N°›</a:t>
            </a:fld>
            <a:endParaRPr lang="fr-CA"/>
          </a:p>
        </p:txBody>
      </p:sp>
    </p:spTree>
    <p:extLst>
      <p:ext uri="{BB962C8B-B14F-4D97-AF65-F5344CB8AC3E}">
        <p14:creationId xmlns:p14="http://schemas.microsoft.com/office/powerpoint/2010/main" val="83867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Un de</a:t>
            </a:r>
            <a:r>
              <a:rPr lang="fr-CA" baseline="0" dirty="0" smtClean="0"/>
              <a:t> mes mandats lorsque j’ai</a:t>
            </a:r>
            <a:r>
              <a:rPr lang="fr-CA" dirty="0" smtClean="0"/>
              <a:t> été</a:t>
            </a:r>
            <a:r>
              <a:rPr lang="fr-CA" baseline="0" dirty="0" smtClean="0"/>
              <a:t> engagée : faire la politique</a:t>
            </a:r>
            <a:endParaRPr lang="fr-CA" dirty="0" smtClean="0"/>
          </a:p>
          <a:p>
            <a:r>
              <a:rPr lang="fr-CA" dirty="0" smtClean="0"/>
              <a:t>La politique a été déposée en</a:t>
            </a:r>
            <a:r>
              <a:rPr lang="fr-CA" baseline="0" dirty="0" smtClean="0"/>
              <a:t> 2014, devrait être révisée l’an prochain.</a:t>
            </a:r>
          </a:p>
          <a:p>
            <a:r>
              <a:rPr lang="fr-CA" baseline="0" dirty="0" smtClean="0"/>
              <a:t>Poser des questions au fur et à mesure et ne pas hésiter sinon ce sera les plus courtes IF de votre vie.</a:t>
            </a:r>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1</a:t>
            </a:fld>
            <a:endParaRPr lang="fr-CA"/>
          </a:p>
        </p:txBody>
      </p:sp>
    </p:spTree>
    <p:extLst>
      <p:ext uri="{BB962C8B-B14F-4D97-AF65-F5344CB8AC3E}">
        <p14:creationId xmlns:p14="http://schemas.microsoft.com/office/powerpoint/2010/main" val="1320663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À plus de 25°C</a:t>
            </a:r>
            <a:r>
              <a:rPr lang="fr-CA" baseline="0" dirty="0" smtClean="0"/>
              <a:t> ou exposé à de </a:t>
            </a:r>
            <a:r>
              <a:rPr lang="fr-CA" baseline="0" dirty="0" smtClean="0"/>
              <a:t>fréquents changements de </a:t>
            </a:r>
            <a:r>
              <a:rPr lang="fr-CA" baseline="0" dirty="0" smtClean="0"/>
              <a:t>température, les disques peuvent se déformer</a:t>
            </a:r>
          </a:p>
          <a:p>
            <a:r>
              <a:rPr lang="fr-CA" baseline="0" dirty="0" smtClean="0"/>
              <a:t>Enlever les enveloppes de papier lorsqu’elles commencent à se décomposer</a:t>
            </a:r>
          </a:p>
          <a:p>
            <a:r>
              <a:rPr lang="fr-CA" baseline="0" dirty="0" smtClean="0"/>
              <a:t>Verticale</a:t>
            </a:r>
          </a:p>
          <a:p>
            <a:r>
              <a:rPr lang="fr-CA" baseline="0" dirty="0" smtClean="0"/>
              <a:t>Les doigts ne devraient jamais toucher la surface gravée des disques, car la chaleur, acidité et corps gras peuvent </a:t>
            </a:r>
            <a:r>
              <a:rPr lang="fr-CA" baseline="0" dirty="0" smtClean="0"/>
              <a:t>endommager </a:t>
            </a:r>
            <a:r>
              <a:rPr lang="fr-CA" baseline="0" dirty="0" smtClean="0"/>
              <a:t>les sillons. Le tenir par les côtés ou la section de l’étiquette</a:t>
            </a:r>
          </a:p>
          <a:p>
            <a:r>
              <a:rPr lang="fr-CA" baseline="0" dirty="0" smtClean="0"/>
              <a:t>Il ne faut pas s’en servir pour faire des </a:t>
            </a:r>
            <a:r>
              <a:rPr lang="fr-CA" baseline="0" dirty="0" smtClean="0"/>
              <a:t>scratchs en </a:t>
            </a:r>
            <a:r>
              <a:rPr lang="fr-CA" baseline="0" dirty="0" smtClean="0"/>
              <a:t>tant que DJ</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10</a:t>
            </a:fld>
            <a:endParaRPr lang="fr-CA" dirty="0"/>
          </a:p>
        </p:txBody>
      </p:sp>
    </p:spTree>
    <p:extLst>
      <p:ext uri="{BB962C8B-B14F-4D97-AF65-F5344CB8AC3E}">
        <p14:creationId xmlns:p14="http://schemas.microsoft.com/office/powerpoint/2010/main" val="178569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Cassettes audio, VHS</a:t>
            </a:r>
          </a:p>
          <a:p>
            <a:r>
              <a:rPr lang="fr-CA" dirty="0" smtClean="0"/>
              <a:t>Je</a:t>
            </a:r>
            <a:r>
              <a:rPr lang="fr-CA" baseline="0" dirty="0" smtClean="0"/>
              <a:t> ne traite pas des rubans magnétiques où est </a:t>
            </a:r>
            <a:r>
              <a:rPr lang="fr-CA" baseline="0" dirty="0" smtClean="0"/>
              <a:t>enregistrée de </a:t>
            </a:r>
            <a:r>
              <a:rPr lang="fr-CA" baseline="0" dirty="0" smtClean="0"/>
              <a:t>l’information numérique, nous n’en avons pas à la bibliothèque</a:t>
            </a:r>
          </a:p>
          <a:p>
            <a:r>
              <a:rPr lang="fr-CA" baseline="0" dirty="0" smtClean="0"/>
              <a:t>Il a été inventé pour remplacer le vinyle et c’était une bonne nouvelle, ça permettait plus facilement d’enregistrer du « live »</a:t>
            </a:r>
            <a:endParaRPr lang="fr-CA" dirty="0" smtClean="0"/>
          </a:p>
          <a:p>
            <a:r>
              <a:rPr lang="fr-CA" dirty="0" smtClean="0"/>
              <a:t>Il s’agit du support</a:t>
            </a:r>
            <a:r>
              <a:rPr lang="fr-CA" baseline="0" dirty="0" smtClean="0"/>
              <a:t> avec la durée de vie la plus courte. Même s’il n’est pas utilisé, le support se dégrade rapidement.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Deux</a:t>
            </a:r>
            <a:r>
              <a:rPr lang="fr-FR" sz="1200" kern="1200" baseline="0" dirty="0" smtClean="0">
                <a:solidFill>
                  <a:schemeClr val="tx1"/>
                </a:solidFill>
                <a:effectLst/>
                <a:latin typeface="+mn-lt"/>
                <a:ea typeface="+mn-ea"/>
                <a:cs typeface="+mn-cs"/>
              </a:rPr>
              <a:t> ou trois couches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smtClean="0">
                <a:solidFill>
                  <a:schemeClr val="tx1"/>
                </a:solidFill>
                <a:effectLst/>
                <a:latin typeface="+mn-lt"/>
                <a:ea typeface="+mn-ea"/>
                <a:cs typeface="+mn-cs"/>
              </a:rPr>
              <a:t>Le</a:t>
            </a:r>
            <a:r>
              <a:rPr lang="fr-FR" sz="1200" kern="1200" baseline="0" dirty="0" smtClean="0">
                <a:solidFill>
                  <a:schemeClr val="tx1"/>
                </a:solidFill>
                <a:effectLst/>
                <a:latin typeface="+mn-lt"/>
                <a:ea typeface="+mn-ea"/>
                <a:cs typeface="+mn-cs"/>
              </a:rPr>
              <a:t> liant</a:t>
            </a:r>
            <a:r>
              <a:rPr lang="fr-FR" sz="1200" kern="1200" dirty="0" smtClean="0">
                <a:solidFill>
                  <a:schemeClr val="tx1"/>
                </a:solidFill>
                <a:effectLst/>
                <a:latin typeface="+mn-lt"/>
                <a:ea typeface="+mn-ea"/>
                <a:cs typeface="+mn-cs"/>
              </a:rPr>
              <a:t>: un mélange de trois composés : des particules métalliques magnétisées (qui servent à l’enregistrement), du lubrifiant et du liant (il retient les deux premiers composés).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smtClean="0">
                <a:solidFill>
                  <a:schemeClr val="tx1"/>
                </a:solidFill>
                <a:effectLst/>
                <a:latin typeface="+mn-lt"/>
                <a:ea typeface="+mn-ea"/>
                <a:cs typeface="+mn-cs"/>
              </a:rPr>
              <a:t>le substrat : était faite d’acétate de cellulose jusqu’au milieu des années 60 puis la composition a été remplacée par du polyester ou du polyéthylène téréphtalique, une substance plus stable.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smtClean="0">
                <a:solidFill>
                  <a:schemeClr val="tx1"/>
                </a:solidFill>
                <a:effectLst/>
                <a:latin typeface="+mn-lt"/>
                <a:ea typeface="+mn-ea"/>
                <a:cs typeface="+mn-cs"/>
              </a:rPr>
              <a:t>Revêtement de carbone : parfois. Aide à diminuer l’électricité statique.</a:t>
            </a:r>
          </a:p>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11</a:t>
            </a:fld>
            <a:endParaRPr lang="fr-CA"/>
          </a:p>
        </p:txBody>
      </p:sp>
    </p:spTree>
    <p:extLst>
      <p:ext uri="{BB962C8B-B14F-4D97-AF65-F5344CB8AC3E}">
        <p14:creationId xmlns:p14="http://schemas.microsoft.com/office/powerpoint/2010/main" val="212662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a:t>
            </a:r>
            <a:r>
              <a:rPr lang="fr-FR" sz="1200" kern="1200" baseline="0" dirty="0" smtClean="0">
                <a:solidFill>
                  <a:schemeClr val="tx1"/>
                </a:solidFill>
                <a:effectLst/>
                <a:latin typeface="+mn-lt"/>
                <a:ea typeface="+mn-ea"/>
                <a:cs typeface="+mn-cs"/>
              </a:rPr>
              <a:t> longévité du support est souvent liée à la longévité du liant : il absorbe l’eau dans l’air ce qui lui fait perdre ses propriétés liantes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À moyen terme apparaît le phénomène du « ruban collant » : surface douce, la base se détache du liant et il peut y avoir des dépôts importants sur les têtes de lecture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Pour la copie, il est parfois possible de faire cuire le film pour le copier, mais ce n’est pas recommandé pour tous.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Peuvent aussi être atteint du syndrome du vinaigre (le substrat peut être fait d’acétate de cellulose), mais ils meurent probablement avant que ce soit un problème.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Les </a:t>
            </a:r>
            <a:r>
              <a:rPr lang="fr-FR" sz="1200" kern="1200" baseline="0" dirty="0" smtClean="0">
                <a:solidFill>
                  <a:schemeClr val="tx1"/>
                </a:solidFill>
                <a:effectLst/>
                <a:latin typeface="+mn-lt"/>
                <a:ea typeface="+mn-ea"/>
                <a:cs typeface="+mn-cs"/>
              </a:rPr>
              <a:t>fabricants </a:t>
            </a:r>
            <a:r>
              <a:rPr lang="fr-FR" sz="1200" kern="1200" baseline="0" dirty="0" smtClean="0">
                <a:solidFill>
                  <a:schemeClr val="tx1"/>
                </a:solidFill>
                <a:effectLst/>
                <a:latin typeface="+mn-lt"/>
                <a:ea typeface="+mn-ea"/>
                <a:cs typeface="+mn-cs"/>
              </a:rPr>
              <a:t>estiment la durée du support de 20 à 30 ans. Ce peut être plus, ce peut être moins</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12</a:t>
            </a:fld>
            <a:endParaRPr lang="fr-CA"/>
          </a:p>
        </p:txBody>
      </p:sp>
    </p:spTree>
    <p:extLst>
      <p:ext uri="{BB962C8B-B14F-4D97-AF65-F5344CB8AC3E}">
        <p14:creationId xmlns:p14="http://schemas.microsoft.com/office/powerpoint/2010/main" val="215712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L’humidité est importante pour les garder le plus longtemps</a:t>
            </a:r>
            <a:r>
              <a:rPr lang="fr-CA" baseline="0" dirty="0" smtClean="0"/>
              <a:t> possible. Support qu’il n’est pas bon de congeler</a:t>
            </a:r>
          </a:p>
          <a:p>
            <a:r>
              <a:rPr lang="fr-CA" baseline="0" dirty="0" smtClean="0"/>
              <a:t>Sensible aux champs magnétiques (casque d’écoute, micros, appareil de lecture, système antivol, tout ce qui est aimanté)</a:t>
            </a:r>
          </a:p>
          <a:p>
            <a:r>
              <a:rPr lang="fr-CA" baseline="0" dirty="0" smtClean="0"/>
              <a:t>Ne pas toucher au ruban avec ses doigts</a:t>
            </a:r>
          </a:p>
          <a:p>
            <a:r>
              <a:rPr lang="fr-CA" baseline="0" dirty="0" smtClean="0"/>
              <a:t>Les frapper peut les démagnétiser</a:t>
            </a:r>
          </a:p>
          <a:p>
            <a:r>
              <a:rPr lang="fr-CA" baseline="0" dirty="0" smtClean="0"/>
              <a:t>Entretien </a:t>
            </a:r>
            <a:r>
              <a:rPr lang="fr-CA" baseline="0" dirty="0" smtClean="0"/>
              <a:t>du matériel, car la lecture laisse des dépôts sur les têtes</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13</a:t>
            </a:fld>
            <a:endParaRPr lang="fr-CA"/>
          </a:p>
        </p:txBody>
      </p:sp>
    </p:spTree>
    <p:extLst>
      <p:ext uri="{BB962C8B-B14F-4D97-AF65-F5344CB8AC3E}">
        <p14:creationId xmlns:p14="http://schemas.microsoft.com/office/powerpoint/2010/main" val="124264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CD, DVD, Blu-ray</a:t>
            </a:r>
          </a:p>
          <a:p>
            <a:r>
              <a:rPr lang="fr-CA" dirty="0" smtClean="0"/>
              <a:t>Contenu</a:t>
            </a:r>
            <a:r>
              <a:rPr lang="fr-CA" baseline="0" dirty="0" smtClean="0"/>
              <a:t> </a:t>
            </a:r>
            <a:r>
              <a:rPr lang="fr-CA" baseline="0" dirty="0" smtClean="0"/>
              <a:t>: 	</a:t>
            </a:r>
            <a:r>
              <a:rPr lang="fr-CA" dirty="0" smtClean="0"/>
              <a:t>Substrat de polycarbonate </a:t>
            </a:r>
          </a:p>
          <a:p>
            <a:r>
              <a:rPr lang="fr-CA" dirty="0" smtClean="0"/>
              <a:t>	couche réfléchissante</a:t>
            </a:r>
            <a:r>
              <a:rPr lang="fr-CA" baseline="0" dirty="0" smtClean="0"/>
              <a:t> (aluminium, silicone, or ou argent). Les données sont gravées sur la couche réfléchissante.</a:t>
            </a:r>
          </a:p>
          <a:p>
            <a:r>
              <a:rPr lang="fr-CA" baseline="0" dirty="0" smtClean="0"/>
              <a:t>CD la surface métallique sous l’étiquette commerciale, donc plus fragile.</a:t>
            </a:r>
          </a:p>
          <a:p>
            <a:r>
              <a:rPr lang="fr-CA" baseline="0" dirty="0" smtClean="0"/>
              <a:t>DVD et Blu-Ray : la surface est entre deux couches de polycarbonate </a:t>
            </a:r>
          </a:p>
          <a:p>
            <a:endParaRPr lang="fr-CA" baseline="0" dirty="0" smtClean="0"/>
          </a:p>
          <a:p>
            <a:r>
              <a:rPr lang="fr-CA" baseline="0" dirty="0" smtClean="0"/>
              <a:t>Dégradation : oxydation de la couche réfléchissante (les premiers disques peuvent être moins bien scellés, l’oxygène peut entrer par une fissure. Le taux d’humidité est donc le plus important à surveiller.</a:t>
            </a:r>
          </a:p>
          <a:p>
            <a:r>
              <a:rPr lang="fr-CA" baseline="0" dirty="0" smtClean="0"/>
              <a:t>Davantage menacé par l’obsolescence des formats que par sa dégradation naturelle qui peut aller de 20 à 100 ans. Des tests ont </a:t>
            </a:r>
            <a:r>
              <a:rPr lang="fr-CA" baseline="0" dirty="0" smtClean="0"/>
              <a:t>montré </a:t>
            </a:r>
            <a:r>
              <a:rPr lang="fr-CA" baseline="0" dirty="0" smtClean="0"/>
              <a:t>que le même CD peut survivre très longtemps et très peu.</a:t>
            </a:r>
          </a:p>
          <a:p>
            <a:r>
              <a:rPr lang="fr-CA" baseline="0" dirty="0" smtClean="0"/>
              <a:t>IPI : Image Permanence Institute</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14</a:t>
            </a:fld>
            <a:endParaRPr lang="fr-CA"/>
          </a:p>
        </p:txBody>
      </p:sp>
    </p:spTree>
    <p:extLst>
      <p:ext uri="{BB962C8B-B14F-4D97-AF65-F5344CB8AC3E}">
        <p14:creationId xmlns:p14="http://schemas.microsoft.com/office/powerpoint/2010/main" val="745555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 côté de l’étiquette commerciale est plus fragile que le côté métallique, car il n’y a qu’une laque de protection entre la surface et les données : ne pas écrire sur la surface, ne rien coller</a:t>
            </a:r>
          </a:p>
          <a:p>
            <a:r>
              <a:rPr lang="fr-CA" dirty="0" smtClean="0"/>
              <a:t>Mais alors, qu’en est-il des antivols qui sont collés dessus?</a:t>
            </a:r>
          </a:p>
          <a:p>
            <a:endParaRPr lang="fr-CA" dirty="0" smtClean="0"/>
          </a:p>
          <a:p>
            <a:r>
              <a:rPr lang="fr-CA" dirty="0" smtClean="0"/>
              <a:t>Surface</a:t>
            </a:r>
            <a:r>
              <a:rPr lang="fr-CA" baseline="0" dirty="0" smtClean="0"/>
              <a:t> argentée</a:t>
            </a:r>
          </a:p>
          <a:p>
            <a:pPr marL="171450" indent="-171450">
              <a:buFont typeface="Arial" panose="020B0604020202020204" pitchFamily="34" charset="0"/>
              <a:buChar char="•"/>
            </a:pPr>
            <a:r>
              <a:rPr lang="fr-CA" baseline="0" dirty="0" smtClean="0"/>
              <a:t>Petites éraflures n’ont pas d’effet parce que le laser fait son focus au-delà</a:t>
            </a:r>
          </a:p>
          <a:p>
            <a:pPr marL="171450" indent="-171450">
              <a:buFont typeface="Arial" panose="020B0604020202020204" pitchFamily="34" charset="0"/>
              <a:buChar char="•"/>
            </a:pPr>
            <a:r>
              <a:rPr lang="fr-CA" baseline="0" dirty="0" smtClean="0"/>
              <a:t>Lorsque les </a:t>
            </a:r>
            <a:r>
              <a:rPr lang="fr-CA" baseline="0" dirty="0" smtClean="0"/>
              <a:t>éraflures sont </a:t>
            </a:r>
            <a:r>
              <a:rPr lang="fr-CA" baseline="0" dirty="0" smtClean="0"/>
              <a:t>profondes, </a:t>
            </a:r>
            <a:r>
              <a:rPr lang="fr-CA" baseline="0" dirty="0" smtClean="0"/>
              <a:t>larges ou regroupées, </a:t>
            </a:r>
            <a:r>
              <a:rPr lang="fr-CA" baseline="0" dirty="0" smtClean="0"/>
              <a:t>il y a un impact</a:t>
            </a:r>
          </a:p>
          <a:p>
            <a:pPr marL="171450" indent="-171450">
              <a:buFont typeface="Arial" panose="020B0604020202020204" pitchFamily="34" charset="0"/>
              <a:buChar char="•"/>
            </a:pPr>
            <a:r>
              <a:rPr lang="fr-CA" baseline="0" dirty="0" smtClean="0"/>
              <a:t>Saleté, solvant, trace de doigts, poussière peuvent interférer avec la capacité de lecture.</a:t>
            </a:r>
          </a:p>
          <a:p>
            <a:pPr marL="171450" indent="-171450">
              <a:buFont typeface="Arial" panose="020B0604020202020204" pitchFamily="34" charset="0"/>
              <a:buChar char="•"/>
            </a:pPr>
            <a:endParaRPr lang="fr-CA" baseline="0" dirty="0" smtClean="0"/>
          </a:p>
          <a:p>
            <a:pPr marL="0" indent="0">
              <a:buFont typeface="Arial" panose="020B0604020202020204" pitchFamily="34" charset="0"/>
              <a:buNone/>
            </a:pPr>
            <a:r>
              <a:rPr lang="fr-CA" baseline="0" dirty="0" smtClean="0"/>
              <a:t>Manipulation sur les </a:t>
            </a:r>
            <a:r>
              <a:rPr lang="fr-CA" baseline="0" dirty="0" smtClean="0"/>
              <a:t>côtés ou </a:t>
            </a:r>
            <a:r>
              <a:rPr lang="fr-CA" baseline="0" dirty="0" smtClean="0"/>
              <a:t>le trou, comme un disque vinyle.</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15</a:t>
            </a:fld>
            <a:endParaRPr lang="fr-CA"/>
          </a:p>
        </p:txBody>
      </p:sp>
    </p:spTree>
    <p:extLst>
      <p:ext uri="{BB962C8B-B14F-4D97-AF65-F5344CB8AC3E}">
        <p14:creationId xmlns:p14="http://schemas.microsoft.com/office/powerpoint/2010/main" val="262510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Pour les </a:t>
            </a:r>
            <a:r>
              <a:rPr lang="fr-CA" dirty="0" smtClean="0"/>
              <a:t>traitement</a:t>
            </a:r>
            <a:r>
              <a:rPr lang="fr-CA" baseline="0" dirty="0" smtClean="0"/>
              <a:t>s à </a:t>
            </a:r>
            <a:r>
              <a:rPr lang="fr-CA" baseline="0" dirty="0" smtClean="0"/>
              <a:t>appliquer, me faire signe!</a:t>
            </a:r>
          </a:p>
          <a:p>
            <a:r>
              <a:rPr lang="fr-CA" baseline="0" dirty="0" smtClean="0"/>
              <a:t>C’est certain que s’ils passent au feu, il n’y a rien à faire.</a:t>
            </a:r>
            <a:endParaRPr lang="fr-CA" dirty="0"/>
          </a:p>
        </p:txBody>
      </p:sp>
      <p:sp>
        <p:nvSpPr>
          <p:cNvPr id="4" name="Espace réservé du numéro de diapositive 3"/>
          <p:cNvSpPr>
            <a:spLocks noGrp="1"/>
          </p:cNvSpPr>
          <p:nvPr>
            <p:ph type="sldNum" sz="quarter" idx="10"/>
          </p:nvPr>
        </p:nvSpPr>
        <p:spPr/>
        <p:txBody>
          <a:bodyPr/>
          <a:lstStyle/>
          <a:p>
            <a:fld id="{BAB81514-7F0B-4F5F-9DA1-9593994156CC}" type="slidenum">
              <a:rPr lang="fr-CA" smtClean="0"/>
              <a:t>16</a:t>
            </a:fld>
            <a:endParaRPr lang="fr-CA"/>
          </a:p>
        </p:txBody>
      </p:sp>
    </p:spTree>
    <p:extLst>
      <p:ext uri="{BB962C8B-B14F-4D97-AF65-F5344CB8AC3E}">
        <p14:creationId xmlns:p14="http://schemas.microsoft.com/office/powerpoint/2010/main" val="1032033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17</a:t>
            </a:fld>
            <a:endParaRPr lang="fr-CA"/>
          </a:p>
        </p:txBody>
      </p:sp>
    </p:spTree>
    <p:extLst>
      <p:ext uri="{BB962C8B-B14F-4D97-AF65-F5344CB8AC3E}">
        <p14:creationId xmlns:p14="http://schemas.microsoft.com/office/powerpoint/2010/main" val="106479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En ordre d’apparition du format (en</a:t>
            </a:r>
            <a:r>
              <a:rPr lang="fr-CA" baseline="0" dirty="0" smtClean="0"/>
              <a:t> excluant l’apparition très </a:t>
            </a:r>
            <a:r>
              <a:rPr lang="fr-CA" baseline="0" dirty="0" err="1" smtClean="0"/>
              <a:t>très</a:t>
            </a:r>
            <a:r>
              <a:rPr lang="fr-CA" baseline="0" dirty="0" smtClean="0"/>
              <a:t> sommaire)</a:t>
            </a:r>
            <a:endParaRPr lang="fr-CA" dirty="0" smtClean="0"/>
          </a:p>
          <a:p>
            <a:r>
              <a:rPr lang="fr-CA" dirty="0" smtClean="0"/>
              <a:t>Film : 1890 </a:t>
            </a:r>
          </a:p>
          <a:p>
            <a:r>
              <a:rPr lang="fr-CA" dirty="0" smtClean="0"/>
              <a:t>Vinyles</a:t>
            </a:r>
            <a:r>
              <a:rPr lang="fr-CA" baseline="0" dirty="0" smtClean="0"/>
              <a:t> : 1940 (environ)</a:t>
            </a:r>
          </a:p>
          <a:p>
            <a:r>
              <a:rPr lang="fr-CA" baseline="0" dirty="0" smtClean="0"/>
              <a:t>Ruban magnétiques : 1950</a:t>
            </a:r>
          </a:p>
          <a:p>
            <a:r>
              <a:rPr lang="fr-CA" baseline="0" dirty="0" smtClean="0"/>
              <a:t>Disques optiques : 1980</a:t>
            </a:r>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2</a:t>
            </a:fld>
            <a:endParaRPr lang="fr-CA"/>
          </a:p>
        </p:txBody>
      </p:sp>
    </p:spTree>
    <p:extLst>
      <p:ext uri="{BB962C8B-B14F-4D97-AF65-F5344CB8AC3E}">
        <p14:creationId xmlns:p14="http://schemas.microsoft.com/office/powerpoint/2010/main" val="258365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types que nous avons dans la collection : 16mm,</a:t>
            </a:r>
            <a:r>
              <a:rPr lang="fr-CA" baseline="0" dirty="0" smtClean="0"/>
              <a:t> microformes (35mm), diapositives</a:t>
            </a:r>
            <a:endParaRPr lang="fr-CA" dirty="0" smtClean="0"/>
          </a:p>
          <a:p>
            <a:r>
              <a:rPr lang="fr-CA" dirty="0" smtClean="0"/>
              <a:t>Dans le cadre de la</a:t>
            </a:r>
            <a:r>
              <a:rPr lang="fr-CA" baseline="0" dirty="0" smtClean="0"/>
              <a:t> conservation, deux éléments sont plus importants : la base et l’émulsion</a:t>
            </a:r>
          </a:p>
          <a:p>
            <a:r>
              <a:rPr lang="fr-CA" baseline="0" dirty="0" smtClean="0"/>
              <a:t>Base : dans notre collection, nous en avons de deux types : acétate de cellulose et polyester (sorti dans le marché à partir des années 1950). </a:t>
            </a:r>
          </a:p>
          <a:p>
            <a:r>
              <a:rPr lang="fr-CA" i="1" baseline="0" dirty="0" smtClean="0"/>
              <a:t>Nitrate de cellulose, plus vieux (1890)</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err="1" smtClean="0"/>
              <a:t>Pkoi</a:t>
            </a:r>
            <a:r>
              <a:rPr lang="fr-CA" baseline="0" dirty="0" smtClean="0"/>
              <a:t> les différencier : polyester est plus stable</a:t>
            </a:r>
            <a:endParaRPr lang="fr-CA" dirty="0" smtClean="0"/>
          </a:p>
          <a:p>
            <a:r>
              <a:rPr lang="fr-CA" baseline="0" dirty="0" smtClean="0"/>
              <a:t>	comment les différencier? Beau défi. Trucs essayés : </a:t>
            </a:r>
            <a:r>
              <a:rPr lang="fr-CA" baseline="0" dirty="0" smtClean="0"/>
              <a:t>déchirures, </a:t>
            </a:r>
            <a:r>
              <a:rPr lang="fr-CA" baseline="0" dirty="0" smtClean="0"/>
              <a:t>lunettes rouge et </a:t>
            </a:r>
            <a:r>
              <a:rPr lang="fr-CA" baseline="0" dirty="0" smtClean="0"/>
              <a:t>bleu </a:t>
            </a:r>
            <a:r>
              <a:rPr lang="fr-CA" baseline="0" dirty="0" smtClean="0"/>
              <a:t>3D, solution chimique… </a:t>
            </a:r>
          </a:p>
          <a:p>
            <a:r>
              <a:rPr lang="fr-CA" baseline="0" dirty="0" smtClean="0"/>
              <a:t>	</a:t>
            </a:r>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3</a:t>
            </a:fld>
            <a:endParaRPr lang="fr-CA"/>
          </a:p>
        </p:txBody>
      </p:sp>
    </p:spTree>
    <p:extLst>
      <p:ext uri="{BB962C8B-B14F-4D97-AF65-F5344CB8AC3E}">
        <p14:creationId xmlns:p14="http://schemas.microsoft.com/office/powerpoint/2010/main" val="116089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Émulsion : </a:t>
            </a:r>
            <a:r>
              <a:rPr lang="fr-CA" dirty="0" smtClean="0">
                <a:effectLst/>
              </a:rPr>
              <a:t>Préparation sensible aux radiations lumineuses (certaines </a:t>
            </a:r>
            <a:r>
              <a:rPr lang="fr-CA" dirty="0" smtClean="0">
                <a:effectLst/>
              </a:rPr>
              <a:t>même </a:t>
            </a:r>
            <a:r>
              <a:rPr lang="fr-CA" dirty="0" smtClean="0">
                <a:effectLst/>
              </a:rPr>
              <a:t>aux rayons ultraviolets et infrarouges) dont on enduit films et plaques, et papiers photographiques.   </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effectLst/>
              </a:rPr>
              <a:t>La </a:t>
            </a:r>
            <a:r>
              <a:rPr lang="fr-CA" baseline="0" dirty="0" smtClean="0"/>
              <a:t>gélatine est le principal composant et c’est elle qui supporte le matériel photosensible. Pas le même matériel si </a:t>
            </a:r>
            <a:r>
              <a:rPr lang="fr-CA" baseline="0" dirty="0" err="1" smtClean="0"/>
              <a:t>n&amp;b</a:t>
            </a:r>
            <a:r>
              <a:rPr lang="fr-CA" baseline="0" dirty="0" smtClean="0"/>
              <a:t> (halogénure d’argent) ou couleur. La couche jaune est la moins stable, c’est ce qui explique les </a:t>
            </a:r>
            <a:r>
              <a:rPr lang="fr-CA" baseline="0" dirty="0" smtClean="0"/>
              <a:t>diapos roses</a:t>
            </a:r>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4</a:t>
            </a:fld>
            <a:endParaRPr lang="fr-CA"/>
          </a:p>
        </p:txBody>
      </p:sp>
    </p:spTree>
    <p:extLst>
      <p:ext uri="{BB962C8B-B14F-4D97-AF65-F5344CB8AC3E}">
        <p14:creationId xmlns:p14="http://schemas.microsoft.com/office/powerpoint/2010/main" val="26486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De </a:t>
            </a:r>
            <a:r>
              <a:rPr lang="fr-CA" dirty="0" err="1" smtClean="0"/>
              <a:t>kosse</a:t>
            </a:r>
            <a:r>
              <a:rPr lang="fr-CA" dirty="0" smtClean="0"/>
              <a:t> : l’acétate de cellulose de</a:t>
            </a:r>
            <a:r>
              <a:rPr lang="fr-CA" baseline="0" dirty="0" smtClean="0"/>
              <a:t> la base </a:t>
            </a:r>
            <a:r>
              <a:rPr lang="fr-CA" dirty="0" smtClean="0"/>
              <a:t>s’accroche avec une molécule d’eau</a:t>
            </a:r>
            <a:r>
              <a:rPr lang="fr-CA" baseline="0" dirty="0" smtClean="0"/>
              <a:t> [probablement à cause d’une bactérie] ce qui dégage de l’acide acétique et de la cellulose (un OH va s’accrocher pour former de l’acide acétique et le H va avec la cellulose), ce qui explique l’odeur </a:t>
            </a:r>
            <a:r>
              <a:rPr lang="fr-CA" baseline="0" dirty="0" smtClean="0"/>
              <a:t>vinaigrée. </a:t>
            </a:r>
            <a:r>
              <a:rPr lang="fr-CA" baseline="0" dirty="0" smtClean="0"/>
              <a:t>Phénomène inévitable, il est plus rapide dans un endroit chaud et humide</a:t>
            </a:r>
          </a:p>
          <a:p>
            <a:r>
              <a:rPr lang="fr-CA" baseline="0" dirty="0" smtClean="0"/>
              <a:t>De quoi ça a l’air :</a:t>
            </a:r>
          </a:p>
          <a:p>
            <a:pPr marL="171450" indent="-171450">
              <a:buFont typeface="Arial" panose="020B0604020202020204" pitchFamily="34" charset="0"/>
              <a:buChar char="•"/>
            </a:pPr>
            <a:r>
              <a:rPr lang="fr-CA" baseline="0" dirty="0" smtClean="0"/>
              <a:t>Les bords de la pellicule s’incurvent des deux côtés</a:t>
            </a:r>
          </a:p>
          <a:p>
            <a:pPr marL="171450" indent="-171450">
              <a:buFont typeface="Arial" panose="020B0604020202020204" pitchFamily="34" charset="0"/>
              <a:buChar char="•"/>
            </a:pPr>
            <a:r>
              <a:rPr lang="fr-CA" baseline="0" dirty="0" smtClean="0"/>
              <a:t>Odeur de vinaigre</a:t>
            </a:r>
          </a:p>
          <a:p>
            <a:pPr marL="171450" indent="-171450">
              <a:buFont typeface="Arial" panose="020B0604020202020204" pitchFamily="34" charset="0"/>
              <a:buChar char="•"/>
            </a:pPr>
            <a:r>
              <a:rPr lang="fr-CA" baseline="0" dirty="0" smtClean="0"/>
              <a:t>Déformation, boursouflure, l’émulsion qui se détache.</a:t>
            </a:r>
          </a:p>
          <a:p>
            <a:pPr marL="0" indent="0">
              <a:buFont typeface="Arial" panose="020B0604020202020204" pitchFamily="34" charset="0"/>
              <a:buNone/>
            </a:pPr>
            <a:r>
              <a:rPr lang="fr-CA" baseline="0" dirty="0" smtClean="0"/>
              <a:t>Un film atteint peut contaminer les autres. C’est une réaction qui s’entretient </a:t>
            </a:r>
          </a:p>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5</a:t>
            </a:fld>
            <a:endParaRPr lang="fr-CA"/>
          </a:p>
        </p:txBody>
      </p:sp>
    </p:spTree>
    <p:extLst>
      <p:ext uri="{BB962C8B-B14F-4D97-AF65-F5344CB8AC3E}">
        <p14:creationId xmlns:p14="http://schemas.microsoft.com/office/powerpoint/2010/main" val="258447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bandes permettent de tester l’acidité</a:t>
            </a:r>
            <a:r>
              <a:rPr lang="fr-CA" baseline="0" dirty="0" smtClean="0"/>
              <a:t> des pellicules, comme si nous testions le PH d’une piscine.</a:t>
            </a:r>
          </a:p>
          <a:p>
            <a:r>
              <a:rPr lang="fr-CA" baseline="0" dirty="0" smtClean="0"/>
              <a:t>Certaines couleurs ne sont pas particulièrement </a:t>
            </a:r>
            <a:r>
              <a:rPr lang="fr-CA" baseline="0" dirty="0" smtClean="0"/>
              <a:t>faciles à </a:t>
            </a:r>
            <a:r>
              <a:rPr lang="fr-CA" baseline="0" dirty="0" smtClean="0"/>
              <a:t>différencier</a:t>
            </a:r>
          </a:p>
          <a:p>
            <a:r>
              <a:rPr lang="fr-CA" baseline="0" dirty="0" smtClean="0"/>
              <a:t>AD = </a:t>
            </a:r>
            <a:r>
              <a:rPr lang="fr-CA" dirty="0" smtClean="0"/>
              <a:t> (Acid </a:t>
            </a:r>
            <a:r>
              <a:rPr lang="fr-CA" dirty="0" err="1" smtClean="0"/>
              <a:t>detecting</a:t>
            </a:r>
            <a:r>
              <a:rPr lang="fr-CA" dirty="0" smtClean="0"/>
              <a:t>)</a:t>
            </a:r>
          </a:p>
          <a:p>
            <a:r>
              <a:rPr lang="fr-CA" dirty="0" smtClean="0"/>
              <a:t>Pendant</a:t>
            </a:r>
            <a:r>
              <a:rPr lang="fr-CA" baseline="0" dirty="0" smtClean="0"/>
              <a:t> deux étés, nous avons fait des tests avec les pellicules 16mm, nous n’avons trouvé que deux cas problématiques.</a:t>
            </a:r>
          </a:p>
          <a:p>
            <a:r>
              <a:rPr lang="fr-CA" baseline="0" dirty="0" smtClean="0"/>
              <a:t>Un des éléments qui n’aide pas, c’est que les dates qui sont inscrites dans les notices, ne sont pas les dates des pellicules, mais les dates des films. La copie que nous possédons est généralement plus récente.</a:t>
            </a:r>
            <a:endParaRPr lang="fr-CA" dirty="0" smtClean="0"/>
          </a:p>
          <a:p>
            <a:r>
              <a:rPr lang="fr-CA" dirty="0" smtClean="0"/>
              <a:t>Nous avons fait un test</a:t>
            </a:r>
            <a:r>
              <a:rPr lang="fr-CA" baseline="0" dirty="0" smtClean="0"/>
              <a:t> avec les microformes pendant le temps des fêtes. Dans ce cas, nous sommes tombés sur les cas un peu plus embêtants.</a:t>
            </a:r>
            <a:endParaRPr lang="fr-CA" dirty="0"/>
          </a:p>
        </p:txBody>
      </p:sp>
      <p:sp>
        <p:nvSpPr>
          <p:cNvPr id="4" name="Espace réservé du numéro de diapositive 3"/>
          <p:cNvSpPr>
            <a:spLocks noGrp="1"/>
          </p:cNvSpPr>
          <p:nvPr>
            <p:ph type="sldNum" sz="quarter" idx="10"/>
          </p:nvPr>
        </p:nvSpPr>
        <p:spPr/>
        <p:txBody>
          <a:bodyPr/>
          <a:lstStyle/>
          <a:p>
            <a:fld id="{BAB81514-7F0B-4F5F-9DA1-9593994156CC}" type="slidenum">
              <a:rPr lang="fr-CA" smtClean="0"/>
              <a:t>6</a:t>
            </a:fld>
            <a:endParaRPr lang="fr-CA"/>
          </a:p>
        </p:txBody>
      </p:sp>
    </p:spTree>
    <p:extLst>
      <p:ext uri="{BB962C8B-B14F-4D97-AF65-F5344CB8AC3E}">
        <p14:creationId xmlns:p14="http://schemas.microsoft.com/office/powerpoint/2010/main" val="205471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aseline="0" dirty="0" smtClean="0"/>
              <a:t>Entreposage : Pourraient très bien être conservée congelée, c’est un des vieux supports les plus </a:t>
            </a:r>
            <a:r>
              <a:rPr lang="fr-CA" baseline="0" dirty="0" smtClean="0"/>
              <a:t>stables, </a:t>
            </a:r>
            <a:r>
              <a:rPr lang="fr-CA" baseline="0" dirty="0" smtClean="0"/>
              <a:t>mais ce ne serait pas très pratique pour la consultation. Pour ce qui est de l’humidité, vu que la gélatine est hygroscopique, un environnement trop humide est néfaste (idéalement ne pas dépasser 50</a:t>
            </a:r>
            <a:r>
              <a:rPr lang="fr-CA" baseline="0" dirty="0" smtClean="0"/>
              <a:t>%).</a:t>
            </a:r>
            <a:endParaRPr lang="fr-CA" baseline="0" dirty="0" smtClean="0"/>
          </a:p>
          <a:p>
            <a:r>
              <a:rPr lang="fr-CA" baseline="0" dirty="0" smtClean="0"/>
              <a:t>Préférablement enroulé sur des noyaux de plastique, mais les bobines de métal sont acceptables (surtout dans le but de la consultation)</a:t>
            </a:r>
          </a:p>
          <a:p>
            <a:r>
              <a:rPr lang="fr-CA" baseline="0" dirty="0" smtClean="0"/>
              <a:t>Boitier de plastique ou métal non rouillé, à plat et avec de l’aération pour les pellicules qui se dégradent</a:t>
            </a:r>
          </a:p>
          <a:p>
            <a:r>
              <a:rPr lang="fr-CA" baseline="0" dirty="0" smtClean="0"/>
              <a:t>Manipulation : faire attention au gras des doigts (manipuler par le côté, jamais sur les images et aux poussières parce que l’autre élément qui endommage une pellicule, ce sont les rayures et </a:t>
            </a:r>
            <a:r>
              <a:rPr lang="fr-CA" baseline="0" dirty="0" smtClean="0"/>
              <a:t>elles proviennent </a:t>
            </a:r>
            <a:r>
              <a:rPr lang="fr-CA" baseline="0" dirty="0" smtClean="0"/>
              <a:t>la plupart du temps de poussière.</a:t>
            </a:r>
          </a:p>
          <a:p>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7</a:t>
            </a:fld>
            <a:endParaRPr lang="fr-CA"/>
          </a:p>
        </p:txBody>
      </p:sp>
    </p:spTree>
    <p:extLst>
      <p:ext uri="{BB962C8B-B14F-4D97-AF65-F5344CB8AC3E}">
        <p14:creationId xmlns:p14="http://schemas.microsoft.com/office/powerpoint/2010/main" val="238822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À la </a:t>
            </a:r>
            <a:r>
              <a:rPr lang="fr-CA" dirty="0" smtClean="0"/>
              <a:t>verticale, </a:t>
            </a:r>
            <a:r>
              <a:rPr lang="fr-CA" dirty="0" smtClean="0"/>
              <a:t>sans élastique</a:t>
            </a:r>
            <a:r>
              <a:rPr lang="fr-CA" baseline="0" dirty="0" smtClean="0"/>
              <a:t> pour les retenir</a:t>
            </a:r>
          </a:p>
          <a:p>
            <a:r>
              <a:rPr lang="fr-CA" baseline="0" dirty="0" smtClean="0"/>
              <a:t>Éviter le plus possible la poussière parce que c’est ce qui cause les rayures donc les </a:t>
            </a:r>
            <a:r>
              <a:rPr lang="fr-CA" baseline="0" dirty="0" smtClean="0"/>
              <a:t>problèmes de </a:t>
            </a:r>
            <a:r>
              <a:rPr lang="fr-CA" baseline="0" dirty="0" smtClean="0"/>
              <a:t>lecture (une égratignure peut empêcher la lecture d’une page complète). Boites </a:t>
            </a:r>
            <a:r>
              <a:rPr lang="fr-CA" baseline="0" dirty="0" smtClean="0"/>
              <a:t>fermées lors </a:t>
            </a:r>
            <a:r>
              <a:rPr lang="fr-CA" baseline="0" dirty="0" smtClean="0"/>
              <a:t>des consultations</a:t>
            </a:r>
          </a:p>
          <a:p>
            <a:r>
              <a:rPr lang="fr-CA" baseline="0" dirty="0" smtClean="0"/>
              <a:t>Les manipuler par l’en-tête ou l’amorce.</a:t>
            </a:r>
          </a:p>
          <a:p>
            <a:endParaRPr lang="fr-CA" baseline="0" dirty="0" smtClean="0"/>
          </a:p>
          <a:p>
            <a:r>
              <a:rPr lang="fr-CA" baseline="0" dirty="0" smtClean="0"/>
              <a:t>Note sur les </a:t>
            </a:r>
            <a:r>
              <a:rPr lang="fr-CA" baseline="0" dirty="0" smtClean="0"/>
              <a:t>diapos : </a:t>
            </a:r>
            <a:r>
              <a:rPr lang="fr-CA" baseline="0" dirty="0" smtClean="0"/>
              <a:t>rangement et manipulation</a:t>
            </a:r>
          </a:p>
          <a:p>
            <a:r>
              <a:rPr lang="fr-CA" baseline="0" dirty="0" smtClean="0"/>
              <a:t>Les carrousels peuvent être un bon endroit à moyen terme</a:t>
            </a:r>
          </a:p>
          <a:p>
            <a:r>
              <a:rPr lang="fr-CA" baseline="0" dirty="0" smtClean="0"/>
              <a:t>Elles peuvent s’abimer si </a:t>
            </a:r>
            <a:r>
              <a:rPr lang="fr-CA" baseline="0" dirty="0" smtClean="0"/>
              <a:t>elles sont exposées à </a:t>
            </a:r>
            <a:r>
              <a:rPr lang="fr-CA" baseline="0" dirty="0" smtClean="0"/>
              <a:t>la lumière donc projection des plus </a:t>
            </a:r>
            <a:r>
              <a:rPr lang="fr-CA" baseline="0" dirty="0" smtClean="0"/>
              <a:t>populaires sont </a:t>
            </a:r>
            <a:r>
              <a:rPr lang="fr-CA" baseline="0" dirty="0" smtClean="0"/>
              <a:t>plus abimées) (c’est aussi vrai pour les films)</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8</a:t>
            </a:fld>
            <a:endParaRPr lang="fr-CA"/>
          </a:p>
        </p:txBody>
      </p:sp>
    </p:spTree>
    <p:extLst>
      <p:ext uri="{BB962C8B-B14F-4D97-AF65-F5344CB8AC3E}">
        <p14:creationId xmlns:p14="http://schemas.microsoft.com/office/powerpoint/2010/main" val="100850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 support est assez stable. La principale cause de détérioration est l’utilisation.</a:t>
            </a:r>
          </a:p>
          <a:p>
            <a:r>
              <a:rPr lang="fr-CA" dirty="0" smtClean="0"/>
              <a:t>Nous entendons</a:t>
            </a:r>
            <a:r>
              <a:rPr lang="fr-CA" baseline="0" dirty="0" smtClean="0"/>
              <a:t> le son est reconstitué à partir des sillons plus ou moins </a:t>
            </a:r>
            <a:r>
              <a:rPr lang="fr-CA" baseline="0" dirty="0" smtClean="0"/>
              <a:t>profonds dans </a:t>
            </a:r>
            <a:r>
              <a:rPr lang="fr-CA" baseline="0" dirty="0" smtClean="0"/>
              <a:t>le disque, converti en signal électrique.</a:t>
            </a:r>
            <a:endParaRPr lang="fr-CA" dirty="0" smtClean="0"/>
          </a:p>
          <a:p>
            <a:r>
              <a:rPr lang="fr-CA" dirty="0" smtClean="0"/>
              <a:t>À chaque écoute,</a:t>
            </a:r>
            <a:r>
              <a:rPr lang="fr-CA" baseline="0" dirty="0" smtClean="0"/>
              <a:t> l’aiguille du tourne-disque produit un effet abrasif sur les sillons qui ont tendance à se creuser. Le disque devrait se reposer entre chacune des écoutes.</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9</a:t>
            </a:fld>
            <a:endParaRPr lang="fr-CA"/>
          </a:p>
        </p:txBody>
      </p:sp>
    </p:spTree>
    <p:extLst>
      <p:ext uri="{BB962C8B-B14F-4D97-AF65-F5344CB8AC3E}">
        <p14:creationId xmlns:p14="http://schemas.microsoft.com/office/powerpoint/2010/main" val="1395554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age titre">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Espace réservé du texte 6"/>
          <p:cNvSpPr>
            <a:spLocks noGrp="1"/>
          </p:cNvSpPr>
          <p:nvPr>
            <p:ph type="body" sz="quarter" idx="13" hasCustomPrompt="1"/>
          </p:nvPr>
        </p:nvSpPr>
        <p:spPr>
          <a:xfrm>
            <a:off x="5350933" y="3742267"/>
            <a:ext cx="3386137" cy="558801"/>
          </a:xfrm>
          <a:prstGeom prst="rect">
            <a:avLst/>
          </a:prstGeom>
        </p:spPr>
        <p:txBody>
          <a:bodyPr>
            <a:noAutofit/>
          </a:bodyPr>
          <a:lstStyle>
            <a:lvl1pPr marL="0" indent="0">
              <a:spcBef>
                <a:spcPts val="1200"/>
              </a:spcBef>
              <a:buNone/>
              <a:defRPr sz="1600" b="0">
                <a:solidFill>
                  <a:schemeClr val="tx1">
                    <a:lumMod val="75000"/>
                    <a:lumOff val="25000"/>
                  </a:schemeClr>
                </a:solidFill>
                <a:latin typeface="Arial Narrow" panose="020B0606020202030204" pitchFamily="34" charset="0"/>
                <a:cs typeface="Times New Roman" panose="02020603050405020304" pitchFamily="18" charset="0"/>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a:t>
            </a:r>
          </a:p>
        </p:txBody>
      </p:sp>
      <p:sp>
        <p:nvSpPr>
          <p:cNvPr id="10" name="Espace réservé du texte 9"/>
          <p:cNvSpPr>
            <a:spLocks noGrp="1"/>
          </p:cNvSpPr>
          <p:nvPr>
            <p:ph type="body" sz="quarter" idx="14" hasCustomPrompt="1"/>
          </p:nvPr>
        </p:nvSpPr>
        <p:spPr>
          <a:xfrm>
            <a:off x="5350933" y="4275663"/>
            <a:ext cx="3386137" cy="321733"/>
          </a:xfrm>
          <a:prstGeom prst="rect">
            <a:avLst/>
          </a:prstGeom>
        </p:spPr>
        <p:txBody>
          <a:bodyPr/>
          <a:lstStyle>
            <a:lvl1pPr marL="0" indent="0">
              <a:buNone/>
              <a:defRPr sz="1000" b="0" baseline="0">
                <a:latin typeface="Arial Narrow" panose="020B0606020202030204" pitchFamily="34" charset="0"/>
              </a:defRPr>
            </a:lvl1pPr>
          </a:lstStyle>
          <a:p>
            <a:pPr lvl="0"/>
            <a:r>
              <a:rPr lang="fr-CA" dirty="0" smtClean="0"/>
              <a:t>Prénom Nom</a:t>
            </a:r>
            <a:br>
              <a:rPr lang="fr-CA" dirty="0" smtClean="0"/>
            </a:br>
            <a:r>
              <a:rPr lang="fr-CA" dirty="0" smtClean="0"/>
              <a:t>Date</a:t>
            </a:r>
            <a:endParaRPr lang="fr-CA" dirty="0"/>
          </a:p>
        </p:txBody>
      </p:sp>
      <p:sp>
        <p:nvSpPr>
          <p:cNvPr id="6" name="Espace réservé du texte 5"/>
          <p:cNvSpPr>
            <a:spLocks noGrp="1"/>
          </p:cNvSpPr>
          <p:nvPr>
            <p:ph type="body" sz="quarter" idx="16" hasCustomPrompt="1"/>
          </p:nvPr>
        </p:nvSpPr>
        <p:spPr>
          <a:xfrm>
            <a:off x="1041400" y="0"/>
            <a:ext cx="7594600" cy="1244599"/>
          </a:xfrm>
          <a:prstGeom prst="rect">
            <a:avLst/>
          </a:prstGeom>
        </p:spPr>
        <p:txBody>
          <a:bodyPr anchor="ctr"/>
          <a:lstStyle>
            <a:lvl1pPr marL="0" indent="0">
              <a:buNone/>
              <a:defRPr sz="3200" b="1">
                <a:solidFill>
                  <a:srgbClr val="C00000"/>
                </a:solidFill>
                <a:latin typeface="Arial Narrow" panose="020B0606020202030204" pitchFamily="34" charset="0"/>
                <a:cs typeface="Arial" panose="020B0604020202020204" pitchFamily="34" charset="0"/>
              </a:defRPr>
            </a:lvl1pPr>
          </a:lstStyle>
          <a:p>
            <a:pPr lvl="0"/>
            <a:r>
              <a:rPr lang="fr-FR" dirty="0" smtClean="0"/>
              <a:t>Cliquez pour modifier le titre</a:t>
            </a:r>
            <a:endParaRPr lang="fr-CA" dirty="0"/>
          </a:p>
        </p:txBody>
      </p:sp>
    </p:spTree>
    <p:extLst>
      <p:ext uri="{BB962C8B-B14F-4D97-AF65-F5344CB8AC3E}">
        <p14:creationId xmlns:p14="http://schemas.microsoft.com/office/powerpoint/2010/main" val="19489228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0"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sp>
        <p:nvSpPr>
          <p:cNvPr id="11" name="Titre 18"/>
          <p:cNvSpPr>
            <a:spLocks noGrp="1"/>
          </p:cNvSpPr>
          <p:nvPr>
            <p:ph type="title"/>
          </p:nvPr>
        </p:nvSpPr>
        <p:spPr>
          <a:xfrm>
            <a:off x="804337" y="796911"/>
            <a:ext cx="7492997" cy="837305"/>
          </a:xfrm>
          <a:prstGeom prst="rect">
            <a:avLst/>
          </a:prstGeom>
        </p:spPr>
        <p:txBody>
          <a:bodyPr/>
          <a:lstStyle>
            <a:lvl1pPr marL="0" indent="0" algn="l">
              <a:defRPr sz="4000" b="0">
                <a:solidFill>
                  <a:srgbClr val="CD0920"/>
                </a:solidFill>
                <a:latin typeface="Arial Narrow" panose="020B0606020202030204" pitchFamily="34" charset="0"/>
                <a:cs typeface="Times New Roman" panose="02020603050405020304" pitchFamily="18" charset="0"/>
              </a:defRPr>
            </a:lvl1pPr>
          </a:lstStyle>
          <a:p>
            <a:r>
              <a:rPr lang="fr-FR" smtClean="0"/>
              <a:t>Modifiez le style du titre</a:t>
            </a:r>
            <a:endParaRPr lang="fr-CA" dirty="0"/>
          </a:p>
        </p:txBody>
      </p:sp>
      <p:sp>
        <p:nvSpPr>
          <p:cNvPr id="14" name="Espace réservé du contenu 2"/>
          <p:cNvSpPr>
            <a:spLocks noGrp="1"/>
          </p:cNvSpPr>
          <p:nvPr>
            <p:ph idx="1" hasCustomPrompt="1"/>
          </p:nvPr>
        </p:nvSpPr>
        <p:spPr>
          <a:xfrm>
            <a:off x="804337" y="2389479"/>
            <a:ext cx="7492997" cy="3486303"/>
          </a:xfrm>
          <a:prstGeom prst="rect">
            <a:avLst/>
          </a:prstGeom>
        </p:spPr>
        <p:txBody>
          <a:bodyPr>
            <a:noAutofit/>
          </a:bodyPr>
          <a:lstStyle>
            <a:lvl1pPr marL="177800" indent="-177800">
              <a:spcBef>
                <a:spcPts val="300"/>
              </a:spcBef>
              <a:spcAft>
                <a:spcPts val="600"/>
              </a:spcAft>
              <a:buClr>
                <a:srgbClr val="E7021A"/>
              </a:buClr>
              <a:defRPr sz="1800">
                <a:solidFill>
                  <a:schemeClr val="tx1">
                    <a:lumMod val="75000"/>
                    <a:lumOff val="25000"/>
                  </a:schemeClr>
                </a:solidFill>
                <a:latin typeface="Arial Narrow"/>
                <a:cs typeface="Arial Narrow"/>
              </a:defRPr>
            </a:lvl1pPr>
            <a:lvl2pPr marL="355600" indent="-177800">
              <a:spcBef>
                <a:spcPts val="0"/>
              </a:spcBef>
              <a:spcAft>
                <a:spcPts val="600"/>
              </a:spcAft>
              <a:buFont typeface="Arial" panose="020B0604020202020204" pitchFamily="34" charset="0"/>
              <a:buChar char="»"/>
              <a:defRPr sz="1600" b="0">
                <a:solidFill>
                  <a:schemeClr val="tx1">
                    <a:lumMod val="75000"/>
                    <a:lumOff val="25000"/>
                  </a:schemeClr>
                </a:solidFill>
                <a:latin typeface="Arial Narrow"/>
                <a:cs typeface="Arial Narrow"/>
              </a:defRPr>
            </a:lvl2pPr>
            <a:lvl3pPr marL="541338" indent="-185738">
              <a:spcBef>
                <a:spcPts val="0"/>
              </a:spcBef>
              <a:spcAft>
                <a:spcPts val="300"/>
              </a:spcAft>
              <a:defRPr sz="1400">
                <a:solidFill>
                  <a:schemeClr val="bg1">
                    <a:lumMod val="50000"/>
                  </a:schemeClr>
                </a:solidFill>
                <a:latin typeface="Arial Narrow"/>
                <a:cs typeface="Arial Narrow"/>
              </a:defRPr>
            </a:lvl3pPr>
            <a:lvl4pPr>
              <a:defRPr sz="1600">
                <a:solidFill>
                  <a:schemeClr val="tx1">
                    <a:lumMod val="50000"/>
                    <a:lumOff val="50000"/>
                  </a:schemeClr>
                </a:solidFill>
                <a:latin typeface="Arial Narrow"/>
                <a:cs typeface="Arial Narrow"/>
              </a:defRPr>
            </a:lvl4pPr>
            <a:lvl5pPr>
              <a:defRPr sz="1600">
                <a:solidFill>
                  <a:schemeClr val="tx1">
                    <a:lumMod val="50000"/>
                    <a:lumOff val="50000"/>
                  </a:schemeClr>
                </a:solidFill>
                <a:latin typeface="Arial Narrow"/>
                <a:cs typeface="Arial Narrow"/>
              </a:defRPr>
            </a:lvl5pPr>
          </a:lstStyle>
          <a:p>
            <a:pPr lvl="0"/>
            <a:r>
              <a:rPr lang="fr-CA" dirty="0" smtClean="0"/>
              <a:t>Cliquez pour modifier le texte </a:t>
            </a:r>
          </a:p>
          <a:p>
            <a:pPr lvl="1"/>
            <a:r>
              <a:rPr lang="fr-CA" dirty="0" smtClean="0"/>
              <a:t>Deuxième niveau</a:t>
            </a:r>
          </a:p>
          <a:p>
            <a:pPr lvl="2"/>
            <a:r>
              <a:rPr lang="fr-CA" dirty="0" smtClean="0"/>
              <a:t>Troisième niveau</a:t>
            </a:r>
          </a:p>
        </p:txBody>
      </p:sp>
      <p:sp>
        <p:nvSpPr>
          <p:cNvPr id="16" name="Espace réservé du texte 6"/>
          <p:cNvSpPr>
            <a:spLocks noGrp="1"/>
          </p:cNvSpPr>
          <p:nvPr>
            <p:ph type="body" sz="quarter" idx="13" hasCustomPrompt="1"/>
          </p:nvPr>
        </p:nvSpPr>
        <p:spPr>
          <a:xfrm>
            <a:off x="804337" y="1651150"/>
            <a:ext cx="7492997" cy="721395"/>
          </a:xfrm>
          <a:prstGeom prst="rect">
            <a:avLst/>
          </a:prstGeom>
        </p:spPr>
        <p:txBody>
          <a:bodyPr>
            <a:noAutofit/>
          </a:bodyPr>
          <a:lstStyle>
            <a:lvl1pPr marL="0" indent="0">
              <a:spcBef>
                <a:spcPts val="1200"/>
              </a:spcBef>
              <a:buNone/>
              <a:defRPr sz="2000" b="1">
                <a:solidFill>
                  <a:schemeClr val="tx1">
                    <a:lumMod val="75000"/>
                    <a:lumOff val="25000"/>
                  </a:schemeClr>
                </a:solidFill>
                <a:latin typeface="Arial Narrow" panose="020B0606020202030204" pitchFamily="34" charset="0"/>
                <a:cs typeface="Times New Roman" panose="02020603050405020304" pitchFamily="18" charset="0"/>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 1</a:t>
            </a:r>
          </a:p>
        </p:txBody>
      </p:sp>
    </p:spTree>
    <p:extLst>
      <p:ext uri="{BB962C8B-B14F-4D97-AF65-F5344CB8AC3E}">
        <p14:creationId xmlns:p14="http://schemas.microsoft.com/office/powerpoint/2010/main" val="383473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ur deux lignes et contenu">
    <p:spTree>
      <p:nvGrpSpPr>
        <p:cNvPr id="1" name=""/>
        <p:cNvGrpSpPr/>
        <p:nvPr/>
      </p:nvGrpSpPr>
      <p:grpSpPr>
        <a:xfrm>
          <a:off x="0" y="0"/>
          <a:ext cx="0" cy="0"/>
          <a:chOff x="0" y="0"/>
          <a:chExt cx="0" cy="0"/>
        </a:xfrm>
      </p:grpSpPr>
      <p:sp>
        <p:nvSpPr>
          <p:cNvPr id="32" name="Titre 18"/>
          <p:cNvSpPr>
            <a:spLocks noGrp="1"/>
          </p:cNvSpPr>
          <p:nvPr>
            <p:ph type="title"/>
          </p:nvPr>
        </p:nvSpPr>
        <p:spPr>
          <a:xfrm>
            <a:off x="804337" y="796911"/>
            <a:ext cx="7492997" cy="1347744"/>
          </a:xfrm>
          <a:prstGeom prst="rect">
            <a:avLst/>
          </a:prstGeom>
        </p:spPr>
        <p:txBody>
          <a:bodyPr/>
          <a:lstStyle>
            <a:lvl1pPr marL="0" indent="0" algn="l">
              <a:defRPr sz="4000" b="0">
                <a:solidFill>
                  <a:srgbClr val="CD0920"/>
                </a:solidFill>
                <a:latin typeface="Arial Narrow" panose="020B0606020202030204" pitchFamily="34" charset="0"/>
                <a:cs typeface="Times New Roman" panose="02020603050405020304" pitchFamily="18" charset="0"/>
              </a:defRPr>
            </a:lvl1pPr>
          </a:lstStyle>
          <a:p>
            <a:r>
              <a:rPr lang="fr-FR" smtClean="0"/>
              <a:t>Modifiez le style du titre</a:t>
            </a:r>
            <a:endParaRPr lang="fr-CA" dirty="0"/>
          </a:p>
        </p:txBody>
      </p:sp>
      <p:sp>
        <p:nvSpPr>
          <p:cNvPr id="15" name="Espace réservé du contenu 2"/>
          <p:cNvSpPr>
            <a:spLocks noGrp="1"/>
          </p:cNvSpPr>
          <p:nvPr>
            <p:ph idx="1" hasCustomPrompt="1"/>
          </p:nvPr>
        </p:nvSpPr>
        <p:spPr>
          <a:xfrm>
            <a:off x="804337" y="2895449"/>
            <a:ext cx="7492997" cy="2971866"/>
          </a:xfrm>
          <a:prstGeom prst="rect">
            <a:avLst/>
          </a:prstGeom>
        </p:spPr>
        <p:txBody>
          <a:bodyPr>
            <a:noAutofit/>
          </a:bodyPr>
          <a:lstStyle>
            <a:lvl1pPr marL="177800" indent="-177800">
              <a:spcBef>
                <a:spcPts val="1200"/>
              </a:spcBef>
              <a:spcAft>
                <a:spcPts val="600"/>
              </a:spcAft>
              <a:buClr>
                <a:srgbClr val="E7021A"/>
              </a:buClr>
              <a:defRPr sz="1800">
                <a:solidFill>
                  <a:schemeClr val="tx1">
                    <a:lumMod val="75000"/>
                    <a:lumOff val="25000"/>
                  </a:schemeClr>
                </a:solidFill>
                <a:latin typeface="Arial Narrow"/>
                <a:cs typeface="Arial Narrow"/>
              </a:defRPr>
            </a:lvl1pPr>
            <a:lvl2pPr marL="355600" indent="-177800">
              <a:spcBef>
                <a:spcPts val="0"/>
              </a:spcBef>
              <a:spcAft>
                <a:spcPts val="600"/>
              </a:spcAft>
              <a:buFont typeface="Arial" panose="020B0604020202020204" pitchFamily="34" charset="0"/>
              <a:buChar char="»"/>
              <a:defRPr sz="1600" b="0">
                <a:solidFill>
                  <a:schemeClr val="tx1">
                    <a:lumMod val="75000"/>
                    <a:lumOff val="25000"/>
                  </a:schemeClr>
                </a:solidFill>
                <a:latin typeface="Arial Narrow"/>
                <a:cs typeface="Arial Narrow"/>
              </a:defRPr>
            </a:lvl2pPr>
            <a:lvl3pPr marL="541338" indent="-185738">
              <a:spcBef>
                <a:spcPts val="0"/>
              </a:spcBef>
              <a:spcAft>
                <a:spcPts val="300"/>
              </a:spcAft>
              <a:defRPr sz="1400">
                <a:solidFill>
                  <a:schemeClr val="bg1">
                    <a:lumMod val="50000"/>
                  </a:schemeClr>
                </a:solidFill>
                <a:latin typeface="Arial Narrow"/>
                <a:cs typeface="Arial Narrow"/>
              </a:defRPr>
            </a:lvl3pPr>
            <a:lvl4pPr>
              <a:defRPr sz="1600">
                <a:solidFill>
                  <a:schemeClr val="tx1">
                    <a:lumMod val="50000"/>
                    <a:lumOff val="50000"/>
                  </a:schemeClr>
                </a:solidFill>
                <a:latin typeface="Arial Narrow"/>
                <a:cs typeface="Arial Narrow"/>
              </a:defRPr>
            </a:lvl4pPr>
            <a:lvl5pPr>
              <a:defRPr sz="1600">
                <a:solidFill>
                  <a:schemeClr val="tx1">
                    <a:lumMod val="50000"/>
                    <a:lumOff val="50000"/>
                  </a:schemeClr>
                </a:solidFill>
                <a:latin typeface="Arial Narrow"/>
                <a:cs typeface="Arial Narrow"/>
              </a:defRPr>
            </a:lvl5pPr>
          </a:lstStyle>
          <a:p>
            <a:pPr lvl="0"/>
            <a:r>
              <a:rPr lang="fr-CA" dirty="0" smtClean="0"/>
              <a:t>Cliquez pour modifier le texte </a:t>
            </a:r>
          </a:p>
          <a:p>
            <a:pPr lvl="1"/>
            <a:r>
              <a:rPr lang="fr-CA" dirty="0" smtClean="0"/>
              <a:t>Deuxième niveau</a:t>
            </a:r>
          </a:p>
          <a:p>
            <a:pPr lvl="2"/>
            <a:r>
              <a:rPr lang="fr-CA" dirty="0" smtClean="0"/>
              <a:t>Troisième niveau</a:t>
            </a:r>
          </a:p>
        </p:txBody>
      </p:sp>
      <p:sp>
        <p:nvSpPr>
          <p:cNvPr id="29"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sp>
        <p:nvSpPr>
          <p:cNvPr id="17" name="Espace réservé du texte 6"/>
          <p:cNvSpPr>
            <a:spLocks noGrp="1"/>
          </p:cNvSpPr>
          <p:nvPr>
            <p:ph type="body" sz="quarter" idx="13" hasCustomPrompt="1"/>
          </p:nvPr>
        </p:nvSpPr>
        <p:spPr>
          <a:xfrm>
            <a:off x="804337" y="2157120"/>
            <a:ext cx="7492997" cy="721395"/>
          </a:xfrm>
          <a:prstGeom prst="rect">
            <a:avLst/>
          </a:prstGeom>
        </p:spPr>
        <p:txBody>
          <a:bodyPr>
            <a:noAutofit/>
          </a:bodyPr>
          <a:lstStyle>
            <a:lvl1pPr marL="0" indent="0">
              <a:spcBef>
                <a:spcPts val="1200"/>
              </a:spcBef>
              <a:buNone/>
              <a:defRPr sz="2000" b="1">
                <a:solidFill>
                  <a:schemeClr val="tx1">
                    <a:lumMod val="75000"/>
                    <a:lumOff val="25000"/>
                  </a:schemeClr>
                </a:solidFill>
                <a:latin typeface="Arial Narrow" panose="020B0606020202030204" pitchFamily="34" charset="0"/>
                <a:cs typeface="Times New Roman" panose="02020603050405020304" pitchFamily="18" charset="0"/>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 1</a:t>
            </a:r>
          </a:p>
        </p:txBody>
      </p:sp>
    </p:spTree>
    <p:extLst>
      <p:ext uri="{BB962C8B-B14F-4D97-AF65-F5344CB8AC3E}">
        <p14:creationId xmlns:p14="http://schemas.microsoft.com/office/powerpoint/2010/main" val="392819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8" name="Espace réservé du texte 6"/>
          <p:cNvSpPr>
            <a:spLocks noGrp="1"/>
          </p:cNvSpPr>
          <p:nvPr>
            <p:ph type="body" sz="quarter" idx="15" hasCustomPrompt="1"/>
          </p:nvPr>
        </p:nvSpPr>
        <p:spPr>
          <a:xfrm>
            <a:off x="804337" y="1651150"/>
            <a:ext cx="7492997" cy="721395"/>
          </a:xfrm>
          <a:prstGeom prst="rect">
            <a:avLst/>
          </a:prstGeom>
        </p:spPr>
        <p:txBody>
          <a:bodyPr>
            <a:noAutofit/>
          </a:bodyPr>
          <a:lstStyle>
            <a:lvl1pPr marL="0" indent="0">
              <a:spcBef>
                <a:spcPts val="1200"/>
              </a:spcBef>
              <a:buNone/>
              <a:defRPr sz="2000" b="1">
                <a:solidFill>
                  <a:schemeClr val="tx1">
                    <a:lumMod val="75000"/>
                    <a:lumOff val="25000"/>
                  </a:schemeClr>
                </a:solidFill>
                <a:latin typeface="Arial Narrow" panose="020B0606020202030204" pitchFamily="34" charset="0"/>
                <a:cs typeface="Times New Roman" panose="02020603050405020304" pitchFamily="18" charset="0"/>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 1</a:t>
            </a:r>
          </a:p>
        </p:txBody>
      </p:sp>
      <p:sp>
        <p:nvSpPr>
          <p:cNvPr id="15" name="Espace réservé du contenu 2"/>
          <p:cNvSpPr>
            <a:spLocks noGrp="1"/>
          </p:cNvSpPr>
          <p:nvPr>
            <p:ph idx="1" hasCustomPrompt="1"/>
          </p:nvPr>
        </p:nvSpPr>
        <p:spPr>
          <a:xfrm>
            <a:off x="804337" y="2389479"/>
            <a:ext cx="3555994" cy="3452435"/>
          </a:xfrm>
          <a:prstGeom prst="rect">
            <a:avLst/>
          </a:prstGeom>
        </p:spPr>
        <p:txBody>
          <a:bodyPr>
            <a:noAutofit/>
          </a:bodyPr>
          <a:lstStyle>
            <a:lvl1pPr marL="177800" indent="-177800">
              <a:spcBef>
                <a:spcPts val="1200"/>
              </a:spcBef>
              <a:spcAft>
                <a:spcPts val="600"/>
              </a:spcAft>
              <a:buClr>
                <a:srgbClr val="E7021A"/>
              </a:buClr>
              <a:defRPr sz="1800">
                <a:solidFill>
                  <a:schemeClr val="tx1">
                    <a:lumMod val="75000"/>
                    <a:lumOff val="25000"/>
                  </a:schemeClr>
                </a:solidFill>
                <a:latin typeface="Arial Narrow"/>
                <a:cs typeface="Arial Narrow"/>
              </a:defRPr>
            </a:lvl1pPr>
            <a:lvl2pPr marL="355600" indent="-177800">
              <a:spcBef>
                <a:spcPts val="0"/>
              </a:spcBef>
              <a:spcAft>
                <a:spcPts val="600"/>
              </a:spcAft>
              <a:buFont typeface="Arial" panose="020B0604020202020204" pitchFamily="34" charset="0"/>
              <a:buChar char="»"/>
              <a:defRPr sz="1600" b="0">
                <a:solidFill>
                  <a:schemeClr val="tx1">
                    <a:lumMod val="75000"/>
                    <a:lumOff val="25000"/>
                  </a:schemeClr>
                </a:solidFill>
                <a:latin typeface="Arial Narrow"/>
                <a:cs typeface="Arial Narrow"/>
              </a:defRPr>
            </a:lvl2pPr>
            <a:lvl3pPr marL="541338" indent="-185738">
              <a:spcBef>
                <a:spcPts val="0"/>
              </a:spcBef>
              <a:spcAft>
                <a:spcPts val="300"/>
              </a:spcAft>
              <a:defRPr sz="1400">
                <a:solidFill>
                  <a:schemeClr val="bg1">
                    <a:lumMod val="50000"/>
                  </a:schemeClr>
                </a:solidFill>
                <a:latin typeface="Arial Narrow"/>
                <a:cs typeface="Arial Narrow"/>
              </a:defRPr>
            </a:lvl3pPr>
            <a:lvl4pPr>
              <a:defRPr sz="1600">
                <a:solidFill>
                  <a:schemeClr val="tx1">
                    <a:lumMod val="50000"/>
                    <a:lumOff val="50000"/>
                  </a:schemeClr>
                </a:solidFill>
                <a:latin typeface="Arial Narrow"/>
                <a:cs typeface="Arial Narrow"/>
              </a:defRPr>
            </a:lvl4pPr>
            <a:lvl5pPr>
              <a:defRPr sz="1600">
                <a:solidFill>
                  <a:schemeClr val="tx1">
                    <a:lumMod val="50000"/>
                    <a:lumOff val="50000"/>
                  </a:schemeClr>
                </a:solidFill>
                <a:latin typeface="Arial Narrow"/>
                <a:cs typeface="Arial Narrow"/>
              </a:defRPr>
            </a:lvl5pPr>
          </a:lstStyle>
          <a:p>
            <a:pPr lvl="0"/>
            <a:r>
              <a:rPr lang="fr-CA" dirty="0" smtClean="0"/>
              <a:t>Cliquez pour modifier le texte</a:t>
            </a:r>
          </a:p>
          <a:p>
            <a:pPr lvl="1"/>
            <a:r>
              <a:rPr lang="fr-CA" dirty="0" smtClean="0"/>
              <a:t>Deuxième niveau</a:t>
            </a:r>
          </a:p>
          <a:p>
            <a:pPr lvl="2"/>
            <a:r>
              <a:rPr lang="fr-CA" dirty="0" smtClean="0"/>
              <a:t>Troisième niveau</a:t>
            </a:r>
          </a:p>
        </p:txBody>
      </p:sp>
      <p:sp>
        <p:nvSpPr>
          <p:cNvPr id="10" name="Espace réservé du contenu 2"/>
          <p:cNvSpPr>
            <a:spLocks noGrp="1"/>
          </p:cNvSpPr>
          <p:nvPr>
            <p:ph idx="14" hasCustomPrompt="1"/>
          </p:nvPr>
        </p:nvSpPr>
        <p:spPr>
          <a:xfrm>
            <a:off x="4783673" y="2389479"/>
            <a:ext cx="3555994" cy="3452435"/>
          </a:xfrm>
          <a:prstGeom prst="rect">
            <a:avLst/>
          </a:prstGeom>
        </p:spPr>
        <p:txBody>
          <a:bodyPr>
            <a:noAutofit/>
          </a:bodyPr>
          <a:lstStyle>
            <a:lvl1pPr marL="177800" indent="-177800">
              <a:spcBef>
                <a:spcPts val="1200"/>
              </a:spcBef>
              <a:spcAft>
                <a:spcPts val="600"/>
              </a:spcAft>
              <a:buClr>
                <a:srgbClr val="E7021A"/>
              </a:buClr>
              <a:defRPr sz="1800">
                <a:solidFill>
                  <a:schemeClr val="tx1">
                    <a:lumMod val="75000"/>
                    <a:lumOff val="25000"/>
                  </a:schemeClr>
                </a:solidFill>
                <a:latin typeface="Arial Narrow"/>
                <a:cs typeface="Arial Narrow"/>
              </a:defRPr>
            </a:lvl1pPr>
            <a:lvl2pPr marL="355600" indent="-177800">
              <a:spcBef>
                <a:spcPts val="0"/>
              </a:spcBef>
              <a:spcAft>
                <a:spcPts val="600"/>
              </a:spcAft>
              <a:buFont typeface="Arial" panose="020B0604020202020204" pitchFamily="34" charset="0"/>
              <a:buChar char="»"/>
              <a:defRPr sz="1600" b="0">
                <a:solidFill>
                  <a:schemeClr val="tx1">
                    <a:lumMod val="75000"/>
                    <a:lumOff val="25000"/>
                  </a:schemeClr>
                </a:solidFill>
                <a:latin typeface="Arial Narrow"/>
                <a:cs typeface="Arial Narrow"/>
              </a:defRPr>
            </a:lvl2pPr>
            <a:lvl3pPr marL="541338" indent="-185738">
              <a:spcBef>
                <a:spcPts val="0"/>
              </a:spcBef>
              <a:spcAft>
                <a:spcPts val="300"/>
              </a:spcAft>
              <a:defRPr sz="1400">
                <a:solidFill>
                  <a:schemeClr val="bg1">
                    <a:lumMod val="50000"/>
                  </a:schemeClr>
                </a:solidFill>
                <a:latin typeface="Arial Narrow"/>
                <a:cs typeface="Arial Narrow"/>
              </a:defRPr>
            </a:lvl3pPr>
            <a:lvl4pPr>
              <a:defRPr sz="1600">
                <a:solidFill>
                  <a:schemeClr val="tx1">
                    <a:lumMod val="50000"/>
                    <a:lumOff val="50000"/>
                  </a:schemeClr>
                </a:solidFill>
                <a:latin typeface="Arial Narrow"/>
                <a:cs typeface="Arial Narrow"/>
              </a:defRPr>
            </a:lvl4pPr>
            <a:lvl5pPr>
              <a:defRPr sz="1600">
                <a:solidFill>
                  <a:schemeClr val="tx1">
                    <a:lumMod val="50000"/>
                    <a:lumOff val="50000"/>
                  </a:schemeClr>
                </a:solidFill>
                <a:latin typeface="Arial Narrow"/>
                <a:cs typeface="Arial Narrow"/>
              </a:defRPr>
            </a:lvl5pPr>
          </a:lstStyle>
          <a:p>
            <a:pPr lvl="0"/>
            <a:r>
              <a:rPr lang="fr-CA" dirty="0" smtClean="0"/>
              <a:t>Cliquez pour modifier le texte</a:t>
            </a:r>
          </a:p>
          <a:p>
            <a:pPr lvl="1"/>
            <a:r>
              <a:rPr lang="fr-CA" dirty="0" smtClean="0"/>
              <a:t>Deuxième niveau</a:t>
            </a:r>
          </a:p>
          <a:p>
            <a:pPr lvl="2"/>
            <a:r>
              <a:rPr lang="fr-CA" dirty="0" smtClean="0"/>
              <a:t>Troisième niveau</a:t>
            </a:r>
          </a:p>
        </p:txBody>
      </p:sp>
      <p:sp>
        <p:nvSpPr>
          <p:cNvPr id="14"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sp>
        <p:nvSpPr>
          <p:cNvPr id="12" name="Titre 18"/>
          <p:cNvSpPr>
            <a:spLocks noGrp="1"/>
          </p:cNvSpPr>
          <p:nvPr>
            <p:ph type="title"/>
          </p:nvPr>
        </p:nvSpPr>
        <p:spPr>
          <a:xfrm>
            <a:off x="804337" y="796911"/>
            <a:ext cx="7492997" cy="837305"/>
          </a:xfrm>
          <a:prstGeom prst="rect">
            <a:avLst/>
          </a:prstGeom>
        </p:spPr>
        <p:txBody>
          <a:bodyPr/>
          <a:lstStyle>
            <a:lvl1pPr marL="0" indent="0" algn="l">
              <a:defRPr sz="4000" b="0">
                <a:solidFill>
                  <a:srgbClr val="CD0920"/>
                </a:solidFill>
                <a:latin typeface="Arial Narrow" panose="020B0606020202030204" pitchFamily="34" charset="0"/>
                <a:cs typeface="Times New Roman" panose="02020603050405020304" pitchFamily="18" charset="0"/>
              </a:defRPr>
            </a:lvl1pPr>
          </a:lstStyle>
          <a:p>
            <a:r>
              <a:rPr lang="fr-FR" smtClean="0"/>
              <a:t>Modifiez le style du titre</a:t>
            </a:r>
            <a:endParaRPr lang="fr-CA" dirty="0"/>
          </a:p>
        </p:txBody>
      </p:sp>
    </p:spTree>
    <p:extLst>
      <p:ext uri="{BB962C8B-B14F-4D97-AF65-F5344CB8AC3E}">
        <p14:creationId xmlns:p14="http://schemas.microsoft.com/office/powerpoint/2010/main" val="4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e et image">
    <p:spTree>
      <p:nvGrpSpPr>
        <p:cNvPr id="1" name=""/>
        <p:cNvGrpSpPr/>
        <p:nvPr/>
      </p:nvGrpSpPr>
      <p:grpSpPr>
        <a:xfrm>
          <a:off x="0" y="0"/>
          <a:ext cx="0" cy="0"/>
          <a:chOff x="0" y="0"/>
          <a:chExt cx="0" cy="0"/>
        </a:xfrm>
      </p:grpSpPr>
      <p:sp>
        <p:nvSpPr>
          <p:cNvPr id="7" name="Espace réservé du texte 6"/>
          <p:cNvSpPr>
            <a:spLocks noGrp="1"/>
          </p:cNvSpPr>
          <p:nvPr>
            <p:ph type="body" sz="quarter" idx="15" hasCustomPrompt="1"/>
          </p:nvPr>
        </p:nvSpPr>
        <p:spPr>
          <a:xfrm>
            <a:off x="804337" y="1651150"/>
            <a:ext cx="7492997" cy="721395"/>
          </a:xfrm>
          <a:prstGeom prst="rect">
            <a:avLst/>
          </a:prstGeom>
        </p:spPr>
        <p:txBody>
          <a:bodyPr>
            <a:noAutofit/>
          </a:bodyPr>
          <a:lstStyle>
            <a:lvl1pPr marL="0" indent="0">
              <a:spcBef>
                <a:spcPts val="1200"/>
              </a:spcBef>
              <a:buNone/>
              <a:defRPr sz="2000" b="1">
                <a:solidFill>
                  <a:schemeClr val="tx1">
                    <a:lumMod val="75000"/>
                    <a:lumOff val="25000"/>
                  </a:schemeClr>
                </a:solidFill>
                <a:latin typeface="Arial Narrow" panose="020B0606020202030204" pitchFamily="34" charset="0"/>
                <a:cs typeface="Times New Roman" panose="02020603050405020304" pitchFamily="18" charset="0"/>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 1</a:t>
            </a:r>
          </a:p>
        </p:txBody>
      </p:sp>
      <p:sp>
        <p:nvSpPr>
          <p:cNvPr id="17"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sp>
        <p:nvSpPr>
          <p:cNvPr id="11" name="Espace réservé du contenu 2"/>
          <p:cNvSpPr>
            <a:spLocks noGrp="1"/>
          </p:cNvSpPr>
          <p:nvPr>
            <p:ph idx="18" hasCustomPrompt="1"/>
          </p:nvPr>
        </p:nvSpPr>
        <p:spPr>
          <a:xfrm>
            <a:off x="4783673" y="2389479"/>
            <a:ext cx="3555994" cy="3452435"/>
          </a:xfrm>
          <a:prstGeom prst="rect">
            <a:avLst/>
          </a:prstGeom>
        </p:spPr>
        <p:txBody>
          <a:bodyPr>
            <a:noAutofit/>
          </a:bodyPr>
          <a:lstStyle>
            <a:lvl1pPr marL="177800" indent="-177800">
              <a:spcBef>
                <a:spcPts val="1200"/>
              </a:spcBef>
              <a:spcAft>
                <a:spcPts val="600"/>
              </a:spcAft>
              <a:buClr>
                <a:srgbClr val="E7021A"/>
              </a:buClr>
              <a:defRPr sz="1800">
                <a:solidFill>
                  <a:schemeClr val="tx1">
                    <a:lumMod val="75000"/>
                    <a:lumOff val="25000"/>
                  </a:schemeClr>
                </a:solidFill>
                <a:latin typeface="Arial Narrow"/>
                <a:cs typeface="Arial Narrow"/>
              </a:defRPr>
            </a:lvl1pPr>
            <a:lvl2pPr marL="355600" indent="-177800">
              <a:spcBef>
                <a:spcPts val="0"/>
              </a:spcBef>
              <a:spcAft>
                <a:spcPts val="600"/>
              </a:spcAft>
              <a:buFont typeface="Arial" panose="020B0604020202020204" pitchFamily="34" charset="0"/>
              <a:buChar char="»"/>
              <a:defRPr sz="1600" b="0">
                <a:solidFill>
                  <a:schemeClr val="tx1">
                    <a:lumMod val="75000"/>
                    <a:lumOff val="25000"/>
                  </a:schemeClr>
                </a:solidFill>
                <a:latin typeface="Arial Narrow"/>
                <a:cs typeface="Arial Narrow"/>
              </a:defRPr>
            </a:lvl2pPr>
            <a:lvl3pPr marL="541338" indent="-185738">
              <a:spcBef>
                <a:spcPts val="0"/>
              </a:spcBef>
              <a:spcAft>
                <a:spcPts val="300"/>
              </a:spcAft>
              <a:defRPr sz="1400">
                <a:solidFill>
                  <a:schemeClr val="bg1">
                    <a:lumMod val="50000"/>
                  </a:schemeClr>
                </a:solidFill>
                <a:latin typeface="Arial Narrow"/>
                <a:cs typeface="Arial Narrow"/>
              </a:defRPr>
            </a:lvl3pPr>
            <a:lvl4pPr>
              <a:defRPr sz="1600">
                <a:solidFill>
                  <a:schemeClr val="tx1">
                    <a:lumMod val="50000"/>
                    <a:lumOff val="50000"/>
                  </a:schemeClr>
                </a:solidFill>
                <a:latin typeface="Arial Narrow"/>
                <a:cs typeface="Arial Narrow"/>
              </a:defRPr>
            </a:lvl4pPr>
            <a:lvl5pPr>
              <a:defRPr sz="1600">
                <a:solidFill>
                  <a:schemeClr val="tx1">
                    <a:lumMod val="50000"/>
                    <a:lumOff val="50000"/>
                  </a:schemeClr>
                </a:solidFill>
                <a:latin typeface="Arial Narrow"/>
                <a:cs typeface="Arial Narrow"/>
              </a:defRPr>
            </a:lvl5pPr>
          </a:lstStyle>
          <a:p>
            <a:pPr lvl="0"/>
            <a:r>
              <a:rPr lang="fr-CA" dirty="0" smtClean="0"/>
              <a:t>Cliquez pour modifier le texte Deuxième niveau</a:t>
            </a:r>
          </a:p>
          <a:p>
            <a:pPr lvl="2"/>
            <a:r>
              <a:rPr lang="fr-CA" dirty="0" smtClean="0"/>
              <a:t>Troisième niveau</a:t>
            </a:r>
          </a:p>
        </p:txBody>
      </p:sp>
      <p:sp>
        <p:nvSpPr>
          <p:cNvPr id="14" name="Titre 18"/>
          <p:cNvSpPr>
            <a:spLocks noGrp="1"/>
          </p:cNvSpPr>
          <p:nvPr>
            <p:ph type="title"/>
          </p:nvPr>
        </p:nvSpPr>
        <p:spPr>
          <a:xfrm>
            <a:off x="804337" y="796911"/>
            <a:ext cx="7492997" cy="837305"/>
          </a:xfrm>
          <a:prstGeom prst="rect">
            <a:avLst/>
          </a:prstGeom>
        </p:spPr>
        <p:txBody>
          <a:bodyPr/>
          <a:lstStyle>
            <a:lvl1pPr marL="0" indent="0" algn="l">
              <a:defRPr sz="4000" b="0">
                <a:solidFill>
                  <a:srgbClr val="CD0920"/>
                </a:solidFill>
                <a:latin typeface="Arial Narrow" panose="020B0606020202030204" pitchFamily="34" charset="0"/>
                <a:cs typeface="Times New Roman" panose="02020603050405020304" pitchFamily="18" charset="0"/>
              </a:defRPr>
            </a:lvl1pPr>
          </a:lstStyle>
          <a:p>
            <a:r>
              <a:rPr lang="fr-FR" smtClean="0"/>
              <a:t>Modifiez le style du titre</a:t>
            </a:r>
            <a:endParaRPr lang="fr-CA" dirty="0"/>
          </a:p>
        </p:txBody>
      </p:sp>
      <p:sp>
        <p:nvSpPr>
          <p:cNvPr id="19" name="Espace réservé pour une image  2"/>
          <p:cNvSpPr>
            <a:spLocks noGrp="1"/>
          </p:cNvSpPr>
          <p:nvPr>
            <p:ph type="pic" sz="quarter" idx="19"/>
          </p:nvPr>
        </p:nvSpPr>
        <p:spPr>
          <a:xfrm>
            <a:off x="922869" y="2389479"/>
            <a:ext cx="3437470" cy="3452521"/>
          </a:xfrm>
          <a:prstGeom prst="rect">
            <a:avLst/>
          </a:prstGeom>
          <a:ln w="6350">
            <a:solidFill>
              <a:schemeClr val="bg1">
                <a:lumMod val="50000"/>
              </a:schemeClr>
            </a:solidFill>
          </a:ln>
        </p:spPr>
        <p:txBody>
          <a:bodyPr/>
          <a:lstStyle>
            <a:lvl1pPr marL="0" indent="0">
              <a:buNone/>
              <a:defRPr sz="1800">
                <a:latin typeface="Arial Narrow" panose="020B0606020202030204" pitchFamily="34" charset="0"/>
              </a:defRPr>
            </a:lvl1pPr>
          </a:lstStyle>
          <a:p>
            <a:r>
              <a:rPr lang="fr-FR" smtClean="0"/>
              <a:t>Cliquez sur l'icône pour ajouter une image</a:t>
            </a:r>
            <a:endParaRPr lang="fr-CA" dirty="0"/>
          </a:p>
        </p:txBody>
      </p:sp>
    </p:spTree>
    <p:extLst>
      <p:ext uri="{BB962C8B-B14F-4D97-AF65-F5344CB8AC3E}">
        <p14:creationId xmlns:p14="http://schemas.microsoft.com/office/powerpoint/2010/main" val="14094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sz="quarter" idx="15"/>
          </p:nvPr>
        </p:nvSpPr>
        <p:spPr>
          <a:xfrm>
            <a:off x="922869" y="2389479"/>
            <a:ext cx="7534806" cy="3452521"/>
          </a:xfrm>
          <a:prstGeom prst="rect">
            <a:avLst/>
          </a:prstGeom>
          <a:ln w="6350">
            <a:solidFill>
              <a:schemeClr val="bg1">
                <a:lumMod val="50000"/>
              </a:schemeClr>
            </a:solidFill>
          </a:ln>
        </p:spPr>
        <p:txBody>
          <a:bodyPr/>
          <a:lstStyle>
            <a:lvl1pPr marL="0" indent="0">
              <a:buNone/>
              <a:defRPr sz="1800">
                <a:latin typeface="Arial Narrow" panose="020B0606020202030204" pitchFamily="34" charset="0"/>
              </a:defRPr>
            </a:lvl1pPr>
          </a:lstStyle>
          <a:p>
            <a:r>
              <a:rPr lang="fr-FR" smtClean="0"/>
              <a:t>Cliquez sur l'icône pour ajouter une image</a:t>
            </a:r>
            <a:endParaRPr lang="fr-CA" dirty="0"/>
          </a:p>
        </p:txBody>
      </p:sp>
      <p:sp>
        <p:nvSpPr>
          <p:cNvPr id="11"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sp>
        <p:nvSpPr>
          <p:cNvPr id="12" name="Titre 18"/>
          <p:cNvSpPr>
            <a:spLocks noGrp="1"/>
          </p:cNvSpPr>
          <p:nvPr>
            <p:ph type="title"/>
          </p:nvPr>
        </p:nvSpPr>
        <p:spPr>
          <a:xfrm>
            <a:off x="804337" y="796911"/>
            <a:ext cx="7492997" cy="837305"/>
          </a:xfrm>
          <a:prstGeom prst="rect">
            <a:avLst/>
          </a:prstGeom>
        </p:spPr>
        <p:txBody>
          <a:bodyPr/>
          <a:lstStyle>
            <a:lvl1pPr marL="0" indent="0" algn="l">
              <a:defRPr sz="4000" b="0">
                <a:solidFill>
                  <a:srgbClr val="CD0920"/>
                </a:solidFill>
                <a:latin typeface="Arial Narrow" panose="020B0606020202030204" pitchFamily="34" charset="0"/>
                <a:cs typeface="Times New Roman" panose="02020603050405020304" pitchFamily="18" charset="0"/>
              </a:defRPr>
            </a:lvl1pPr>
          </a:lstStyle>
          <a:p>
            <a:r>
              <a:rPr lang="fr-FR" smtClean="0"/>
              <a:t>Modifiez le style du titre</a:t>
            </a:r>
            <a:endParaRPr lang="fr-CA" dirty="0"/>
          </a:p>
        </p:txBody>
      </p:sp>
      <p:sp>
        <p:nvSpPr>
          <p:cNvPr id="6" name="Espace réservé du texte 6"/>
          <p:cNvSpPr>
            <a:spLocks noGrp="1"/>
          </p:cNvSpPr>
          <p:nvPr>
            <p:ph type="body" sz="quarter" idx="16" hasCustomPrompt="1"/>
          </p:nvPr>
        </p:nvSpPr>
        <p:spPr>
          <a:xfrm>
            <a:off x="804337" y="1651150"/>
            <a:ext cx="7492997" cy="721395"/>
          </a:xfrm>
          <a:prstGeom prst="rect">
            <a:avLst/>
          </a:prstGeom>
        </p:spPr>
        <p:txBody>
          <a:bodyPr>
            <a:noAutofit/>
          </a:bodyPr>
          <a:lstStyle>
            <a:lvl1pPr marL="0" indent="0">
              <a:spcBef>
                <a:spcPts val="1200"/>
              </a:spcBef>
              <a:buNone/>
              <a:defRPr sz="2000" b="1">
                <a:solidFill>
                  <a:schemeClr val="tx1">
                    <a:lumMod val="75000"/>
                    <a:lumOff val="25000"/>
                  </a:schemeClr>
                </a:solidFill>
                <a:latin typeface="Arial Narrow" panose="020B0606020202030204" pitchFamily="34" charset="0"/>
                <a:cs typeface="Times New Roman" panose="02020603050405020304" pitchFamily="18" charset="0"/>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 1</a:t>
            </a:r>
          </a:p>
        </p:txBody>
      </p:sp>
    </p:spTree>
    <p:extLst>
      <p:ext uri="{BB962C8B-B14F-4D97-AF65-F5344CB8AC3E}">
        <p14:creationId xmlns:p14="http://schemas.microsoft.com/office/powerpoint/2010/main" val="76390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n-tête de section">
    <p:spTree>
      <p:nvGrpSpPr>
        <p:cNvPr id="1" name=""/>
        <p:cNvGrpSpPr/>
        <p:nvPr/>
      </p:nvGrpSpPr>
      <p:grpSpPr>
        <a:xfrm>
          <a:off x="0" y="0"/>
          <a:ext cx="0" cy="0"/>
          <a:chOff x="0" y="0"/>
          <a:chExt cx="0" cy="0"/>
        </a:xfrm>
      </p:grpSpPr>
      <p:sp>
        <p:nvSpPr>
          <p:cNvPr id="29"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sp>
        <p:nvSpPr>
          <p:cNvPr id="32" name="Titre 18"/>
          <p:cNvSpPr>
            <a:spLocks noGrp="1"/>
          </p:cNvSpPr>
          <p:nvPr>
            <p:ph type="title" hasCustomPrompt="1"/>
          </p:nvPr>
        </p:nvSpPr>
        <p:spPr>
          <a:xfrm>
            <a:off x="804335" y="796911"/>
            <a:ext cx="7492997" cy="4936067"/>
          </a:xfrm>
          <a:prstGeom prst="rect">
            <a:avLst/>
          </a:prstGeom>
        </p:spPr>
        <p:txBody>
          <a:bodyPr anchor="t"/>
          <a:lstStyle>
            <a:lvl1pPr marL="0" indent="0" algn="l">
              <a:defRPr sz="9600" b="0">
                <a:solidFill>
                  <a:srgbClr val="CD0920"/>
                </a:solidFill>
                <a:latin typeface="Arial Narrow" panose="020B0606020202030204" pitchFamily="34" charset="0"/>
                <a:cs typeface="Times New Roman" panose="02020603050405020304" pitchFamily="18" charset="0"/>
              </a:defRPr>
            </a:lvl1pPr>
          </a:lstStyle>
          <a:p>
            <a:r>
              <a:rPr lang="fr-FR" dirty="0" smtClean="0"/>
              <a:t>Merci</a:t>
            </a:r>
            <a:br>
              <a:rPr lang="fr-FR" dirty="0" smtClean="0"/>
            </a:br>
            <a:endParaRPr lang="fr-CA" dirty="0"/>
          </a:p>
        </p:txBody>
      </p:sp>
    </p:spTree>
    <p:extLst>
      <p:ext uri="{BB962C8B-B14F-4D97-AF65-F5344CB8AC3E}">
        <p14:creationId xmlns:p14="http://schemas.microsoft.com/office/powerpoint/2010/main" val="320668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D3BD7DA-67B7-4CC1-928A-9CF4223F0B1C}" type="slidenum">
              <a:rPr lang="fr-CA" smtClean="0"/>
              <a:pPr/>
              <a:t>‹N°›</a:t>
            </a:fld>
            <a:endParaRPr lang="fr-CA" dirty="0"/>
          </a:p>
        </p:txBody>
      </p:sp>
    </p:spTree>
    <p:extLst>
      <p:ext uri="{BB962C8B-B14F-4D97-AF65-F5344CB8AC3E}">
        <p14:creationId xmlns:p14="http://schemas.microsoft.com/office/powerpoint/2010/main" val="3346805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48FB61FF-53D1-4A35-906F-8EA575C1FC69}" type="datetimeFigureOut">
              <a:rPr lang="fr-CA" smtClean="0"/>
              <a:t>2016-01-15</a:t>
            </a:fld>
            <a:endParaRPr lang="fr-CA"/>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CA"/>
          </a:p>
        </p:txBody>
      </p:sp>
      <p:sp>
        <p:nvSpPr>
          <p:cNvPr id="6" name="Espace réservé du numéro de diapositive 5"/>
          <p:cNvSpPr>
            <a:spLocks noGrp="1"/>
          </p:cNvSpPr>
          <p:nvPr>
            <p:ph type="sldNum" sz="quarter" idx="12"/>
          </p:nvPr>
        </p:nvSpPr>
        <p:spPr/>
        <p:txBody>
          <a:bodyPr/>
          <a:lstStyle/>
          <a:p>
            <a:fld id="{96186FB2-F05A-48D2-9572-4BE55D7DFF38}" type="slidenum">
              <a:rPr lang="fr-CA" smtClean="0"/>
              <a:t>‹N°›</a:t>
            </a:fld>
            <a:endParaRPr lang="fr-CA"/>
          </a:p>
        </p:txBody>
      </p:sp>
    </p:spTree>
    <p:extLst>
      <p:ext uri="{BB962C8B-B14F-4D97-AF65-F5344CB8AC3E}">
        <p14:creationId xmlns:p14="http://schemas.microsoft.com/office/powerpoint/2010/main" val="134310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10"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sp>
        <p:nvSpPr>
          <p:cNvPr id="11" name="Titre 18"/>
          <p:cNvSpPr>
            <a:spLocks noGrp="1"/>
          </p:cNvSpPr>
          <p:nvPr>
            <p:ph type="title"/>
          </p:nvPr>
        </p:nvSpPr>
        <p:spPr>
          <a:xfrm>
            <a:off x="804337" y="796911"/>
            <a:ext cx="7492997" cy="837305"/>
          </a:xfrm>
          <a:prstGeom prst="rect">
            <a:avLst/>
          </a:prstGeom>
        </p:spPr>
        <p:txBody>
          <a:bodyPr/>
          <a:lstStyle>
            <a:lvl1pPr marL="0" indent="0" algn="l">
              <a:defRPr sz="4000" b="0">
                <a:solidFill>
                  <a:srgbClr val="CD0920"/>
                </a:solidFill>
                <a:latin typeface="Arial Narrow" panose="020B0606020202030204" pitchFamily="34" charset="0"/>
                <a:cs typeface="Times New Roman" panose="02020603050405020304" pitchFamily="18" charset="0"/>
              </a:defRPr>
            </a:lvl1pPr>
          </a:lstStyle>
          <a:p>
            <a:r>
              <a:rPr lang="fr-FR" smtClean="0"/>
              <a:t>Modifiez le style du titre</a:t>
            </a:r>
            <a:endParaRPr lang="fr-CA" dirty="0"/>
          </a:p>
        </p:txBody>
      </p:sp>
      <p:sp>
        <p:nvSpPr>
          <p:cNvPr id="14" name="Espace réservé du contenu 2"/>
          <p:cNvSpPr>
            <a:spLocks noGrp="1"/>
          </p:cNvSpPr>
          <p:nvPr>
            <p:ph idx="1" hasCustomPrompt="1"/>
          </p:nvPr>
        </p:nvSpPr>
        <p:spPr>
          <a:xfrm>
            <a:off x="804337" y="2389479"/>
            <a:ext cx="7492997" cy="3486303"/>
          </a:xfrm>
          <a:prstGeom prst="rect">
            <a:avLst/>
          </a:prstGeom>
        </p:spPr>
        <p:txBody>
          <a:bodyPr>
            <a:noAutofit/>
          </a:bodyPr>
          <a:lstStyle>
            <a:lvl1pPr marL="177800" indent="-177800">
              <a:spcBef>
                <a:spcPts val="300"/>
              </a:spcBef>
              <a:spcAft>
                <a:spcPts val="600"/>
              </a:spcAft>
              <a:buClr>
                <a:srgbClr val="E7021A"/>
              </a:buClr>
              <a:defRPr sz="1800">
                <a:solidFill>
                  <a:schemeClr val="tx1">
                    <a:lumMod val="75000"/>
                    <a:lumOff val="25000"/>
                  </a:schemeClr>
                </a:solidFill>
                <a:latin typeface="Arial Narrow"/>
                <a:cs typeface="Arial Narrow"/>
              </a:defRPr>
            </a:lvl1pPr>
            <a:lvl2pPr marL="355600" indent="-177800">
              <a:spcBef>
                <a:spcPts val="0"/>
              </a:spcBef>
              <a:spcAft>
                <a:spcPts val="600"/>
              </a:spcAft>
              <a:buFont typeface="Arial" panose="020B0604020202020204" pitchFamily="34" charset="0"/>
              <a:buChar char="»"/>
              <a:defRPr sz="1600" b="0">
                <a:solidFill>
                  <a:schemeClr val="tx1">
                    <a:lumMod val="75000"/>
                    <a:lumOff val="25000"/>
                  </a:schemeClr>
                </a:solidFill>
                <a:latin typeface="Arial Narrow"/>
                <a:cs typeface="Arial Narrow"/>
              </a:defRPr>
            </a:lvl2pPr>
            <a:lvl3pPr marL="541338" indent="-185738">
              <a:spcBef>
                <a:spcPts val="0"/>
              </a:spcBef>
              <a:spcAft>
                <a:spcPts val="300"/>
              </a:spcAft>
              <a:defRPr sz="1400">
                <a:solidFill>
                  <a:schemeClr val="bg1">
                    <a:lumMod val="50000"/>
                  </a:schemeClr>
                </a:solidFill>
                <a:latin typeface="Arial Narrow"/>
                <a:cs typeface="Arial Narrow"/>
              </a:defRPr>
            </a:lvl3pPr>
            <a:lvl4pPr>
              <a:defRPr sz="1600">
                <a:solidFill>
                  <a:schemeClr val="tx1">
                    <a:lumMod val="50000"/>
                    <a:lumOff val="50000"/>
                  </a:schemeClr>
                </a:solidFill>
                <a:latin typeface="Arial Narrow"/>
                <a:cs typeface="Arial Narrow"/>
              </a:defRPr>
            </a:lvl4pPr>
            <a:lvl5pPr>
              <a:defRPr sz="1600">
                <a:solidFill>
                  <a:schemeClr val="tx1">
                    <a:lumMod val="50000"/>
                    <a:lumOff val="50000"/>
                  </a:schemeClr>
                </a:solidFill>
                <a:latin typeface="Arial Narrow"/>
                <a:cs typeface="Arial Narrow"/>
              </a:defRPr>
            </a:lvl5pPr>
          </a:lstStyle>
          <a:p>
            <a:pPr lvl="0"/>
            <a:r>
              <a:rPr lang="fr-CA" dirty="0" smtClean="0"/>
              <a:t>Cliquez pour modifier le texte </a:t>
            </a:r>
          </a:p>
          <a:p>
            <a:pPr lvl="1"/>
            <a:r>
              <a:rPr lang="fr-CA" dirty="0" smtClean="0"/>
              <a:t>Deuxième niveau</a:t>
            </a:r>
          </a:p>
          <a:p>
            <a:pPr lvl="2"/>
            <a:r>
              <a:rPr lang="fr-CA" dirty="0" smtClean="0"/>
              <a:t>Troisième niveau</a:t>
            </a:r>
          </a:p>
        </p:txBody>
      </p:sp>
      <p:sp>
        <p:nvSpPr>
          <p:cNvPr id="16" name="Espace réservé du texte 6"/>
          <p:cNvSpPr>
            <a:spLocks noGrp="1"/>
          </p:cNvSpPr>
          <p:nvPr>
            <p:ph type="body" sz="quarter" idx="13" hasCustomPrompt="1"/>
          </p:nvPr>
        </p:nvSpPr>
        <p:spPr>
          <a:xfrm>
            <a:off x="804337" y="1651150"/>
            <a:ext cx="7492997" cy="721395"/>
          </a:xfrm>
          <a:prstGeom prst="rect">
            <a:avLst/>
          </a:prstGeom>
        </p:spPr>
        <p:txBody>
          <a:bodyPr>
            <a:noAutofit/>
          </a:bodyPr>
          <a:lstStyle>
            <a:lvl1pPr marL="0" indent="0">
              <a:spcBef>
                <a:spcPts val="1200"/>
              </a:spcBef>
              <a:buNone/>
              <a:defRPr sz="2000" b="1">
                <a:solidFill>
                  <a:schemeClr val="tx1">
                    <a:lumMod val="75000"/>
                    <a:lumOff val="25000"/>
                  </a:schemeClr>
                </a:solidFill>
                <a:latin typeface="Arial Narrow" panose="020B0606020202030204" pitchFamily="34" charset="0"/>
                <a:cs typeface="Times New Roman" panose="02020603050405020304" pitchFamily="18" charset="0"/>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 1</a:t>
            </a:r>
          </a:p>
        </p:txBody>
      </p:sp>
    </p:spTree>
    <p:extLst>
      <p:ext uri="{BB962C8B-B14F-4D97-AF65-F5344CB8AC3E}">
        <p14:creationId xmlns:p14="http://schemas.microsoft.com/office/powerpoint/2010/main" val="419800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sur deux lignes et contenu">
    <p:spTree>
      <p:nvGrpSpPr>
        <p:cNvPr id="1" name=""/>
        <p:cNvGrpSpPr/>
        <p:nvPr/>
      </p:nvGrpSpPr>
      <p:grpSpPr>
        <a:xfrm>
          <a:off x="0" y="0"/>
          <a:ext cx="0" cy="0"/>
          <a:chOff x="0" y="0"/>
          <a:chExt cx="0" cy="0"/>
        </a:xfrm>
      </p:grpSpPr>
      <p:sp>
        <p:nvSpPr>
          <p:cNvPr id="32" name="Titre 18"/>
          <p:cNvSpPr>
            <a:spLocks noGrp="1"/>
          </p:cNvSpPr>
          <p:nvPr>
            <p:ph type="title"/>
          </p:nvPr>
        </p:nvSpPr>
        <p:spPr>
          <a:xfrm>
            <a:off x="804337" y="796911"/>
            <a:ext cx="7492997" cy="1347744"/>
          </a:xfrm>
          <a:prstGeom prst="rect">
            <a:avLst/>
          </a:prstGeom>
        </p:spPr>
        <p:txBody>
          <a:bodyPr/>
          <a:lstStyle>
            <a:lvl1pPr marL="0" indent="0" algn="l">
              <a:defRPr sz="4000" b="0">
                <a:solidFill>
                  <a:srgbClr val="CD0920"/>
                </a:solidFill>
                <a:latin typeface="Arial Narrow" panose="020B0606020202030204" pitchFamily="34" charset="0"/>
                <a:cs typeface="Times New Roman" panose="02020603050405020304" pitchFamily="18" charset="0"/>
              </a:defRPr>
            </a:lvl1pPr>
          </a:lstStyle>
          <a:p>
            <a:r>
              <a:rPr lang="fr-FR" smtClean="0"/>
              <a:t>Modifiez le style du titre</a:t>
            </a:r>
            <a:endParaRPr lang="fr-CA" dirty="0"/>
          </a:p>
        </p:txBody>
      </p:sp>
      <p:sp>
        <p:nvSpPr>
          <p:cNvPr id="15" name="Espace réservé du contenu 2"/>
          <p:cNvSpPr>
            <a:spLocks noGrp="1"/>
          </p:cNvSpPr>
          <p:nvPr>
            <p:ph idx="1" hasCustomPrompt="1"/>
          </p:nvPr>
        </p:nvSpPr>
        <p:spPr>
          <a:xfrm>
            <a:off x="804337" y="2895449"/>
            <a:ext cx="7492997" cy="2971866"/>
          </a:xfrm>
          <a:prstGeom prst="rect">
            <a:avLst/>
          </a:prstGeom>
        </p:spPr>
        <p:txBody>
          <a:bodyPr>
            <a:noAutofit/>
          </a:bodyPr>
          <a:lstStyle>
            <a:lvl1pPr marL="177800" indent="-177800">
              <a:spcBef>
                <a:spcPts val="1200"/>
              </a:spcBef>
              <a:spcAft>
                <a:spcPts val="600"/>
              </a:spcAft>
              <a:buClr>
                <a:srgbClr val="E7021A"/>
              </a:buClr>
              <a:defRPr sz="1800">
                <a:solidFill>
                  <a:schemeClr val="tx1">
                    <a:lumMod val="75000"/>
                    <a:lumOff val="25000"/>
                  </a:schemeClr>
                </a:solidFill>
                <a:latin typeface="Arial Narrow"/>
                <a:cs typeface="Arial Narrow"/>
              </a:defRPr>
            </a:lvl1pPr>
            <a:lvl2pPr marL="355600" indent="-177800">
              <a:spcBef>
                <a:spcPts val="0"/>
              </a:spcBef>
              <a:spcAft>
                <a:spcPts val="600"/>
              </a:spcAft>
              <a:buFont typeface="Arial" panose="020B0604020202020204" pitchFamily="34" charset="0"/>
              <a:buChar char="»"/>
              <a:defRPr sz="1600" b="0">
                <a:solidFill>
                  <a:schemeClr val="tx1">
                    <a:lumMod val="75000"/>
                    <a:lumOff val="25000"/>
                  </a:schemeClr>
                </a:solidFill>
                <a:latin typeface="Arial Narrow"/>
                <a:cs typeface="Arial Narrow"/>
              </a:defRPr>
            </a:lvl2pPr>
            <a:lvl3pPr marL="541338" indent="-185738">
              <a:spcBef>
                <a:spcPts val="0"/>
              </a:spcBef>
              <a:spcAft>
                <a:spcPts val="300"/>
              </a:spcAft>
              <a:defRPr sz="1400">
                <a:solidFill>
                  <a:schemeClr val="bg1">
                    <a:lumMod val="50000"/>
                  </a:schemeClr>
                </a:solidFill>
                <a:latin typeface="Arial Narrow"/>
                <a:cs typeface="Arial Narrow"/>
              </a:defRPr>
            </a:lvl3pPr>
            <a:lvl4pPr>
              <a:defRPr sz="1600">
                <a:solidFill>
                  <a:schemeClr val="tx1">
                    <a:lumMod val="50000"/>
                    <a:lumOff val="50000"/>
                  </a:schemeClr>
                </a:solidFill>
                <a:latin typeface="Arial Narrow"/>
                <a:cs typeface="Arial Narrow"/>
              </a:defRPr>
            </a:lvl4pPr>
            <a:lvl5pPr>
              <a:defRPr sz="1600">
                <a:solidFill>
                  <a:schemeClr val="tx1">
                    <a:lumMod val="50000"/>
                    <a:lumOff val="50000"/>
                  </a:schemeClr>
                </a:solidFill>
                <a:latin typeface="Arial Narrow"/>
                <a:cs typeface="Arial Narrow"/>
              </a:defRPr>
            </a:lvl5pPr>
          </a:lstStyle>
          <a:p>
            <a:pPr lvl="0"/>
            <a:r>
              <a:rPr lang="fr-CA" dirty="0" smtClean="0"/>
              <a:t>Cliquez pour modifier le texte </a:t>
            </a:r>
          </a:p>
          <a:p>
            <a:pPr lvl="1"/>
            <a:r>
              <a:rPr lang="fr-CA" dirty="0" smtClean="0"/>
              <a:t>Deuxième niveau</a:t>
            </a:r>
          </a:p>
          <a:p>
            <a:pPr lvl="2"/>
            <a:r>
              <a:rPr lang="fr-CA" dirty="0" smtClean="0"/>
              <a:t>Troisième niveau</a:t>
            </a:r>
          </a:p>
        </p:txBody>
      </p:sp>
      <p:sp>
        <p:nvSpPr>
          <p:cNvPr id="29"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sp>
        <p:nvSpPr>
          <p:cNvPr id="17" name="Espace réservé du texte 6"/>
          <p:cNvSpPr>
            <a:spLocks noGrp="1"/>
          </p:cNvSpPr>
          <p:nvPr>
            <p:ph type="body" sz="quarter" idx="13" hasCustomPrompt="1"/>
          </p:nvPr>
        </p:nvSpPr>
        <p:spPr>
          <a:xfrm>
            <a:off x="804337" y="2157120"/>
            <a:ext cx="7492997" cy="721395"/>
          </a:xfrm>
          <a:prstGeom prst="rect">
            <a:avLst/>
          </a:prstGeom>
        </p:spPr>
        <p:txBody>
          <a:bodyPr>
            <a:noAutofit/>
          </a:bodyPr>
          <a:lstStyle>
            <a:lvl1pPr marL="0" indent="0">
              <a:spcBef>
                <a:spcPts val="1200"/>
              </a:spcBef>
              <a:buNone/>
              <a:defRPr sz="2000" b="1">
                <a:solidFill>
                  <a:schemeClr val="tx1">
                    <a:lumMod val="75000"/>
                    <a:lumOff val="25000"/>
                  </a:schemeClr>
                </a:solidFill>
                <a:latin typeface="Arial Narrow" panose="020B0606020202030204" pitchFamily="34" charset="0"/>
                <a:cs typeface="Times New Roman" panose="02020603050405020304" pitchFamily="18" charset="0"/>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 1</a:t>
            </a:r>
          </a:p>
        </p:txBody>
      </p:sp>
    </p:spTree>
    <p:extLst>
      <p:ext uri="{BB962C8B-B14F-4D97-AF65-F5344CB8AC3E}">
        <p14:creationId xmlns:p14="http://schemas.microsoft.com/office/powerpoint/2010/main" val="19881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8" name="Espace réservé du texte 6"/>
          <p:cNvSpPr>
            <a:spLocks noGrp="1"/>
          </p:cNvSpPr>
          <p:nvPr>
            <p:ph type="body" sz="quarter" idx="15" hasCustomPrompt="1"/>
          </p:nvPr>
        </p:nvSpPr>
        <p:spPr>
          <a:xfrm>
            <a:off x="804337" y="1651150"/>
            <a:ext cx="7492997" cy="721395"/>
          </a:xfrm>
          <a:prstGeom prst="rect">
            <a:avLst/>
          </a:prstGeom>
        </p:spPr>
        <p:txBody>
          <a:bodyPr>
            <a:noAutofit/>
          </a:bodyPr>
          <a:lstStyle>
            <a:lvl1pPr marL="0" indent="0">
              <a:spcBef>
                <a:spcPts val="1200"/>
              </a:spcBef>
              <a:buNone/>
              <a:defRPr sz="2000" b="1">
                <a:solidFill>
                  <a:schemeClr val="tx1">
                    <a:lumMod val="75000"/>
                    <a:lumOff val="25000"/>
                  </a:schemeClr>
                </a:solidFill>
                <a:latin typeface="Arial Narrow" panose="020B0606020202030204" pitchFamily="34" charset="0"/>
                <a:cs typeface="Times New Roman" panose="02020603050405020304" pitchFamily="18" charset="0"/>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 1</a:t>
            </a:r>
          </a:p>
        </p:txBody>
      </p:sp>
      <p:sp>
        <p:nvSpPr>
          <p:cNvPr id="15" name="Espace réservé du contenu 2"/>
          <p:cNvSpPr>
            <a:spLocks noGrp="1"/>
          </p:cNvSpPr>
          <p:nvPr>
            <p:ph idx="1" hasCustomPrompt="1"/>
          </p:nvPr>
        </p:nvSpPr>
        <p:spPr>
          <a:xfrm>
            <a:off x="804337" y="2389479"/>
            <a:ext cx="3555994" cy="3452435"/>
          </a:xfrm>
          <a:prstGeom prst="rect">
            <a:avLst/>
          </a:prstGeom>
        </p:spPr>
        <p:txBody>
          <a:bodyPr>
            <a:noAutofit/>
          </a:bodyPr>
          <a:lstStyle>
            <a:lvl1pPr marL="177800" indent="-177800">
              <a:spcBef>
                <a:spcPts val="1200"/>
              </a:spcBef>
              <a:spcAft>
                <a:spcPts val="600"/>
              </a:spcAft>
              <a:buClr>
                <a:srgbClr val="E7021A"/>
              </a:buClr>
              <a:defRPr sz="1800">
                <a:solidFill>
                  <a:schemeClr val="tx1">
                    <a:lumMod val="75000"/>
                    <a:lumOff val="25000"/>
                  </a:schemeClr>
                </a:solidFill>
                <a:latin typeface="Arial Narrow"/>
                <a:cs typeface="Arial Narrow"/>
              </a:defRPr>
            </a:lvl1pPr>
            <a:lvl2pPr marL="355600" indent="-177800">
              <a:spcBef>
                <a:spcPts val="0"/>
              </a:spcBef>
              <a:spcAft>
                <a:spcPts val="600"/>
              </a:spcAft>
              <a:buFont typeface="Arial" panose="020B0604020202020204" pitchFamily="34" charset="0"/>
              <a:buChar char="»"/>
              <a:defRPr sz="1600" b="0">
                <a:solidFill>
                  <a:schemeClr val="tx1">
                    <a:lumMod val="75000"/>
                    <a:lumOff val="25000"/>
                  </a:schemeClr>
                </a:solidFill>
                <a:latin typeface="Arial Narrow"/>
                <a:cs typeface="Arial Narrow"/>
              </a:defRPr>
            </a:lvl2pPr>
            <a:lvl3pPr marL="541338" indent="-185738">
              <a:spcBef>
                <a:spcPts val="0"/>
              </a:spcBef>
              <a:spcAft>
                <a:spcPts val="300"/>
              </a:spcAft>
              <a:defRPr sz="1400">
                <a:solidFill>
                  <a:schemeClr val="bg1">
                    <a:lumMod val="50000"/>
                  </a:schemeClr>
                </a:solidFill>
                <a:latin typeface="Arial Narrow"/>
                <a:cs typeface="Arial Narrow"/>
              </a:defRPr>
            </a:lvl3pPr>
            <a:lvl4pPr>
              <a:defRPr sz="1600">
                <a:solidFill>
                  <a:schemeClr val="tx1">
                    <a:lumMod val="50000"/>
                    <a:lumOff val="50000"/>
                  </a:schemeClr>
                </a:solidFill>
                <a:latin typeface="Arial Narrow"/>
                <a:cs typeface="Arial Narrow"/>
              </a:defRPr>
            </a:lvl4pPr>
            <a:lvl5pPr>
              <a:defRPr sz="1600">
                <a:solidFill>
                  <a:schemeClr val="tx1">
                    <a:lumMod val="50000"/>
                    <a:lumOff val="50000"/>
                  </a:schemeClr>
                </a:solidFill>
                <a:latin typeface="Arial Narrow"/>
                <a:cs typeface="Arial Narrow"/>
              </a:defRPr>
            </a:lvl5pPr>
          </a:lstStyle>
          <a:p>
            <a:pPr lvl="0"/>
            <a:r>
              <a:rPr lang="fr-CA" dirty="0" smtClean="0"/>
              <a:t>Cliquez pour modifier le texte</a:t>
            </a:r>
          </a:p>
          <a:p>
            <a:pPr lvl="1"/>
            <a:r>
              <a:rPr lang="fr-CA" dirty="0" smtClean="0"/>
              <a:t>Deuxième niveau</a:t>
            </a:r>
          </a:p>
          <a:p>
            <a:pPr lvl="2"/>
            <a:r>
              <a:rPr lang="fr-CA" dirty="0" smtClean="0"/>
              <a:t>Troisième niveau</a:t>
            </a:r>
          </a:p>
        </p:txBody>
      </p:sp>
      <p:sp>
        <p:nvSpPr>
          <p:cNvPr id="10" name="Espace réservé du contenu 2"/>
          <p:cNvSpPr>
            <a:spLocks noGrp="1"/>
          </p:cNvSpPr>
          <p:nvPr>
            <p:ph idx="14" hasCustomPrompt="1"/>
          </p:nvPr>
        </p:nvSpPr>
        <p:spPr>
          <a:xfrm>
            <a:off x="4783673" y="2389479"/>
            <a:ext cx="3555994" cy="3452435"/>
          </a:xfrm>
          <a:prstGeom prst="rect">
            <a:avLst/>
          </a:prstGeom>
        </p:spPr>
        <p:txBody>
          <a:bodyPr>
            <a:noAutofit/>
          </a:bodyPr>
          <a:lstStyle>
            <a:lvl1pPr marL="177800" indent="-177800">
              <a:spcBef>
                <a:spcPts val="1200"/>
              </a:spcBef>
              <a:spcAft>
                <a:spcPts val="600"/>
              </a:spcAft>
              <a:buClr>
                <a:srgbClr val="E7021A"/>
              </a:buClr>
              <a:defRPr sz="1800">
                <a:solidFill>
                  <a:schemeClr val="tx1">
                    <a:lumMod val="75000"/>
                    <a:lumOff val="25000"/>
                  </a:schemeClr>
                </a:solidFill>
                <a:latin typeface="Arial Narrow"/>
                <a:cs typeface="Arial Narrow"/>
              </a:defRPr>
            </a:lvl1pPr>
            <a:lvl2pPr marL="355600" indent="-177800">
              <a:spcBef>
                <a:spcPts val="0"/>
              </a:spcBef>
              <a:spcAft>
                <a:spcPts val="600"/>
              </a:spcAft>
              <a:buFont typeface="Arial" panose="020B0604020202020204" pitchFamily="34" charset="0"/>
              <a:buChar char="»"/>
              <a:defRPr sz="1600" b="0">
                <a:solidFill>
                  <a:schemeClr val="tx1">
                    <a:lumMod val="75000"/>
                    <a:lumOff val="25000"/>
                  </a:schemeClr>
                </a:solidFill>
                <a:latin typeface="Arial Narrow"/>
                <a:cs typeface="Arial Narrow"/>
              </a:defRPr>
            </a:lvl2pPr>
            <a:lvl3pPr marL="541338" indent="-185738">
              <a:spcBef>
                <a:spcPts val="0"/>
              </a:spcBef>
              <a:spcAft>
                <a:spcPts val="300"/>
              </a:spcAft>
              <a:defRPr sz="1400">
                <a:solidFill>
                  <a:schemeClr val="bg1">
                    <a:lumMod val="50000"/>
                  </a:schemeClr>
                </a:solidFill>
                <a:latin typeface="Arial Narrow"/>
                <a:cs typeface="Arial Narrow"/>
              </a:defRPr>
            </a:lvl3pPr>
            <a:lvl4pPr>
              <a:defRPr sz="1600">
                <a:solidFill>
                  <a:schemeClr val="tx1">
                    <a:lumMod val="50000"/>
                    <a:lumOff val="50000"/>
                  </a:schemeClr>
                </a:solidFill>
                <a:latin typeface="Arial Narrow"/>
                <a:cs typeface="Arial Narrow"/>
              </a:defRPr>
            </a:lvl4pPr>
            <a:lvl5pPr>
              <a:defRPr sz="1600">
                <a:solidFill>
                  <a:schemeClr val="tx1">
                    <a:lumMod val="50000"/>
                    <a:lumOff val="50000"/>
                  </a:schemeClr>
                </a:solidFill>
                <a:latin typeface="Arial Narrow"/>
                <a:cs typeface="Arial Narrow"/>
              </a:defRPr>
            </a:lvl5pPr>
          </a:lstStyle>
          <a:p>
            <a:pPr lvl="0"/>
            <a:r>
              <a:rPr lang="fr-CA" dirty="0" smtClean="0"/>
              <a:t>Cliquez pour modifier le texte</a:t>
            </a:r>
          </a:p>
          <a:p>
            <a:pPr lvl="1"/>
            <a:r>
              <a:rPr lang="fr-CA" dirty="0" smtClean="0"/>
              <a:t>Deuxième niveau</a:t>
            </a:r>
          </a:p>
          <a:p>
            <a:pPr lvl="2"/>
            <a:r>
              <a:rPr lang="fr-CA" dirty="0" smtClean="0"/>
              <a:t>Troisième niveau</a:t>
            </a:r>
          </a:p>
        </p:txBody>
      </p:sp>
      <p:sp>
        <p:nvSpPr>
          <p:cNvPr id="14"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sp>
        <p:nvSpPr>
          <p:cNvPr id="12" name="Titre 18"/>
          <p:cNvSpPr>
            <a:spLocks noGrp="1"/>
          </p:cNvSpPr>
          <p:nvPr>
            <p:ph type="title"/>
          </p:nvPr>
        </p:nvSpPr>
        <p:spPr>
          <a:xfrm>
            <a:off x="804337" y="796911"/>
            <a:ext cx="7492997" cy="837305"/>
          </a:xfrm>
          <a:prstGeom prst="rect">
            <a:avLst/>
          </a:prstGeom>
        </p:spPr>
        <p:txBody>
          <a:bodyPr/>
          <a:lstStyle>
            <a:lvl1pPr marL="0" indent="0" algn="l">
              <a:defRPr sz="4000" b="0">
                <a:solidFill>
                  <a:srgbClr val="CD0920"/>
                </a:solidFill>
                <a:latin typeface="Arial Narrow" panose="020B0606020202030204" pitchFamily="34" charset="0"/>
                <a:cs typeface="Times New Roman" panose="02020603050405020304" pitchFamily="18" charset="0"/>
              </a:defRPr>
            </a:lvl1pPr>
          </a:lstStyle>
          <a:p>
            <a:r>
              <a:rPr lang="fr-FR" smtClean="0"/>
              <a:t>Modifiez le style du titre</a:t>
            </a:r>
            <a:endParaRPr lang="fr-CA" dirty="0"/>
          </a:p>
        </p:txBody>
      </p:sp>
    </p:spTree>
    <p:extLst>
      <p:ext uri="{BB962C8B-B14F-4D97-AF65-F5344CB8AC3E}">
        <p14:creationId xmlns:p14="http://schemas.microsoft.com/office/powerpoint/2010/main" val="142642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e et image">
    <p:spTree>
      <p:nvGrpSpPr>
        <p:cNvPr id="1" name=""/>
        <p:cNvGrpSpPr/>
        <p:nvPr/>
      </p:nvGrpSpPr>
      <p:grpSpPr>
        <a:xfrm>
          <a:off x="0" y="0"/>
          <a:ext cx="0" cy="0"/>
          <a:chOff x="0" y="0"/>
          <a:chExt cx="0" cy="0"/>
        </a:xfrm>
      </p:grpSpPr>
      <p:sp>
        <p:nvSpPr>
          <p:cNvPr id="7" name="Espace réservé du texte 6"/>
          <p:cNvSpPr>
            <a:spLocks noGrp="1"/>
          </p:cNvSpPr>
          <p:nvPr>
            <p:ph type="body" sz="quarter" idx="15" hasCustomPrompt="1"/>
          </p:nvPr>
        </p:nvSpPr>
        <p:spPr>
          <a:xfrm>
            <a:off x="804337" y="1651150"/>
            <a:ext cx="7492997" cy="721395"/>
          </a:xfrm>
          <a:prstGeom prst="rect">
            <a:avLst/>
          </a:prstGeom>
        </p:spPr>
        <p:txBody>
          <a:bodyPr>
            <a:noAutofit/>
          </a:bodyPr>
          <a:lstStyle>
            <a:lvl1pPr marL="0" indent="0">
              <a:spcBef>
                <a:spcPts val="1200"/>
              </a:spcBef>
              <a:buNone/>
              <a:defRPr sz="2000" b="1">
                <a:solidFill>
                  <a:schemeClr val="tx1">
                    <a:lumMod val="75000"/>
                    <a:lumOff val="25000"/>
                  </a:schemeClr>
                </a:solidFill>
                <a:latin typeface="Arial Narrow" panose="020B0606020202030204" pitchFamily="34" charset="0"/>
                <a:cs typeface="Times New Roman" panose="02020603050405020304" pitchFamily="18" charset="0"/>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 1</a:t>
            </a:r>
          </a:p>
        </p:txBody>
      </p:sp>
      <p:sp>
        <p:nvSpPr>
          <p:cNvPr id="17"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sp>
        <p:nvSpPr>
          <p:cNvPr id="11" name="Espace réservé du contenu 2"/>
          <p:cNvSpPr>
            <a:spLocks noGrp="1"/>
          </p:cNvSpPr>
          <p:nvPr>
            <p:ph idx="18" hasCustomPrompt="1"/>
          </p:nvPr>
        </p:nvSpPr>
        <p:spPr>
          <a:xfrm>
            <a:off x="4783673" y="2389479"/>
            <a:ext cx="3555994" cy="3452435"/>
          </a:xfrm>
          <a:prstGeom prst="rect">
            <a:avLst/>
          </a:prstGeom>
        </p:spPr>
        <p:txBody>
          <a:bodyPr>
            <a:noAutofit/>
          </a:bodyPr>
          <a:lstStyle>
            <a:lvl1pPr marL="177800" indent="-177800">
              <a:spcBef>
                <a:spcPts val="1200"/>
              </a:spcBef>
              <a:spcAft>
                <a:spcPts val="600"/>
              </a:spcAft>
              <a:buClr>
                <a:srgbClr val="E7021A"/>
              </a:buClr>
              <a:defRPr sz="1800">
                <a:solidFill>
                  <a:schemeClr val="tx1">
                    <a:lumMod val="75000"/>
                    <a:lumOff val="25000"/>
                  </a:schemeClr>
                </a:solidFill>
                <a:latin typeface="Arial Narrow"/>
                <a:cs typeface="Arial Narrow"/>
              </a:defRPr>
            </a:lvl1pPr>
            <a:lvl2pPr marL="355600" indent="-177800">
              <a:spcBef>
                <a:spcPts val="0"/>
              </a:spcBef>
              <a:spcAft>
                <a:spcPts val="600"/>
              </a:spcAft>
              <a:buFont typeface="Arial" panose="020B0604020202020204" pitchFamily="34" charset="0"/>
              <a:buChar char="»"/>
              <a:defRPr sz="1600" b="0">
                <a:solidFill>
                  <a:schemeClr val="tx1">
                    <a:lumMod val="75000"/>
                    <a:lumOff val="25000"/>
                  </a:schemeClr>
                </a:solidFill>
                <a:latin typeface="Arial Narrow"/>
                <a:cs typeface="Arial Narrow"/>
              </a:defRPr>
            </a:lvl2pPr>
            <a:lvl3pPr marL="541338" indent="-185738">
              <a:spcBef>
                <a:spcPts val="0"/>
              </a:spcBef>
              <a:spcAft>
                <a:spcPts val="300"/>
              </a:spcAft>
              <a:defRPr sz="1400">
                <a:solidFill>
                  <a:schemeClr val="bg1">
                    <a:lumMod val="50000"/>
                  </a:schemeClr>
                </a:solidFill>
                <a:latin typeface="Arial Narrow"/>
                <a:cs typeface="Arial Narrow"/>
              </a:defRPr>
            </a:lvl3pPr>
            <a:lvl4pPr>
              <a:defRPr sz="1600">
                <a:solidFill>
                  <a:schemeClr val="tx1">
                    <a:lumMod val="50000"/>
                    <a:lumOff val="50000"/>
                  </a:schemeClr>
                </a:solidFill>
                <a:latin typeface="Arial Narrow"/>
                <a:cs typeface="Arial Narrow"/>
              </a:defRPr>
            </a:lvl4pPr>
            <a:lvl5pPr>
              <a:defRPr sz="1600">
                <a:solidFill>
                  <a:schemeClr val="tx1">
                    <a:lumMod val="50000"/>
                    <a:lumOff val="50000"/>
                  </a:schemeClr>
                </a:solidFill>
                <a:latin typeface="Arial Narrow"/>
                <a:cs typeface="Arial Narrow"/>
              </a:defRPr>
            </a:lvl5pPr>
          </a:lstStyle>
          <a:p>
            <a:pPr lvl="0"/>
            <a:r>
              <a:rPr lang="fr-CA" dirty="0" smtClean="0"/>
              <a:t>Cliquez pour modifier le texte Deuxième niveau</a:t>
            </a:r>
          </a:p>
          <a:p>
            <a:pPr lvl="2"/>
            <a:r>
              <a:rPr lang="fr-CA" dirty="0" smtClean="0"/>
              <a:t>Troisième niveau</a:t>
            </a:r>
          </a:p>
        </p:txBody>
      </p:sp>
      <p:sp>
        <p:nvSpPr>
          <p:cNvPr id="14" name="Titre 18"/>
          <p:cNvSpPr>
            <a:spLocks noGrp="1"/>
          </p:cNvSpPr>
          <p:nvPr>
            <p:ph type="title"/>
          </p:nvPr>
        </p:nvSpPr>
        <p:spPr>
          <a:xfrm>
            <a:off x="804337" y="796911"/>
            <a:ext cx="7492997" cy="837305"/>
          </a:xfrm>
          <a:prstGeom prst="rect">
            <a:avLst/>
          </a:prstGeom>
        </p:spPr>
        <p:txBody>
          <a:bodyPr/>
          <a:lstStyle>
            <a:lvl1pPr marL="0" indent="0" algn="l">
              <a:defRPr sz="4000" b="0">
                <a:solidFill>
                  <a:srgbClr val="CD0920"/>
                </a:solidFill>
                <a:latin typeface="Arial Narrow" panose="020B0606020202030204" pitchFamily="34" charset="0"/>
                <a:cs typeface="Times New Roman" panose="02020603050405020304" pitchFamily="18" charset="0"/>
              </a:defRPr>
            </a:lvl1pPr>
          </a:lstStyle>
          <a:p>
            <a:r>
              <a:rPr lang="fr-FR" smtClean="0"/>
              <a:t>Modifiez le style du titre</a:t>
            </a:r>
            <a:endParaRPr lang="fr-CA" dirty="0"/>
          </a:p>
        </p:txBody>
      </p:sp>
      <p:sp>
        <p:nvSpPr>
          <p:cNvPr id="19" name="Espace réservé pour une image  2"/>
          <p:cNvSpPr>
            <a:spLocks noGrp="1"/>
          </p:cNvSpPr>
          <p:nvPr>
            <p:ph type="pic" sz="quarter" idx="19"/>
          </p:nvPr>
        </p:nvSpPr>
        <p:spPr>
          <a:xfrm>
            <a:off x="922869" y="2389479"/>
            <a:ext cx="3437470" cy="3452521"/>
          </a:xfrm>
          <a:prstGeom prst="rect">
            <a:avLst/>
          </a:prstGeom>
          <a:ln w="6350">
            <a:solidFill>
              <a:schemeClr val="bg1">
                <a:lumMod val="50000"/>
              </a:schemeClr>
            </a:solidFill>
          </a:ln>
        </p:spPr>
        <p:txBody>
          <a:bodyPr/>
          <a:lstStyle>
            <a:lvl1pPr marL="0" indent="0">
              <a:buNone/>
              <a:defRPr sz="1800">
                <a:latin typeface="Arial Narrow" panose="020B0606020202030204" pitchFamily="34" charset="0"/>
              </a:defRPr>
            </a:lvl1pPr>
          </a:lstStyle>
          <a:p>
            <a:r>
              <a:rPr lang="fr-FR" smtClean="0"/>
              <a:t>Cliquez sur l'icône pour ajouter une image</a:t>
            </a:r>
            <a:endParaRPr lang="fr-CA" dirty="0"/>
          </a:p>
        </p:txBody>
      </p:sp>
    </p:spTree>
    <p:extLst>
      <p:ext uri="{BB962C8B-B14F-4D97-AF65-F5344CB8AC3E}">
        <p14:creationId xmlns:p14="http://schemas.microsoft.com/office/powerpoint/2010/main" val="243362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sz="quarter" idx="15"/>
          </p:nvPr>
        </p:nvSpPr>
        <p:spPr>
          <a:xfrm>
            <a:off x="922869" y="2389479"/>
            <a:ext cx="7534806" cy="3452521"/>
          </a:xfrm>
          <a:prstGeom prst="rect">
            <a:avLst/>
          </a:prstGeom>
          <a:ln w="6350">
            <a:solidFill>
              <a:schemeClr val="bg1">
                <a:lumMod val="50000"/>
              </a:schemeClr>
            </a:solidFill>
          </a:ln>
        </p:spPr>
        <p:txBody>
          <a:bodyPr/>
          <a:lstStyle>
            <a:lvl1pPr marL="0" indent="0">
              <a:buNone/>
              <a:defRPr sz="1800">
                <a:latin typeface="Arial Narrow" panose="020B0606020202030204" pitchFamily="34" charset="0"/>
              </a:defRPr>
            </a:lvl1pPr>
          </a:lstStyle>
          <a:p>
            <a:r>
              <a:rPr lang="fr-FR" smtClean="0"/>
              <a:t>Cliquez sur l'icône pour ajouter une image</a:t>
            </a:r>
            <a:endParaRPr lang="fr-CA" dirty="0"/>
          </a:p>
        </p:txBody>
      </p:sp>
      <p:sp>
        <p:nvSpPr>
          <p:cNvPr id="11"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sp>
        <p:nvSpPr>
          <p:cNvPr id="12" name="Titre 18"/>
          <p:cNvSpPr>
            <a:spLocks noGrp="1"/>
          </p:cNvSpPr>
          <p:nvPr>
            <p:ph type="title"/>
          </p:nvPr>
        </p:nvSpPr>
        <p:spPr>
          <a:xfrm>
            <a:off x="804337" y="796911"/>
            <a:ext cx="7492997" cy="837305"/>
          </a:xfrm>
          <a:prstGeom prst="rect">
            <a:avLst/>
          </a:prstGeom>
        </p:spPr>
        <p:txBody>
          <a:bodyPr/>
          <a:lstStyle>
            <a:lvl1pPr marL="0" indent="0" algn="l">
              <a:defRPr sz="4000" b="0">
                <a:solidFill>
                  <a:srgbClr val="CD0920"/>
                </a:solidFill>
                <a:latin typeface="Arial Narrow" panose="020B0606020202030204" pitchFamily="34" charset="0"/>
                <a:cs typeface="Times New Roman" panose="02020603050405020304" pitchFamily="18" charset="0"/>
              </a:defRPr>
            </a:lvl1pPr>
          </a:lstStyle>
          <a:p>
            <a:r>
              <a:rPr lang="fr-FR" smtClean="0"/>
              <a:t>Modifiez le style du titre</a:t>
            </a:r>
            <a:endParaRPr lang="fr-CA" dirty="0"/>
          </a:p>
        </p:txBody>
      </p:sp>
      <p:sp>
        <p:nvSpPr>
          <p:cNvPr id="6" name="Espace réservé du texte 6"/>
          <p:cNvSpPr>
            <a:spLocks noGrp="1"/>
          </p:cNvSpPr>
          <p:nvPr>
            <p:ph type="body" sz="quarter" idx="16" hasCustomPrompt="1"/>
          </p:nvPr>
        </p:nvSpPr>
        <p:spPr>
          <a:xfrm>
            <a:off x="804337" y="1651150"/>
            <a:ext cx="7492997" cy="721395"/>
          </a:xfrm>
          <a:prstGeom prst="rect">
            <a:avLst/>
          </a:prstGeom>
        </p:spPr>
        <p:txBody>
          <a:bodyPr>
            <a:noAutofit/>
          </a:bodyPr>
          <a:lstStyle>
            <a:lvl1pPr marL="0" indent="0">
              <a:spcBef>
                <a:spcPts val="1200"/>
              </a:spcBef>
              <a:buNone/>
              <a:defRPr sz="2000" b="1">
                <a:solidFill>
                  <a:schemeClr val="tx1">
                    <a:lumMod val="75000"/>
                    <a:lumOff val="25000"/>
                  </a:schemeClr>
                </a:solidFill>
                <a:latin typeface="Arial Narrow" panose="020B0606020202030204" pitchFamily="34" charset="0"/>
                <a:cs typeface="Times New Roman" panose="02020603050405020304" pitchFamily="18" charset="0"/>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 1</a:t>
            </a:r>
          </a:p>
        </p:txBody>
      </p:sp>
    </p:spTree>
    <p:extLst>
      <p:ext uri="{BB962C8B-B14F-4D97-AF65-F5344CB8AC3E}">
        <p14:creationId xmlns:p14="http://schemas.microsoft.com/office/powerpoint/2010/main" val="173655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29"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sp>
        <p:nvSpPr>
          <p:cNvPr id="32" name="Titre 18"/>
          <p:cNvSpPr>
            <a:spLocks noGrp="1"/>
          </p:cNvSpPr>
          <p:nvPr>
            <p:ph type="title" hasCustomPrompt="1"/>
          </p:nvPr>
        </p:nvSpPr>
        <p:spPr>
          <a:xfrm>
            <a:off x="804335" y="796911"/>
            <a:ext cx="7492997" cy="4936067"/>
          </a:xfrm>
          <a:prstGeom prst="rect">
            <a:avLst/>
          </a:prstGeom>
        </p:spPr>
        <p:txBody>
          <a:bodyPr anchor="t"/>
          <a:lstStyle>
            <a:lvl1pPr marL="0" indent="0" algn="l">
              <a:defRPr sz="9600" b="0">
                <a:solidFill>
                  <a:srgbClr val="CD0920"/>
                </a:solidFill>
                <a:latin typeface="Arial Narrow" panose="020B0606020202030204" pitchFamily="34" charset="0"/>
                <a:cs typeface="Times New Roman" panose="02020603050405020304" pitchFamily="18" charset="0"/>
              </a:defRPr>
            </a:lvl1pPr>
          </a:lstStyle>
          <a:p>
            <a:r>
              <a:rPr lang="fr-FR" dirty="0" smtClean="0"/>
              <a:t>Merci</a:t>
            </a:r>
            <a:br>
              <a:rPr lang="fr-FR" dirty="0" smtClean="0"/>
            </a:br>
            <a:endParaRPr lang="fr-CA" dirty="0"/>
          </a:p>
        </p:txBody>
      </p:sp>
    </p:spTree>
    <p:extLst>
      <p:ext uri="{BB962C8B-B14F-4D97-AF65-F5344CB8AC3E}">
        <p14:creationId xmlns:p14="http://schemas.microsoft.com/office/powerpoint/2010/main" val="15068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6D3BD7DA-67B7-4CC1-928A-9CF4223F0B1C}" type="slidenum">
              <a:rPr lang="fr-CA" smtClean="0"/>
              <a:pPr/>
              <a:t>‹N°›</a:t>
            </a:fld>
            <a:endParaRPr lang="fr-CA" dirty="0"/>
          </a:p>
        </p:txBody>
      </p:sp>
    </p:spTree>
    <p:extLst>
      <p:ext uri="{BB962C8B-B14F-4D97-AF65-F5344CB8AC3E}">
        <p14:creationId xmlns:p14="http://schemas.microsoft.com/office/powerpoint/2010/main" val="13031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age tit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Espace réservé du texte 6"/>
          <p:cNvSpPr>
            <a:spLocks noGrp="1"/>
          </p:cNvSpPr>
          <p:nvPr>
            <p:ph type="body" sz="quarter" idx="13" hasCustomPrompt="1"/>
          </p:nvPr>
        </p:nvSpPr>
        <p:spPr>
          <a:xfrm>
            <a:off x="5350933" y="3742267"/>
            <a:ext cx="3386137" cy="558801"/>
          </a:xfrm>
          <a:prstGeom prst="rect">
            <a:avLst/>
          </a:prstGeom>
        </p:spPr>
        <p:txBody>
          <a:bodyPr>
            <a:noAutofit/>
          </a:bodyPr>
          <a:lstStyle>
            <a:lvl1pPr marL="0" indent="0">
              <a:spcBef>
                <a:spcPts val="1200"/>
              </a:spcBef>
              <a:buNone/>
              <a:defRPr sz="1600" b="0">
                <a:solidFill>
                  <a:schemeClr val="tx1">
                    <a:lumMod val="75000"/>
                    <a:lumOff val="25000"/>
                  </a:schemeClr>
                </a:solidFill>
                <a:latin typeface="Arial Narrow" panose="020B0606020202030204" pitchFamily="34" charset="0"/>
                <a:cs typeface="Times New Roman" panose="02020603050405020304" pitchFamily="18" charset="0"/>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a:t>
            </a:r>
          </a:p>
        </p:txBody>
      </p:sp>
      <p:sp>
        <p:nvSpPr>
          <p:cNvPr id="10" name="Espace réservé du texte 9"/>
          <p:cNvSpPr>
            <a:spLocks noGrp="1"/>
          </p:cNvSpPr>
          <p:nvPr>
            <p:ph type="body" sz="quarter" idx="14" hasCustomPrompt="1"/>
          </p:nvPr>
        </p:nvSpPr>
        <p:spPr>
          <a:xfrm>
            <a:off x="5350933" y="4275663"/>
            <a:ext cx="3386137" cy="321733"/>
          </a:xfrm>
          <a:prstGeom prst="rect">
            <a:avLst/>
          </a:prstGeom>
        </p:spPr>
        <p:txBody>
          <a:bodyPr/>
          <a:lstStyle>
            <a:lvl1pPr marL="0" indent="0">
              <a:buNone/>
              <a:defRPr sz="1000" b="0" baseline="0">
                <a:latin typeface="Arial Narrow" panose="020B0606020202030204" pitchFamily="34" charset="0"/>
              </a:defRPr>
            </a:lvl1pPr>
          </a:lstStyle>
          <a:p>
            <a:pPr lvl="0"/>
            <a:r>
              <a:rPr lang="fr-CA" dirty="0" smtClean="0"/>
              <a:t>Prénom Nom</a:t>
            </a:r>
            <a:br>
              <a:rPr lang="fr-CA" dirty="0" smtClean="0"/>
            </a:br>
            <a:r>
              <a:rPr lang="fr-CA" dirty="0" smtClean="0"/>
              <a:t>Date</a:t>
            </a:r>
            <a:endParaRPr lang="fr-CA" dirty="0"/>
          </a:p>
        </p:txBody>
      </p:sp>
      <p:sp>
        <p:nvSpPr>
          <p:cNvPr id="6" name="Espace réservé du texte 5"/>
          <p:cNvSpPr>
            <a:spLocks noGrp="1"/>
          </p:cNvSpPr>
          <p:nvPr>
            <p:ph type="body" sz="quarter" idx="16" hasCustomPrompt="1"/>
          </p:nvPr>
        </p:nvSpPr>
        <p:spPr>
          <a:xfrm>
            <a:off x="1041400" y="0"/>
            <a:ext cx="7594600" cy="1244599"/>
          </a:xfrm>
          <a:prstGeom prst="rect">
            <a:avLst/>
          </a:prstGeom>
        </p:spPr>
        <p:txBody>
          <a:bodyPr anchor="ctr"/>
          <a:lstStyle>
            <a:lvl1pPr marL="0" indent="0">
              <a:buNone/>
              <a:defRPr sz="3200">
                <a:solidFill>
                  <a:srgbClr val="C00000"/>
                </a:solidFill>
                <a:latin typeface="Arial Narrow" panose="020B0606020202030204" pitchFamily="34" charset="0"/>
                <a:cs typeface="Arial" panose="020B0604020202020204" pitchFamily="34" charset="0"/>
              </a:defRPr>
            </a:lvl1pPr>
          </a:lstStyle>
          <a:p>
            <a:pPr lvl="0"/>
            <a:r>
              <a:rPr lang="fr-FR" dirty="0" smtClean="0"/>
              <a:t>Cliquez pour modifier le titre</a:t>
            </a:r>
            <a:endParaRPr lang="fr-CA" dirty="0"/>
          </a:p>
        </p:txBody>
      </p:sp>
    </p:spTree>
    <p:extLst>
      <p:ext uri="{BB962C8B-B14F-4D97-AF65-F5344CB8AC3E}">
        <p14:creationId xmlns:p14="http://schemas.microsoft.com/office/powerpoint/2010/main" val="8685769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29737" y="6356350"/>
            <a:ext cx="5520264" cy="230832"/>
          </a:xfrm>
          <a:prstGeom prst="rect">
            <a:avLst/>
          </a:prstGeom>
        </p:spPr>
        <p:txBody>
          <a:bodyPr wrap="square">
            <a:spAutoFit/>
          </a:bodyPr>
          <a:lstStyle/>
          <a:p>
            <a:pPr marL="0" indent="0" algn="l" defTabSz="3590925" rtl="0" eaLnBrk="1" latinLnBrk="0" hangingPunct="1">
              <a:tabLst>
                <a:tab pos="7200000" algn="r"/>
                <a:tab pos="7380000" algn="r"/>
              </a:tabLst>
              <a:defRPr/>
            </a:pPr>
            <a:r>
              <a:rPr lang="fr-CA" sz="900" b="0" kern="1200" cap="all" dirty="0" smtClean="0">
                <a:solidFill>
                  <a:srgbClr val="CD0920"/>
                </a:solidFill>
                <a:latin typeface="Arial Narrow"/>
                <a:ea typeface="+mn-ea"/>
                <a:cs typeface="Arial Narrow"/>
              </a:rPr>
              <a:t>Bibliothèque de l'Université Laval</a:t>
            </a:r>
            <a:endParaRPr lang="fr-CA" sz="900" b="0" kern="1200" dirty="0">
              <a:solidFill>
                <a:srgbClr val="5E5E5E"/>
              </a:solidFill>
              <a:latin typeface="Arial Narrow"/>
              <a:ea typeface="+mn-ea"/>
              <a:cs typeface="Arial Narrow"/>
            </a:endParaRPr>
          </a:p>
        </p:txBody>
      </p:sp>
      <p:sp>
        <p:nvSpPr>
          <p:cNvPr id="11"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900" b="1">
                <a:solidFill>
                  <a:schemeClr val="tx1">
                    <a:tint val="75000"/>
                  </a:schemeClr>
                </a:solidFill>
                <a:latin typeface="Arial Narrow" panose="020B0606020202030204" pitchFamily="34" charset="0"/>
              </a:defRPr>
            </a:lvl1pPr>
          </a:lstStyle>
          <a:p>
            <a:fld id="{6D3BD7DA-67B7-4CC1-928A-9CF4223F0B1C}" type="slidenum">
              <a:rPr lang="fr-CA" smtClean="0"/>
              <a:pPr/>
              <a:t>‹N°›</a:t>
            </a:fld>
            <a:endParaRPr lang="fr-CA" dirty="0"/>
          </a:p>
        </p:txBody>
      </p:sp>
      <p:cxnSp>
        <p:nvCxnSpPr>
          <p:cNvPr id="12" name="Connecteur droit 11"/>
          <p:cNvCxnSpPr/>
          <p:nvPr/>
        </p:nvCxnSpPr>
        <p:spPr>
          <a:xfrm>
            <a:off x="922869" y="6330950"/>
            <a:ext cx="7534806"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a:xfrm>
            <a:off x="829737" y="6356350"/>
            <a:ext cx="5520264" cy="230832"/>
          </a:xfrm>
          <a:prstGeom prst="rect">
            <a:avLst/>
          </a:prstGeom>
        </p:spPr>
        <p:txBody>
          <a:bodyPr wrap="square">
            <a:spAutoFit/>
          </a:bodyPr>
          <a:lstStyle/>
          <a:p>
            <a:pPr marL="0" indent="0" algn="l" defTabSz="3590925" rtl="0" eaLnBrk="1" latinLnBrk="0" hangingPunct="1">
              <a:tabLst>
                <a:tab pos="7200000" algn="r"/>
                <a:tab pos="7380000" algn="r"/>
              </a:tabLst>
              <a:defRPr/>
            </a:pPr>
            <a:r>
              <a:rPr lang="fr-CA" sz="900" b="0" kern="1200" cap="all" dirty="0" smtClean="0">
                <a:solidFill>
                  <a:srgbClr val="CD0920"/>
                </a:solidFill>
                <a:latin typeface="Arial Narrow"/>
                <a:ea typeface="+mn-ea"/>
                <a:cs typeface="Arial Narrow"/>
              </a:rPr>
              <a:t>Bibliothèque de l'Université Laval</a:t>
            </a:r>
            <a:endParaRPr lang="fr-CA" sz="900" b="0" kern="1200" dirty="0">
              <a:solidFill>
                <a:srgbClr val="5E5E5E"/>
              </a:solidFill>
              <a:latin typeface="Arial Narrow"/>
              <a:ea typeface="+mn-ea"/>
              <a:cs typeface="Arial Narrow"/>
            </a:endParaRPr>
          </a:p>
        </p:txBody>
      </p:sp>
      <p:cxnSp>
        <p:nvCxnSpPr>
          <p:cNvPr id="6" name="Connecteur droit 5"/>
          <p:cNvCxnSpPr/>
          <p:nvPr userDrawn="1"/>
        </p:nvCxnSpPr>
        <p:spPr>
          <a:xfrm>
            <a:off x="922869" y="6330950"/>
            <a:ext cx="7534806"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0801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661" r:id="rId9"/>
    <p:sldLayoutId id="2147483665" r:id="rId10"/>
    <p:sldLayoutId id="2147483666" r:id="rId11"/>
    <p:sldLayoutId id="2147483664" r:id="rId12"/>
    <p:sldLayoutId id="2147483662" r:id="rId13"/>
    <p:sldLayoutId id="2147483663" r:id="rId14"/>
    <p:sldLayoutId id="2147483660" r:id="rId15"/>
    <p:sldLayoutId id="2147483667" r:id="rId16"/>
    <p:sldLayoutId id="2147483704" r:id="rId17"/>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3.jpg"/><Relationship Id="rId5" Type="http://schemas.openxmlformats.org/officeDocument/2006/relationships/notesSlide" Target="../notesSlides/notesSlide10.xml"/><Relationship Id="rId4"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4.jp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1.xml"/><Relationship Id="rId5" Type="http://schemas.openxmlformats.org/officeDocument/2006/relationships/slideLayout" Target="../slideLayouts/slideLayout10.xml"/><Relationship Id="rId4" Type="http://schemas.openxmlformats.org/officeDocument/2006/relationships/tags" Target="../tags/tag37.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5.jpg"/><Relationship Id="rId5" Type="http://schemas.openxmlformats.org/officeDocument/2006/relationships/notesSlide" Target="../notesSlides/notesSlide12.xml"/><Relationship Id="rId4"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6.jpg"/><Relationship Id="rId5" Type="http://schemas.openxmlformats.org/officeDocument/2006/relationships/notesSlide" Target="../notesSlides/notesSlide13.xml"/><Relationship Id="rId4"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7.jpg"/><Relationship Id="rId5" Type="http://schemas.openxmlformats.org/officeDocument/2006/relationships/notesSlide" Target="../notesSlides/notesSlide14.xml"/><Relationship Id="rId4"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8.jpg"/><Relationship Id="rId5" Type="http://schemas.openxmlformats.org/officeDocument/2006/relationships/notesSlide" Target="../notesSlides/notesSlide15.xml"/><Relationship Id="rId4"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jpg"/><Relationship Id="rId5" Type="http://schemas.openxmlformats.org/officeDocument/2006/relationships/notesSlide" Target="../notesSlides/notesSlide3.xml"/><Relationship Id="rId4"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3.xml"/><Relationship Id="rId7" Type="http://schemas.openxmlformats.org/officeDocument/2006/relationships/notesSlide" Target="../notesSlides/notesSlide5.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0.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6.xml"/><Relationship Id="rId5" Type="http://schemas.openxmlformats.org/officeDocument/2006/relationships/slideLayout" Target="../slideLayouts/slideLayout17.xm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tags" Target="../tags/tag22.xml"/><Relationship Id="rId7" Type="http://schemas.openxmlformats.org/officeDocument/2006/relationships/image" Target="../media/image8.JP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7.xml"/><Relationship Id="rId5" Type="http://schemas.openxmlformats.org/officeDocument/2006/relationships/slideLayout" Target="../slideLayouts/slideLayout10.xml"/><Relationship Id="rId4" Type="http://schemas.openxmlformats.org/officeDocument/2006/relationships/tags" Target="../tags/tag23.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26.xml"/><Relationship Id="rId7" Type="http://schemas.openxmlformats.org/officeDocument/2006/relationships/image" Target="../media/image10.jp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8.xml"/><Relationship Id="rId5" Type="http://schemas.openxmlformats.org/officeDocument/2006/relationships/slideLayout" Target="../slideLayouts/slideLayout10.xml"/><Relationship Id="rId4"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2.JPG"/><Relationship Id="rId5" Type="http://schemas.openxmlformats.org/officeDocument/2006/relationships/notesSlide" Target="../notesSlides/notesSlide9.xml"/><Relationship Id="rId4"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custDataLst>
              <p:tags r:id="rId1"/>
            </p:custDataLst>
          </p:nvPr>
        </p:nvSpPr>
        <p:spPr/>
        <p:txBody>
          <a:bodyPr/>
          <a:lstStyle/>
          <a:p>
            <a:r>
              <a:rPr lang="fr-CA" dirty="0" smtClean="0"/>
              <a:t>Émilie Fortin</a:t>
            </a:r>
          </a:p>
          <a:p>
            <a:r>
              <a:rPr lang="fr-CA" dirty="0" smtClean="0"/>
              <a:t>12 janvier 2014</a:t>
            </a:r>
            <a:endParaRPr lang="fr-CA" dirty="0"/>
          </a:p>
        </p:txBody>
      </p:sp>
      <p:sp>
        <p:nvSpPr>
          <p:cNvPr id="4" name="Espace réservé du texte 3"/>
          <p:cNvSpPr>
            <a:spLocks noGrp="1"/>
          </p:cNvSpPr>
          <p:nvPr>
            <p:ph type="body" sz="quarter" idx="16"/>
            <p:custDataLst>
              <p:tags r:id="rId2"/>
            </p:custDataLst>
          </p:nvPr>
        </p:nvSpPr>
        <p:spPr>
          <a:xfrm>
            <a:off x="1041400" y="338670"/>
            <a:ext cx="7594600" cy="863600"/>
          </a:xfrm>
        </p:spPr>
        <p:txBody>
          <a:bodyPr anchor="t"/>
          <a:lstStyle/>
          <a:p>
            <a:pPr>
              <a:spcBef>
                <a:spcPts val="0"/>
              </a:spcBef>
            </a:pPr>
            <a:r>
              <a:rPr lang="fr-CA" sz="2800" dirty="0"/>
              <a:t>Préservation des documents audiovisuels</a:t>
            </a:r>
            <a:endParaRPr lang="fr-CA" sz="2800" dirty="0" smtClean="0"/>
          </a:p>
        </p:txBody>
      </p:sp>
    </p:spTree>
    <p:extLst>
      <p:ext uri="{BB962C8B-B14F-4D97-AF65-F5344CB8AC3E}">
        <p14:creationId xmlns:p14="http://schemas.microsoft.com/office/powerpoint/2010/main" val="379131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10</a:t>
            </a:fld>
            <a:endParaRPr lang="fr-CA" dirty="0"/>
          </a:p>
        </p:txBody>
      </p:sp>
      <p:sp>
        <p:nvSpPr>
          <p:cNvPr id="3" name="Titre 2"/>
          <p:cNvSpPr>
            <a:spLocks noGrp="1"/>
          </p:cNvSpPr>
          <p:nvPr>
            <p:ph type="title"/>
            <p:custDataLst>
              <p:tags r:id="rId2"/>
            </p:custDataLst>
          </p:nvPr>
        </p:nvSpPr>
        <p:spPr/>
        <p:txBody>
          <a:bodyPr/>
          <a:lstStyle/>
          <a:p>
            <a:r>
              <a:rPr lang="fr-CA" dirty="0"/>
              <a:t>Entreposage et manipulation</a:t>
            </a:r>
          </a:p>
        </p:txBody>
      </p:sp>
      <p:pic>
        <p:nvPicPr>
          <p:cNvPr id="5" name="Espace réservé du contenu 4"/>
          <p:cNvPicPr>
            <a:picLocks noGrp="1" noChangeAspect="1"/>
          </p:cNvPicPr>
          <p:nvPr>
            <p:ph idx="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263047" y="1494625"/>
            <a:ext cx="8430016" cy="4861726"/>
          </a:xfrm>
        </p:spPr>
      </p:pic>
    </p:spTree>
    <p:extLst>
      <p:ext uri="{BB962C8B-B14F-4D97-AF65-F5344CB8AC3E}">
        <p14:creationId xmlns:p14="http://schemas.microsoft.com/office/powerpoint/2010/main" val="242151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11</a:t>
            </a:fld>
            <a:endParaRPr lang="fr-CA" dirty="0"/>
          </a:p>
        </p:txBody>
      </p:sp>
      <p:sp>
        <p:nvSpPr>
          <p:cNvPr id="3" name="Titre 2"/>
          <p:cNvSpPr>
            <a:spLocks noGrp="1"/>
          </p:cNvSpPr>
          <p:nvPr>
            <p:ph type="title"/>
            <p:custDataLst>
              <p:tags r:id="rId2"/>
            </p:custDataLst>
          </p:nvPr>
        </p:nvSpPr>
        <p:spPr/>
        <p:txBody>
          <a:bodyPr/>
          <a:lstStyle/>
          <a:p>
            <a:r>
              <a:rPr lang="fr-CA" b="1" dirty="0"/>
              <a:t>Rubans magnétiques</a:t>
            </a:r>
            <a:endParaRPr lang="fr-CA" dirty="0"/>
          </a:p>
        </p:txBody>
      </p:sp>
      <p:pic>
        <p:nvPicPr>
          <p:cNvPr id="6" name="Espace réservé du contenu 3"/>
          <p:cNvPicPr>
            <a:picLocks noGrp="1" noChangeAspect="1"/>
          </p:cNvPicPr>
          <p:nvPr>
            <p:ph idx="1"/>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016756" y="1882375"/>
            <a:ext cx="6273003" cy="3992963"/>
          </a:xfrm>
        </p:spPr>
      </p:pic>
      <p:sp>
        <p:nvSpPr>
          <p:cNvPr id="8" name="ZoneTexte 7"/>
          <p:cNvSpPr txBox="1"/>
          <p:nvPr>
            <p:custDataLst>
              <p:tags r:id="rId4"/>
            </p:custDataLst>
          </p:nvPr>
        </p:nvSpPr>
        <p:spPr>
          <a:xfrm>
            <a:off x="2070100" y="5721449"/>
            <a:ext cx="8242300" cy="307777"/>
          </a:xfrm>
          <a:prstGeom prst="rect">
            <a:avLst/>
          </a:prstGeom>
          <a:noFill/>
        </p:spPr>
        <p:txBody>
          <a:bodyPr wrap="square" rtlCol="0">
            <a:spAutoFit/>
          </a:bodyPr>
          <a:lstStyle/>
          <a:p>
            <a:r>
              <a:rPr lang="en-CA" sz="1400" dirty="0"/>
              <a:t>Van Bogart, John W.C. 1995. </a:t>
            </a:r>
            <a:r>
              <a:rPr lang="en-CA" sz="1400" i="1" dirty="0"/>
              <a:t>Tape Storage and Handling. A Guide for </a:t>
            </a:r>
            <a:r>
              <a:rPr lang="en-CA" sz="1400" i="1" dirty="0" err="1"/>
              <a:t>Librairies</a:t>
            </a:r>
            <a:r>
              <a:rPr lang="en-CA" sz="1400" i="1" dirty="0"/>
              <a:t> and Archives.</a:t>
            </a:r>
            <a:r>
              <a:rPr lang="en-CA" sz="1400" dirty="0"/>
              <a:t> </a:t>
            </a:r>
            <a:endParaRPr lang="fr-CA" sz="1400" dirty="0"/>
          </a:p>
        </p:txBody>
      </p:sp>
    </p:spTree>
    <p:extLst>
      <p:ext uri="{BB962C8B-B14F-4D97-AF65-F5344CB8AC3E}">
        <p14:creationId xmlns:p14="http://schemas.microsoft.com/office/powerpoint/2010/main" val="117329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12</a:t>
            </a:fld>
            <a:endParaRPr lang="fr-CA" dirty="0"/>
          </a:p>
        </p:txBody>
      </p:sp>
      <p:sp>
        <p:nvSpPr>
          <p:cNvPr id="3" name="Titre 2"/>
          <p:cNvSpPr>
            <a:spLocks noGrp="1"/>
          </p:cNvSpPr>
          <p:nvPr>
            <p:ph type="title"/>
            <p:custDataLst>
              <p:tags r:id="rId2"/>
            </p:custDataLst>
          </p:nvPr>
        </p:nvSpPr>
        <p:spPr/>
        <p:txBody>
          <a:bodyPr/>
          <a:lstStyle/>
          <a:p>
            <a:r>
              <a:rPr lang="fr-CA" dirty="0"/>
              <a:t>Longévité du support</a:t>
            </a:r>
          </a:p>
        </p:txBody>
      </p:sp>
      <p:pic>
        <p:nvPicPr>
          <p:cNvPr id="6" name="Espace réservé du contenu 3"/>
          <p:cNvPicPr>
            <a:picLocks noGrp="1" noChangeAspect="1"/>
          </p:cNvPicPr>
          <p:nvPr>
            <p:ph idx="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1716353" y="1634216"/>
            <a:ext cx="5668963" cy="4251722"/>
          </a:xfrm>
        </p:spPr>
      </p:pic>
    </p:spTree>
    <p:extLst>
      <p:ext uri="{BB962C8B-B14F-4D97-AF65-F5344CB8AC3E}">
        <p14:creationId xmlns:p14="http://schemas.microsoft.com/office/powerpoint/2010/main" val="273301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13</a:t>
            </a:fld>
            <a:endParaRPr lang="fr-CA" dirty="0"/>
          </a:p>
        </p:txBody>
      </p:sp>
      <p:sp>
        <p:nvSpPr>
          <p:cNvPr id="3" name="Titre 2"/>
          <p:cNvSpPr>
            <a:spLocks noGrp="1"/>
          </p:cNvSpPr>
          <p:nvPr>
            <p:ph type="title"/>
            <p:custDataLst>
              <p:tags r:id="rId2"/>
            </p:custDataLst>
          </p:nvPr>
        </p:nvSpPr>
        <p:spPr/>
        <p:txBody>
          <a:bodyPr/>
          <a:lstStyle/>
          <a:p>
            <a:r>
              <a:rPr lang="fr-CA" dirty="0"/>
              <a:t>Entreposage et manipulation</a:t>
            </a:r>
          </a:p>
        </p:txBody>
      </p:sp>
      <p:pic>
        <p:nvPicPr>
          <p:cNvPr id="5" name="Espace réservé du contenu 4"/>
          <p:cNvPicPr>
            <a:picLocks noGrp="1" noChangeAspect="1"/>
          </p:cNvPicPr>
          <p:nvPr>
            <p:ph idx="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1138595" y="1519514"/>
            <a:ext cx="7302674" cy="4836837"/>
          </a:xfrm>
        </p:spPr>
      </p:pic>
    </p:spTree>
    <p:extLst>
      <p:ext uri="{BB962C8B-B14F-4D97-AF65-F5344CB8AC3E}">
        <p14:creationId xmlns:p14="http://schemas.microsoft.com/office/powerpoint/2010/main" val="148638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14</a:t>
            </a:fld>
            <a:endParaRPr lang="fr-CA" dirty="0"/>
          </a:p>
        </p:txBody>
      </p:sp>
      <p:sp>
        <p:nvSpPr>
          <p:cNvPr id="3" name="Titre 2"/>
          <p:cNvSpPr>
            <a:spLocks noGrp="1"/>
          </p:cNvSpPr>
          <p:nvPr>
            <p:ph type="title"/>
            <p:custDataLst>
              <p:tags r:id="rId2"/>
            </p:custDataLst>
          </p:nvPr>
        </p:nvSpPr>
        <p:spPr/>
        <p:txBody>
          <a:bodyPr/>
          <a:lstStyle/>
          <a:p>
            <a:r>
              <a:rPr lang="fr-CA" b="1" dirty="0"/>
              <a:t>Disques optiques</a:t>
            </a:r>
            <a:endParaRPr lang="fr-CA" dirty="0"/>
          </a:p>
        </p:txBody>
      </p:sp>
      <p:pic>
        <p:nvPicPr>
          <p:cNvPr id="6" name="Espace réservé du contenu 3"/>
          <p:cNvPicPr>
            <a:picLocks noGrp="1" noChangeAspect="1"/>
          </p:cNvPicPr>
          <p:nvPr>
            <p:ph idx="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430886" y="1759674"/>
            <a:ext cx="8010383" cy="3945189"/>
          </a:xfrm>
        </p:spPr>
      </p:pic>
    </p:spTree>
    <p:extLst>
      <p:ext uri="{BB962C8B-B14F-4D97-AF65-F5344CB8AC3E}">
        <p14:creationId xmlns:p14="http://schemas.microsoft.com/office/powerpoint/2010/main" val="399102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15</a:t>
            </a:fld>
            <a:endParaRPr lang="fr-CA" dirty="0"/>
          </a:p>
        </p:txBody>
      </p:sp>
      <p:sp>
        <p:nvSpPr>
          <p:cNvPr id="3" name="Titre 2"/>
          <p:cNvSpPr>
            <a:spLocks noGrp="1"/>
          </p:cNvSpPr>
          <p:nvPr>
            <p:ph type="title"/>
            <p:custDataLst>
              <p:tags r:id="rId2"/>
            </p:custDataLst>
          </p:nvPr>
        </p:nvSpPr>
        <p:spPr/>
        <p:txBody>
          <a:bodyPr/>
          <a:lstStyle/>
          <a:p>
            <a:r>
              <a:rPr lang="fr-CA" dirty="0"/>
              <a:t>Entreposage et manipulation</a:t>
            </a:r>
          </a:p>
        </p:txBody>
      </p:sp>
      <p:pic>
        <p:nvPicPr>
          <p:cNvPr id="6" name="Espace réservé du contenu 5"/>
          <p:cNvPicPr>
            <a:picLocks noGrp="1" noChangeAspect="1"/>
          </p:cNvPicPr>
          <p:nvPr>
            <p:ph idx="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987180" y="1590622"/>
            <a:ext cx="7127309" cy="4720686"/>
          </a:xfrm>
        </p:spPr>
      </p:pic>
    </p:spTree>
    <p:extLst>
      <p:ext uri="{BB962C8B-B14F-4D97-AF65-F5344CB8AC3E}">
        <p14:creationId xmlns:p14="http://schemas.microsoft.com/office/powerpoint/2010/main" val="340675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28650" y="773114"/>
            <a:ext cx="7886700" cy="815974"/>
          </a:xfrm>
        </p:spPr>
        <p:txBody>
          <a:bodyPr/>
          <a:lstStyle/>
          <a:p>
            <a:pPr algn="l"/>
            <a:r>
              <a:rPr lang="fr-CA" sz="4000" b="1" dirty="0" smtClean="0">
                <a:solidFill>
                  <a:srgbClr val="CD0920"/>
                </a:solidFill>
                <a:latin typeface="Arial Narrow" panose="020B0606020202030204" pitchFamily="34" charset="0"/>
              </a:rPr>
              <a:t>Catastrophes</a:t>
            </a:r>
            <a:endParaRPr lang="fr-CA" sz="4000" b="1" dirty="0">
              <a:solidFill>
                <a:srgbClr val="CD0920"/>
              </a:solidFill>
              <a:latin typeface="Arial Narrow" panose="020B0606020202030204" pitchFamily="34" charset="0"/>
            </a:endParaRPr>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1297999953"/>
              </p:ext>
            </p:extLst>
          </p:nvPr>
        </p:nvGraphicFramePr>
        <p:xfrm>
          <a:off x="304800" y="1828800"/>
          <a:ext cx="8025384" cy="3033525"/>
        </p:xfrm>
        <a:graphic>
          <a:graphicData uri="http://schemas.openxmlformats.org/drawingml/2006/table">
            <a:tbl>
              <a:tblPr firstRow="1" bandRow="1">
                <a:tableStyleId>{0660B408-B3CF-4A94-85FC-2B1E0A45F4A2}</a:tableStyleId>
              </a:tblPr>
              <a:tblGrid>
                <a:gridCol w="2675128"/>
                <a:gridCol w="2675128"/>
                <a:gridCol w="2675128"/>
              </a:tblGrid>
              <a:tr h="606705">
                <a:tc>
                  <a:txBody>
                    <a:bodyPr/>
                    <a:lstStyle/>
                    <a:p>
                      <a:r>
                        <a:rPr lang="fr-CA" sz="1400" dirty="0" smtClean="0"/>
                        <a:t>Type de support</a:t>
                      </a:r>
                      <a:endParaRPr lang="fr-CA" sz="1400" dirty="0"/>
                    </a:p>
                  </a:txBody>
                  <a:tcPr marL="68580" marR="68580" marT="34290" marB="34290"/>
                </a:tc>
                <a:tc>
                  <a:txBody>
                    <a:bodyPr/>
                    <a:lstStyle/>
                    <a:p>
                      <a:r>
                        <a:rPr lang="fr-CA" sz="1400" dirty="0" smtClean="0"/>
                        <a:t>Survie</a:t>
                      </a:r>
                      <a:r>
                        <a:rPr lang="fr-CA" sz="1400" baseline="0" dirty="0" smtClean="0"/>
                        <a:t> à l’e</a:t>
                      </a:r>
                      <a:r>
                        <a:rPr lang="fr-CA" sz="1400" dirty="0" smtClean="0"/>
                        <a:t>au</a:t>
                      </a:r>
                      <a:endParaRPr lang="fr-CA" sz="1400" dirty="0"/>
                    </a:p>
                  </a:txBody>
                  <a:tcPr marL="68580" marR="68580" marT="34290" marB="34290"/>
                </a:tc>
                <a:tc>
                  <a:txBody>
                    <a:bodyPr/>
                    <a:lstStyle/>
                    <a:p>
                      <a:r>
                        <a:rPr lang="fr-CA" sz="1400" dirty="0" smtClean="0"/>
                        <a:t>Survie au feu</a:t>
                      </a:r>
                      <a:endParaRPr lang="fr-CA" sz="1400" dirty="0"/>
                    </a:p>
                  </a:txBody>
                  <a:tcPr marL="68580" marR="68580" marT="34290" marB="34290"/>
                </a:tc>
              </a:tr>
              <a:tr h="606705">
                <a:tc>
                  <a:txBody>
                    <a:bodyPr/>
                    <a:lstStyle/>
                    <a:p>
                      <a:r>
                        <a:rPr lang="fr-CA" sz="1400" dirty="0" smtClean="0"/>
                        <a:t>Pellicules</a:t>
                      </a:r>
                      <a:endParaRPr lang="fr-CA" sz="1400" dirty="0"/>
                    </a:p>
                  </a:txBody>
                  <a:tcPr marL="68580" marR="68580" marT="34290" marB="34290"/>
                </a:tc>
                <a:tc>
                  <a:txBody>
                    <a:bodyPr/>
                    <a:lstStyle/>
                    <a:p>
                      <a:r>
                        <a:rPr lang="fr-CA" sz="1400" dirty="0" smtClean="0"/>
                        <a:t>Oui</a:t>
                      </a:r>
                      <a:endParaRPr lang="fr-CA" sz="1400" dirty="0"/>
                    </a:p>
                  </a:txBody>
                  <a:tcPr marL="68580" marR="68580" marT="34290" marB="34290"/>
                </a:tc>
                <a:tc>
                  <a:txBody>
                    <a:bodyPr/>
                    <a:lstStyle/>
                    <a:p>
                      <a:r>
                        <a:rPr lang="fr-CA" sz="1400" dirty="0" smtClean="0"/>
                        <a:t>Oui</a:t>
                      </a:r>
                      <a:endParaRPr lang="fr-CA" sz="1400" dirty="0"/>
                    </a:p>
                  </a:txBody>
                  <a:tcPr marL="68580" marR="68580" marT="34290" marB="34290"/>
                </a:tc>
              </a:tr>
              <a:tr h="606705">
                <a:tc>
                  <a:txBody>
                    <a:bodyPr/>
                    <a:lstStyle/>
                    <a:p>
                      <a:r>
                        <a:rPr lang="fr-CA" sz="1400" dirty="0" smtClean="0"/>
                        <a:t>Disques vinyles</a:t>
                      </a:r>
                      <a:endParaRPr lang="fr-CA" sz="1400" dirty="0"/>
                    </a:p>
                  </a:txBody>
                  <a:tcPr marL="68580" marR="68580" marT="34290" marB="34290"/>
                </a:tc>
                <a:tc>
                  <a:txBody>
                    <a:bodyPr/>
                    <a:lstStyle/>
                    <a:p>
                      <a:r>
                        <a:rPr lang="fr-CA" sz="1400" dirty="0" smtClean="0"/>
                        <a:t>Oui</a:t>
                      </a:r>
                      <a:endParaRPr lang="fr-CA" sz="1400" dirty="0"/>
                    </a:p>
                  </a:txBody>
                  <a:tcPr marL="68580" marR="68580" marT="34290" marB="34290"/>
                </a:tc>
                <a:tc>
                  <a:txBody>
                    <a:bodyPr/>
                    <a:lstStyle/>
                    <a:p>
                      <a:r>
                        <a:rPr lang="fr-CA" sz="1400" dirty="0" smtClean="0"/>
                        <a:t>Non</a:t>
                      </a:r>
                      <a:endParaRPr lang="fr-CA" sz="1400" dirty="0"/>
                    </a:p>
                  </a:txBody>
                  <a:tcPr marL="68580" marR="68580" marT="34290" marB="34290"/>
                </a:tc>
              </a:tr>
              <a:tr h="606705">
                <a:tc>
                  <a:txBody>
                    <a:bodyPr/>
                    <a:lstStyle/>
                    <a:p>
                      <a:r>
                        <a:rPr lang="fr-CA" sz="1400" dirty="0" smtClean="0"/>
                        <a:t>Rubans magnétiques</a:t>
                      </a:r>
                      <a:endParaRPr lang="fr-CA" sz="1400" dirty="0"/>
                    </a:p>
                  </a:txBody>
                  <a:tcPr marL="68580" marR="68580" marT="34290" marB="34290"/>
                </a:tc>
                <a:tc>
                  <a:txBody>
                    <a:bodyPr/>
                    <a:lstStyle/>
                    <a:p>
                      <a:r>
                        <a:rPr lang="fr-CA" sz="1400" dirty="0" smtClean="0"/>
                        <a:t>Oui</a:t>
                      </a:r>
                      <a:endParaRPr lang="fr-CA" sz="1400" dirty="0"/>
                    </a:p>
                  </a:txBody>
                  <a:tcPr marL="68580" marR="68580" marT="34290" marB="34290"/>
                </a:tc>
                <a:tc>
                  <a:txBody>
                    <a:bodyPr/>
                    <a:lstStyle/>
                    <a:p>
                      <a:r>
                        <a:rPr lang="fr-CA" sz="1400" dirty="0" smtClean="0"/>
                        <a:t>Non</a:t>
                      </a:r>
                      <a:endParaRPr lang="fr-CA" sz="1400" dirty="0"/>
                    </a:p>
                  </a:txBody>
                  <a:tcPr marL="68580" marR="68580" marT="34290" marB="34290"/>
                </a:tc>
              </a:tr>
              <a:tr h="606705">
                <a:tc>
                  <a:txBody>
                    <a:bodyPr/>
                    <a:lstStyle/>
                    <a:p>
                      <a:r>
                        <a:rPr lang="fr-CA" sz="1400" dirty="0" smtClean="0"/>
                        <a:t>Disques optiques</a:t>
                      </a:r>
                      <a:endParaRPr lang="fr-CA" sz="1400" dirty="0"/>
                    </a:p>
                  </a:txBody>
                  <a:tcPr marL="68580" marR="68580" marT="34290" marB="34290"/>
                </a:tc>
                <a:tc>
                  <a:txBody>
                    <a:bodyPr/>
                    <a:lstStyle/>
                    <a:p>
                      <a:r>
                        <a:rPr lang="fr-CA" sz="1400" dirty="0" smtClean="0"/>
                        <a:t>Oui</a:t>
                      </a:r>
                      <a:endParaRPr lang="fr-CA" sz="1400" dirty="0"/>
                    </a:p>
                  </a:txBody>
                  <a:tcPr marL="68580" marR="68580" marT="34290" marB="34290"/>
                </a:tc>
                <a:tc>
                  <a:txBody>
                    <a:bodyPr/>
                    <a:lstStyle/>
                    <a:p>
                      <a:r>
                        <a:rPr lang="fr-CA" sz="1400" dirty="0" smtClean="0"/>
                        <a:t>Peut-être</a:t>
                      </a:r>
                      <a:endParaRPr lang="fr-CA" sz="1400" dirty="0"/>
                    </a:p>
                  </a:txBody>
                  <a:tcPr marL="68580" marR="68580" marT="34290" marB="34290"/>
                </a:tc>
              </a:tr>
            </a:tbl>
          </a:graphicData>
        </a:graphic>
      </p:graphicFrame>
    </p:spTree>
    <p:extLst>
      <p:ext uri="{BB962C8B-B14F-4D97-AF65-F5344CB8AC3E}">
        <p14:creationId xmlns:p14="http://schemas.microsoft.com/office/powerpoint/2010/main" val="350206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17</a:t>
            </a:fld>
            <a:endParaRPr lang="fr-CA" dirty="0"/>
          </a:p>
        </p:txBody>
      </p:sp>
      <p:sp>
        <p:nvSpPr>
          <p:cNvPr id="3" name="Titre 2"/>
          <p:cNvSpPr>
            <a:spLocks noGrp="1"/>
          </p:cNvSpPr>
          <p:nvPr>
            <p:ph type="title"/>
            <p:custDataLst>
              <p:tags r:id="rId2"/>
            </p:custDataLst>
          </p:nvPr>
        </p:nvSpPr>
        <p:spPr/>
        <p:txBody>
          <a:bodyPr/>
          <a:lstStyle/>
          <a:p>
            <a:r>
              <a:rPr lang="fr-CA" dirty="0" smtClean="0"/>
              <a:t>Merci !</a:t>
            </a:r>
            <a:endParaRPr lang="fr-CA" dirty="0"/>
          </a:p>
        </p:txBody>
      </p:sp>
    </p:spTree>
    <p:extLst>
      <p:ext uri="{BB962C8B-B14F-4D97-AF65-F5344CB8AC3E}">
        <p14:creationId xmlns:p14="http://schemas.microsoft.com/office/powerpoint/2010/main" val="258951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2</a:t>
            </a:fld>
            <a:endParaRPr lang="fr-CA" dirty="0"/>
          </a:p>
        </p:txBody>
      </p:sp>
      <p:sp>
        <p:nvSpPr>
          <p:cNvPr id="3" name="Titre 2"/>
          <p:cNvSpPr>
            <a:spLocks noGrp="1"/>
          </p:cNvSpPr>
          <p:nvPr>
            <p:ph type="title"/>
            <p:custDataLst>
              <p:tags r:id="rId2"/>
            </p:custDataLst>
          </p:nvPr>
        </p:nvSpPr>
        <p:spPr/>
        <p:txBody>
          <a:bodyPr/>
          <a:lstStyle/>
          <a:p>
            <a:r>
              <a:rPr lang="fr-CA" dirty="0"/>
              <a:t>Formats</a:t>
            </a:r>
          </a:p>
        </p:txBody>
      </p:sp>
      <p:sp>
        <p:nvSpPr>
          <p:cNvPr id="4" name="Espace réservé du contenu 3"/>
          <p:cNvSpPr>
            <a:spLocks noGrp="1"/>
          </p:cNvSpPr>
          <p:nvPr>
            <p:ph idx="1"/>
            <p:custDataLst>
              <p:tags r:id="rId3"/>
            </p:custDataLst>
          </p:nvPr>
        </p:nvSpPr>
        <p:spPr>
          <a:xfrm>
            <a:off x="804337" y="1651151"/>
            <a:ext cx="7492997" cy="4224632"/>
          </a:xfrm>
          <a:ln>
            <a:noFill/>
          </a:ln>
        </p:spPr>
        <p:txBody>
          <a:bodyPr/>
          <a:lstStyle/>
          <a:p>
            <a:r>
              <a:rPr lang="fr-CA" dirty="0"/>
              <a:t>Pellicules</a:t>
            </a:r>
          </a:p>
          <a:p>
            <a:pPr lvl="1"/>
            <a:r>
              <a:rPr lang="fr-CA" dirty="0"/>
              <a:t>Films</a:t>
            </a:r>
          </a:p>
          <a:p>
            <a:pPr lvl="1"/>
            <a:r>
              <a:rPr lang="fr-CA" dirty="0"/>
              <a:t>Diapositives</a:t>
            </a:r>
          </a:p>
          <a:p>
            <a:pPr lvl="1"/>
            <a:r>
              <a:rPr lang="fr-CA" dirty="0"/>
              <a:t>Microformes</a:t>
            </a:r>
          </a:p>
          <a:p>
            <a:r>
              <a:rPr lang="fr-CA" dirty="0"/>
              <a:t>Disques vinyles</a:t>
            </a:r>
          </a:p>
          <a:p>
            <a:r>
              <a:rPr lang="fr-CA" dirty="0"/>
              <a:t>Rubans magnétiques</a:t>
            </a:r>
          </a:p>
          <a:p>
            <a:pPr lvl="1"/>
            <a:r>
              <a:rPr lang="fr-CA" dirty="0"/>
              <a:t>Cassette audio</a:t>
            </a:r>
          </a:p>
          <a:p>
            <a:pPr lvl="1"/>
            <a:r>
              <a:rPr lang="fr-CA" dirty="0"/>
              <a:t>VHS</a:t>
            </a:r>
          </a:p>
          <a:p>
            <a:r>
              <a:rPr lang="fr-CA" dirty="0"/>
              <a:t>Disques optiques</a:t>
            </a:r>
          </a:p>
          <a:p>
            <a:pPr lvl="1"/>
            <a:r>
              <a:rPr lang="fr-CA" dirty="0"/>
              <a:t>DVD</a:t>
            </a:r>
          </a:p>
          <a:p>
            <a:pPr lvl="1"/>
            <a:r>
              <a:rPr lang="fr-CA" dirty="0" smtClean="0"/>
              <a:t>Blu-Ray</a:t>
            </a:r>
            <a:endParaRPr lang="fr-CA" dirty="0"/>
          </a:p>
        </p:txBody>
      </p:sp>
    </p:spTree>
    <p:extLst>
      <p:ext uri="{BB962C8B-B14F-4D97-AF65-F5344CB8AC3E}">
        <p14:creationId xmlns:p14="http://schemas.microsoft.com/office/powerpoint/2010/main" val="119989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3</a:t>
            </a:fld>
            <a:endParaRPr lang="fr-CA" dirty="0"/>
          </a:p>
        </p:txBody>
      </p:sp>
      <p:sp>
        <p:nvSpPr>
          <p:cNvPr id="3" name="Titre 2"/>
          <p:cNvSpPr>
            <a:spLocks noGrp="1"/>
          </p:cNvSpPr>
          <p:nvPr>
            <p:ph type="title"/>
            <p:custDataLst>
              <p:tags r:id="rId2"/>
            </p:custDataLst>
          </p:nvPr>
        </p:nvSpPr>
        <p:spPr/>
        <p:txBody>
          <a:bodyPr/>
          <a:lstStyle/>
          <a:p>
            <a:r>
              <a:rPr lang="fr-CA" b="1" dirty="0"/>
              <a:t>Pellicules</a:t>
            </a:r>
            <a:endParaRPr lang="fr-CA" dirty="0"/>
          </a:p>
        </p:txBody>
      </p:sp>
      <p:pic>
        <p:nvPicPr>
          <p:cNvPr id="6" name="Espace réservé du contenu 3"/>
          <p:cNvPicPr>
            <a:picLocks noGrp="1" noChangeAspect="1"/>
          </p:cNvPicPr>
          <p:nvPr>
            <p:ph idx="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1556364" y="1329416"/>
            <a:ext cx="6740970" cy="4241122"/>
          </a:xfrm>
        </p:spPr>
      </p:pic>
    </p:spTree>
    <p:extLst>
      <p:ext uri="{BB962C8B-B14F-4D97-AF65-F5344CB8AC3E}">
        <p14:creationId xmlns:p14="http://schemas.microsoft.com/office/powerpoint/2010/main" val="279167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4</a:t>
            </a:fld>
            <a:endParaRPr lang="fr-CA" dirty="0"/>
          </a:p>
        </p:txBody>
      </p:sp>
      <p:pic>
        <p:nvPicPr>
          <p:cNvPr id="6" name="Espace réservé du contenu 3"/>
          <p:cNvPicPr>
            <a:picLocks noGrp="1" noChangeAspect="1"/>
          </p:cNvPicPr>
          <p:nvPr>
            <p:ph idx="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987086" y="1028700"/>
            <a:ext cx="6878977" cy="4515111"/>
          </a:xfrm>
        </p:spPr>
      </p:pic>
    </p:spTree>
    <p:extLst>
      <p:ext uri="{BB962C8B-B14F-4D97-AF65-F5344CB8AC3E}">
        <p14:creationId xmlns:p14="http://schemas.microsoft.com/office/powerpoint/2010/main" val="380137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5</a:t>
            </a:fld>
            <a:endParaRPr lang="fr-CA" dirty="0"/>
          </a:p>
        </p:txBody>
      </p:sp>
      <p:sp>
        <p:nvSpPr>
          <p:cNvPr id="3" name="Titre 2"/>
          <p:cNvSpPr>
            <a:spLocks noGrp="1"/>
          </p:cNvSpPr>
          <p:nvPr>
            <p:ph type="title"/>
            <p:custDataLst>
              <p:tags r:id="rId2"/>
            </p:custDataLst>
          </p:nvPr>
        </p:nvSpPr>
        <p:spPr/>
        <p:txBody>
          <a:bodyPr/>
          <a:lstStyle/>
          <a:p>
            <a:r>
              <a:rPr lang="fr-CA" dirty="0"/>
              <a:t>Syndrome du vinaigre 1</a:t>
            </a:r>
          </a:p>
        </p:txBody>
      </p:sp>
      <p:pic>
        <p:nvPicPr>
          <p:cNvPr id="9" name="Espace réservé du contenu 7"/>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363199" y="2355491"/>
            <a:ext cx="3230902" cy="3154472"/>
          </a:xfrm>
          <a:prstGeom prst="rect">
            <a:avLst/>
          </a:prstGeom>
        </p:spPr>
      </p:pic>
      <p:pic>
        <p:nvPicPr>
          <p:cNvPr id="8" name="Espace réservé du contenu 7"/>
          <p:cNvPicPr>
            <a:picLocks noGrp="1" noChangeAspect="1"/>
          </p:cNvPicPr>
          <p:nvPr>
            <p:ph idx="1"/>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378200" y="2219705"/>
            <a:ext cx="5473739" cy="3865829"/>
          </a:xfrm>
          <a:prstGeom prst="rect">
            <a:avLst/>
          </a:prstGeom>
        </p:spPr>
      </p:pic>
      <p:sp>
        <p:nvSpPr>
          <p:cNvPr id="10" name="ZoneTexte 9"/>
          <p:cNvSpPr txBox="1"/>
          <p:nvPr>
            <p:custDataLst>
              <p:tags r:id="rId5"/>
            </p:custDataLst>
          </p:nvPr>
        </p:nvSpPr>
        <p:spPr>
          <a:xfrm>
            <a:off x="3068511" y="5900868"/>
            <a:ext cx="5880925" cy="369332"/>
          </a:xfrm>
          <a:prstGeom prst="rect">
            <a:avLst/>
          </a:prstGeom>
          <a:noFill/>
        </p:spPr>
        <p:txBody>
          <a:bodyPr wrap="square" rtlCol="0">
            <a:spAutoFit/>
          </a:bodyPr>
          <a:lstStyle/>
          <a:p>
            <a:r>
              <a:rPr lang="fr-CA" dirty="0"/>
              <a:t>http://envisionvideoservices.com/what-is-vinegar-syndrome</a:t>
            </a:r>
          </a:p>
        </p:txBody>
      </p:sp>
    </p:spTree>
    <p:extLst>
      <p:ext uri="{BB962C8B-B14F-4D97-AF65-F5344CB8AC3E}">
        <p14:creationId xmlns:p14="http://schemas.microsoft.com/office/powerpoint/2010/main" val="289747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p:txBody>
          <a:bodyPr/>
          <a:lstStyle/>
          <a:p>
            <a:pPr marL="0" indent="0">
              <a:buNone/>
            </a:pPr>
            <a:r>
              <a:rPr lang="fr-CA" sz="2000" b="1" dirty="0" smtClean="0">
                <a:latin typeface="Arial Narrow" panose="020B0606020202030204" pitchFamily="34" charset="0"/>
              </a:rPr>
              <a:t>Test des bandes A-D</a:t>
            </a:r>
            <a:endParaRPr lang="fr-CA" sz="2000" b="1" dirty="0">
              <a:latin typeface="Arial Narrow" panose="020B0606020202030204" pitchFamily="34" charset="0"/>
            </a:endParaRPr>
          </a:p>
        </p:txBody>
      </p:sp>
      <p:graphicFrame>
        <p:nvGraphicFramePr>
          <p:cNvPr id="4" name="Tableau 3"/>
          <p:cNvGraphicFramePr>
            <a:graphicFrameLocks noGrp="1"/>
          </p:cNvGraphicFramePr>
          <p:nvPr>
            <p:custDataLst>
              <p:tags r:id="rId2"/>
            </p:custDataLst>
            <p:extLst>
              <p:ext uri="{D42A27DB-BD31-4B8C-83A1-F6EECF244321}">
                <p14:modId xmlns:p14="http://schemas.microsoft.com/office/powerpoint/2010/main" val="3265924940"/>
              </p:ext>
            </p:extLst>
          </p:nvPr>
        </p:nvGraphicFramePr>
        <p:xfrm>
          <a:off x="694941" y="2362200"/>
          <a:ext cx="8004558" cy="3384044"/>
        </p:xfrm>
        <a:graphic>
          <a:graphicData uri="http://schemas.openxmlformats.org/drawingml/2006/table">
            <a:tbl>
              <a:tblPr/>
              <a:tblGrid>
                <a:gridCol w="2668186"/>
                <a:gridCol w="2668186"/>
                <a:gridCol w="2668186"/>
              </a:tblGrid>
              <a:tr h="560991">
                <a:tc>
                  <a:txBody>
                    <a:bodyPr/>
                    <a:lstStyle/>
                    <a:p>
                      <a:pPr algn="ctr"/>
                      <a:r>
                        <a:rPr lang="fr-CA" sz="1400" b="1" dirty="0" smtClean="0">
                          <a:effectLst/>
                          <a:latin typeface="Arial" panose="020B0604020202020204" pitchFamily="34" charset="0"/>
                        </a:rPr>
                        <a:t>Niveau</a:t>
                      </a:r>
                      <a:endParaRPr lang="fr-CA" sz="1400" dirty="0">
                        <a:effectLst/>
                        <a:latin typeface="Arial" panose="020B0604020202020204" pitchFamily="34" charset="0"/>
                      </a:endParaRPr>
                    </a:p>
                  </a:txBody>
                  <a:tcPr marL="22902" marR="22902" marT="11451" marB="11451" anchor="ctr">
                    <a:lnL>
                      <a:noFill/>
                    </a:lnL>
                    <a:lnR>
                      <a:noFill/>
                    </a:lnR>
                    <a:lnT>
                      <a:noFill/>
                    </a:lnT>
                    <a:lnB>
                      <a:noFill/>
                    </a:lnB>
                    <a:solidFill>
                      <a:srgbClr val="DBE7F8"/>
                    </a:solidFill>
                  </a:tcPr>
                </a:tc>
                <a:tc>
                  <a:txBody>
                    <a:bodyPr/>
                    <a:lstStyle/>
                    <a:p>
                      <a:pPr algn="ctr"/>
                      <a:r>
                        <a:rPr lang="fr-CA" sz="1400" b="1" dirty="0" smtClean="0">
                          <a:effectLst/>
                          <a:latin typeface="Arial" panose="020B0604020202020204" pitchFamily="34" charset="0"/>
                        </a:rPr>
                        <a:t>État de la pellicule</a:t>
                      </a:r>
                      <a:endParaRPr lang="fr-CA" sz="1400" dirty="0">
                        <a:effectLst/>
                        <a:latin typeface="Arial" panose="020B0604020202020204" pitchFamily="34" charset="0"/>
                      </a:endParaRPr>
                    </a:p>
                  </a:txBody>
                  <a:tcPr marL="22902" marR="22902" marT="11451" marB="11451" anchor="ctr">
                    <a:lnL>
                      <a:noFill/>
                    </a:lnL>
                    <a:lnR>
                      <a:noFill/>
                    </a:lnR>
                    <a:lnT>
                      <a:noFill/>
                    </a:lnT>
                    <a:lnB>
                      <a:noFill/>
                    </a:lnB>
                    <a:solidFill>
                      <a:srgbClr val="DBE7F8"/>
                    </a:solidFill>
                  </a:tcPr>
                </a:tc>
                <a:tc>
                  <a:txBody>
                    <a:bodyPr/>
                    <a:lstStyle/>
                    <a:p>
                      <a:pPr algn="ctr"/>
                      <a:r>
                        <a:rPr lang="fr-CA" sz="1400" b="1" dirty="0" smtClean="0">
                          <a:effectLst/>
                          <a:latin typeface="Arial" panose="020B0604020202020204" pitchFamily="34" charset="0"/>
                        </a:rPr>
                        <a:t>Options de préservation</a:t>
                      </a:r>
                      <a:endParaRPr lang="fr-CA" sz="1400" dirty="0">
                        <a:effectLst/>
                        <a:latin typeface="Arial" panose="020B0604020202020204" pitchFamily="34" charset="0"/>
                      </a:endParaRPr>
                    </a:p>
                  </a:txBody>
                  <a:tcPr marL="22902" marR="22902" marT="11451" marB="11451" anchor="ctr">
                    <a:lnL>
                      <a:noFill/>
                    </a:lnL>
                    <a:lnR>
                      <a:noFill/>
                    </a:lnR>
                    <a:lnT>
                      <a:noFill/>
                    </a:lnT>
                    <a:lnB>
                      <a:noFill/>
                    </a:lnB>
                    <a:solidFill>
                      <a:srgbClr val="DBE7F8"/>
                    </a:solidFill>
                  </a:tcPr>
                </a:tc>
              </a:tr>
              <a:tr h="579089">
                <a:tc>
                  <a:txBody>
                    <a:bodyPr/>
                    <a:lstStyle/>
                    <a:p>
                      <a:pPr algn="ctr"/>
                      <a:r>
                        <a:rPr lang="fr-CA" sz="1800" b="1" dirty="0">
                          <a:effectLst/>
                          <a:latin typeface="Arial" panose="020B0604020202020204" pitchFamily="34" charset="0"/>
                        </a:rPr>
                        <a:t>0</a:t>
                      </a:r>
                    </a:p>
                  </a:txBody>
                  <a:tcPr marL="22902" marR="22902" marT="11451" marB="11451" anchor="ctr">
                    <a:lnL>
                      <a:noFill/>
                    </a:lnL>
                    <a:lnR>
                      <a:noFill/>
                    </a:lnR>
                    <a:lnT>
                      <a:noFill/>
                    </a:lnT>
                    <a:lnB>
                      <a:noFill/>
                    </a:lnB>
                    <a:solidFill>
                      <a:srgbClr val="0066FF"/>
                    </a:solidFill>
                  </a:tcPr>
                </a:tc>
                <a:tc>
                  <a:txBody>
                    <a:bodyPr/>
                    <a:lstStyle/>
                    <a:p>
                      <a:r>
                        <a:rPr lang="fr-CA" sz="1100" dirty="0" smtClean="0">
                          <a:effectLst/>
                          <a:latin typeface="Arial" panose="020B0604020202020204" pitchFamily="34" charset="0"/>
                        </a:rPr>
                        <a:t>OK</a:t>
                      </a:r>
                      <a:endParaRPr lang="fr-CA" sz="1100" dirty="0">
                        <a:effectLst/>
                        <a:latin typeface="Arial" panose="020B0604020202020204" pitchFamily="34" charset="0"/>
                      </a:endParaRPr>
                    </a:p>
                  </a:txBody>
                  <a:tcPr marL="22902" marR="22902" marT="11451" marB="11451" anchor="ctr">
                    <a:lnL>
                      <a:noFill/>
                    </a:lnL>
                    <a:lnR>
                      <a:noFill/>
                    </a:lnR>
                    <a:lnT>
                      <a:noFill/>
                    </a:lnT>
                    <a:lnB>
                      <a:noFill/>
                    </a:lnB>
                  </a:tcPr>
                </a:tc>
                <a:tc>
                  <a:txBody>
                    <a:bodyPr/>
                    <a:lstStyle/>
                    <a:p>
                      <a:r>
                        <a:rPr lang="fr-CA" sz="1100" dirty="0" smtClean="0">
                          <a:effectLst/>
                          <a:latin typeface="Arial" panose="020B0604020202020204" pitchFamily="34" charset="0"/>
                        </a:rPr>
                        <a:t>Survie de 100 ans ou plus selon la conservation</a:t>
                      </a:r>
                      <a:endParaRPr lang="fr-CA" sz="1100" dirty="0">
                        <a:effectLst/>
                        <a:latin typeface="Arial" panose="020B0604020202020204" pitchFamily="34" charset="0"/>
                      </a:endParaRPr>
                    </a:p>
                  </a:txBody>
                  <a:tcPr marL="22902" marR="22902" marT="11451" marB="11451" anchor="ctr">
                    <a:lnL>
                      <a:noFill/>
                    </a:lnL>
                    <a:lnR>
                      <a:noFill/>
                    </a:lnR>
                    <a:lnT>
                      <a:noFill/>
                    </a:lnT>
                    <a:lnB>
                      <a:noFill/>
                    </a:lnB>
                  </a:tcPr>
                </a:tc>
              </a:tr>
              <a:tr h="560991">
                <a:tc>
                  <a:txBody>
                    <a:bodyPr/>
                    <a:lstStyle/>
                    <a:p>
                      <a:pPr algn="ctr"/>
                      <a:r>
                        <a:rPr lang="fr-CA" sz="1800" b="1">
                          <a:effectLst/>
                          <a:latin typeface="Arial" panose="020B0604020202020204" pitchFamily="34" charset="0"/>
                        </a:rPr>
                        <a:t>1</a:t>
                      </a:r>
                    </a:p>
                  </a:txBody>
                  <a:tcPr marL="22902" marR="22902" marT="11451" marB="11451" anchor="ctr">
                    <a:lnL>
                      <a:noFill/>
                    </a:lnL>
                    <a:lnR>
                      <a:noFill/>
                    </a:lnR>
                    <a:lnT>
                      <a:noFill/>
                    </a:lnT>
                    <a:lnB>
                      <a:noFill/>
                    </a:lnB>
                    <a:solidFill>
                      <a:srgbClr val="009999"/>
                    </a:solidFill>
                  </a:tcPr>
                </a:tc>
                <a:tc>
                  <a:txBody>
                    <a:bodyPr/>
                    <a:lstStyle/>
                    <a:p>
                      <a:r>
                        <a:rPr lang="fr-CA" sz="1100" dirty="0" smtClean="0">
                          <a:effectLst/>
                          <a:latin typeface="Arial" panose="020B0604020202020204" pitchFamily="34" charset="0"/>
                        </a:rPr>
                        <a:t>Commence à être atteint.</a:t>
                      </a:r>
                      <a:endParaRPr lang="fr-CA" sz="1100" dirty="0">
                        <a:effectLst/>
                        <a:latin typeface="Arial" panose="020B0604020202020204" pitchFamily="34" charset="0"/>
                      </a:endParaRPr>
                    </a:p>
                  </a:txBody>
                  <a:tcPr marL="22902" marR="22902" marT="11451" marB="11451" anchor="ctr">
                    <a:lnL>
                      <a:noFill/>
                    </a:lnL>
                    <a:lnR>
                      <a:noFill/>
                    </a:lnR>
                    <a:lnT>
                      <a:noFill/>
                    </a:lnT>
                    <a:lnB>
                      <a:noFill/>
                    </a:lnB>
                  </a:tcPr>
                </a:tc>
                <a:tc>
                  <a:txBody>
                    <a:bodyPr/>
                    <a:lstStyle/>
                    <a:p>
                      <a:r>
                        <a:rPr lang="fr-CA" sz="1100" dirty="0" smtClean="0">
                          <a:effectLst/>
                          <a:latin typeface="Arial" panose="020B0604020202020204" pitchFamily="34" charset="0"/>
                        </a:rPr>
                        <a:t>Entreposer au froid, effectuer le suivi</a:t>
                      </a:r>
                      <a:endParaRPr lang="fr-CA" sz="1100" dirty="0">
                        <a:effectLst/>
                        <a:latin typeface="Arial" panose="020B0604020202020204" pitchFamily="34" charset="0"/>
                      </a:endParaRPr>
                    </a:p>
                  </a:txBody>
                  <a:tcPr marL="22902" marR="22902" marT="11451" marB="11451" anchor="ctr">
                    <a:lnL>
                      <a:noFill/>
                    </a:lnL>
                    <a:lnR>
                      <a:noFill/>
                    </a:lnR>
                    <a:lnT>
                      <a:noFill/>
                    </a:lnT>
                    <a:lnB>
                      <a:noFill/>
                    </a:lnB>
                  </a:tcPr>
                </a:tc>
              </a:tr>
              <a:tr h="560991">
                <a:tc>
                  <a:txBody>
                    <a:bodyPr/>
                    <a:lstStyle/>
                    <a:p>
                      <a:pPr algn="ctr"/>
                      <a:r>
                        <a:rPr lang="fr-CA" sz="1800" b="1">
                          <a:effectLst/>
                          <a:latin typeface="Arial" panose="020B0604020202020204" pitchFamily="34" charset="0"/>
                        </a:rPr>
                        <a:t>1.5</a:t>
                      </a:r>
                    </a:p>
                  </a:txBody>
                  <a:tcPr marL="22902" marR="22902" marT="11451" marB="11451" anchor="ctr">
                    <a:lnL>
                      <a:noFill/>
                    </a:lnL>
                    <a:lnR>
                      <a:noFill/>
                    </a:lnR>
                    <a:lnT>
                      <a:noFill/>
                    </a:lnT>
                    <a:lnB>
                      <a:noFill/>
                    </a:lnB>
                    <a:solidFill>
                      <a:srgbClr val="66CC66"/>
                    </a:solidFill>
                  </a:tcPr>
                </a:tc>
                <a:tc>
                  <a:txBody>
                    <a:bodyPr/>
                    <a:lstStyle/>
                    <a:p>
                      <a:r>
                        <a:rPr lang="en-US" sz="1100" dirty="0" err="1" smtClean="0">
                          <a:effectLst/>
                          <a:latin typeface="Arial" panose="020B0604020202020204" pitchFamily="34" charset="0"/>
                        </a:rPr>
                        <a:t>Peu</a:t>
                      </a:r>
                      <a:r>
                        <a:rPr lang="en-US" sz="1100" baseline="0" dirty="0" err="1" smtClean="0">
                          <a:effectLst/>
                          <a:latin typeface="Arial" panose="020B0604020202020204" pitchFamily="34" charset="0"/>
                        </a:rPr>
                        <a:t>t</a:t>
                      </a:r>
                      <a:r>
                        <a:rPr lang="en-US" sz="1100" baseline="0" dirty="0" smtClean="0">
                          <a:effectLst/>
                          <a:latin typeface="Arial" panose="020B0604020202020204" pitchFamily="34" charset="0"/>
                        </a:rPr>
                        <a:t> se degrader </a:t>
                      </a:r>
                      <a:r>
                        <a:rPr lang="en-US" sz="1100" baseline="0" dirty="0" err="1" smtClean="0">
                          <a:effectLst/>
                          <a:latin typeface="Arial" panose="020B0604020202020204" pitchFamily="34" charset="0"/>
                        </a:rPr>
                        <a:t>rapidement</a:t>
                      </a:r>
                      <a:r>
                        <a:rPr lang="en-US" sz="1100" baseline="0" dirty="0" smtClean="0">
                          <a:effectLst/>
                          <a:latin typeface="Arial" panose="020B0604020202020204" pitchFamily="34" charset="0"/>
                        </a:rPr>
                        <a:t>, </a:t>
                      </a:r>
                      <a:r>
                        <a:rPr lang="en-US" sz="1100" baseline="0" dirty="0" err="1" smtClean="0">
                          <a:effectLst/>
                          <a:latin typeface="Arial" panose="020B0604020202020204" pitchFamily="34" charset="0"/>
                        </a:rPr>
                        <a:t>il</a:t>
                      </a:r>
                      <a:r>
                        <a:rPr lang="en-US" sz="1100" baseline="0" dirty="0" smtClean="0">
                          <a:effectLst/>
                          <a:latin typeface="Arial" panose="020B0604020202020204" pitchFamily="34" charset="0"/>
                        </a:rPr>
                        <a:t> </a:t>
                      </a:r>
                      <a:r>
                        <a:rPr lang="en-US" sz="1100" baseline="0" dirty="0" err="1" smtClean="0">
                          <a:effectLst/>
                          <a:latin typeface="Arial" panose="020B0604020202020204" pitchFamily="34" charset="0"/>
                        </a:rPr>
                        <a:t>faut</a:t>
                      </a:r>
                      <a:r>
                        <a:rPr lang="en-US" sz="1100" baseline="0" dirty="0" smtClean="0">
                          <a:effectLst/>
                          <a:latin typeface="Arial" panose="020B0604020202020204" pitchFamily="34" charset="0"/>
                        </a:rPr>
                        <a:t> </a:t>
                      </a:r>
                      <a:r>
                        <a:rPr lang="en-US" sz="1100" baseline="0" dirty="0" err="1" smtClean="0">
                          <a:effectLst/>
                          <a:latin typeface="Arial" panose="020B0604020202020204" pitchFamily="34" charset="0"/>
                        </a:rPr>
                        <a:t>agir</a:t>
                      </a:r>
                      <a:r>
                        <a:rPr lang="en-US" sz="1100" baseline="0" dirty="0" smtClean="0">
                          <a:effectLst/>
                          <a:latin typeface="Arial" panose="020B0604020202020204" pitchFamily="34" charset="0"/>
                        </a:rPr>
                        <a:t>! </a:t>
                      </a:r>
                      <a:endParaRPr lang="en-US" sz="1100" dirty="0">
                        <a:effectLst/>
                        <a:latin typeface="Arial" panose="020B0604020202020204" pitchFamily="34" charset="0"/>
                      </a:endParaRPr>
                    </a:p>
                  </a:txBody>
                  <a:tcPr marL="22902" marR="22902" marT="11451" marB="11451" anchor="ctr">
                    <a:lnL>
                      <a:noFill/>
                    </a:lnL>
                    <a:lnR>
                      <a:noFill/>
                    </a:lnR>
                    <a:lnT>
                      <a:noFill/>
                    </a:lnT>
                    <a:lnB>
                      <a:noFill/>
                    </a:lnB>
                  </a:tcPr>
                </a:tc>
                <a:tc>
                  <a:txBody>
                    <a:bodyPr/>
                    <a:lstStyle/>
                    <a:p>
                      <a:r>
                        <a:rPr lang="fr-CA" sz="1100" dirty="0" smtClean="0">
                          <a:effectLst/>
                          <a:latin typeface="Arial" panose="020B0604020202020204" pitchFamily="34" charset="0"/>
                        </a:rPr>
                        <a:t>Entreposer</a:t>
                      </a:r>
                      <a:r>
                        <a:rPr lang="fr-CA" sz="1100" baseline="0" dirty="0" smtClean="0">
                          <a:effectLst/>
                          <a:latin typeface="Arial" panose="020B0604020202020204" pitchFamily="34" charset="0"/>
                        </a:rPr>
                        <a:t> au froid, congeler ou migrer</a:t>
                      </a:r>
                      <a:endParaRPr lang="fr-CA" sz="1100" dirty="0">
                        <a:effectLst/>
                        <a:latin typeface="Arial" panose="020B0604020202020204" pitchFamily="34" charset="0"/>
                      </a:endParaRPr>
                    </a:p>
                  </a:txBody>
                  <a:tcPr marL="22902" marR="22902" marT="11451" marB="11451" anchor="ctr">
                    <a:lnL>
                      <a:noFill/>
                    </a:lnL>
                    <a:lnR>
                      <a:noFill/>
                    </a:lnR>
                    <a:lnT>
                      <a:noFill/>
                    </a:lnT>
                    <a:lnB>
                      <a:noFill/>
                    </a:lnB>
                  </a:tcPr>
                </a:tc>
              </a:tr>
              <a:tr h="560991">
                <a:tc>
                  <a:txBody>
                    <a:bodyPr/>
                    <a:lstStyle/>
                    <a:p>
                      <a:pPr algn="ctr"/>
                      <a:r>
                        <a:rPr lang="fr-CA" sz="1800" b="1" dirty="0">
                          <a:effectLst/>
                          <a:latin typeface="Arial" panose="020B0604020202020204" pitchFamily="34" charset="0"/>
                        </a:rPr>
                        <a:t>2</a:t>
                      </a:r>
                    </a:p>
                  </a:txBody>
                  <a:tcPr marL="22902" marR="22902" marT="11451" marB="11451" anchor="ctr">
                    <a:lnL>
                      <a:noFill/>
                    </a:lnL>
                    <a:lnR>
                      <a:noFill/>
                    </a:lnR>
                    <a:lnT>
                      <a:noFill/>
                    </a:lnT>
                    <a:lnB>
                      <a:noFill/>
                    </a:lnB>
                    <a:solidFill>
                      <a:srgbClr val="99CC00"/>
                    </a:solidFill>
                  </a:tcPr>
                </a:tc>
                <a:tc>
                  <a:txBody>
                    <a:bodyPr/>
                    <a:lstStyle/>
                    <a:p>
                      <a:r>
                        <a:rPr lang="fr-CA" sz="1100" dirty="0" smtClean="0">
                          <a:effectLst/>
                          <a:latin typeface="Arial" panose="020B0604020202020204" pitchFamily="34" charset="0"/>
                        </a:rPr>
                        <a:t>Se dégrade sous vos</a:t>
                      </a:r>
                      <a:r>
                        <a:rPr lang="fr-CA" sz="1100" baseline="0" dirty="0" smtClean="0">
                          <a:effectLst/>
                          <a:latin typeface="Arial" panose="020B0604020202020204" pitchFamily="34" charset="0"/>
                        </a:rPr>
                        <a:t> yeux</a:t>
                      </a:r>
                      <a:endParaRPr lang="fr-CA" sz="1100" dirty="0">
                        <a:effectLst/>
                        <a:latin typeface="Arial" panose="020B0604020202020204" pitchFamily="34" charset="0"/>
                      </a:endParaRPr>
                    </a:p>
                  </a:txBody>
                  <a:tcPr marL="22902" marR="22902" marT="11451" marB="11451" anchor="ctr">
                    <a:lnL>
                      <a:noFill/>
                    </a:lnL>
                    <a:lnR>
                      <a:noFill/>
                    </a:lnR>
                    <a:lnT>
                      <a:noFill/>
                    </a:lnT>
                    <a:lnB>
                      <a:noFill/>
                    </a:lnB>
                  </a:tcPr>
                </a:tc>
                <a:tc>
                  <a:txBody>
                    <a:bodyPr/>
                    <a:lstStyle/>
                    <a:p>
                      <a:r>
                        <a:rPr lang="fr-CA" sz="1100" dirty="0" smtClean="0">
                          <a:effectLst/>
                          <a:latin typeface="Arial" panose="020B0604020202020204" pitchFamily="34" charset="0"/>
                        </a:rPr>
                        <a:t>Congeler ou migrer</a:t>
                      </a:r>
                      <a:endParaRPr lang="fr-CA" sz="1100" dirty="0">
                        <a:effectLst/>
                        <a:latin typeface="Arial" panose="020B0604020202020204" pitchFamily="34" charset="0"/>
                      </a:endParaRPr>
                    </a:p>
                  </a:txBody>
                  <a:tcPr marL="22902" marR="22902" marT="11451" marB="11451" anchor="ctr">
                    <a:lnL>
                      <a:noFill/>
                    </a:lnL>
                    <a:lnR>
                      <a:noFill/>
                    </a:lnR>
                    <a:lnT>
                      <a:noFill/>
                    </a:lnT>
                    <a:lnB>
                      <a:noFill/>
                    </a:lnB>
                  </a:tcPr>
                </a:tc>
              </a:tr>
              <a:tr h="560991">
                <a:tc>
                  <a:txBody>
                    <a:bodyPr/>
                    <a:lstStyle/>
                    <a:p>
                      <a:pPr algn="ctr"/>
                      <a:r>
                        <a:rPr lang="fr-CA" sz="1800" b="1" dirty="0">
                          <a:effectLst/>
                          <a:latin typeface="Arial" panose="020B0604020202020204" pitchFamily="34" charset="0"/>
                        </a:rPr>
                        <a:t>3</a:t>
                      </a:r>
                    </a:p>
                  </a:txBody>
                  <a:tcPr marL="22902" marR="22902" marT="11451" marB="11451" anchor="ctr">
                    <a:lnL>
                      <a:noFill/>
                    </a:lnL>
                    <a:lnR>
                      <a:noFill/>
                    </a:lnR>
                    <a:lnT>
                      <a:noFill/>
                    </a:lnT>
                    <a:lnB>
                      <a:noFill/>
                    </a:lnB>
                    <a:solidFill>
                      <a:srgbClr val="FFFF33"/>
                    </a:solidFill>
                  </a:tcPr>
                </a:tc>
                <a:tc>
                  <a:txBody>
                    <a:bodyPr/>
                    <a:lstStyle/>
                    <a:p>
                      <a:r>
                        <a:rPr lang="en-US" sz="1100" dirty="0" smtClean="0">
                          <a:effectLst/>
                          <a:latin typeface="Arial" panose="020B0604020202020204" pitchFamily="34" charset="0"/>
                        </a:rPr>
                        <a:t>AHHH!!!</a:t>
                      </a:r>
                      <a:endParaRPr lang="en-US" sz="1100" dirty="0">
                        <a:effectLst/>
                        <a:latin typeface="Arial" panose="020B0604020202020204" pitchFamily="34" charset="0"/>
                      </a:endParaRPr>
                    </a:p>
                  </a:txBody>
                  <a:tcPr marL="22902" marR="22902" marT="11451" marB="11451" anchor="ctr">
                    <a:lnL>
                      <a:noFill/>
                    </a:lnL>
                    <a:lnR>
                      <a:noFill/>
                    </a:lnR>
                    <a:lnT>
                      <a:noFill/>
                    </a:lnT>
                    <a:lnB>
                      <a:noFill/>
                    </a:lnB>
                  </a:tcPr>
                </a:tc>
                <a:tc>
                  <a:txBody>
                    <a:bodyPr/>
                    <a:lstStyle/>
                    <a:p>
                      <a:r>
                        <a:rPr lang="fr-CA" sz="1100" dirty="0" smtClean="0">
                          <a:effectLst/>
                          <a:latin typeface="Arial" panose="020B0604020202020204" pitchFamily="34" charset="0"/>
                        </a:rPr>
                        <a:t>Aussi bien le lancer dans une piscine (vide)</a:t>
                      </a:r>
                      <a:endParaRPr lang="fr-CA" sz="1100" dirty="0">
                        <a:effectLst/>
                        <a:latin typeface="Arial" panose="020B0604020202020204" pitchFamily="34" charset="0"/>
                      </a:endParaRPr>
                    </a:p>
                  </a:txBody>
                  <a:tcPr marL="22902" marR="22902" marT="11451" marB="11451" anchor="ctr">
                    <a:lnL>
                      <a:noFill/>
                    </a:lnL>
                    <a:lnR>
                      <a:noFill/>
                    </a:lnR>
                    <a:lnT>
                      <a:noFill/>
                    </a:lnT>
                    <a:lnB>
                      <a:noFill/>
                    </a:lnB>
                  </a:tcPr>
                </a:tc>
              </a:tr>
            </a:tbl>
          </a:graphicData>
        </a:graphic>
      </p:graphicFrame>
      <p:sp>
        <p:nvSpPr>
          <p:cNvPr id="5" name="Rectangle 1"/>
          <p:cNvSpPr>
            <a:spLocks noChangeArrowheads="1"/>
          </p:cNvSpPr>
          <p:nvPr>
            <p:custDataLst>
              <p:tags r:id="rId3"/>
            </p:custDataLst>
          </p:nvPr>
        </p:nvSpPr>
        <p:spPr bwMode="auto">
          <a:xfrm>
            <a:off x="3761185" y="2259420"/>
            <a:ext cx="1865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fr-FR" altLang="fr-FR" sz="1350">
                <a:latin typeface="Arial" panose="020B0604020202020204" pitchFamily="34" charset="0"/>
              </a:rPr>
              <a:t> </a:t>
            </a:r>
          </a:p>
        </p:txBody>
      </p:sp>
      <p:sp>
        <p:nvSpPr>
          <p:cNvPr id="7" name="Titre 2"/>
          <p:cNvSpPr>
            <a:spLocks noGrp="1"/>
          </p:cNvSpPr>
          <p:nvPr>
            <p:ph type="title"/>
            <p:custDataLst>
              <p:tags r:id="rId4"/>
            </p:custDataLst>
          </p:nvPr>
        </p:nvSpPr>
        <p:spPr>
          <a:xfrm>
            <a:off x="804337" y="796911"/>
            <a:ext cx="7492997" cy="837305"/>
          </a:xfrm>
        </p:spPr>
        <p:txBody>
          <a:bodyPr/>
          <a:lstStyle/>
          <a:p>
            <a:pPr algn="l"/>
            <a:r>
              <a:rPr lang="fr-CA" sz="4000" dirty="0">
                <a:solidFill>
                  <a:srgbClr val="CD0920"/>
                </a:solidFill>
                <a:latin typeface="Arial Narrow" panose="020B0606020202030204" pitchFamily="34" charset="0"/>
              </a:rPr>
              <a:t>Syndrome du vinaigre 2</a:t>
            </a:r>
          </a:p>
        </p:txBody>
      </p:sp>
    </p:spTree>
    <p:extLst>
      <p:ext uri="{BB962C8B-B14F-4D97-AF65-F5344CB8AC3E}">
        <p14:creationId xmlns:p14="http://schemas.microsoft.com/office/powerpoint/2010/main" val="97227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7</a:t>
            </a:fld>
            <a:endParaRPr lang="fr-CA" dirty="0"/>
          </a:p>
        </p:txBody>
      </p:sp>
      <p:sp>
        <p:nvSpPr>
          <p:cNvPr id="3" name="Titre 2"/>
          <p:cNvSpPr>
            <a:spLocks noGrp="1"/>
          </p:cNvSpPr>
          <p:nvPr>
            <p:ph type="title"/>
            <p:custDataLst>
              <p:tags r:id="rId2"/>
            </p:custDataLst>
          </p:nvPr>
        </p:nvSpPr>
        <p:spPr/>
        <p:txBody>
          <a:bodyPr/>
          <a:lstStyle/>
          <a:p>
            <a:r>
              <a:rPr lang="fr-CA" dirty="0"/>
              <a:t>Entreposage et </a:t>
            </a:r>
            <a:r>
              <a:rPr lang="fr-CA" dirty="0" smtClean="0"/>
              <a:t>manipulation (films)</a:t>
            </a:r>
            <a:endParaRPr lang="fr-CA" dirty="0"/>
          </a:p>
        </p:txBody>
      </p:sp>
      <p:pic>
        <p:nvPicPr>
          <p:cNvPr id="6" name="Espace réservé du contenu 5"/>
          <p:cNvPicPr>
            <a:picLocks noGrp="1" noChangeAspect="1"/>
          </p:cNvPicPr>
          <p:nvPr>
            <p:ph idx="1"/>
            <p:custDataLst>
              <p:tags r:id="rId3"/>
            </p:custDataLst>
          </p:nvPr>
        </p:nvPicPr>
        <p:blipFill>
          <a:blip r:embed="rId7">
            <a:extLst>
              <a:ext uri="{28A0092B-C50C-407E-A947-70E740481C1C}">
                <a14:useLocalDpi xmlns:a14="http://schemas.microsoft.com/office/drawing/2010/main" val="0"/>
              </a:ext>
            </a:extLst>
          </a:blip>
          <a:stretch>
            <a:fillRect/>
          </a:stretch>
        </p:blipFill>
        <p:spPr>
          <a:xfrm rot="10800000">
            <a:off x="2572223" y="1634216"/>
            <a:ext cx="5989364" cy="4473307"/>
          </a:xfrm>
          <a:prstGeom prst="rect">
            <a:avLst/>
          </a:prstGeom>
        </p:spPr>
      </p:pic>
      <p:pic>
        <p:nvPicPr>
          <p:cNvPr id="7" name="Espace réservé du contenu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52400" y="1986879"/>
            <a:ext cx="3238365" cy="3220121"/>
          </a:xfrm>
          <a:prstGeom prst="rect">
            <a:avLst/>
          </a:prstGeom>
        </p:spPr>
      </p:pic>
    </p:spTree>
    <p:extLst>
      <p:ext uri="{BB962C8B-B14F-4D97-AF65-F5344CB8AC3E}">
        <p14:creationId xmlns:p14="http://schemas.microsoft.com/office/powerpoint/2010/main" val="231841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8</a:t>
            </a:fld>
            <a:endParaRPr lang="fr-CA" dirty="0"/>
          </a:p>
        </p:txBody>
      </p:sp>
      <p:sp>
        <p:nvSpPr>
          <p:cNvPr id="3" name="Titre 2"/>
          <p:cNvSpPr>
            <a:spLocks noGrp="1"/>
          </p:cNvSpPr>
          <p:nvPr>
            <p:ph type="title"/>
            <p:custDataLst>
              <p:tags r:id="rId2"/>
            </p:custDataLst>
          </p:nvPr>
        </p:nvSpPr>
        <p:spPr>
          <a:xfrm>
            <a:off x="804337" y="796911"/>
            <a:ext cx="7818963" cy="837305"/>
          </a:xfrm>
        </p:spPr>
        <p:txBody>
          <a:bodyPr/>
          <a:lstStyle/>
          <a:p>
            <a:r>
              <a:rPr lang="fr-CA" dirty="0"/>
              <a:t>Entreposage et manipulation (microfilms)</a:t>
            </a:r>
          </a:p>
        </p:txBody>
      </p:sp>
      <p:pic>
        <p:nvPicPr>
          <p:cNvPr id="5" name="Espace réservé du contenu 4"/>
          <p:cNvPicPr>
            <a:picLocks noGrp="1" noChangeAspect="1"/>
          </p:cNvPicPr>
          <p:nvPr>
            <p:ph idx="1"/>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87890" y="1487314"/>
            <a:ext cx="8805798" cy="4818138"/>
          </a:xfrm>
        </p:spPr>
      </p:pic>
      <p:pic>
        <p:nvPicPr>
          <p:cNvPr id="6" name="Image 5"/>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3632548" y="3691718"/>
            <a:ext cx="4371584" cy="2895465"/>
          </a:xfrm>
          <a:prstGeom prst="rect">
            <a:avLst/>
          </a:prstGeom>
        </p:spPr>
      </p:pic>
    </p:spTree>
    <p:extLst>
      <p:ext uri="{BB962C8B-B14F-4D97-AF65-F5344CB8AC3E}">
        <p14:creationId xmlns:p14="http://schemas.microsoft.com/office/powerpoint/2010/main" val="305971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6D3BD7DA-67B7-4CC1-928A-9CF4223F0B1C}" type="slidenum">
              <a:rPr lang="fr-CA" smtClean="0"/>
              <a:pPr/>
              <a:t>9</a:t>
            </a:fld>
            <a:endParaRPr lang="fr-CA" dirty="0"/>
          </a:p>
        </p:txBody>
      </p:sp>
      <p:sp>
        <p:nvSpPr>
          <p:cNvPr id="3" name="Titre 2"/>
          <p:cNvSpPr>
            <a:spLocks noGrp="1"/>
          </p:cNvSpPr>
          <p:nvPr>
            <p:ph type="title"/>
            <p:custDataLst>
              <p:tags r:id="rId2"/>
            </p:custDataLst>
          </p:nvPr>
        </p:nvSpPr>
        <p:spPr/>
        <p:txBody>
          <a:bodyPr/>
          <a:lstStyle/>
          <a:p>
            <a:r>
              <a:rPr lang="fr-CA" b="1" dirty="0"/>
              <a:t>Disques vinyles</a:t>
            </a:r>
            <a:endParaRPr lang="fr-CA" dirty="0"/>
          </a:p>
        </p:txBody>
      </p:sp>
      <p:pic>
        <p:nvPicPr>
          <p:cNvPr id="5" name="Espace réservé du contenu 4"/>
          <p:cNvPicPr>
            <a:picLocks noGrp="1" noChangeAspect="1"/>
          </p:cNvPicPr>
          <p:nvPr>
            <p:ph idx="1"/>
            <p:custDataLst>
              <p:tags r:id="rId3"/>
            </p:custDataLst>
          </p:nvPr>
        </p:nvPicPr>
        <p:blipFill rotWithShape="1">
          <a:blip r:embed="rId6">
            <a:extLst>
              <a:ext uri="{28A0092B-C50C-407E-A947-70E740481C1C}">
                <a14:useLocalDpi xmlns:a14="http://schemas.microsoft.com/office/drawing/2010/main" val="0"/>
              </a:ext>
            </a:extLst>
          </a:blip>
          <a:srcRect t="6167"/>
          <a:stretch/>
        </p:blipFill>
        <p:spPr>
          <a:xfrm>
            <a:off x="1415441" y="1753644"/>
            <a:ext cx="6631919" cy="4121694"/>
          </a:xfrm>
        </p:spPr>
      </p:pic>
    </p:spTree>
    <p:extLst>
      <p:ext uri="{BB962C8B-B14F-4D97-AF65-F5344CB8AC3E}">
        <p14:creationId xmlns:p14="http://schemas.microsoft.com/office/powerpoint/2010/main" val="54829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Gabarit 20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abarit-powerpoint.potx [Lecture seule]" id="{6AB47356-1BC3-4BAC-B696-A4CF3AC018BD}" vid="{D8C990BE-953A-41F4-AA5F-E2ADCF5645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IF-MiseEnPage</Template>
  <TotalTime>59</TotalTime>
  <Words>1314</Words>
  <Application>Microsoft Office PowerPoint</Application>
  <PresentationFormat>Affichage à l'écran (4:3)</PresentationFormat>
  <Paragraphs>184</Paragraphs>
  <Slides>17</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Arial Narrow</vt:lpstr>
      <vt:lpstr>Calibri</vt:lpstr>
      <vt:lpstr>Times New Roman</vt:lpstr>
      <vt:lpstr>Gabarit 2015</vt:lpstr>
      <vt:lpstr>Présentation PowerPoint</vt:lpstr>
      <vt:lpstr>Formats</vt:lpstr>
      <vt:lpstr>Pellicules</vt:lpstr>
      <vt:lpstr>Présentation PowerPoint</vt:lpstr>
      <vt:lpstr>Syndrome du vinaigre 1</vt:lpstr>
      <vt:lpstr>Syndrome du vinaigre 2</vt:lpstr>
      <vt:lpstr>Entreposage et manipulation (films)</vt:lpstr>
      <vt:lpstr>Entreposage et manipulation (microfilms)</vt:lpstr>
      <vt:lpstr>Disques vinyles</vt:lpstr>
      <vt:lpstr>Entreposage et manipulation</vt:lpstr>
      <vt:lpstr>Rubans magnétiques</vt:lpstr>
      <vt:lpstr>Longévité du support</vt:lpstr>
      <vt:lpstr>Entreposage et manipulation</vt:lpstr>
      <vt:lpstr>Disques optiques</vt:lpstr>
      <vt:lpstr>Entreposage et manipulation</vt:lpstr>
      <vt:lpstr>Catastrophes</vt:lpstr>
      <vt:lpstr>Merci !</vt:lpstr>
    </vt:vector>
  </TitlesOfParts>
  <Company>Bibliothèque Université Laval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Émilie Fortin</dc:creator>
  <cp:lastModifiedBy>Émilie Fortin</cp:lastModifiedBy>
  <cp:revision>6</cp:revision>
  <dcterms:created xsi:type="dcterms:W3CDTF">2016-01-04T20:18:32Z</dcterms:created>
  <dcterms:modified xsi:type="dcterms:W3CDTF">2016-01-15T14:00:20Z</dcterms:modified>
</cp:coreProperties>
</file>