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7" r:id="rId6"/>
    <p:sldId id="266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62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288" y="2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1DEB-4757-4628-9B44-026134E4791E}" type="datetimeFigureOut">
              <a:rPr lang="fr-CA" smtClean="0"/>
              <a:t>2014-05-19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48ED-AB31-4E0B-AB27-A21BEF1E824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5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526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27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202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48ED-AB31-4E0B-AB27-A21BEF1E824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7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7E84-55D5-9548-9767-AF7332CBBE76}" type="datetimeFigureOut">
              <a:rPr lang="fr-FR" smtClean="0"/>
              <a:pPr/>
              <a:t>19/05/2014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6.pdf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ondulivrepari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BIBLIO-Gabarit-Bibl-VF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4751" y="838200"/>
            <a:ext cx="7515963" cy="87376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Éditeurs:  coups de </a:t>
            </a:r>
            <a:r>
              <a:rPr lang="fr-FR" dirty="0" err="1" smtClean="0">
                <a:solidFill>
                  <a:srgbClr val="E7021A"/>
                </a:solidFill>
                <a:latin typeface="Minion Pro"/>
                <a:cs typeface="Minion Pro"/>
              </a:rPr>
              <a:t>coeur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077" y="1711960"/>
            <a:ext cx="7672450" cy="3042921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fr-FR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Éditions Alexandrines</a:t>
            </a:r>
          </a:p>
          <a:p>
            <a:pPr lvl="1">
              <a:buClr>
                <a:srgbClr val="E7021A"/>
              </a:buClr>
            </a:pPr>
            <a:r>
              <a:rPr lang="fr-CA" sz="1600" dirty="0" smtClean="0"/>
              <a:t>« …. </a:t>
            </a:r>
            <a:r>
              <a:rPr lang="fr-CA" sz="1600" dirty="0"/>
              <a:t>s'intéressent à la vie et au quotidien des écrivains dans leur région d’origine ou d’appartenance</a:t>
            </a:r>
            <a:r>
              <a:rPr lang="fr-CA" sz="1600" dirty="0" smtClean="0"/>
              <a:t>. »</a:t>
            </a: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457200" lvl="1" indent="0">
              <a:buClr>
                <a:srgbClr val="E7021A"/>
              </a:buClr>
              <a:buNone/>
            </a:pP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10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37860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4751" y="838200"/>
            <a:ext cx="7515963" cy="87376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Éditeurs:  coups de </a:t>
            </a:r>
            <a:r>
              <a:rPr lang="fr-FR" dirty="0" err="1" smtClean="0">
                <a:solidFill>
                  <a:srgbClr val="E7021A"/>
                </a:solidFill>
                <a:latin typeface="Minion Pro"/>
                <a:cs typeface="Minion Pro"/>
              </a:rPr>
              <a:t>coeur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1833879"/>
            <a:ext cx="7672450" cy="3042921"/>
          </a:xfrm>
        </p:spPr>
        <p:txBody>
          <a:bodyPr>
            <a:normAutofit/>
          </a:bodyPr>
          <a:lstStyle/>
          <a:p>
            <a:pPr>
              <a:buClr>
                <a:srgbClr val="E7021A"/>
              </a:buClr>
            </a:pPr>
            <a:r>
              <a:rPr lang="fr-FR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Éditions cul-de-sac.</a:t>
            </a:r>
          </a:p>
          <a:p>
            <a:pPr marL="457200" lvl="1" indent="0">
              <a:buClr>
                <a:srgbClr val="E7021A"/>
              </a:buClr>
              <a:buNone/>
            </a:pP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11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96" y="2244090"/>
            <a:ext cx="14700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34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4751" y="838200"/>
            <a:ext cx="7515963" cy="87376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Les espaces thématiques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1833879"/>
            <a:ext cx="7672450" cy="3042921"/>
          </a:xfrm>
        </p:spPr>
        <p:txBody>
          <a:bodyPr>
            <a:normAutofit/>
          </a:bodyPr>
          <a:lstStyle/>
          <a:p>
            <a:pPr marL="0" indent="0">
              <a:buClr>
                <a:srgbClr val="E7021A"/>
              </a:buClr>
              <a:buNone/>
            </a:pPr>
            <a:endParaRPr lang="fr-FR" sz="20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12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48" y="2029461"/>
            <a:ext cx="1112837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08" y="2154870"/>
            <a:ext cx="1189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96" y="2152490"/>
            <a:ext cx="11811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26" y="3314223"/>
            <a:ext cx="9906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30" y="3504724"/>
            <a:ext cx="11811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15" y="2127884"/>
            <a:ext cx="1150937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1" y="3314223"/>
            <a:ext cx="1257300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26" y="3485198"/>
            <a:ext cx="12112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122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4751" y="838200"/>
            <a:ext cx="7515963" cy="87376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SLP:  l’an prochain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" y="1833879"/>
            <a:ext cx="7672450" cy="3042921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E7021A"/>
              </a:buClr>
              <a:buNone/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Pays invité:  le Brésil.</a:t>
            </a:r>
          </a:p>
          <a:p>
            <a:pPr marL="457200" lvl="1" indent="0">
              <a:buClr>
                <a:srgbClr val="E7021A"/>
              </a:buClr>
              <a:buNone/>
            </a:pPr>
            <a:endParaRPr lang="fr-FR" sz="1600" dirty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457200" lvl="1" indent="0">
              <a:buClr>
                <a:srgbClr val="E7021A"/>
              </a:buClr>
              <a:buNone/>
            </a:pPr>
            <a:r>
              <a:rPr lang="fr-FR" sz="1600" dirty="0">
                <a:solidFill>
                  <a:srgbClr val="5E5E5E"/>
                </a:solidFill>
                <a:latin typeface="Arial Narrow"/>
                <a:cs typeface="Arial Narrow"/>
                <a:hlinkClick r:id="rId3"/>
              </a:rPr>
              <a:t>http://www.salondulivreparis.com</a:t>
            </a: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  <a:hlinkClick r:id="rId3"/>
              </a:rPr>
              <a:t>/</a:t>
            </a: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457200" lvl="1" indent="0">
              <a:buClr>
                <a:srgbClr val="E7021A"/>
              </a:buClr>
              <a:buNone/>
            </a:pP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marL="457200" lvl="1" indent="0">
              <a:buClr>
                <a:srgbClr val="E7021A"/>
              </a:buClr>
              <a:buNone/>
            </a:pP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13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41005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LBIBLIO-Gabarit-Bibl-VF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95050"/>
            <a:ext cx="3562762" cy="2847217"/>
          </a:xfrm>
        </p:spPr>
        <p:txBody>
          <a:bodyPr anchor="t" anchorCtr="0">
            <a:noAutofit/>
          </a:bodyPr>
          <a:lstStyle/>
          <a:p>
            <a:pPr algn="l"/>
            <a:r>
              <a:rPr lang="fr-FR" sz="9600" b="0" dirty="0" smtClean="0">
                <a:solidFill>
                  <a:srgbClr val="E7021A"/>
                </a:solidFill>
                <a:latin typeface="Minion Pro"/>
                <a:cs typeface="Minion Pro"/>
              </a:rPr>
              <a:t>Merci</a:t>
            </a:r>
            <a:endParaRPr lang="fr-FR" sz="9600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BIBLIO-Gabarit-Bibl-VF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4724400"/>
            <a:ext cx="4495800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fr-FR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Alain Gendron</a:t>
            </a:r>
            <a:endParaRPr lang="fr-FR" sz="1200" cap="all" dirty="0">
              <a:solidFill>
                <a:schemeClr val="bg1"/>
              </a:solidFill>
              <a:latin typeface="Arial Narrow"/>
              <a:ea typeface="ヒラギノ角ゴ Pro W3" pitchFamily="1" charset="-128"/>
              <a:cs typeface="ヒラギノ角ゴ Pro W3" pitchFamily="1" charset="-128"/>
            </a:endParaRPr>
          </a:p>
          <a:p>
            <a:pPr eaLnBrk="0" hangingPunct="0">
              <a:defRPr/>
            </a:pPr>
            <a:r>
              <a:rPr lang="fr-FR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Pour les Idées Fructueuses</a:t>
            </a:r>
          </a:p>
          <a:p>
            <a:pPr eaLnBrk="0" hangingPunct="0">
              <a:defRPr/>
            </a:pPr>
            <a:r>
              <a:rPr lang="fr-FR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20 Mai 2014</a:t>
            </a:r>
            <a:endParaRPr lang="fr-FR" sz="1200" cap="all" dirty="0">
              <a:latin typeface="Arial Narrow"/>
              <a:ea typeface="ヒラギノ角ゴ Pro W3" pitchFamily="1" charset="-128"/>
              <a:cs typeface="ヒラギノ角ゴ Pro W3" pitchFamily="1" charset="-128"/>
            </a:endParaRP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343400"/>
            <a:ext cx="434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0715" y="838200"/>
            <a:ext cx="7620000" cy="1464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ion Pro"/>
                <a:ea typeface="+mj-ea"/>
                <a:cs typeface="+mj-cs"/>
              </a:rPr>
              <a:t>Salon du livre de Paris 2014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ion Pro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8280" y="-51308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Pourquoi le Salon du livre de Paris?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770" y="2819399"/>
            <a:ext cx="7620000" cy="220980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E7021A"/>
              </a:buClr>
            </a:pPr>
            <a:r>
              <a:rPr lang="fr-FR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Trouver de la littérature francophone:</a:t>
            </a:r>
          </a:p>
          <a:p>
            <a:pPr lvl="1">
              <a:buClr>
                <a:srgbClr val="E7021A"/>
              </a:buClr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De qualité</a:t>
            </a:r>
          </a:p>
          <a:p>
            <a:pPr lvl="1">
              <a:buClr>
                <a:srgbClr val="E7021A"/>
              </a:buClr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Originale</a:t>
            </a:r>
          </a:p>
          <a:p>
            <a:pPr lvl="1">
              <a:buClr>
                <a:srgbClr val="E7021A"/>
              </a:buClr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M</a:t>
            </a: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arginale</a:t>
            </a:r>
          </a:p>
          <a:p>
            <a:pPr>
              <a:buClr>
                <a:srgbClr val="E7021A"/>
              </a:buClr>
            </a:pPr>
            <a:r>
              <a:rPr lang="fr-FR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Chez des éditeurs peu ou pas distribués au Québec.</a:t>
            </a:r>
          </a:p>
          <a:p>
            <a:pPr lvl="1">
              <a:buClr>
                <a:srgbClr val="E7021A"/>
              </a:buClr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Même l</a:t>
            </a: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es gros éditeurs (Seuil, Gallimard, Actes Sud) n’envoient pas nécessairement toute leur production.  </a:t>
            </a:r>
          </a:p>
          <a:p>
            <a:pPr lvl="1">
              <a:buClr>
                <a:srgbClr val="E7021A"/>
              </a:buClr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Ça varie entre 75 à 85% environ</a:t>
            </a: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 lvl="1">
              <a:buClr>
                <a:srgbClr val="E7021A"/>
              </a:buClr>
            </a:pPr>
            <a:endParaRPr lang="fr-FR" sz="16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3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5600" y="5457706"/>
            <a:ext cx="7467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C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Fieffé menteur.  C’était une défaite pour justifier un voyage à Paris</a:t>
            </a:r>
            <a:endParaRPr lang="fr-C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60960" y="-518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Salons du livre:  comparaison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4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22871"/>
              </p:ext>
            </p:extLst>
          </p:nvPr>
        </p:nvGraphicFramePr>
        <p:xfrm>
          <a:off x="1058290" y="1910080"/>
          <a:ext cx="71069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828800"/>
                <a:gridCol w="1981200"/>
                <a:gridCol w="177292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Paris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Montréal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Québec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Superficie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55 000 m</a:t>
                      </a:r>
                      <a:r>
                        <a:rPr lang="fr-CA" baseline="30000" dirty="0" smtClean="0"/>
                        <a:t>2</a:t>
                      </a:r>
                      <a:endParaRPr lang="fr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20 000 m</a:t>
                      </a:r>
                      <a:r>
                        <a:rPr lang="fr-CA" baseline="30000" dirty="0" smtClean="0"/>
                        <a:t>2</a:t>
                      </a:r>
                      <a:endParaRPr lang="fr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17 000 m</a:t>
                      </a:r>
                      <a:r>
                        <a:rPr lang="fr-CA" baseline="30000" dirty="0" smtClean="0"/>
                        <a:t>2</a:t>
                      </a:r>
                      <a:endParaRPr lang="fr-CA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Fréquentation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198 000 visiteurs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120 000 visiteurs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66 000 visiteurs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Éditeurs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CA" dirty="0" smtClean="0"/>
                        <a:t>Auteurs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276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6178" y="-518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sz="3600" dirty="0" smtClean="0">
                <a:solidFill>
                  <a:srgbClr val="E7021A"/>
                </a:solidFill>
                <a:latin typeface="Minion Pro"/>
                <a:cs typeface="Minion Pro"/>
              </a:rPr>
              <a:t>Salons du livre de Paris:  en images</a:t>
            </a:r>
            <a:endParaRPr lang="fr-FR" sz="3600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5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2" name="AutoShape 6" descr="data:image/jpeg;base64,/9j/4AAQSkZJRgABAQAAAQABAAD/2wCEAAkGBxQTEhUUExQWFhUXGB8aGRgYGB4fIBweIh0dHCAgHSAaHCogHx8lIB4gITIhJyosLi4uHCIzODMsNygtLisBCgoKDg0OGxAQGy8kICQyNDQ0LDcsLy8sLzQ0LDAvLCwsLDQ0LCwsLCw0LCwsLCwsLC8sLCwsLCwsLCwsLCwsLP/AABEIAJ8BPgMBIgACEQEDEQH/xAAcAAACAwEBAQEAAAAAAAAAAAAFBgMEBwIBAAj/xABCEAACAQIEBAQDBgQEBQQDAQABAhEDIQAEEjEFIkFRBhNhcTKBkQcUI6GxwUJS0fBicoLhFTNDorIkksLxFoPSF//EABkBAAMBAQEAAAAAAAAAAAAAAAECAwQABf/EADERAAICAQMBBQYGAwEAAAAAAAECABEDEiExQQQTIlGRMmFxgbHwBUKhwdHhFCMk8f/aAAwDAQACEQMRAD8AWMlQ8xKjBtTsR+JPMjdSsAXK8pmbYt0lKhxAC65RQZ0gi4LEAm/fFbwqLVlMggiRHuJ+eCrU8ZeDQmlmZlAaR8MRizEKSLf3+mDtNTaxxBwJbuP8p/X+mC4TC6oQm0A8TyVWoSt/KZCrLMapOxOsQI7DCrxfw+KBVzRpaCYAuTt/FLn640jy8AvGmR8zLqDMB5JBIgaWuY6YKsbqMV2ifQyYbS33VCgPRAA3cEkGcU85lKaVWIpqgJlUbS4UdACReMeN4eBneVMNJuN95Ux88c8Eq0cvWJqUxVABXSYMGdx+nzxRgQCRvI6r2InVTNqByrRB6QAP3GOP+KFGe6OroV0ljCkiNQhviHTFqtxSmVqUloogcGGCiwJ7TuOkHpgQOHL/ADk/KP64bQOsAyEAMvPl5ffMnyfEDpirWNgYnmubn2k7n8jghT8RSFRq9UKIjUquFvvZQbb27Yp5LgtNjz1US8c1RR+oxazPhxFgqwqA9UYN9dLYB03BbkSEcWphQBUJPY0ztAFiHuIA6DHH/HwOk/I+o6v2Y/XHh4Yo/wCm49SlT9iccNkJ+EUx/mGn/wA1wNKeUXxSY+Je6kgzPwddU/wmPiP9jE2X8TozACgxMiACpm8mwpg/7YpUMlB5jRMdqlM/kDOC3D8vraFKo38LGstID5lSSfQYBTGOkI1GDF4kxI1AmBpgl/TeX3sfrj0VUgTRmBfe5je4MXv/AHe5mq1FG0f80/zCoRJ3MBZt6zf0xZ4ZRo1gW1IhUgaB5jM2/UygH1OGL7XOGMk0JRyuc0CEWogJltJib9OXeABPp8se5hWqoQ9S1oVydwD10EbnuMEKmdFN1pmlTUsYBNIkbwZ1SbdRE4vUsoKjNTorL+Uz1GIpwQJ/5Y6AxPLDRBN7YUv1jrg3uJxoKCQELezKfrA/LBTLcNVqZc+UpCsdDNzErewHUxb3xbyucSnVFPymYnqO/wCuLOczdGo601UsW2Om0jpcyDOFZ2lFxiiZR8P5E1mswo3CwQ3+GWsw9ew3GOeAgtmstqBDefSkGZ+Nd5vglX8P0/u61qY1VGKhaTAkuCYldDhgR+/TFDw/WQZrLuxVaYqoxMmAoYGZJJw4azEZaoV/caPtDfPMarVWJyf3hlpCacSpYCy89tLb/wBMMfg6l/6Ch7Mf+9sAPG/Esu+X8uhmDWLZlqxBnlDBzC2A0gmw9Thi8L5hVyWXUkyEvb/ExwTzOXaTcUVQi6jC6iWMTChHJMdYA29ML+b8S8NWkNFXMVCLABfLAEewJ+p/fBfxFmF8hibAJUJJE28mp06+2MerZ2lEAKY2ikFn1JEH9YwQJzZKjvwzMPmmfyHLBblSRygkxOrfBzJV6tJWTTTdqh0EFFJBUaoHTY9uuEzwzmMzSRquWp0gKgAlyBOknu9rnFiv4ozlEszUMu2ly7MHDaSVg7PItHTHFA200nt5qtK+ka/+MVxTDhE0aQwYKpEdDbefnOOKXGaymWSLzBTc77EDGeJ4zqCn5fkrAppS+JvhUggxtJFpjbBWh4rqZo2pBNDipqDzB0sAAGG1yfTAOMKLMztnLnbaPDeKXYamyuWaATzUjeBab74u5rxAKaimaFAWF1pkdPfCRS4oV1M7ISqnSGYLM7ifW2BNDxhJJem8mkqSGG4LEmJFjIt6YCeIbRWYr1j7maukNU00wsAmzdbbAjE+Q4yClVEpoCwEnS9o6jUx3jpbCXkvFFOpUZNNQeYyKoMHsIjVF2/XB3J5asWq6G/614bZQF5fnBttfBZRORzyISVL83Yb4g8TUPMy3lUyCWZeuwBm/pbHVDI5hdRM3clb7L0HpifM6gqOoB5b8uokkrFgJ/mwmgc3KajVVAFPI1jVpNWqIRTMhRAI5FQduiJ329cHVp3Mlx8v9sUM5WU6UNRg1OzkI38JUmCQARKn6jEq8QyxA/FEAAbnoPb8vTDfOJ1gPgFIJWalpK/hLU6SdRF5G4sI+eL7ZdybvEfyrv76p/KOuAngnM1KmaggOPJILKDKiZAbtJ/PDnWyZG4xMijRmi7srx8JFwZYdh3Wfof98FwuB+SSKg9VI/Q/tgmDgVFupzpwN8Raxl2KRqlRcSIJiCOxmMFMUfEeWNTKVVVSzELCjckMpi3fHVGU2YI4NmapzWdYqtIOs2MDU5JCsDdm065A6++A/GuJrUCp5ruEhTTCjQmmbCVBJiF7emF9vPoIBUV0QVgCzgwD8QCkjcXM3F/XDxwqjTfzKqaDUILXWViS0BQw32B9vbCspG8dHBNEesTsr4e83zqoqBBTOlUYSSTBuRYC+98RZ/gdSmoYlSCoJPYnp6mbfMY64ZnydSfA1ZhpsI7CxgR9Bgn4kq1lrBWqqahg6FAWLTICkiD0Ekm+KMzgyeLFiewdvf6we+fVmKtT1VDyDm6sTAvB3gRb5Yvv4dqRTZsnmAunSx0Bp5CLBSb6iCCRP6YF5Dg1QNRrsSJqq11MhQ067jaBvjU8/wAZ0ZQVXVqp8zSdCrvJ7C1h7E++OyZytad5JcFmjtMu4jllprKecjg7Mjrb5qNv73wPGff+cn3M/rjSuMZpcxk8y6a9PlNZqboRAM2NhtucAqvF/OyOtkoPUJZCgoopBDSAGAkFli/cnCL2hmrw9a5/qA4fIxOrZ1hBApkzuaVMn6lcT1M2GjVTp22gEf8AiwxQzZcrLpoM7aNNpjY+sifT0xp+R+zs1aFaqaQQhA1I+YdLbkmOnLAv1xqNVIqpPWIVLMosnywGJnUGM/LVOI1yHlkVJqc4DWYHe99IEb9Y3xzXytSUCU2YMQBCtJkxy2ve1uoOGWrw/MUUqN5ikU2IvTI+EaZB22A/3wmpB846rkPHSBq2aLV1q1alVnpDS5ZVtB020kQLxN7nFirnqfmGqpOqCKZYNYdZgd5uMEMpkM0aDZo0lNOpFyGHKAQIBBGkxY339cVqWRq6QGyjMpFqgup1sXADEQJmIm8rvYEUl8xyclV85Uo1BUmkcwlKk3MWvMhTA2mCY/L1wY8KcApVQtNs1SVmkkFgREMQCRebAEz9cAc9QNVTVpUXCL8bAEgG3xEEx843wPaiw3VhabqRY3Bv0IvglQesAyEciNRylLLqCah1KpNHy2V11ioZ1z/DuRIvbAam4LltKHukQvyFMiPYYFjE9N7QcALXWBsoPAqNGdo06ejXQy8sqvNOrU63hgapE9xGHDhnG8iMqS7aKohVRDyxbaFgDfvthL4VlkDIGp84XVzISpGnVPMpU7/lh18/SiqEpFdS8ppiCZi4FuvacIxCkAnmXx+OyBF3iXjCkyMnlhplWDgxpIIMEEGSDB6YQuJJSapqproUxyDYRE7km+/zx+i6nhakNRNLK6v4SMvBBmAZ8z88LviHgyK5p1VyzhoYRQUMg2iZm5GqcO3+sajIBDlNLUx9OJNoFMUwwAsOYx3IANsetxqutMLyqrCByC4Bjdgeoj5Ytofu1XNVKNhSAVbnrUpi562B/LFx+GJ5gNQFghYOTIWUdde0WmoT/pJ6zhwAZEggwHUpV6rKpBY1AGUAC4vFl6223xFxLh1Sg/luCHABKkEEWkSCO1/ng+2a+7Vcs1MqHVqc1ZUlNMIRa4H8Zm3MPlLx3jnnu7CoHq1VM6VaWcqFGkgQAJPuCw63NQ0un3xcpcNLLTZQ7agWfSs6V1FQR68rb9sdjg9XRq0wAJYsyAReIvM8rT7YPZWm6olPRpIQq2qoqm6jaNREPJuNsEhwGtVVgDTXUGnSxN2LTM6Rs7iNuaemAWAnDGT0ifwCnqzFIRPNNxOwJuPljQhm6eXOkIk1aYBJtMAgTAuL9x1xBwf7Mq9qnZwCSwFiLkLHT/NgtmPCNKgp+81kLkmytMibG8kEjp0jfE3aXxIV5g3hNSmruyrSUohi5iSYESxBMDp3wSbiFXVTCABBA5W6ALvG9wR2g/PFDzMtQ5l0WsSyq24JAEjcwT8sUv8A/Q6A+Ggr/wD6gv6EH8sT3biWUhOal/LZTMZsikvmAtUJGoAAANqsQZEe2JX8IZ1NUAqFaDzASTeRe49cU834/q0irHJIoP8AF5jzcAgCNjH0x5V8ZrmAGehWPaMw37g+uO02IVyKpjVlgtGmaVFVpUyZ0oIE/K/TFdqc7k/U/vi9Rogm5xaTglY1k0geQUOokwwa2mPQ3xYspmfS0D0aEMDIgT+hH74uavTBarwrQbgH2JOB+TyBWpVNSoSjsCg0z5YiCBJvJv0wPDGCt5yLWcd0dUgiZBBEdxcYkOCfC6IBlvpgah5TtJ84Dz+Vp5gmjWprUMisUaRJjQHIBE2tjxeAUaQNZMuiaEN6djpAmIUwbDrh4+6JPm+UurTp16ROmZj2m+OstSvCje5w19IL6zNc34Vy9ekso66kUo/VVPNA1AgT1Hr88L3iHhGXyzeYa9Xz/KAoSAZ5irdIsrWJ9B0GNP8AGtapSpMVMHcGJH0PW8YzL7XMudeWCAmQ4t/oP74UCzUswK4xk89vSv5kHhXO6K1KhJMyZcyRMcoIsAx6AYZafC6tHKGlzupbVrGkCNQaIL6iREbbXwi8GSmhVqlqkE6rgKY5QYNjO/XFrxdxzNUDpZhVoVRKMrtBsJBuYM3A7EROFK3YEngYijkNftCVOghqF/NNJUhjT1FfMk6SoLHSFEKeaZk74V+P1SMw8EXg2dWDSAPiUkGF3jr0wY4N9olY1Y+7eYzrpC0yxY31WEEmwO37Yi4fw1EpuKsAKAax5dSahKiPi1AEDY3n2w2jSbhZ1ZQq/e32YuZtvMKIJmyE77sTI9IM/I40ACi3DqQptVOYRRqUNUIF4IK/CBF/lhSGXRU3/EgqNouxIJMSZEX7WxcfhFRER0rBCR+Is6WMdQZgz/KYj1wWXVx0ksb6TGDwo/m00RURqyKy0RUqALJdizGdtIM2Bv6xi/x3ItmD5ZcAJy1SpHKtgWXUo1xf1uLYRqGdUHLaKL1KtAsxIc83NrFgpgAm56zh2TiozCJXpoxZmIZeoYCSOx7+0m2JNjHJmvDm3oeVfz9YS4n4hd6Ry6UXRxTZV16dLKqjmBBt8hv26JuR4nXp01y9UCkqoRrP8UfCCByzeQR3x5xriy0K1ZEc6QxVZvK9RItHTtGBGazrMQKoZFYIV5TDAAiQW3F9xhUDNdyvbEx4iqqb2v4e4xp8OeJXyuXdaVCk6mdbtMb2LQLiWCAHthh4b4kFKm7fc/MroioWWdLAELpspssFjIsPpjOMrSq5igadIGSW1CYU6QTJm0AbD3wzcH8SmlRNPyqtQEl/wlLm6gQQNhbc4Zg3C8zOmn82wgtvD7Z6rWqUHUDUBB3+BTIFhF43xV4X4Sq1kquHQLTZ0JtErvfUf0w1/Zo9OpRb8NWRapbnIkjSo2g9r959MWfD1Cl93zjPyTWrlNPXS5t2ggafT5jDB628pEoGNnrDGZ4UGYKkA1k1sW6QiJywJvP64np+G6hKnXTsQY5rwQf5fTHuVrjzk1HTpokDXyzJW41RuB/e+C/3qI0sh78w9Ii/uf7upUE3LaiOOso+J+K5unXy5TQtMGagB1fxAXBUNtItPxdDGPeOcKrVapqHyxYCNTdP9OLmYRahDOiMwEDmuAdRizX2W0dcSPmGJuoAPWfcj8gPmYwzWwIbicCihSg36/1EDxn4bH3NmIFNqaS5R5FTTcalKDtvPQdoxk9WszXZmYneST0A6+gA+QxuP2gPGQr+qkfkcYzw+gFqUjXR/KYFhY8ygG4i8T1GHQ7GZsq2wqUaaSQo3JAHubYYeB8ONDM0atWpSim4corhnOmTYC027jATN5VqVQB0ZZhgHEEqdj8/64KcMrBnaoFGmkjMQAINjba836bDDknkSagXvNBTx7kX3qOv+am37A44pcZyTlprZVpYldQCmOg5lFxjPPEGSYRX0hUqNCibi0iRFpAJH0tGBuToB3Ck6R1Pp6dz6Y4URcYuQSJr+tGUeVoIkfBWgAEgE8jiLE/ljmt4Xy7nUVcnv5jn/wAicJPCsxUpEBFWmtmBjmCkQWBA3IBM7me2OfEHFRrGiqyDUutlgFoUc0rvMz2E9cTs3VS/hKbkRmzvhBGGkVqirq1aSFa+krvAOxNsCk8BBGDJWuO6H/8ArHtKtnFXLpNZGJfXrE8vKVnWOwJHocc/8XzZa1WmFnTD05MjcnTEDbrggybVe87znhSpUENVntzkAfLyz+ZxKeGZoKFHlGBEwL++w+gxfyecrOsnQSBzAKRB/wDf+X9mReMJ/FMizQCQD6YkcqcTZ/gZgAa594jnw6kAdTdMMnD3FUSGkD+W/wCmFDL00IVm5yQDLX6TYfCPkBhu8O5smiZNw7D6Ex+WDj3MhkFCDeMcTpUK1KlVYq1UxTkfEflte14398TVKg2t9MB/HXiWll6lBKtNvxGJSsAp0GNNiRY81xGxkY5zmTaorIWZQwK6kJBFiLEkwR3P7WZxRnDcS3XoDfbHWQqAuFkb3g/0xnfAmdhmTQzhr1aMaaTgnSBUsAWA1cgKk7G18MvDM9WihVFBdJDeaihlZbWekLFhMygGq4j1Sjc4GxNGzHEqImm1RAwQsVkSFHU9hcXMYp8CzWrWYI237YAZKhl6L1KilKRIHmMXvUYnrrloABMd37jFjgPFEqaijKe4Ugxc3ME7zO+KswsRe7pdpN4/hsq/cR/5LjPfHucRBlnqIXRg6nSYIlAQQfQgYf8AjgWqnlsTpaxgwdwbH5Yy3xrUL5UhyDorMi2iAFOkHuZG/r6YF+Kz1mpRfZqH5ST61/EUshmzUZqGpEFVlCh2OlT/AJokE/DteemK3iOs6qlBzPls3qARaAe3W/fFEZdpW4kkW6gyMNnjHhFSt5b01kiQwEDsdX7fIYqa1CecWaiIH8FZam9ch6vlvp/BjrUJAF+kCcRZ2m9OpDqQWUz63vtv6+uGDhHhOqtAtUpoWlXpwedbEMrWggiDEmCMRV8u1f8AC1LqHOpPpMi3ecIcimyDctjBUrYgrJ5pWZJsAw1E7W7x3OCbVtQZj6sN+vWPUAnbALJZJxVoB5ValVRuP5wG+k4aVyiFKm8qfLiRPKCD1/QdTigZUFyRxMTVbxd4DQFTMqrVGpgg8ytBsD1ww+H6xonM06Kmq9Kpqp8y/CywZLHT25vfEvEPAaJTB80uWAYcoiCQDG9xOJ/DfEFyDmmqDzELoavKdaswEOrRYESLiIIwjLbVKY3KAfX9oYy/hvLVqSvmUNSq0u0MwhjEiUIkCP1wK+0LgK1KSZhKlOktGjoFMyJCgsqp/jMkR6DthwyGbFdVqcvOSZVAoMEjZSR03nphT4SVzLVMvWIakdJ5XCkHYTNjtFr/ALpxxKuTktm3iLRrnyQqFpYkQJuYM7dI/fGg+GvGFDK5QU31K3mMwfSChBVRpgSSbSBAG18VMx4OyiA06GfCMZ5TpqtAEmPKggQCTbYYEZ7LZN8tWjMn7wtQ6JUrTdZQydSAgiGgTM9L4axIi5c8H11Vqi06KuGkqDpkXHw6iLiTYRv6YJ8Nqt93r8oI8zMzF4OpzAjpPU4AeC1rT+HBZQ0luoaB1/XFyhUcUKmnY1K+/Uann57W9cTdb4iHJQFiEs/xKnXyqAZo1KnmIDRtyAIRN11i5jeL4H08swdbkDUPn1x9w3j6Z2tlwaRphHAaazOCDp6v8O3tcdsMnHspTXy2QXNQCzSI0t79u+K4sbd7j+I+srkde5yH3ftKdJObbAzPU21uQxi+xNoGC1Nr4ky6UvIrO8Fj5m7dpAgSOvoce1+Nj/UoHn+08L8DN5mJ8oi+K+JitmSMq7mm6ImnmUFtiNJ7mLxfDK6L94y1OxVF8vvOlgrfKUjCZ4coFqysCB5ZD3E3BBH5xhu4ZlS9VG1XpguZHeqzH2mYx4eQi6nspdXB/wBpYLVKDR/Ay2HRWtt/mxS4HScFkdQiFDvHNsJkbiOs9cEfH1ZgKJtEvfr/AAfLthd4ZmSUrwYIpGI3ksotgqCVEBIDmM3Gcj51NadFRpNQuzLBhRYeszIsYscCvD/hl67PpZFVWsWYgsJ25QSJG/uMRLxdqlN4V/NZNHKG+ERAk73lid7nDR4LUplKc8r+YxabH4rfkJxHMzIm3U1KIFZ4Y8I8OZsy33qmjeWtlKCx5Qt+oC2+WEnjPC0biecABKKxYJT3OqCR7AkyPYWxofD+KgVlDwGcldUnn3YDsYAJnsLYzDivEtGcrVqDSz1HIcdmYwBa2DjvgSuWhRIjVkuEa8olWrmK6spcU6WrdhUcA1CbnSAFgdB8sL9fVTosXiamokCxAAFyR1J39OuPeFcdd2CVHJkEiAxvvEDqZ/X3wdQUhTTzY5CHcmwADSDO0RAjrGC1q285QrpsJarcOqGhlhWpsKjGVpC2nUZGo26Abkx7zgPW4LmWquQpUSRdgAdtgDvvhn8T5lqlM6HUViw0ydzuIjewkf7YoZLia0lKV8yrvqkHrFt7bzfEWIWzXympcrhdjXvjLwupNGn/AJAPoIwYyHEBSpVixMK823uq9/U4XeC1PwF9JH/ccT53iQoUa9RgWChGhdzcLb1thxzM7Eb3Js/naWZRvMo+cKfMuoowJIBAA0tvpmSALdYxXocZqtIUqIpMVQGYIViDJ9hc4m8O8eXMhnWm9NIt5giRdN5gtyxGqYg9cVOPVRTp1GAIUCyAhNVJUJdQrFdUrrmZhVtJ3oRvBYqJngPiLNnUUrSpK9FqcU0VdbQjSYElyOb0vAGH/NB5HksFc8qsSQqqZBItuPTqRHbCT4T4PlKObpKzZmlmRT1BKy0wtQMu9M0yYIEmCSbHqDhyzdMQ8doBvfdpkbyYFj0+WC9GTQkCCTl6RzFGi2bTUUYeVC62qmDqgEgCxADEGB1N8EvDOUFCvVQ1FZwgJVRsCeUnpeDbC/xCqtQq5UUqyRVpZhUAcCAecWDKQTaLWtg5wmon3ms8MHrQTqaZCWHSxj5b7dVZdrj6zxGDOVvh/wA37HGa+PBGXqW2zQOw6iqOm/ub9Ogw/Zpvh/zfscKvjbIKMs7LGt6qMdR68wkD2OOHIlQ4GNl8x+8zP77yqNKDSZ1RJaNpH698aFl8zWzNGlUpUsqAZ1AgGbleqEiL8s9r4Ar5NCNQZ8zUBWg2lNCMSFDMC28kQSDAkwbQweF+HPl6JSo+pixaBJCyBYE+0+5OHL7WszUytTSnnzmSSjuqlUZgtP4bDY7WsMAqSvTK7FncLO0Em3y3w18UWXPc0qg+qnCzlMyHCkESrK1wYBBn57G2AoBWorsdViFaxVXVSNVenWZodZlQ0ht7SQDPvgZnc23ms9MlCakED/ETPsRYT0xV8Q8dNWvKAqBAsSJ9/T0x3lMtUZKrkgpTgmoTczcQPiYD62t2xwWoXyazt6wn4f4pBekxm5E37yDf1x95zGvUYoDLdj0a3zsPriLjFGnQ5qQbngnVvoK6gRJsCTYdvyr5TMBwzX5ELm/Qc1/ph0ejcRkPsnpGKl4zSktOmlBtYB1BuUDcyu5MydwMdVeJZA0av4VRNU6iEWzLzcst0YT0EiMG/sk4BSzKPmqqXD6FgmDCqe+wP5nFz7TPCVGmhzVNOnl1VndWIAN9u3z9MA7mzKrRpb3/AEmV08suWquocypiwjqGkEGwK2js2O8pVp1atSm3/UqakZVLGSwMaf7uMFfENOk2YKlJAKrAYgyQInuLgERMbHDD4ZySpVavoQFEIGkXlrctt4n645RYJJqA7MAN4J4dwqqtVvPq66TUyoYbq8qQNJ2+E7dse5GPulRpuTmIEW5nbr3thhy3CR9/TNByaSl5pMNqjCJAIuGBaZ2JtYwEvxZ4dqjOVUo0m8okMgB5VDCSLmBDTb2wEG0XMou514d4E1MIdWuo1T4EvCgTM9Z9th9DWbpkVKYKkEt1EdD3x1w5xl61JnBuCIEEzAF7x+eCvFeJU6poqhMh2Yggi3lsPbr0xqXGh7Xjo9R9ZHJkK9jybdD9JXoU+Y4AOeWp1ktH1Iw8PTHlAqFiRLGlpJPZTpEqOpuT6bYy/OcaKOVVZhpPqZnG78YJyKgHmZ5n4N/qyPZ/KP1nnCuDVaT6yIWCIJ5o6TFp264ZMnRWjQr5hv4gEAJtaTJ9p/LE33fUbCbTE/XAPMZfLmsUqMSzEDSZ0giw3648gizc9VdhtOfFzg5WgE06dRNjM8ogz6gbYXMjRXUFY+pj8ulhH6YZ+KU6FJqSs4GmorFb2UdwNhgLw/MqubqsIghwLEi5n6Wx35SBGTkGFeG1ND/d2DC50s2xE9PTrHScWPEFSplzSOkgEGDqB5tth0hhv39MB8sKjliKivoP4Y1WuOm17De2+PX4pUrVKFCrutVB7y6iRHoT7iMTolquaGVVUtp54P3tHHxDk2amW1PSWkNZYXNheIi14m3vhD00FAKOWJJHMkGwn+Yjthy4Rmq2azH3ejp1M7nUwJCLqLEx2E7eoGGzjX2VoMs/kMprASCUALkXIsYBaN4/fAxaqNjaU7TjAIsiz9/KZLkkmutRdKWN3MKGA9Ad56DfDFm83Wr0jUMQ/JCjZCyq1tOxjcmeuFl3MBDsJ+RkzbufyjBLIcVCUdE8y7A9b7x8/wAsFr5ECFQNB25leo1Vc4Vf8MsQGNuVTtcbCD0i84i4nweqjk6fMk/9Mkx72kHE3DsjUrVAYNTW3MF+Lvebgeu2GLPrXBiqaen+EVUDdImRBxzMQQfWTTHa/SH+AvNIjs5H5A/vi7VUstUB2plks67qRNx6jAzgDWqD/ED+UftgmwJ1AblGGEnHiZ7leN5ivUpqEr5mVZUGYqAIykMG1gKFIsTLMSCN7DBXwxnqrlU8miFrUGfQo02ptoBqO7EwyyAwMS2xvhi4TTNOilJUVkABIAEMTOo/DAbVuNr4iz2TQCtUrDyqXloAEKAlKaktTss6ZgwN9trGxYGIFI6xf4bmUz3E2arVXTlvgc7OvngQxO4ioVG0wvfFXw14vp5cHLZgNoSoQj/FoUMYBvPL3E29r2eD8XylfMUi1B9SuxUl9csza9VQADUZAPYQLGMMw8O5IHlyyk3vp2nsWuPTtjiwG0WjyJTqUlDEBlamJ0w4LQyAgSxkqXDMCbc4+VzIZT/1KOAUGksy3I1aSsSQNwQY9PoB45w5aVdFpwiaQQgEhRcGT6m87nmw4+HMk9VECxqYSTsAPU7xt+WJ6yTpldFLqlLjecqLQc01iqAfLuCCwnad+8EdMZfSTzq9Vq1SpyqWLNcggj4pMXuI6SO2NY8Q+DsyNFfUhNNgXQEnlmWIkDYdO2Md4uWV3V0ZXJGqRG3aN5sZxVQeJJzweRCj5urRFKoVGk7dRNjEx2j8+xw8ZGuKqLUXZhP+3y2xmmSqPU/BL8u6hogEA7k9N+tsThfxNNJS8LzEDr/TpI7HCsvSLqttusdeN52nRZTU7Hl6kbfS++EmrWXSdJhS7R6CYF+sD9Tg1w1KVRJkFoAYbm1r6rxivxzhyqqlAAJg22m4NvYj6YRXANGZxm1ZNFSLPZWmGDIS2vlX0J2uMXMtwxpp0qWp2qgrpC726X2uf/qcCaVLyagvqAAbY7T6ex+mNQ+xjIqaubzBuVYU0O8BiWaPoB8sPRPwmzjkcRf8beGq4RazoxpBVRyFjTpAS/oYj5YW/wDiDGg2WWdJAtYGJBMHqSAR03vj9HUitWkyMoKs1RWHca2H6Y/M+YybDOPQpqajLVKKo3YKTMf6ROKFdvhFYkkzVPA3EPu2WWhQfWBznWt+a9gGBHzxB458QZg5SutTy9PL8KGY1TcsxjYdMecHFe7XQTBlOo7k/wBxil4vVmyldCyPUciNPS6gTO2JqwoajvNDoKJURI4k+rO/66X5rTxpeW0BmEAAg9TBiW2Mx2gn/fOKFNGz/OTHIykbMyogifcH6euH7MkBGYyQqlrb2Gq3rbB2O0jZBvzhKjQE6zcwIJJHL0Wx6YocVzM1DIFgBHy/rgHwDxUK+o+RX0r/ACDVFp5jqAnrYD54Ouhc6wjDVzaWHMJvBE7jDohriLkYdDF7itcF6XSCcfZJprp/lb9AMdcbX8RLWAYEgGNxjjh1OMwtv4CRbcaht3xfs2P/AKcZP3zM3an/AOPIPvpHKpVU6Q8uw3LMrFbwBqTfaYJMemAfEvDVCfOp01RlIa09O4mDP63vghXqTVYyDLEyBp79OmJ+HqHqKtQgJrAMm0WJv6/vjP2jO2TIbPXYTR2bAiICBvW56mc5XgNdkFXyyEgsDa477zhKz3BAtZnZXDB9RQkCDMweoxu/EMyBReP5YEetsZ39p6quZRhu6c3uDE/SPpieXYWDHSq4iJx+mlQa6qaIB5gZA2jVtfaAcLvACgrK9RtNMfEQJKg9AAJJjphmzTIwanUMKwj2J2wv8O4SNZp1WADD4gbAgwPr+4wMbeE3AwtlAhVqdHyfMosEDVOYFpuesG4MXj+yNyyA5yi6amUOGJiY03EkWEkbYl41Rp/8lG0gnXcSNZtEwDED6/kZ+z2np86RcMgP+kVG/XBRfzS+TMSownpIPBniYcOqtVrUHYVF0AizC4YwGiZgdR0xpTfaXQRkDrWlhIGlenQnXY4CtVQU2ZgCFBY2B2E9cLfEeFLmvKejVpwWY21AsJAgAK2lhfVJi0gxg30infc7xazimrWr1KYhNT1J6AFpCz3vGIfNAUt1EfnP9Bhz49khlaDCVClSAoBva5kiOoG83wh5XPugYKRcXtOOS26cSbEK1nrN6+yfhiUMlTrEDzcwPMZovpJ5VHpEH3OD/ibgdHOqq1BdTIYC+1x7bfTGC+HPEeZo5ev5dZ1VANN5AJ7A2G07dcMPgbxFXzj1FzWeq01RQVKulOSSRvpvA6euHIuwYisLDAy1wFuZ/VVP5t/XBpZkER88K2T4jSovNVwoKkX9x2vhiyOaSogemwZT1H79j6YhUoDYlti3V/oMJv2kogp0GZmLayNJY3WAW9oIX64bi2M4+0es33pFJlRSBUe7NPzMD6DFMYswOaWFvCdbLDMLTSFZlBVo+OBMW2NjIPUHDtmsxoR3MkIpYgbmAT+2Mcy3D8xSNPMIjFFIcVF2Anv07Xxp/DeMDNUKjgaPjS59LH88KUC7g3HOUt7QqKy8UavUFRRzkXUyRubf2MaH9nPE6KU6qs9OnV8z/lsyhgsAjlnaS1xjEXrlArKSCJFsUlqaiS1z3N8VCdZLvNtJn6i4nxZPLfVUpqCpF3Ubgjqcfm/jAAeoinUoqtEe97dMU6oAVCBcEH88XeJZo08xmAsQztNu+DvEaqqDGeBj6jmGUkgkEiLGNx6YnyPD2q1Ep7MzRJ6Dck+wv8sMNfwzSVHCmo1RVNzAUmDBjcDpEnphyQIqKx3EGeEag+8hSTDKRbvv+2DviqpoVUBI1X1HuDYfvgb4M4aDWFV3VdBJ0EgGNJv9SBGGnxHwJsytNqRU6WMksPhIGw63G2J2gezB3JO4G8T8lXKs5qnm0QDPa374M+HM3UNRa6o60w0s6gquxkFhAa99N9sEeG+F1y+mq7MWPKJUACTcbmYH0jDTq1IUbmXSTft09N+mBl7SNOkcTZi7Gx8RuzFDxZn6wePOq+XVSQPMYCZvafYnvJxe+zpFpr5hWKhYgkjoogafTm3GLecyOp/L82pTqRpALCNRmARMiSIkdcXclV8vLIlbVMfEPiuZsbnCHKNGxndwyuNXWXmzC1RUSAg1FixBYtINtJiO+EXjPmeQ1Oo1NayPJFOIamBJaBZSP5b7dMOK8RVsk1SH/B001LQRzQAxgXjrM4R+JFPKbTzGpOqodyAen8oJH5YRKrUYcpo6YK4ZWpiqh0u2ltWkGZgTtHeMPnBuOU6iy3KQrFpBgAAjfa2F/gdQJThVUHSSH6kTeZ+n9MXuGeQKVXMupJIPmQxuI6AGASeuK4sqWbHETLidVU3sZqnhzwnlxRUlFUsJAQBQoN4t33M4o+LOGJlgKtNiqHla5MHcfWMUcn9qWRcAlqlIx8LoTHzTUDiHxv4toNlGQFi7MpTli6uGnmv0jbqMW72jqktBqrio3iFA7BVYMpsQ2/02OLWQzmbzCPUFbyUQgLKBmckjYteAIMjC/wAXzdGtla1ZFVGGkNzANJZbAL+vWDghneJVYpywKhVLaRA+Ebftif8AlNXjG8p/jKD4DY/SGq/EKSVBre4BJ3J23MYXB4xTzmHltoc7yLdNgP3x1xQhzTBbpAbaJiQevy+mAnHeBeQQymFMAEsIv/3A+4xnUavalmXTspEM5PPTmNCVNKSWIDRMKek97xG+OMzWJcSSST7k4TVDJUgxIPQz6jGs8C8OUquS1s3PVU8y7p2i/e5HyOOyLVeUnuQbiFxjOhXtBI69v7Bxc8PZIVWYtsqkE/KP6n5YH57g4ptVV9TVKRAY30rPwm3fcTg94abRlWaPjLXkdJHf3+uKEgJtJJZfeAOOlfOqEfCpAEegiPrjY/sq4UlPKrXcA1K3NJ6L8I+ov7EYw2qGCa45S0aj33677YafCHjyvQBpufNpgDSrfwAdFIi0dDa2K+yPhABqb4zbfE3DKVfL1E0A8rQBabXEjuLYzPh2QahTmjQZ2AIRdQHK7avib0id9sF/Dfi+vmnZfKVKQX/mBiSTMaYOx3+n0u56stJHc/AiEn2An9sLyblq0rUUPEXA62YJqVKbIPJ+FCrMCJMWMNfp1wk8CyVGvWdCzLKcmlgeaOYDUBr6xdca9wbOebQWobys++0H5wT88RvwPKFvMbK0jUNy+m89/fDAUDRk23INTJH4RVpiqro4UqSj6TpfSTdTt8gbTihw7LqxK1IUwDf8/wBcaf8AaDnUy2VTyRoqs2hI6Luxg26AT01dMZPVcuSzMSxMkkySe5J3OCoYggxH0IRW/uhniPD3qfjUmFRHvA+Jf8JHp++GfwNlKtAVDW5FYLpDEXNzMT2/u2FDw07GuoUwDJb2A3Hr64dFEdP3/XE3DezF1DlR+sOvn16S3sP3wE8TZdatCtUakupaRhiZYAc1ugvidcxiDilQvQrIN2psB9DhVWjzCTY3MQa/FatRFpu5KLsuwnaT3ONK8NZMDK0Sza5UFSRspuF+W04yuhSnrHqcaRwLiCHL00VhNNQpG1wNx3mCcUyBRtGxg5DvuYleLcqKVeoi/CGt/qUMPlcj5YC0mw3+K8pSqVRW1tBAUhVjvfUfl/DirlfDBzA/9OhJRvxOaToOxA72Ow7YdWBE7LgyY3phRgOt8Ambgx6wen0wV43w2sz1qoov5dm8zTC3VdibMZOwk4YMp4YigozFNm8jUTBKWZgxHc9bgiJxJXzjqlRqfKESV5dRA0iAWI6Tba4xM5K4hXFZpjUoZPLOM/KoYsSYgBvLGq5tEkjf54OZvhVWWaspUEHmUg9D/Ke/fCll6ebRzUDMpUnn1x+9x+WGvini0Uqa1KSkubOFqHQCRuwKk77AGPbbCmnbmOA2NTEvhqumYRW2V1LNB+EGSfms/XGscPrZWArw4ZZkHSwna0kfXTjJMxx2u5Yl/iMkBVHWegnF/h/GIl2lmjTFgIF9/f07YY6hvFDLdLcdqTtUqrRQEqhLnSC8AuTzabRHUd/XFvifC6pUGbE7QVHTYE3i22ND8D8NXL5anKgVaih6h9SJieyi3174KccyaZik1JtmBg9jFiPbCHECL6zQvairV0mM8MyuvNZdnaAGBLGeZhsL7mTPyxxneINV4igqAigiFAFbqBvYg7gfTE+RNSk6JUFlOzCRIMWtG+LHEuOAF0amkUyQDok+/wAW8dsZ2JorKkF6ZaFecj4znBWp6SrveymXtcGLmO9sAeM8NFJaKqdSvTB1EEaSZBUyTBHrhp4YiOFlKRiOYnmPy5u3cYt8W4cao0sBCkQiwJjY7avqcci782ImXIrCgKiPw/hLmm6ioNYUkIIk3JiZgTI27+mIuHZtaSZmnUVmZQs0z21BSPclrW6b3GGPhPBQrlQ7hyQQxUlYFiC1gcFl4IytYUxrJYNo5puxk9b3GxmMPYDMIpYsq2ePpM7zKUgyPQpVAJk6gbWjlO28n36iMTeKc4K1SkEUKdj6lmgX7AQMPOY4UC2n7zVVoB1KF0zeZ1IQdtre84j4r4fzOkGj5eYiLPREG8z5iaQD7A7YKZRQEXJj31TJkyxep5aqWfURA/vb1wRzuerKi03Gll5TJFwPhsP1wwZ808kxZaahqyAxr1eWytDqrDcEx7QfQBJzebLuXYkljJxetZ90iSqJsTZ9K/mF+CcRC1wagBJUoG7E7H62+eKOdzwaqXHc79YsPyGL3hTJ5eszrX1hgJXS0A+m07488U8Hp0dLUyADI0l9RPrsMG11aesQK+jV0gbM1tiMMXhLxjVyv4bENQLSykExO5WCCPUXBjacL/EsoKZUCoryJOkzHoek4phsUCgiIXZWm0089QzQhBqDRLKSLiZmbkqvRusYAeJeJUUUJTMg8oTTp95jp62N8KXAc35TkEsEqKUbTvBFiL79PYnF7xFkaaVaRVydVOSGBOmTInV73/3xDR4qM1Y2BFgSrxnMl6KrM6DMD4QII/uMUOGypD6dQBuDsR1BxZ4iqpyrVFQxLaRAHoCd7eg+eLHD+H1ZUgC4BAkAntAPoMUsBYmdi2SxzNC4BxiiiMyA6iQdIEQIgb7D+mGNMzRqDTrVtViO9oIv+nvhN4JqNGHUoQYj0AIgzsJPTcqO2LGTQaGIgQ3+/wC+JBt49bDeH8hXTmpgj4NvnH/yxaNSY6Rhb8MKDWc/4D/5LiP7QCFybOrlHVljRUKm7BTseax2+fTFVNyZPWL/ANrdaauXUfw02P1YD/44R6NMmygn2E4+rV2cy7Mx2lmJP548o1mUyrFTESDH6YsBQmVms3L3BM4KNTWQWsQB740LgWSqZuiK1FJWSpGoAgjpc/njNc5lvLPcGYPsYP8Afrg94GzSK7pUfQGAKnoSNxvuQZ/0+2JuLGoRxsaMbsxk3ptpcaTvuIj3Bg4iZwg1OTp7rf8AIxOL+SqZWspKVPNje/MPkNvmMVaucejReo6qAhkRvpgmTtzWAtviGocTQmLqeIC4l4fpLRIXlbUG1uQCdQNiew7dMV/C2TKsQ9eiJixqDp27+2FbO8QeozkmAxkqLD6C2IZkeo/Mf1w/ctRBaMnaVV9arx6TVf8A8QWqv4leV6aIi3vv8iPfAPKcRNCs6IFRJAGsAn1g9etiTiDwv4hWnlRTbUSrNAm0Ez19SRizmuOmpRqVFWiEpwDI1EljAAkRiiYAibtFzdsfNk1ES5xPihAILlywuWiAL7DpM4Etm2s2qwIIBPLb0xXynEcsKf49NqrsZgNAXsogyB3+mBrZyRtA6Amfz/LEDhZjuZ6KfiGDHjKhL258/j5fCGnrmvTakjrqkHSDuAD3scU04TV0MkoGZfhZugIJI73sPf3wGJkyLdiLR7Rh54ZVp1cjUcx5lIKKnKecFoUhhcE9RNiCYMjHFO744mQZlzE6hv7j0+d7xc4f4YrrWTz6P4QMtLgBl9IbURtsJw3rwTI1adT8I09CljocRYEXJ5ouLTuB3Mg6fHiZWNKwRqG/b5/3cYI5bLFKnOSQy9LgyOsiY7jEMzZCdV1N2DsuKtKGyT129I7n7RadOkrVqZkQD5dr9wrxAt/McRH7U6BH4dKqzdA5VR+ROE3jnDWam6BtUFQJYKLHt2AZvYHAPO8N8tdS6HvE02sD2MgfpfD48gYc7yHa8AxPsNqvm5X4jxqqMy9RHKB6msoDyy1zY26774v8Y40VzVdGQEayARYx0nod/TEVDwhmazBmXywY+IEt/wC3+pGCfHfCFRqr1lqJztIRpUnYQJsev0xqKIa1TCrZBemSZbP02IAMEWgiPz2/PBXJ8SdNa61IKghHBI3Nx29Y7YB0eHshdXC6tRMSDYx+0nHtOiIDrKNE2/SMeeWA4mrHhs3HLhvF6BRXqgoBPwSUsSJO7ftgzw9DmcwqUvM8tFJZ3WABtCi0yCYkdMZj96qKCrKrggz/AAmDJ7EG57fPGq/ZTAyRf+JqhB78oAH7n54vjO8XICASYcq+D0MxVqKCLRpkdokRv6Yzjxe9elWahUYWEyojWp2MmTe4j0ONfbN2xlv23nSmUrLZw7JPcQGg9xI29cVdFaRTI4FRC8X5LVTyxBHLTcmesuT0GEt1xpFTKDNUKbVGefJtpiSSzemwt2jGeZukVdl30mJF5w+K+JPPudUrjHqra/yx6gM4IZDKmrCKhckGABJ3N8UZqFyKi5TqZUhWYGykD66o/wDE4rEYbDwR/u7qzKralhTMiNRAa3LJbr74VDjka4ci6TCPBUapUCgSBdrgQJ/u2COe4lTNeqa6FrjRBIt8vliTwzk/My9SPi17gxbSDf09fXEWZygJLOASsCN4B79yP3xBmBcgzRjR1UMOsE0Ki+aDsurb0w7U3RmVrwwB7doj1wq8T4boQVQCF1ROmATE26Tg94eyjuoFWToFlFiLSNZN5i+kbDcjbHZF1gEQI2gkNGjhTJXYrqGpRcibxe8EdNpPfFHNZunTUy5QK9oDXMDqvbbBLhfGKRIphQmgfDoCm8WMWI9cQcfyeTAXzRVpBixDJzLJgmVNxv09cL3dKJRMgLEVPfDvBmam78w1rqphivOD/EeoEx0BPTBDiHC0WoiJTBO0Eb+pm3XA6p4kdkqVMmIFOjol1k8sRCzAkbL69TgFwjiuYDrXrGoxnmZgbqd+lgN4HbHWNyJNkI6cxa49wx8tWanUhiRqkbX7exkfLAqcap4x4QubkqR5iAkT1MSVB9QLeuM5rcPKqG74tiyhluQyoVPuhzL8LbMZeqyAMU5gJ62kA7T74KeD/A+YzANVaBNNG0glgpLqYJA6hSDO17XjAbwY5evSyyghqtWGbVbSBsB3sTPW2P0bwmKahFsqiAAOmF3BqaKQoGHPXymf53w/m8tTFRUUANLILsQIPSbHYxJjCfxrOtnMvmESjo0mmw6FiajSeYzAG2Ns4tXnrjK/GWS8o5rSNK1Mt5gjoVcah7dR/mOAKXgQGyLmZZHgtasGNNQQp0mWAv6Tv/vi3Q8N1tShiiEm0mT9EBOJslxapl0VUVCpk8wMzN7g+2PavimubDQnqoJP/cT+mHLOeKkwEHMLZ/glOlQ8imQalQgs7W9vRV/ucD8/wx8tQCNU5WqSwAETG+020kb4k4blWNPznJYMSzSeYqIUm+52/PvifN0xXp06Q1HTJF/hJgmJ6emJ2QdzKogdtI2JgLOZRJYo4K20gbknv6euKynbthpynhGoqkuyov8AMeY/Rf64qtlMhTOlqtdjNyqgBfrJIGHXILqHJ2bSgI56/wDsAu2CfCaz0xUVwwpVEKuNvVWHqGAPtOIOPcOOWrtTJ1abg9xEi2ORXJF7nvhmO0zqKMK+H6dLUWchggnReSfbaJxzwvL1XcspOoHbAoKVYMpggyD2ww0uPKlF3KgV2ACFRC7gElRYNEmcZ3Vh7O9zbjzKa1bVL3F1rvTIAJ5paAINpMek/tiHgPBK1USqQpBWWMC47nAmjxSqTPmuPZj/AFw++DuPioyUaiAk2DbyfUEHeOkXj5TCFRUvk7QuZ9VVAz8TqIzFHYQq2k9S4P5xj3/jGojTT1tOgtItAvvH9nDl/wDhNHymUM3mEf8ANO83MQLab3G/rjOnylWg70aygmkJZgZBBJIMHeZ9Di21ccTPZuVuI06rViVqEk3M7etu3tjtc9VX411DuP6Ez+eO+BkMuoz13M2kx9MTZmqOa1tvntiORjdVNOPBdEmrnj8TSsNIYAzf/wCj/vis3EMzlXDZeuyFrHSbHtqUiD9MD20sFlRftbrB/PHWYD5dkYzIZXUMZ2uNie2HRAp8ImZ7ajquHsz9oXFaR0VKgVonmoIDHf4Y/LAvxJ96rZalnMzmDV1uUVT/AAgarwIUSVOw7YG8c8Q1c0QagUBTygC4ncSbnvjRuGZZMz4eRTYUmloH8lXU3uSk3xXcAExLViVU2PSLnDqhNCgAmv8ADnTME8xBAOPqmWpVNKrTYEGDTCwZv3kY88VvTptTNJNKAQmkxp62+ffBHhGa1hX1DUqyRpO91knvHbviLvaao64vHogin4YpVNTeXVUL/iCqSLRLEn6CPXFvgHC3plmouIEA09XxCZN9hANp6/XBevkKtcagNSTBltI+gJOIVy+iQN5k4yt2hl9rr0mtOyKzbdJLSppWmrrcNdXS+4M3mItaR0O1sK3iTgS1EFXLoqkCWpruwiZjYkdh67nDQ7s6sEOmqRAeNx1HaY2J2wDGdpoLM+gCSf4pncnrfGrC4O4Mx58Tg6Gir4brRV6lYkiSAcXs/wAc1E2BkaTa2mdsfZ5FGrMImkVFmxsDMGBEi4J7Xwvq3TGjQrtqnHM2HCMYqze/ujRXzAqpDMSIAkkyvYie3pg94cpxzB9Wo/F3tuP764QaNVgNIi+DnAuMGkkGSASVjp/THLj0zLkyBt4z8UqU9GtxBRdQIsw5tgexkwP6YB5XO+eoUgFi0Cf4Zi5M3P8ATHPiOi3lGpIhmXWsR/DIIj3iPnihwhrav5OYQOxBwMnsyvZRqeoz0eB1smWq+YtSk0K+mQIOxg+8bnfA3N8TzId6aQUJseoHrB2w30VmjpViVqaW2i8zAvO25PXFuhwbKM2mvS09nWQ0xaGW+/fGQuurxCbl7xV0qaqZ7lK1RWZcyW8uoNPMDAP8LA9IP5Tg62cYCWR2XbkBIDdQI6CN8T1MtRp1GRmqVgNwzEAe0XP/AN4vcR4vWoMq0ghQoCNdzB2II02job4LKHgTvMVtX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AutoShape 2" descr="data:image/jpeg;base64,/9j/4AAQSkZJRgABAQAAAQABAAD/2wCEAAkGBxQTEhUUExQWFhUXGBwYGBgYGRcfGhscHxoXGiAYHB0cHCggHBslHRgcITEhJSkrLi4uHB8zODMsNygtLisBCgoKDg0OGxAQGzQlICQ0LCwyNCw0LDc0LC0sLCwsLCw0LCwsLCwsLywsLCwsLCwsLCwsLCwsLCwsLCwsLCwsLP/AABEIANwA5QMBIgACEQEDEQH/xAAbAAADAQADAQAAAAAAAAAAAAAABQYEAgMHAf/EAEoQAAIAAwUFBQQIAgcGBwEAAAECAAMRBAUSITEGQVFhcRMigZGhMlKxwQcjQmJy0eHwFJIzU4KissLxFUNjc4PDFiQlRGST8gj/xAAaAQACAwEBAAAAAAAAAAAAAAAAAwECBAUG/8QAMREAAgIBAwIEBQMDBQAAAAAAAAECEQMEEiExQRMiUXFhgaHR8AUykSNCsRQzweHx/9oADAMBAAIRAxEAPwD3GCCCAAggggAIIIIACCCCAAgjI15Sw/Z4xi/ZiYvG2N2zLMJ7rUC1IGYJBFKbvnXSLRg2JyZowRU2y1hE7TVQVqa6KWALdADXwjkLUmIriGICpHSJKzXsATLnCsmelSOGIUcDlUmo51jFKmOMw2KYMSltzH2DXhU5g8xF1jYl6tVaLC8L1WWisM8ea+VYQWja5hSirSgbfoch5GEVnvQuBJOsrGM9RXDl8Yw2k9wHjKU+o/OGRxpcMy5NXKS3RZaX5fTjszKagZC4OXSnhlHG5r+Yzezc17xUeIqD5gjxiPuu3GYcBP8ARhgP7RT8o4vPKz0I3ojeOecT4a6FP9ZJ/wBRP0PTLBaS02ep0Rwo6dlKY+rmN8INnp+PHN9+a392kv8AyRuttoxTBJU0qMUwjcugA5sQRyAY5GkZqOqp8WMFYEVGkfYRXztAkhhKXN6VYDRE4ncCdw8dBGy5bU81C7rhqe706RO11YLLFy2rqMYIIIqMCCCCAAggggAIIIIACCCCAAggggAIIIIACCCMlpvCXL9tgNxO4fi93qcoCG0uWaqwk2ith7NezbJyVxDjQkD0PlGG2zzKmS1EwmW9TJetaHKspjowz7p3jLUDElvXt0D4Bjls2IquqmuIHDrkeFcobCHcx59RSar+DKtpImJMGpNRycZFeh4coc7V2QMiWmWaoMFRvClhQjkMRy3VPgjmAGo0EzvLycajkTSvgYEvgiS8pxUEFSOTa06E5csMO2ttUYd8Yxal35+Z3yZqsvZzMqMQG3qQTQ+VMo5XZ9tSakO/jnr5EQmmVdQwObDOnvDun5ecfLhtpqcWoOf+E/5TF9ohZfMrKGfZVx9qAAxXCxG8UNK8xpXh0EJJn9FL/wCVTyFflDUz6mm6o8qwsdKheTTF9HA+UQo0xk5Jp0Kdl5n/AJqcPuofWNlvb6xP+UgjLs5KpaZ5/wCGvxb8o7b69skahBTwBIHwiyXmfzMr4wL5HoeyrBbHKbcwab/OzTP80JZl8tLmzQnemu1c9xIBFfuqAB0XjGu02jsZEuUNFQDwVRT4CIydaMKTJr6zGbwQGlOpoq+cJhD1OjqM+2kuw1u5Q8wVJarYiTq7f1jfIaZDlS3vK/JdmUIO/NCiiA+rH7IjyzZu3ucTj2mJoTooyz8Nw4+MaQ7z5nZyaks3efVnbfnx4k5Dwi0oJ+wjDqnCLpcsv9nLznT5rFmBUagDujgBvrzMN0t5mOUlCoU0dzXCD7q+83oOekJZQk3ZIUM1Zj6kZk8aV3D4xmss60WwYJI/h7OMmbPEeOe8nfTnU7iiST5XQ6EMkopQbuXdf99itkWpHLKrKxU0YAg0PAx3QllCz2JBLQEs2ir3psw8aDX0A5Q3kuSoJUqSM1NKjlkSIWa4yvh9TnBBBAXCCCCAAggggAIIIIACOLuAKkgDiY5QutV4yxM7GZ3cQyLUwtXKn+usBDaRrthbA2D26HD18xHnVoIb26hhXEQKOpOpYb+Y3jlSjG9sVnmgzGdpIyBDsGl9CD7PM8q5ZjBev1k2WJM4zJjUVQ+pGZILDcBU5iuUaILac3USeV0l07C5pLp3SA66imYPhzHCusM7rvQMezY+0O4x+1yJ98eoFeNH/wD4YlKoWbONWyAqoBP3QRWvjEHf9jFnntJEwsBQhqUKtrTqMs+PiIZGUZ8dzJkhk01SfQoJ69orS2NJid5D00iftaFu8BQ6MOB3jx/I6RvsttM5Q2QnS6V4MOI5HhuMcLwtUsspUVMyiMm/Echlxrl5cIv+3kq14qpGS4noTKbRs0POn7EZLSOyn8nBr1Gv75Rc23YmktmSYxmKtQKChYDzzMSFqQzxi+0DXypX5RMGpcoTlwzxRUZL2N0qZmM47p8v2wP6xW6A0HxBhRY7TQKW1AI8QDFLs3JS2tPAcrgNDQDOrPTypE5Wo8sZp1LIqRKXRMpOnjjLA9XMaZy47QF1BZB4ZMfQGNAu7s7ZNQZ97CCeArn6xzu+XitTtuXEa9chn+ANFuOWIUXxB+tfwObe5erZZUpzoKjzyHjEVtBLMx0kocslryG/zqecWdkc2iYJMqhIqWbOgWpzPVj6Q6smx0iWwd3Zn0BJUDoop03mM7yRSpm+WlyZWmiBNjKKtnlg1IAYjXPRRz/UxVjsrps/aTAHtEwYZaDjl3F+6Mizb8uQgvPZj+HYWhXd5UurzEC1mGgJ7tNfT8kVpvBWm/xdqUPNpSTZwapKTUYzxOppmeS61nPdxHoGLE8Lcp/u7fc33VdbzibbeL4VPsrpluVRrTpmd3GHpv1mUCVgs0jQTZlBUD+rTQnzHjCjZki81mzu2V3lv2YBQtKQ0VslDDEKEZA04loitprDaZVrZbXMaZvQioVk3ED7I+6NKHxX1dDm5Y47kuv8v7fnJ6jc1vswYiziZaJp9uZQk/2naigch4Aw8a2oorMeWtMiMQyPCppU+AiR2fsUw2ITUndmmFzgRRXulh7VaCuHUCtd5hXdt1ma2Lug6ljVm5nG3zEGxPuMWecElt5f58T0qXMDCoMc4W3JYFlpVXL4gDiqKEcRQU8YZQt/A3Rba5CCCCILBBBBAAQQQQAcWcAgEip05xkva7knyyjivunep4g7o52gS5ncYq3Kor4bwekJbbMtFmassGbK91jUjkG186xZIVOSS56CO8XmyV7G0AsmiTN4+63Efsbljz2770/gbxkzZlTJRjWmeFWVkqOIGKtOVI9gs9/2W1KZb0Vt6PkfA/6RC2m6LMtsVZ7AWcNU4q5UzCkjRTvJypXTKGbk1TMvhvcpQdlnabFYbzwTZc4OyAgNLcVANDRkNaZ8QDEftTcDSXoWxYhUNpXqNzDj0h5cmxFgs1oW2SbQwValV7VDLFQR7VKlQDvPjuhJ9Il5dvaJZkN/QqRXc2IgnqvdGfWL4L3UugnXqCx7p8P/ACT0q0NLYE5FdDxG8ePCHOwtm/i7wE3/AHckdoeBb2UHWtW/swkvK1BpJLABxuGh5iLT6MOxsl3tMeYnaTS01lxrjwgUVKVrWgrTixhmofFIz/pseW2+Cmse0OO8Z1k+yktCDT7eZcV3910/laJK9rL/AA1qmKPZYhl4YWqaedV8I4J9K7iYqzLGFUmjETSSormadnnQQ+22mS3RJ0t0crVWCspJU78juPxMLw3GVNdTVrNs8W5PmPPyIy9ZakDDpmT5/mYb/Q231lsH/LPmZv6xivBAyBk0Kndvqpr6QfQ/bElTbZ2rqleypjYLXOdpU50qPMRbO7QvQrbL3+wwvokT55GuN/gIyFezlsSaHDU8ASF+Vf5orbZd1kftXE8FnxNlNQitK0A8Il7ZYe2RhmPz0p6RbxE4UijwuGW5d2xx9EwDSJ8z7TTiK/dVEp6sx8TET9IN3PNnPMdixBOte6K+yvBRp1rGzZPaP/Z095c4HsH9ogElSNHAGo1BAz04UN7brBYbcuPtVZTqZcwCv4uHoYzRdO2dCcd8UovoLPohvObPsbiaSwlzTLQmtcIRDQk60LHppujxbaWfNnTZ0tBgkJNmItK94K5GInViaV4aR7rbL3s1js4kWPBUAqioaqpOrM29qmpqSSddax5feth+ryFKDWnWGY8Tktz4Rl1WpjCUYRVv/BV//wA/SsNktI/+R/2pcUd6SZV72SYspgs2WzICdUmKaYWpngag8CDqIT/QeALLaB/x/wDty4gLtvuZdd4zZoqyPNcTUH2lxsct2Ja1HiNCYXtdujV4q2x3dz1XYOzTJd0LLnIVmKLQrKdQRNnCnDTQ6HWE0+20Ve6gC6KzFlJ1qwWlacDp1zi3tNvlzbG82W2JGksysN4wn15R5FZZXbkUTI6M/eNOQO/npnv0hmJWnZk1s3BxUfQsJW1s9iAHRidFSXUnzf1OQ3xYXU01wHm0XKgRc/EmmZ6UAz11iPusSLIpxZufsrmxPM7unkIdWFbTaqM/1MjcgJxN1308R0iuRLsN08p/3O36FPBHxRQUj7CToBBBBAARxdgBUmgG+OUdU+agHfKgH3iAPWACGvG0qrnE4NTWoBI9QB8YLLeeLuy54b7ocH0apHgBFLPNiOTPI/nUfAwnt12XY/tTZH/2S/zrDdzMEsTT6oVXjYjM9tVY7jQqw6EaeYhHNssyUc++nuvu6OMvDzMP5lhsif0N4rL5dqCv8rFl9I6Wt2H/ANxZpw/FgbzWo/uiGXu6oQ4uDuMqFybPWK0isqkmfrgagqeKtoG5jI+sLJklpTdjaAVIyVqUo25SN1Rpu4ZERQvZJE0VKMh95KMK8ay6+bARxm2SY6YGeXaZYyFSBMQcAdHH3SRx1zi8JOH7ReTGsq86/gnJtgDe1qN3GNdlwS0oFGIaV4bz5bo3tYaJQHvD2STWv3Sd/CuvzVzGxIa+0v7/AEjUnGfJzJbsPlRweQsw1wgbo5WeZgrLB3mkcbLPVkKnJlzB49Ymb5v7C2QikpRjdkReTJtUeWWNmvBQO8dRpwifntJrqK1iLtl/OxqDC17c5NaxllmV9Dp4tHncabo9VsFsSWVII7pJ5Zw3sV7ru1FSeZjxMW5+JjZYr4dD7RiFmT6ol6LNHlOz1qdZkmA4hmwy5ZRie4ZRauEHDTM7qDXrCG5tp8VFc8qxRSZoalDRdeX6w+CjLkxzy5IeWRvslmc5quWgJ3Dp55xzvsgqU0oO9Qb402ByJbOCWb3c8udDHyRORqrMIR9cxUt4xe7ZKVR4fL9SXs9hw+wDy0Hm0dd53UrqDMYdFp5frlDq3FASErMfnkq8zx6Rnsl0dq31jAiumijrvb0EWlKNUKhjk5W2JLquyXWqIuGubkVz4VPtH06xd3Pck+aPqwUQ6u2p6fvqI3WSfYLLTGe1mAaUrT8KaU6VjvnbaTXykWcgbmmGg8jQjyMZXN9Io6OPDCL3ZJcjm6tl5UrM99t5Pw6chQcobTrVLlCjOqAaAkD0iKlm2Tz9ZPVB7qV8qgAHyh3dVzSpBxO6FjvbDUc8zrCZKX9xux5F0hHj1Y4sluSZ7BLDjQ08zGqOiVakbJXUnkRHfFGaou0EEEEQSEZrwpgOJC43gCp8P0jTE/tc7KgZXC0rkWKlvw8TFoq2Lyy2wbJK97ykyzVMeDeHGY6MM/Op5xls15pN/o54/A+fhx9Yz2uU0w4lfETubf8An5wmttzIxq8kq3vL+mfpGzZxwefeeSk21wUxsZPeKMOLS2qPz9I6pl3qd6k8GXPyy+EJLFjlexPcDg+f+LOGRveaRRsDczX45xdRkVebEzM910NQioRvAw/AVr0jZIx1oWJ4FmLerVI8DH2hNGpQcKj0pSNKHdUHl+/zi7orFO+rOos6sNK9PPPfpCS8zgckArDSfLZfarTdQikKrwagJHkYFLbyIzLcqJK+bwK6GhiVtNoLHMxrvm04nMLY52Sbkzv6HTLHBOuQggghZuCCCCJA5pNI3xbbJXuThQ59Yho02G0sjAgkdIvCW1mXVadZYfE9ltdpqKgkGlKDXzhFNSvEcxr5x02C14kU1xeO/nlH02OazktUcANKcgBHTxyW3g8vkTlJ26o4i75rHuYsNeNB40h5dkgt3e0BprhBp0rUV8Y4JYkEonHU0zBy9a8YWAuSFWWpXcKVHxz8oJRVcDYTaaUizkWCUgzmBR+JFHlSOwzrKus+V4zfyaEMuaZQGOVKxHRVC16kYcvEw2u62q1Mcs86ScXj9WWNIzyjNKzoY5426rk7/wDaNl/rpX81fzjlLvCR9mYngB+Qh5Y7JYZpwq8ot7tAG/lbP0jVNuWyIQpIDcAFr5UjO5M2+C6tUZLjQu6sneUEVNVoP73yivhRZbjlqQ6M4I/D+UN4pN2zZgg4x5CCCCKDjrnyyykBipP2lpUdKgj0iRve7LOpJmTpzsd5ZadCyy8or5o7ppStDrp4x5s06Y5KgFiTkAKU5KADQeENxqzHq5qKSq7OkXXKBLmazLWoRDUeLHXrQeEKL2vcSyRLEwD3a1H94GKdNl7QRibsgeDgh/Fk08oSXh9USHUEj3Jjn4pGmLTOTmhKMb/aTU3aCYf92T4fpDn6Lbx7e8GlTJYKiQ7UYAioeUNCNe8YxzrwUg0kv1Ymkavohat5zMgPqJmQ/HJiMraj1LaKMZZLfJe3ltFd8i0/ws2WEei97slwd4Zd4ZjqRQRk2yuUInay/wCj+0N4roVOeVcqcxEj9KFmL3hhlqzzCEAVQSTkNwj0S8ZRl3csuYwDiVLlkk6uAoPXQmEwbjJUdHNGOSE010v6Hn8nABXvHeaqTTnwiZ2ptXdOE93dFRNJWq11z3Z+piU2tWqHOg4GNGV8NnDgvPFM88mtUmH+xdpsEqZNmXgjTQiVlSgDhd8/bI0AoBnl3q50iffWKHYe3JZ55tL2OZaxJwlQtQkt2bCrPRGzJoFBp3tKkCmA9THoP/pKuey2SZd89bP2XbSxNtNkDnuhTLJQHVcQZ0rlmtaA1j59J2zUmXabHLsNnKm0SA/ZqWYliTkMROdPhC/6Q74/j3eaLBNs8yUSLS7NMehbCqLMxKBKoVICmmtBGrbG3W22Wiy4LDa7POkSMKKEndowU5zFoisAK0y4jPOAkwbPWWy2KfN/2vIm4klYpUhlYB2NaF6aLlTPLPlFHtlsRLm2i7kskn+GnWyXjnSKlhIoEJc10AqwIyqUyANYntjLwmC0ta51ktF4NIUNmzsJZBNHclWJpQlQaUoTuyfX9tVbHtUm02OwWiy2mcj0fC85p8s4GoivLphXBXujIEaA5gHz6Sdn7BJsFmnWGWRWe8lphZyXEsTELGpIozJUEAVqOMeaiLvaHby2227RImy5jBJn/mLRgGBu8WSW2GWFlsDg31OHnEHADLXZecSoHlkIsJlrYL3sWQp+laZCI/YuWKE65xfTW7ld1N/6fnG/DLyqzy+eH9WVMx7A3gXvOUmHu9+uX/Dcw5+la8TInJgGsoafjfhCDYRwL3k1FK4wD/03ig+mOUQZbYSVKYagGlQxNMuR/dIU5vxLOpHElp6Xqig2OmdrdCuwGJpc6v8APNGsfbk7KQtaEnlU+ufxjlsnLNnuhO0UoVlTHIYUIBLuKg6GjDKJibtQhGpHKqgD0iIJyTLZ5wxOLfWh3f16dt3OyqulD2Z+J+ELVRgO4pTh9bkOimq+kT0/aCWTWo8XPypH2XfEttMPm5+cM2VwjDLVJu3+fQsLDfVplkYijrwLGvmO7/di2sc/GitSlRWkeaXTdk2ee5LQDexWgHiY9Guuz9nLVCakb4RlSR0tHknPr0NcEEEJN4RH7SXgshmSRLpMPtOpIpy7p9DlyiwiQ21sVWV8IIIoScgKcTv8YZirdyZdXu8O4krOvu1HIzqdSCfmYykzH1d2/CoHqaRo00aUvRa/OMlqveRL/pJ7H7ooP8IrGu0uxxabfmk2d0ywDASwH/Ucn0ypCbZK8TYba88y2mKZbS6JhGZZGrmaUop847P/ABCGNJMgt998vU1J8o44Zsw998/dQU9dfWDZvRMdRHC+OpeyfpFVsxZnU/eZB8Kn0hfeE+ZbWq74UXRFGQPjmTTf8IUWK6WGdCOXPmTD+7bkIUTCSCdBXWviT6xGyGPlPkc82XUeWS4My2GVRkQ1I1yyH5mJnaa7lKZ51G87+EXS2ZVNJaYycydBnnrwhTfF3U7rEF6VNNAIU5WRkw1G0uh4FbpWFyIodjdsP4BJgWSJjTXRmLHu4USbgFKHMTXWZX7lOcd21l0BTiURIkUjPJUzq6bMskE0X9s+kSW8u0Sv4Tu2vGZ5MzvFzKlorKAuHusmPvA5k0pGi2fSck20rOazOFCzUaSHldnMWZMSZRw8lq1wYW3mikEEZ+bwRU0WUuy20cuytOZpc0lw3ZrKmhUlFldcYVlYM4VyqkjIE79Gto+kINNs03sCDLtC2maMYIaYJUuThl93uS8MutDiNTrQCIWCACmG13/p82wmRLwuwZXUuGB7QzGZxiwsxyUEAZAA1AFJuWKmOMNrisWNxw47oslbE5sixwcmVuysgYcJ3/vrFKJRliobkafqfiIy3TKSTTtOoIANeoMO1WVMqS2W6tQax0MacV8DzLrJJyvklLxsE1XS0SWo6sGBG4g5EHQ9D5RaXX9Kj0C2iynHoWRgAeeFtPMxgmBEFGxGutPkRrHRWzqfZMz8QPwpQxEsUZGyGrnjVJ+42v7bP+ITsyqS5Z9pWNS2+hypTlTxhNKtNlP2ZHkD8o+TLbZ90sL/AGTTyLUjgs+WdAnjL/JolY0lSQieplKW6UrZulXdIc5SpB6LDeRs7TNZUsdGofgITWaWdVArxRmX45Rtm2m0EYe0cDgQAf55Yz6RSUfQdCaauSv2NNqkCXQTOzXgGf5FYsNk2JknWmLLWlKDSu6JS5LDIBxTpryzzDCvPGcourtmyiv1Th1GpD48+ZJJ8IRlfY6Ojg73vg2QQQQg6IRwm1oaUrurpHOPhFYAPMdsJru1HmLM+7LrhHLOgiZsl1NMYLLkip3k6czkchHqk/ZGSxJLzRXcGAH+GMkq75NkVyWLMxNCxNcNclGedPU+EbI5lVI4WXQSlkc5ukTsnZZUFZjljwUYV+NT5+EMLPY1X2UwjwHjlHRbb8zwy0q3Fq16hRnT8RWE063OxozY2P2Ae6OtMj0NfGLLc+pRvDjfkRVS5kkUxkHgoGvgNBGi2XkKUVTpoSB56mlYmbJJYZsxY8F0B4f6RzS2qrUqC2gVTUDTMkDXzMVeMbHUNLlUObLNmItGAqT7XrTcK8ozzJPaElhhB3asevrlGiTZye9Mrl7Kbh156R8a0F37ILrkTp4D84X7DeyTJK+7qVqgUpvjzW/7gZGJUVEe7WiwBEAFDnoo14CutNc99IkL/uw96grx4fqYNqmZpOene+J4syERxi8t+zww1pQmE77PZjnC3ikjXj/UsTXm4JuPoWKcbMkGhrxjXZdn1xCulYhYpMtL9SwroT923YZh4Ra3FdvZd3cd8MrvuhVyoMQFRzjT2VQDSjA5/vfGrDhS6nJ1Wqnl9jRPspVuyfKmak8OEcJsndXC3HcecOrERaJYVgMaZUO/oflGKcqiqTAVbQfp+UaIyrhi54VW5dH+UdFmtE4CmINyNM/MGOFrveYPblkDjgBHWqiOmdY2BokxTTjUE9I+tbJssDGGXnQOv5+sRJqyIXVNsLLfIfTs39D5xomWqUfblleeTDrXdGZpcieO/LVj78s0fyyPhiMZ2uaaucmbjA+y/tDrlUeIiu71LOEq4d+4/sdrQDuhXG6hofmDFHs/ZBaZRbtUD1zRVrhFdGDZkkdB1jzmWxrR1Mt+O4/Iw9uWTPZsUqvaL9pPapzG9eRqIpNWuGO02ep1KN/BHplkuiWgApXfnpXppG8CMt1zXaUrTBRyMxQj0Oka4wu75PRQUa4QQQQRBcIIIIAF16ieQeywAU35k+dAAPGvKmfnl4z3x0qZrsaCjZHkMIxEekenWuViRlpWo03HkeUQ9lYSXZipacThWoJNeAUbhoAKeEPxOkc/WQtrmjHa7i7KUWmuK64E7qj8RrVvMA8DGLYm0SbRazIYCgls2EEjQoK5UNO9+kZ9rLdOaqk0bMHQ4eWWVenmYWfQ5ZsN5uTmTImZnU9+VF5uSiZcCxSy0l0He2kh1tRlSzgkhFyFamuZqxOQjuuWyqlCQd1DTXkBuHMw72kUfxZyxMVWif5m5fllnkZ+9b0EpsKfWz2H9lB8h6nppeMrikLy41HLKb7P+DZeFqctgXInXkOZ3R03deQFrkySKl2wknKinXoTlGe7noGeYdM2J+03DoNfCEez80vekhzvmD5xXIqVDNM1OVvuehbXSVkmV2YpUN3QTnmmZ6Qht3sUJDUzbnvIHHOmcVe1+sokVUYqjj7NIkbTNDmi51qK7qDWn3R+URjVxQaqo5GvoLtmbdJm2xZNoQMr1Va1FG+yciNSMNPvCNf0jXOllZJktAstlIpmaMOvGoPgYj7+lmXPxqaFWBBGuVDXrX4R6vedkW+LrTCQrvhYH3HVsLj/ABrEOThIvHT482JxS5MmxdySZlkFonywcYJFSckG/I76E9KRH21EmY2VMBrULnpXIeGkej7TzRIs0uRKXukCXT3ZYGH44R5x58WKqAyVoDXiP2CIbp03cjL+oRhGsaXRc8dzLOto7ChymIe6fkYv7HdliSxyrVPUqDKlu7YpurhNyn3joBHk+0bZq6nXUR7NZrDKtF1yJU4lZcyTIBIIBrSXhAJB1ag8YXnk1KkzVoMMJY7at/H6HQ9y2dpBnWVjhILZElWoDX2swcqdRnElabZ2pGVaDMHf+R4RZXkUsVlWzyVIBUohJqM6kkk6tmSB+UR9ldSSCtCBu3+eVfjDMDbTbF61RjJQjx6k5flpVR3SQeB/eYj0i57usiWGVaJwwhpMt5hLzMNWVc8NaCpO4R5TttZyMxmNcviI9fumZJF0WY2mhk/w0jHUEj2UpkM9aQvNJ3SYzRYY05NK/iTF+2a73wNZGGIk4mQsRupUE6a6RpuSwJMIlu1H+xn7Q4ow16elI+3tdlkdpRslEJxZqGFT3aAk79fWCddLqua1GpAyz95fdbf+6xZPy1YlwfiuW1fLoab62ddVxUxqPtADEOo39fhv7NmUkMyqUKTR7LozUJ6V7p5afCErz56riWbMoN6uQacStc6b8t3k72MshmTDOfPDv72ZOQPDKhisrUeWXxuMsy2x/kthH2CCMp2gggggAIIIIACF16r2aPMlqO0prTPPf++VdIYx8IiU6Kyjao8jtFmJDMdd7t7I6A6n0hVsNeUuyW95s4lJRlOuMqxJYtLIFACaUBz5R6db9msT1UqBuxVIXoN/mIhNp7olFjhxFBkXP2jvAoKDoM6cY0f7nByqemTk0VkrbG657mkzExyJ7Kd6nBEfZbGhmTezPdLszOdy4iaCu+lByhfYbtoMh2UveftH8vj0hneGKXKCqpQbh9o8yN3IQ3HDaY9RqHlW5qkvqZ7xtImMJSCiLr4fP50EKrJahJvKzs2SS3DPQE0ypSg13QzsCiSjTHzpn1bcvhqfCM9isa0adOy1muTwzoPT0ETNJ8FcGSUXu7sqNuNo5U1pKynJybFUEUBKUOfQiEa20Edw0Xd+BdfDEYiJdoe1zzhqATiY+6u4eWXWKC+B2UtFPdM4DCN6yV7xPiBXoRERkoqkXyqU5uT6s+XrJMxDlU1HDUkn50h/9GW0AsSz5VpJWWWDoaMaN7LDLccIPWvGFWzhxtLLbyZhHQ0A8wDDLaREwrQUBIp6sfgYnJBTaJ02aWGEmuqGu0N69vjmD+jDAJqDRaEVHMknPjCu2y2YHCKjI8xWu7fujtaaBZJtRngxA8wCflHKw2ntEBG9Cp5EGqn1EXi9vC7CsieR3J8sjLzkM60odco9Eva+pZuhZCs3bLJkrTCw7ydmTnT7pzhHeFs7KkwgMGApp7Wv78Yb3nIlmSSoZZiWaXaGrhMsh6VTSoOZoN/hCM1OVs26NyjjaiM7s2os9ssgl2kss2mFqKScQ0daCldDTwiUIKsQTUg+0K0YbnHI6w42lu2XZgxlZldaupJpnQhQMJz355R3XpdSBZSyyROd5QUFkJYTAC7YRRlVc2z4c4nHOMPmRqMOXM+itfUmdpbOWQMBVtTTfzpzi0ubaexfwcmRNqcMqWjoZTkVVVy9mhAI9IzT7sUWtZIWYZbSZk1MRCtiQhSlWWgBJB00YePy0y7PK7cgZSpklGJp3cftE0GZXlwhM2m7NmFShGmjtvi12XDLFnQKhJDUUrww6jrSMRtuDINhPiFPA8q8NOUNbddqFQZdHlkVU4lYMK6igHiOMZbNd6THWU5KYqhS2/7oOhav2TQ5GlRUw1NJGScMjm6OuRe5RsRRCSc6jI8cgaYufLSL+yIAowqEqK0AAoT03wgurZRZTAsQaUIwlgKg71NQPA05RSwnJJPobtLjnFNzCCCCFGsIIIIACCCCAAggggA+MK5GJu/bkmzpgC4AgGVa0UfhGp9IpYItGTXQXkxrIqZP2LZ6TZx2jVmTFFQz0oD91dF+POI695wZyxOhzbhyHFzXIfoDeX7ZZkwBUNF+1TXp/p5iI65rCReAVyKSAzn3V7o05guM+Rh2N8N2c/VQScYJUrr5iy3XaVCmauFQKhN44A8XJzPPLdEhtPbZk5lscgFnZhjC723J0Hy6xbbY3gzkdkCSxKyVpmx0MynAaD/XDjuDZl7JlTFbJwoN5lodWJ3M2YruGKLt8GVRisjrmvz/AM+x92W2Yly6y6gypQx2mYPtsAe4p93VRyxH7QiQ2itzWmfNm+83ZSwNAMi1OQAC9CI9F21mix2RbJJNZj5ud5J3+mXDCoiPuG7AbQopVJClm5kAsfM0XyiI88kZXslt79/f0+X3GOz1l+sI3IoXyAHxjv2uWgkcMZ8sLD/NDLZexVMxunqf0jLt3KokgDi3oZf5xe+aFxg1gcn8TpssjHZgCdZbDyFP80J9kJ1ZC11GE+Psf5vSH90L9WvWYP74+QiW2WrWZL4PMQeZpEp8hNVGL9vqihvmwY5E0HVGxim8e15aiCVMadJSTMnOZZACivdBWmHIDOlBrwhjKYMRwmSiP5f/ANGJi67QURlP+6f0B18ohU3yWyTcKaY+tc+bM7s9y66VO7PXTcaRtk2czJ6OGKzQpVWGuQwsoP4dOVY42dpZJDmgelDuqa1rw0jhbg8hsS+0tJi9VNG81IHnBJIvCUlzdr8/EZLzu6fJIVZj4QGUKaHuzMmAJFc6UIruHjx7eY9azHxkqa5AsU9mppXENxika80tkujKEnpWq7nU5HCd+dDTUU8Y7rpsMu0qUmL31oVmLqRuxcSOO/kYpaS5Q1QlKd458Pp9vgddyzJsyajYmemYY0yGjIw0p+9QIq7Td8qYCHRWB1BEF32FZS4V8TvMaoRKVvg6eLFtj5uWdVnk4FCgsQNCxJPiTmepzjtggig4IIIIACCCCAAggggAIIIIACCCCAAhFKuILMmTGOLHXu6AksWzPD2R0UQ9giU2uhSUIyq+winyJVkVp7LjnNRVyzJ0WVLH2V5DdUmscrDIFmlTJ881mt3pjfBF5aKBG57vDThNYk4RRF3KTq3NjpWFN/2KbaZ0uTQrIXvu3vHco/e+u4Vm7EuG3lL2Xx9STtNiecJltnZCtJY4scgByFNeCx22C7TJskyYwoZpCqd5FcTHocNPOK212ETpqS6UkyQMQGhYjJB0Wn80cb7svbTpMkZKoLvTcMgKeRHjDVPojG9LVy79PdvqyfuF8HdOWMEqeOGtR5En+yY4bR2MzTLpoqvXxaX+Ubts/q3lYKAgALwFCfkI12SYjS1mbnVnFfdGD4Rfd0kV8O08L7EjdZ7rD3Zrf4W+ZhDJs5lWiYdxfEPOh9Yf2SWVZ65YgH/larfLzjbMujtJU119uW1TzQqDXwYNF00nyZJY5Tgku3/Bls5pg+5NK+BBA+IhXNutscygym1A64ikN7LIYg5HVG8QQD6CLK77pxSUxCjLMxqeWLFSKue0dHTvMq9CX2VsSzJwSauJTJaoO4h0NRwOZzh7btnyqihxKhqK+0FoaqaajQ5cIc2W6USYZi6mtOArSo9IYQmWTm0b8WkUYbZdSdXZyS4V0PdYBhTmMmU7ssiDkRDmw2JZS0UdTvJ4mO9EAFAAByjlFHJvqaYYoR5SCCCCKjAggggAIIIIACCCCAAggggAIIIIACCCCAAggggAIIIIAPgEcFkgMWpmaAnkK0HqfOOyCABTedyLOmK7HJVIw06mvnTyjnarpVigFAqS2l05Ngy8lhnBE7mU8ONt11FNtuGXMYtoSScuYUEdDhB6xou67EkghamutaZxugg3OqBY4J2lydUqQq+yoHQR2wQRBeqCCCCAAggggAIIIIACCCCAAggggAIIII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4" name="AutoShape 4" descr="data:image/jpeg;base64,/9j/4AAQSkZJRgABAQAAAQABAAD/2wCEAAkGBxQTEhUUExQWFhUXGBwYGBgYGRcfGhscHxoXGiAYHB0cHCggHBslHRgcITEhJSkrLi4uHB8zODMsNygtLisBCgoKDg0OGxAQGzQlICQ0LCwyNCw0LDc0LC0sLCwsLCw0LCwsLCwsLywsLCwsLCwsLCwsLCwsLCwsLCwsLCwsLP/AABEIANwA5QMBIgACEQEDEQH/xAAbAAADAQADAQAAAAAAAAAAAAAABQYEAgMHAf/EAEoQAAIAAwUFBQQIAgcGBwEAAAECAAMRBAUSITEGQVFhcRMigZGhMlKxwQcjQmJy0eHwFJIzU4KissLxFUNjc4PDFiQlRGST8gj/xAAaAQACAwEBAAAAAAAAAAAAAAAAAwECBAUG/8QAMREAAgIBAwIEBQMDBQAAAAAAAAECEQMEEiExQRMiUXFhgaHR8AUykSNCsRQzweHx/9oADAMBAAIRAxEAPwD3GCCCAAggggAIIIIACCCCAAgjI15Sw/Z4xi/ZiYvG2N2zLMJ7rUC1IGYJBFKbvnXSLRg2JyZowRU2y1hE7TVQVqa6KWALdADXwjkLUmIriGICpHSJKzXsATLnCsmelSOGIUcDlUmo51jFKmOMw2KYMSltzH2DXhU5g8xF1jYl6tVaLC8L1WWisM8ea+VYQWja5hSirSgbfoch5GEVnvQuBJOsrGM9RXDl8Yw2k9wHjKU+o/OGRxpcMy5NXKS3RZaX5fTjszKagZC4OXSnhlHG5r+Yzezc17xUeIqD5gjxiPuu3GYcBP8ARhgP7RT8o4vPKz0I3ojeOecT4a6FP9ZJ/wBRP0PTLBaS02ep0Rwo6dlKY+rmN8INnp+PHN9+a392kv8AyRuttoxTBJU0qMUwjcugA5sQRyAY5GkZqOqp8WMFYEVGkfYRXztAkhhKXN6VYDRE4ncCdw8dBGy5bU81C7rhqe706RO11YLLFy2rqMYIIIqMCCCCAAggggAIIIIACCCCAAggggAIIIIACCCMlpvCXL9tgNxO4fi93qcoCG0uWaqwk2ith7NezbJyVxDjQkD0PlGG2zzKmS1EwmW9TJetaHKspjowz7p3jLUDElvXt0D4Bjls2IquqmuIHDrkeFcobCHcx59RSar+DKtpImJMGpNRycZFeh4coc7V2QMiWmWaoMFRvClhQjkMRy3VPgjmAGo0EzvLycajkTSvgYEvgiS8pxUEFSOTa06E5csMO2ttUYd8Yxal35+Z3yZqsvZzMqMQG3qQTQ+VMo5XZ9tSakO/jnr5EQmmVdQwObDOnvDun5ecfLhtpqcWoOf+E/5TF9ohZfMrKGfZVx9qAAxXCxG8UNK8xpXh0EJJn9FL/wCVTyFflDUz6mm6o8qwsdKheTTF9HA+UQo0xk5Jp0Kdl5n/AJqcPuofWNlvb6xP+UgjLs5KpaZ5/wCGvxb8o7b69skahBTwBIHwiyXmfzMr4wL5HoeyrBbHKbcwab/OzTP80JZl8tLmzQnemu1c9xIBFfuqAB0XjGu02jsZEuUNFQDwVRT4CIydaMKTJr6zGbwQGlOpoq+cJhD1OjqM+2kuw1u5Q8wVJarYiTq7f1jfIaZDlS3vK/JdmUIO/NCiiA+rH7IjyzZu3ucTj2mJoTooyz8Nw4+MaQ7z5nZyaks3efVnbfnx4k5Dwi0oJ+wjDqnCLpcsv9nLznT5rFmBUagDujgBvrzMN0t5mOUlCoU0dzXCD7q+83oOekJZQk3ZIUM1Zj6kZk8aV3D4xmss60WwYJI/h7OMmbPEeOe8nfTnU7iiST5XQ6EMkopQbuXdf99itkWpHLKrKxU0YAg0PAx3QllCz2JBLQEs2ir3psw8aDX0A5Q3kuSoJUqSM1NKjlkSIWa4yvh9TnBBBAXCCCCAAggggAIIIIACOLuAKkgDiY5QutV4yxM7GZ3cQyLUwtXKn+usBDaRrthbA2D26HD18xHnVoIb26hhXEQKOpOpYb+Y3jlSjG9sVnmgzGdpIyBDsGl9CD7PM8q5ZjBev1k2WJM4zJjUVQ+pGZILDcBU5iuUaILac3USeV0l07C5pLp3SA66imYPhzHCusM7rvQMezY+0O4x+1yJ98eoFeNH/wD4YlKoWbONWyAqoBP3QRWvjEHf9jFnntJEwsBQhqUKtrTqMs+PiIZGUZ8dzJkhk01SfQoJ69orS2NJid5D00iftaFu8BQ6MOB3jx/I6RvsttM5Q2QnS6V4MOI5HhuMcLwtUsspUVMyiMm/Echlxrl5cIv+3kq14qpGS4noTKbRs0POn7EZLSOyn8nBr1Gv75Rc23YmktmSYxmKtQKChYDzzMSFqQzxi+0DXypX5RMGpcoTlwzxRUZL2N0qZmM47p8v2wP6xW6A0HxBhRY7TQKW1AI8QDFLs3JS2tPAcrgNDQDOrPTypE5Wo8sZp1LIqRKXRMpOnjjLA9XMaZy47QF1BZB4ZMfQGNAu7s7ZNQZ97CCeArn6xzu+XitTtuXEa9chn+ANFuOWIUXxB+tfwObe5erZZUpzoKjzyHjEVtBLMx0kocslryG/zqecWdkc2iYJMqhIqWbOgWpzPVj6Q6smx0iWwd3Zn0BJUDoop03mM7yRSpm+WlyZWmiBNjKKtnlg1IAYjXPRRz/UxVjsrps/aTAHtEwYZaDjl3F+6Mizb8uQgvPZj+HYWhXd5UurzEC1mGgJ7tNfT8kVpvBWm/xdqUPNpSTZwapKTUYzxOppmeS61nPdxHoGLE8Lcp/u7fc33VdbzibbeL4VPsrpluVRrTpmd3GHpv1mUCVgs0jQTZlBUD+rTQnzHjCjZki81mzu2V3lv2YBQtKQ0VslDDEKEZA04loitprDaZVrZbXMaZvQioVk3ED7I+6NKHxX1dDm5Y47kuv8v7fnJ6jc1vswYiziZaJp9uZQk/2naigch4Aw8a2oorMeWtMiMQyPCppU+AiR2fsUw2ITUndmmFzgRRXulh7VaCuHUCtd5hXdt1ma2Lug6ljVm5nG3zEGxPuMWecElt5f58T0qXMDCoMc4W3JYFlpVXL4gDiqKEcRQU8YZQt/A3Rba5CCCCILBBBBAAQQQQAcWcAgEip05xkva7knyyjivunep4g7o52gS5ncYq3Kor4bwekJbbMtFmassGbK91jUjkG186xZIVOSS56CO8XmyV7G0AsmiTN4+63Efsbljz2770/gbxkzZlTJRjWmeFWVkqOIGKtOVI9gs9/2W1KZb0Vt6PkfA/6RC2m6LMtsVZ7AWcNU4q5UzCkjRTvJypXTKGbk1TMvhvcpQdlnabFYbzwTZc4OyAgNLcVANDRkNaZ8QDEftTcDSXoWxYhUNpXqNzDj0h5cmxFgs1oW2SbQwValV7VDLFQR7VKlQDvPjuhJ9Il5dvaJZkN/QqRXc2IgnqvdGfWL4L3UugnXqCx7p8P/ACT0q0NLYE5FdDxG8ePCHOwtm/i7wE3/AHckdoeBb2UHWtW/swkvK1BpJLABxuGh5iLT6MOxsl3tMeYnaTS01lxrjwgUVKVrWgrTixhmofFIz/pseW2+Cmse0OO8Z1k+yktCDT7eZcV3910/laJK9rL/AA1qmKPZYhl4YWqaedV8I4J9K7iYqzLGFUmjETSSormadnnQQ+22mS3RJ0t0crVWCspJU78juPxMLw3GVNdTVrNs8W5PmPPyIy9ZakDDpmT5/mYb/Q231lsH/LPmZv6xivBAyBk0Kndvqpr6QfQ/bElTbZ2rqleypjYLXOdpU50qPMRbO7QvQrbL3+wwvokT55GuN/gIyFezlsSaHDU8ASF+Vf5orbZd1kftXE8FnxNlNQitK0A8Il7ZYe2RhmPz0p6RbxE4UijwuGW5d2xx9EwDSJ8z7TTiK/dVEp6sx8TET9IN3PNnPMdixBOte6K+yvBRp1rGzZPaP/Z095c4HsH9ogElSNHAGo1BAz04UN7brBYbcuPtVZTqZcwCv4uHoYzRdO2dCcd8UovoLPohvObPsbiaSwlzTLQmtcIRDQk60LHppujxbaWfNnTZ0tBgkJNmItK94K5GInViaV4aR7rbL3s1js4kWPBUAqioaqpOrM29qmpqSSddax5feth+ryFKDWnWGY8Tktz4Rl1WpjCUYRVv/BV//wA/SsNktI/+R/2pcUd6SZV72SYspgs2WzICdUmKaYWpngag8CDqIT/QeALLaB/x/wDty4gLtvuZdd4zZoqyPNcTUH2lxsct2Ja1HiNCYXtdujV4q2x3dz1XYOzTJd0LLnIVmKLQrKdQRNnCnDTQ6HWE0+20Ve6gC6KzFlJ1qwWlacDp1zi3tNvlzbG82W2JGksysN4wn15R5FZZXbkUTI6M/eNOQO/npnv0hmJWnZk1s3BxUfQsJW1s9iAHRidFSXUnzf1OQ3xYXU01wHm0XKgRc/EmmZ6UAz11iPusSLIpxZufsrmxPM7unkIdWFbTaqM/1MjcgJxN1308R0iuRLsN08p/3O36FPBHxRQUj7CToBBBBAARxdgBUmgG+OUdU+agHfKgH3iAPWACGvG0qrnE4NTWoBI9QB8YLLeeLuy54b7ocH0apHgBFLPNiOTPI/nUfAwnt12XY/tTZH/2S/zrDdzMEsTT6oVXjYjM9tVY7jQqw6EaeYhHNssyUc++nuvu6OMvDzMP5lhsif0N4rL5dqCv8rFl9I6Wt2H/ANxZpw/FgbzWo/uiGXu6oQ4uDuMqFybPWK0isqkmfrgagqeKtoG5jI+sLJklpTdjaAVIyVqUo25SN1Rpu4ZERQvZJE0VKMh95KMK8ay6+bARxm2SY6YGeXaZYyFSBMQcAdHH3SRx1zi8JOH7ReTGsq86/gnJtgDe1qN3GNdlwS0oFGIaV4bz5bo3tYaJQHvD2STWv3Sd/CuvzVzGxIa+0v7/AEjUnGfJzJbsPlRweQsw1wgbo5WeZgrLB3mkcbLPVkKnJlzB49Ymb5v7C2QikpRjdkReTJtUeWWNmvBQO8dRpwifntJrqK1iLtl/OxqDC17c5NaxllmV9Dp4tHncabo9VsFsSWVII7pJ5Zw3sV7ru1FSeZjxMW5+JjZYr4dD7RiFmT6ol6LNHlOz1qdZkmA4hmwy5ZRie4ZRauEHDTM7qDXrCG5tp8VFc8qxRSZoalDRdeX6w+CjLkxzy5IeWRvslmc5quWgJ3Dp55xzvsgqU0oO9Qb402ByJbOCWb3c8udDHyRORqrMIR9cxUt4xe7ZKVR4fL9SXs9hw+wDy0Hm0dd53UrqDMYdFp5frlDq3FASErMfnkq8zx6Rnsl0dq31jAiumijrvb0EWlKNUKhjk5W2JLquyXWqIuGubkVz4VPtH06xd3Pck+aPqwUQ6u2p6fvqI3WSfYLLTGe1mAaUrT8KaU6VjvnbaTXykWcgbmmGg8jQjyMZXN9Io6OPDCL3ZJcjm6tl5UrM99t5Pw6chQcobTrVLlCjOqAaAkD0iKlm2Tz9ZPVB7qV8qgAHyh3dVzSpBxO6FjvbDUc8zrCZKX9xux5F0hHj1Y4sluSZ7BLDjQ08zGqOiVakbJXUnkRHfFGaou0EEEEQSEZrwpgOJC43gCp8P0jTE/tc7KgZXC0rkWKlvw8TFoq2Lyy2wbJK97ykyzVMeDeHGY6MM/Op5xls15pN/o54/A+fhx9Yz2uU0w4lfETubf8An5wmttzIxq8kq3vL+mfpGzZxwefeeSk21wUxsZPeKMOLS2qPz9I6pl3qd6k8GXPyy+EJLFjlexPcDg+f+LOGRveaRRsDczX45xdRkVebEzM910NQioRvAw/AVr0jZIx1oWJ4FmLerVI8DH2hNGpQcKj0pSNKHdUHl+/zi7orFO+rOos6sNK9PPPfpCS8zgckArDSfLZfarTdQikKrwagJHkYFLbyIzLcqJK+bwK6GhiVtNoLHMxrvm04nMLY52Sbkzv6HTLHBOuQggghZuCCCCJA5pNI3xbbJXuThQ59Yho02G0sjAgkdIvCW1mXVadZYfE9ltdpqKgkGlKDXzhFNSvEcxr5x02C14kU1xeO/nlH02OazktUcANKcgBHTxyW3g8vkTlJ26o4i75rHuYsNeNB40h5dkgt3e0BprhBp0rUV8Y4JYkEonHU0zBy9a8YWAuSFWWpXcKVHxz8oJRVcDYTaaUizkWCUgzmBR+JFHlSOwzrKus+V4zfyaEMuaZQGOVKxHRVC16kYcvEw2u62q1Mcs86ScXj9WWNIzyjNKzoY5426rk7/wDaNl/rpX81fzjlLvCR9mYngB+Qh5Y7JYZpwq8ot7tAG/lbP0jVNuWyIQpIDcAFr5UjO5M2+C6tUZLjQu6sneUEVNVoP73yivhRZbjlqQ6M4I/D+UN4pN2zZgg4x5CCCCKDjrnyyykBipP2lpUdKgj0iRve7LOpJmTpzsd5ZadCyy8or5o7ppStDrp4x5s06Y5KgFiTkAKU5KADQeENxqzHq5qKSq7OkXXKBLmazLWoRDUeLHXrQeEKL2vcSyRLEwD3a1H94GKdNl7QRibsgeDgh/Fk08oSXh9USHUEj3Jjn4pGmLTOTmhKMb/aTU3aCYf92T4fpDn6Lbx7e8GlTJYKiQ7UYAioeUNCNe8YxzrwUg0kv1Ymkavohat5zMgPqJmQ/HJiMraj1LaKMZZLfJe3ltFd8i0/ws2WEei97slwd4Zd4ZjqRQRk2yuUInay/wCj+0N4roVOeVcqcxEj9KFmL3hhlqzzCEAVQSTkNwj0S8ZRl3csuYwDiVLlkk6uAoPXQmEwbjJUdHNGOSE010v6Hn8nABXvHeaqTTnwiZ2ptXdOE93dFRNJWq11z3Z+piU2tWqHOg4GNGV8NnDgvPFM88mtUmH+xdpsEqZNmXgjTQiVlSgDhd8/bI0AoBnl3q50iffWKHYe3JZ55tL2OZaxJwlQtQkt2bCrPRGzJoFBp3tKkCmA9THoP/pKuey2SZd89bP2XbSxNtNkDnuhTLJQHVcQZ0rlmtaA1j59J2zUmXabHLsNnKm0SA/ZqWYliTkMROdPhC/6Q74/j3eaLBNs8yUSLS7NMehbCqLMxKBKoVICmmtBGrbG3W22Wiy4LDa7POkSMKKEndowU5zFoisAK0y4jPOAkwbPWWy2KfN/2vIm4klYpUhlYB2NaF6aLlTPLPlFHtlsRLm2i7kskn+GnWyXjnSKlhIoEJc10AqwIyqUyANYntjLwmC0ta51ktF4NIUNmzsJZBNHclWJpQlQaUoTuyfX9tVbHtUm02OwWiy2mcj0fC85p8s4GoivLphXBXujIEaA5gHz6Sdn7BJsFmnWGWRWe8lphZyXEsTELGpIozJUEAVqOMeaiLvaHby2227RImy5jBJn/mLRgGBu8WSW2GWFlsDg31OHnEHADLXZecSoHlkIsJlrYL3sWQp+laZCI/YuWKE65xfTW7ld1N/6fnG/DLyqzy+eH9WVMx7A3gXvOUmHu9+uX/Dcw5+la8TInJgGsoafjfhCDYRwL3k1FK4wD/03ig+mOUQZbYSVKYagGlQxNMuR/dIU5vxLOpHElp6Xqig2OmdrdCuwGJpc6v8APNGsfbk7KQtaEnlU+ufxjlsnLNnuhO0UoVlTHIYUIBLuKg6GjDKJibtQhGpHKqgD0iIJyTLZ5wxOLfWh3f16dt3OyqulD2Z+J+ELVRgO4pTh9bkOimq+kT0/aCWTWo8XPypH2XfEttMPm5+cM2VwjDLVJu3+fQsLDfVplkYijrwLGvmO7/di2sc/GitSlRWkeaXTdk2ee5LQDexWgHiY9Guuz9nLVCakb4RlSR0tHknPr0NcEEEJN4RH7SXgshmSRLpMPtOpIpy7p9DlyiwiQ21sVWV8IIIoScgKcTv8YZirdyZdXu8O4krOvu1HIzqdSCfmYykzH1d2/CoHqaRo00aUvRa/OMlqveRL/pJ7H7ooP8IrGu0uxxabfmk2d0ywDASwH/Ucn0ypCbZK8TYba88y2mKZbS6JhGZZGrmaUop847P/ABCGNJMgt998vU1J8o44Zsw998/dQU9dfWDZvRMdRHC+OpeyfpFVsxZnU/eZB8Kn0hfeE+ZbWq74UXRFGQPjmTTf8IUWK6WGdCOXPmTD+7bkIUTCSCdBXWviT6xGyGPlPkc82XUeWS4My2GVRkQ1I1yyH5mJnaa7lKZ51G87+EXS2ZVNJaYycydBnnrwhTfF3U7rEF6VNNAIU5WRkw1G0uh4FbpWFyIodjdsP4BJgWSJjTXRmLHu4USbgFKHMTXWZX7lOcd21l0BTiURIkUjPJUzq6bMskE0X9s+kSW8u0Sv4Tu2vGZ5MzvFzKlorKAuHusmPvA5k0pGi2fSck20rOazOFCzUaSHldnMWZMSZRw8lq1wYW3mikEEZ+bwRU0WUuy20cuytOZpc0lw3ZrKmhUlFldcYVlYM4VyqkjIE79Gto+kINNs03sCDLtC2maMYIaYJUuThl93uS8MutDiNTrQCIWCACmG13/p82wmRLwuwZXUuGB7QzGZxiwsxyUEAZAA1AFJuWKmOMNrisWNxw47oslbE5sixwcmVuysgYcJ3/vrFKJRliobkafqfiIy3TKSTTtOoIANeoMO1WVMqS2W6tQax0MacV8DzLrJJyvklLxsE1XS0SWo6sGBG4g5EHQ9D5RaXX9Kj0C2iynHoWRgAeeFtPMxgmBEFGxGutPkRrHRWzqfZMz8QPwpQxEsUZGyGrnjVJ+42v7bP+ITsyqS5Z9pWNS2+hypTlTxhNKtNlP2ZHkD8o+TLbZ90sL/AGTTyLUjgs+WdAnjL/JolY0lSQieplKW6UrZulXdIc5SpB6LDeRs7TNZUsdGofgITWaWdVArxRmX45Rtm2m0EYe0cDgQAf55Yz6RSUfQdCaauSv2NNqkCXQTOzXgGf5FYsNk2JknWmLLWlKDSu6JS5LDIBxTpryzzDCvPGcourtmyiv1Th1GpD48+ZJJ8IRlfY6Ojg73vg2QQQQg6IRwm1oaUrurpHOPhFYAPMdsJru1HmLM+7LrhHLOgiZsl1NMYLLkip3k6czkchHqk/ZGSxJLzRXcGAH+GMkq75NkVyWLMxNCxNcNclGedPU+EbI5lVI4WXQSlkc5ukTsnZZUFZjljwUYV+NT5+EMLPY1X2UwjwHjlHRbb8zwy0q3Fq16hRnT8RWE063OxozY2P2Ae6OtMj0NfGLLc+pRvDjfkRVS5kkUxkHgoGvgNBGi2XkKUVTpoSB56mlYmbJJYZsxY8F0B4f6RzS2qrUqC2gVTUDTMkDXzMVeMbHUNLlUObLNmItGAqT7XrTcK8ozzJPaElhhB3asevrlGiTZye9Mrl7Kbh156R8a0F37ILrkTp4D84X7DeyTJK+7qVqgUpvjzW/7gZGJUVEe7WiwBEAFDnoo14CutNc99IkL/uw96grx4fqYNqmZpOene+J4syERxi8t+zww1pQmE77PZjnC3ikjXj/UsTXm4JuPoWKcbMkGhrxjXZdn1xCulYhYpMtL9SwroT923YZh4Ra3FdvZd3cd8MrvuhVyoMQFRzjT2VQDSjA5/vfGrDhS6nJ1Wqnl9jRPspVuyfKmak8OEcJsndXC3HcecOrERaJYVgMaZUO/oflGKcqiqTAVbQfp+UaIyrhi54VW5dH+UdFmtE4CmINyNM/MGOFrveYPblkDjgBHWqiOmdY2BokxTTjUE9I+tbJssDGGXnQOv5+sRJqyIXVNsLLfIfTs39D5xomWqUfblleeTDrXdGZpcieO/LVj78s0fyyPhiMZ2uaaucmbjA+y/tDrlUeIiu71LOEq4d+4/sdrQDuhXG6hofmDFHs/ZBaZRbtUD1zRVrhFdGDZkkdB1jzmWxrR1Mt+O4/Iw9uWTPZsUqvaL9pPapzG9eRqIpNWuGO02ep1KN/BHplkuiWgApXfnpXppG8CMt1zXaUrTBRyMxQj0Oka4wu75PRQUa4QQQQRBcIIIIAF16ieQeywAU35k+dAAPGvKmfnl4z3x0qZrsaCjZHkMIxEekenWuViRlpWo03HkeUQ9lYSXZipacThWoJNeAUbhoAKeEPxOkc/WQtrmjHa7i7KUWmuK64E7qj8RrVvMA8DGLYm0SbRazIYCgls2EEjQoK5UNO9+kZ9rLdOaqk0bMHQ4eWWVenmYWfQ5ZsN5uTmTImZnU9+VF5uSiZcCxSy0l0He2kh1tRlSzgkhFyFamuZqxOQjuuWyqlCQd1DTXkBuHMw72kUfxZyxMVWif5m5fllnkZ+9b0EpsKfWz2H9lB8h6nppeMrikLy41HLKb7P+DZeFqctgXInXkOZ3R03deQFrkySKl2wknKinXoTlGe7noGeYdM2J+03DoNfCEez80vekhzvmD5xXIqVDNM1OVvuehbXSVkmV2YpUN3QTnmmZ6Qht3sUJDUzbnvIHHOmcVe1+sokVUYqjj7NIkbTNDmi51qK7qDWn3R+URjVxQaqo5GvoLtmbdJm2xZNoQMr1Va1FG+yciNSMNPvCNf0jXOllZJktAstlIpmaMOvGoPgYj7+lmXPxqaFWBBGuVDXrX4R6vedkW+LrTCQrvhYH3HVsLj/ABrEOThIvHT482JxS5MmxdySZlkFonywcYJFSckG/I76E9KRH21EmY2VMBrULnpXIeGkej7TzRIs0uRKXukCXT3ZYGH44R5x58WKqAyVoDXiP2CIbp03cjL+oRhGsaXRc8dzLOto7ChymIe6fkYv7HdliSxyrVPUqDKlu7YpurhNyn3joBHk+0bZq6nXUR7NZrDKtF1yJU4lZcyTIBIIBrSXhAJB1ag8YXnk1KkzVoMMJY7at/H6HQ9y2dpBnWVjhILZElWoDX2swcqdRnElabZ2pGVaDMHf+R4RZXkUsVlWzyVIBUohJqM6kkk6tmSB+UR9ldSSCtCBu3+eVfjDMDbTbF61RjJQjx6k5flpVR3SQeB/eYj0i57usiWGVaJwwhpMt5hLzMNWVc8NaCpO4R5TttZyMxmNcviI9fumZJF0WY2mhk/w0jHUEj2UpkM9aQvNJ3SYzRYY05NK/iTF+2a73wNZGGIk4mQsRupUE6a6RpuSwJMIlu1H+xn7Q4ow16elI+3tdlkdpRslEJxZqGFT3aAk79fWCddLqua1GpAyz95fdbf+6xZPy1YlwfiuW1fLoab62ddVxUxqPtADEOo39fhv7NmUkMyqUKTR7LozUJ6V7p5afCErz56riWbMoN6uQacStc6b8t3k72MshmTDOfPDv72ZOQPDKhisrUeWXxuMsy2x/kthH2CCMp2gggggAIIIIACF16r2aPMlqO0prTPPf++VdIYx8IiU6Kyjao8jtFmJDMdd7t7I6A6n0hVsNeUuyW95s4lJRlOuMqxJYtLIFACaUBz5R6db9msT1UqBuxVIXoN/mIhNp7olFjhxFBkXP2jvAoKDoM6cY0f7nByqemTk0VkrbG657mkzExyJ7Kd6nBEfZbGhmTezPdLszOdy4iaCu+lByhfYbtoMh2UveftH8vj0hneGKXKCqpQbh9o8yN3IQ3HDaY9RqHlW5qkvqZ7xtImMJSCiLr4fP50EKrJahJvKzs2SS3DPQE0ypSg13QzsCiSjTHzpn1bcvhqfCM9isa0adOy1muTwzoPT0ETNJ8FcGSUXu7sqNuNo5U1pKynJybFUEUBKUOfQiEa20Edw0Xd+BdfDEYiJdoe1zzhqATiY+6u4eWXWKC+B2UtFPdM4DCN6yV7xPiBXoRERkoqkXyqU5uT6s+XrJMxDlU1HDUkn50h/9GW0AsSz5VpJWWWDoaMaN7LDLccIPWvGFWzhxtLLbyZhHQ0A8wDDLaREwrQUBIp6sfgYnJBTaJ02aWGEmuqGu0N69vjmD+jDAJqDRaEVHMknPjCu2y2YHCKjI8xWu7fujtaaBZJtRngxA8wCflHKw2ntEBG9Cp5EGqn1EXi9vC7CsieR3J8sjLzkM60odco9Eva+pZuhZCs3bLJkrTCw7ydmTnT7pzhHeFs7KkwgMGApp7Wv78Yb3nIlmSSoZZiWaXaGrhMsh6VTSoOZoN/hCM1OVs26NyjjaiM7s2os9ssgl2kss2mFqKScQ0daCldDTwiUIKsQTUg+0K0YbnHI6w42lu2XZgxlZldaupJpnQhQMJz355R3XpdSBZSyyROd5QUFkJYTAC7YRRlVc2z4c4nHOMPmRqMOXM+itfUmdpbOWQMBVtTTfzpzi0ubaexfwcmRNqcMqWjoZTkVVVy9mhAI9IzT7sUWtZIWYZbSZk1MRCtiQhSlWWgBJB00YePy0y7PK7cgZSpklGJp3cftE0GZXlwhM2m7NmFShGmjtvi12XDLFnQKhJDUUrww6jrSMRtuDINhPiFPA8q8NOUNbddqFQZdHlkVU4lYMK6igHiOMZbNd6THWU5KYqhS2/7oOhav2TQ5GlRUw1NJGScMjm6OuRe5RsRRCSc6jI8cgaYufLSL+yIAowqEqK0AAoT03wgurZRZTAsQaUIwlgKg71NQPA05RSwnJJPobtLjnFNzCCCCFGsIIIIACCCCAAggggA+MK5GJu/bkmzpgC4AgGVa0UfhGp9IpYItGTXQXkxrIqZP2LZ6TZx2jVmTFFQz0oD91dF+POI695wZyxOhzbhyHFzXIfoDeX7ZZkwBUNF+1TXp/p5iI65rCReAVyKSAzn3V7o05guM+Rh2N8N2c/VQScYJUrr5iy3XaVCmauFQKhN44A8XJzPPLdEhtPbZk5lscgFnZhjC723J0Hy6xbbY3gzkdkCSxKyVpmx0MynAaD/XDjuDZl7JlTFbJwoN5lodWJ3M2YruGKLt8GVRisjrmvz/AM+x92W2Yly6y6gypQx2mYPtsAe4p93VRyxH7QiQ2itzWmfNm+83ZSwNAMi1OQAC9CI9F21mix2RbJJNZj5ud5J3+mXDCoiPuG7AbQopVJClm5kAsfM0XyiI88kZXslt79/f0+X3GOz1l+sI3IoXyAHxjv2uWgkcMZ8sLD/NDLZexVMxunqf0jLt3KokgDi3oZf5xe+aFxg1gcn8TpssjHZgCdZbDyFP80J9kJ1ZC11GE+Psf5vSH90L9WvWYP74+QiW2WrWZL4PMQeZpEp8hNVGL9vqihvmwY5E0HVGxim8e15aiCVMadJSTMnOZZACivdBWmHIDOlBrwhjKYMRwmSiP5f/ANGJi67QURlP+6f0B18ohU3yWyTcKaY+tc+bM7s9y66VO7PXTcaRtk2czJ6OGKzQpVWGuQwsoP4dOVY42dpZJDmgelDuqa1rw0jhbg8hsS+0tJi9VNG81IHnBJIvCUlzdr8/EZLzu6fJIVZj4QGUKaHuzMmAJFc6UIruHjx7eY9azHxkqa5AsU9mppXENxika80tkujKEnpWq7nU5HCd+dDTUU8Y7rpsMu0qUmL31oVmLqRuxcSOO/kYpaS5Q1QlKd458Pp9vgddyzJsyajYmemYY0yGjIw0p+9QIq7Td8qYCHRWB1BEF32FZS4V8TvMaoRKVvg6eLFtj5uWdVnk4FCgsQNCxJPiTmepzjtggig4IIIIACCCCAAggggAIIIIACCCCAAhFKuILMmTGOLHXu6AksWzPD2R0UQ9giU2uhSUIyq+winyJVkVp7LjnNRVyzJ0WVLH2V5DdUmscrDIFmlTJ881mt3pjfBF5aKBG57vDThNYk4RRF3KTq3NjpWFN/2KbaZ0uTQrIXvu3vHco/e+u4Vm7EuG3lL2Xx9STtNiecJltnZCtJY4scgByFNeCx22C7TJskyYwoZpCqd5FcTHocNPOK212ETpqS6UkyQMQGhYjJB0Wn80cb7svbTpMkZKoLvTcMgKeRHjDVPojG9LVy79PdvqyfuF8HdOWMEqeOGtR5En+yY4bR2MzTLpoqvXxaX+Ubts/q3lYKAgALwFCfkI12SYjS1mbnVnFfdGD4Rfd0kV8O08L7EjdZ7rD3Zrf4W+ZhDJs5lWiYdxfEPOh9Yf2SWVZ65YgH/larfLzjbMujtJU119uW1TzQqDXwYNF00nyZJY5Tgku3/Bls5pg+5NK+BBA+IhXNutscygym1A64ikN7LIYg5HVG8QQD6CLK77pxSUxCjLMxqeWLFSKue0dHTvMq9CX2VsSzJwSauJTJaoO4h0NRwOZzh7btnyqihxKhqK+0FoaqaajQ5cIc2W6USYZi6mtOArSo9IYQmWTm0b8WkUYbZdSdXZyS4V0PdYBhTmMmU7ssiDkRDmw2JZS0UdTvJ4mO9EAFAAByjlFHJvqaYYoR5SCCCCKjAggggAIIIIACCCCAAggggAIIIIACCCCAAggggAIIIIAPgEcFkgMWpmaAnkK0HqfOOyCABTedyLOmK7HJVIw06mvnTyjnarpVigFAqS2l05Ngy8lhnBE7mU8ONt11FNtuGXMYtoSScuYUEdDhB6xou67EkghamutaZxugg3OqBY4J2lydUqQq+yoHQR2wQRBeqCCCCAAggggAIIIIACCCCAAggggAIIII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4102" name="Picture 6" descr="http://centenaire.org/sites/default/files/styles/full_16_9/public/atom-source-images/slider_salon_livre_2014.jpg?itok=Q1s9Z_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60" y="1967111"/>
            <a:ext cx="6400800" cy="36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5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6178" y="-518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sz="3600" dirty="0" smtClean="0">
                <a:solidFill>
                  <a:srgbClr val="E7021A"/>
                </a:solidFill>
                <a:latin typeface="Minion Pro"/>
                <a:cs typeface="Minion Pro"/>
              </a:rPr>
              <a:t>Salons du livre de Paris:  en images</a:t>
            </a:r>
            <a:endParaRPr lang="fr-FR" sz="3600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6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2" name="AutoShape 6" descr="data:image/jpeg;base64,/9j/4AAQSkZJRgABAQAAAQABAAD/2wCEAAkGBxQTEhUUExQWFhUXGB8aGRgYGB4fIBweIh0dHCAgHSAaHCogHx8lIB4gITIhJyosLi4uHCIzODMsNygtLisBCgoKDg0OGxAQGy8kICQyNDQ0LDcsLy8sLzQ0LDAvLCwsLDQ0LCwsLCw0LCwsLCwsLC8sLCwsLCwsLCwsLCwsLP/AABEIAJ8BPgMBIgACEQEDEQH/xAAcAAACAwEBAQEAAAAAAAAAAAAFBgMEBwIBAAj/xABCEAACAQIEBAQDBgQEBQQDAQABAhEDIQAEEjEFIkFRBhNhcTKBkQcUI6GxwUJS0fBicoLhFTNDorIkksLxFoPSF//EABkBAAMBAQEAAAAAAAAAAAAAAAECAwQABf/EADERAAICAQMBBQYGAwEAAAAAAAECABEDEiExQQQTIlGRMmFxgbHwBUKhwdHhFCMk8f/aAAwDAQACEQMRAD8AWMlQ8xKjBtTsR+JPMjdSsAXK8pmbYt0lKhxAC65RQZ0gi4LEAm/fFbwqLVlMggiRHuJ+eCrU8ZeDQmlmZlAaR8MRizEKSLf3+mDtNTaxxBwJbuP8p/X+mC4TC6oQm0A8TyVWoSt/KZCrLMapOxOsQI7DCrxfw+KBVzRpaCYAuTt/FLn640jy8AvGmR8zLqDMB5JBIgaWuY6YKsbqMV2ifQyYbS33VCgPRAA3cEkGcU85lKaVWIpqgJlUbS4UdACReMeN4eBneVMNJuN95Ux88c8Eq0cvWJqUxVABXSYMGdx+nzxRgQCRvI6r2InVTNqByrRB6QAP3GOP+KFGe6OroV0ljCkiNQhviHTFqtxSmVqUloogcGGCiwJ7TuOkHpgQOHL/ADk/KP64bQOsAyEAMvPl5ffMnyfEDpirWNgYnmubn2k7n8jghT8RSFRq9UKIjUquFvvZQbb27Yp5LgtNjz1US8c1RR+oxazPhxFgqwqA9UYN9dLYB03BbkSEcWphQBUJPY0ztAFiHuIA6DHH/HwOk/I+o6v2Y/XHh4Yo/wCm49SlT9iccNkJ+EUx/mGn/wA1wNKeUXxSY+Je6kgzPwddU/wmPiP9jE2X8TozACgxMiACpm8mwpg/7YpUMlB5jRMdqlM/kDOC3D8vraFKo38LGstID5lSSfQYBTGOkI1GDF4kxI1AmBpgl/TeX3sfrj0VUgTRmBfe5je4MXv/AHe5mq1FG0f80/zCoRJ3MBZt6zf0xZ4ZRo1gW1IhUgaB5jM2/UygH1OGL7XOGMk0JRyuc0CEWogJltJib9OXeABPp8se5hWqoQ9S1oVydwD10EbnuMEKmdFN1pmlTUsYBNIkbwZ1SbdRE4vUsoKjNTorL+Uz1GIpwQJ/5Y6AxPLDRBN7YUv1jrg3uJxoKCQELezKfrA/LBTLcNVqZc+UpCsdDNzErewHUxb3xbyucSnVFPymYnqO/wCuLOczdGo601UsW2Om0jpcyDOFZ2lFxiiZR8P5E1mswo3CwQ3+GWsw9ew3GOeAgtmstqBDefSkGZ+Nd5vglX8P0/u61qY1VGKhaTAkuCYldDhgR+/TFDw/WQZrLuxVaYqoxMmAoYGZJJw4azEZaoV/caPtDfPMarVWJyf3hlpCacSpYCy89tLb/wBMMfg6l/6Ch7Mf+9sAPG/Esu+X8uhmDWLZlqxBnlDBzC2A0gmw9Thi8L5hVyWXUkyEvb/ExwTzOXaTcUVQi6jC6iWMTChHJMdYA29ML+b8S8NWkNFXMVCLABfLAEewJ+p/fBfxFmF8hibAJUJJE28mp06+2MerZ2lEAKY2ikFn1JEH9YwQJzZKjvwzMPmmfyHLBblSRygkxOrfBzJV6tJWTTTdqh0EFFJBUaoHTY9uuEzwzmMzSRquWp0gKgAlyBOknu9rnFiv4ozlEszUMu2ly7MHDaSVg7PItHTHFA200nt5qtK+ka/+MVxTDhE0aQwYKpEdDbefnOOKXGaymWSLzBTc77EDGeJ4zqCn5fkrAppS+JvhUggxtJFpjbBWh4rqZo2pBNDipqDzB0sAAGG1yfTAOMKLMztnLnbaPDeKXYamyuWaATzUjeBab74u5rxAKaimaFAWF1pkdPfCRS4oV1M7ISqnSGYLM7ifW2BNDxhJJem8mkqSGG4LEmJFjIt6YCeIbRWYr1j7maukNU00wsAmzdbbAjE+Q4yClVEpoCwEnS9o6jUx3jpbCXkvFFOpUZNNQeYyKoMHsIjVF2/XB3J5asWq6G/614bZQF5fnBttfBZRORzyISVL83Yb4g8TUPMy3lUyCWZeuwBm/pbHVDI5hdRM3clb7L0HpifM6gqOoB5b8uokkrFgJ/mwmgc3KajVVAFPI1jVpNWqIRTMhRAI5FQduiJ329cHVp3Mlx8v9sUM5WU6UNRg1OzkI38JUmCQARKn6jEq8QyxA/FEAAbnoPb8vTDfOJ1gPgFIJWalpK/hLU6SdRF5G4sI+eL7ZdybvEfyrv76p/KOuAngnM1KmaggOPJILKDKiZAbtJ/PDnWyZG4xMijRmi7srx8JFwZYdh3Wfof98FwuB+SSKg9VI/Q/tgmDgVFupzpwN8Raxl2KRqlRcSIJiCOxmMFMUfEeWNTKVVVSzELCjckMpi3fHVGU2YI4NmapzWdYqtIOs2MDU5JCsDdm065A6++A/GuJrUCp5ruEhTTCjQmmbCVBJiF7emF9vPoIBUV0QVgCzgwD8QCkjcXM3F/XDxwqjTfzKqaDUILXWViS0BQw32B9vbCspG8dHBNEesTsr4e83zqoqBBTOlUYSSTBuRYC+98RZ/gdSmoYlSCoJPYnp6mbfMY64ZnydSfA1ZhpsI7CxgR9Bgn4kq1lrBWqqahg6FAWLTICkiD0Ekm+KMzgyeLFiewdvf6we+fVmKtT1VDyDm6sTAvB3gRb5Yvv4dqRTZsnmAunSx0Bp5CLBSb6iCCRP6YF5Dg1QNRrsSJqq11MhQ067jaBvjU8/wAZ0ZQVXVqp8zSdCrvJ7C1h7E++OyZytad5JcFmjtMu4jllprKecjg7Mjrb5qNv73wPGff+cn3M/rjSuMZpcxk8y6a9PlNZqboRAM2NhtucAqvF/OyOtkoPUJZCgoopBDSAGAkFli/cnCL2hmrw9a5/qA4fIxOrZ1hBApkzuaVMn6lcT1M2GjVTp22gEf8AiwxQzZcrLpoM7aNNpjY+sifT0xp+R+zs1aFaqaQQhA1I+YdLbkmOnLAv1xqNVIqpPWIVLMosnywGJnUGM/LVOI1yHlkVJqc4DWYHe99IEb9Y3xzXytSUCU2YMQBCtJkxy2ve1uoOGWrw/MUUqN5ikU2IvTI+EaZB22A/3wmpB846rkPHSBq2aLV1q1alVnpDS5ZVtB020kQLxN7nFirnqfmGqpOqCKZYNYdZgd5uMEMpkM0aDZo0lNOpFyGHKAQIBBGkxY339cVqWRq6QGyjMpFqgup1sXADEQJmIm8rvYEUl8xyclV85Uo1BUmkcwlKk3MWvMhTA2mCY/L1wY8KcApVQtNs1SVmkkFgREMQCRebAEz9cAc9QNVTVpUXCL8bAEgG3xEEx843wPaiw3VhabqRY3Bv0IvglQesAyEciNRylLLqCah1KpNHy2V11ioZ1z/DuRIvbAam4LltKHukQvyFMiPYYFjE9N7QcALXWBsoPAqNGdo06ejXQy8sqvNOrU63hgapE9xGHDhnG8iMqS7aKohVRDyxbaFgDfvthL4VlkDIGp84XVzISpGnVPMpU7/lh18/SiqEpFdS8ppiCZi4FuvacIxCkAnmXx+OyBF3iXjCkyMnlhplWDgxpIIMEEGSDB6YQuJJSapqproUxyDYRE7km+/zx+i6nhakNRNLK6v4SMvBBmAZ8z88LviHgyK5p1VyzhoYRQUMg2iZm5GqcO3+sajIBDlNLUx9OJNoFMUwwAsOYx3IANsetxqutMLyqrCByC4Bjdgeoj5Ytofu1XNVKNhSAVbnrUpi562B/LFx+GJ5gNQFghYOTIWUdde0WmoT/pJ6zhwAZEggwHUpV6rKpBY1AGUAC4vFl6223xFxLh1Sg/luCHABKkEEWkSCO1/ng+2a+7Vcs1MqHVqc1ZUlNMIRa4H8Zm3MPlLx3jnnu7CoHq1VM6VaWcqFGkgQAJPuCw63NQ0un3xcpcNLLTZQ7agWfSs6V1FQR68rb9sdjg9XRq0wAJYsyAReIvM8rT7YPZWm6olPRpIQq2qoqm6jaNREPJuNsEhwGtVVgDTXUGnSxN2LTM6Rs7iNuaemAWAnDGT0ifwCnqzFIRPNNxOwJuPljQhm6eXOkIk1aYBJtMAgTAuL9x1xBwf7Mq9qnZwCSwFiLkLHT/NgtmPCNKgp+81kLkmytMibG8kEjp0jfE3aXxIV5g3hNSmruyrSUohi5iSYESxBMDp3wSbiFXVTCABBA5W6ALvG9wR2g/PFDzMtQ5l0WsSyq24JAEjcwT8sUv8A/Q6A+Ggr/wD6gv6EH8sT3biWUhOal/LZTMZsikvmAtUJGoAAANqsQZEe2JX8IZ1NUAqFaDzASTeRe49cU834/q0irHJIoP8AF5jzcAgCNjH0x5V8ZrmAGehWPaMw37g+uO02IVyKpjVlgtGmaVFVpUyZ0oIE/K/TFdqc7k/U/vi9Rogm5xaTglY1k0geQUOokwwa2mPQ3xYspmfS0D0aEMDIgT+hH74uavTBarwrQbgH2JOB+TyBWpVNSoSjsCg0z5YiCBJvJv0wPDGCt5yLWcd0dUgiZBBEdxcYkOCfC6IBlvpgah5TtJ84Dz+Vp5gmjWprUMisUaRJjQHIBE2tjxeAUaQNZMuiaEN6djpAmIUwbDrh4+6JPm+UurTp16ROmZj2m+OstSvCje5w19IL6zNc34Vy9ekso66kUo/VVPNA1AgT1Hr88L3iHhGXyzeYa9Xz/KAoSAZ5irdIsrWJ9B0GNP8AGtapSpMVMHcGJH0PW8YzL7XMudeWCAmQ4t/oP74UCzUswK4xk89vSv5kHhXO6K1KhJMyZcyRMcoIsAx6AYZafC6tHKGlzupbVrGkCNQaIL6iREbbXwi8GSmhVqlqkE6rgKY5QYNjO/XFrxdxzNUDpZhVoVRKMrtBsJBuYM3A7EROFK3YEngYijkNftCVOghqF/NNJUhjT1FfMk6SoLHSFEKeaZk74V+P1SMw8EXg2dWDSAPiUkGF3jr0wY4N9olY1Y+7eYzrpC0yxY31WEEmwO37Yi4fw1EpuKsAKAax5dSahKiPi1AEDY3n2w2jSbhZ1ZQq/e32YuZtvMKIJmyE77sTI9IM/I40ACi3DqQptVOYRRqUNUIF4IK/CBF/lhSGXRU3/EgqNouxIJMSZEX7WxcfhFRER0rBCR+Is6WMdQZgz/KYj1wWXVx0ksb6TGDwo/m00RURqyKy0RUqALJdizGdtIM2Bv6xi/x3ItmD5ZcAJy1SpHKtgWXUo1xf1uLYRqGdUHLaKL1KtAsxIc83NrFgpgAm56zh2TiozCJXpoxZmIZeoYCSOx7+0m2JNjHJmvDm3oeVfz9YS4n4hd6Ry6UXRxTZV16dLKqjmBBt8hv26JuR4nXp01y9UCkqoRrP8UfCCByzeQR3x5xriy0K1ZEc6QxVZvK9RItHTtGBGazrMQKoZFYIV5TDAAiQW3F9xhUDNdyvbEx4iqqb2v4e4xp8OeJXyuXdaVCk6mdbtMb2LQLiWCAHthh4b4kFKm7fc/MroioWWdLAELpspssFjIsPpjOMrSq5igadIGSW1CYU6QTJm0AbD3wzcH8SmlRNPyqtQEl/wlLm6gQQNhbc4Zg3C8zOmn82wgtvD7Z6rWqUHUDUBB3+BTIFhF43xV4X4Sq1kquHQLTZ0JtErvfUf0w1/Zo9OpRb8NWRapbnIkjSo2g9r959MWfD1Cl93zjPyTWrlNPXS5t2ggafT5jDB628pEoGNnrDGZ4UGYKkA1k1sW6QiJywJvP64np+G6hKnXTsQY5rwQf5fTHuVrjzk1HTpokDXyzJW41RuB/e+C/3qI0sh78w9Ii/uf7upUE3LaiOOso+J+K5unXy5TQtMGagB1fxAXBUNtItPxdDGPeOcKrVapqHyxYCNTdP9OLmYRahDOiMwEDmuAdRizX2W0dcSPmGJuoAPWfcj8gPmYwzWwIbicCihSg36/1EDxn4bH3NmIFNqaS5R5FTTcalKDtvPQdoxk9WszXZmYneST0A6+gA+QxuP2gPGQr+qkfkcYzw+gFqUjXR/KYFhY8ygG4i8T1GHQ7GZsq2wqUaaSQo3JAHubYYeB8ONDM0atWpSim4corhnOmTYC027jATN5VqVQB0ZZhgHEEqdj8/64KcMrBnaoFGmkjMQAINjba836bDDknkSagXvNBTx7kX3qOv+am37A44pcZyTlprZVpYldQCmOg5lFxjPPEGSYRX0hUqNCibi0iRFpAJH0tGBuToB3Ck6R1Pp6dz6Y4URcYuQSJr+tGUeVoIkfBWgAEgE8jiLE/ljmt4Xy7nUVcnv5jn/wAicJPCsxUpEBFWmtmBjmCkQWBA3IBM7me2OfEHFRrGiqyDUutlgFoUc0rvMz2E9cTs3VS/hKbkRmzvhBGGkVqirq1aSFa+krvAOxNsCk8BBGDJWuO6H/8ArHtKtnFXLpNZGJfXrE8vKVnWOwJHocc/8XzZa1WmFnTD05MjcnTEDbrggybVe87znhSpUENVntzkAfLyz+ZxKeGZoKFHlGBEwL++w+gxfyecrOsnQSBzAKRB/wDf+X9mReMJ/FMizQCQD6YkcqcTZ/gZgAa594jnw6kAdTdMMnD3FUSGkD+W/wCmFDL00IVm5yQDLX6TYfCPkBhu8O5smiZNw7D6Ex+WDj3MhkFCDeMcTpUK1KlVYq1UxTkfEflte14398TVKg2t9MB/HXiWll6lBKtNvxGJSsAp0GNNiRY81xGxkY5zmTaorIWZQwK6kJBFiLEkwR3P7WZxRnDcS3XoDfbHWQqAuFkb3g/0xnfAmdhmTQzhr1aMaaTgnSBUsAWA1cgKk7G18MvDM9WihVFBdJDeaihlZbWekLFhMygGq4j1Sjc4GxNGzHEqImm1RAwQsVkSFHU9hcXMYp8CzWrWYI237YAZKhl6L1KilKRIHmMXvUYnrrloABMd37jFjgPFEqaijKe4Ugxc3ME7zO+KswsRe7pdpN4/hsq/cR/5LjPfHucRBlnqIXRg6nSYIlAQQfQgYf8AjgWqnlsTpaxgwdwbH5Yy3xrUL5UhyDorMi2iAFOkHuZG/r6YF+Kz1mpRfZqH5ST61/EUshmzUZqGpEFVlCh2OlT/AJokE/DteemK3iOs6qlBzPls3qARaAe3W/fFEZdpW4kkW6gyMNnjHhFSt5b01kiQwEDsdX7fIYqa1CecWaiIH8FZam9ch6vlvp/BjrUJAF+kCcRZ2m9OpDqQWUz63vtv6+uGDhHhOqtAtUpoWlXpwedbEMrWggiDEmCMRV8u1f8AC1LqHOpPpMi3ecIcimyDctjBUrYgrJ5pWZJsAw1E7W7x3OCbVtQZj6sN+vWPUAnbALJZJxVoB5ValVRuP5wG+k4aVyiFKm8qfLiRPKCD1/QdTigZUFyRxMTVbxd4DQFTMqrVGpgg8ytBsD1ww+H6xonM06Kmq9Kpqp8y/CywZLHT25vfEvEPAaJTB80uWAYcoiCQDG9xOJ/DfEFyDmmqDzELoavKdaswEOrRYESLiIIwjLbVKY3KAfX9oYy/hvLVqSvmUNSq0u0MwhjEiUIkCP1wK+0LgK1KSZhKlOktGjoFMyJCgsqp/jMkR6DthwyGbFdVqcvOSZVAoMEjZSR03nphT4SVzLVMvWIakdJ5XCkHYTNjtFr/ALpxxKuTktm3iLRrnyQqFpYkQJuYM7dI/fGg+GvGFDK5QU31K3mMwfSChBVRpgSSbSBAG18VMx4OyiA06GfCMZ5TpqtAEmPKggQCTbYYEZ7LZN8tWjMn7wtQ6JUrTdZQydSAgiGgTM9L4axIi5c8H11Vqi06KuGkqDpkXHw6iLiTYRv6YJ8Nqt93r8oI8zMzF4OpzAjpPU4AeC1rT+HBZQ0luoaB1/XFyhUcUKmnY1K+/Uann57W9cTdb4iHJQFiEs/xKnXyqAZo1KnmIDRtyAIRN11i5jeL4H08swdbkDUPn1x9w3j6Z2tlwaRphHAaazOCDp6v8O3tcdsMnHspTXy2QXNQCzSI0t79u+K4sbd7j+I+srkde5yH3ftKdJObbAzPU21uQxi+xNoGC1Nr4ky6UvIrO8Fj5m7dpAgSOvoce1+Nj/UoHn+08L8DN5mJ8oi+K+JitmSMq7mm6ImnmUFtiNJ7mLxfDK6L94y1OxVF8vvOlgrfKUjCZ4coFqysCB5ZD3E3BBH5xhu4ZlS9VG1XpguZHeqzH2mYx4eQi6nspdXB/wBpYLVKDR/Ay2HRWtt/mxS4HScFkdQiFDvHNsJkbiOs9cEfH1ZgKJtEvfr/AAfLthd4ZmSUrwYIpGI3ksotgqCVEBIDmM3Gcj51NadFRpNQuzLBhRYeszIsYscCvD/hl67PpZFVWsWYgsJ25QSJG/uMRLxdqlN4V/NZNHKG+ERAk73lid7nDR4LUplKc8r+YxabH4rfkJxHMzIm3U1KIFZ4Y8I8OZsy33qmjeWtlKCx5Qt+oC2+WEnjPC0biecABKKxYJT3OqCR7AkyPYWxofD+KgVlDwGcldUnn3YDsYAJnsLYzDivEtGcrVqDSz1HIcdmYwBa2DjvgSuWhRIjVkuEa8olWrmK6spcU6WrdhUcA1CbnSAFgdB8sL9fVTosXiamokCxAAFyR1J39OuPeFcdd2CVHJkEiAxvvEDqZ/X3wdQUhTTzY5CHcmwADSDO0RAjrGC1q285QrpsJarcOqGhlhWpsKjGVpC2nUZGo26Abkx7zgPW4LmWquQpUSRdgAdtgDvvhn8T5lqlM6HUViw0ydzuIjewkf7YoZLia0lKV8yrvqkHrFt7bzfEWIWzXympcrhdjXvjLwupNGn/AJAPoIwYyHEBSpVixMK823uq9/U4XeC1PwF9JH/ccT53iQoUa9RgWChGhdzcLb1thxzM7Eb3Js/naWZRvMo+cKfMuoowJIBAA0tvpmSALdYxXocZqtIUqIpMVQGYIViDJ9hc4m8O8eXMhnWm9NIt5giRdN5gtyxGqYg9cVOPVRTp1GAIUCyAhNVJUJdQrFdUrrmZhVtJ3oRvBYqJngPiLNnUUrSpK9FqcU0VdbQjSYElyOb0vAGH/NB5HksFc8qsSQqqZBItuPTqRHbCT4T4PlKObpKzZmlmRT1BKy0wtQMu9M0yYIEmCSbHqDhyzdMQ8doBvfdpkbyYFj0+WC9GTQkCCTl6RzFGi2bTUUYeVC62qmDqgEgCxADEGB1N8EvDOUFCvVQ1FZwgJVRsCeUnpeDbC/xCqtQq5UUqyRVpZhUAcCAecWDKQTaLWtg5wmon3ms8MHrQTqaZCWHSxj5b7dVZdrj6zxGDOVvh/wA37HGa+PBGXqW2zQOw6iqOm/ub9Ogw/Zpvh/zfscKvjbIKMs7LGt6qMdR68wkD2OOHIlQ4GNl8x+8zP77yqNKDSZ1RJaNpH698aFl8zWzNGlUpUsqAZ1AgGbleqEiL8s9r4Ar5NCNQZ8zUBWg2lNCMSFDMC28kQSDAkwbQweF+HPl6JSo+pixaBJCyBYE+0+5OHL7WszUytTSnnzmSSjuqlUZgtP4bDY7WsMAqSvTK7FncLO0Em3y3w18UWXPc0qg+qnCzlMyHCkESrK1wYBBn57G2AoBWorsdViFaxVXVSNVenWZodZlQ0ht7SQDPvgZnc23ms9MlCakED/ETPsRYT0xV8Q8dNWvKAqBAsSJ9/T0x3lMtUZKrkgpTgmoTczcQPiYD62t2xwWoXyazt6wn4f4pBekxm5E37yDf1x95zGvUYoDLdj0a3zsPriLjFGnQ5qQbngnVvoK6gRJsCTYdvyr5TMBwzX5ELm/Qc1/ph0ejcRkPsnpGKl4zSktOmlBtYB1BuUDcyu5MydwMdVeJZA0av4VRNU6iEWzLzcst0YT0EiMG/sk4BSzKPmqqXD6FgmDCqe+wP5nFz7TPCVGmhzVNOnl1VndWIAN9u3z9MA7mzKrRpb3/AEmV08suWquocypiwjqGkEGwK2js2O8pVp1atSm3/UqakZVLGSwMaf7uMFfENOk2YKlJAKrAYgyQInuLgERMbHDD4ZySpVavoQFEIGkXlrctt4n645RYJJqA7MAN4J4dwqqtVvPq66TUyoYbq8qQNJ2+E7dse5GPulRpuTmIEW5nbr3thhy3CR9/TNByaSl5pMNqjCJAIuGBaZ2JtYwEvxZ4dqjOVUo0m8okMgB5VDCSLmBDTb2wEG0XMou514d4E1MIdWuo1T4EvCgTM9Z9th9DWbpkVKYKkEt1EdD3x1w5xl61JnBuCIEEzAF7x+eCvFeJU6poqhMh2Yggi3lsPbr0xqXGh7Xjo9R9ZHJkK9jybdD9JXoU+Y4AOeWp1ktH1Iw8PTHlAqFiRLGlpJPZTpEqOpuT6bYy/OcaKOVVZhpPqZnG78YJyKgHmZ5n4N/qyPZ/KP1nnCuDVaT6yIWCIJ5o6TFp264ZMnRWjQr5hv4gEAJtaTJ9p/LE33fUbCbTE/XAPMZfLmsUqMSzEDSZ0giw3648gizc9VdhtOfFzg5WgE06dRNjM8ogz6gbYXMjRXUFY+pj8ulhH6YZ+KU6FJqSs4GmorFb2UdwNhgLw/MqubqsIghwLEi5n6Wx35SBGTkGFeG1ND/d2DC50s2xE9PTrHScWPEFSplzSOkgEGDqB5tth0hhv39MB8sKjliKivoP4Y1WuOm17De2+PX4pUrVKFCrutVB7y6iRHoT7iMTolquaGVVUtp54P3tHHxDk2amW1PSWkNZYXNheIi14m3vhD00FAKOWJJHMkGwn+Yjthy4Rmq2azH3ejp1M7nUwJCLqLEx2E7eoGGzjX2VoMs/kMprASCUALkXIsYBaN4/fAxaqNjaU7TjAIsiz9/KZLkkmutRdKWN3MKGA9Ad56DfDFm83Wr0jUMQ/JCjZCyq1tOxjcmeuFl3MBDsJ+RkzbufyjBLIcVCUdE8y7A9b7x8/wAsFr5ECFQNB25leo1Vc4Vf8MsQGNuVTtcbCD0i84i4nweqjk6fMk/9Mkx72kHE3DsjUrVAYNTW3MF+Lvebgeu2GLPrXBiqaen+EVUDdImRBxzMQQfWTTHa/SH+AvNIjs5H5A/vi7VUstUB2plks67qRNx6jAzgDWqD/ED+UftgmwJ1AblGGEnHiZ7leN5ivUpqEr5mVZUGYqAIykMG1gKFIsTLMSCN7DBXwxnqrlU8miFrUGfQo02ptoBqO7EwyyAwMS2xvhi4TTNOilJUVkABIAEMTOo/DAbVuNr4iz2TQCtUrDyqXloAEKAlKaktTss6ZgwN9trGxYGIFI6xf4bmUz3E2arVXTlvgc7OvngQxO4ioVG0wvfFXw14vp5cHLZgNoSoQj/FoUMYBvPL3E29r2eD8XylfMUi1B9SuxUl9csza9VQADUZAPYQLGMMw8O5IHlyyk3vp2nsWuPTtjiwG0WjyJTqUlDEBlamJ0w4LQyAgSxkqXDMCbc4+VzIZT/1KOAUGksy3I1aSsSQNwQY9PoB45w5aVdFpwiaQQgEhRcGT6m87nmw4+HMk9VECxqYSTsAPU7xt+WJ6yTpldFLqlLjecqLQc01iqAfLuCCwnad+8EdMZfSTzq9Vq1SpyqWLNcggj4pMXuI6SO2NY8Q+DsyNFfUhNNgXQEnlmWIkDYdO2Md4uWV3V0ZXJGqRG3aN5sZxVQeJJzweRCj5urRFKoVGk7dRNjEx2j8+xw8ZGuKqLUXZhP+3y2xmmSqPU/BL8u6hogEA7k9N+tsThfxNNJS8LzEDr/TpI7HCsvSLqttusdeN52nRZTU7Hl6kbfS++EmrWXSdJhS7R6CYF+sD9Tg1w1KVRJkFoAYbm1r6rxivxzhyqqlAAJg22m4NvYj6YRXANGZxm1ZNFSLPZWmGDIS2vlX0J2uMXMtwxpp0qWp2qgrpC726X2uf/qcCaVLyagvqAAbY7T6ex+mNQ+xjIqaubzBuVYU0O8BiWaPoB8sPRPwmzjkcRf8beGq4RazoxpBVRyFjTpAS/oYj5YW/wDiDGg2WWdJAtYGJBMHqSAR03vj9HUitWkyMoKs1RWHca2H6Y/M+YybDOPQpqajLVKKo3YKTMf6ROKFdvhFYkkzVPA3EPu2WWhQfWBznWt+a9gGBHzxB458QZg5SutTy9PL8KGY1TcsxjYdMecHFe7XQTBlOo7k/wBxil4vVmyldCyPUciNPS6gTO2JqwoajvNDoKJURI4k+rO/66X5rTxpeW0BmEAAg9TBiW2Mx2gn/fOKFNGz/OTHIykbMyogifcH6euH7MkBGYyQqlrb2Gq3rbB2O0jZBvzhKjQE6zcwIJJHL0Wx6YocVzM1DIFgBHy/rgHwDxUK+o+RX0r/ACDVFp5jqAnrYD54Ouhc6wjDVzaWHMJvBE7jDohriLkYdDF7itcF6XSCcfZJprp/lb9AMdcbX8RLWAYEgGNxjjh1OMwtv4CRbcaht3xfs2P/AKcZP3zM3an/AOPIPvpHKpVU6Q8uw3LMrFbwBqTfaYJMemAfEvDVCfOp01RlIa09O4mDP63vghXqTVYyDLEyBp79OmJ+HqHqKtQgJrAMm0WJv6/vjP2jO2TIbPXYTR2bAiICBvW56mc5XgNdkFXyyEgsDa477zhKz3BAtZnZXDB9RQkCDMweoxu/EMyBReP5YEetsZ39p6quZRhu6c3uDE/SPpieXYWDHSq4iJx+mlQa6qaIB5gZA2jVtfaAcLvACgrK9RtNMfEQJKg9AAJJjphmzTIwanUMKwj2J2wv8O4SNZp1WADD4gbAgwPr+4wMbeE3AwtlAhVqdHyfMosEDVOYFpuesG4MXj+yNyyA5yi6amUOGJiY03EkWEkbYl41Rp/8lG0gnXcSNZtEwDED6/kZ+z2np86RcMgP+kVG/XBRfzS+TMSownpIPBniYcOqtVrUHYVF0AizC4YwGiZgdR0xpTfaXQRkDrWlhIGlenQnXY4CtVQU2ZgCFBY2B2E9cLfEeFLmvKejVpwWY21AsJAgAK2lhfVJi0gxg30infc7xazimrWr1KYhNT1J6AFpCz3vGIfNAUt1EfnP9Bhz49khlaDCVClSAoBva5kiOoG83wh5XPugYKRcXtOOS26cSbEK1nrN6+yfhiUMlTrEDzcwPMZovpJ5VHpEH3OD/ibgdHOqq1BdTIYC+1x7bfTGC+HPEeZo5ev5dZ1VANN5AJ7A2G07dcMPgbxFXzj1FzWeq01RQVKulOSSRvpvA6euHIuwYisLDAy1wFuZ/VVP5t/XBpZkER88K2T4jSovNVwoKkX9x2vhiyOaSogemwZT1H79j6YhUoDYlti3V/oMJv2kogp0GZmLayNJY3WAW9oIX64bi2M4+0es33pFJlRSBUe7NPzMD6DFMYswOaWFvCdbLDMLTSFZlBVo+OBMW2NjIPUHDtmsxoR3MkIpYgbmAT+2Mcy3D8xSNPMIjFFIcVF2Anv07Xxp/DeMDNUKjgaPjS59LH88KUC7g3HOUt7QqKy8UavUFRRzkXUyRubf2MaH9nPE6KU6qs9OnV8z/lsyhgsAjlnaS1xjEXrlArKSCJFsUlqaiS1z3N8VCdZLvNtJn6i4nxZPLfVUpqCpF3Ubgjqcfm/jAAeoinUoqtEe97dMU6oAVCBcEH88XeJZo08xmAsQztNu+DvEaqqDGeBj6jmGUkgkEiLGNx6YnyPD2q1Ep7MzRJ6Dck+wv8sMNfwzSVHCmo1RVNzAUmDBjcDpEnphyQIqKx3EGeEag+8hSTDKRbvv+2DviqpoVUBI1X1HuDYfvgb4M4aDWFV3VdBJ0EgGNJv9SBGGnxHwJsytNqRU6WMksPhIGw63G2J2gezB3JO4G8T8lXKs5qnm0QDPa374M+HM3UNRa6o60w0s6gquxkFhAa99N9sEeG+F1y+mq7MWPKJUACTcbmYH0jDTq1IUbmXSTft09N+mBl7SNOkcTZi7Gx8RuzFDxZn6wePOq+XVSQPMYCZvafYnvJxe+zpFpr5hWKhYgkjoogafTm3GLecyOp/L82pTqRpALCNRmARMiSIkdcXclV8vLIlbVMfEPiuZsbnCHKNGxndwyuNXWXmzC1RUSAg1FixBYtINtJiO+EXjPmeQ1Oo1NayPJFOIamBJaBZSP5b7dMOK8RVsk1SH/B001LQRzQAxgXjrM4R+JFPKbTzGpOqodyAen8oJH5YRKrUYcpo6YK4ZWpiqh0u2ltWkGZgTtHeMPnBuOU6iy3KQrFpBgAAjfa2F/gdQJThVUHSSH6kTeZ+n9MXuGeQKVXMupJIPmQxuI6AGASeuK4sqWbHETLidVU3sZqnhzwnlxRUlFUsJAQBQoN4t33M4o+LOGJlgKtNiqHla5MHcfWMUcn9qWRcAlqlIx8LoTHzTUDiHxv4toNlGQFi7MpTli6uGnmv0jbqMW72jqktBqrio3iFA7BVYMpsQ2/02OLWQzmbzCPUFbyUQgLKBmckjYteAIMjC/wAXzdGtla1ZFVGGkNzANJZbAL+vWDghneJVYpywKhVLaRA+Ebftif8AlNXjG8p/jKD4DY/SGq/EKSVBre4BJ3J23MYXB4xTzmHltoc7yLdNgP3x1xQhzTBbpAbaJiQevy+mAnHeBeQQymFMAEsIv/3A+4xnUavalmXTspEM5PPTmNCVNKSWIDRMKek97xG+OMzWJcSSST7k4TVDJUgxIPQz6jGs8C8OUquS1s3PVU8y7p2i/e5HyOOyLVeUnuQbiFxjOhXtBI69v7Bxc8PZIVWYtsqkE/KP6n5YH57g4ptVV9TVKRAY30rPwm3fcTg94abRlWaPjLXkdJHf3+uKEgJtJJZfeAOOlfOqEfCpAEegiPrjY/sq4UlPKrXcA1K3NJ6L8I+ov7EYw2qGCa45S0aj33677YafCHjyvQBpufNpgDSrfwAdFIi0dDa2K+yPhABqb4zbfE3DKVfL1E0A8rQBabXEjuLYzPh2QahTmjQZ2AIRdQHK7avib0id9sF/Dfi+vmnZfKVKQX/mBiSTMaYOx3+n0u56stJHc/AiEn2An9sLyblq0rUUPEXA62YJqVKbIPJ+FCrMCJMWMNfp1wk8CyVGvWdCzLKcmlgeaOYDUBr6xdca9wbOebQWobys++0H5wT88RvwPKFvMbK0jUNy+m89/fDAUDRk23INTJH4RVpiqro4UqSj6TpfSTdTt8gbTihw7LqxK1IUwDf8/wBcaf8AaDnUy2VTyRoqs2hI6Luxg26AT01dMZPVcuSzMSxMkkySe5J3OCoYggxH0IRW/uhniPD3qfjUmFRHvA+Jf8JHp++GfwNlKtAVDW5FYLpDEXNzMT2/u2FDw07GuoUwDJb2A3Hr64dFEdP3/XE3DezF1DlR+sOvn16S3sP3wE8TZdatCtUakupaRhiZYAc1ugvidcxiDilQvQrIN2psB9DhVWjzCTY3MQa/FatRFpu5KLsuwnaT3ONK8NZMDK0Sza5UFSRspuF+W04yuhSnrHqcaRwLiCHL00VhNNQpG1wNx3mCcUyBRtGxg5DvuYleLcqKVeoi/CGt/qUMPlcj5YC0mw3+K8pSqVRW1tBAUhVjvfUfl/DirlfDBzA/9OhJRvxOaToOxA72Ow7YdWBE7LgyY3phRgOt8Ambgx6wen0wV43w2sz1qoov5dm8zTC3VdibMZOwk4YMp4YigozFNm8jUTBKWZgxHc9bgiJxJXzjqlRqfKESV5dRA0iAWI6Tba4xM5K4hXFZpjUoZPLOM/KoYsSYgBvLGq5tEkjf54OZvhVWWaspUEHmUg9D/Ke/fCll6ebRzUDMpUnn1x+9x+WGvini0Uqa1KSkubOFqHQCRuwKk77AGPbbCmnbmOA2NTEvhqumYRW2V1LNB+EGSfms/XGscPrZWArw4ZZkHSwna0kfXTjJMxx2u5Yl/iMkBVHWegnF/h/GIl2lmjTFgIF9/f07YY6hvFDLdLcdqTtUqrRQEqhLnSC8AuTzabRHUd/XFvifC6pUGbE7QVHTYE3i22ND8D8NXL5anKgVaih6h9SJieyi3174KccyaZik1JtmBg9jFiPbCHECL6zQvairV0mM8MyuvNZdnaAGBLGeZhsL7mTPyxxneINV4igqAigiFAFbqBvYg7gfTE+RNSk6JUFlOzCRIMWtG+LHEuOAF0amkUyQDok+/wAW8dsZ2JorKkF6ZaFecj4znBWp6SrveymXtcGLmO9sAeM8NFJaKqdSvTB1EEaSZBUyTBHrhp4YiOFlKRiOYnmPy5u3cYt8W4cao0sBCkQiwJjY7avqcci782ImXIrCgKiPw/hLmm6ioNYUkIIk3JiZgTI27+mIuHZtaSZmnUVmZQs0z21BSPclrW6b3GGPhPBQrlQ7hyQQxUlYFiC1gcFl4IytYUxrJYNo5puxk9b3GxmMPYDMIpYsq2ePpM7zKUgyPQpVAJk6gbWjlO28n36iMTeKc4K1SkEUKdj6lmgX7AQMPOY4UC2n7zVVoB1KF0zeZ1IQdtre84j4r4fzOkGj5eYiLPREG8z5iaQD7A7YKZRQEXJj31TJkyxep5aqWfURA/vb1wRzuerKi03Gll5TJFwPhsP1wwZ808kxZaahqyAxr1eWytDqrDcEx7QfQBJzebLuXYkljJxetZ90iSqJsTZ9K/mF+CcRC1wagBJUoG7E7H62+eKOdzwaqXHc79YsPyGL3hTJ5eszrX1hgJXS0A+m07488U8Hp0dLUyADI0l9RPrsMG11aesQK+jV0gbM1tiMMXhLxjVyv4bENQLSykExO5WCCPUXBjacL/EsoKZUCoryJOkzHoek4phsUCgiIXZWm0089QzQhBqDRLKSLiZmbkqvRusYAeJeJUUUJTMg8oTTp95jp62N8KXAc35TkEsEqKUbTvBFiL79PYnF7xFkaaVaRVydVOSGBOmTInV73/3xDR4qM1Y2BFgSrxnMl6KrM6DMD4QII/uMUOGypD6dQBuDsR1BxZ4iqpyrVFQxLaRAHoCd7eg+eLHD+H1ZUgC4BAkAntAPoMUsBYmdi2SxzNC4BxiiiMyA6iQdIEQIgb7D+mGNMzRqDTrVtViO9oIv+nvhN4JqNGHUoQYj0AIgzsJPTcqO2LGTQaGIgQ3+/wC+JBt49bDeH8hXTmpgj4NvnH/yxaNSY6Rhb8MKDWc/4D/5LiP7QCFybOrlHVljRUKm7BTseax2+fTFVNyZPWL/ANrdaauXUfw02P1YD/44R6NMmygn2E4+rV2cy7Mx2lmJP548o1mUyrFTESDH6YsBQmVms3L3BM4KNTWQWsQB740LgWSqZuiK1FJWSpGoAgjpc/njNc5lvLPcGYPsYP8Afrg94GzSK7pUfQGAKnoSNxvuQZ/0+2JuLGoRxsaMbsxk3ptpcaTvuIj3Bg4iZwg1OTp7rf8AIxOL+SqZWspKVPNje/MPkNvmMVaucejReo6qAhkRvpgmTtzWAtviGocTQmLqeIC4l4fpLRIXlbUG1uQCdQNiew7dMV/C2TKsQ9eiJixqDp27+2FbO8QeozkmAxkqLD6C2IZkeo/Mf1w/ctRBaMnaVV9arx6TVf8A8QWqv4leV6aIi3vv8iPfAPKcRNCs6IFRJAGsAn1g9etiTiDwv4hWnlRTbUSrNAm0Ez19SRizmuOmpRqVFWiEpwDI1EljAAkRiiYAibtFzdsfNk1ES5xPihAILlywuWiAL7DpM4Etm2s2qwIIBPLb0xXynEcsKf49NqrsZgNAXsogyB3+mBrZyRtA6Amfz/LEDhZjuZ6KfiGDHjKhL258/j5fCGnrmvTakjrqkHSDuAD3scU04TV0MkoGZfhZugIJI73sPf3wGJkyLdiLR7Rh54ZVp1cjUcx5lIKKnKecFoUhhcE9RNiCYMjHFO744mQZlzE6hv7j0+d7xc4f4YrrWTz6P4QMtLgBl9IbURtsJw3rwTI1adT8I09CljocRYEXJ5ouLTuB3Mg6fHiZWNKwRqG/b5/3cYI5bLFKnOSQy9LgyOsiY7jEMzZCdV1N2DsuKtKGyT129I7n7RadOkrVqZkQD5dr9wrxAt/McRH7U6BH4dKqzdA5VR+ROE3jnDWam6BtUFQJYKLHt2AZvYHAPO8N8tdS6HvE02sD2MgfpfD48gYc7yHa8AxPsNqvm5X4jxqqMy9RHKB6msoDyy1zY26774v8Y40VzVdGQEayARYx0nod/TEVDwhmazBmXywY+IEt/wC3+pGCfHfCFRqr1lqJztIRpUnYQJsev0xqKIa1TCrZBemSZbP02IAMEWgiPz2/PBXJ8SdNa61IKghHBI3Nx29Y7YB0eHshdXC6tRMSDYx+0nHtOiIDrKNE2/SMeeWA4mrHhs3HLhvF6BRXqgoBPwSUsSJO7ftgzw9DmcwqUvM8tFJZ3WABtCi0yCYkdMZj96qKCrKrggz/AAmDJ7EG57fPGq/ZTAyRf+JqhB78oAH7n54vjO8XICASYcq+D0MxVqKCLRpkdokRv6Yzjxe9elWahUYWEyojWp2MmTe4j0ONfbN2xlv23nSmUrLZw7JPcQGg9xI29cVdFaRTI4FRC8X5LVTyxBHLTcmesuT0GEt1xpFTKDNUKbVGefJtpiSSzemwt2jGeZukVdl30mJF5w+K+JPPudUrjHqra/yx6gM4IZDKmrCKhckGABJ3N8UZqFyKi5TqZUhWYGykD66o/wDE4rEYbDwR/u7qzKralhTMiNRAa3LJbr74VDjka4ci6TCPBUapUCgSBdrgQJ/u2COe4lTNeqa6FrjRBIt8vliTwzk/My9SPi17gxbSDf09fXEWZygJLOASsCN4B79yP3xBmBcgzRjR1UMOsE0Ki+aDsurb0w7U3RmVrwwB7doj1wq8T4boQVQCF1ROmATE26Tg94eyjuoFWToFlFiLSNZN5i+kbDcjbHZF1gEQI2gkNGjhTJXYrqGpRcibxe8EdNpPfFHNZunTUy5QK9oDXMDqvbbBLhfGKRIphQmgfDoCm8WMWI9cQcfyeTAXzRVpBixDJzLJgmVNxv09cL3dKJRMgLEVPfDvBmam78w1rqphivOD/EeoEx0BPTBDiHC0WoiJTBO0Eb+pm3XA6p4kdkqVMmIFOjol1k8sRCzAkbL69TgFwjiuYDrXrGoxnmZgbqd+lgN4HbHWNyJNkI6cxa49wx8tWanUhiRqkbX7exkfLAqcap4x4QubkqR5iAkT1MSVB9QLeuM5rcPKqG74tiyhluQyoVPuhzL8LbMZeqyAMU5gJ62kA7T74KeD/A+YzANVaBNNG0glgpLqYJA6hSDO17XjAbwY5evSyyghqtWGbVbSBsB3sTPW2P0bwmKahFsqiAAOmF3BqaKQoGHPXymf53w/m8tTFRUUANLILsQIPSbHYxJjCfxrOtnMvmESjo0mmw6FiajSeYzAG2Ns4tXnrjK/GWS8o5rSNK1Mt5gjoVcah7dR/mOAKXgQGyLmZZHgtasGNNQQp0mWAv6Tv/vi3Q8N1tShiiEm0mT9EBOJslxapl0VUVCpk8wMzN7g+2PavimubDQnqoJP/cT+mHLOeKkwEHMLZ/glOlQ8imQalQgs7W9vRV/ucD8/wx8tQCNU5WqSwAETG+020kb4k4blWNPznJYMSzSeYqIUm+52/PvifN0xXp06Q1HTJF/hJgmJ6emJ2QdzKogdtI2JgLOZRJYo4K20gbknv6euKynbthpynhGoqkuyov8AMeY/Rf64qtlMhTOlqtdjNyqgBfrJIGHXILqHJ2bSgI56/wDsAu2CfCaz0xUVwwpVEKuNvVWHqGAPtOIOPcOOWrtTJ1abg9xEi2ORXJF7nvhmO0zqKMK+H6dLUWchggnReSfbaJxzwvL1XcspOoHbAoKVYMpggyD2ww0uPKlF3KgV2ACFRC7gElRYNEmcZ3Vh7O9zbjzKa1bVL3F1rvTIAJ5paAINpMek/tiHgPBK1USqQpBWWMC47nAmjxSqTPmuPZj/AFw++DuPioyUaiAk2DbyfUEHeOkXj5TCFRUvk7QuZ9VVAz8TqIzFHYQq2k9S4P5xj3/jGojTT1tOgtItAvvH9nDl/wDhNHymUM3mEf8ANO83MQLab3G/rjOnylWg70aygmkJZgZBBJIMHeZ9Di21ccTPZuVuI06rViVqEk3M7etu3tjtc9VX411DuP6Ez+eO+BkMuoz13M2kx9MTZmqOa1tvntiORjdVNOPBdEmrnj8TSsNIYAzf/wCj/vis3EMzlXDZeuyFrHSbHtqUiD9MD20sFlRftbrB/PHWYD5dkYzIZXUMZ2uNie2HRAp8ImZ7ajquHsz9oXFaR0VKgVonmoIDHf4Y/LAvxJ96rZalnMzmDV1uUVT/AAgarwIUSVOw7YG8c8Q1c0QagUBTygC4ncSbnvjRuGZZMz4eRTYUmloH8lXU3uSk3xXcAExLViVU2PSLnDqhNCgAmv8ADnTME8xBAOPqmWpVNKrTYEGDTCwZv3kY88VvTptTNJNKAQmkxp62+ffBHhGa1hX1DUqyRpO91knvHbviLvaao64vHogin4YpVNTeXVUL/iCqSLRLEn6CPXFvgHC3plmouIEA09XxCZN9hANp6/XBevkKtcagNSTBltI+gJOIVy+iQN5k4yt2hl9rr0mtOyKzbdJLSppWmrrcNdXS+4M3mItaR0O1sK3iTgS1EFXLoqkCWpruwiZjYkdh67nDQ7s6sEOmqRAeNx1HaY2J2wDGdpoLM+gCSf4pncnrfGrC4O4Mx58Tg6Gir4brRV6lYkiSAcXs/wAc1E2BkaTa2mdsfZ5FGrMImkVFmxsDMGBEi4J7Xwvq3TGjQrtqnHM2HCMYqze/ujRXzAqpDMSIAkkyvYie3pg94cpxzB9Wo/F3tuP764QaNVgNIi+DnAuMGkkGSASVjp/THLj0zLkyBt4z8UqU9GtxBRdQIsw5tgexkwP6YB5XO+eoUgFi0Cf4Zi5M3P8ATHPiOi3lGpIhmXWsR/DIIj3iPnihwhrav5OYQOxBwMnsyvZRqeoz0eB1smWq+YtSk0K+mQIOxg+8bnfA3N8TzId6aQUJseoHrB2w30VmjpViVqaW2i8zAvO25PXFuhwbKM2mvS09nWQ0xaGW+/fGQuurxCbl7xV0qaqZ7lK1RWZcyW8uoNPMDAP8LA9IP5Tg62cYCWR2XbkBIDdQI6CN8T1MtRp1GRmqVgNwzEAe0XP/AN4vcR4vWoMq0ghQoCNdzB2II02job4LKHgTvMVtX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5122" name="Picture 2" descr="https://encrypted-tbn3.gstatic.com/images?q=tbn:ANd9GcRHInNhvJPJT43iyITQisGl8P9heGEei12j3Ur7SxlntAv7c87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2" y="1620202"/>
            <a:ext cx="7291705" cy="54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0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6178" y="-518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sz="3600" dirty="0" smtClean="0">
                <a:solidFill>
                  <a:srgbClr val="E7021A"/>
                </a:solidFill>
                <a:latin typeface="Minion Pro"/>
                <a:cs typeface="Minion Pro"/>
              </a:rPr>
              <a:t>Salons du livre de Paris:  en images</a:t>
            </a:r>
            <a:endParaRPr lang="fr-FR" sz="3600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7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1028" name="Picture 4" descr="http://scd.rfi.fr/sites/filesrfi/imagecache/rfi_169_medium/sites/images.rfi.fr/files/aef_image/bouh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4" y="1582772"/>
            <a:ext cx="7709726" cy="383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UUExQWFhUXGB8aGRgYGB4fIBweIh0dHCAgHSAaHCogHx8lIB4gITIhJyosLi4uHCIzODMsNygtLisBCgoKDg0OGxAQGy8kICQyNDQ0LDcsLy8sLzQ0LDAvLCwsLDQ0LCwsLCw0LCwsLCwsLC8sLCwsLCwsLCwsLCwsLP/AABEIAJ8BPgMBIgACEQEDEQH/xAAcAAACAwEBAQEAAAAAAAAAAAAFBgMEBwIBAAj/xABCEAACAQIEBAQDBgQEBQQDAQABAhEDIQAEEjEFIkFRBhNhcTKBkQcUI6GxwUJS0fBicoLhFTNDorIkksLxFoPSF//EABkBAAMBAQEAAAAAAAAAAAAAAAECAwQABf/EADERAAICAQMBBQYGAwEAAAAAAAECABEDEiExQQQTIlGRMmFxgbHwBUKhwdHhFCMk8f/aAAwDAQACEQMRAD8AWMlQ8xKjBtTsR+JPMjdSsAXK8pmbYt0lKhxAC65RQZ0gi4LEAm/fFbwqLVlMggiRHuJ+eCrU8ZeDQmlmZlAaR8MRizEKSLf3+mDtNTaxxBwJbuP8p/X+mC4TC6oQm0A8TyVWoSt/KZCrLMapOxOsQI7DCrxfw+KBVzRpaCYAuTt/FLn640jy8AvGmR8zLqDMB5JBIgaWuY6YKsbqMV2ifQyYbS33VCgPRAA3cEkGcU85lKaVWIpqgJlUbS4UdACReMeN4eBneVMNJuN95Ux88c8Eq0cvWJqUxVABXSYMGdx+nzxRgQCRvI6r2InVTNqByrRB6QAP3GOP+KFGe6OroV0ljCkiNQhviHTFqtxSmVqUloogcGGCiwJ7TuOkHpgQOHL/ADk/KP64bQOsAyEAMvPl5ffMnyfEDpirWNgYnmubn2k7n8jghT8RSFRq9UKIjUquFvvZQbb27Yp5LgtNjz1US8c1RR+oxazPhxFgqwqA9UYN9dLYB03BbkSEcWphQBUJPY0ztAFiHuIA6DHH/HwOk/I+o6v2Y/XHh4Yo/wCm49SlT9iccNkJ+EUx/mGn/wA1wNKeUXxSY+Je6kgzPwddU/wmPiP9jE2X8TozACgxMiACpm8mwpg/7YpUMlB5jRMdqlM/kDOC3D8vraFKo38LGstID5lSSfQYBTGOkI1GDF4kxI1AmBpgl/TeX3sfrj0VUgTRmBfe5je4MXv/AHe5mq1FG0f80/zCoRJ3MBZt6zf0xZ4ZRo1gW1IhUgaB5jM2/UygH1OGL7XOGMk0JRyuc0CEWogJltJib9OXeABPp8se5hWqoQ9S1oVydwD10EbnuMEKmdFN1pmlTUsYBNIkbwZ1SbdRE4vUsoKjNTorL+Uz1GIpwQJ/5Y6AxPLDRBN7YUv1jrg3uJxoKCQELezKfrA/LBTLcNVqZc+UpCsdDNzErewHUxb3xbyucSnVFPymYnqO/wCuLOczdGo601UsW2Om0jpcyDOFZ2lFxiiZR8P5E1mswo3CwQ3+GWsw9ew3GOeAgtmstqBDefSkGZ+Nd5vglX8P0/u61qY1VGKhaTAkuCYldDhgR+/TFDw/WQZrLuxVaYqoxMmAoYGZJJw4azEZaoV/caPtDfPMarVWJyf3hlpCacSpYCy89tLb/wBMMfg6l/6Ch7Mf+9sAPG/Esu+X8uhmDWLZlqxBnlDBzC2A0gmw9Thi8L5hVyWXUkyEvb/ExwTzOXaTcUVQi6jC6iWMTChHJMdYA29ML+b8S8NWkNFXMVCLABfLAEewJ+p/fBfxFmF8hibAJUJJE28mp06+2MerZ2lEAKY2ikFn1JEH9YwQJzZKjvwzMPmmfyHLBblSRygkxOrfBzJV6tJWTTTdqh0EFFJBUaoHTY9uuEzwzmMzSRquWp0gKgAlyBOknu9rnFiv4ozlEszUMu2ly7MHDaSVg7PItHTHFA200nt5qtK+ka/+MVxTDhE0aQwYKpEdDbefnOOKXGaymWSLzBTc77EDGeJ4zqCn5fkrAppS+JvhUggxtJFpjbBWh4rqZo2pBNDipqDzB0sAAGG1yfTAOMKLMztnLnbaPDeKXYamyuWaATzUjeBab74u5rxAKaimaFAWF1pkdPfCRS4oV1M7ISqnSGYLM7ifW2BNDxhJJem8mkqSGG4LEmJFjIt6YCeIbRWYr1j7maukNU00wsAmzdbbAjE+Q4yClVEpoCwEnS9o6jUx3jpbCXkvFFOpUZNNQeYyKoMHsIjVF2/XB3J5asWq6G/614bZQF5fnBttfBZRORzyISVL83Yb4g8TUPMy3lUyCWZeuwBm/pbHVDI5hdRM3clb7L0HpifM6gqOoB5b8uokkrFgJ/mwmgc3KajVVAFPI1jVpNWqIRTMhRAI5FQduiJ329cHVp3Mlx8v9sUM5WU6UNRg1OzkI38JUmCQARKn6jEq8QyxA/FEAAbnoPb8vTDfOJ1gPgFIJWalpK/hLU6SdRF5G4sI+eL7ZdybvEfyrv76p/KOuAngnM1KmaggOPJILKDKiZAbtJ/PDnWyZG4xMijRmi7srx8JFwZYdh3Wfof98FwuB+SSKg9VI/Q/tgmDgVFupzpwN8Raxl2KRqlRcSIJiCOxmMFMUfEeWNTKVVVSzELCjckMpi3fHVGU2YI4NmapzWdYqtIOs2MDU5JCsDdm065A6++A/GuJrUCp5ruEhTTCjQmmbCVBJiF7emF9vPoIBUV0QVgCzgwD8QCkjcXM3F/XDxwqjTfzKqaDUILXWViS0BQw32B9vbCspG8dHBNEesTsr4e83zqoqBBTOlUYSSTBuRYC+98RZ/gdSmoYlSCoJPYnp6mbfMY64ZnydSfA1ZhpsI7CxgR9Bgn4kq1lrBWqqahg6FAWLTICkiD0Ekm+KMzgyeLFiewdvf6we+fVmKtT1VDyDm6sTAvB3gRb5Yvv4dqRTZsnmAunSx0Bp5CLBSb6iCCRP6YF5Dg1QNRrsSJqq11MhQ067jaBvjU8/wAZ0ZQVXVqp8zSdCrvJ7C1h7E++OyZytad5JcFmjtMu4jllprKecjg7Mjrb5qNv73wPGff+cn3M/rjSuMZpcxk8y6a9PlNZqboRAM2NhtucAqvF/OyOtkoPUJZCgoopBDSAGAkFli/cnCL2hmrw9a5/qA4fIxOrZ1hBApkzuaVMn6lcT1M2GjVTp22gEf8AiwxQzZcrLpoM7aNNpjY+sifT0xp+R+zs1aFaqaQQhA1I+YdLbkmOnLAv1xqNVIqpPWIVLMosnywGJnUGM/LVOI1yHlkVJqc4DWYHe99IEb9Y3xzXytSUCU2YMQBCtJkxy2ve1uoOGWrw/MUUqN5ikU2IvTI+EaZB22A/3wmpB846rkPHSBq2aLV1q1alVnpDS5ZVtB020kQLxN7nFirnqfmGqpOqCKZYNYdZgd5uMEMpkM0aDZo0lNOpFyGHKAQIBBGkxY339cVqWRq6QGyjMpFqgup1sXADEQJmIm8rvYEUl8xyclV85Uo1BUmkcwlKk3MWvMhTA2mCY/L1wY8KcApVQtNs1SVmkkFgREMQCRebAEz9cAc9QNVTVpUXCL8bAEgG3xEEx843wPaiw3VhabqRY3Bv0IvglQesAyEciNRylLLqCah1KpNHy2V11ioZ1z/DuRIvbAam4LltKHukQvyFMiPYYFjE9N7QcALXWBsoPAqNGdo06ejXQy8sqvNOrU63hgapE9xGHDhnG8iMqS7aKohVRDyxbaFgDfvthL4VlkDIGp84XVzISpGnVPMpU7/lh18/SiqEpFdS8ppiCZi4FuvacIxCkAnmXx+OyBF3iXjCkyMnlhplWDgxpIIMEEGSDB6YQuJJSapqproUxyDYRE7km+/zx+i6nhakNRNLK6v4SMvBBmAZ8z88LviHgyK5p1VyzhoYRQUMg2iZm5GqcO3+sajIBDlNLUx9OJNoFMUwwAsOYx3IANsetxqutMLyqrCByC4Bjdgeoj5Ytofu1XNVKNhSAVbnrUpi562B/LFx+GJ5gNQFghYOTIWUdde0WmoT/pJ6zhwAZEggwHUpV6rKpBY1AGUAC4vFl6223xFxLh1Sg/luCHABKkEEWkSCO1/ng+2a+7Vcs1MqHVqc1ZUlNMIRa4H8Zm3MPlLx3jnnu7CoHq1VM6VaWcqFGkgQAJPuCw63NQ0un3xcpcNLLTZQ7agWfSs6V1FQR68rb9sdjg9XRq0wAJYsyAReIvM8rT7YPZWm6olPRpIQq2qoqm6jaNREPJuNsEhwGtVVgDTXUGnSxN2LTM6Rs7iNuaemAWAnDGT0ifwCnqzFIRPNNxOwJuPljQhm6eXOkIk1aYBJtMAgTAuL9x1xBwf7Mq9qnZwCSwFiLkLHT/NgtmPCNKgp+81kLkmytMibG8kEjp0jfE3aXxIV5g3hNSmruyrSUohi5iSYESxBMDp3wSbiFXVTCABBA5W6ALvG9wR2g/PFDzMtQ5l0WsSyq24JAEjcwT8sUv8A/Q6A+Ggr/wD6gv6EH8sT3biWUhOal/LZTMZsikvmAtUJGoAAANqsQZEe2JX8IZ1NUAqFaDzASTeRe49cU834/q0irHJIoP8AF5jzcAgCNjH0x5V8ZrmAGehWPaMw37g+uO02IVyKpjVlgtGmaVFVpUyZ0oIE/K/TFdqc7k/U/vi9Rogm5xaTglY1k0geQUOokwwa2mPQ3xYspmfS0D0aEMDIgT+hH74uavTBarwrQbgH2JOB+TyBWpVNSoSjsCg0z5YiCBJvJv0wPDGCt5yLWcd0dUgiZBBEdxcYkOCfC6IBlvpgah5TtJ84Dz+Vp5gmjWprUMisUaRJjQHIBE2tjxeAUaQNZMuiaEN6djpAmIUwbDrh4+6JPm+UurTp16ROmZj2m+OstSvCje5w19IL6zNc34Vy9ekso66kUo/VVPNA1AgT1Hr88L3iHhGXyzeYa9Xz/KAoSAZ5irdIsrWJ9B0GNP8AGtapSpMVMHcGJH0PW8YzL7XMudeWCAmQ4t/oP74UCzUswK4xk89vSv5kHhXO6K1KhJMyZcyRMcoIsAx6AYZafC6tHKGlzupbVrGkCNQaIL6iREbbXwi8GSmhVqlqkE6rgKY5QYNjO/XFrxdxzNUDpZhVoVRKMrtBsJBuYM3A7EROFK3YEngYijkNftCVOghqF/NNJUhjT1FfMk6SoLHSFEKeaZk74V+P1SMw8EXg2dWDSAPiUkGF3jr0wY4N9olY1Y+7eYzrpC0yxY31WEEmwO37Yi4fw1EpuKsAKAax5dSahKiPi1AEDY3n2w2jSbhZ1ZQq/e32YuZtvMKIJmyE77sTI9IM/I40ACi3DqQptVOYRRqUNUIF4IK/CBF/lhSGXRU3/EgqNouxIJMSZEX7WxcfhFRER0rBCR+Is6WMdQZgz/KYj1wWXVx0ksb6TGDwo/m00RURqyKy0RUqALJdizGdtIM2Bv6xi/x3ItmD5ZcAJy1SpHKtgWXUo1xf1uLYRqGdUHLaKL1KtAsxIc83NrFgpgAm56zh2TiozCJXpoxZmIZeoYCSOx7+0m2JNjHJmvDm3oeVfz9YS4n4hd6Ry6UXRxTZV16dLKqjmBBt8hv26JuR4nXp01y9UCkqoRrP8UfCCByzeQR3x5xriy0K1ZEc6QxVZvK9RItHTtGBGazrMQKoZFYIV5TDAAiQW3F9xhUDNdyvbEx4iqqb2v4e4xp8OeJXyuXdaVCk6mdbtMb2LQLiWCAHthh4b4kFKm7fc/MroioWWdLAELpspssFjIsPpjOMrSq5igadIGSW1CYU6QTJm0AbD3wzcH8SmlRNPyqtQEl/wlLm6gQQNhbc4Zg3C8zOmn82wgtvD7Z6rWqUHUDUBB3+BTIFhF43xV4X4Sq1kquHQLTZ0JtErvfUf0w1/Zo9OpRb8NWRapbnIkjSo2g9r959MWfD1Cl93zjPyTWrlNPXS5t2ggafT5jDB628pEoGNnrDGZ4UGYKkA1k1sW6QiJywJvP64np+G6hKnXTsQY5rwQf5fTHuVrjzk1HTpokDXyzJW41RuB/e+C/3qI0sh78w9Ii/uf7upUE3LaiOOso+J+K5unXy5TQtMGagB1fxAXBUNtItPxdDGPeOcKrVapqHyxYCNTdP9OLmYRahDOiMwEDmuAdRizX2W0dcSPmGJuoAPWfcj8gPmYwzWwIbicCihSg36/1EDxn4bH3NmIFNqaS5R5FTTcalKDtvPQdoxk9WszXZmYneST0A6+gA+QxuP2gPGQr+qkfkcYzw+gFqUjXR/KYFhY8ygG4i8T1GHQ7GZsq2wqUaaSQo3JAHubYYeB8ONDM0atWpSim4corhnOmTYC027jATN5VqVQB0ZZhgHEEqdj8/64KcMrBnaoFGmkjMQAINjba836bDDknkSagXvNBTx7kX3qOv+am37A44pcZyTlprZVpYldQCmOg5lFxjPPEGSYRX0hUqNCibi0iRFpAJH0tGBuToB3Ck6R1Pp6dz6Y4URcYuQSJr+tGUeVoIkfBWgAEgE8jiLE/ljmt4Xy7nUVcnv5jn/wAicJPCsxUpEBFWmtmBjmCkQWBA3IBM7me2OfEHFRrGiqyDUutlgFoUc0rvMz2E9cTs3VS/hKbkRmzvhBGGkVqirq1aSFa+krvAOxNsCk8BBGDJWuO6H/8ArHtKtnFXLpNZGJfXrE8vKVnWOwJHocc/8XzZa1WmFnTD05MjcnTEDbrggybVe87znhSpUENVntzkAfLyz+ZxKeGZoKFHlGBEwL++w+gxfyecrOsnQSBzAKRB/wDf+X9mReMJ/FMizQCQD6YkcqcTZ/gZgAa594jnw6kAdTdMMnD3FUSGkD+W/wCmFDL00IVm5yQDLX6TYfCPkBhu8O5smiZNw7D6Ex+WDj3MhkFCDeMcTpUK1KlVYq1UxTkfEflte14398TVKg2t9MB/HXiWll6lBKtNvxGJSsAp0GNNiRY81xGxkY5zmTaorIWZQwK6kJBFiLEkwR3P7WZxRnDcS3XoDfbHWQqAuFkb3g/0xnfAmdhmTQzhr1aMaaTgnSBUsAWA1cgKk7G18MvDM9WihVFBdJDeaihlZbWekLFhMygGq4j1Sjc4GxNGzHEqImm1RAwQsVkSFHU9hcXMYp8CzWrWYI237YAZKhl6L1KilKRIHmMXvUYnrrloABMd37jFjgPFEqaijKe4Ugxc3ME7zO+KswsRe7pdpN4/hsq/cR/5LjPfHucRBlnqIXRg6nSYIlAQQfQgYf8AjgWqnlsTpaxgwdwbH5Yy3xrUL5UhyDorMi2iAFOkHuZG/r6YF+Kz1mpRfZqH5ST61/EUshmzUZqGpEFVlCh2OlT/AJokE/DteemK3iOs6qlBzPls3qARaAe3W/fFEZdpW4kkW6gyMNnjHhFSt5b01kiQwEDsdX7fIYqa1CecWaiIH8FZam9ch6vlvp/BjrUJAF+kCcRZ2m9OpDqQWUz63vtv6+uGDhHhOqtAtUpoWlXpwedbEMrWggiDEmCMRV8u1f8AC1LqHOpPpMi3ecIcimyDctjBUrYgrJ5pWZJsAw1E7W7x3OCbVtQZj6sN+vWPUAnbALJZJxVoB5ValVRuP5wG+k4aVyiFKm8qfLiRPKCD1/QdTigZUFyRxMTVbxd4DQFTMqrVGpgg8ytBsD1ww+H6xonM06Kmq9Kpqp8y/CywZLHT25vfEvEPAaJTB80uWAYcoiCQDG9xOJ/DfEFyDmmqDzELoavKdaswEOrRYESLiIIwjLbVKY3KAfX9oYy/hvLVqSvmUNSq0u0MwhjEiUIkCP1wK+0LgK1KSZhKlOktGjoFMyJCgsqp/jMkR6DthwyGbFdVqcvOSZVAoMEjZSR03nphT4SVzLVMvWIakdJ5XCkHYTNjtFr/ALpxxKuTktm3iLRrnyQqFpYkQJuYM7dI/fGg+GvGFDK5QU31K3mMwfSChBVRpgSSbSBAG18VMx4OyiA06GfCMZ5TpqtAEmPKggQCTbYYEZ7LZN8tWjMn7wtQ6JUrTdZQydSAgiGgTM9L4axIi5c8H11Vqi06KuGkqDpkXHw6iLiTYRv6YJ8Nqt93r8oI8zMzF4OpzAjpPU4AeC1rT+HBZQ0luoaB1/XFyhUcUKmnY1K+/Uann57W9cTdb4iHJQFiEs/xKnXyqAZo1KnmIDRtyAIRN11i5jeL4H08swdbkDUPn1x9w3j6Z2tlwaRphHAaazOCDp6v8O3tcdsMnHspTXy2QXNQCzSI0t79u+K4sbd7j+I+srkde5yH3ftKdJObbAzPU21uQxi+xNoGC1Nr4ky6UvIrO8Fj5m7dpAgSOvoce1+Nj/UoHn+08L8DN5mJ8oi+K+JitmSMq7mm6ImnmUFtiNJ7mLxfDK6L94y1OxVF8vvOlgrfKUjCZ4coFqysCB5ZD3E3BBH5xhu4ZlS9VG1XpguZHeqzH2mYx4eQi6nspdXB/wBpYLVKDR/Ay2HRWtt/mxS4HScFkdQiFDvHNsJkbiOs9cEfH1ZgKJtEvfr/AAfLthd4ZmSUrwYIpGI3ksotgqCVEBIDmM3Gcj51NadFRpNQuzLBhRYeszIsYscCvD/hl67PpZFVWsWYgsJ25QSJG/uMRLxdqlN4V/NZNHKG+ERAk73lid7nDR4LUplKc8r+YxabH4rfkJxHMzIm3U1KIFZ4Y8I8OZsy33qmjeWtlKCx5Qt+oC2+WEnjPC0biecABKKxYJT3OqCR7AkyPYWxofD+KgVlDwGcldUnn3YDsYAJnsLYzDivEtGcrVqDSz1HIcdmYwBa2DjvgSuWhRIjVkuEa8olWrmK6spcU6WrdhUcA1CbnSAFgdB8sL9fVTosXiamokCxAAFyR1J39OuPeFcdd2CVHJkEiAxvvEDqZ/X3wdQUhTTzY5CHcmwADSDO0RAjrGC1q285QrpsJarcOqGhlhWpsKjGVpC2nUZGo26Abkx7zgPW4LmWquQpUSRdgAdtgDvvhn8T5lqlM6HUViw0ydzuIjewkf7YoZLia0lKV8yrvqkHrFt7bzfEWIWzXympcrhdjXvjLwupNGn/AJAPoIwYyHEBSpVixMK823uq9/U4XeC1PwF9JH/ccT53iQoUa9RgWChGhdzcLb1thxzM7Eb3Js/naWZRvMo+cKfMuoowJIBAA0tvpmSALdYxXocZqtIUqIpMVQGYIViDJ9hc4m8O8eXMhnWm9NIt5giRdN5gtyxGqYg9cVOPVRTp1GAIUCyAhNVJUJdQrFdUrrmZhVtJ3oRvBYqJngPiLNnUUrSpK9FqcU0VdbQjSYElyOb0vAGH/NB5HksFc8qsSQqqZBItuPTqRHbCT4T4PlKObpKzZmlmRT1BKy0wtQMu9M0yYIEmCSbHqDhyzdMQ8doBvfdpkbyYFj0+WC9GTQkCCTl6RzFGi2bTUUYeVC62qmDqgEgCxADEGB1N8EvDOUFCvVQ1FZwgJVRsCeUnpeDbC/xCqtQq5UUqyRVpZhUAcCAecWDKQTaLWtg5wmon3ms8MHrQTqaZCWHSxj5b7dVZdrj6zxGDOVvh/wA37HGa+PBGXqW2zQOw6iqOm/ub9Ogw/Zpvh/zfscKvjbIKMs7LGt6qMdR68wkD2OOHIlQ4GNl8x+8zP77yqNKDSZ1RJaNpH698aFl8zWzNGlUpUsqAZ1AgGbleqEiL8s9r4Ar5NCNQZ8zUBWg2lNCMSFDMC28kQSDAkwbQweF+HPl6JSo+pixaBJCyBYE+0+5OHL7WszUytTSnnzmSSjuqlUZgtP4bDY7WsMAqSvTK7FncLO0Em3y3w18UWXPc0qg+qnCzlMyHCkESrK1wYBBn57G2AoBWorsdViFaxVXVSNVenWZodZlQ0ht7SQDPvgZnc23ms9MlCakED/ETPsRYT0xV8Q8dNWvKAqBAsSJ9/T0x3lMtUZKrkgpTgmoTczcQPiYD62t2xwWoXyazt6wn4f4pBekxm5E37yDf1x95zGvUYoDLdj0a3zsPriLjFGnQ5qQbngnVvoK6gRJsCTYdvyr5TMBwzX5ELm/Qc1/ph0ejcRkPsnpGKl4zSktOmlBtYB1BuUDcyu5MydwMdVeJZA0av4VRNU6iEWzLzcst0YT0EiMG/sk4BSzKPmqqXD6FgmDCqe+wP5nFz7TPCVGmhzVNOnl1VndWIAN9u3z9MA7mzKrRpb3/AEmV08suWquocypiwjqGkEGwK2js2O8pVp1atSm3/UqakZVLGSwMaf7uMFfENOk2YKlJAKrAYgyQInuLgERMbHDD4ZySpVavoQFEIGkXlrctt4n645RYJJqA7MAN4J4dwqqtVvPq66TUyoYbq8qQNJ2+E7dse5GPulRpuTmIEW5nbr3thhy3CR9/TNByaSl5pMNqjCJAIuGBaZ2JtYwEvxZ4dqjOVUo0m8okMgB5VDCSLmBDTb2wEG0XMou514d4E1MIdWuo1T4EvCgTM9Z9th9DWbpkVKYKkEt1EdD3x1w5xl61JnBuCIEEzAF7x+eCvFeJU6poqhMh2Yggi3lsPbr0xqXGh7Xjo9R9ZHJkK9jybdD9JXoU+Y4AOeWp1ktH1Iw8PTHlAqFiRLGlpJPZTpEqOpuT6bYy/OcaKOVVZhpPqZnG78YJyKgHmZ5n4N/qyPZ/KP1nnCuDVaT6yIWCIJ5o6TFp264ZMnRWjQr5hv4gEAJtaTJ9p/LE33fUbCbTE/XAPMZfLmsUqMSzEDSZ0giw3648gizc9VdhtOfFzg5WgE06dRNjM8ogz6gbYXMjRXUFY+pj8ulhH6YZ+KU6FJqSs4GmorFb2UdwNhgLw/MqubqsIghwLEi5n6Wx35SBGTkGFeG1ND/d2DC50s2xE9PTrHScWPEFSplzSOkgEGDqB5tth0hhv39MB8sKjliKivoP4Y1WuOm17De2+PX4pUrVKFCrutVB7y6iRHoT7iMTolquaGVVUtp54P3tHHxDk2amW1PSWkNZYXNheIi14m3vhD00FAKOWJJHMkGwn+Yjthy4Rmq2azH3ejp1M7nUwJCLqLEx2E7eoGGzjX2VoMs/kMprASCUALkXIsYBaN4/fAxaqNjaU7TjAIsiz9/KZLkkmutRdKWN3MKGA9Ad56DfDFm83Wr0jUMQ/JCjZCyq1tOxjcmeuFl3MBDsJ+RkzbufyjBLIcVCUdE8y7A9b7x8/wAsFr5ECFQNB25leo1Vc4Vf8MsQGNuVTtcbCD0i84i4nweqjk6fMk/9Mkx72kHE3DsjUrVAYNTW3MF+Lvebgeu2GLPrXBiqaen+EVUDdImRBxzMQQfWTTHa/SH+AvNIjs5H5A/vi7VUstUB2plks67qRNx6jAzgDWqD/ED+UftgmwJ1AblGGEnHiZ7leN5ivUpqEr5mVZUGYqAIykMG1gKFIsTLMSCN7DBXwxnqrlU8miFrUGfQo02ptoBqO7EwyyAwMS2xvhi4TTNOilJUVkABIAEMTOo/DAbVuNr4iz2TQCtUrDyqXloAEKAlKaktTss6ZgwN9trGxYGIFI6xf4bmUz3E2arVXTlvgc7OvngQxO4ioVG0wvfFXw14vp5cHLZgNoSoQj/FoUMYBvPL3E29r2eD8XylfMUi1B9SuxUl9csza9VQADUZAPYQLGMMw8O5IHlyyk3vp2nsWuPTtjiwG0WjyJTqUlDEBlamJ0w4LQyAgSxkqXDMCbc4+VzIZT/1KOAUGksy3I1aSsSQNwQY9PoB45w5aVdFpwiaQQgEhRcGT6m87nmw4+HMk9VECxqYSTsAPU7xt+WJ6yTpldFLqlLjecqLQc01iqAfLuCCwnad+8EdMZfSTzq9Vq1SpyqWLNcggj4pMXuI6SO2NY8Q+DsyNFfUhNNgXQEnlmWIkDYdO2Md4uWV3V0ZXJGqRG3aN5sZxVQeJJzweRCj5urRFKoVGk7dRNjEx2j8+xw8ZGuKqLUXZhP+3y2xmmSqPU/BL8u6hogEA7k9N+tsThfxNNJS8LzEDr/TpI7HCsvSLqttusdeN52nRZTU7Hl6kbfS++EmrWXSdJhS7R6CYF+sD9Tg1w1KVRJkFoAYbm1r6rxivxzhyqqlAAJg22m4NvYj6YRXANGZxm1ZNFSLPZWmGDIS2vlX0J2uMXMtwxpp0qWp2qgrpC726X2uf/qcCaVLyagvqAAbY7T6ex+mNQ+xjIqaubzBuVYU0O8BiWaPoB8sPRPwmzjkcRf8beGq4RazoxpBVRyFjTpAS/oYj5YW/wDiDGg2WWdJAtYGJBMHqSAR03vj9HUitWkyMoKs1RWHca2H6Y/M+YybDOPQpqajLVKKo3YKTMf6ROKFdvhFYkkzVPA3EPu2WWhQfWBznWt+a9gGBHzxB458QZg5SutTy9PL8KGY1TcsxjYdMecHFe7XQTBlOo7k/wBxil4vVmyldCyPUciNPS6gTO2JqwoajvNDoKJURI4k+rO/66X5rTxpeW0BmEAAg9TBiW2Mx2gn/fOKFNGz/OTHIykbMyogifcH6euH7MkBGYyQqlrb2Gq3rbB2O0jZBvzhKjQE6zcwIJJHL0Wx6YocVzM1DIFgBHy/rgHwDxUK+o+RX0r/ACDVFp5jqAnrYD54Ouhc6wjDVzaWHMJvBE7jDohriLkYdDF7itcF6XSCcfZJprp/lb9AMdcbX8RLWAYEgGNxjjh1OMwtv4CRbcaht3xfs2P/AKcZP3zM3an/AOPIPvpHKpVU6Q8uw3LMrFbwBqTfaYJMemAfEvDVCfOp01RlIa09O4mDP63vghXqTVYyDLEyBp79OmJ+HqHqKtQgJrAMm0WJv6/vjP2jO2TIbPXYTR2bAiICBvW56mc5XgNdkFXyyEgsDa477zhKz3BAtZnZXDB9RQkCDMweoxu/EMyBReP5YEetsZ39p6quZRhu6c3uDE/SPpieXYWDHSq4iJx+mlQa6qaIB5gZA2jVtfaAcLvACgrK9RtNMfEQJKg9AAJJjphmzTIwanUMKwj2J2wv8O4SNZp1WADD4gbAgwPr+4wMbeE3AwtlAhVqdHyfMosEDVOYFpuesG4MXj+yNyyA5yi6amUOGJiY03EkWEkbYl41Rp/8lG0gnXcSNZtEwDED6/kZ+z2np86RcMgP+kVG/XBRfzS+TMSownpIPBniYcOqtVrUHYVF0AizC4YwGiZgdR0xpTfaXQRkDrWlhIGlenQnXY4CtVQU2ZgCFBY2B2E9cLfEeFLmvKejVpwWY21AsJAgAK2lhfVJi0gxg30infc7xazimrWr1KYhNT1J6AFpCz3vGIfNAUt1EfnP9Bhz49khlaDCVClSAoBva5kiOoG83wh5XPugYKRcXtOOS26cSbEK1nrN6+yfhiUMlTrEDzcwPMZovpJ5VHpEH3OD/ibgdHOqq1BdTIYC+1x7bfTGC+HPEeZo5ev5dZ1VANN5AJ7A2G07dcMPgbxFXzj1FzWeq01RQVKulOSSRvpvA6euHIuwYisLDAy1wFuZ/VVP5t/XBpZkER88K2T4jSovNVwoKkX9x2vhiyOaSogemwZT1H79j6YhUoDYlti3V/oMJv2kogp0GZmLayNJY3WAW9oIX64bi2M4+0es33pFJlRSBUe7NPzMD6DFMYswOaWFvCdbLDMLTSFZlBVo+OBMW2NjIPUHDtmsxoR3MkIpYgbmAT+2Mcy3D8xSNPMIjFFIcVF2Anv07Xxp/DeMDNUKjgaPjS59LH88KUC7g3HOUt7QqKy8UavUFRRzkXUyRubf2MaH9nPE6KU6qs9OnV8z/lsyhgsAjlnaS1xjEXrlArKSCJFsUlqaiS1z3N8VCdZLvNtJn6i4nxZPLfVUpqCpF3Ubgjqcfm/jAAeoinUoqtEe97dMU6oAVCBcEH88XeJZo08xmAsQztNu+DvEaqqDGeBj6jmGUkgkEiLGNx6YnyPD2q1Ep7MzRJ6Dck+wv8sMNfwzSVHCmo1RVNzAUmDBjcDpEnphyQIqKx3EGeEag+8hSTDKRbvv+2DviqpoVUBI1X1HuDYfvgb4M4aDWFV3VdBJ0EgGNJv9SBGGnxHwJsytNqRU6WMksPhIGw63G2J2gezB3JO4G8T8lXKs5qnm0QDPa374M+HM3UNRa6o60w0s6gquxkFhAa99N9sEeG+F1y+mq7MWPKJUACTcbmYH0jDTq1IUbmXSTft09N+mBl7SNOkcTZi7Gx8RuzFDxZn6wePOq+XVSQPMYCZvafYnvJxe+zpFpr5hWKhYgkjoogafTm3GLecyOp/L82pTqRpALCNRmARMiSIkdcXclV8vLIlbVMfEPiuZsbnCHKNGxndwyuNXWXmzC1RUSAg1FixBYtINtJiO+EXjPmeQ1Oo1NayPJFOIamBJaBZSP5b7dMOK8RVsk1SH/B001LQRzQAxgXjrM4R+JFPKbTzGpOqodyAen8oJH5YRKrUYcpo6YK4ZWpiqh0u2ltWkGZgTtHeMPnBuOU6iy3KQrFpBgAAjfa2F/gdQJThVUHSSH6kTeZ+n9MXuGeQKVXMupJIPmQxuI6AGASeuK4sqWbHETLidVU3sZqnhzwnlxRUlFUsJAQBQoN4t33M4o+LOGJlgKtNiqHla5MHcfWMUcn9qWRcAlqlIx8LoTHzTUDiHxv4toNlGQFi7MpTli6uGnmv0jbqMW72jqktBqrio3iFA7BVYMpsQ2/02OLWQzmbzCPUFbyUQgLKBmckjYteAIMjC/wAXzdGtla1ZFVGGkNzANJZbAL+vWDghneJVYpywKhVLaRA+Ebftif8AlNXjG8p/jKD4DY/SGq/EKSVBre4BJ3J23MYXB4xTzmHltoc7yLdNgP3x1xQhzTBbpAbaJiQevy+mAnHeBeQQymFMAEsIv/3A+4xnUavalmXTspEM5PPTmNCVNKSWIDRMKek97xG+OMzWJcSSST7k4TVDJUgxIPQz6jGs8C8OUquS1s3PVU8y7p2i/e5HyOOyLVeUnuQbiFxjOhXtBI69v7Bxc8PZIVWYtsqkE/KP6n5YH57g4ptVV9TVKRAY30rPwm3fcTg94abRlWaPjLXkdJHf3+uKEgJtJJZfeAOOlfOqEfCpAEegiPrjY/sq4UlPKrXcA1K3NJ6L8I+ov7EYw2qGCa45S0aj33677YafCHjyvQBpufNpgDSrfwAdFIi0dDa2K+yPhABqb4zbfE3DKVfL1E0A8rQBabXEjuLYzPh2QahTmjQZ2AIRdQHK7avib0id9sF/Dfi+vmnZfKVKQX/mBiSTMaYOx3+n0u56stJHc/AiEn2An9sLyblq0rUUPEXA62YJqVKbIPJ+FCrMCJMWMNfp1wk8CyVGvWdCzLKcmlgeaOYDUBr6xdca9wbOebQWobys++0H5wT88RvwPKFvMbK0jUNy+m89/fDAUDRk23INTJH4RVpiqro4UqSj6TpfSTdTt8gbTihw7LqxK1IUwDf8/wBcaf8AaDnUy2VTyRoqs2hI6Luxg26AT01dMZPVcuSzMSxMkkySe5J3OCoYggxH0IRW/uhniPD3qfjUmFRHvA+Jf8JHp++GfwNlKtAVDW5FYLpDEXNzMT2/u2FDw07GuoUwDJb2A3Hr64dFEdP3/XE3DezF1DlR+sOvn16S3sP3wE8TZdatCtUakupaRhiZYAc1ugvidcxiDilQvQrIN2psB9DhVWjzCTY3MQa/FatRFpu5KLsuwnaT3ONK8NZMDK0Sza5UFSRspuF+W04yuhSnrHqcaRwLiCHL00VhNNQpG1wNx3mCcUyBRtGxg5DvuYleLcqKVeoi/CGt/qUMPlcj5YC0mw3+K8pSqVRW1tBAUhVjvfUfl/DirlfDBzA/9OhJRvxOaToOxA72Ow7YdWBE7LgyY3phRgOt8Ambgx6wen0wV43w2sz1qoov5dm8zTC3VdibMZOwk4YMp4YigozFNm8jUTBKWZgxHc9bgiJxJXzjqlRqfKESV5dRA0iAWI6Tba4xM5K4hXFZpjUoZPLOM/KoYsSYgBvLGq5tEkjf54OZvhVWWaspUEHmUg9D/Ke/fCll6ebRzUDMpUnn1x+9x+WGvini0Uqa1KSkubOFqHQCRuwKk77AGPbbCmnbmOA2NTEvhqumYRW2V1LNB+EGSfms/XGscPrZWArw4ZZkHSwna0kfXTjJMxx2u5Yl/iMkBVHWegnF/h/GIl2lmjTFgIF9/f07YY6hvFDLdLcdqTtUqrRQEqhLnSC8AuTzabRHUd/XFvifC6pUGbE7QVHTYE3i22ND8D8NXL5anKgVaih6h9SJieyi3174KccyaZik1JtmBg9jFiPbCHECL6zQvairV0mM8MyuvNZdnaAGBLGeZhsL7mTPyxxneINV4igqAigiFAFbqBvYg7gfTE+RNSk6JUFlOzCRIMWtG+LHEuOAF0amkUyQDok+/wAW8dsZ2JorKkF6ZaFecj4znBWp6SrveymXtcGLmO9sAeM8NFJaKqdSvTB1EEaSZBUyTBHrhp4YiOFlKRiOYnmPy5u3cYt8W4cao0sBCkQiwJjY7avqcci782ImXIrCgKiPw/hLmm6ioNYUkIIk3JiZgTI27+mIuHZtaSZmnUVmZQs0z21BSPclrW6b3GGPhPBQrlQ7hyQQxUlYFiC1gcFl4IytYUxrJYNo5puxk9b3GxmMPYDMIpYsq2ePpM7zKUgyPQpVAJk6gbWjlO28n36iMTeKc4K1SkEUKdj6lmgX7AQMPOY4UC2n7zVVoB1KF0zeZ1IQdtre84j4r4fzOkGj5eYiLPREG8z5iaQD7A7YKZRQEXJj31TJkyxep5aqWfURA/vb1wRzuerKi03Gll5TJFwPhsP1wwZ808kxZaahqyAxr1eWytDqrDcEx7QfQBJzebLuXYkljJxetZ90iSqJsTZ9K/mF+CcRC1wagBJUoG7E7H62+eKOdzwaqXHc79YsPyGL3hTJ5eszrX1hgJXS0A+m07488U8Hp0dLUyADI0l9RPrsMG11aesQK+jV0gbM1tiMMXhLxjVyv4bENQLSykExO5WCCPUXBjacL/EsoKZUCoryJOkzHoek4phsUCgiIXZWm0089QzQhBqDRLKSLiZmbkqvRusYAeJeJUUUJTMg8oTTp95jp62N8KXAc35TkEsEqKUbTvBFiL79PYnF7xFkaaVaRVydVOSGBOmTInV73/3xDR4qM1Y2BFgSrxnMl6KrM6DMD4QII/uMUOGypD6dQBuDsR1BxZ4iqpyrVFQxLaRAHoCd7eg+eLHD+H1ZUgC4BAkAntAPoMUsBYmdi2SxzNC4BxiiiMyA6iQdIEQIgb7D+mGNMzRqDTrVtViO9oIv+nvhN4JqNGHUoQYj0AIgzsJPTcqO2LGTQaGIgQ3+/wC+JBt49bDeH8hXTmpgj4NvnH/yxaNSY6Rhb8MKDWc/4D/5LiP7QCFybOrlHVljRUKm7BTseax2+fTFVNyZPWL/ANrdaauXUfw02P1YD/44R6NMmygn2E4+rV2cy7Mx2lmJP548o1mUyrFTESDH6YsBQmVms3L3BM4KNTWQWsQB740LgWSqZuiK1FJWSpGoAgjpc/njNc5lvLPcGYPsYP8Afrg94GzSK7pUfQGAKnoSNxvuQZ/0+2JuLGoRxsaMbsxk3ptpcaTvuIj3Bg4iZwg1OTp7rf8AIxOL+SqZWspKVPNje/MPkNvmMVaucejReo6qAhkRvpgmTtzWAtviGocTQmLqeIC4l4fpLRIXlbUG1uQCdQNiew7dMV/C2TKsQ9eiJixqDp27+2FbO8QeozkmAxkqLD6C2IZkeo/Mf1w/ctRBaMnaVV9arx6TVf8A8QWqv4leV6aIi3vv8iPfAPKcRNCs6IFRJAGsAn1g9etiTiDwv4hWnlRTbUSrNAm0Ez19SRizmuOmpRqVFWiEpwDI1EljAAkRiiYAibtFzdsfNk1ES5xPihAILlywuWiAL7DpM4Etm2s2qwIIBPLb0xXynEcsKf49NqrsZgNAXsogyB3+mBrZyRtA6Amfz/LEDhZjuZ6KfiGDHjKhL258/j5fCGnrmvTakjrqkHSDuAD3scU04TV0MkoGZfhZugIJI73sPf3wGJkyLdiLR7Rh54ZVp1cjUcx5lIKKnKecFoUhhcE9RNiCYMjHFO744mQZlzE6hv7j0+d7xc4f4YrrWTz6P4QMtLgBl9IbURtsJw3rwTI1adT8I09CljocRYEXJ5ouLTuB3Mg6fHiZWNKwRqG/b5/3cYI5bLFKnOSQy9LgyOsiY7jEMzZCdV1N2DsuKtKGyT129I7n7RadOkrVqZkQD5dr9wrxAt/McRH7U6BH4dKqzdA5VR+ROE3jnDWam6BtUFQJYKLHt2AZvYHAPO8N8tdS6HvE02sD2MgfpfD48gYc7yHa8AxPsNqvm5X4jxqqMy9RHKB6msoDyy1zY26774v8Y40VzVdGQEayARYx0nod/TEVDwhmazBmXywY+IEt/wC3+pGCfHfCFRqr1lqJztIRpUnYQJsev0xqKIa1TCrZBemSZbP02IAMEWgiPz2/PBXJ8SdNa61IKghHBI3Nx29Y7YB0eHshdXC6tRMSDYx+0nHtOiIDrKNE2/SMeeWA4mrHhs3HLhvF6BRXqgoBPwSUsSJO7ftgzw9DmcwqUvM8tFJZ3WABtCi0yCYkdMZj96qKCrKrggz/AAmDJ7EG57fPGq/ZTAyRf+JqhB78oAH7n54vjO8XICASYcq+D0MxVqKCLRpkdokRv6Yzjxe9elWahUYWEyojWp2MmTe4j0ONfbN2xlv23nSmUrLZw7JPcQGg9xI29cVdFaRTI4FRC8X5LVTyxBHLTcmesuT0GEt1xpFTKDNUKbVGefJtpiSSzemwt2jGeZukVdl30mJF5w+K+JPPudUrjHqra/yx6gM4IZDKmrCKhckGABJ3N8UZqFyKi5TqZUhWYGykD66o/wDE4rEYbDwR/u7qzKralhTMiNRAa3LJbr74VDjka4ci6TCPBUapUCgSBdrgQJ/u2COe4lTNeqa6FrjRBIt8vliTwzk/My9SPi17gxbSDf09fXEWZygJLOASsCN4B79yP3xBmBcgzRjR1UMOsE0Ki+aDsurb0w7U3RmVrwwB7doj1wq8T4boQVQCF1ROmATE26Tg94eyjuoFWToFlFiLSNZN5i+kbDcjbHZF1gEQI2gkNGjhTJXYrqGpRcibxe8EdNpPfFHNZunTUy5QK9oDXMDqvbbBLhfGKRIphQmgfDoCm8WMWI9cQcfyeTAXzRVpBixDJzLJgmVNxv09cL3dKJRMgLEVPfDvBmam78w1rqphivOD/EeoEx0BPTBDiHC0WoiJTBO0Eb+pm3XA6p4kdkqVMmIFOjol1k8sRCzAkbL69TgFwjiuYDrXrGoxnmZgbqd+lgN4HbHWNyJNkI6cxa49wx8tWanUhiRqkbX7exkfLAqcap4x4QubkqR5iAkT1MSVB9QLeuM5rcPKqG74tiyhluQyoVPuhzL8LbMZeqyAMU5gJ62kA7T74KeD/A+YzANVaBNNG0glgpLqYJA6hSDO17XjAbwY5evSyyghqtWGbVbSBsB3sTPW2P0bwmKahFsqiAAOmF3BqaKQoGHPXymf53w/m8tTFRUUANLILsQIPSbHYxJjCfxrOtnMvmESjo0mmw6FiajSeYzAG2Ns4tXnrjK/GWS8o5rSNK1Mt5gjoVcah7dR/mOAKXgQGyLmZZHgtasGNNQQp0mWAv6Tv/vi3Q8N1tShiiEm0mT9EBOJslxapl0VUVCpk8wMzN7g+2PavimubDQnqoJP/cT+mHLOeKkwEHMLZ/glOlQ8imQalQgs7W9vRV/ucD8/wx8tQCNU5WqSwAETG+020kb4k4blWNPznJYMSzSeYqIUm+52/PvifN0xXp06Q1HTJF/hJgmJ6emJ2QdzKogdtI2JgLOZRJYo4K20gbknv6euKynbthpynhGoqkuyov8AMeY/Rf64qtlMhTOlqtdjNyqgBfrJIGHXILqHJ2bSgI56/wDsAu2CfCaz0xUVwwpVEKuNvVWHqGAPtOIOPcOOWrtTJ1abg9xEi2ORXJF7nvhmO0zqKMK+H6dLUWchggnReSfbaJxzwvL1XcspOoHbAoKVYMpggyD2ww0uPKlF3KgV2ACFRC7gElRYNEmcZ3Vh7O9zbjzKa1bVL3F1rvTIAJ5paAINpMek/tiHgPBK1USqQpBWWMC47nAmjxSqTPmuPZj/AFw++DuPioyUaiAk2DbyfUEHeOkXj5TCFRUvk7QuZ9VVAz8TqIzFHYQq2k9S4P5xj3/jGojTT1tOgtItAvvH9nDl/wDhNHymUM3mEf8ANO83MQLab3G/rjOnylWg70aygmkJZgZBBJIMHeZ9Di21ccTPZuVuI06rViVqEk3M7etu3tjtc9VX411DuP6Ez+eO+BkMuoz13M2kx9MTZmqOa1tvntiORjdVNOPBdEmrnj8TSsNIYAzf/wCj/vis3EMzlXDZeuyFrHSbHtqUiD9MD20sFlRftbrB/PHWYD5dkYzIZXUMZ2uNie2HRAp8ImZ7ajquHsz9oXFaR0VKgVonmoIDHf4Y/LAvxJ96rZalnMzmDV1uUVT/AAgarwIUSVOw7YG8c8Q1c0QagUBTygC4ncSbnvjRuGZZMz4eRTYUmloH8lXU3uSk3xXcAExLViVU2PSLnDqhNCgAmv8ADnTME8xBAOPqmWpVNKrTYEGDTCwZv3kY88VvTptTNJNKAQmkxp62+ffBHhGa1hX1DUqyRpO91knvHbviLvaao64vHogin4YpVNTeXVUL/iCqSLRLEn6CPXFvgHC3plmouIEA09XxCZN9hANp6/XBevkKtcagNSTBltI+gJOIVy+iQN5k4yt2hl9rr0mtOyKzbdJLSppWmrrcNdXS+4M3mItaR0O1sK3iTgS1EFXLoqkCWpruwiZjYkdh67nDQ7s6sEOmqRAeNx1HaY2J2wDGdpoLM+gCSf4pncnrfGrC4O4Mx58Tg6Gir4brRV6lYkiSAcXs/wAc1E2BkaTa2mdsfZ5FGrMImkVFmxsDMGBEi4J7Xwvq3TGjQrtqnHM2HCMYqze/ujRXzAqpDMSIAkkyvYie3pg94cpxzB9Wo/F3tuP764QaNVgNIi+DnAuMGkkGSASVjp/THLj0zLkyBt4z8UqU9GtxBRdQIsw5tgexkwP6YB5XO+eoUgFi0Cf4Zi5M3P8ATHPiOi3lGpIhmXWsR/DIIj3iPnihwhrav5OYQOxBwMnsyvZRqeoz0eB1smWq+YtSk0K+mQIOxg+8bnfA3N8TzId6aQUJseoHrB2w30VmjpViVqaW2i8zAvO25PXFuhwbKM2mvS09nWQ0xaGW+/fGQuurxCbl7xV0qaqZ7lK1RWZcyW8uoNPMDAP8LA9IP5Tg62cYCWR2XbkBIDdQI6CN8T1MtRp1GRmqVgNwzEAe0XP/AN4vcR4vWoMq0ghQoCNdzB2II02job4LKHgTvMVtX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979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6" descr="ULBIBLIO-Gabarit-Bibl-VF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6178" y="-5181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890715" y="838200"/>
            <a:ext cx="7620000" cy="126365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sz="3600" dirty="0" smtClean="0">
                <a:solidFill>
                  <a:srgbClr val="E7021A"/>
                </a:solidFill>
                <a:latin typeface="Minion Pro"/>
                <a:cs typeface="Minion Pro"/>
              </a:rPr>
              <a:t>Salons du livre de Paris:  en images</a:t>
            </a:r>
            <a:endParaRPr lang="fr-FR" sz="3600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8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sp>
        <p:nvSpPr>
          <p:cNvPr id="2" name="AutoShape 6" descr="data:image/jpeg;base64,/9j/4AAQSkZJRgABAQAAAQABAAD/2wCEAAkGBxQTEhUUExQWFhUXGB8aGRgYGB4fIBweIh0dHCAgHSAaHCogHx8lIB4gITIhJyosLi4uHCIzODMsNygtLisBCgoKDg0OGxAQGy8kICQyNDQ0LDcsLy8sLzQ0LDAvLCwsLDQ0LCwsLCw0LCwsLCwsLC8sLCwsLCwsLCwsLCwsLP/AABEIAJ8BPgMBIgACEQEDEQH/xAAcAAACAwEBAQEAAAAAAAAAAAAFBgMEBwIBAAj/xABCEAACAQIEBAQDBgQEBQQDAQABAhEDIQAEEjEFIkFRBhNhcTKBkQcUI6GxwUJS0fBicoLhFTNDorIkksLxFoPSF//EABkBAAMBAQEAAAAAAAAAAAAAAAECAwQABf/EADERAAICAQMBBQYGAwEAAAAAAAECABEDEiExQQQTIlGRMmFxgbHwBUKhwdHhFCMk8f/aAAwDAQACEQMRAD8AWMlQ8xKjBtTsR+JPMjdSsAXK8pmbYt0lKhxAC65RQZ0gi4LEAm/fFbwqLVlMggiRHuJ+eCrU8ZeDQmlmZlAaR8MRizEKSLf3+mDtNTaxxBwJbuP8p/X+mC4TC6oQm0A8TyVWoSt/KZCrLMapOxOsQI7DCrxfw+KBVzRpaCYAuTt/FLn640jy8AvGmR8zLqDMB5JBIgaWuY6YKsbqMV2ifQyYbS33VCgPRAA3cEkGcU85lKaVWIpqgJlUbS4UdACReMeN4eBneVMNJuN95Ux88c8Eq0cvWJqUxVABXSYMGdx+nzxRgQCRvI6r2InVTNqByrRB6QAP3GOP+KFGe6OroV0ljCkiNQhviHTFqtxSmVqUloogcGGCiwJ7TuOkHpgQOHL/ADk/KP64bQOsAyEAMvPl5ffMnyfEDpirWNgYnmubn2k7n8jghT8RSFRq9UKIjUquFvvZQbb27Yp5LgtNjz1US8c1RR+oxazPhxFgqwqA9UYN9dLYB03BbkSEcWphQBUJPY0ztAFiHuIA6DHH/HwOk/I+o6v2Y/XHh4Yo/wCm49SlT9iccNkJ+EUx/mGn/wA1wNKeUXxSY+Je6kgzPwddU/wmPiP9jE2X8TozACgxMiACpm8mwpg/7YpUMlB5jRMdqlM/kDOC3D8vraFKo38LGstID5lSSfQYBTGOkI1GDF4kxI1AmBpgl/TeX3sfrj0VUgTRmBfe5je4MXv/AHe5mq1FG0f80/zCoRJ3MBZt6zf0xZ4ZRo1gW1IhUgaB5jM2/UygH1OGL7XOGMk0JRyuc0CEWogJltJib9OXeABPp8se5hWqoQ9S1oVydwD10EbnuMEKmdFN1pmlTUsYBNIkbwZ1SbdRE4vUsoKjNTorL+Uz1GIpwQJ/5Y6AxPLDRBN7YUv1jrg3uJxoKCQELezKfrA/LBTLcNVqZc+UpCsdDNzErewHUxb3xbyucSnVFPymYnqO/wCuLOczdGo601UsW2Om0jpcyDOFZ2lFxiiZR8P5E1mswo3CwQ3+GWsw9ew3GOeAgtmstqBDefSkGZ+Nd5vglX8P0/u61qY1VGKhaTAkuCYldDhgR+/TFDw/WQZrLuxVaYqoxMmAoYGZJJw4azEZaoV/caPtDfPMarVWJyf3hlpCacSpYCy89tLb/wBMMfg6l/6Ch7Mf+9sAPG/Esu+X8uhmDWLZlqxBnlDBzC2A0gmw9Thi8L5hVyWXUkyEvb/ExwTzOXaTcUVQi6jC6iWMTChHJMdYA29ML+b8S8NWkNFXMVCLABfLAEewJ+p/fBfxFmF8hibAJUJJE28mp06+2MerZ2lEAKY2ikFn1JEH9YwQJzZKjvwzMPmmfyHLBblSRygkxOrfBzJV6tJWTTTdqh0EFFJBUaoHTY9uuEzwzmMzSRquWp0gKgAlyBOknu9rnFiv4ozlEszUMu2ly7MHDaSVg7PItHTHFA200nt5qtK+ka/+MVxTDhE0aQwYKpEdDbefnOOKXGaymWSLzBTc77EDGeJ4zqCn5fkrAppS+JvhUggxtJFpjbBWh4rqZo2pBNDipqDzB0sAAGG1yfTAOMKLMztnLnbaPDeKXYamyuWaATzUjeBab74u5rxAKaimaFAWF1pkdPfCRS4oV1M7ISqnSGYLM7ifW2BNDxhJJem8mkqSGG4LEmJFjIt6YCeIbRWYr1j7maukNU00wsAmzdbbAjE+Q4yClVEpoCwEnS9o6jUx3jpbCXkvFFOpUZNNQeYyKoMHsIjVF2/XB3J5asWq6G/614bZQF5fnBttfBZRORzyISVL83Yb4g8TUPMy3lUyCWZeuwBm/pbHVDI5hdRM3clb7L0HpifM6gqOoB5b8uokkrFgJ/mwmgc3KajVVAFPI1jVpNWqIRTMhRAI5FQduiJ329cHVp3Mlx8v9sUM5WU6UNRg1OzkI38JUmCQARKn6jEq8QyxA/FEAAbnoPb8vTDfOJ1gPgFIJWalpK/hLU6SdRF5G4sI+eL7ZdybvEfyrv76p/KOuAngnM1KmaggOPJILKDKiZAbtJ/PDnWyZG4xMijRmi7srx8JFwZYdh3Wfof98FwuB+SSKg9VI/Q/tgmDgVFupzpwN8Raxl2KRqlRcSIJiCOxmMFMUfEeWNTKVVVSzELCjckMpi3fHVGU2YI4NmapzWdYqtIOs2MDU5JCsDdm065A6++A/GuJrUCp5ruEhTTCjQmmbCVBJiF7emF9vPoIBUV0QVgCzgwD8QCkjcXM3F/XDxwqjTfzKqaDUILXWViS0BQw32B9vbCspG8dHBNEesTsr4e83zqoqBBTOlUYSSTBuRYC+98RZ/gdSmoYlSCoJPYnp6mbfMY64ZnydSfA1ZhpsI7CxgR9Bgn4kq1lrBWqqahg6FAWLTICkiD0Ekm+KMzgyeLFiewdvf6we+fVmKtT1VDyDm6sTAvB3gRb5Yvv4dqRTZsnmAunSx0Bp5CLBSb6iCCRP6YF5Dg1QNRrsSJqq11MhQ067jaBvjU8/wAZ0ZQVXVqp8zSdCrvJ7C1h7E++OyZytad5JcFmjtMu4jllprKecjg7Mjrb5qNv73wPGff+cn3M/rjSuMZpcxk8y6a9PlNZqboRAM2NhtucAqvF/OyOtkoPUJZCgoopBDSAGAkFli/cnCL2hmrw9a5/qA4fIxOrZ1hBApkzuaVMn6lcT1M2GjVTp22gEf8AiwxQzZcrLpoM7aNNpjY+sifT0xp+R+zs1aFaqaQQhA1I+YdLbkmOnLAv1xqNVIqpPWIVLMosnywGJnUGM/LVOI1yHlkVJqc4DWYHe99IEb9Y3xzXytSUCU2YMQBCtJkxy2ve1uoOGWrw/MUUqN5ikU2IvTI+EaZB22A/3wmpB846rkPHSBq2aLV1q1alVnpDS5ZVtB020kQLxN7nFirnqfmGqpOqCKZYNYdZgd5uMEMpkM0aDZo0lNOpFyGHKAQIBBGkxY339cVqWRq6QGyjMpFqgup1sXADEQJmIm8rvYEUl8xyclV85Uo1BUmkcwlKk3MWvMhTA2mCY/L1wY8KcApVQtNs1SVmkkFgREMQCRebAEz9cAc9QNVTVpUXCL8bAEgG3xEEx843wPaiw3VhabqRY3Bv0IvglQesAyEciNRylLLqCah1KpNHy2V11ioZ1z/DuRIvbAam4LltKHukQvyFMiPYYFjE9N7QcALXWBsoPAqNGdo06ejXQy8sqvNOrU63hgapE9xGHDhnG8iMqS7aKohVRDyxbaFgDfvthL4VlkDIGp84XVzISpGnVPMpU7/lh18/SiqEpFdS8ppiCZi4FuvacIxCkAnmXx+OyBF3iXjCkyMnlhplWDgxpIIMEEGSDB6YQuJJSapqproUxyDYRE7km+/zx+i6nhakNRNLK6v4SMvBBmAZ8z88LviHgyK5p1VyzhoYRQUMg2iZm5GqcO3+sajIBDlNLUx9OJNoFMUwwAsOYx3IANsetxqutMLyqrCByC4Bjdgeoj5Ytofu1XNVKNhSAVbnrUpi562B/LFx+GJ5gNQFghYOTIWUdde0WmoT/pJ6zhwAZEggwHUpV6rKpBY1AGUAC4vFl6223xFxLh1Sg/luCHABKkEEWkSCO1/ng+2a+7Vcs1MqHVqc1ZUlNMIRa4H8Zm3MPlLx3jnnu7CoHq1VM6VaWcqFGkgQAJPuCw63NQ0un3xcpcNLLTZQ7agWfSs6V1FQR68rb9sdjg9XRq0wAJYsyAReIvM8rT7YPZWm6olPRpIQq2qoqm6jaNREPJuNsEhwGtVVgDTXUGnSxN2LTM6Rs7iNuaemAWAnDGT0ifwCnqzFIRPNNxOwJuPljQhm6eXOkIk1aYBJtMAgTAuL9x1xBwf7Mq9qnZwCSwFiLkLHT/NgtmPCNKgp+81kLkmytMibG8kEjp0jfE3aXxIV5g3hNSmruyrSUohi5iSYESxBMDp3wSbiFXVTCABBA5W6ALvG9wR2g/PFDzMtQ5l0WsSyq24JAEjcwT8sUv8A/Q6A+Ggr/wD6gv6EH8sT3biWUhOal/LZTMZsikvmAtUJGoAAANqsQZEe2JX8IZ1NUAqFaDzASTeRe49cU834/q0irHJIoP8AF5jzcAgCNjH0x5V8ZrmAGehWPaMw37g+uO02IVyKpjVlgtGmaVFVpUyZ0oIE/K/TFdqc7k/U/vi9Rogm5xaTglY1k0geQUOokwwa2mPQ3xYspmfS0D0aEMDIgT+hH74uavTBarwrQbgH2JOB+TyBWpVNSoSjsCg0z5YiCBJvJv0wPDGCt5yLWcd0dUgiZBBEdxcYkOCfC6IBlvpgah5TtJ84Dz+Vp5gmjWprUMisUaRJjQHIBE2tjxeAUaQNZMuiaEN6djpAmIUwbDrh4+6JPm+UurTp16ROmZj2m+OstSvCje5w19IL6zNc34Vy9ekso66kUo/VVPNA1AgT1Hr88L3iHhGXyzeYa9Xz/KAoSAZ5irdIsrWJ9B0GNP8AGtapSpMVMHcGJH0PW8YzL7XMudeWCAmQ4t/oP74UCzUswK4xk89vSv5kHhXO6K1KhJMyZcyRMcoIsAx6AYZafC6tHKGlzupbVrGkCNQaIL6iREbbXwi8GSmhVqlqkE6rgKY5QYNjO/XFrxdxzNUDpZhVoVRKMrtBsJBuYM3A7EROFK3YEngYijkNftCVOghqF/NNJUhjT1FfMk6SoLHSFEKeaZk74V+P1SMw8EXg2dWDSAPiUkGF3jr0wY4N9olY1Y+7eYzrpC0yxY31WEEmwO37Yi4fw1EpuKsAKAax5dSahKiPi1AEDY3n2w2jSbhZ1ZQq/e32YuZtvMKIJmyE77sTI9IM/I40ACi3DqQptVOYRRqUNUIF4IK/CBF/lhSGXRU3/EgqNouxIJMSZEX7WxcfhFRER0rBCR+Is6WMdQZgz/KYj1wWXVx0ksb6TGDwo/m00RURqyKy0RUqALJdizGdtIM2Bv6xi/x3ItmD5ZcAJy1SpHKtgWXUo1xf1uLYRqGdUHLaKL1KtAsxIc83NrFgpgAm56zh2TiozCJXpoxZmIZeoYCSOx7+0m2JNjHJmvDm3oeVfz9YS4n4hd6Ry6UXRxTZV16dLKqjmBBt8hv26JuR4nXp01y9UCkqoRrP8UfCCByzeQR3x5xriy0K1ZEc6QxVZvK9RItHTtGBGazrMQKoZFYIV5TDAAiQW3F9xhUDNdyvbEx4iqqb2v4e4xp8OeJXyuXdaVCk6mdbtMb2LQLiWCAHthh4b4kFKm7fc/MroioWWdLAELpspssFjIsPpjOMrSq5igadIGSW1CYU6QTJm0AbD3wzcH8SmlRNPyqtQEl/wlLm6gQQNhbc4Zg3C8zOmn82wgtvD7Z6rWqUHUDUBB3+BTIFhF43xV4X4Sq1kquHQLTZ0JtErvfUf0w1/Zo9OpRb8NWRapbnIkjSo2g9r959MWfD1Cl93zjPyTWrlNPXS5t2ggafT5jDB628pEoGNnrDGZ4UGYKkA1k1sW6QiJywJvP64np+G6hKnXTsQY5rwQf5fTHuVrjzk1HTpokDXyzJW41RuB/e+C/3qI0sh78w9Ii/uf7upUE3LaiOOso+J+K5unXy5TQtMGagB1fxAXBUNtItPxdDGPeOcKrVapqHyxYCNTdP9OLmYRahDOiMwEDmuAdRizX2W0dcSPmGJuoAPWfcj8gPmYwzWwIbicCihSg36/1EDxn4bH3NmIFNqaS5R5FTTcalKDtvPQdoxk9WszXZmYneST0A6+gA+QxuP2gPGQr+qkfkcYzw+gFqUjXR/KYFhY8ygG4i8T1GHQ7GZsq2wqUaaSQo3JAHubYYeB8ONDM0atWpSim4corhnOmTYC027jATN5VqVQB0ZZhgHEEqdj8/64KcMrBnaoFGmkjMQAINjba836bDDknkSagXvNBTx7kX3qOv+am37A44pcZyTlprZVpYldQCmOg5lFxjPPEGSYRX0hUqNCibi0iRFpAJH0tGBuToB3Ck6R1Pp6dz6Y4URcYuQSJr+tGUeVoIkfBWgAEgE8jiLE/ljmt4Xy7nUVcnv5jn/wAicJPCsxUpEBFWmtmBjmCkQWBA3IBM7me2OfEHFRrGiqyDUutlgFoUc0rvMz2E9cTs3VS/hKbkRmzvhBGGkVqirq1aSFa+krvAOxNsCk8BBGDJWuO6H/8ArHtKtnFXLpNZGJfXrE8vKVnWOwJHocc/8XzZa1WmFnTD05MjcnTEDbrggybVe87znhSpUENVntzkAfLyz+ZxKeGZoKFHlGBEwL++w+gxfyecrOsnQSBzAKRB/wDf+X9mReMJ/FMizQCQD6YkcqcTZ/gZgAa594jnw6kAdTdMMnD3FUSGkD+W/wCmFDL00IVm5yQDLX6TYfCPkBhu8O5smiZNw7D6Ex+WDj3MhkFCDeMcTpUK1KlVYq1UxTkfEflte14398TVKg2t9MB/HXiWll6lBKtNvxGJSsAp0GNNiRY81xGxkY5zmTaorIWZQwK6kJBFiLEkwR3P7WZxRnDcS3XoDfbHWQqAuFkb3g/0xnfAmdhmTQzhr1aMaaTgnSBUsAWA1cgKk7G18MvDM9WihVFBdJDeaihlZbWekLFhMygGq4j1Sjc4GxNGzHEqImm1RAwQsVkSFHU9hcXMYp8CzWrWYI237YAZKhl6L1KilKRIHmMXvUYnrrloABMd37jFjgPFEqaijKe4Ugxc3ME7zO+KswsRe7pdpN4/hsq/cR/5LjPfHucRBlnqIXRg6nSYIlAQQfQgYf8AjgWqnlsTpaxgwdwbH5Yy3xrUL5UhyDorMi2iAFOkHuZG/r6YF+Kz1mpRfZqH5ST61/EUshmzUZqGpEFVlCh2OlT/AJokE/DteemK3iOs6qlBzPls3qARaAe3W/fFEZdpW4kkW6gyMNnjHhFSt5b01kiQwEDsdX7fIYqa1CecWaiIH8FZam9ch6vlvp/BjrUJAF+kCcRZ2m9OpDqQWUz63vtv6+uGDhHhOqtAtUpoWlXpwedbEMrWggiDEmCMRV8u1f8AC1LqHOpPpMi3ecIcimyDctjBUrYgrJ5pWZJsAw1E7W7x3OCbVtQZj6sN+vWPUAnbALJZJxVoB5ValVRuP5wG+k4aVyiFKm8qfLiRPKCD1/QdTigZUFyRxMTVbxd4DQFTMqrVGpgg8ytBsD1ww+H6xonM06Kmq9Kpqp8y/CywZLHT25vfEvEPAaJTB80uWAYcoiCQDG9xOJ/DfEFyDmmqDzELoavKdaswEOrRYESLiIIwjLbVKY3KAfX9oYy/hvLVqSvmUNSq0u0MwhjEiUIkCP1wK+0LgK1KSZhKlOktGjoFMyJCgsqp/jMkR6DthwyGbFdVqcvOSZVAoMEjZSR03nphT4SVzLVMvWIakdJ5XCkHYTNjtFr/ALpxxKuTktm3iLRrnyQqFpYkQJuYM7dI/fGg+GvGFDK5QU31K3mMwfSChBVRpgSSbSBAG18VMx4OyiA06GfCMZ5TpqtAEmPKggQCTbYYEZ7LZN8tWjMn7wtQ6JUrTdZQydSAgiGgTM9L4axIi5c8H11Vqi06KuGkqDpkXHw6iLiTYRv6YJ8Nqt93r8oI8zMzF4OpzAjpPU4AeC1rT+HBZQ0luoaB1/XFyhUcUKmnY1K+/Uann57W9cTdb4iHJQFiEs/xKnXyqAZo1KnmIDRtyAIRN11i5jeL4H08swdbkDUPn1x9w3j6Z2tlwaRphHAaazOCDp6v8O3tcdsMnHspTXy2QXNQCzSI0t79u+K4sbd7j+I+srkde5yH3ftKdJObbAzPU21uQxi+xNoGC1Nr4ky6UvIrO8Fj5m7dpAgSOvoce1+Nj/UoHn+08L8DN5mJ8oi+K+JitmSMq7mm6ImnmUFtiNJ7mLxfDK6L94y1OxVF8vvOlgrfKUjCZ4coFqysCB5ZD3E3BBH5xhu4ZlS9VG1XpguZHeqzH2mYx4eQi6nspdXB/wBpYLVKDR/Ay2HRWtt/mxS4HScFkdQiFDvHNsJkbiOs9cEfH1ZgKJtEvfr/AAfLthd4ZmSUrwYIpGI3ksotgqCVEBIDmM3Gcj51NadFRpNQuzLBhRYeszIsYscCvD/hl67PpZFVWsWYgsJ25QSJG/uMRLxdqlN4V/NZNHKG+ERAk73lid7nDR4LUplKc8r+YxabH4rfkJxHMzIm3U1KIFZ4Y8I8OZsy33qmjeWtlKCx5Qt+oC2+WEnjPC0biecABKKxYJT3OqCR7AkyPYWxofD+KgVlDwGcldUnn3YDsYAJnsLYzDivEtGcrVqDSz1HIcdmYwBa2DjvgSuWhRIjVkuEa8olWrmK6spcU6WrdhUcA1CbnSAFgdB8sL9fVTosXiamokCxAAFyR1J39OuPeFcdd2CVHJkEiAxvvEDqZ/X3wdQUhTTzY5CHcmwADSDO0RAjrGC1q285QrpsJarcOqGhlhWpsKjGVpC2nUZGo26Abkx7zgPW4LmWquQpUSRdgAdtgDvvhn8T5lqlM6HUViw0ydzuIjewkf7YoZLia0lKV8yrvqkHrFt7bzfEWIWzXympcrhdjXvjLwupNGn/AJAPoIwYyHEBSpVixMK823uq9/U4XeC1PwF9JH/ccT53iQoUa9RgWChGhdzcLb1thxzM7Eb3Js/naWZRvMo+cKfMuoowJIBAA0tvpmSALdYxXocZqtIUqIpMVQGYIViDJ9hc4m8O8eXMhnWm9NIt5giRdN5gtyxGqYg9cVOPVRTp1GAIUCyAhNVJUJdQrFdUrrmZhVtJ3oRvBYqJngPiLNnUUrSpK9FqcU0VdbQjSYElyOb0vAGH/NB5HksFc8qsSQqqZBItuPTqRHbCT4T4PlKObpKzZmlmRT1BKy0wtQMu9M0yYIEmCSbHqDhyzdMQ8doBvfdpkbyYFj0+WC9GTQkCCTl6RzFGi2bTUUYeVC62qmDqgEgCxADEGB1N8EvDOUFCvVQ1FZwgJVRsCeUnpeDbC/xCqtQq5UUqyRVpZhUAcCAecWDKQTaLWtg5wmon3ms8MHrQTqaZCWHSxj5b7dVZdrj6zxGDOVvh/wA37HGa+PBGXqW2zQOw6iqOm/ub9Ogw/Zpvh/zfscKvjbIKMs7LGt6qMdR68wkD2OOHIlQ4GNl8x+8zP77yqNKDSZ1RJaNpH698aFl8zWzNGlUpUsqAZ1AgGbleqEiL8s9r4Ar5NCNQZ8zUBWg2lNCMSFDMC28kQSDAkwbQweF+HPl6JSo+pixaBJCyBYE+0+5OHL7WszUytTSnnzmSSjuqlUZgtP4bDY7WsMAqSvTK7FncLO0Em3y3w18UWXPc0qg+qnCzlMyHCkESrK1wYBBn57G2AoBWorsdViFaxVXVSNVenWZodZlQ0ht7SQDPvgZnc23ms9MlCakED/ETPsRYT0xV8Q8dNWvKAqBAsSJ9/T0x3lMtUZKrkgpTgmoTczcQPiYD62t2xwWoXyazt6wn4f4pBekxm5E37yDf1x95zGvUYoDLdj0a3zsPriLjFGnQ5qQbngnVvoK6gRJsCTYdvyr5TMBwzX5ELm/Qc1/ph0ejcRkPsnpGKl4zSktOmlBtYB1BuUDcyu5MydwMdVeJZA0av4VRNU6iEWzLzcst0YT0EiMG/sk4BSzKPmqqXD6FgmDCqe+wP5nFz7TPCVGmhzVNOnl1VndWIAN9u3z9MA7mzKrRpb3/AEmV08suWquocypiwjqGkEGwK2js2O8pVp1atSm3/UqakZVLGSwMaf7uMFfENOk2YKlJAKrAYgyQInuLgERMbHDD4ZySpVavoQFEIGkXlrctt4n645RYJJqA7MAN4J4dwqqtVvPq66TUyoYbq8qQNJ2+E7dse5GPulRpuTmIEW5nbr3thhy3CR9/TNByaSl5pMNqjCJAIuGBaZ2JtYwEvxZ4dqjOVUo0m8okMgB5VDCSLmBDTb2wEG0XMou514d4E1MIdWuo1T4EvCgTM9Z9th9DWbpkVKYKkEt1EdD3x1w5xl61JnBuCIEEzAF7x+eCvFeJU6poqhMh2Yggi3lsPbr0xqXGh7Xjo9R9ZHJkK9jybdD9JXoU+Y4AOeWp1ktH1Iw8PTHlAqFiRLGlpJPZTpEqOpuT6bYy/OcaKOVVZhpPqZnG78YJyKgHmZ5n4N/qyPZ/KP1nnCuDVaT6yIWCIJ5o6TFp264ZMnRWjQr5hv4gEAJtaTJ9p/LE33fUbCbTE/XAPMZfLmsUqMSzEDSZ0giw3648gizc9VdhtOfFzg5WgE06dRNjM8ogz6gbYXMjRXUFY+pj8ulhH6YZ+KU6FJqSs4GmorFb2UdwNhgLw/MqubqsIghwLEi5n6Wx35SBGTkGFeG1ND/d2DC50s2xE9PTrHScWPEFSplzSOkgEGDqB5tth0hhv39MB8sKjliKivoP4Y1WuOm17De2+PX4pUrVKFCrutVB7y6iRHoT7iMTolquaGVVUtp54P3tHHxDk2amW1PSWkNZYXNheIi14m3vhD00FAKOWJJHMkGwn+Yjthy4Rmq2azH3ejp1M7nUwJCLqLEx2E7eoGGzjX2VoMs/kMprASCUALkXIsYBaN4/fAxaqNjaU7TjAIsiz9/KZLkkmutRdKWN3MKGA9Ad56DfDFm83Wr0jUMQ/JCjZCyq1tOxjcmeuFl3MBDsJ+RkzbufyjBLIcVCUdE8y7A9b7x8/wAsFr5ECFQNB25leo1Vc4Vf8MsQGNuVTtcbCD0i84i4nweqjk6fMk/9Mkx72kHE3DsjUrVAYNTW3MF+Lvebgeu2GLPrXBiqaen+EVUDdImRBxzMQQfWTTHa/SH+AvNIjs5H5A/vi7VUstUB2plks67qRNx6jAzgDWqD/ED+UftgmwJ1AblGGEnHiZ7leN5ivUpqEr5mVZUGYqAIykMG1gKFIsTLMSCN7DBXwxnqrlU8miFrUGfQo02ptoBqO7EwyyAwMS2xvhi4TTNOilJUVkABIAEMTOo/DAbVuNr4iz2TQCtUrDyqXloAEKAlKaktTss6ZgwN9trGxYGIFI6xf4bmUz3E2arVXTlvgc7OvngQxO4ioVG0wvfFXw14vp5cHLZgNoSoQj/FoUMYBvPL3E29r2eD8XylfMUi1B9SuxUl9csza9VQADUZAPYQLGMMw8O5IHlyyk3vp2nsWuPTtjiwG0WjyJTqUlDEBlamJ0w4LQyAgSxkqXDMCbc4+VzIZT/1KOAUGksy3I1aSsSQNwQY9PoB45w5aVdFpwiaQQgEhRcGT6m87nmw4+HMk9VECxqYSTsAPU7xt+WJ6yTpldFLqlLjecqLQc01iqAfLuCCwnad+8EdMZfSTzq9Vq1SpyqWLNcggj4pMXuI6SO2NY8Q+DsyNFfUhNNgXQEnlmWIkDYdO2Md4uWV3V0ZXJGqRG3aN5sZxVQeJJzweRCj5urRFKoVGk7dRNjEx2j8+xw8ZGuKqLUXZhP+3y2xmmSqPU/BL8u6hogEA7k9N+tsThfxNNJS8LzEDr/TpI7HCsvSLqttusdeN52nRZTU7Hl6kbfS++EmrWXSdJhS7R6CYF+sD9Tg1w1KVRJkFoAYbm1r6rxivxzhyqqlAAJg22m4NvYj6YRXANGZxm1ZNFSLPZWmGDIS2vlX0J2uMXMtwxpp0qWp2qgrpC726X2uf/qcCaVLyagvqAAbY7T6ex+mNQ+xjIqaubzBuVYU0O8BiWaPoB8sPRPwmzjkcRf8beGq4RazoxpBVRyFjTpAS/oYj5YW/wDiDGg2WWdJAtYGJBMHqSAR03vj9HUitWkyMoKs1RWHca2H6Y/M+YybDOPQpqajLVKKo3YKTMf6ROKFdvhFYkkzVPA3EPu2WWhQfWBznWt+a9gGBHzxB458QZg5SutTy9PL8KGY1TcsxjYdMecHFe7XQTBlOo7k/wBxil4vVmyldCyPUciNPS6gTO2JqwoajvNDoKJURI4k+rO/66X5rTxpeW0BmEAAg9TBiW2Mx2gn/fOKFNGz/OTHIykbMyogifcH6euH7MkBGYyQqlrb2Gq3rbB2O0jZBvzhKjQE6zcwIJJHL0Wx6YocVzM1DIFgBHy/rgHwDxUK+o+RX0r/ACDVFp5jqAnrYD54Ouhc6wjDVzaWHMJvBE7jDohriLkYdDF7itcF6XSCcfZJprp/lb9AMdcbX8RLWAYEgGNxjjh1OMwtv4CRbcaht3xfs2P/AKcZP3zM3an/AOPIPvpHKpVU6Q8uw3LMrFbwBqTfaYJMemAfEvDVCfOp01RlIa09O4mDP63vghXqTVYyDLEyBp79OmJ+HqHqKtQgJrAMm0WJv6/vjP2jO2TIbPXYTR2bAiICBvW56mc5XgNdkFXyyEgsDa477zhKz3BAtZnZXDB9RQkCDMweoxu/EMyBReP5YEetsZ39p6quZRhu6c3uDE/SPpieXYWDHSq4iJx+mlQa6qaIB5gZA2jVtfaAcLvACgrK9RtNMfEQJKg9AAJJjphmzTIwanUMKwj2J2wv8O4SNZp1WADD4gbAgwPr+4wMbeE3AwtlAhVqdHyfMosEDVOYFpuesG4MXj+yNyyA5yi6amUOGJiY03EkWEkbYl41Rp/8lG0gnXcSNZtEwDED6/kZ+z2np86RcMgP+kVG/XBRfzS+TMSownpIPBniYcOqtVrUHYVF0AizC4YwGiZgdR0xpTfaXQRkDrWlhIGlenQnXY4CtVQU2ZgCFBY2B2E9cLfEeFLmvKejVpwWY21AsJAgAK2lhfVJi0gxg30infc7xazimrWr1KYhNT1J6AFpCz3vGIfNAUt1EfnP9Bhz49khlaDCVClSAoBva5kiOoG83wh5XPugYKRcXtOOS26cSbEK1nrN6+yfhiUMlTrEDzcwPMZovpJ5VHpEH3OD/ibgdHOqq1BdTIYC+1x7bfTGC+HPEeZo5ev5dZ1VANN5AJ7A2G07dcMPgbxFXzj1FzWeq01RQVKulOSSRvpvA6euHIuwYisLDAy1wFuZ/VVP5t/XBpZkER88K2T4jSovNVwoKkX9x2vhiyOaSogemwZT1H79j6YhUoDYlti3V/oMJv2kogp0GZmLayNJY3WAW9oIX64bi2M4+0es33pFJlRSBUe7NPzMD6DFMYswOaWFvCdbLDMLTSFZlBVo+OBMW2NjIPUHDtmsxoR3MkIpYgbmAT+2Mcy3D8xSNPMIjFFIcVF2Anv07Xxp/DeMDNUKjgaPjS59LH88KUC7g3HOUt7QqKy8UavUFRRzkXUyRubf2MaH9nPE6KU6qs9OnV8z/lsyhgsAjlnaS1xjEXrlArKSCJFsUlqaiS1z3N8VCdZLvNtJn6i4nxZPLfVUpqCpF3Ubgjqcfm/jAAeoinUoqtEe97dMU6oAVCBcEH88XeJZo08xmAsQztNu+DvEaqqDGeBj6jmGUkgkEiLGNx6YnyPD2q1Ep7MzRJ6Dck+wv8sMNfwzSVHCmo1RVNzAUmDBjcDpEnphyQIqKx3EGeEag+8hSTDKRbvv+2DviqpoVUBI1X1HuDYfvgb4M4aDWFV3VdBJ0EgGNJv9SBGGnxHwJsytNqRU6WMksPhIGw63G2J2gezB3JO4G8T8lXKs5qnm0QDPa374M+HM3UNRa6o60w0s6gquxkFhAa99N9sEeG+F1y+mq7MWPKJUACTcbmYH0jDTq1IUbmXSTft09N+mBl7SNOkcTZi7Gx8RuzFDxZn6wePOq+XVSQPMYCZvafYnvJxe+zpFpr5hWKhYgkjoogafTm3GLecyOp/L82pTqRpALCNRmARMiSIkdcXclV8vLIlbVMfEPiuZsbnCHKNGxndwyuNXWXmzC1RUSAg1FixBYtINtJiO+EXjPmeQ1Oo1NayPJFOIamBJaBZSP5b7dMOK8RVsk1SH/B001LQRzQAxgXjrM4R+JFPKbTzGpOqodyAen8oJH5YRKrUYcpo6YK4ZWpiqh0u2ltWkGZgTtHeMPnBuOU6iy3KQrFpBgAAjfa2F/gdQJThVUHSSH6kTeZ+n9MXuGeQKVXMupJIPmQxuI6AGASeuK4sqWbHETLidVU3sZqnhzwnlxRUlFUsJAQBQoN4t33M4o+LOGJlgKtNiqHla5MHcfWMUcn9qWRcAlqlIx8LoTHzTUDiHxv4toNlGQFi7MpTli6uGnmv0jbqMW72jqktBqrio3iFA7BVYMpsQ2/02OLWQzmbzCPUFbyUQgLKBmckjYteAIMjC/wAXzdGtla1ZFVGGkNzANJZbAL+vWDghneJVYpywKhVLaRA+Ebftif8AlNXjG8p/jKD4DY/SGq/EKSVBre4BJ3J23MYXB4xTzmHltoc7yLdNgP3x1xQhzTBbpAbaJiQevy+mAnHeBeQQymFMAEsIv/3A+4xnUavalmXTspEM5PPTmNCVNKSWIDRMKek97xG+OMzWJcSSST7k4TVDJUgxIPQz6jGs8C8OUquS1s3PVU8y7p2i/e5HyOOyLVeUnuQbiFxjOhXtBI69v7Bxc8PZIVWYtsqkE/KP6n5YH57g4ptVV9TVKRAY30rPwm3fcTg94abRlWaPjLXkdJHf3+uKEgJtJJZfeAOOlfOqEfCpAEegiPrjY/sq4UlPKrXcA1K3NJ6L8I+ov7EYw2qGCa45S0aj33677YafCHjyvQBpufNpgDSrfwAdFIi0dDa2K+yPhABqb4zbfE3DKVfL1E0A8rQBabXEjuLYzPh2QahTmjQZ2AIRdQHK7avib0id9sF/Dfi+vmnZfKVKQX/mBiSTMaYOx3+n0u56stJHc/AiEn2An9sLyblq0rUUPEXA62YJqVKbIPJ+FCrMCJMWMNfp1wk8CyVGvWdCzLKcmlgeaOYDUBr6xdca9wbOebQWobys++0H5wT88RvwPKFvMbK0jUNy+m89/fDAUDRk23INTJH4RVpiqro4UqSj6TpfSTdTt8gbTihw7LqxK1IUwDf8/wBcaf8AaDnUy2VTyRoqs2hI6Luxg26AT01dMZPVcuSzMSxMkkySe5J3OCoYggxH0IRW/uhniPD3qfjUmFRHvA+Jf8JHp++GfwNlKtAVDW5FYLpDEXNzMT2/u2FDw07GuoUwDJb2A3Hr64dFEdP3/XE3DezF1DlR+sOvn16S3sP3wE8TZdatCtUakupaRhiZYAc1ugvidcxiDilQvQrIN2psB9DhVWjzCTY3MQa/FatRFpu5KLsuwnaT3ONK8NZMDK0Sza5UFSRspuF+W04yuhSnrHqcaRwLiCHL00VhNNQpG1wNx3mCcUyBRtGxg5DvuYleLcqKVeoi/CGt/qUMPlcj5YC0mw3+K8pSqVRW1tBAUhVjvfUfl/DirlfDBzA/9OhJRvxOaToOxA72Ow7YdWBE7LgyY3phRgOt8Ambgx6wen0wV43w2sz1qoov5dm8zTC3VdibMZOwk4YMp4YigozFNm8jUTBKWZgxHc9bgiJxJXzjqlRqfKESV5dRA0iAWI6Tba4xM5K4hXFZpjUoZPLOM/KoYsSYgBvLGq5tEkjf54OZvhVWWaspUEHmUg9D/Ke/fCll6ebRzUDMpUnn1x+9x+WGvini0Uqa1KSkubOFqHQCRuwKk77AGPbbCmnbmOA2NTEvhqumYRW2V1LNB+EGSfms/XGscPrZWArw4ZZkHSwna0kfXTjJMxx2u5Yl/iMkBVHWegnF/h/GIl2lmjTFgIF9/f07YY6hvFDLdLcdqTtUqrRQEqhLnSC8AuTzabRHUd/XFvifC6pUGbE7QVHTYE3i22ND8D8NXL5anKgVaih6h9SJieyi3174KccyaZik1JtmBg9jFiPbCHECL6zQvairV0mM8MyuvNZdnaAGBLGeZhsL7mTPyxxneINV4igqAigiFAFbqBvYg7gfTE+RNSk6JUFlOzCRIMWtG+LHEuOAF0amkUyQDok+/wAW8dsZ2JorKkF6ZaFecj4znBWp6SrveymXtcGLmO9sAeM8NFJaKqdSvTB1EEaSZBUyTBHrhp4YiOFlKRiOYnmPy5u3cYt8W4cao0sBCkQiwJjY7avqcci782ImXIrCgKiPw/hLmm6ioNYUkIIk3JiZgTI27+mIuHZtaSZmnUVmZQs0z21BSPclrW6b3GGPhPBQrlQ7hyQQxUlYFiC1gcFl4IytYUxrJYNo5puxk9b3GxmMPYDMIpYsq2ePpM7zKUgyPQpVAJk6gbWjlO28n36iMTeKc4K1SkEUKdj6lmgX7AQMPOY4UC2n7zVVoB1KF0zeZ1IQdtre84j4r4fzOkGj5eYiLPREG8z5iaQD7A7YKZRQEXJj31TJkyxep5aqWfURA/vb1wRzuerKi03Gll5TJFwPhsP1wwZ808kxZaahqyAxr1eWytDqrDcEx7QfQBJzebLuXYkljJxetZ90iSqJsTZ9K/mF+CcRC1wagBJUoG7E7H62+eKOdzwaqXHc79YsPyGL3hTJ5eszrX1hgJXS0A+m07488U8Hp0dLUyADI0l9RPrsMG11aesQK+jV0gbM1tiMMXhLxjVyv4bENQLSykExO5WCCPUXBjacL/EsoKZUCoryJOkzHoek4phsUCgiIXZWm0089QzQhBqDRLKSLiZmbkqvRusYAeJeJUUUJTMg8oTTp95jp62N8KXAc35TkEsEqKUbTvBFiL79PYnF7xFkaaVaRVydVOSGBOmTInV73/3xDR4qM1Y2BFgSrxnMl6KrM6DMD4QII/uMUOGypD6dQBuDsR1BxZ4iqpyrVFQxLaRAHoCd7eg+eLHD+H1ZUgC4BAkAntAPoMUsBYmdi2SxzNC4BxiiiMyA6iQdIEQIgb7D+mGNMzRqDTrVtViO9oIv+nvhN4JqNGHUoQYj0AIgzsJPTcqO2LGTQaGIgQ3+/wC+JBt49bDeH8hXTmpgj4NvnH/yxaNSY6Rhb8MKDWc/4D/5LiP7QCFybOrlHVljRUKm7BTseax2+fTFVNyZPWL/ANrdaauXUfw02P1YD/44R6NMmygn2E4+rV2cy7Mx2lmJP548o1mUyrFTESDH6YsBQmVms3L3BM4KNTWQWsQB740LgWSqZuiK1FJWSpGoAgjpc/njNc5lvLPcGYPsYP8Afrg94GzSK7pUfQGAKnoSNxvuQZ/0+2JuLGoRxsaMbsxk3ptpcaTvuIj3Bg4iZwg1OTp7rf8AIxOL+SqZWspKVPNje/MPkNvmMVaucejReo6qAhkRvpgmTtzWAtviGocTQmLqeIC4l4fpLRIXlbUG1uQCdQNiew7dMV/C2TKsQ9eiJixqDp27+2FbO8QeozkmAxkqLD6C2IZkeo/Mf1w/ctRBaMnaVV9arx6TVf8A8QWqv4leV6aIi3vv8iPfAPKcRNCs6IFRJAGsAn1g9etiTiDwv4hWnlRTbUSrNAm0Ez19SRizmuOmpRqVFWiEpwDI1EljAAkRiiYAibtFzdsfNk1ES5xPihAILlywuWiAL7DpM4Etm2s2qwIIBPLb0xXynEcsKf49NqrsZgNAXsogyB3+mBrZyRtA6Amfz/LEDhZjuZ6KfiGDHjKhL258/j5fCGnrmvTakjrqkHSDuAD3scU04TV0MkoGZfhZugIJI73sPf3wGJkyLdiLR7Rh54ZVp1cjUcx5lIKKnKecFoUhhcE9RNiCYMjHFO744mQZlzE6hv7j0+d7xc4f4YrrWTz6P4QMtLgBl9IbURtsJw3rwTI1adT8I09CljocRYEXJ5ouLTuB3Mg6fHiZWNKwRqG/b5/3cYI5bLFKnOSQy9LgyOsiY7jEMzZCdV1N2DsuKtKGyT129I7n7RadOkrVqZkQD5dr9wrxAt/McRH7U6BH4dKqzdA5VR+ROE3jnDWam6BtUFQJYKLHt2AZvYHAPO8N8tdS6HvE02sD2MgfpfD48gYc7yHa8AxPsNqvm5X4jxqqMy9RHKB6msoDyy1zY26774v8Y40VzVdGQEayARYx0nod/TEVDwhmazBmXywY+IEt/wC3+pGCfHfCFRqr1lqJztIRpUnYQJsev0xqKIa1TCrZBemSZbP02IAMEWgiPz2/PBXJ8SdNa61IKghHBI3Nx29Y7YB0eHshdXC6tRMSDYx+0nHtOiIDrKNE2/SMeeWA4mrHhs3HLhvF6BRXqgoBPwSUsSJO7ftgzw9DmcwqUvM8tFJZ3WABtCi0yCYkdMZj96qKCrKrggz/AAmDJ7EG57fPGq/ZTAyRf+JqhB78oAH7n54vjO8XICASYcq+D0MxVqKCLRpkdokRv6Yzjxe9elWahUYWEyojWp2MmTe4j0ONfbN2xlv23nSmUrLZw7JPcQGg9xI29cVdFaRTI4FRC8X5LVTyxBHLTcmesuT0GEt1xpFTKDNUKbVGefJtpiSSzemwt2jGeZukVdl30mJF5w+K+JPPudUrjHqra/yx6gM4IZDKmrCKhckGABJ3N8UZqFyKi5TqZUhWYGykD66o/wDE4rEYbDwR/u7qzKralhTMiNRAa3LJbr74VDjka4ci6TCPBUapUCgSBdrgQJ/u2COe4lTNeqa6FrjRBIt8vliTwzk/My9SPi17gxbSDf09fXEWZygJLOASsCN4B79yP3xBmBcgzRjR1UMOsE0Ki+aDsurb0w7U3RmVrwwB7doj1wq8T4boQVQCF1ROmATE26Tg94eyjuoFWToFlFiLSNZN5i+kbDcjbHZF1gEQI2gkNGjhTJXYrqGpRcibxe8EdNpPfFHNZunTUy5QK9oDXMDqvbbBLhfGKRIphQmgfDoCm8WMWI9cQcfyeTAXzRVpBixDJzLJgmVNxv09cL3dKJRMgLEVPfDvBmam78w1rqphivOD/EeoEx0BPTBDiHC0WoiJTBO0Eb+pm3XA6p4kdkqVMmIFOjol1k8sRCzAkbL69TgFwjiuYDrXrGoxnmZgbqd+lgN4HbHWNyJNkI6cxa49wx8tWanUhiRqkbX7exkfLAqcap4x4QubkqR5iAkT1MSVB9QLeuM5rcPKqG74tiyhluQyoVPuhzL8LbMZeqyAMU5gJ62kA7T74KeD/A+YzANVaBNNG0glgpLqYJA6hSDO17XjAbwY5evSyyghqtWGbVbSBsB3sTPW2P0bwmKahFsqiAAOmF3BqaKQoGHPXymf53w/m8tTFRUUANLILsQIPSbHYxJjCfxrOtnMvmESjo0mmw6FiajSeYzAG2Ns4tXnrjK/GWS8o5rSNK1Mt5gjoVcah7dR/mOAKXgQGyLmZZHgtasGNNQQp0mWAv6Tv/vi3Q8N1tShiiEm0mT9EBOJslxapl0VUVCpk8wMzN7g+2PavimubDQnqoJP/cT+mHLOeKkwEHMLZ/glOlQ8imQalQgs7W9vRV/ucD8/wx8tQCNU5WqSwAETG+020kb4k4blWNPznJYMSzSeYqIUm+52/PvifN0xXp06Q1HTJF/hJgmJ6emJ2QdzKogdtI2JgLOZRJYo4K20gbknv6euKynbthpynhGoqkuyov8AMeY/Rf64qtlMhTOlqtdjNyqgBfrJIGHXILqHJ2bSgI56/wDsAu2CfCaz0xUVwwpVEKuNvVWHqGAPtOIOPcOOWrtTJ1abg9xEi2ORXJF7nvhmO0zqKMK+H6dLUWchggnReSfbaJxzwvL1XcspOoHbAoKVYMpggyD2ww0uPKlF3KgV2ACFRC7gElRYNEmcZ3Vh7O9zbjzKa1bVL3F1rvTIAJ5paAINpMek/tiHgPBK1USqQpBWWMC47nAmjxSqTPmuPZj/AFw++DuPioyUaiAk2DbyfUEHeOkXj5TCFRUvk7QuZ9VVAz8TqIzFHYQq2k9S4P5xj3/jGojTT1tOgtItAvvH9nDl/wDhNHymUM3mEf8ANO83MQLab3G/rjOnylWg70aygmkJZgZBBJIMHeZ9Di21ccTPZuVuI06rViVqEk3M7etu3tjtc9VX411DuP6Ez+eO+BkMuoz13M2kx9MTZmqOa1tvntiORjdVNOPBdEmrnj8TSsNIYAzf/wCj/vis3EMzlXDZeuyFrHSbHtqUiD9MD20sFlRftbrB/PHWYD5dkYzIZXUMZ2uNie2HRAp8ImZ7ajquHsz9oXFaR0VKgVonmoIDHf4Y/LAvxJ96rZalnMzmDV1uUVT/AAgarwIUSVOw7YG8c8Q1c0QagUBTygC4ncSbnvjRuGZZMz4eRTYUmloH8lXU3uSk3xXcAExLViVU2PSLnDqhNCgAmv8ADnTME8xBAOPqmWpVNKrTYEGDTCwZv3kY88VvTptTNJNKAQmkxp62+ffBHhGa1hX1DUqyRpO91knvHbviLvaao64vHogin4YpVNTeXVUL/iCqSLRLEn6CPXFvgHC3plmouIEA09XxCZN9hANp6/XBevkKtcagNSTBltI+gJOIVy+iQN5k4yt2hl9rr0mtOyKzbdJLSppWmrrcNdXS+4M3mItaR0O1sK3iTgS1EFXLoqkCWpruwiZjYkdh67nDQ7s6sEOmqRAeNx1HaY2J2wDGdpoLM+gCSf4pncnrfGrC4O4Mx58Tg6Gir4brRV6lYkiSAcXs/wAc1E2BkaTa2mdsfZ5FGrMImkVFmxsDMGBEi4J7Xwvq3TGjQrtqnHM2HCMYqze/ujRXzAqpDMSIAkkyvYie3pg94cpxzB9Wo/F3tuP764QaNVgNIi+DnAuMGkkGSASVjp/THLj0zLkyBt4z8UqU9GtxBRdQIsw5tgexkwP6YB5XO+eoUgFi0Cf4Zi5M3P8ATHPiOi3lGpIhmXWsR/DIIj3iPnihwhrav5OYQOxBwMnsyvZRqeoz0eB1smWq+YtSk0K+mQIOxg+8bnfA3N8TzId6aQUJseoHrB2w30VmjpViVqaW2i8zAvO25PXFuhwbKM2mvS09nWQ0xaGW+/fGQuurxCbl7xV0qaqZ7lK1RWZcyW8uoNPMDAP8LA9IP5Tg62cYCWR2XbkBIDdQI6CN8T1MtRp1GRmqVgNwzEAe0XP/AN4vcR4vWoMq0ghQoCNdzB2II02job4LKHgTvMVtX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74" name="Picture 2" descr="http://www.lerapideduweb.fr/wp-content/uploads/2014/03/quin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5" y="1964884"/>
            <a:ext cx="4078312" cy="271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rancesoir.fr/sites/default/files/imagesweb/quin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60" y="1964884"/>
            <a:ext cx="3345366" cy="394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28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4751" y="838200"/>
            <a:ext cx="7515963" cy="873760"/>
          </a:xfrm>
        </p:spPr>
        <p:txBody>
          <a:bodyPr anchor="t" anchorCtr="0">
            <a:normAutofit/>
          </a:bodyPr>
          <a:lstStyle/>
          <a:p>
            <a:pPr algn="l"/>
            <a:r>
              <a:rPr lang="fr-FR" dirty="0" smtClean="0">
                <a:solidFill>
                  <a:srgbClr val="E7021A"/>
                </a:solidFill>
                <a:latin typeface="Minion Pro"/>
                <a:cs typeface="Minion Pro"/>
              </a:rPr>
              <a:t>Éditeurs:  coups de </a:t>
            </a:r>
            <a:r>
              <a:rPr lang="fr-FR" dirty="0" err="1" smtClean="0">
                <a:solidFill>
                  <a:srgbClr val="E7021A"/>
                </a:solidFill>
                <a:latin typeface="Minion Pro"/>
                <a:cs typeface="Minion Pro"/>
              </a:rPr>
              <a:t>coeur</a:t>
            </a:r>
            <a:endParaRPr lang="fr-FR" dirty="0">
              <a:solidFill>
                <a:srgbClr val="E7021A"/>
              </a:solidFill>
              <a:latin typeface="Minion Pro"/>
              <a:cs typeface="Minion Pro"/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320" y="2819399"/>
            <a:ext cx="7672450" cy="304292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E7021A"/>
              </a:buClr>
            </a:pPr>
            <a:r>
              <a:rPr lang="fr-FR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Au vent des Îles.</a:t>
            </a:r>
          </a:p>
          <a:p>
            <a:pPr lvl="1">
              <a:buClr>
                <a:srgbClr val="E7021A"/>
              </a:buClr>
            </a:pPr>
            <a:r>
              <a:rPr lang="fr-FR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Éditeur du Pacifique.</a:t>
            </a:r>
          </a:p>
          <a:p>
            <a:pPr lvl="2">
              <a:buClr>
                <a:srgbClr val="E7021A"/>
              </a:buClr>
            </a:pPr>
            <a:r>
              <a:rPr lang="fr-CA" sz="1200" dirty="0"/>
              <a:t>Depuis 1991, la maison d’édition Au vent des îles, basée à Tahiti, a pour ligne éditoriale la parution d’auteurs polynésiens ou de livres ayant pour sujet </a:t>
            </a:r>
            <a:r>
              <a:rPr lang="fr-CA" sz="1200" dirty="0" smtClean="0"/>
              <a:t>l’Océanie.</a:t>
            </a:r>
          </a:p>
          <a:p>
            <a:pPr lvl="2">
              <a:buClr>
                <a:srgbClr val="E7021A"/>
              </a:buClr>
            </a:pPr>
            <a:r>
              <a:rPr lang="fr-CA" sz="1200" dirty="0" smtClean="0"/>
              <a:t>Avons 18 titres au catalogue</a:t>
            </a: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Encre d’Orient</a:t>
            </a:r>
          </a:p>
          <a:p>
            <a:pPr lvl="2"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12  titres au catalogue</a:t>
            </a:r>
            <a:endParaRPr lang="fr-CA" sz="12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err="1" smtClean="0">
                <a:solidFill>
                  <a:srgbClr val="5E5E5E"/>
                </a:solidFill>
                <a:latin typeface="Arial Narrow"/>
                <a:cs typeface="Arial Narrow"/>
              </a:rPr>
              <a:t>Decrescenzo</a:t>
            </a: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 éditeurs</a:t>
            </a:r>
          </a:p>
          <a:p>
            <a:pPr lvl="1">
              <a:buClr>
                <a:srgbClr val="E7021A"/>
              </a:buClr>
            </a:pP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Littérature coréenne</a:t>
            </a:r>
          </a:p>
          <a:p>
            <a:pPr lvl="2"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Aucun titre au catalogue</a:t>
            </a:r>
            <a:endParaRPr lang="fr-CA" sz="1200" dirty="0" smtClean="0">
              <a:solidFill>
                <a:srgbClr val="5E5E5E"/>
              </a:solidFill>
              <a:latin typeface="Arial Narrow"/>
              <a:cs typeface="Arial Narrow"/>
            </a:endParaRPr>
          </a:p>
          <a:p>
            <a:pPr>
              <a:buClr>
                <a:srgbClr val="E7021A"/>
              </a:buClr>
            </a:pPr>
            <a:r>
              <a:rPr lang="fr-CA" sz="2000" dirty="0" smtClean="0">
                <a:solidFill>
                  <a:srgbClr val="5E5E5E"/>
                </a:solidFill>
                <a:latin typeface="Arial Narrow"/>
                <a:cs typeface="Arial Narrow"/>
              </a:rPr>
              <a:t>Les fondeurs de briques</a:t>
            </a:r>
          </a:p>
          <a:p>
            <a:pPr lvl="1">
              <a:buClr>
                <a:srgbClr val="E7021A"/>
              </a:buClr>
            </a:pPr>
            <a:r>
              <a:rPr lang="fr-CA" sz="1600" dirty="0" smtClean="0">
                <a:solidFill>
                  <a:srgbClr val="5E5E5E"/>
                </a:solidFill>
                <a:latin typeface="Arial Narrow"/>
                <a:cs typeface="Arial Narrow"/>
              </a:rPr>
              <a:t>Préférence pour les domaines hispaniques et anglo-saxons</a:t>
            </a:r>
          </a:p>
          <a:p>
            <a:pPr lvl="2"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Assez marginale</a:t>
            </a:r>
          </a:p>
          <a:p>
            <a:pPr lvl="2">
              <a:buClr>
                <a:srgbClr val="E7021A"/>
              </a:buClr>
            </a:pPr>
            <a:r>
              <a:rPr lang="fr-CA" sz="1200" dirty="0" smtClean="0">
                <a:solidFill>
                  <a:srgbClr val="5E5E5E"/>
                </a:solidFill>
                <a:latin typeface="Arial Narrow"/>
                <a:cs typeface="Arial Narrow"/>
              </a:rPr>
              <a:t>3 titres au catalogue</a:t>
            </a:r>
            <a:endParaRPr lang="fr-FR" sz="1200" dirty="0" smtClean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925039" y="6477000"/>
            <a:ext cx="2895600" cy="24447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090556" y="6477000"/>
            <a:ext cx="457200" cy="2444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5DA820-774F-E546-87E5-DDAFA0F806A9}" type="slidenum">
              <a:rPr lang="fr-FR">
                <a:solidFill>
                  <a:srgbClr val="5E5E5E"/>
                </a:solidFill>
                <a:latin typeface="Arial Narrow"/>
                <a:cs typeface="Arial Narrow"/>
              </a:rPr>
              <a:pPr/>
              <a:t>9</a:t>
            </a:fld>
            <a:endParaRPr lang="fr-FR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6856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328</Words>
  <Application>Microsoft Office PowerPoint</Application>
  <PresentationFormat>Affichage à l'écran (4:3)</PresentationFormat>
  <Paragraphs>92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Pourquoi le Salon du livre de Paris?</vt:lpstr>
      <vt:lpstr>Salons du livre:  comparaison</vt:lpstr>
      <vt:lpstr>Salons du livre de Paris:  en images</vt:lpstr>
      <vt:lpstr>Salons du livre de Paris:  en images</vt:lpstr>
      <vt:lpstr>Salons du livre de Paris:  en images</vt:lpstr>
      <vt:lpstr>Salons du livre de Paris:  en images</vt:lpstr>
      <vt:lpstr>Éditeurs:  coups de coeur</vt:lpstr>
      <vt:lpstr>Éditeurs:  coups de coeur</vt:lpstr>
      <vt:lpstr>Éditeurs:  coups de coeur</vt:lpstr>
      <vt:lpstr>Les espaces thématiques</vt:lpstr>
      <vt:lpstr>SLP:  l’an prochain</vt:lpstr>
      <vt:lpstr>Merci</vt:lpstr>
    </vt:vector>
  </TitlesOfParts>
  <Company>Entreprise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 Administrateur</dc:creator>
  <cp:lastModifiedBy>Alain Gendron</cp:lastModifiedBy>
  <cp:revision>35</cp:revision>
  <dcterms:created xsi:type="dcterms:W3CDTF">2012-08-03T15:47:38Z</dcterms:created>
  <dcterms:modified xsi:type="dcterms:W3CDTF">2014-05-19T19:52:32Z</dcterms:modified>
</cp:coreProperties>
</file>