
<file path=[Content_Types].xml><?xml version="1.0" encoding="utf-8"?>
<Types xmlns="http://schemas.openxmlformats.org/package/2006/content-types">
  <Default Extension="png" ContentType="image/png"/>
  <Default Extension="pdf" ContentType="application/pd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7.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8.xml" ContentType="application/vnd.openxmlformats-officedocument.presentationml.notesSlide+xml"/>
  <Override PartName="/ppt/tags/tag29.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72" r:id="rId3"/>
    <p:sldMasterId id="2147483674" r:id="rId4"/>
    <p:sldMasterId id="2147483676" r:id="rId5"/>
    <p:sldMasterId id="2147483794" r:id="rId6"/>
  </p:sldMasterIdLst>
  <p:notesMasterIdLst>
    <p:notesMasterId r:id="rId21"/>
  </p:notesMasterIdLst>
  <p:handoutMasterIdLst>
    <p:handoutMasterId r:id="rId22"/>
  </p:handoutMasterIdLst>
  <p:sldIdLst>
    <p:sldId id="303" r:id="rId7"/>
    <p:sldId id="309" r:id="rId8"/>
    <p:sldId id="295" r:id="rId9"/>
    <p:sldId id="308" r:id="rId10"/>
    <p:sldId id="310" r:id="rId11"/>
    <p:sldId id="311" r:id="rId12"/>
    <p:sldId id="314" r:id="rId13"/>
    <p:sldId id="315" r:id="rId14"/>
    <p:sldId id="304" r:id="rId15"/>
    <p:sldId id="302" r:id="rId16"/>
    <p:sldId id="297" r:id="rId17"/>
    <p:sldId id="306" r:id="rId18"/>
    <p:sldId id="313" r:id="rId19"/>
    <p:sldId id="307" r:id="rId20"/>
  </p:sldIdLst>
  <p:sldSz cx="9144000" cy="6858000" type="screen4x3"/>
  <p:notesSz cx="6950075" cy="923607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80914" autoAdjust="0"/>
  </p:normalViewPr>
  <p:slideViewPr>
    <p:cSldViewPr>
      <p:cViewPr varScale="1">
        <p:scale>
          <a:sx n="56" d="100"/>
          <a:sy n="56" d="100"/>
        </p:scale>
        <p:origin x="-276"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p:scale>
          <a:sx n="75" d="100"/>
          <a:sy n="75" d="100"/>
        </p:scale>
        <p:origin x="-4074" y="-462"/>
      </p:cViewPr>
      <p:guideLst>
        <p:guide orient="horz" pos="2909"/>
        <p:guide pos="218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12329" cy="462120"/>
          </a:xfrm>
          <a:prstGeom prst="rect">
            <a:avLst/>
          </a:prstGeom>
        </p:spPr>
        <p:txBody>
          <a:bodyPr vert="horz" lIns="90763" tIns="45382" rIns="90763" bIns="45382" rtlCol="0"/>
          <a:lstStyle>
            <a:lvl1pPr algn="l">
              <a:defRPr sz="1200"/>
            </a:lvl1pPr>
          </a:lstStyle>
          <a:p>
            <a:endParaRPr lang="fr-CA"/>
          </a:p>
        </p:txBody>
      </p:sp>
      <p:sp>
        <p:nvSpPr>
          <p:cNvPr id="3" name="Espace réservé de la date 2"/>
          <p:cNvSpPr>
            <a:spLocks noGrp="1"/>
          </p:cNvSpPr>
          <p:nvPr>
            <p:ph type="dt" sz="quarter" idx="1"/>
          </p:nvPr>
        </p:nvSpPr>
        <p:spPr>
          <a:xfrm>
            <a:off x="3936173" y="0"/>
            <a:ext cx="3012329" cy="462120"/>
          </a:xfrm>
          <a:prstGeom prst="rect">
            <a:avLst/>
          </a:prstGeom>
        </p:spPr>
        <p:txBody>
          <a:bodyPr vert="horz" lIns="90763" tIns="45382" rIns="90763" bIns="45382" rtlCol="0"/>
          <a:lstStyle>
            <a:lvl1pPr algn="r">
              <a:defRPr sz="1200"/>
            </a:lvl1pPr>
          </a:lstStyle>
          <a:p>
            <a:fld id="{B78F880F-EBC6-424B-AE13-947CD82AE614}" type="datetimeFigureOut">
              <a:rPr lang="fr-CA" smtClean="0"/>
              <a:t>2014-05-14</a:t>
            </a:fld>
            <a:endParaRPr lang="fr-CA"/>
          </a:p>
        </p:txBody>
      </p:sp>
      <p:sp>
        <p:nvSpPr>
          <p:cNvPr id="4" name="Espace réservé du pied de page 3"/>
          <p:cNvSpPr>
            <a:spLocks noGrp="1"/>
          </p:cNvSpPr>
          <p:nvPr>
            <p:ph type="ftr" sz="quarter" idx="2"/>
          </p:nvPr>
        </p:nvSpPr>
        <p:spPr>
          <a:xfrm>
            <a:off x="0" y="8772378"/>
            <a:ext cx="3012329" cy="462120"/>
          </a:xfrm>
          <a:prstGeom prst="rect">
            <a:avLst/>
          </a:prstGeom>
        </p:spPr>
        <p:txBody>
          <a:bodyPr vert="horz" lIns="90763" tIns="45382" rIns="90763" bIns="45382" rtlCol="0" anchor="b"/>
          <a:lstStyle>
            <a:lvl1pPr algn="l">
              <a:defRPr sz="1200"/>
            </a:lvl1pPr>
          </a:lstStyle>
          <a:p>
            <a:endParaRPr lang="fr-CA"/>
          </a:p>
        </p:txBody>
      </p:sp>
      <p:sp>
        <p:nvSpPr>
          <p:cNvPr id="5" name="Espace réservé du numéro de diapositive 4"/>
          <p:cNvSpPr>
            <a:spLocks noGrp="1"/>
          </p:cNvSpPr>
          <p:nvPr>
            <p:ph type="sldNum" sz="quarter" idx="3"/>
          </p:nvPr>
        </p:nvSpPr>
        <p:spPr>
          <a:xfrm>
            <a:off x="3936173" y="8772378"/>
            <a:ext cx="3012329" cy="462120"/>
          </a:xfrm>
          <a:prstGeom prst="rect">
            <a:avLst/>
          </a:prstGeom>
        </p:spPr>
        <p:txBody>
          <a:bodyPr vert="horz" lIns="90763" tIns="45382" rIns="90763" bIns="45382" rtlCol="0" anchor="b"/>
          <a:lstStyle>
            <a:lvl1pPr algn="r">
              <a:defRPr sz="1200"/>
            </a:lvl1pPr>
          </a:lstStyle>
          <a:p>
            <a:fld id="{008004C8-9BDC-422B-9CC0-654272D011AE}" type="slidenum">
              <a:rPr lang="fr-CA" smtClean="0"/>
              <a:t>‹N°›</a:t>
            </a:fld>
            <a:endParaRPr lang="fr-CA"/>
          </a:p>
        </p:txBody>
      </p:sp>
    </p:spTree>
    <p:extLst>
      <p:ext uri="{BB962C8B-B14F-4D97-AF65-F5344CB8AC3E}">
        <p14:creationId xmlns:p14="http://schemas.microsoft.com/office/powerpoint/2010/main" val="42243061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12329" cy="462120"/>
          </a:xfrm>
          <a:prstGeom prst="rect">
            <a:avLst/>
          </a:prstGeom>
        </p:spPr>
        <p:txBody>
          <a:bodyPr vert="horz" lIns="90763" tIns="45382" rIns="90763" bIns="45382" rtlCol="0"/>
          <a:lstStyle>
            <a:lvl1pPr algn="l">
              <a:defRPr sz="1200"/>
            </a:lvl1pPr>
          </a:lstStyle>
          <a:p>
            <a:endParaRPr lang="fr-CA"/>
          </a:p>
        </p:txBody>
      </p:sp>
      <p:sp>
        <p:nvSpPr>
          <p:cNvPr id="3" name="Espace réservé de la date 2"/>
          <p:cNvSpPr>
            <a:spLocks noGrp="1"/>
          </p:cNvSpPr>
          <p:nvPr>
            <p:ph type="dt" idx="1"/>
          </p:nvPr>
        </p:nvSpPr>
        <p:spPr>
          <a:xfrm>
            <a:off x="3936173" y="0"/>
            <a:ext cx="3012329" cy="462120"/>
          </a:xfrm>
          <a:prstGeom prst="rect">
            <a:avLst/>
          </a:prstGeom>
        </p:spPr>
        <p:txBody>
          <a:bodyPr vert="horz" lIns="90763" tIns="45382" rIns="90763" bIns="45382" rtlCol="0"/>
          <a:lstStyle>
            <a:lvl1pPr algn="r">
              <a:defRPr sz="1200"/>
            </a:lvl1pPr>
          </a:lstStyle>
          <a:p>
            <a:fld id="{57DC36FF-24EE-468B-BE4D-C561013A1A2F}" type="datetimeFigureOut">
              <a:rPr lang="fr-CA" smtClean="0"/>
              <a:t>2014-05-14</a:t>
            </a:fld>
            <a:endParaRPr lang="fr-CA"/>
          </a:p>
        </p:txBody>
      </p:sp>
      <p:sp>
        <p:nvSpPr>
          <p:cNvPr id="4" name="Espace réservé de l'image des diapositives 3"/>
          <p:cNvSpPr>
            <a:spLocks noGrp="1" noRot="1" noChangeAspect="1"/>
          </p:cNvSpPr>
          <p:nvPr>
            <p:ph type="sldImg" idx="2"/>
          </p:nvPr>
        </p:nvSpPr>
        <p:spPr>
          <a:xfrm>
            <a:off x="1166813" y="692150"/>
            <a:ext cx="4616450" cy="3463925"/>
          </a:xfrm>
          <a:prstGeom prst="rect">
            <a:avLst/>
          </a:prstGeom>
          <a:noFill/>
          <a:ln w="12700">
            <a:solidFill>
              <a:prstClr val="black"/>
            </a:solidFill>
          </a:ln>
        </p:spPr>
        <p:txBody>
          <a:bodyPr vert="horz" lIns="90763" tIns="45382" rIns="90763" bIns="45382" rtlCol="0" anchor="ctr"/>
          <a:lstStyle/>
          <a:p>
            <a:endParaRPr lang="fr-CA"/>
          </a:p>
        </p:txBody>
      </p:sp>
      <p:sp>
        <p:nvSpPr>
          <p:cNvPr id="5" name="Espace réservé des commentaires 4"/>
          <p:cNvSpPr>
            <a:spLocks noGrp="1"/>
          </p:cNvSpPr>
          <p:nvPr>
            <p:ph type="body" sz="quarter" idx="3"/>
          </p:nvPr>
        </p:nvSpPr>
        <p:spPr>
          <a:xfrm>
            <a:off x="695637" y="4387767"/>
            <a:ext cx="5558801" cy="4155919"/>
          </a:xfrm>
          <a:prstGeom prst="rect">
            <a:avLst/>
          </a:prstGeom>
        </p:spPr>
        <p:txBody>
          <a:bodyPr vert="horz" lIns="90763" tIns="45382" rIns="90763" bIns="45382"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Espace réservé du pied de page 5"/>
          <p:cNvSpPr>
            <a:spLocks noGrp="1"/>
          </p:cNvSpPr>
          <p:nvPr>
            <p:ph type="ftr" sz="quarter" idx="4"/>
          </p:nvPr>
        </p:nvSpPr>
        <p:spPr>
          <a:xfrm>
            <a:off x="0" y="8772378"/>
            <a:ext cx="3012329" cy="462120"/>
          </a:xfrm>
          <a:prstGeom prst="rect">
            <a:avLst/>
          </a:prstGeom>
        </p:spPr>
        <p:txBody>
          <a:bodyPr vert="horz" lIns="90763" tIns="45382" rIns="90763" bIns="45382"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936173" y="8772378"/>
            <a:ext cx="3012329" cy="462120"/>
          </a:xfrm>
          <a:prstGeom prst="rect">
            <a:avLst/>
          </a:prstGeom>
        </p:spPr>
        <p:txBody>
          <a:bodyPr vert="horz" lIns="90763" tIns="45382" rIns="90763" bIns="45382" rtlCol="0" anchor="b"/>
          <a:lstStyle>
            <a:lvl1pPr algn="r">
              <a:defRPr sz="1200"/>
            </a:lvl1pPr>
          </a:lstStyle>
          <a:p>
            <a:fld id="{9311DCA6-B53A-48CC-8C7E-1E6677554F55}" type="slidenum">
              <a:rPr lang="fr-CA" smtClean="0"/>
              <a:t>‹N°›</a:t>
            </a:fld>
            <a:endParaRPr lang="fr-CA"/>
          </a:p>
        </p:txBody>
      </p:sp>
    </p:spTree>
    <p:extLst>
      <p:ext uri="{BB962C8B-B14F-4D97-AF65-F5344CB8AC3E}">
        <p14:creationId xmlns:p14="http://schemas.microsoft.com/office/powerpoint/2010/main" val="2648446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Bonjour à</a:t>
            </a:r>
            <a:r>
              <a:rPr lang="fr-CA" baseline="0" dirty="0" smtClean="0"/>
              <a:t> tous</a:t>
            </a:r>
          </a:p>
          <a:p>
            <a:endParaRPr lang="fr-CA" baseline="0" dirty="0" smtClean="0"/>
          </a:p>
          <a:p>
            <a:r>
              <a:rPr lang="fr-CA" baseline="0" dirty="0" smtClean="0"/>
              <a:t>Bienvenue à cette petite présentation. Je vais vous raconter mes expériences vécues dans 3 festivals dont un au Québec, et les deux autres outre-mer.</a:t>
            </a:r>
          </a:p>
          <a:p>
            <a:r>
              <a:rPr lang="fr-CA" baseline="0" dirty="0" smtClean="0"/>
              <a:t>Ce n’est plus un secret pour personne ma passion pour le cinéma (asiatique en particulier), et les voyages (sur le continent asiatique en particulier). C’est une chance inouïe de pouvoir combiner les deux. </a:t>
            </a:r>
          </a:p>
          <a:p>
            <a:endParaRPr lang="fr-CA" baseline="0" dirty="0" smtClean="0"/>
          </a:p>
          <a:p>
            <a:r>
              <a:rPr lang="fr-CA" baseline="0" dirty="0" smtClean="0"/>
              <a:t>Pourquoi le Festival du film de Hong Kong?</a:t>
            </a:r>
            <a:endParaRPr lang="fr-CA" dirty="0"/>
          </a:p>
        </p:txBody>
      </p:sp>
      <p:sp>
        <p:nvSpPr>
          <p:cNvPr id="4" name="Espace réservé du numéro de diapositive 3"/>
          <p:cNvSpPr>
            <a:spLocks noGrp="1"/>
          </p:cNvSpPr>
          <p:nvPr>
            <p:ph type="sldNum" sz="quarter" idx="10"/>
          </p:nvPr>
        </p:nvSpPr>
        <p:spPr/>
        <p:txBody>
          <a:bodyPr/>
          <a:lstStyle/>
          <a:p>
            <a:fld id="{F8929819-3307-4919-A38C-B0D82B861B41}" type="slidenum">
              <a:rPr lang="fr-CA" smtClean="0"/>
              <a:t>1</a:t>
            </a:fld>
            <a:endParaRPr lang="fr-CA"/>
          </a:p>
        </p:txBody>
      </p:sp>
    </p:spTree>
    <p:extLst>
      <p:ext uri="{BB962C8B-B14F-4D97-AF65-F5344CB8AC3E}">
        <p14:creationId xmlns:p14="http://schemas.microsoft.com/office/powerpoint/2010/main" val="1359439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Busan </a:t>
            </a:r>
            <a:r>
              <a:rPr lang="fr-CA" dirty="0" err="1" smtClean="0"/>
              <a:t>Cinema</a:t>
            </a:r>
            <a:r>
              <a:rPr lang="fr-CA" baseline="0" dirty="0" smtClean="0"/>
              <a:t> Center (4,000 places)</a:t>
            </a:r>
            <a:endParaRPr lang="fr-CA" dirty="0" smtClean="0"/>
          </a:p>
          <a:p>
            <a:endParaRPr lang="fr-CA" dirty="0" smtClean="0"/>
          </a:p>
          <a:p>
            <a:endParaRPr lang="fr-CA" dirty="0" smtClean="0"/>
          </a:p>
          <a:p>
            <a:r>
              <a:rPr lang="fr-CA" dirty="0" smtClean="0"/>
              <a:t>Je regarde les films offerts un par un en cochant</a:t>
            </a:r>
            <a:r>
              <a:rPr lang="fr-CA" baseline="0" dirty="0" smtClean="0"/>
              <a:t> les titres intéressants: j’en choisis toujours plus au cas où il n’y aurait plus de place pour celui que je veux.</a:t>
            </a:r>
          </a:p>
          <a:p>
            <a:endParaRPr lang="fr-CA" baseline="0" dirty="0" smtClean="0"/>
          </a:p>
          <a:p>
            <a:r>
              <a:rPr lang="fr-CA" baseline="0" dirty="0" smtClean="0"/>
              <a:t>Ensuite il s’agit de les placer dans un horaire: c’est-à-dire faire concorder les horaires.</a:t>
            </a:r>
          </a:p>
          <a:p>
            <a:endParaRPr lang="fr-CA" baseline="0" dirty="0" smtClean="0"/>
          </a:p>
          <a:p>
            <a:r>
              <a:rPr lang="fr-CA" baseline="0" dirty="0" smtClean="0"/>
              <a:t>Obliger de faire des choix déchirants (Deux films intéressants projeter au même moment dans deux salles différentes)</a:t>
            </a:r>
          </a:p>
          <a:p>
            <a:endParaRPr lang="fr-CA" baseline="0" dirty="0" smtClean="0"/>
          </a:p>
          <a:p>
            <a:r>
              <a:rPr lang="fr-CA" baseline="0" dirty="0" smtClean="0"/>
              <a:t>Il faut tenir compte des déplacements (les films du HKIFF étaient projetés dans 11 salles différentes) (Busan: 8 salles mais rapprochées).</a:t>
            </a:r>
          </a:p>
          <a:p>
            <a:endParaRPr lang="fr-CA" baseline="0" dirty="0" smtClean="0"/>
          </a:p>
          <a:p>
            <a:r>
              <a:rPr lang="fr-CA" dirty="0" smtClean="0"/>
              <a:t>Il m’est arrivée à quelques occasions d’arriver en courant pour une projection.</a:t>
            </a:r>
          </a:p>
          <a:p>
            <a:r>
              <a:rPr lang="fr-CA" dirty="0" smtClean="0"/>
              <a:t>Pas le temps</a:t>
            </a:r>
            <a:r>
              <a:rPr lang="fr-CA" baseline="0" dirty="0" smtClean="0"/>
              <a:t> de manger.</a:t>
            </a:r>
          </a:p>
          <a:p>
            <a:endParaRPr lang="fr-CA"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Une saine d’esprit se contenterait d’une dizaine de films, mais non, il faut que je m’en tape 30 en 7 jours. (4 films par jour)</a:t>
            </a:r>
          </a:p>
          <a:p>
            <a:pPr marL="0" marR="0" indent="0" algn="l" defTabSz="914400" rtl="0" eaLnBrk="1" fontAlgn="auto" latinLnBrk="0" hangingPunct="1">
              <a:lnSpc>
                <a:spcPct val="100000"/>
              </a:lnSpc>
              <a:spcBef>
                <a:spcPts val="0"/>
              </a:spcBef>
              <a:spcAft>
                <a:spcPts val="0"/>
              </a:spcAft>
              <a:buClrTx/>
              <a:buSzTx/>
              <a:buFontTx/>
              <a:buNone/>
              <a:tabLst/>
              <a:defRPr/>
            </a:pPr>
            <a:endParaRPr lang="fr-CA"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Rouyn-Noranda: pas de problème, pas de choix déchirant: on voit tous les mêmes films, en même temps, dans un seule salle.</a:t>
            </a:r>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Entre les projections: on attends tous au bar, et se qui occasionne des échanges bien arrosées. C’est un des festival les plus sympathiques et les plus festifs à laquelle j’ai assisté.</a:t>
            </a:r>
          </a:p>
          <a:p>
            <a:pPr marL="0" marR="0" indent="0" algn="l" defTabSz="914400" rtl="0" eaLnBrk="1" fontAlgn="auto" latinLnBrk="0" hangingPunct="1">
              <a:lnSpc>
                <a:spcPct val="100000"/>
              </a:lnSpc>
              <a:spcBef>
                <a:spcPts val="0"/>
              </a:spcBef>
              <a:spcAft>
                <a:spcPts val="0"/>
              </a:spcAft>
              <a:buClrTx/>
              <a:buSzTx/>
              <a:buFontTx/>
              <a:buNone/>
              <a:tabLst/>
              <a:defRPr/>
            </a:pPr>
            <a:endParaRPr lang="fr-CA"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Comment je fais ma sélection: 	J’essaie de voir 3 ou 4 documentaires</a:t>
            </a:r>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		      	1 ou 2 films d’animation	</a:t>
            </a:r>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			1 ou 2 blocs de courts métrages</a:t>
            </a:r>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			Quelques films européens (Scandinavie…)</a:t>
            </a:r>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			La majeure partie de ma programmation sera asiatique (Chine, Taiwan, Japon, Corée du sud, 			Philippine).</a:t>
            </a:r>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			Je me fais également un devoir de voir un ou deux films québécois: pourquoi???			</a:t>
            </a:r>
          </a:p>
          <a:p>
            <a:pPr marL="0" marR="0" indent="0" algn="l" defTabSz="914400" rtl="0" eaLnBrk="1" fontAlgn="auto" latinLnBrk="0" hangingPunct="1">
              <a:lnSpc>
                <a:spcPct val="100000"/>
              </a:lnSpc>
              <a:spcBef>
                <a:spcPts val="0"/>
              </a:spcBef>
              <a:spcAft>
                <a:spcPts val="0"/>
              </a:spcAft>
              <a:buClrTx/>
              <a:buSzTx/>
              <a:buFontTx/>
              <a:buNone/>
              <a:tabLst/>
              <a:defRPr/>
            </a:pPr>
            <a:endParaRPr lang="fr-CA"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CA" baseline="0" dirty="0" smtClean="0"/>
          </a:p>
          <a:p>
            <a:endParaRPr lang="fr-CA" dirty="0"/>
          </a:p>
        </p:txBody>
      </p:sp>
      <p:sp>
        <p:nvSpPr>
          <p:cNvPr id="4" name="Espace réservé du numéro de diapositive 3"/>
          <p:cNvSpPr>
            <a:spLocks noGrp="1"/>
          </p:cNvSpPr>
          <p:nvPr>
            <p:ph type="sldNum" sz="quarter" idx="10"/>
          </p:nvPr>
        </p:nvSpPr>
        <p:spPr/>
        <p:txBody>
          <a:bodyPr/>
          <a:lstStyle/>
          <a:p>
            <a:fld id="{9311DCA6-B53A-48CC-8C7E-1E6677554F55}" type="slidenum">
              <a:rPr lang="fr-CA" smtClean="0"/>
              <a:t>4</a:t>
            </a:fld>
            <a:endParaRPr lang="fr-CA"/>
          </a:p>
        </p:txBody>
      </p:sp>
    </p:spTree>
    <p:extLst>
      <p:ext uri="{BB962C8B-B14F-4D97-AF65-F5344CB8AC3E}">
        <p14:creationId xmlns:p14="http://schemas.microsoft.com/office/powerpoint/2010/main" val="3940960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CA"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CA" baseline="0" dirty="0" smtClean="0"/>
          </a:p>
          <a:p>
            <a:endParaRPr lang="fr-CA" dirty="0"/>
          </a:p>
        </p:txBody>
      </p:sp>
      <p:sp>
        <p:nvSpPr>
          <p:cNvPr id="4" name="Espace réservé du numéro de diapositive 3"/>
          <p:cNvSpPr>
            <a:spLocks noGrp="1"/>
          </p:cNvSpPr>
          <p:nvPr>
            <p:ph type="sldNum" sz="quarter" idx="10"/>
          </p:nvPr>
        </p:nvSpPr>
        <p:spPr/>
        <p:txBody>
          <a:bodyPr/>
          <a:lstStyle/>
          <a:p>
            <a:fld id="{9311DCA6-B53A-48CC-8C7E-1E6677554F55}" type="slidenum">
              <a:rPr lang="fr-CA" smtClean="0"/>
              <a:t>5</a:t>
            </a:fld>
            <a:endParaRPr lang="fr-CA"/>
          </a:p>
        </p:txBody>
      </p:sp>
    </p:spTree>
    <p:extLst>
      <p:ext uri="{BB962C8B-B14F-4D97-AF65-F5344CB8AC3E}">
        <p14:creationId xmlns:p14="http://schemas.microsoft.com/office/powerpoint/2010/main" val="3940960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Busan </a:t>
            </a:r>
            <a:r>
              <a:rPr lang="fr-CA" dirty="0" err="1" smtClean="0"/>
              <a:t>Cinema</a:t>
            </a:r>
            <a:r>
              <a:rPr lang="fr-CA" baseline="0" dirty="0" smtClean="0"/>
              <a:t> Center (4,000 places)</a:t>
            </a:r>
            <a:endParaRPr lang="fr-CA" dirty="0" smtClean="0"/>
          </a:p>
          <a:p>
            <a:endParaRPr lang="fr-CA" dirty="0" smtClean="0"/>
          </a:p>
          <a:p>
            <a:endParaRPr lang="fr-CA" dirty="0" smtClean="0"/>
          </a:p>
          <a:p>
            <a:r>
              <a:rPr lang="fr-CA" dirty="0" smtClean="0"/>
              <a:t>Je regarde les films offerts un par un en cochant</a:t>
            </a:r>
            <a:r>
              <a:rPr lang="fr-CA" baseline="0" dirty="0" smtClean="0"/>
              <a:t> les titres intéressants: j’en choisis toujours plus au cas où il n’y aurait plus de place pour celui que je veux.</a:t>
            </a:r>
          </a:p>
          <a:p>
            <a:endParaRPr lang="fr-CA" baseline="0" dirty="0" smtClean="0"/>
          </a:p>
          <a:p>
            <a:r>
              <a:rPr lang="fr-CA" baseline="0" dirty="0" smtClean="0"/>
              <a:t>Ensuite il s’agit de les placer dans un horaire: c’est-à-dire faire concorder les horaires.</a:t>
            </a:r>
          </a:p>
          <a:p>
            <a:endParaRPr lang="fr-CA" baseline="0" dirty="0" smtClean="0"/>
          </a:p>
          <a:p>
            <a:r>
              <a:rPr lang="fr-CA" baseline="0" dirty="0" smtClean="0"/>
              <a:t>Obliger de faire des choix déchirants (Deux films intéressants projeter au même moment dans deux salles différentes)</a:t>
            </a:r>
          </a:p>
          <a:p>
            <a:endParaRPr lang="fr-CA" baseline="0" dirty="0" smtClean="0"/>
          </a:p>
          <a:p>
            <a:r>
              <a:rPr lang="fr-CA" baseline="0" dirty="0" smtClean="0"/>
              <a:t>Il faut tenir compte des déplacements (les films du HKIFF étaient projetés dans 11 salles différentes) (Busan: 8 salles mais rapprochées).</a:t>
            </a:r>
          </a:p>
          <a:p>
            <a:endParaRPr lang="fr-CA" baseline="0" dirty="0" smtClean="0"/>
          </a:p>
          <a:p>
            <a:r>
              <a:rPr lang="fr-CA" dirty="0" smtClean="0"/>
              <a:t>Pas le temps</a:t>
            </a:r>
            <a:r>
              <a:rPr lang="fr-CA" baseline="0" dirty="0" smtClean="0"/>
              <a:t> de manger.</a:t>
            </a:r>
          </a:p>
          <a:p>
            <a:endParaRPr lang="fr-CA"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Une saine d’esprit se contenterait d’une dizaine de films, mais non, il faut que je m’en tape 30 en 7 jours. (4 films par jour)</a:t>
            </a:r>
          </a:p>
          <a:p>
            <a:pPr marL="0" marR="0" indent="0" algn="l" defTabSz="914400" rtl="0" eaLnBrk="1" fontAlgn="auto" latinLnBrk="0" hangingPunct="1">
              <a:lnSpc>
                <a:spcPct val="100000"/>
              </a:lnSpc>
              <a:spcBef>
                <a:spcPts val="0"/>
              </a:spcBef>
              <a:spcAft>
                <a:spcPts val="0"/>
              </a:spcAft>
              <a:buClrTx/>
              <a:buSzTx/>
              <a:buFontTx/>
              <a:buNone/>
              <a:tabLst/>
              <a:defRPr/>
            </a:pPr>
            <a:endParaRPr lang="fr-CA"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Rouyn-Noranda: pas de problème, pas de choix déchirant: on voit tous les mêmes films, en même temps, dans un seule salle.</a:t>
            </a:r>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Entre les projections: on attends tous au bar, et se qui occasionne des échanges bien arrosées. C’est un des festival les plus sympathiques et les plus festifs à laquelle j’ai assisté.</a:t>
            </a:r>
          </a:p>
          <a:p>
            <a:pPr marL="0" marR="0" indent="0" algn="l" defTabSz="914400" rtl="0" eaLnBrk="1" fontAlgn="auto" latinLnBrk="0" hangingPunct="1">
              <a:lnSpc>
                <a:spcPct val="100000"/>
              </a:lnSpc>
              <a:spcBef>
                <a:spcPts val="0"/>
              </a:spcBef>
              <a:spcAft>
                <a:spcPts val="0"/>
              </a:spcAft>
              <a:buClrTx/>
              <a:buSzTx/>
              <a:buFontTx/>
              <a:buNone/>
              <a:tabLst/>
              <a:defRPr/>
            </a:pPr>
            <a:endParaRPr lang="fr-CA"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Comment je fais ma sélection: 	J’essaie de voir 3 ou 4 documentaires</a:t>
            </a:r>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		      	1 ou 2 films d’animation	</a:t>
            </a:r>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			1 ou 2 blocs de courts métrages</a:t>
            </a:r>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			Quelques films européens (Scandinavie…)</a:t>
            </a:r>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			La majeure partie de ma programmation sera asiatique (Chine, Taiwan, Japon, Corée du sud, 			Philippine).</a:t>
            </a:r>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			Je me fais également un devoir de voir un ou deux films québécois: pourquoi???	 Comment 			les gens vont réagir.		</a:t>
            </a:r>
          </a:p>
          <a:p>
            <a:pPr marL="0" marR="0" indent="0" algn="l" defTabSz="914400" rtl="0" eaLnBrk="1" fontAlgn="auto" latinLnBrk="0" hangingPunct="1">
              <a:lnSpc>
                <a:spcPct val="100000"/>
              </a:lnSpc>
              <a:spcBef>
                <a:spcPts val="0"/>
              </a:spcBef>
              <a:spcAft>
                <a:spcPts val="0"/>
              </a:spcAft>
              <a:buClrTx/>
              <a:buSzTx/>
              <a:buFontTx/>
              <a:buNone/>
              <a:tabLst/>
              <a:defRPr/>
            </a:pPr>
            <a:endParaRPr lang="fr-CA"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CA" baseline="0" dirty="0" smtClean="0"/>
          </a:p>
          <a:p>
            <a:endParaRPr lang="fr-CA" dirty="0"/>
          </a:p>
        </p:txBody>
      </p:sp>
      <p:sp>
        <p:nvSpPr>
          <p:cNvPr id="4" name="Espace réservé du numéro de diapositive 3"/>
          <p:cNvSpPr>
            <a:spLocks noGrp="1"/>
          </p:cNvSpPr>
          <p:nvPr>
            <p:ph type="sldNum" sz="quarter" idx="10"/>
          </p:nvPr>
        </p:nvSpPr>
        <p:spPr/>
        <p:txBody>
          <a:bodyPr/>
          <a:lstStyle/>
          <a:p>
            <a:fld id="{9311DCA6-B53A-48CC-8C7E-1E6677554F55}" type="slidenum">
              <a:rPr lang="fr-CA" smtClean="0"/>
              <a:t>6</a:t>
            </a:fld>
            <a:endParaRPr lang="fr-CA"/>
          </a:p>
        </p:txBody>
      </p:sp>
    </p:spTree>
    <p:extLst>
      <p:ext uri="{BB962C8B-B14F-4D97-AF65-F5344CB8AC3E}">
        <p14:creationId xmlns:p14="http://schemas.microsoft.com/office/powerpoint/2010/main" val="3940960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Busan </a:t>
            </a:r>
            <a:r>
              <a:rPr lang="fr-CA" dirty="0" err="1" smtClean="0"/>
              <a:t>Cinema</a:t>
            </a:r>
            <a:r>
              <a:rPr lang="fr-CA" baseline="0" dirty="0" smtClean="0"/>
              <a:t> Center (4,000 places)</a:t>
            </a:r>
            <a:endParaRPr lang="fr-CA" dirty="0" smtClean="0"/>
          </a:p>
          <a:p>
            <a:endParaRPr lang="fr-CA" dirty="0" smtClean="0"/>
          </a:p>
          <a:p>
            <a:endParaRPr lang="fr-CA" dirty="0" smtClean="0"/>
          </a:p>
          <a:p>
            <a:r>
              <a:rPr lang="fr-CA" dirty="0" smtClean="0"/>
              <a:t>Je regarde les films offerts un par un en cochant</a:t>
            </a:r>
            <a:r>
              <a:rPr lang="fr-CA" baseline="0" dirty="0" smtClean="0"/>
              <a:t> les titres intéressants: j’en choisis toujours plus au cas où il n’y aurait plus de place pour celui que je veux.</a:t>
            </a:r>
          </a:p>
          <a:p>
            <a:endParaRPr lang="fr-CA" baseline="0" dirty="0" smtClean="0"/>
          </a:p>
          <a:p>
            <a:r>
              <a:rPr lang="fr-CA" baseline="0" dirty="0" smtClean="0"/>
              <a:t>Ensuite il s’agit de les placer dans un horaire: c’est-à-dire faire concorder les horaires.</a:t>
            </a:r>
          </a:p>
          <a:p>
            <a:endParaRPr lang="fr-CA" baseline="0" dirty="0" smtClean="0"/>
          </a:p>
          <a:p>
            <a:r>
              <a:rPr lang="fr-CA" baseline="0" dirty="0" smtClean="0"/>
              <a:t>Obliger de faire des choix déchirants (Deux films intéressants projeter au même moment dans deux salles différentes)</a:t>
            </a:r>
          </a:p>
          <a:p>
            <a:endParaRPr lang="fr-CA" baseline="0" dirty="0" smtClean="0"/>
          </a:p>
          <a:p>
            <a:r>
              <a:rPr lang="fr-CA" baseline="0" dirty="0" smtClean="0"/>
              <a:t>Il faut tenir compte des déplacements (les films du HKIFF étaient projetés dans 11 salles différentes) (Busan: 8 salles mais rapprochées).</a:t>
            </a:r>
          </a:p>
          <a:p>
            <a:endParaRPr lang="fr-CA" baseline="0" dirty="0" smtClean="0"/>
          </a:p>
          <a:p>
            <a:r>
              <a:rPr lang="fr-CA" dirty="0" smtClean="0"/>
              <a:t>Pas le temps</a:t>
            </a:r>
            <a:r>
              <a:rPr lang="fr-CA" baseline="0" dirty="0" smtClean="0"/>
              <a:t> de manger.</a:t>
            </a:r>
          </a:p>
          <a:p>
            <a:endParaRPr lang="fr-CA"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Une saine d’esprit se contenterait d’une dizaine de films, mais non, il faut que je m’en tape 30 en 7 jours. (4 films par jour)</a:t>
            </a:r>
          </a:p>
          <a:p>
            <a:pPr marL="0" marR="0" indent="0" algn="l" defTabSz="914400" rtl="0" eaLnBrk="1" fontAlgn="auto" latinLnBrk="0" hangingPunct="1">
              <a:lnSpc>
                <a:spcPct val="100000"/>
              </a:lnSpc>
              <a:spcBef>
                <a:spcPts val="0"/>
              </a:spcBef>
              <a:spcAft>
                <a:spcPts val="0"/>
              </a:spcAft>
              <a:buClrTx/>
              <a:buSzTx/>
              <a:buFontTx/>
              <a:buNone/>
              <a:tabLst/>
              <a:defRPr/>
            </a:pPr>
            <a:endParaRPr lang="fr-CA"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Rouyn-Noranda: pas de problème, pas de choix déchirant: on voit tous les mêmes films, en même temps, dans un seule salle.</a:t>
            </a:r>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Entre les projections: on attends tous au bar, et se qui occasionne des échanges bien arrosées. C’est un des festival les plus sympathiques et les plus festifs à laquelle j’ai assisté.</a:t>
            </a:r>
          </a:p>
          <a:p>
            <a:pPr marL="0" marR="0" indent="0" algn="l" defTabSz="914400" rtl="0" eaLnBrk="1" fontAlgn="auto" latinLnBrk="0" hangingPunct="1">
              <a:lnSpc>
                <a:spcPct val="100000"/>
              </a:lnSpc>
              <a:spcBef>
                <a:spcPts val="0"/>
              </a:spcBef>
              <a:spcAft>
                <a:spcPts val="0"/>
              </a:spcAft>
              <a:buClrTx/>
              <a:buSzTx/>
              <a:buFontTx/>
              <a:buNone/>
              <a:tabLst/>
              <a:defRPr/>
            </a:pPr>
            <a:endParaRPr lang="fr-CA"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Comment je fais ma sélection: 	J’essaie de voir 3 ou 4 documentaires</a:t>
            </a:r>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		      	1 ou 2 films d’animation	</a:t>
            </a:r>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			1 ou 2 blocs de courts métrages</a:t>
            </a:r>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			Quelques films européens (Scandinavie…)</a:t>
            </a:r>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			La majeure partie de ma programmation sera asiatique (Chine, Taiwan, Japon, Corée du sud, 			Philippine).</a:t>
            </a:r>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			Je me fais également un devoir de voir un ou deux films québécois: pourquoi???	 Comment 			les gens vont réagir.		</a:t>
            </a:r>
          </a:p>
          <a:p>
            <a:pPr marL="0" marR="0" indent="0" algn="l" defTabSz="914400" rtl="0" eaLnBrk="1" fontAlgn="auto" latinLnBrk="0" hangingPunct="1">
              <a:lnSpc>
                <a:spcPct val="100000"/>
              </a:lnSpc>
              <a:spcBef>
                <a:spcPts val="0"/>
              </a:spcBef>
              <a:spcAft>
                <a:spcPts val="0"/>
              </a:spcAft>
              <a:buClrTx/>
              <a:buSzTx/>
              <a:buFontTx/>
              <a:buNone/>
              <a:tabLst/>
              <a:defRPr/>
            </a:pPr>
            <a:endParaRPr lang="fr-CA"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CA" baseline="0" dirty="0" smtClean="0"/>
          </a:p>
          <a:p>
            <a:endParaRPr lang="fr-CA" dirty="0"/>
          </a:p>
        </p:txBody>
      </p:sp>
      <p:sp>
        <p:nvSpPr>
          <p:cNvPr id="4" name="Espace réservé du numéro de diapositive 3"/>
          <p:cNvSpPr>
            <a:spLocks noGrp="1"/>
          </p:cNvSpPr>
          <p:nvPr>
            <p:ph type="sldNum" sz="quarter" idx="10"/>
          </p:nvPr>
        </p:nvSpPr>
        <p:spPr/>
        <p:txBody>
          <a:bodyPr/>
          <a:lstStyle/>
          <a:p>
            <a:fld id="{9311DCA6-B53A-48CC-8C7E-1E6677554F55}" type="slidenum">
              <a:rPr lang="fr-CA" smtClean="0"/>
              <a:t>7</a:t>
            </a:fld>
            <a:endParaRPr lang="fr-CA"/>
          </a:p>
        </p:txBody>
      </p:sp>
    </p:spTree>
    <p:extLst>
      <p:ext uri="{BB962C8B-B14F-4D97-AF65-F5344CB8AC3E}">
        <p14:creationId xmlns:p14="http://schemas.microsoft.com/office/powerpoint/2010/main" val="3940960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Busan </a:t>
            </a:r>
            <a:r>
              <a:rPr lang="fr-CA" dirty="0" err="1" smtClean="0"/>
              <a:t>Cinema</a:t>
            </a:r>
            <a:r>
              <a:rPr lang="fr-CA" baseline="0" dirty="0" smtClean="0"/>
              <a:t> Center (4,000 places)</a:t>
            </a:r>
            <a:endParaRPr lang="fr-CA" dirty="0" smtClean="0"/>
          </a:p>
          <a:p>
            <a:endParaRPr lang="fr-CA" dirty="0" smtClean="0"/>
          </a:p>
          <a:p>
            <a:endParaRPr lang="fr-CA" dirty="0" smtClean="0"/>
          </a:p>
          <a:p>
            <a:r>
              <a:rPr lang="fr-CA" dirty="0" smtClean="0"/>
              <a:t>Je regarde les films offerts un par un en cochant</a:t>
            </a:r>
            <a:r>
              <a:rPr lang="fr-CA" baseline="0" dirty="0" smtClean="0"/>
              <a:t> les titres intéressants: j’en choisis toujours plus au cas où il n’y aurait plus de place pour celui que je veux.</a:t>
            </a:r>
          </a:p>
          <a:p>
            <a:endParaRPr lang="fr-CA" baseline="0" dirty="0" smtClean="0"/>
          </a:p>
          <a:p>
            <a:r>
              <a:rPr lang="fr-CA" baseline="0" dirty="0" smtClean="0"/>
              <a:t>Ensuite il s’agit de les placer dans un horaire: c’est-à-dire faire concorder les horaires.</a:t>
            </a:r>
          </a:p>
          <a:p>
            <a:endParaRPr lang="fr-CA" baseline="0" dirty="0" smtClean="0"/>
          </a:p>
          <a:p>
            <a:r>
              <a:rPr lang="fr-CA" baseline="0" dirty="0" smtClean="0"/>
              <a:t>Obliger de faire des choix déchirants (Deux films intéressants projeter au même moment dans deux salles différentes)</a:t>
            </a:r>
          </a:p>
          <a:p>
            <a:endParaRPr lang="fr-CA" baseline="0" dirty="0" smtClean="0"/>
          </a:p>
          <a:p>
            <a:r>
              <a:rPr lang="fr-CA" baseline="0" dirty="0" smtClean="0"/>
              <a:t>Il faut tenir compte des déplacements (les films du HKIFF étaient projetés dans 11 salles différentes) (Busan: 8 salles mais rapprochées).</a:t>
            </a:r>
          </a:p>
          <a:p>
            <a:endParaRPr lang="fr-CA" baseline="0" dirty="0" smtClean="0"/>
          </a:p>
          <a:p>
            <a:r>
              <a:rPr lang="fr-CA" dirty="0" smtClean="0"/>
              <a:t>Pas le temps</a:t>
            </a:r>
            <a:r>
              <a:rPr lang="fr-CA" baseline="0" dirty="0" smtClean="0"/>
              <a:t> de manger.</a:t>
            </a:r>
          </a:p>
          <a:p>
            <a:endParaRPr lang="fr-CA"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Une saine d’esprit se contenterait d’une dizaine de films, mais non, il faut que je m’en tape 30 en 7 jours. (4 films par jour)</a:t>
            </a:r>
          </a:p>
          <a:p>
            <a:pPr marL="0" marR="0" indent="0" algn="l" defTabSz="914400" rtl="0" eaLnBrk="1" fontAlgn="auto" latinLnBrk="0" hangingPunct="1">
              <a:lnSpc>
                <a:spcPct val="100000"/>
              </a:lnSpc>
              <a:spcBef>
                <a:spcPts val="0"/>
              </a:spcBef>
              <a:spcAft>
                <a:spcPts val="0"/>
              </a:spcAft>
              <a:buClrTx/>
              <a:buSzTx/>
              <a:buFontTx/>
              <a:buNone/>
              <a:tabLst/>
              <a:defRPr/>
            </a:pPr>
            <a:endParaRPr lang="fr-CA"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Rouyn-Noranda: pas de problème, pas de choix déchirant: on voit tous les mêmes films, en même temps, dans un seule salle.</a:t>
            </a:r>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Entre les projections: on attends tous au bar, et se qui occasionne des échanges bien arrosées. C’est un des festival les plus sympathiques et les plus festifs à laquelle j’ai assisté.</a:t>
            </a:r>
          </a:p>
          <a:p>
            <a:pPr marL="0" marR="0" indent="0" algn="l" defTabSz="914400" rtl="0" eaLnBrk="1" fontAlgn="auto" latinLnBrk="0" hangingPunct="1">
              <a:lnSpc>
                <a:spcPct val="100000"/>
              </a:lnSpc>
              <a:spcBef>
                <a:spcPts val="0"/>
              </a:spcBef>
              <a:spcAft>
                <a:spcPts val="0"/>
              </a:spcAft>
              <a:buClrTx/>
              <a:buSzTx/>
              <a:buFontTx/>
              <a:buNone/>
              <a:tabLst/>
              <a:defRPr/>
            </a:pPr>
            <a:endParaRPr lang="fr-CA"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Comment je fais ma sélection: 	J’essaie de voir 3 ou 4 documentaires</a:t>
            </a:r>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		      	1 ou 2 films d’animation	</a:t>
            </a:r>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			1 ou 2 blocs de courts métrages</a:t>
            </a:r>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			Quelques films européens (Scandinavie…)</a:t>
            </a:r>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			La majeure partie de ma programmation sera asiatique (Chine, Taiwan, Japon, Corée du sud, 			Philippine).</a:t>
            </a:r>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			Je me fais également un devoir de voir un ou deux films québécois: pourquoi???	 Comment 			les gens vont réagir.		</a:t>
            </a:r>
          </a:p>
          <a:p>
            <a:pPr marL="0" marR="0" indent="0" algn="l" defTabSz="914400" rtl="0" eaLnBrk="1" fontAlgn="auto" latinLnBrk="0" hangingPunct="1">
              <a:lnSpc>
                <a:spcPct val="100000"/>
              </a:lnSpc>
              <a:spcBef>
                <a:spcPts val="0"/>
              </a:spcBef>
              <a:spcAft>
                <a:spcPts val="0"/>
              </a:spcAft>
              <a:buClrTx/>
              <a:buSzTx/>
              <a:buFontTx/>
              <a:buNone/>
              <a:tabLst/>
              <a:defRPr/>
            </a:pPr>
            <a:endParaRPr lang="fr-CA"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CA" baseline="0" dirty="0" smtClean="0"/>
          </a:p>
          <a:p>
            <a:endParaRPr lang="fr-CA" dirty="0"/>
          </a:p>
        </p:txBody>
      </p:sp>
      <p:sp>
        <p:nvSpPr>
          <p:cNvPr id="4" name="Espace réservé du numéro de diapositive 3"/>
          <p:cNvSpPr>
            <a:spLocks noGrp="1"/>
          </p:cNvSpPr>
          <p:nvPr>
            <p:ph type="sldNum" sz="quarter" idx="10"/>
          </p:nvPr>
        </p:nvSpPr>
        <p:spPr/>
        <p:txBody>
          <a:bodyPr/>
          <a:lstStyle/>
          <a:p>
            <a:fld id="{9311DCA6-B53A-48CC-8C7E-1E6677554F55}" type="slidenum">
              <a:rPr lang="fr-CA" smtClean="0"/>
              <a:t>8</a:t>
            </a:fld>
            <a:endParaRPr lang="fr-CA"/>
          </a:p>
        </p:txBody>
      </p:sp>
    </p:spTree>
    <p:extLst>
      <p:ext uri="{BB962C8B-B14F-4D97-AF65-F5344CB8AC3E}">
        <p14:creationId xmlns:p14="http://schemas.microsoft.com/office/powerpoint/2010/main" val="3940960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9311DCA6-B53A-48CC-8C7E-1E6677554F55}" type="slidenum">
              <a:rPr lang="fr-CA" smtClean="0"/>
              <a:t>12</a:t>
            </a:fld>
            <a:endParaRPr lang="fr-CA"/>
          </a:p>
        </p:txBody>
      </p:sp>
    </p:spTree>
    <p:extLst>
      <p:ext uri="{BB962C8B-B14F-4D97-AF65-F5344CB8AC3E}">
        <p14:creationId xmlns:p14="http://schemas.microsoft.com/office/powerpoint/2010/main" val="180212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Visibilité pour la Bibliothèque</a:t>
            </a:r>
          </a:p>
          <a:p>
            <a:r>
              <a:rPr lang="fr-CA" dirty="0" smtClean="0"/>
              <a:t>Porte fièrement mon chandail de l’université Laval</a:t>
            </a:r>
          </a:p>
          <a:p>
            <a:endParaRPr lang="fr-CA" dirty="0" smtClean="0"/>
          </a:p>
          <a:p>
            <a:r>
              <a:rPr lang="fr-CA" dirty="0" smtClean="0"/>
              <a:t>Achats</a:t>
            </a:r>
            <a:r>
              <a:rPr lang="fr-CA" baseline="0" dirty="0" smtClean="0"/>
              <a:t> de films en primeur pour la collection de la Médiathèque</a:t>
            </a:r>
          </a:p>
          <a:p>
            <a:endParaRPr lang="fr-CA" baseline="0" dirty="0" smtClean="0"/>
          </a:p>
          <a:p>
            <a:r>
              <a:rPr lang="fr-CA" baseline="0" dirty="0" smtClean="0"/>
              <a:t>Enrichissement personnel pour la bibliothécaire spécialisée en cinéma.</a:t>
            </a:r>
          </a:p>
          <a:p>
            <a:endParaRPr lang="fr-CA" baseline="0" dirty="0" smtClean="0"/>
          </a:p>
          <a:p>
            <a:endParaRPr lang="fr-CA" dirty="0"/>
          </a:p>
        </p:txBody>
      </p:sp>
      <p:sp>
        <p:nvSpPr>
          <p:cNvPr id="4" name="Espace réservé du numéro de diapositive 3"/>
          <p:cNvSpPr>
            <a:spLocks noGrp="1"/>
          </p:cNvSpPr>
          <p:nvPr>
            <p:ph type="sldNum" sz="quarter" idx="10"/>
          </p:nvPr>
        </p:nvSpPr>
        <p:spPr/>
        <p:txBody>
          <a:bodyPr/>
          <a:lstStyle/>
          <a:p>
            <a:fld id="{9311DCA6-B53A-48CC-8C7E-1E6677554F55}" type="slidenum">
              <a:rPr lang="fr-CA" smtClean="0"/>
              <a:t>13</a:t>
            </a:fld>
            <a:endParaRPr lang="fr-CA"/>
          </a:p>
        </p:txBody>
      </p:sp>
    </p:spTree>
    <p:extLst>
      <p:ext uri="{BB962C8B-B14F-4D97-AF65-F5344CB8AC3E}">
        <p14:creationId xmlns:p14="http://schemas.microsoft.com/office/powerpoint/2010/main" val="3698951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9311DCA6-B53A-48CC-8C7E-1E6677554F55}" type="slidenum">
              <a:rPr lang="fr-CA" smtClean="0"/>
              <a:t>14</a:t>
            </a:fld>
            <a:endParaRPr lang="fr-CA"/>
          </a:p>
        </p:txBody>
      </p:sp>
    </p:spTree>
    <p:extLst>
      <p:ext uri="{BB962C8B-B14F-4D97-AF65-F5344CB8AC3E}">
        <p14:creationId xmlns:p14="http://schemas.microsoft.com/office/powerpoint/2010/main" val="3873899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899592" y="2013992"/>
            <a:ext cx="7344816" cy="550912"/>
          </a:xfrm>
        </p:spPr>
        <p:txBody>
          <a:bodyPr>
            <a:normAutofit/>
          </a:bodyPr>
          <a:lstStyle>
            <a:lvl1pPr marL="0" indent="0" algn="l">
              <a:buNone/>
              <a:defRPr sz="2600" baseline="0">
                <a:solidFill>
                  <a:srgbClr val="04040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dirty="0"/>
          </a:p>
        </p:txBody>
      </p:sp>
      <p:sp>
        <p:nvSpPr>
          <p:cNvPr id="10" name="Espace réservé du titre 1"/>
          <p:cNvSpPr>
            <a:spLocks noGrp="1"/>
          </p:cNvSpPr>
          <p:nvPr>
            <p:ph type="title"/>
          </p:nvPr>
        </p:nvSpPr>
        <p:spPr>
          <a:xfrm>
            <a:off x="899592" y="701824"/>
            <a:ext cx="7344816" cy="998984"/>
          </a:xfrm>
          <a:prstGeom prst="rect">
            <a:avLst/>
          </a:prstGeom>
        </p:spPr>
        <p:txBody>
          <a:bodyPr vert="horz" lIns="91440" tIns="45720" rIns="91440" bIns="45720" rtlCol="0" anchor="ctr">
            <a:normAutofit/>
          </a:bodyPr>
          <a:lstStyle/>
          <a:p>
            <a:r>
              <a:rPr lang="fr-FR" smtClean="0"/>
              <a:t>Modifiez le style du titre</a:t>
            </a:r>
            <a:endParaRPr lang="fr-CA" dirty="0"/>
          </a:p>
        </p:txBody>
      </p:sp>
      <p:sp>
        <p:nvSpPr>
          <p:cNvPr id="14" name="Espace réservé du texte 13"/>
          <p:cNvSpPr>
            <a:spLocks noGrp="1"/>
          </p:cNvSpPr>
          <p:nvPr>
            <p:ph type="body" sz="quarter" idx="12"/>
          </p:nvPr>
        </p:nvSpPr>
        <p:spPr>
          <a:xfrm>
            <a:off x="900113" y="2780854"/>
            <a:ext cx="7343775" cy="3240434"/>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7" name="Espace réservé du numéro de diapositive 5"/>
          <p:cNvSpPr>
            <a:spLocks noGrp="1"/>
          </p:cNvSpPr>
          <p:nvPr>
            <p:ph type="sldNum" sz="quarter" idx="13"/>
          </p:nvPr>
        </p:nvSpPr>
        <p:spPr>
          <a:xfrm>
            <a:off x="2469460" y="6480438"/>
            <a:ext cx="4334788" cy="270191"/>
          </a:xfrm>
          <a:prstGeom prst="rect">
            <a:avLst/>
          </a:prstGeom>
        </p:spPr>
        <p:txBody>
          <a:bodyPr/>
          <a:lstStyle>
            <a:lvl1pPr algn="ctr">
              <a:defRPr sz="1200" baseline="0">
                <a:solidFill>
                  <a:srgbClr val="5E5E5E"/>
                </a:solidFill>
              </a:defRPr>
            </a:lvl1pPr>
          </a:lstStyle>
          <a:p>
            <a:fld id="{B46F1C3F-9254-4024-A116-E26FD15C1648}" type="slidenum">
              <a:rPr lang="fr-CA" smtClean="0"/>
              <a:t>‹N°›</a:t>
            </a:fld>
            <a:endParaRPr lang="fr-CA"/>
          </a:p>
        </p:txBody>
      </p:sp>
    </p:spTree>
    <p:extLst>
      <p:ext uri="{BB962C8B-B14F-4D97-AF65-F5344CB8AC3E}">
        <p14:creationId xmlns:p14="http://schemas.microsoft.com/office/powerpoint/2010/main" val="3035828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CA"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smtClean="0"/>
              <a:t>Cliquez pour modifier le style des sous-titres du masque</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60197E84-55D5-9548-9767-AF7332CBBE76}" type="datetimeFigureOut">
              <a:rPr lang="fr-FR" smtClean="0"/>
              <a:pPr/>
              <a:t>14/05/2014</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D0919A27-F40F-A342-9C4E-1277721D9894}" type="slidenum">
              <a:rPr lang="fr-FR" smtClean="0"/>
              <a:pPr/>
              <a:t>‹N°›</a:t>
            </a:fld>
            <a:endParaRPr lang="fr-FR"/>
          </a:p>
        </p:txBody>
      </p:sp>
    </p:spTree>
    <p:extLst>
      <p:ext uri="{BB962C8B-B14F-4D97-AF65-F5344CB8AC3E}">
        <p14:creationId xmlns:p14="http://schemas.microsoft.com/office/powerpoint/2010/main" val="1233260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2631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7" name="Espace réservé du titre 1"/>
          <p:cNvSpPr>
            <a:spLocks noGrp="1"/>
          </p:cNvSpPr>
          <p:nvPr>
            <p:ph type="title"/>
          </p:nvPr>
        </p:nvSpPr>
        <p:spPr>
          <a:xfrm>
            <a:off x="899592" y="701824"/>
            <a:ext cx="7344816" cy="1143000"/>
          </a:xfrm>
          <a:prstGeom prst="rect">
            <a:avLst/>
          </a:prstGeom>
        </p:spPr>
        <p:txBody>
          <a:bodyPr vert="horz" lIns="91440" tIns="45720" rIns="91440" bIns="45720" rtlCol="0" anchor="ctr">
            <a:normAutofit/>
          </a:bodyPr>
          <a:lstStyle>
            <a:lvl1pPr algn="l">
              <a:defRPr/>
            </a:lvl1pPr>
          </a:lstStyle>
          <a:p>
            <a:r>
              <a:rPr lang="fr-FR" smtClean="0"/>
              <a:t>Modifiez le style du titre</a:t>
            </a:r>
            <a:endParaRPr lang="fr-CA" dirty="0"/>
          </a:p>
        </p:txBody>
      </p:sp>
      <p:sp>
        <p:nvSpPr>
          <p:cNvPr id="11" name="Sous-titre 2"/>
          <p:cNvSpPr>
            <a:spLocks noGrp="1"/>
          </p:cNvSpPr>
          <p:nvPr>
            <p:ph type="subTitle" idx="1"/>
          </p:nvPr>
        </p:nvSpPr>
        <p:spPr>
          <a:xfrm>
            <a:off x="971600" y="3454152"/>
            <a:ext cx="5184576" cy="550912"/>
          </a:xfrm>
          <a:prstGeom prst="rect">
            <a:avLst/>
          </a:prstGeom>
        </p:spPr>
        <p:txBody>
          <a:bodyPr>
            <a:normAutofit/>
          </a:bodyPr>
          <a:lstStyle>
            <a:lvl1pPr marL="0" indent="0" algn="l">
              <a:buNone/>
              <a:defRPr sz="1800" b="1" i="0" cap="all" baseline="0">
                <a:solidFill>
                  <a:schemeClr val="accent1"/>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dirty="0"/>
          </a:p>
        </p:txBody>
      </p:sp>
      <p:sp>
        <p:nvSpPr>
          <p:cNvPr id="24" name="Espace réservé du texte 23"/>
          <p:cNvSpPr>
            <a:spLocks noGrp="1"/>
          </p:cNvSpPr>
          <p:nvPr>
            <p:ph type="body" sz="quarter" idx="10"/>
          </p:nvPr>
        </p:nvSpPr>
        <p:spPr>
          <a:xfrm>
            <a:off x="971550" y="4005064"/>
            <a:ext cx="3455988" cy="720725"/>
          </a:xfrm>
          <a:prstGeom prst="rect">
            <a:avLst/>
          </a:prstGeom>
        </p:spPr>
        <p:txBody>
          <a:bodyPr/>
          <a:lstStyle>
            <a:lvl1pPr marL="0" indent="0">
              <a:buFontTx/>
              <a:buNone/>
              <a:defRPr sz="1800" cap="all" baseline="0">
                <a:solidFill>
                  <a:schemeClr val="accent1"/>
                </a:solidFill>
                <a:latin typeface="Arial Narrow" pitchFamily="34" charset="0"/>
              </a:defRPr>
            </a:lvl1pPr>
          </a:lstStyle>
          <a:p>
            <a:pPr lvl="0"/>
            <a:r>
              <a:rPr lang="fr-FR" smtClean="0"/>
              <a:t>Modifiez les styles du texte du masque</a:t>
            </a:r>
          </a:p>
        </p:txBody>
      </p:sp>
      <p:sp>
        <p:nvSpPr>
          <p:cNvPr id="26" name="Espace réservé du texte 25"/>
          <p:cNvSpPr>
            <a:spLocks noGrp="1"/>
          </p:cNvSpPr>
          <p:nvPr>
            <p:ph type="body" sz="quarter" idx="11"/>
          </p:nvPr>
        </p:nvSpPr>
        <p:spPr>
          <a:xfrm>
            <a:off x="900113" y="1844675"/>
            <a:ext cx="7343775" cy="647700"/>
          </a:xfrm>
          <a:prstGeom prst="rect">
            <a:avLst/>
          </a:prstGeom>
        </p:spPr>
        <p:txBody>
          <a:bodyPr/>
          <a:lstStyle>
            <a:lvl1pPr marL="0" indent="0">
              <a:buFontTx/>
              <a:buNone/>
              <a:defRPr sz="2600" baseline="0">
                <a:solidFill>
                  <a:schemeClr val="accent1"/>
                </a:solidFill>
                <a:latin typeface="Arial Narrow" pitchFamily="34" charset="0"/>
              </a:defRPr>
            </a:lvl1pPr>
          </a:lstStyle>
          <a:p>
            <a:pPr lvl="0"/>
            <a:r>
              <a:rPr lang="fr-FR" smtClean="0"/>
              <a:t>Modifiez les styles du texte du masque</a:t>
            </a:r>
          </a:p>
        </p:txBody>
      </p:sp>
    </p:spTree>
    <p:extLst>
      <p:ext uri="{BB962C8B-B14F-4D97-AF65-F5344CB8AC3E}">
        <p14:creationId xmlns:p14="http://schemas.microsoft.com/office/powerpoint/2010/main" val="111725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827584" y="1484784"/>
            <a:ext cx="7124328" cy="1470025"/>
          </a:xfrm>
          <a:prstGeom prst="rect">
            <a:avLst/>
          </a:prstGeom>
        </p:spPr>
        <p:txBody>
          <a:bodyPr/>
          <a:lstStyle>
            <a:lvl1pPr algn="l">
              <a:defRPr/>
            </a:lvl1pPr>
          </a:lstStyle>
          <a:p>
            <a:r>
              <a:rPr lang="fr-FR" smtClean="0"/>
              <a:t>Modifiez le style du titre</a:t>
            </a:r>
            <a:endParaRPr lang="fr-CA" dirty="0"/>
          </a:p>
        </p:txBody>
      </p:sp>
    </p:spTree>
    <p:extLst>
      <p:ext uri="{BB962C8B-B14F-4D97-AF65-F5344CB8AC3E}">
        <p14:creationId xmlns:p14="http://schemas.microsoft.com/office/powerpoint/2010/main" val="1663819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899592" y="2013992"/>
            <a:ext cx="7344816" cy="550912"/>
          </a:xfrm>
        </p:spPr>
        <p:txBody>
          <a:bodyPr>
            <a:normAutofit/>
          </a:bodyPr>
          <a:lstStyle>
            <a:lvl1pPr marL="0" indent="0" algn="l">
              <a:buNone/>
              <a:defRPr sz="26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dirty="0"/>
          </a:p>
        </p:txBody>
      </p:sp>
      <p:sp>
        <p:nvSpPr>
          <p:cNvPr id="8" name="Espace réservé du numéro de diapositive 7"/>
          <p:cNvSpPr>
            <a:spLocks noGrp="1"/>
          </p:cNvSpPr>
          <p:nvPr>
            <p:ph type="sldNum" sz="quarter" idx="11"/>
          </p:nvPr>
        </p:nvSpPr>
        <p:spPr>
          <a:xfrm>
            <a:off x="2469460" y="6480438"/>
            <a:ext cx="4334788" cy="270191"/>
          </a:xfrm>
          <a:prstGeom prst="rect">
            <a:avLst/>
          </a:prstGeom>
        </p:spPr>
        <p:txBody>
          <a:bodyPr/>
          <a:lstStyle>
            <a:lvl1pPr algn="ctr">
              <a:defRPr sz="1200" baseline="0">
                <a:solidFill>
                  <a:schemeClr val="accent4"/>
                </a:solidFill>
              </a:defRPr>
            </a:lvl1pPr>
          </a:lstStyle>
          <a:p>
            <a:fld id="{B46F1C3F-9254-4024-A116-E26FD15C1648}" type="slidenum">
              <a:rPr lang="fr-CA" smtClean="0"/>
              <a:pPr/>
              <a:t>‹N°›</a:t>
            </a:fld>
            <a:endParaRPr lang="fr-CA" dirty="0"/>
          </a:p>
        </p:txBody>
      </p:sp>
      <p:sp>
        <p:nvSpPr>
          <p:cNvPr id="10" name="Espace réservé du titre 1"/>
          <p:cNvSpPr>
            <a:spLocks noGrp="1"/>
          </p:cNvSpPr>
          <p:nvPr>
            <p:ph type="title"/>
          </p:nvPr>
        </p:nvSpPr>
        <p:spPr>
          <a:xfrm>
            <a:off x="899592" y="701824"/>
            <a:ext cx="7344816" cy="998984"/>
          </a:xfrm>
          <a:prstGeom prst="rect">
            <a:avLst/>
          </a:prstGeom>
        </p:spPr>
        <p:txBody>
          <a:bodyPr vert="horz" lIns="91440" tIns="45720" rIns="91440" bIns="45720" rtlCol="0" anchor="ctr">
            <a:normAutofit/>
          </a:bodyPr>
          <a:lstStyle/>
          <a:p>
            <a:r>
              <a:rPr lang="fr-FR" smtClean="0"/>
              <a:t>Modifiez le style du titre</a:t>
            </a:r>
            <a:endParaRPr lang="fr-CA" dirty="0"/>
          </a:p>
        </p:txBody>
      </p:sp>
      <p:sp>
        <p:nvSpPr>
          <p:cNvPr id="14" name="Espace réservé du texte 13"/>
          <p:cNvSpPr>
            <a:spLocks noGrp="1"/>
          </p:cNvSpPr>
          <p:nvPr>
            <p:ph type="body" sz="quarter" idx="12"/>
          </p:nvPr>
        </p:nvSpPr>
        <p:spPr>
          <a:xfrm>
            <a:off x="900113" y="2780854"/>
            <a:ext cx="7343775" cy="3240434"/>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9" name="Espace réservé du pied de page 3"/>
          <p:cNvSpPr txBox="1">
            <a:spLocks/>
          </p:cNvSpPr>
          <p:nvPr userDrawn="1"/>
        </p:nvSpPr>
        <p:spPr>
          <a:xfrm>
            <a:off x="925039" y="6477000"/>
            <a:ext cx="2895600" cy="244475"/>
          </a:xfrm>
          <a:prstGeom prst="rect">
            <a:avLst/>
          </a:prstGeom>
          <a:ln>
            <a:miter lim="800000"/>
            <a:headEnd/>
            <a:tailEnd/>
          </a:ln>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00" b="1" cap="all" dirty="0" smtClean="0">
                <a:solidFill>
                  <a:srgbClr val="E7021A"/>
                </a:solidFill>
                <a:latin typeface="Arial Narrow"/>
                <a:cs typeface="Arial Narrow"/>
              </a:rPr>
              <a:t>Bibliothèque de l'Université Laval</a:t>
            </a:r>
            <a:endParaRPr lang="fr-FR" sz="1000" b="1" cap="all" dirty="0">
              <a:solidFill>
                <a:srgbClr val="E7021A"/>
              </a:solidFill>
              <a:latin typeface="Arial Narrow"/>
              <a:cs typeface="Arial Narrow"/>
            </a:endParaRPr>
          </a:p>
        </p:txBody>
      </p:sp>
    </p:spTree>
    <p:extLst>
      <p:ext uri="{BB962C8B-B14F-4D97-AF65-F5344CB8AC3E}">
        <p14:creationId xmlns:p14="http://schemas.microsoft.com/office/powerpoint/2010/main" val="3248445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none" baseline="0"/>
            </a:lvl1pPr>
          </a:lstStyle>
          <a:p>
            <a:r>
              <a:rPr lang="fr-FR" smtClean="0"/>
              <a:t>Modifiez le style du titre</a:t>
            </a:r>
            <a:endParaRPr lang="fr-CA" dirty="0"/>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baseline="0">
                <a:solidFill>
                  <a:schemeClr val="accent1"/>
                </a:solidFill>
                <a:latin typeface="Arial Narrow"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8" name="Espace réservé du pied de page 3"/>
          <p:cNvSpPr txBox="1">
            <a:spLocks/>
          </p:cNvSpPr>
          <p:nvPr userDrawn="1"/>
        </p:nvSpPr>
        <p:spPr>
          <a:xfrm>
            <a:off x="925039" y="6477000"/>
            <a:ext cx="2895600" cy="244475"/>
          </a:xfrm>
          <a:prstGeom prst="rect">
            <a:avLst/>
          </a:prstGeom>
          <a:ln>
            <a:miter lim="800000"/>
            <a:headEnd/>
            <a:tailEnd/>
          </a:ln>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00" b="1" cap="all" dirty="0" smtClean="0">
                <a:solidFill>
                  <a:srgbClr val="E7021A"/>
                </a:solidFill>
                <a:latin typeface="Arial Narrow"/>
                <a:cs typeface="Arial Narrow"/>
              </a:rPr>
              <a:t>Bibliothèque de l'Université Laval</a:t>
            </a:r>
            <a:endParaRPr lang="fr-FR" sz="1000" b="1" cap="all" dirty="0">
              <a:solidFill>
                <a:srgbClr val="E7021A"/>
              </a:solidFill>
              <a:latin typeface="Arial Narrow"/>
              <a:cs typeface="Arial Narrow"/>
            </a:endParaRPr>
          </a:p>
        </p:txBody>
      </p:sp>
      <p:sp>
        <p:nvSpPr>
          <p:cNvPr id="7" name="Espace réservé du numéro de diapositive 7"/>
          <p:cNvSpPr>
            <a:spLocks noGrp="1"/>
          </p:cNvSpPr>
          <p:nvPr>
            <p:ph type="sldNum" sz="quarter" idx="11"/>
          </p:nvPr>
        </p:nvSpPr>
        <p:spPr>
          <a:xfrm>
            <a:off x="2469460" y="6480438"/>
            <a:ext cx="4334788" cy="270191"/>
          </a:xfrm>
          <a:prstGeom prst="rect">
            <a:avLst/>
          </a:prstGeom>
        </p:spPr>
        <p:txBody>
          <a:bodyPr/>
          <a:lstStyle>
            <a:lvl1pPr algn="ctr">
              <a:defRPr sz="1200" baseline="0">
                <a:solidFill>
                  <a:schemeClr val="accent4"/>
                </a:solidFill>
              </a:defRPr>
            </a:lvl1pPr>
          </a:lstStyle>
          <a:p>
            <a:fld id="{B46F1C3F-9254-4024-A116-E26FD15C1648}" type="slidenum">
              <a:rPr lang="fr-CA" smtClean="0"/>
              <a:pPr/>
              <a:t>‹N°›</a:t>
            </a:fld>
            <a:endParaRPr lang="fr-CA" dirty="0"/>
          </a:p>
        </p:txBody>
      </p:sp>
    </p:spTree>
    <p:extLst>
      <p:ext uri="{BB962C8B-B14F-4D97-AF65-F5344CB8AC3E}">
        <p14:creationId xmlns:p14="http://schemas.microsoft.com/office/powerpoint/2010/main" val="1052761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539552" y="2204864"/>
            <a:ext cx="3956248" cy="39212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dirty="0"/>
          </a:p>
        </p:txBody>
      </p:sp>
      <p:sp>
        <p:nvSpPr>
          <p:cNvPr id="4" name="Espace réservé du contenu 3"/>
          <p:cNvSpPr>
            <a:spLocks noGrp="1"/>
          </p:cNvSpPr>
          <p:nvPr>
            <p:ph sz="half" idx="2"/>
          </p:nvPr>
        </p:nvSpPr>
        <p:spPr>
          <a:xfrm>
            <a:off x="4648200" y="2204864"/>
            <a:ext cx="3884240" cy="39212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p:txBody>
      </p:sp>
      <p:sp>
        <p:nvSpPr>
          <p:cNvPr id="9" name="Sous-titre 2"/>
          <p:cNvSpPr>
            <a:spLocks noGrp="1"/>
          </p:cNvSpPr>
          <p:nvPr>
            <p:ph type="subTitle" idx="13"/>
          </p:nvPr>
        </p:nvSpPr>
        <p:spPr>
          <a:xfrm>
            <a:off x="899592" y="1700808"/>
            <a:ext cx="7344816" cy="550912"/>
          </a:xfrm>
        </p:spPr>
        <p:txBody>
          <a:bodyPr>
            <a:normAutofit/>
          </a:bodyPr>
          <a:lstStyle>
            <a:lvl1pPr marL="0" indent="0" algn="l">
              <a:buNone/>
              <a:defRPr sz="26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dirty="0"/>
          </a:p>
        </p:txBody>
      </p:sp>
      <p:sp>
        <p:nvSpPr>
          <p:cNvPr id="10" name="Espace réservé du pied de page 3"/>
          <p:cNvSpPr txBox="1">
            <a:spLocks/>
          </p:cNvSpPr>
          <p:nvPr userDrawn="1"/>
        </p:nvSpPr>
        <p:spPr>
          <a:xfrm>
            <a:off x="925039" y="6477000"/>
            <a:ext cx="2895600" cy="244475"/>
          </a:xfrm>
          <a:prstGeom prst="rect">
            <a:avLst/>
          </a:prstGeom>
          <a:ln>
            <a:miter lim="800000"/>
            <a:headEnd/>
            <a:tailEnd/>
          </a:ln>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00" b="1" cap="all" dirty="0" smtClean="0">
                <a:solidFill>
                  <a:srgbClr val="E7021A"/>
                </a:solidFill>
                <a:latin typeface="Arial Narrow"/>
                <a:cs typeface="Arial Narrow"/>
              </a:rPr>
              <a:t>Bibliothèque de l'Université Laval</a:t>
            </a:r>
            <a:endParaRPr lang="fr-FR" sz="1000" b="1" cap="all" dirty="0">
              <a:solidFill>
                <a:srgbClr val="E7021A"/>
              </a:solidFill>
              <a:latin typeface="Arial Narrow"/>
              <a:cs typeface="Arial Narrow"/>
            </a:endParaRPr>
          </a:p>
        </p:txBody>
      </p:sp>
      <p:sp>
        <p:nvSpPr>
          <p:cNvPr id="8" name="Espace réservé du numéro de diapositive 7"/>
          <p:cNvSpPr>
            <a:spLocks noGrp="1"/>
          </p:cNvSpPr>
          <p:nvPr>
            <p:ph type="sldNum" sz="quarter" idx="11"/>
          </p:nvPr>
        </p:nvSpPr>
        <p:spPr>
          <a:xfrm>
            <a:off x="2469460" y="6480438"/>
            <a:ext cx="4334788" cy="270191"/>
          </a:xfrm>
          <a:prstGeom prst="rect">
            <a:avLst/>
          </a:prstGeom>
        </p:spPr>
        <p:txBody>
          <a:bodyPr/>
          <a:lstStyle>
            <a:lvl1pPr algn="ctr">
              <a:defRPr sz="1200" baseline="0">
                <a:solidFill>
                  <a:schemeClr val="accent4"/>
                </a:solidFill>
              </a:defRPr>
            </a:lvl1pPr>
          </a:lstStyle>
          <a:p>
            <a:fld id="{B46F1C3F-9254-4024-A116-E26FD15C1648}" type="slidenum">
              <a:rPr lang="fr-CA" smtClean="0"/>
              <a:pPr/>
              <a:t>‹N°›</a:t>
            </a:fld>
            <a:endParaRPr lang="fr-CA" dirty="0"/>
          </a:p>
        </p:txBody>
      </p:sp>
    </p:spTree>
    <p:extLst>
      <p:ext uri="{BB962C8B-B14F-4D97-AF65-F5344CB8AC3E}">
        <p14:creationId xmlns:p14="http://schemas.microsoft.com/office/powerpoint/2010/main" val="35453733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637110"/>
            <a:ext cx="4040188" cy="639762"/>
          </a:xfrm>
        </p:spPr>
        <p:txBody>
          <a:bodyPr anchor="b"/>
          <a:lstStyle>
            <a:lvl1pPr marL="0" indent="0">
              <a:buNone/>
              <a:defRPr sz="2400" b="1"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276871"/>
            <a:ext cx="4040188" cy="384929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dirty="0"/>
          </a:p>
        </p:txBody>
      </p:sp>
      <p:sp>
        <p:nvSpPr>
          <p:cNvPr id="5" name="Espace réservé du texte 4"/>
          <p:cNvSpPr>
            <a:spLocks noGrp="1"/>
          </p:cNvSpPr>
          <p:nvPr>
            <p:ph type="body" sz="quarter" idx="3"/>
          </p:nvPr>
        </p:nvSpPr>
        <p:spPr>
          <a:xfrm>
            <a:off x="4645025" y="1637110"/>
            <a:ext cx="4041775" cy="639762"/>
          </a:xfrm>
        </p:spPr>
        <p:txBody>
          <a:bodyPr anchor="b"/>
          <a:lstStyle>
            <a:lvl1pPr marL="0" indent="0">
              <a:buNone/>
              <a:defRPr sz="2400" b="1"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276871"/>
            <a:ext cx="4041775" cy="384929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dirty="0"/>
          </a:p>
        </p:txBody>
      </p:sp>
      <p:sp>
        <p:nvSpPr>
          <p:cNvPr id="11" name="Espace réservé du pied de page 3"/>
          <p:cNvSpPr txBox="1">
            <a:spLocks/>
          </p:cNvSpPr>
          <p:nvPr userDrawn="1"/>
        </p:nvSpPr>
        <p:spPr>
          <a:xfrm>
            <a:off x="925039" y="6477000"/>
            <a:ext cx="2895600" cy="244475"/>
          </a:xfrm>
          <a:prstGeom prst="rect">
            <a:avLst/>
          </a:prstGeom>
          <a:ln>
            <a:miter lim="800000"/>
            <a:headEnd/>
            <a:tailEnd/>
          </a:ln>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00" b="1" cap="all" dirty="0" smtClean="0">
                <a:solidFill>
                  <a:srgbClr val="E7021A"/>
                </a:solidFill>
                <a:latin typeface="Arial Narrow"/>
                <a:cs typeface="Arial Narrow"/>
              </a:rPr>
              <a:t>Bibliothèque de l'Université Laval</a:t>
            </a:r>
            <a:endParaRPr lang="fr-FR" sz="1000" b="1" cap="all" dirty="0">
              <a:solidFill>
                <a:srgbClr val="E7021A"/>
              </a:solidFill>
              <a:latin typeface="Arial Narrow"/>
              <a:cs typeface="Arial Narrow"/>
            </a:endParaRPr>
          </a:p>
        </p:txBody>
      </p:sp>
      <p:sp>
        <p:nvSpPr>
          <p:cNvPr id="10" name="Espace réservé du numéro de diapositive 7"/>
          <p:cNvSpPr>
            <a:spLocks noGrp="1"/>
          </p:cNvSpPr>
          <p:nvPr>
            <p:ph type="sldNum" sz="quarter" idx="11"/>
          </p:nvPr>
        </p:nvSpPr>
        <p:spPr>
          <a:xfrm>
            <a:off x="2469460" y="6480438"/>
            <a:ext cx="4334788" cy="270191"/>
          </a:xfrm>
          <a:prstGeom prst="rect">
            <a:avLst/>
          </a:prstGeom>
        </p:spPr>
        <p:txBody>
          <a:bodyPr/>
          <a:lstStyle>
            <a:lvl1pPr algn="ctr">
              <a:defRPr sz="1200" baseline="0">
                <a:solidFill>
                  <a:schemeClr val="accent4"/>
                </a:solidFill>
              </a:defRPr>
            </a:lvl1pPr>
          </a:lstStyle>
          <a:p>
            <a:fld id="{B46F1C3F-9254-4024-A116-E26FD15C1648}" type="slidenum">
              <a:rPr lang="fr-CA" smtClean="0"/>
              <a:pPr/>
              <a:t>‹N°›</a:t>
            </a:fld>
            <a:endParaRPr lang="fr-CA" dirty="0"/>
          </a:p>
        </p:txBody>
      </p:sp>
    </p:spTree>
    <p:extLst>
      <p:ext uri="{BB962C8B-B14F-4D97-AF65-F5344CB8AC3E}">
        <p14:creationId xmlns:p14="http://schemas.microsoft.com/office/powerpoint/2010/main" val="16498777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re seul">
    <p:spTree>
      <p:nvGrpSpPr>
        <p:cNvPr id="1" name=""/>
        <p:cNvGrpSpPr/>
        <p:nvPr/>
      </p:nvGrpSpPr>
      <p:grpSpPr>
        <a:xfrm>
          <a:off x="0" y="0"/>
          <a:ext cx="0" cy="0"/>
          <a:chOff x="0" y="0"/>
          <a:chExt cx="0" cy="0"/>
        </a:xfrm>
      </p:grpSpPr>
      <p:sp>
        <p:nvSpPr>
          <p:cNvPr id="6" name="Espace réservé du pied de page 3"/>
          <p:cNvSpPr txBox="1">
            <a:spLocks/>
          </p:cNvSpPr>
          <p:nvPr userDrawn="1"/>
        </p:nvSpPr>
        <p:spPr>
          <a:xfrm>
            <a:off x="925039" y="6477000"/>
            <a:ext cx="2895600" cy="244475"/>
          </a:xfrm>
          <a:prstGeom prst="rect">
            <a:avLst/>
          </a:prstGeom>
          <a:ln>
            <a:miter lim="800000"/>
            <a:headEnd/>
            <a:tailEnd/>
          </a:ln>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00" b="1" cap="all" smtClean="0">
                <a:solidFill>
                  <a:srgbClr val="E7021A"/>
                </a:solidFill>
                <a:latin typeface="Arial Narrow"/>
                <a:cs typeface="Arial Narrow"/>
              </a:rPr>
              <a:t>Bibliothèque de l'Université Laval</a:t>
            </a:r>
            <a:endParaRPr lang="fr-FR" sz="1000" b="1" cap="all" dirty="0">
              <a:solidFill>
                <a:srgbClr val="E7021A"/>
              </a:solidFill>
              <a:latin typeface="Arial Narrow"/>
              <a:cs typeface="Arial Narrow"/>
            </a:endParaRPr>
          </a:p>
        </p:txBody>
      </p:sp>
      <p:sp>
        <p:nvSpPr>
          <p:cNvPr id="7" name="Sous-titre 2"/>
          <p:cNvSpPr>
            <a:spLocks noGrp="1"/>
          </p:cNvSpPr>
          <p:nvPr>
            <p:ph type="subTitle" idx="1"/>
          </p:nvPr>
        </p:nvSpPr>
        <p:spPr>
          <a:xfrm>
            <a:off x="899592" y="2013992"/>
            <a:ext cx="7344816" cy="550912"/>
          </a:xfrm>
        </p:spPr>
        <p:txBody>
          <a:bodyPr>
            <a:normAutofit/>
          </a:bodyPr>
          <a:lstStyle>
            <a:lvl1pPr marL="0" indent="0" algn="l">
              <a:buNone/>
              <a:defRPr sz="26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dirty="0"/>
          </a:p>
        </p:txBody>
      </p:sp>
      <p:sp>
        <p:nvSpPr>
          <p:cNvPr id="8" name="Espace réservé du titre 1"/>
          <p:cNvSpPr>
            <a:spLocks noGrp="1"/>
          </p:cNvSpPr>
          <p:nvPr>
            <p:ph type="title"/>
          </p:nvPr>
        </p:nvSpPr>
        <p:spPr>
          <a:xfrm>
            <a:off x="899592" y="701824"/>
            <a:ext cx="7344816" cy="998984"/>
          </a:xfrm>
          <a:prstGeom prst="rect">
            <a:avLst/>
          </a:prstGeom>
        </p:spPr>
        <p:txBody>
          <a:bodyPr vert="horz" lIns="91440" tIns="45720" rIns="91440" bIns="45720" rtlCol="0" anchor="ctr">
            <a:normAutofit/>
          </a:bodyPr>
          <a:lstStyle/>
          <a:p>
            <a:r>
              <a:rPr lang="fr-FR" smtClean="0"/>
              <a:t>Modifiez le style du titre</a:t>
            </a:r>
            <a:endParaRPr lang="fr-CA" dirty="0"/>
          </a:p>
        </p:txBody>
      </p:sp>
      <p:sp>
        <p:nvSpPr>
          <p:cNvPr id="9" name="Espace réservé du contenu 8"/>
          <p:cNvSpPr>
            <a:spLocks noGrp="1"/>
          </p:cNvSpPr>
          <p:nvPr>
            <p:ph sz="quarter" idx="13"/>
          </p:nvPr>
        </p:nvSpPr>
        <p:spPr>
          <a:xfrm>
            <a:off x="937016" y="2780928"/>
            <a:ext cx="7307391" cy="3311525"/>
          </a:xfrm>
        </p:spPr>
        <p:txBody>
          <a:bodyPr/>
          <a:lstStyle>
            <a:lvl1pPr marL="0" indent="0">
              <a:buNone/>
              <a:defRPr/>
            </a:lvl1pPr>
          </a:lstStyle>
          <a:p>
            <a:pPr lvl="0"/>
            <a:r>
              <a:rPr lang="fr-FR" smtClean="0"/>
              <a:t>Modifiez les styles du texte du masque</a:t>
            </a:r>
          </a:p>
        </p:txBody>
      </p:sp>
      <p:sp>
        <p:nvSpPr>
          <p:cNvPr id="10" name="Espace réservé du numéro de diapositive 7"/>
          <p:cNvSpPr>
            <a:spLocks noGrp="1"/>
          </p:cNvSpPr>
          <p:nvPr>
            <p:ph type="sldNum" sz="quarter" idx="11"/>
          </p:nvPr>
        </p:nvSpPr>
        <p:spPr>
          <a:xfrm>
            <a:off x="2469460" y="6480438"/>
            <a:ext cx="4334788" cy="270191"/>
          </a:xfrm>
          <a:prstGeom prst="rect">
            <a:avLst/>
          </a:prstGeom>
        </p:spPr>
        <p:txBody>
          <a:bodyPr/>
          <a:lstStyle>
            <a:lvl1pPr algn="ctr">
              <a:defRPr sz="1200" baseline="0">
                <a:solidFill>
                  <a:schemeClr val="accent4"/>
                </a:solidFill>
              </a:defRPr>
            </a:lvl1pPr>
          </a:lstStyle>
          <a:p>
            <a:fld id="{B46F1C3F-9254-4024-A116-E26FD15C1648}" type="slidenum">
              <a:rPr lang="fr-CA" smtClean="0"/>
              <a:pPr/>
              <a:t>‹N°›</a:t>
            </a:fld>
            <a:endParaRPr lang="fr-CA" dirty="0"/>
          </a:p>
        </p:txBody>
      </p:sp>
    </p:spTree>
    <p:extLst>
      <p:ext uri="{BB962C8B-B14F-4D97-AF65-F5344CB8AC3E}">
        <p14:creationId xmlns:p14="http://schemas.microsoft.com/office/powerpoint/2010/main" val="3164345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Espace réservé du pied de page 3"/>
          <p:cNvSpPr txBox="1">
            <a:spLocks/>
          </p:cNvSpPr>
          <p:nvPr userDrawn="1"/>
        </p:nvSpPr>
        <p:spPr>
          <a:xfrm>
            <a:off x="925039" y="6477000"/>
            <a:ext cx="2895600" cy="244475"/>
          </a:xfrm>
          <a:prstGeom prst="rect">
            <a:avLst/>
          </a:prstGeom>
          <a:ln>
            <a:miter lim="800000"/>
            <a:headEnd/>
            <a:tailEnd/>
          </a:ln>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00" b="1" cap="all" dirty="0" smtClean="0">
                <a:solidFill>
                  <a:srgbClr val="E7021A"/>
                </a:solidFill>
                <a:latin typeface="Arial Narrow"/>
                <a:cs typeface="Arial Narrow"/>
              </a:rPr>
              <a:t>Bibliothèque de l'Université Laval</a:t>
            </a:r>
            <a:endParaRPr lang="fr-FR" sz="1000" b="1" cap="all" dirty="0">
              <a:solidFill>
                <a:srgbClr val="E7021A"/>
              </a:solidFill>
              <a:latin typeface="Arial Narrow"/>
              <a:cs typeface="Arial Narrow"/>
            </a:endParaRPr>
          </a:p>
        </p:txBody>
      </p:sp>
      <p:sp>
        <p:nvSpPr>
          <p:cNvPr id="6" name="Espace réservé du numéro de diapositive 7"/>
          <p:cNvSpPr>
            <a:spLocks noGrp="1"/>
          </p:cNvSpPr>
          <p:nvPr>
            <p:ph type="sldNum" sz="quarter" idx="11"/>
          </p:nvPr>
        </p:nvSpPr>
        <p:spPr>
          <a:xfrm>
            <a:off x="2469460" y="6480438"/>
            <a:ext cx="4334788" cy="270191"/>
          </a:xfrm>
          <a:prstGeom prst="rect">
            <a:avLst/>
          </a:prstGeom>
        </p:spPr>
        <p:txBody>
          <a:bodyPr/>
          <a:lstStyle>
            <a:lvl1pPr algn="ctr">
              <a:defRPr sz="1200" baseline="0">
                <a:solidFill>
                  <a:schemeClr val="accent4"/>
                </a:solidFill>
              </a:defRPr>
            </a:lvl1pPr>
          </a:lstStyle>
          <a:p>
            <a:fld id="{B46F1C3F-9254-4024-A116-E26FD15C1648}" type="slidenum">
              <a:rPr lang="fr-CA" smtClean="0"/>
              <a:pPr/>
              <a:t>‹N°›</a:t>
            </a:fld>
            <a:endParaRPr lang="fr-CA" dirty="0"/>
          </a:p>
        </p:txBody>
      </p:sp>
    </p:spTree>
    <p:extLst>
      <p:ext uri="{BB962C8B-B14F-4D97-AF65-F5344CB8AC3E}">
        <p14:creationId xmlns:p14="http://schemas.microsoft.com/office/powerpoint/2010/main" val="77800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none" baseline="0"/>
            </a:lvl1pPr>
          </a:lstStyle>
          <a:p>
            <a:r>
              <a:rPr lang="fr-FR" smtClean="0"/>
              <a:t>Modifiez le style du titre</a:t>
            </a:r>
            <a:endParaRPr lang="fr-CA" dirty="0"/>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baseline="0">
                <a:solidFill>
                  <a:srgbClr val="040404"/>
                </a:solidFill>
                <a:latin typeface="Arial Narrow"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5" name="Espace réservé du numéro de diapositive 5"/>
          <p:cNvSpPr>
            <a:spLocks noGrp="1"/>
          </p:cNvSpPr>
          <p:nvPr>
            <p:ph type="sldNum" sz="quarter" idx="13"/>
          </p:nvPr>
        </p:nvSpPr>
        <p:spPr>
          <a:xfrm>
            <a:off x="2469460" y="6480438"/>
            <a:ext cx="4334788" cy="270191"/>
          </a:xfrm>
          <a:prstGeom prst="rect">
            <a:avLst/>
          </a:prstGeom>
        </p:spPr>
        <p:txBody>
          <a:bodyPr/>
          <a:lstStyle>
            <a:lvl1pPr algn="ctr">
              <a:defRPr sz="1200" baseline="0">
                <a:solidFill>
                  <a:srgbClr val="5E5E5E"/>
                </a:solidFill>
              </a:defRPr>
            </a:lvl1pPr>
          </a:lstStyle>
          <a:p>
            <a:fld id="{B46F1C3F-9254-4024-A116-E26FD15C1648}" type="slidenum">
              <a:rPr lang="fr-CA" smtClean="0"/>
              <a:t>‹N°›</a:t>
            </a:fld>
            <a:endParaRPr lang="fr-CA"/>
          </a:p>
        </p:txBody>
      </p:sp>
    </p:spTree>
    <p:extLst>
      <p:ext uri="{BB962C8B-B14F-4D97-AF65-F5344CB8AC3E}">
        <p14:creationId xmlns:p14="http://schemas.microsoft.com/office/powerpoint/2010/main" val="30339261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764704"/>
            <a:ext cx="3008313" cy="670395"/>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764704"/>
            <a:ext cx="5111750" cy="536145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9" name="Espace réservé du pied de page 3"/>
          <p:cNvSpPr txBox="1">
            <a:spLocks/>
          </p:cNvSpPr>
          <p:nvPr userDrawn="1"/>
        </p:nvSpPr>
        <p:spPr>
          <a:xfrm>
            <a:off x="925039" y="6477000"/>
            <a:ext cx="2895600" cy="244475"/>
          </a:xfrm>
          <a:prstGeom prst="rect">
            <a:avLst/>
          </a:prstGeom>
          <a:ln>
            <a:miter lim="800000"/>
            <a:headEnd/>
            <a:tailEnd/>
          </a:ln>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00" b="1" cap="all" dirty="0" smtClean="0">
                <a:solidFill>
                  <a:srgbClr val="E7021A"/>
                </a:solidFill>
                <a:latin typeface="Arial Narrow"/>
                <a:cs typeface="Arial Narrow"/>
              </a:rPr>
              <a:t>Bibliothèque de l'Université Laval</a:t>
            </a:r>
            <a:endParaRPr lang="fr-FR" sz="1000" b="1" cap="all" dirty="0">
              <a:solidFill>
                <a:srgbClr val="E7021A"/>
              </a:solidFill>
              <a:latin typeface="Arial Narrow"/>
              <a:cs typeface="Arial Narrow"/>
            </a:endParaRPr>
          </a:p>
        </p:txBody>
      </p:sp>
      <p:sp>
        <p:nvSpPr>
          <p:cNvPr id="8" name="Espace réservé du numéro de diapositive 7"/>
          <p:cNvSpPr>
            <a:spLocks noGrp="1"/>
          </p:cNvSpPr>
          <p:nvPr>
            <p:ph type="sldNum" sz="quarter" idx="11"/>
          </p:nvPr>
        </p:nvSpPr>
        <p:spPr>
          <a:xfrm>
            <a:off x="2469460" y="6480438"/>
            <a:ext cx="4334788" cy="270191"/>
          </a:xfrm>
          <a:prstGeom prst="rect">
            <a:avLst/>
          </a:prstGeom>
        </p:spPr>
        <p:txBody>
          <a:bodyPr/>
          <a:lstStyle>
            <a:lvl1pPr algn="ctr">
              <a:defRPr sz="1200" baseline="0">
                <a:solidFill>
                  <a:schemeClr val="accent4"/>
                </a:solidFill>
              </a:defRPr>
            </a:lvl1pPr>
          </a:lstStyle>
          <a:p>
            <a:fld id="{B46F1C3F-9254-4024-A116-E26FD15C1648}" type="slidenum">
              <a:rPr lang="fr-CA" smtClean="0"/>
              <a:pPr/>
              <a:t>‹N°›</a:t>
            </a:fld>
            <a:endParaRPr lang="fr-CA" dirty="0"/>
          </a:p>
        </p:txBody>
      </p:sp>
    </p:spTree>
    <p:extLst>
      <p:ext uri="{BB962C8B-B14F-4D97-AF65-F5344CB8AC3E}">
        <p14:creationId xmlns:p14="http://schemas.microsoft.com/office/powerpoint/2010/main" val="1809190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8" name="Titr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fr-FR" smtClean="0"/>
              <a:t>Modifiez le style du titre</a:t>
            </a:r>
            <a:endParaRPr kumimoji="0" lang="en-US"/>
          </a:p>
        </p:txBody>
      </p:sp>
      <p:sp>
        <p:nvSpPr>
          <p:cNvPr id="28" name="Espace réservé de la date 27"/>
          <p:cNvSpPr>
            <a:spLocks noGrp="1"/>
          </p:cNvSpPr>
          <p:nvPr>
            <p:ph type="dt" sz="half" idx="10"/>
          </p:nvPr>
        </p:nvSpPr>
        <p:spPr/>
        <p:txBody>
          <a:bodyPr/>
          <a:lstStyle/>
          <a:p>
            <a:fld id="{216C5678-EE20-4FA5-88E2-6E0BD67A2E26}" type="datetime1">
              <a:rPr lang="en-US" smtClean="0"/>
              <a:t>5/14/2014</a:t>
            </a:fld>
            <a:endParaRPr lang="en-US" dirty="0"/>
          </a:p>
        </p:txBody>
      </p:sp>
      <p:sp>
        <p:nvSpPr>
          <p:cNvPr id="17" name="Espace réservé du pied de page 16"/>
          <p:cNvSpPr>
            <a:spLocks noGrp="1"/>
          </p:cNvSpPr>
          <p:nvPr>
            <p:ph type="ftr" sz="quarter" idx="11"/>
          </p:nvPr>
        </p:nvSpPr>
        <p:spPr/>
        <p:txBody>
          <a:bodyPr/>
          <a:lstStyle/>
          <a:p>
            <a:r>
              <a:rPr lang="en-US" smtClean="0"/>
              <a:t>Footer Text</a:t>
            </a:r>
            <a:endParaRPr lang="en-US" dirty="0"/>
          </a:p>
        </p:txBody>
      </p:sp>
      <p:sp>
        <p:nvSpPr>
          <p:cNvPr id="29" name="Espace réservé du numéro de diapositive 28"/>
          <p:cNvSpPr>
            <a:spLocks noGrp="1"/>
          </p:cNvSpPr>
          <p:nvPr>
            <p:ph type="sldNum" sz="quarter" idx="12"/>
          </p:nvPr>
        </p:nvSpPr>
        <p:spPr/>
        <p:txBody>
          <a:bodyPr/>
          <a:lstStyle/>
          <a:p>
            <a:fld id="{BA9B540C-44DA-4F69-89C9-7C84606640D3}" type="slidenum">
              <a:rPr lang="en-US" smtClean="0"/>
              <a:pPr/>
              <a:t>‹N°›</a:t>
            </a:fld>
            <a:endParaRPr lang="en-US" dirty="0"/>
          </a:p>
        </p:txBody>
      </p:sp>
      <p:sp>
        <p:nvSpPr>
          <p:cNvPr id="9" name="Sous-titr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Modifiez le style des sous-titres du masque</a:t>
            </a:r>
            <a:endParaRPr kumimoji="0"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339EDB8F-525E-0A47-B064-A44DBBC5B29F}" type="datetimeFigureOut">
              <a:rPr lang="fr-FR" smtClean="0"/>
              <a:t>14/05/2014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2E3A368-B231-E04A-B009-5163C4BD3FF1}" type="slidenum">
              <a:rPr lang="fr-FR" smtClean="0"/>
              <a:t>‹N°›</a:t>
            </a:fld>
            <a:endParaRPr lang="fr-F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3">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fr-FR" smtClean="0"/>
              <a:t>Modifiez le style du titre</a:t>
            </a:r>
            <a:endParaRPr kumimoji="0" lang="en-US"/>
          </a:p>
        </p:txBody>
      </p:sp>
      <p:sp>
        <p:nvSpPr>
          <p:cNvPr id="3" name="Espace réservé du texte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Modifiez les styles du texte du masque</a:t>
            </a:r>
          </a:p>
        </p:txBody>
      </p:sp>
      <p:sp>
        <p:nvSpPr>
          <p:cNvPr id="4" name="Espace réservé de la date 3"/>
          <p:cNvSpPr>
            <a:spLocks noGrp="1"/>
          </p:cNvSpPr>
          <p:nvPr>
            <p:ph type="dt" sz="half" idx="10"/>
          </p:nvPr>
        </p:nvSpPr>
        <p:spPr/>
        <p:txBody>
          <a:bodyPr/>
          <a:lstStyle/>
          <a:p>
            <a:fld id="{09CAEA93-55E7-4DA9-90C2-089A26EEFEC4}" type="datetime1">
              <a:rPr lang="en-US" smtClean="0"/>
              <a:t>5/14/2014</a:t>
            </a:fld>
            <a:endParaRPr lang="en-US"/>
          </a:p>
        </p:txBody>
      </p:sp>
      <p:sp>
        <p:nvSpPr>
          <p:cNvPr id="5" name="Espace réservé du pied de page 4"/>
          <p:cNvSpPr>
            <a:spLocks noGrp="1"/>
          </p:cNvSpPr>
          <p:nvPr>
            <p:ph type="ftr" sz="quarter" idx="11"/>
          </p:nvPr>
        </p:nvSpPr>
        <p:spPr/>
        <p:txBody>
          <a:bodyPr/>
          <a:lstStyle/>
          <a:p>
            <a:r>
              <a:rPr lang="en-US" smtClean="0"/>
              <a:t>Footer Text</a:t>
            </a:r>
            <a:endParaRPr lang="en-US"/>
          </a:p>
        </p:txBody>
      </p:sp>
      <p:sp>
        <p:nvSpPr>
          <p:cNvPr id="6" name="Espace réservé du numéro de diapositive 5"/>
          <p:cNvSpPr>
            <a:spLocks noGrp="1"/>
          </p:cNvSpPr>
          <p:nvPr>
            <p:ph type="sldNum" sz="quarter" idx="12"/>
          </p:nvPr>
        </p:nvSpPr>
        <p:spPr>
          <a:xfrm>
            <a:off x="7924800" y="6416675"/>
            <a:ext cx="762000" cy="365125"/>
          </a:xfrm>
        </p:spPr>
        <p:txBody>
          <a:bodyPr/>
          <a:lstStyle/>
          <a:p>
            <a:fld id="{B46F1C3F-9254-4024-A116-E26FD15C1648}" type="slidenum">
              <a:rPr lang="fr-CA" smtClean="0"/>
              <a:t>‹N°›</a:t>
            </a:fld>
            <a:endParaRPr lang="fr-CA"/>
          </a:p>
        </p:txBody>
      </p:sp>
    </p:spTree>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contenu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E34CF3C7-6809-4F39-BD67-A75817BDDE0A}" type="datetime1">
              <a:rPr lang="en-US" smtClean="0"/>
              <a:t>5/14/2014</a:t>
            </a:fld>
            <a:endParaRPr lang="en-US"/>
          </a:p>
        </p:txBody>
      </p:sp>
      <p:sp>
        <p:nvSpPr>
          <p:cNvPr id="6" name="Espace réservé du pied de page 5"/>
          <p:cNvSpPr>
            <a:spLocks noGrp="1"/>
          </p:cNvSpPr>
          <p:nvPr>
            <p:ph type="ftr" sz="quarter" idx="11"/>
          </p:nvPr>
        </p:nvSpPr>
        <p:spPr/>
        <p:txBody>
          <a:bodyPr/>
          <a:lstStyle/>
          <a:p>
            <a:r>
              <a:rPr lang="en-US" smtClean="0"/>
              <a:t>Footer Text</a:t>
            </a:r>
            <a:endParaRPr lang="en-US"/>
          </a:p>
        </p:txBody>
      </p:sp>
      <p:sp>
        <p:nvSpPr>
          <p:cNvPr id="7" name="Espace réservé du numéro de diapositive 6"/>
          <p:cNvSpPr>
            <a:spLocks noGrp="1"/>
          </p:cNvSpPr>
          <p:nvPr>
            <p:ph type="sldNum" sz="quarter" idx="12"/>
          </p:nvPr>
        </p:nvSpPr>
        <p:spPr/>
        <p:txBody>
          <a:bodyPr/>
          <a:lstStyle/>
          <a:p>
            <a:fld id="{BA9B540C-44DA-4F69-89C9-7C84606640D3}" type="slidenum">
              <a:rPr lang="en-US" smtClean="0"/>
              <a:pPr/>
              <a:t>‹N°›</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1143000"/>
          </a:xfrm>
        </p:spPr>
        <p:txBody>
          <a:bodyPr anchor="ctr"/>
          <a:lstStyle>
            <a:lvl1pPr>
              <a:defRPr/>
            </a:lvl1pPr>
          </a:lstStyle>
          <a:p>
            <a:r>
              <a:rPr kumimoji="0" lang="fr-FR" smtClean="0"/>
              <a:t>Modifiez le style du titre</a:t>
            </a:r>
            <a:endParaRPr kumimoji="0" lang="en-US"/>
          </a:p>
        </p:txBody>
      </p:sp>
      <p:sp>
        <p:nvSpPr>
          <p:cNvPr id="3" name="Espace réservé du texte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Modifiez les styles du texte du masque</a:t>
            </a:r>
          </a:p>
        </p:txBody>
      </p:sp>
      <p:sp>
        <p:nvSpPr>
          <p:cNvPr id="4" name="Espace réservé du texte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Modifiez les styles du texte du masque</a:t>
            </a:r>
          </a:p>
        </p:txBody>
      </p:sp>
      <p:sp>
        <p:nvSpPr>
          <p:cNvPr id="5" name="Espace réservé du contenu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p>
            <a:fld id="{F7EAEB24-CE78-465C-A726-91D0868FA48F}" type="datetime1">
              <a:rPr lang="en-US" smtClean="0"/>
              <a:t>5/14/2014</a:t>
            </a:fld>
            <a:endParaRPr lang="en-US"/>
          </a:p>
        </p:txBody>
      </p:sp>
      <p:sp>
        <p:nvSpPr>
          <p:cNvPr id="8" name="Espace réservé du pied de page 7"/>
          <p:cNvSpPr>
            <a:spLocks noGrp="1"/>
          </p:cNvSpPr>
          <p:nvPr>
            <p:ph type="ftr" sz="quarter" idx="11"/>
          </p:nvPr>
        </p:nvSpPr>
        <p:spPr/>
        <p:txBody>
          <a:bodyPr/>
          <a:lstStyle/>
          <a:p>
            <a:r>
              <a:rPr lang="en-US" smtClean="0"/>
              <a:t>Footer Text</a:t>
            </a:r>
            <a:endParaRPr lang="en-US"/>
          </a:p>
        </p:txBody>
      </p:sp>
      <p:sp>
        <p:nvSpPr>
          <p:cNvPr id="9" name="Espace réservé du numéro de diapositive 8"/>
          <p:cNvSpPr>
            <a:spLocks noGrp="1"/>
          </p:cNvSpPr>
          <p:nvPr>
            <p:ph type="sldNum" sz="quarter" idx="12"/>
          </p:nvPr>
        </p:nvSpPr>
        <p:spPr/>
        <p:txBody>
          <a:bodyPr/>
          <a:lstStyle/>
          <a:p>
            <a:fld id="{B46F1C3F-9254-4024-A116-E26FD15C1648}" type="slidenum">
              <a:rPr lang="fr-CA" smtClean="0"/>
              <a:t>‹N°›</a:t>
            </a:fld>
            <a:endParaRPr lang="fr-CA"/>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e la date 2"/>
          <p:cNvSpPr>
            <a:spLocks noGrp="1"/>
          </p:cNvSpPr>
          <p:nvPr>
            <p:ph type="dt" sz="half" idx="10"/>
          </p:nvPr>
        </p:nvSpPr>
        <p:spPr/>
        <p:txBody>
          <a:bodyPr/>
          <a:lstStyle/>
          <a:p>
            <a:fld id="{40BAADF0-1749-4E8B-9691-B44A5F8C0895}" type="datetime1">
              <a:rPr lang="en-US" smtClean="0"/>
              <a:t>5/14/2014</a:t>
            </a:fld>
            <a:endParaRPr lang="en-US"/>
          </a:p>
        </p:txBody>
      </p:sp>
      <p:sp>
        <p:nvSpPr>
          <p:cNvPr id="4" name="Espace réservé du pied de page 3"/>
          <p:cNvSpPr>
            <a:spLocks noGrp="1"/>
          </p:cNvSpPr>
          <p:nvPr>
            <p:ph type="ftr" sz="quarter" idx="11"/>
          </p:nvPr>
        </p:nvSpPr>
        <p:spPr/>
        <p:txBody>
          <a:bodyPr/>
          <a:lstStyle/>
          <a:p>
            <a:r>
              <a:rPr lang="en-US" smtClean="0"/>
              <a:t>Footer Text</a:t>
            </a:r>
            <a:endParaRPr lang="en-US"/>
          </a:p>
        </p:txBody>
      </p:sp>
      <p:sp>
        <p:nvSpPr>
          <p:cNvPr id="5" name="Espace réservé du numéro de diapositive 4"/>
          <p:cNvSpPr>
            <a:spLocks noGrp="1"/>
          </p:cNvSpPr>
          <p:nvPr>
            <p:ph type="sldNum" sz="quarter" idx="12"/>
          </p:nvPr>
        </p:nvSpPr>
        <p:spPr/>
        <p:txBody>
          <a:bodyPr/>
          <a:lstStyle/>
          <a:p>
            <a:fld id="{BA9B540C-44DA-4F69-89C9-7C84606640D3}" type="slidenum">
              <a:rPr lang="en-US" smtClean="0"/>
              <a:pPr/>
              <a:t>‹N°›</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8AF628A-A867-4937-BBE5-207DB6F9C51A}" type="datetime1">
              <a:rPr lang="en-US" smtClean="0"/>
              <a:t>5/14/2014</a:t>
            </a:fld>
            <a:endParaRPr lang="en-US"/>
          </a:p>
        </p:txBody>
      </p:sp>
      <p:sp>
        <p:nvSpPr>
          <p:cNvPr id="3" name="Espace réservé du pied de page 2"/>
          <p:cNvSpPr>
            <a:spLocks noGrp="1"/>
          </p:cNvSpPr>
          <p:nvPr>
            <p:ph type="ftr" sz="quarter" idx="11"/>
          </p:nvPr>
        </p:nvSpPr>
        <p:spPr/>
        <p:txBody>
          <a:bodyPr/>
          <a:lstStyle/>
          <a:p>
            <a:r>
              <a:rPr lang="en-US" smtClean="0"/>
              <a:t>Footer Text</a:t>
            </a:r>
            <a:endParaRPr lang="en-US"/>
          </a:p>
        </p:txBody>
      </p:sp>
      <p:sp>
        <p:nvSpPr>
          <p:cNvPr id="4" name="Espace réservé du numéro de diapositive 3"/>
          <p:cNvSpPr>
            <a:spLocks noGrp="1"/>
          </p:cNvSpPr>
          <p:nvPr>
            <p:ph type="sldNum" sz="quarter" idx="12"/>
          </p:nvPr>
        </p:nvSpPr>
        <p:spPr/>
        <p:txBody>
          <a:bodyPr/>
          <a:lstStyle/>
          <a:p>
            <a:fld id="{B46F1C3F-9254-4024-A116-E26FD15C1648}" type="slidenum">
              <a:rPr lang="fr-CA" smtClean="0"/>
              <a:t>‹N°›</a:t>
            </a:fld>
            <a:endParaRPr lang="fr-CA"/>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fr-FR" smtClean="0"/>
              <a:t>Modifiez le style du titre</a:t>
            </a:r>
            <a:endParaRPr kumimoji="0" lang="en-US"/>
          </a:p>
        </p:txBody>
      </p:sp>
      <p:sp>
        <p:nvSpPr>
          <p:cNvPr id="3" name="Espace réservé du texte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fr-FR" smtClean="0"/>
              <a:t>Modifiez les styles du texte du masque</a:t>
            </a:r>
          </a:p>
        </p:txBody>
      </p:sp>
      <p:sp>
        <p:nvSpPr>
          <p:cNvPr id="4" name="Espace réservé du contenu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118BBB94-68E6-4675-A946-F1C5994EDBD7}" type="datetime1">
              <a:rPr lang="en-US" smtClean="0"/>
              <a:t>5/14/2014</a:t>
            </a:fld>
            <a:endParaRPr lang="en-US"/>
          </a:p>
        </p:txBody>
      </p:sp>
      <p:sp>
        <p:nvSpPr>
          <p:cNvPr id="6" name="Espace réservé du pied de page 5"/>
          <p:cNvSpPr>
            <a:spLocks noGrp="1"/>
          </p:cNvSpPr>
          <p:nvPr>
            <p:ph type="ftr" sz="quarter" idx="11"/>
          </p:nvPr>
        </p:nvSpPr>
        <p:spPr/>
        <p:txBody>
          <a:bodyPr/>
          <a:lstStyle/>
          <a:p>
            <a:r>
              <a:rPr lang="en-US" smtClean="0"/>
              <a:t>Footer Text</a:t>
            </a:r>
            <a:endParaRPr lang="en-US"/>
          </a:p>
        </p:txBody>
      </p:sp>
      <p:sp>
        <p:nvSpPr>
          <p:cNvPr id="7" name="Espace réservé du numéro de diapositive 6"/>
          <p:cNvSpPr>
            <a:spLocks noGrp="1"/>
          </p:cNvSpPr>
          <p:nvPr>
            <p:ph type="sldNum" sz="quarter" idx="12"/>
          </p:nvPr>
        </p:nvSpPr>
        <p:spPr/>
        <p:txBody>
          <a:bodyPr/>
          <a:lstStyle/>
          <a:p>
            <a:fld id="{B46F1C3F-9254-4024-A116-E26FD15C1648}" type="slidenum">
              <a:rPr lang="fr-CA" smtClean="0"/>
              <a:t>‹N°›</a:t>
            </a:fld>
            <a:endParaRPr lang="fr-CA"/>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fr-FR" smtClean="0"/>
              <a:t>Modifiez le style du titre</a:t>
            </a:r>
            <a:endParaRPr kumimoji="0" lang="en-US"/>
          </a:p>
        </p:txBody>
      </p:sp>
      <p:sp>
        <p:nvSpPr>
          <p:cNvPr id="3" name="Espace réservé pour une image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fr-FR" smtClean="0">
                <a:solidFill>
                  <a:schemeClr val="lt1"/>
                </a:solidFill>
                <a:latin typeface="+mn-lt"/>
                <a:ea typeface="+mn-ea"/>
                <a:cs typeface="+mn-cs"/>
              </a:rPr>
              <a:t>Cliquez sur l'icône pour ajouter une image</a:t>
            </a:r>
            <a:endParaRPr kumimoji="0" lang="en-US" dirty="0">
              <a:solidFill>
                <a:schemeClr val="lt1"/>
              </a:solidFill>
              <a:latin typeface="+mn-lt"/>
              <a:ea typeface="+mn-ea"/>
              <a:cs typeface="+mn-cs"/>
            </a:endParaRPr>
          </a:p>
        </p:txBody>
      </p:sp>
      <p:sp>
        <p:nvSpPr>
          <p:cNvPr id="4" name="Espace réservé du texte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fr-FR" smtClean="0"/>
              <a:t>Modifiez les styles du texte du masque</a:t>
            </a:r>
          </a:p>
        </p:txBody>
      </p:sp>
      <p:sp>
        <p:nvSpPr>
          <p:cNvPr id="5" name="Espace réservé de la date 4"/>
          <p:cNvSpPr>
            <a:spLocks noGrp="1"/>
          </p:cNvSpPr>
          <p:nvPr>
            <p:ph type="dt" sz="half" idx="10"/>
          </p:nvPr>
        </p:nvSpPr>
        <p:spPr/>
        <p:txBody>
          <a:bodyPr/>
          <a:lstStyle/>
          <a:p>
            <a:fld id="{DC3B8377-21E3-4835-B75D-4E2847E2750F}" type="datetime1">
              <a:rPr lang="en-US" smtClean="0"/>
              <a:t>5/14/2014</a:t>
            </a:fld>
            <a:endParaRPr lang="en-US"/>
          </a:p>
        </p:txBody>
      </p:sp>
      <p:sp>
        <p:nvSpPr>
          <p:cNvPr id="6" name="Espace réservé du pied de page 5"/>
          <p:cNvSpPr>
            <a:spLocks noGrp="1"/>
          </p:cNvSpPr>
          <p:nvPr>
            <p:ph type="ftr" sz="quarter" idx="11"/>
          </p:nvPr>
        </p:nvSpPr>
        <p:spPr/>
        <p:txBody>
          <a:bodyPr/>
          <a:lstStyle/>
          <a:p>
            <a:r>
              <a:rPr lang="en-US" smtClean="0"/>
              <a:t>Footer Text</a:t>
            </a:r>
            <a:endParaRPr lang="en-US"/>
          </a:p>
        </p:txBody>
      </p:sp>
      <p:sp>
        <p:nvSpPr>
          <p:cNvPr id="7" name="Espace réservé du numéro de diapositive 6"/>
          <p:cNvSpPr>
            <a:spLocks noGrp="1"/>
          </p:cNvSpPr>
          <p:nvPr>
            <p:ph type="sldNum" sz="quarter" idx="12"/>
          </p:nvPr>
        </p:nvSpPr>
        <p:spPr/>
        <p:txBody>
          <a:bodyPr/>
          <a:lstStyle/>
          <a:p>
            <a:fld id="{BA9B540C-44DA-4F69-89C9-7C84606640D3}"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539552" y="2204864"/>
            <a:ext cx="3956248" cy="39212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dirty="0"/>
          </a:p>
        </p:txBody>
      </p:sp>
      <p:sp>
        <p:nvSpPr>
          <p:cNvPr id="4" name="Espace réservé du contenu 3"/>
          <p:cNvSpPr>
            <a:spLocks noGrp="1"/>
          </p:cNvSpPr>
          <p:nvPr>
            <p:ph sz="half" idx="2"/>
          </p:nvPr>
        </p:nvSpPr>
        <p:spPr>
          <a:xfrm>
            <a:off x="4648200" y="2204864"/>
            <a:ext cx="3884240" cy="39212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p:txBody>
      </p:sp>
      <p:sp>
        <p:nvSpPr>
          <p:cNvPr id="9" name="Sous-titre 2"/>
          <p:cNvSpPr>
            <a:spLocks noGrp="1"/>
          </p:cNvSpPr>
          <p:nvPr>
            <p:ph type="subTitle" idx="13"/>
          </p:nvPr>
        </p:nvSpPr>
        <p:spPr>
          <a:xfrm>
            <a:off x="899592" y="1700808"/>
            <a:ext cx="7344816" cy="550912"/>
          </a:xfrm>
        </p:spPr>
        <p:txBody>
          <a:bodyPr>
            <a:normAutofit/>
          </a:bodyPr>
          <a:lstStyle>
            <a:lvl1pPr marL="0" indent="0" algn="l">
              <a:buNone/>
              <a:defRPr sz="2600" baseline="0">
                <a:solidFill>
                  <a:srgbClr val="04040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dirty="0"/>
          </a:p>
        </p:txBody>
      </p:sp>
      <p:sp>
        <p:nvSpPr>
          <p:cNvPr id="8" name="Espace réservé du numéro de diapositive 5"/>
          <p:cNvSpPr>
            <a:spLocks noGrp="1"/>
          </p:cNvSpPr>
          <p:nvPr>
            <p:ph type="sldNum" sz="quarter" idx="14"/>
          </p:nvPr>
        </p:nvSpPr>
        <p:spPr>
          <a:xfrm>
            <a:off x="2469460" y="6480438"/>
            <a:ext cx="4334788" cy="270191"/>
          </a:xfrm>
          <a:prstGeom prst="rect">
            <a:avLst/>
          </a:prstGeom>
        </p:spPr>
        <p:txBody>
          <a:bodyPr/>
          <a:lstStyle>
            <a:lvl1pPr algn="ctr">
              <a:defRPr sz="1200" baseline="0">
                <a:solidFill>
                  <a:srgbClr val="5E5E5E"/>
                </a:solidFill>
              </a:defRPr>
            </a:lvl1pPr>
          </a:lstStyle>
          <a:p>
            <a:fld id="{B46F1C3F-9254-4024-A116-E26FD15C1648}" type="slidenum">
              <a:rPr lang="fr-CA" smtClean="0"/>
              <a:t>‹N°›</a:t>
            </a:fld>
            <a:endParaRPr lang="fr-CA"/>
          </a:p>
        </p:txBody>
      </p:sp>
    </p:spTree>
    <p:extLst>
      <p:ext uri="{BB962C8B-B14F-4D97-AF65-F5344CB8AC3E}">
        <p14:creationId xmlns:p14="http://schemas.microsoft.com/office/powerpoint/2010/main" val="23321976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EA051B39-B140-43FE-96DB-472A2B59CE7C}" type="datetime1">
              <a:rPr lang="en-US" smtClean="0"/>
              <a:t>5/14/2014</a:t>
            </a:fld>
            <a:endParaRPr lang="en-US"/>
          </a:p>
        </p:txBody>
      </p:sp>
      <p:sp>
        <p:nvSpPr>
          <p:cNvPr id="5" name="Espace réservé du pied de page 4"/>
          <p:cNvSpPr>
            <a:spLocks noGrp="1"/>
          </p:cNvSpPr>
          <p:nvPr>
            <p:ph type="ftr" sz="quarter" idx="11"/>
          </p:nvPr>
        </p:nvSpPr>
        <p:spPr/>
        <p:txBody>
          <a:bodyPr/>
          <a:lstStyle/>
          <a:p>
            <a:r>
              <a:rPr lang="en-US" smtClean="0"/>
              <a:t>Footer Text</a:t>
            </a:r>
            <a:endParaRPr lang="en-US"/>
          </a:p>
        </p:txBody>
      </p:sp>
      <p:sp>
        <p:nvSpPr>
          <p:cNvPr id="6" name="Espace réservé du numéro de diapositive 5"/>
          <p:cNvSpPr>
            <a:spLocks noGrp="1"/>
          </p:cNvSpPr>
          <p:nvPr>
            <p:ph type="sldNum" sz="quarter" idx="12"/>
          </p:nvPr>
        </p:nvSpPr>
        <p:spPr/>
        <p:txBody>
          <a:bodyPr/>
          <a:lstStyle/>
          <a:p>
            <a:fld id="{BA9B540C-44DA-4F69-89C9-7C84606640D3}" type="slidenum">
              <a:rPr lang="en-US" smtClean="0"/>
              <a:pPr/>
              <a:t>‹N°›</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DA600BB2-27C5-458B-ABCE-839C88CF47CE}" type="datetime1">
              <a:rPr lang="en-US" smtClean="0"/>
              <a:t>5/14/2014</a:t>
            </a:fld>
            <a:endParaRPr lang="en-US"/>
          </a:p>
        </p:txBody>
      </p:sp>
      <p:sp>
        <p:nvSpPr>
          <p:cNvPr id="5" name="Espace réservé du pied de page 4"/>
          <p:cNvSpPr>
            <a:spLocks noGrp="1"/>
          </p:cNvSpPr>
          <p:nvPr>
            <p:ph type="ftr" sz="quarter" idx="11"/>
          </p:nvPr>
        </p:nvSpPr>
        <p:spPr/>
        <p:txBody>
          <a:bodyPr/>
          <a:lstStyle/>
          <a:p>
            <a:r>
              <a:rPr lang="en-US" smtClean="0"/>
              <a:t>Footer Text</a:t>
            </a:r>
            <a:endParaRPr lang="en-US"/>
          </a:p>
        </p:txBody>
      </p:sp>
      <p:sp>
        <p:nvSpPr>
          <p:cNvPr id="6" name="Espace réservé du numéro de diapositive 5"/>
          <p:cNvSpPr>
            <a:spLocks noGrp="1"/>
          </p:cNvSpPr>
          <p:nvPr>
            <p:ph type="sldNum" sz="quarter" idx="12"/>
          </p:nvPr>
        </p:nvSpPr>
        <p:spPr/>
        <p:txBody>
          <a:bodyPr/>
          <a:lstStyle/>
          <a:p>
            <a:fld id="{BA9B540C-44DA-4F69-89C9-7C84606640D3}"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63711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276871"/>
            <a:ext cx="4040188" cy="384929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63711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276871"/>
            <a:ext cx="4041775" cy="384929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dirty="0"/>
          </a:p>
        </p:txBody>
      </p:sp>
      <p:sp>
        <p:nvSpPr>
          <p:cNvPr id="8" name="Espace réservé du numéro de diapositive 5"/>
          <p:cNvSpPr>
            <a:spLocks noGrp="1"/>
          </p:cNvSpPr>
          <p:nvPr>
            <p:ph type="sldNum" sz="quarter" idx="13"/>
          </p:nvPr>
        </p:nvSpPr>
        <p:spPr>
          <a:xfrm>
            <a:off x="2469460" y="6480438"/>
            <a:ext cx="4334788" cy="270191"/>
          </a:xfrm>
          <a:prstGeom prst="rect">
            <a:avLst/>
          </a:prstGeom>
        </p:spPr>
        <p:txBody>
          <a:bodyPr/>
          <a:lstStyle>
            <a:lvl1pPr algn="ctr">
              <a:defRPr sz="1200" baseline="0">
                <a:solidFill>
                  <a:srgbClr val="5E5E5E"/>
                </a:solidFill>
              </a:defRPr>
            </a:lvl1pPr>
          </a:lstStyle>
          <a:p>
            <a:fld id="{B46F1C3F-9254-4024-A116-E26FD15C1648}" type="slidenum">
              <a:rPr lang="fr-CA" smtClean="0"/>
              <a:t>‹N°›</a:t>
            </a:fld>
            <a:endParaRPr lang="fr-CA"/>
          </a:p>
        </p:txBody>
      </p:sp>
    </p:spTree>
    <p:extLst>
      <p:ext uri="{BB962C8B-B14F-4D97-AF65-F5344CB8AC3E}">
        <p14:creationId xmlns:p14="http://schemas.microsoft.com/office/powerpoint/2010/main" val="4042176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re seul">
    <p:spTree>
      <p:nvGrpSpPr>
        <p:cNvPr id="1" name=""/>
        <p:cNvGrpSpPr/>
        <p:nvPr/>
      </p:nvGrpSpPr>
      <p:grpSpPr>
        <a:xfrm>
          <a:off x="0" y="0"/>
          <a:ext cx="0" cy="0"/>
          <a:chOff x="0" y="0"/>
          <a:chExt cx="0" cy="0"/>
        </a:xfrm>
      </p:grpSpPr>
      <p:sp>
        <p:nvSpPr>
          <p:cNvPr id="6" name="Espace réservé du pied de page 3"/>
          <p:cNvSpPr txBox="1">
            <a:spLocks/>
          </p:cNvSpPr>
          <p:nvPr/>
        </p:nvSpPr>
        <p:spPr>
          <a:xfrm>
            <a:off x="925039" y="6477000"/>
            <a:ext cx="2895600" cy="244475"/>
          </a:xfrm>
          <a:prstGeom prst="rect">
            <a:avLst/>
          </a:prstGeom>
          <a:ln>
            <a:miter lim="800000"/>
            <a:headEnd/>
            <a:tailEnd/>
          </a:ln>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00" b="1" cap="all" smtClean="0">
                <a:solidFill>
                  <a:srgbClr val="E7021A"/>
                </a:solidFill>
                <a:latin typeface="Arial Narrow"/>
                <a:cs typeface="Arial Narrow"/>
              </a:rPr>
              <a:t>Bibliothèque de l'Université Laval</a:t>
            </a:r>
            <a:endParaRPr lang="fr-FR" sz="1000" b="1" cap="all" dirty="0">
              <a:solidFill>
                <a:srgbClr val="E7021A"/>
              </a:solidFill>
              <a:latin typeface="Arial Narrow"/>
              <a:cs typeface="Arial Narrow"/>
            </a:endParaRPr>
          </a:p>
        </p:txBody>
      </p:sp>
      <p:sp>
        <p:nvSpPr>
          <p:cNvPr id="7" name="Sous-titre 2"/>
          <p:cNvSpPr>
            <a:spLocks noGrp="1"/>
          </p:cNvSpPr>
          <p:nvPr>
            <p:ph type="subTitle" idx="1"/>
          </p:nvPr>
        </p:nvSpPr>
        <p:spPr>
          <a:xfrm>
            <a:off x="899592" y="2013992"/>
            <a:ext cx="7344816" cy="550912"/>
          </a:xfrm>
        </p:spPr>
        <p:txBody>
          <a:bodyPr>
            <a:normAutofit/>
          </a:bodyPr>
          <a:lstStyle>
            <a:lvl1pPr marL="0" indent="0" algn="l">
              <a:buNone/>
              <a:defRPr sz="2600" baseline="0">
                <a:solidFill>
                  <a:srgbClr val="04040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dirty="0"/>
          </a:p>
        </p:txBody>
      </p:sp>
      <p:sp>
        <p:nvSpPr>
          <p:cNvPr id="8" name="Espace réservé du titre 1"/>
          <p:cNvSpPr>
            <a:spLocks noGrp="1"/>
          </p:cNvSpPr>
          <p:nvPr>
            <p:ph type="title"/>
          </p:nvPr>
        </p:nvSpPr>
        <p:spPr>
          <a:xfrm>
            <a:off x="899592" y="701824"/>
            <a:ext cx="7344816" cy="998984"/>
          </a:xfrm>
          <a:prstGeom prst="rect">
            <a:avLst/>
          </a:prstGeom>
        </p:spPr>
        <p:txBody>
          <a:bodyPr vert="horz" lIns="91440" tIns="45720" rIns="91440" bIns="45720" rtlCol="0" anchor="ctr">
            <a:normAutofit/>
          </a:bodyPr>
          <a:lstStyle/>
          <a:p>
            <a:r>
              <a:rPr lang="fr-FR" smtClean="0"/>
              <a:t>Modifiez le style du titre</a:t>
            </a:r>
            <a:endParaRPr lang="fr-CA" dirty="0"/>
          </a:p>
        </p:txBody>
      </p:sp>
      <p:sp>
        <p:nvSpPr>
          <p:cNvPr id="10" name="Espace réservé du graphique 9"/>
          <p:cNvSpPr>
            <a:spLocks noGrp="1"/>
          </p:cNvSpPr>
          <p:nvPr>
            <p:ph type="chart" sz="quarter" idx="13"/>
          </p:nvPr>
        </p:nvSpPr>
        <p:spPr>
          <a:xfrm>
            <a:off x="925513" y="2781300"/>
            <a:ext cx="6022751" cy="3095972"/>
          </a:xfrm>
        </p:spPr>
        <p:txBody>
          <a:bodyPr/>
          <a:lstStyle/>
          <a:p>
            <a:r>
              <a:rPr lang="fr-FR" smtClean="0"/>
              <a:t>Cliquez sur l'icône pour ajouter un graphique</a:t>
            </a:r>
            <a:endParaRPr lang="fr-CA"/>
          </a:p>
        </p:txBody>
      </p:sp>
      <p:sp>
        <p:nvSpPr>
          <p:cNvPr id="9" name="Espace réservé du numéro de diapositive 5"/>
          <p:cNvSpPr>
            <a:spLocks noGrp="1"/>
          </p:cNvSpPr>
          <p:nvPr>
            <p:ph type="sldNum" sz="quarter" idx="14"/>
          </p:nvPr>
        </p:nvSpPr>
        <p:spPr>
          <a:xfrm>
            <a:off x="2469460" y="6480438"/>
            <a:ext cx="4334788" cy="270191"/>
          </a:xfrm>
          <a:prstGeom prst="rect">
            <a:avLst/>
          </a:prstGeom>
        </p:spPr>
        <p:txBody>
          <a:bodyPr/>
          <a:lstStyle>
            <a:lvl1pPr algn="ctr">
              <a:defRPr sz="1200" baseline="0">
                <a:solidFill>
                  <a:srgbClr val="5E5E5E"/>
                </a:solidFill>
              </a:defRPr>
            </a:lvl1pPr>
          </a:lstStyle>
          <a:p>
            <a:fld id="{B46F1C3F-9254-4024-A116-E26FD15C1648}" type="slidenum">
              <a:rPr lang="fr-CA" smtClean="0"/>
              <a:t>‹N°›</a:t>
            </a:fld>
            <a:endParaRPr lang="fr-CA"/>
          </a:p>
        </p:txBody>
      </p:sp>
    </p:spTree>
    <p:extLst>
      <p:ext uri="{BB962C8B-B14F-4D97-AF65-F5344CB8AC3E}">
        <p14:creationId xmlns:p14="http://schemas.microsoft.com/office/powerpoint/2010/main" val="3741843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tre seul">
    <p:spTree>
      <p:nvGrpSpPr>
        <p:cNvPr id="1" name=""/>
        <p:cNvGrpSpPr/>
        <p:nvPr/>
      </p:nvGrpSpPr>
      <p:grpSpPr>
        <a:xfrm>
          <a:off x="0" y="0"/>
          <a:ext cx="0" cy="0"/>
          <a:chOff x="0" y="0"/>
          <a:chExt cx="0" cy="0"/>
        </a:xfrm>
      </p:grpSpPr>
      <p:sp>
        <p:nvSpPr>
          <p:cNvPr id="6" name="Espace réservé du pied de page 3"/>
          <p:cNvSpPr txBox="1">
            <a:spLocks/>
          </p:cNvSpPr>
          <p:nvPr/>
        </p:nvSpPr>
        <p:spPr>
          <a:xfrm>
            <a:off x="925039" y="6477000"/>
            <a:ext cx="2895600" cy="244475"/>
          </a:xfrm>
          <a:prstGeom prst="rect">
            <a:avLst/>
          </a:prstGeom>
          <a:ln>
            <a:miter lim="800000"/>
            <a:headEnd/>
            <a:tailEnd/>
          </a:ln>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00" b="1" cap="all" smtClean="0">
                <a:solidFill>
                  <a:srgbClr val="E7021A"/>
                </a:solidFill>
                <a:latin typeface="Arial Narrow"/>
                <a:cs typeface="Arial Narrow"/>
              </a:rPr>
              <a:t>Bibliothèque de l'Université Laval</a:t>
            </a:r>
            <a:endParaRPr lang="fr-FR" sz="1000" b="1" cap="all" dirty="0">
              <a:solidFill>
                <a:srgbClr val="E7021A"/>
              </a:solidFill>
              <a:latin typeface="Arial Narrow"/>
              <a:cs typeface="Arial Narrow"/>
            </a:endParaRPr>
          </a:p>
        </p:txBody>
      </p:sp>
      <p:sp>
        <p:nvSpPr>
          <p:cNvPr id="7" name="Sous-titre 2"/>
          <p:cNvSpPr>
            <a:spLocks noGrp="1"/>
          </p:cNvSpPr>
          <p:nvPr>
            <p:ph type="subTitle" idx="1"/>
          </p:nvPr>
        </p:nvSpPr>
        <p:spPr>
          <a:xfrm>
            <a:off x="899592" y="2013992"/>
            <a:ext cx="7344816" cy="550912"/>
          </a:xfrm>
        </p:spPr>
        <p:txBody>
          <a:bodyPr>
            <a:normAutofit/>
          </a:bodyPr>
          <a:lstStyle>
            <a:lvl1pPr marL="0" indent="0" algn="l">
              <a:buNone/>
              <a:defRPr sz="2600" baseline="0">
                <a:solidFill>
                  <a:srgbClr val="04040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dirty="0"/>
          </a:p>
        </p:txBody>
      </p:sp>
      <p:sp>
        <p:nvSpPr>
          <p:cNvPr id="8" name="Espace réservé du titre 1"/>
          <p:cNvSpPr>
            <a:spLocks noGrp="1"/>
          </p:cNvSpPr>
          <p:nvPr>
            <p:ph type="title"/>
          </p:nvPr>
        </p:nvSpPr>
        <p:spPr>
          <a:xfrm>
            <a:off x="899592" y="701824"/>
            <a:ext cx="7344816" cy="998984"/>
          </a:xfrm>
          <a:prstGeom prst="rect">
            <a:avLst/>
          </a:prstGeom>
        </p:spPr>
        <p:txBody>
          <a:bodyPr vert="horz" lIns="91440" tIns="45720" rIns="91440" bIns="45720" rtlCol="0" anchor="ctr">
            <a:normAutofit/>
          </a:bodyPr>
          <a:lstStyle/>
          <a:p>
            <a:r>
              <a:rPr lang="fr-FR" smtClean="0"/>
              <a:t>Modifiez le style du titre</a:t>
            </a:r>
            <a:endParaRPr lang="fr-CA" dirty="0"/>
          </a:p>
        </p:txBody>
      </p:sp>
      <p:sp>
        <p:nvSpPr>
          <p:cNvPr id="9" name="Espace réservé du contenu 8"/>
          <p:cNvSpPr>
            <a:spLocks noGrp="1"/>
          </p:cNvSpPr>
          <p:nvPr>
            <p:ph sz="quarter" idx="13"/>
          </p:nvPr>
        </p:nvSpPr>
        <p:spPr>
          <a:xfrm>
            <a:off x="937016" y="2780928"/>
            <a:ext cx="7307391" cy="3311525"/>
          </a:xfrm>
        </p:spPr>
        <p:txBody>
          <a:bodyPr/>
          <a:lstStyle>
            <a:lvl1pPr marL="0" indent="0">
              <a:buNone/>
              <a:defRPr/>
            </a:lvl1pPr>
          </a:lstStyle>
          <a:p>
            <a:pPr lvl="0"/>
            <a:r>
              <a:rPr lang="fr-FR" smtClean="0"/>
              <a:t>Modifiez les styles du texte du masque</a:t>
            </a:r>
          </a:p>
        </p:txBody>
      </p:sp>
      <p:sp>
        <p:nvSpPr>
          <p:cNvPr id="10" name="Espace réservé du numéro de diapositive 5"/>
          <p:cNvSpPr>
            <a:spLocks noGrp="1"/>
          </p:cNvSpPr>
          <p:nvPr>
            <p:ph type="sldNum" sz="quarter" idx="14"/>
          </p:nvPr>
        </p:nvSpPr>
        <p:spPr>
          <a:xfrm>
            <a:off x="2469460" y="6480438"/>
            <a:ext cx="4334788" cy="270191"/>
          </a:xfrm>
          <a:prstGeom prst="rect">
            <a:avLst/>
          </a:prstGeom>
        </p:spPr>
        <p:txBody>
          <a:bodyPr/>
          <a:lstStyle>
            <a:lvl1pPr algn="ctr">
              <a:defRPr sz="1200" baseline="0">
                <a:solidFill>
                  <a:srgbClr val="5E5E5E"/>
                </a:solidFill>
              </a:defRPr>
            </a:lvl1pPr>
          </a:lstStyle>
          <a:p>
            <a:fld id="{B46F1C3F-9254-4024-A116-E26FD15C1648}" type="slidenum">
              <a:rPr lang="fr-CA" smtClean="0"/>
              <a:t>‹N°›</a:t>
            </a:fld>
            <a:endParaRPr lang="fr-CA"/>
          </a:p>
        </p:txBody>
      </p:sp>
    </p:spTree>
    <p:extLst>
      <p:ext uri="{BB962C8B-B14F-4D97-AF65-F5344CB8AC3E}">
        <p14:creationId xmlns:p14="http://schemas.microsoft.com/office/powerpoint/2010/main" val="1596720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Espace réservé du pied de page 3"/>
          <p:cNvSpPr txBox="1">
            <a:spLocks/>
          </p:cNvSpPr>
          <p:nvPr/>
        </p:nvSpPr>
        <p:spPr>
          <a:xfrm>
            <a:off x="925039" y="6477000"/>
            <a:ext cx="2895600" cy="244475"/>
          </a:xfrm>
          <a:prstGeom prst="rect">
            <a:avLst/>
          </a:prstGeom>
          <a:ln>
            <a:miter lim="800000"/>
            <a:headEnd/>
            <a:tailEnd/>
          </a:ln>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00" b="1" cap="all" dirty="0" smtClean="0">
                <a:solidFill>
                  <a:srgbClr val="E7021A"/>
                </a:solidFill>
                <a:latin typeface="Arial Narrow"/>
                <a:cs typeface="Arial Narrow"/>
              </a:rPr>
              <a:t>Bibliothèque de l'Université Laval</a:t>
            </a:r>
            <a:endParaRPr lang="fr-FR" sz="1000" b="1" cap="all" dirty="0">
              <a:solidFill>
                <a:srgbClr val="E7021A"/>
              </a:solidFill>
              <a:latin typeface="Arial Narrow"/>
              <a:cs typeface="Arial Narrow"/>
            </a:endParaRPr>
          </a:p>
        </p:txBody>
      </p:sp>
      <p:sp>
        <p:nvSpPr>
          <p:cNvPr id="6" name="Espace réservé du numéro de diapositive 5"/>
          <p:cNvSpPr>
            <a:spLocks noGrp="1"/>
          </p:cNvSpPr>
          <p:nvPr>
            <p:ph type="sldNum" sz="quarter" idx="13"/>
          </p:nvPr>
        </p:nvSpPr>
        <p:spPr>
          <a:xfrm>
            <a:off x="2469460" y="6480438"/>
            <a:ext cx="4334788" cy="270191"/>
          </a:xfrm>
          <a:prstGeom prst="rect">
            <a:avLst/>
          </a:prstGeom>
        </p:spPr>
        <p:txBody>
          <a:bodyPr/>
          <a:lstStyle>
            <a:lvl1pPr algn="ctr">
              <a:defRPr sz="1200" baseline="0">
                <a:solidFill>
                  <a:srgbClr val="5E5E5E"/>
                </a:solidFill>
              </a:defRPr>
            </a:lvl1pPr>
          </a:lstStyle>
          <a:p>
            <a:fld id="{B46F1C3F-9254-4024-A116-E26FD15C1648}" type="slidenum">
              <a:rPr lang="fr-CA" smtClean="0"/>
              <a:t>‹N°›</a:t>
            </a:fld>
            <a:endParaRPr lang="fr-CA"/>
          </a:p>
        </p:txBody>
      </p:sp>
    </p:spTree>
    <p:extLst>
      <p:ext uri="{BB962C8B-B14F-4D97-AF65-F5344CB8AC3E}">
        <p14:creationId xmlns:p14="http://schemas.microsoft.com/office/powerpoint/2010/main" val="4256695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764704"/>
            <a:ext cx="3008313" cy="670395"/>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764704"/>
            <a:ext cx="5111750" cy="536145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6" name="Espace réservé du numéro de diapositive 5"/>
          <p:cNvSpPr>
            <a:spLocks noGrp="1"/>
          </p:cNvSpPr>
          <p:nvPr>
            <p:ph type="sldNum" sz="quarter" idx="13"/>
          </p:nvPr>
        </p:nvSpPr>
        <p:spPr>
          <a:xfrm>
            <a:off x="2469460" y="6480438"/>
            <a:ext cx="4334788" cy="270191"/>
          </a:xfrm>
          <a:prstGeom prst="rect">
            <a:avLst/>
          </a:prstGeom>
        </p:spPr>
        <p:txBody>
          <a:bodyPr/>
          <a:lstStyle>
            <a:lvl1pPr algn="ctr">
              <a:defRPr sz="1200" baseline="0">
                <a:solidFill>
                  <a:srgbClr val="5E5E5E"/>
                </a:solidFill>
              </a:defRPr>
            </a:lvl1pPr>
          </a:lstStyle>
          <a:p>
            <a:fld id="{B46F1C3F-9254-4024-A116-E26FD15C1648}" type="slidenum">
              <a:rPr lang="fr-CA" smtClean="0"/>
              <a:t>‹N°›</a:t>
            </a:fld>
            <a:endParaRPr lang="fr-CA"/>
          </a:p>
        </p:txBody>
      </p:sp>
    </p:spTree>
    <p:extLst>
      <p:ext uri="{BB962C8B-B14F-4D97-AF65-F5344CB8AC3E}">
        <p14:creationId xmlns:p14="http://schemas.microsoft.com/office/powerpoint/2010/main" val="844937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fr-FR"/>
          </a:p>
        </p:txBody>
      </p:sp>
      <p:sp>
        <p:nvSpPr>
          <p:cNvPr id="3" name="Espace réservé du contenu 2"/>
          <p:cNvSpPr>
            <a:spLocks noGrp="1"/>
          </p:cNvSpPr>
          <p:nvPr>
            <p:ph idx="1"/>
          </p:nvPr>
        </p:nvSpPr>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339EDB8F-525E-0A47-B064-A44DBBC5B29F}" type="datetimeFigureOut">
              <a:rPr lang="fr-FR" smtClean="0"/>
              <a:t>14/05/2014</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F2E3A368-B231-E04A-B009-5163C4BD3FF1}" type="slidenum">
              <a:rPr lang="fr-FR" smtClean="0"/>
              <a:t>‹N°›</a:t>
            </a:fld>
            <a:endParaRPr lang="fr-FR"/>
          </a:p>
        </p:txBody>
      </p:sp>
    </p:spTree>
    <p:extLst>
      <p:ext uri="{BB962C8B-B14F-4D97-AF65-F5344CB8AC3E}">
        <p14:creationId xmlns:p14="http://schemas.microsoft.com/office/powerpoint/2010/main" val="3297876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5.pd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3.xml"/><Relationship Id="rId1" Type="http://schemas.openxmlformats.org/officeDocument/2006/relationships/slideLayout" Target="../slideLayouts/slideLayout12.xml"/><Relationship Id="rId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2.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5.pdf"/><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7.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6.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99592" y="701824"/>
            <a:ext cx="7344816" cy="1143000"/>
          </a:xfrm>
          <a:prstGeom prst="rect">
            <a:avLst/>
          </a:prstGeom>
        </p:spPr>
        <p:txBody>
          <a:bodyPr vert="horz" lIns="91440" tIns="45720" rIns="91440" bIns="45720" rtlCol="0" anchor="ctr">
            <a:normAutofit/>
          </a:bodyPr>
          <a:lstStyle/>
          <a:p>
            <a:r>
              <a:rPr lang="fr-FR" dirty="0" smtClean="0"/>
              <a:t>Modifiez le style du titre</a:t>
            </a:r>
            <a:endParaRPr lang="fr-CA" dirty="0"/>
          </a:p>
        </p:txBody>
      </p:sp>
      <p:sp>
        <p:nvSpPr>
          <p:cNvPr id="3" name="Espace réservé du texte 2"/>
          <p:cNvSpPr>
            <a:spLocks noGrp="1"/>
          </p:cNvSpPr>
          <p:nvPr>
            <p:ph type="body" idx="1"/>
          </p:nvPr>
        </p:nvSpPr>
        <p:spPr>
          <a:xfrm>
            <a:off x="683568" y="2852936"/>
            <a:ext cx="7848872" cy="3096344"/>
          </a:xfrm>
          <a:prstGeom prst="rect">
            <a:avLst/>
          </a:prstGeom>
        </p:spPr>
        <p:txBody>
          <a:bodyPr vert="horz" lIns="91440" tIns="45720" rIns="91440" bIns="45720" rtlCol="0">
            <a:normAutofit/>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CA" dirty="0"/>
          </a:p>
        </p:txBody>
      </p:sp>
      <p:pic>
        <p:nvPicPr>
          <p:cNvPr id="11" name="Image 10"/>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3"/>
              <a:stretch>
                <a:fillRect/>
              </a:stretch>
            </p:blipFill>
          </mc:Choice>
          <mc:Fallback>
            <p:blipFill>
              <a:blip r:embed="rId14"/>
              <a:stretch>
                <a:fillRect/>
              </a:stretch>
            </p:blipFill>
          </mc:Fallback>
        </mc:AlternateContent>
        <p:spPr>
          <a:xfrm>
            <a:off x="994752" y="6423046"/>
            <a:ext cx="6769100" cy="38100"/>
          </a:xfrm>
          <a:prstGeom prst="rect">
            <a:avLst/>
          </a:prstGeom>
        </p:spPr>
      </p:pic>
      <p:sp>
        <p:nvSpPr>
          <p:cNvPr id="12" name="Espace réservé du pied de page 3"/>
          <p:cNvSpPr txBox="1">
            <a:spLocks/>
          </p:cNvSpPr>
          <p:nvPr/>
        </p:nvSpPr>
        <p:spPr>
          <a:xfrm>
            <a:off x="925039" y="6477000"/>
            <a:ext cx="2895600" cy="244475"/>
          </a:xfrm>
          <a:prstGeom prst="rect">
            <a:avLst/>
          </a:prstGeom>
          <a:ln>
            <a:miter lim="800000"/>
            <a:headEnd/>
            <a:tailEnd/>
          </a:ln>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00" b="1" cap="all" dirty="0" smtClean="0">
                <a:solidFill>
                  <a:srgbClr val="E7021A"/>
                </a:solidFill>
                <a:latin typeface="Arial Narrow"/>
                <a:cs typeface="Arial Narrow"/>
              </a:rPr>
              <a:t>Bibliothèque de l'Université Laval</a:t>
            </a:r>
            <a:endParaRPr lang="fr-FR" sz="1000" b="1" cap="all" dirty="0">
              <a:solidFill>
                <a:srgbClr val="E7021A"/>
              </a:solidFill>
              <a:latin typeface="Arial Narrow"/>
              <a:cs typeface="Arial Narrow"/>
            </a:endParaRPr>
          </a:p>
        </p:txBody>
      </p:sp>
      <p:sp>
        <p:nvSpPr>
          <p:cNvPr id="7" name="Espace réservé du numéro de diapositive 5"/>
          <p:cNvSpPr txBox="1">
            <a:spLocks/>
          </p:cNvSpPr>
          <p:nvPr/>
        </p:nvSpPr>
        <p:spPr>
          <a:xfrm>
            <a:off x="2469460" y="6480438"/>
            <a:ext cx="4334788" cy="270191"/>
          </a:xfrm>
          <a:prstGeom prst="rect">
            <a:avLst/>
          </a:prstGeom>
        </p:spPr>
        <p:txBody>
          <a:bodyPr/>
          <a:lstStyle>
            <a:defPPr>
              <a:defRPr lang="fr-FR"/>
            </a:defPPr>
            <a:lvl1pPr marL="0" algn="ctr" defTabSz="914400" rtl="0" eaLnBrk="1" latinLnBrk="0" hangingPunct="1">
              <a:defRPr sz="1200" kern="1200" baseline="0">
                <a:solidFill>
                  <a:srgbClr val="5E5E5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6F1C3F-9254-4024-A116-E26FD15C1648}" type="slidenum">
              <a:rPr lang="fr-CA" smtClean="0"/>
              <a:pPr/>
              <a:t>‹N°›</a:t>
            </a:fld>
            <a:endParaRPr lang="fr-CA" dirty="0"/>
          </a:p>
        </p:txBody>
      </p:sp>
    </p:spTree>
    <p:extLst>
      <p:ext uri="{BB962C8B-B14F-4D97-AF65-F5344CB8AC3E}">
        <p14:creationId xmlns:p14="http://schemas.microsoft.com/office/powerpoint/2010/main" val="14243671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84" r:id="rId9"/>
    <p:sldLayoutId id="2147483685" r:id="rId10"/>
  </p:sldLayoutIdLst>
  <p:txStyles>
    <p:titleStyle>
      <a:lvl1pPr algn="l" defTabSz="9144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chemeClr val="tx1"/>
        </a:buClr>
        <a:buFont typeface="Arial" pitchFamily="34" charset="0"/>
        <a:buChar char="•"/>
        <a:defRPr sz="3200" kern="1200" baseline="0">
          <a:solidFill>
            <a:schemeClr val="accent5"/>
          </a:solidFill>
          <a:latin typeface="+mn-lt"/>
          <a:ea typeface="+mn-ea"/>
          <a:cs typeface="+mn-cs"/>
        </a:defRPr>
      </a:lvl1pPr>
      <a:lvl2pPr marL="742950" indent="-285750" algn="l" defTabSz="914400" rtl="0" eaLnBrk="1" latinLnBrk="0" hangingPunct="1">
        <a:spcBef>
          <a:spcPct val="20000"/>
        </a:spcBef>
        <a:buClr>
          <a:schemeClr val="accent5"/>
        </a:buClr>
        <a:buFont typeface="Arial" pitchFamily="34" charset="0"/>
        <a:buChar char="–"/>
        <a:defRPr sz="2800" kern="1200" baseline="0">
          <a:solidFill>
            <a:schemeClr val="tx1"/>
          </a:solidFill>
          <a:latin typeface="+mn-lt"/>
          <a:ea typeface="+mn-ea"/>
          <a:cs typeface="+mn-cs"/>
        </a:defRPr>
      </a:lvl2pPr>
      <a:lvl3pPr marL="1143000" indent="-228600" algn="l" defTabSz="914400" rtl="0" eaLnBrk="1" latinLnBrk="0" hangingPunct="1">
        <a:spcBef>
          <a:spcPct val="20000"/>
        </a:spcBef>
        <a:buClr>
          <a:schemeClr val="tx1"/>
        </a:buClr>
        <a:buFont typeface="Arial" pitchFamily="34" charset="0"/>
        <a:buChar char="•"/>
        <a:defRPr sz="2400" kern="1200" baseline="0">
          <a:solidFill>
            <a:schemeClr val="accent5"/>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083806"/>
      </p:ext>
    </p:extLst>
  </p:cSld>
  <p:clrMap bg1="lt1" tx1="dk1" bg2="lt2" tx2="dk2" accent1="accent1" accent2="accent2" accent3="accent3" accent4="accent4" accent5="accent5" accent6="accent6" hlink="hlink" folHlink="folHlink"/>
  <p:sldLayoutIdLst>
    <p:sldLayoutId id="2147483671"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7" name="Image 5"/>
          <p:cNvPicPr>
            <a:picLocks noChangeAspect="1"/>
          </p:cNvPicPr>
          <p:nvPr/>
        </p:nvPicPr>
        <p:blipFill>
          <a:blip r:embed="rId4"/>
          <a:srcRect/>
          <a:stretch>
            <a:fillRect/>
          </a:stretch>
        </p:blipFill>
        <p:spPr bwMode="auto">
          <a:xfrm>
            <a:off x="457200" y="3200400"/>
            <a:ext cx="434975" cy="546100"/>
          </a:xfrm>
          <a:prstGeom prst="rect">
            <a:avLst/>
          </a:prstGeom>
          <a:noFill/>
          <a:ln w="9525">
            <a:noFill/>
            <a:miter lim="800000"/>
            <a:headEnd/>
            <a:tailEnd/>
          </a:ln>
        </p:spPr>
      </p:pic>
    </p:spTree>
    <p:extLst>
      <p:ext uri="{BB962C8B-B14F-4D97-AF65-F5344CB8AC3E}">
        <p14:creationId xmlns:p14="http://schemas.microsoft.com/office/powerpoint/2010/main" val="2707484136"/>
      </p:ext>
    </p:extLst>
  </p:cSld>
  <p:clrMap bg1="lt1" tx1="dk1" bg2="lt2" tx2="dk2" accent1="accent1" accent2="accent2" accent3="accent3" accent4="accent4" accent5="accent5" accent6="accent6" hlink="hlink" folHlink="folHlink"/>
  <p:sldLayoutIdLst>
    <p:sldLayoutId id="2147483673"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CA"/>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0AFCEA-11B8-4393-94B2-15775F2B5B60}" type="slidenum">
              <a:rPr lang="fr-CA" smtClean="0"/>
              <a:t>‹N°›</a:t>
            </a:fld>
            <a:endParaRPr lang="fr-CA"/>
          </a:p>
        </p:txBody>
      </p:sp>
    </p:spTree>
    <p:extLst>
      <p:ext uri="{BB962C8B-B14F-4D97-AF65-F5344CB8AC3E}">
        <p14:creationId xmlns:p14="http://schemas.microsoft.com/office/powerpoint/2010/main" val="2588432832"/>
      </p:ext>
    </p:extLst>
  </p:cSld>
  <p:clrMap bg1="lt1" tx1="dk1" bg2="lt2" tx2="dk2" accent1="accent1" accent2="accent2" accent3="accent3" accent4="accent4" accent5="accent5" accent6="accent6" hlink="hlink" folHlink="folHlink"/>
  <p:sldLayoutIdLst>
    <p:sldLayoutId id="2147483675"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99592" y="701824"/>
            <a:ext cx="7344816" cy="1143000"/>
          </a:xfrm>
          <a:prstGeom prst="rect">
            <a:avLst/>
          </a:prstGeom>
        </p:spPr>
        <p:txBody>
          <a:bodyPr vert="horz" lIns="91440" tIns="45720" rIns="91440" bIns="45720" rtlCol="0" anchor="ctr">
            <a:normAutofit/>
          </a:bodyPr>
          <a:lstStyle/>
          <a:p>
            <a:r>
              <a:rPr lang="fr-FR" dirty="0" smtClean="0"/>
              <a:t>Modifiez le style du titre</a:t>
            </a:r>
            <a:endParaRPr lang="fr-CA" dirty="0"/>
          </a:p>
        </p:txBody>
      </p:sp>
      <p:sp>
        <p:nvSpPr>
          <p:cNvPr id="3" name="Espace réservé du texte 2"/>
          <p:cNvSpPr>
            <a:spLocks noGrp="1"/>
          </p:cNvSpPr>
          <p:nvPr>
            <p:ph type="body" idx="1"/>
          </p:nvPr>
        </p:nvSpPr>
        <p:spPr>
          <a:xfrm>
            <a:off x="683568" y="2852936"/>
            <a:ext cx="7848872" cy="3096344"/>
          </a:xfrm>
          <a:prstGeom prst="rect">
            <a:avLst/>
          </a:prstGeom>
        </p:spPr>
        <p:txBody>
          <a:bodyPr vert="horz" lIns="91440" tIns="45720" rIns="91440" bIns="45720" rtlCol="0">
            <a:normAutofit/>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CA" dirty="0"/>
          </a:p>
        </p:txBody>
      </p:sp>
      <p:pic>
        <p:nvPicPr>
          <p:cNvPr id="11" name="Image 10"/>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1"/>
              <a:stretch>
                <a:fillRect/>
              </a:stretch>
            </p:blipFill>
          </mc:Choice>
          <mc:Fallback>
            <p:blipFill>
              <a:blip r:embed="rId12"/>
              <a:stretch>
                <a:fillRect/>
              </a:stretch>
            </p:blipFill>
          </mc:Fallback>
        </mc:AlternateContent>
        <p:spPr>
          <a:xfrm>
            <a:off x="994752" y="6423046"/>
            <a:ext cx="6769100" cy="38100"/>
          </a:xfrm>
          <a:prstGeom prst="rect">
            <a:avLst/>
          </a:prstGeom>
        </p:spPr>
      </p:pic>
      <p:sp>
        <p:nvSpPr>
          <p:cNvPr id="12" name="Espace réservé du pied de page 3"/>
          <p:cNvSpPr>
            <a:spLocks noGrp="1"/>
          </p:cNvSpPr>
          <p:nvPr>
            <p:ph type="ftr" sz="quarter" idx="3"/>
          </p:nvPr>
        </p:nvSpPr>
        <p:spPr>
          <a:xfrm>
            <a:off x="1043608" y="6477000"/>
            <a:ext cx="2895600" cy="244475"/>
          </a:xfrm>
          <a:prstGeom prst="rect">
            <a:avLst/>
          </a:prstGeom>
          <a:ln>
            <a:miter lim="800000"/>
            <a:headEnd/>
            <a:tailEnd/>
          </a:ln>
        </p:spPr>
        <p:txBody>
          <a:bodyPr/>
          <a:lstStyle/>
          <a:p>
            <a:pPr>
              <a:defRPr/>
            </a:pPr>
            <a:endParaRPr lang="fr-FR" sz="1000" b="1" cap="all" dirty="0">
              <a:solidFill>
                <a:srgbClr val="E7021A"/>
              </a:solidFill>
              <a:latin typeface="Arial Narrow"/>
              <a:cs typeface="Arial Narrow"/>
            </a:endParaRPr>
          </a:p>
        </p:txBody>
      </p:sp>
      <p:sp>
        <p:nvSpPr>
          <p:cNvPr id="7" name="Espace réservé du numéro de diapositive 7"/>
          <p:cNvSpPr>
            <a:spLocks noGrp="1"/>
          </p:cNvSpPr>
          <p:nvPr>
            <p:ph type="sldNum" sz="quarter" idx="4"/>
          </p:nvPr>
        </p:nvSpPr>
        <p:spPr>
          <a:xfrm>
            <a:off x="2469460" y="6480438"/>
            <a:ext cx="4334788" cy="270191"/>
          </a:xfrm>
          <a:prstGeom prst="rect">
            <a:avLst/>
          </a:prstGeom>
        </p:spPr>
        <p:txBody>
          <a:bodyPr/>
          <a:lstStyle>
            <a:lvl1pPr algn="ctr">
              <a:defRPr sz="1200" baseline="0">
                <a:solidFill>
                  <a:schemeClr val="accent4"/>
                </a:solidFill>
              </a:defRPr>
            </a:lvl1pPr>
          </a:lstStyle>
          <a:p>
            <a:fld id="{B46F1C3F-9254-4024-A116-E26FD15C1648}" type="slidenum">
              <a:rPr lang="fr-CA" smtClean="0"/>
              <a:pPr/>
              <a:t>‹N°›</a:t>
            </a:fld>
            <a:endParaRPr lang="fr-CA" dirty="0"/>
          </a:p>
        </p:txBody>
      </p:sp>
    </p:spTree>
    <p:extLst>
      <p:ext uri="{BB962C8B-B14F-4D97-AF65-F5344CB8AC3E}">
        <p14:creationId xmlns:p14="http://schemas.microsoft.com/office/powerpoint/2010/main" val="424518666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p:hf hdr="0" ftr="0" dt="0"/>
  <p:txStyles>
    <p:titleStyle>
      <a:lvl1pPr algn="l" defTabSz="9144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chemeClr val="tx1"/>
        </a:buClr>
        <a:buFont typeface="Arial" pitchFamily="34" charset="0"/>
        <a:buChar char="•"/>
        <a:defRPr sz="3200" kern="1200" baseline="0">
          <a:solidFill>
            <a:schemeClr val="accent5"/>
          </a:solidFill>
          <a:latin typeface="+mn-lt"/>
          <a:ea typeface="+mn-ea"/>
          <a:cs typeface="+mn-cs"/>
        </a:defRPr>
      </a:lvl1pPr>
      <a:lvl2pPr marL="742950" indent="-285750" algn="l" defTabSz="914400" rtl="0" eaLnBrk="1" latinLnBrk="0" hangingPunct="1">
        <a:spcBef>
          <a:spcPct val="20000"/>
        </a:spcBef>
        <a:buClr>
          <a:schemeClr val="accent5"/>
        </a:buClr>
        <a:buFont typeface="Arial" pitchFamily="34" charset="0"/>
        <a:buChar char="–"/>
        <a:defRPr sz="2800" kern="1200" baseline="0">
          <a:solidFill>
            <a:schemeClr val="tx1"/>
          </a:solidFill>
          <a:latin typeface="+mn-lt"/>
          <a:ea typeface="+mn-ea"/>
          <a:cs typeface="+mn-cs"/>
        </a:defRPr>
      </a:lvl2pPr>
      <a:lvl3pPr marL="1143000" indent="-228600" algn="l" defTabSz="914400" rtl="0" eaLnBrk="1" latinLnBrk="0" hangingPunct="1">
        <a:spcBef>
          <a:spcPct val="20000"/>
        </a:spcBef>
        <a:buClr>
          <a:schemeClr val="tx1"/>
        </a:buClr>
        <a:buFont typeface="Arial" pitchFamily="34" charset="0"/>
        <a:buChar char="•"/>
        <a:defRPr sz="2400" kern="1200" baseline="0">
          <a:solidFill>
            <a:schemeClr val="accent5"/>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Espace réservé du titre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fr-FR" smtClean="0"/>
              <a:t>Modifiez le style du titre</a:t>
            </a:r>
            <a:endParaRPr kumimoji="0" lang="en-US"/>
          </a:p>
        </p:txBody>
      </p:sp>
      <p:sp>
        <p:nvSpPr>
          <p:cNvPr id="13" name="Espace réservé du texte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fr-FR" smtClean="0"/>
              <a:t>Modifiez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eaLnBrk="1" latinLnBrk="0" hangingPunct="1"/>
            <a:fld id="{7CB97365-EBCA-4027-87D5-99FC1D4DF0BB}" type="datetimeFigureOut">
              <a:rPr lang="en-US" smtClean="0"/>
              <a:pPr eaLnBrk="1" latinLnBrk="0" hangingPunct="1"/>
              <a:t>5/14/2014</a:t>
            </a:fld>
            <a:endParaRPr lang="en-US">
              <a:solidFill>
                <a:schemeClr val="tx1">
                  <a:shade val="50000"/>
                </a:schemeClr>
              </a:solidFill>
            </a:endParaRPr>
          </a:p>
        </p:txBody>
      </p:sp>
      <p:sp>
        <p:nvSpPr>
          <p:cNvPr id="3" name="Espace réservé du pied de page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kumimoji="0" lang="en-US">
              <a:solidFill>
                <a:schemeClr val="tx1">
                  <a:shade val="50000"/>
                </a:schemeClr>
              </a:solidFill>
            </a:endParaRPr>
          </a:p>
        </p:txBody>
      </p:sp>
      <p:sp>
        <p:nvSpPr>
          <p:cNvPr id="23" name="Espace réservé du numéro de diapositive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eaLnBrk="1" latinLnBrk="0" hangingPunct="1"/>
            <a:fld id="{69E29E33-B620-47F9-BB04-8846C2A5AFCC}" type="slidenum">
              <a:rPr kumimoji="0" lang="en-US" smtClean="0"/>
              <a:pPr eaLnBrk="1" latinLnBrk="0" hangingPunct="1"/>
              <a:t>‹N°›</a:t>
            </a:fld>
            <a:endParaRPr kumimoji="0" lang="en-US" dirty="0">
              <a:solidFill>
                <a:schemeClr val="tx1">
                  <a:shade val="50000"/>
                </a:schemeClr>
              </a:solidFill>
            </a:endParaRPr>
          </a:p>
        </p:txBody>
      </p:sp>
    </p:spTree>
  </p:cSld>
  <p:clrMap bg1="dk1" tx1="lt1" bg2="dk2" tx2="lt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9.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21.xml"/><Relationship Id="rId4" Type="http://schemas.openxmlformats.org/officeDocument/2006/relationships/tags" Target="../tags/tag4.xml"/></Relationships>
</file>

<file path=ppt/slides/_rels/slide10.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24.xml"/><Relationship Id="rId1" Type="http://schemas.openxmlformats.org/officeDocument/2006/relationships/tags" Target="../tags/tag23.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image" Target="../media/image22.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image" Target="../media/image23.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2.xml"/><Relationship Id="rId1" Type="http://schemas.openxmlformats.org/officeDocument/2006/relationships/tags" Target="../tags/tag29.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hyperlink" Target="http://www.ledevoir.com/culture/cinema/377744/chine-premier-marche-mondial-du-cinema-en-2020" TargetMode="External"/><Relationship Id="rId4"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2.xml"/><Relationship Id="rId1" Type="http://schemas.openxmlformats.org/officeDocument/2006/relationships/tags" Target="../tags/tag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2.xml"/><Relationship Id="rId1" Type="http://schemas.openxmlformats.org/officeDocument/2006/relationships/tags" Target="../tags/tag15.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2.xml"/><Relationship Id="rId1" Type="http://schemas.openxmlformats.org/officeDocument/2006/relationships/tags" Target="../tags/tag16.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LBIBLIO-Gabarit-Bibl-VF-12.jpg"/>
          <p:cNvPicPr>
            <a:picLocks noChangeAspect="1"/>
          </p:cNvPicPr>
          <p:nvPr>
            <p:custDataLst>
              <p:tags r:id="rId1"/>
            </p:custDataLst>
          </p:nvPr>
        </p:nvPicPr>
        <p:blipFill>
          <a:blip r:embed="rId7"/>
          <a:stretch>
            <a:fillRect/>
          </a:stretch>
        </p:blipFill>
        <p:spPr>
          <a:xfrm>
            <a:off x="0" y="0"/>
            <a:ext cx="9144000" cy="6858000"/>
          </a:xfrm>
          <a:prstGeom prst="rect">
            <a:avLst/>
          </a:prstGeom>
        </p:spPr>
      </p:pic>
      <p:sp>
        <p:nvSpPr>
          <p:cNvPr id="3" name="Text Box 6"/>
          <p:cNvSpPr txBox="1">
            <a:spLocks noChangeArrowheads="1"/>
          </p:cNvSpPr>
          <p:nvPr>
            <p:custDataLst>
              <p:tags r:id="rId2"/>
            </p:custDataLst>
          </p:nvPr>
        </p:nvSpPr>
        <p:spPr bwMode="auto">
          <a:xfrm>
            <a:off x="914400" y="4724400"/>
            <a:ext cx="4495800" cy="406265"/>
          </a:xfrm>
          <a:prstGeom prst="rect">
            <a:avLst/>
          </a:prstGeom>
          <a:noFill/>
          <a:ln w="9525">
            <a:noFill/>
            <a:miter lim="800000"/>
            <a:headEnd/>
            <a:tailEnd/>
          </a:ln>
        </p:spPr>
        <p:txBody>
          <a:bodyPr lIns="0" tIns="0" rIns="0" bIns="0">
            <a:prstTxWarp prst="textNoShape">
              <a:avLst/>
            </a:prstTxWarp>
            <a:spAutoFit/>
          </a:bodyPr>
          <a:lstStyle/>
          <a:p>
            <a:pPr eaLnBrk="0" hangingPunct="0">
              <a:lnSpc>
                <a:spcPct val="110000"/>
              </a:lnSpc>
              <a:defRPr/>
            </a:pPr>
            <a:r>
              <a:rPr lang="fr-FR" sz="1200" cap="all" dirty="0" smtClean="0">
                <a:solidFill>
                  <a:schemeClr val="bg1"/>
                </a:solidFill>
                <a:latin typeface="Arial Narrow"/>
                <a:ea typeface="ヒラギノ角ゴ Pro W3" pitchFamily="1" charset="-128"/>
                <a:cs typeface="ヒラギノ角ゴ Pro W3" pitchFamily="1" charset="-128"/>
              </a:rPr>
              <a:t>Annie Bérubé, Bibliothécaire en cinéma </a:t>
            </a:r>
          </a:p>
          <a:p>
            <a:pPr eaLnBrk="0" hangingPunct="0">
              <a:lnSpc>
                <a:spcPct val="110000"/>
              </a:lnSpc>
              <a:defRPr/>
            </a:pPr>
            <a:r>
              <a:rPr lang="fr-FR" sz="1200" cap="all" dirty="0" smtClean="0">
                <a:solidFill>
                  <a:schemeClr val="bg1"/>
                </a:solidFill>
                <a:latin typeface="Arial Narrow"/>
                <a:ea typeface="ヒラギノ角ゴ Pro W3" pitchFamily="1" charset="-128"/>
                <a:cs typeface="ヒラギノ角ゴ Pro W3" pitchFamily="1" charset="-128"/>
              </a:rPr>
              <a:t>20 mai 2014</a:t>
            </a:r>
            <a:endParaRPr lang="fr-FR" sz="1200" cap="all" dirty="0">
              <a:solidFill>
                <a:schemeClr val="bg1"/>
              </a:solidFill>
              <a:latin typeface="Arial Narrow"/>
              <a:ea typeface="ヒラギノ角ゴ Pro W3" pitchFamily="1" charset="-128"/>
              <a:cs typeface="ヒラギノ角ゴ Pro W3" pitchFamily="1" charset="-128"/>
            </a:endParaRPr>
          </a:p>
        </p:txBody>
      </p:sp>
      <p:pic>
        <p:nvPicPr>
          <p:cNvPr id="5" name="Image 5"/>
          <p:cNvPicPr>
            <a:picLocks noChangeAspect="1"/>
          </p:cNvPicPr>
          <p:nvPr>
            <p:custDataLst>
              <p:tags r:id="rId3"/>
            </p:custDataLst>
          </p:nvPr>
        </p:nvPicPr>
        <p:blipFill>
          <a:blip r:embed="rId8"/>
          <a:srcRect/>
          <a:stretch>
            <a:fillRect/>
          </a:stretch>
        </p:blipFill>
        <p:spPr bwMode="auto">
          <a:xfrm>
            <a:off x="457200" y="4343400"/>
            <a:ext cx="434975" cy="546100"/>
          </a:xfrm>
          <a:prstGeom prst="rect">
            <a:avLst/>
          </a:prstGeom>
          <a:noFill/>
          <a:ln w="9525">
            <a:noFill/>
            <a:miter lim="800000"/>
            <a:headEnd/>
            <a:tailEnd/>
          </a:ln>
        </p:spPr>
      </p:pic>
      <p:sp>
        <p:nvSpPr>
          <p:cNvPr id="6" name="Rectangle 2"/>
          <p:cNvSpPr txBox="1">
            <a:spLocks noChangeArrowheads="1"/>
          </p:cNvSpPr>
          <p:nvPr>
            <p:custDataLst>
              <p:tags r:id="rId4"/>
            </p:custDataLst>
          </p:nvPr>
        </p:nvSpPr>
        <p:spPr>
          <a:xfrm>
            <a:off x="890715" y="838200"/>
            <a:ext cx="7620000" cy="1798712"/>
          </a:xfrm>
          <a:prstGeom prst="rect">
            <a:avLst/>
          </a:prstGeom>
        </p:spPr>
        <p:txBody>
          <a:bodyPr vert="horz" lIns="91440" tIns="45720" rIns="91440" bIns="45720" rtlCol="0" anchor="t" anchorCtr="0">
            <a:normAutofit fontScale="97500"/>
          </a:bodyPr>
          <a:lstStyle/>
          <a:p>
            <a:pPr algn="ctr" eaLnBrk="0" hangingPunct="0"/>
            <a:r>
              <a:rPr lang="fr-FR" sz="3600" dirty="0" smtClean="0">
                <a:solidFill>
                  <a:srgbClr val="FFFFFF"/>
                </a:solidFill>
                <a:latin typeface="Minion Pro"/>
                <a:ea typeface="ヒラギノ角ゴ Pro W3" pitchFamily="1" charset="-128"/>
                <a:cs typeface="ヒラギノ角ゴ Pro W3" pitchFamily="1" charset="-128"/>
              </a:rPr>
              <a:t>Festivals du cinéma international</a:t>
            </a:r>
          </a:p>
          <a:p>
            <a:pPr algn="ctr" eaLnBrk="0" hangingPunct="0"/>
            <a:r>
              <a:rPr lang="fr-FR" sz="2500" dirty="0" smtClean="0">
                <a:solidFill>
                  <a:srgbClr val="FFFFFF"/>
                </a:solidFill>
                <a:latin typeface="Minion Pro"/>
                <a:ea typeface="ヒラギノ角ゴ Pro W3" pitchFamily="1" charset="-128"/>
                <a:cs typeface="ヒラギノ角ゴ Pro W3" pitchFamily="1" charset="-128"/>
              </a:rPr>
              <a:t>Hong Kong (HKIFF 2014)</a:t>
            </a:r>
          </a:p>
          <a:p>
            <a:pPr algn="ctr" eaLnBrk="0" hangingPunct="0"/>
            <a:r>
              <a:rPr lang="fr-FR" sz="2500" dirty="0" smtClean="0">
                <a:solidFill>
                  <a:srgbClr val="FFFFFF"/>
                </a:solidFill>
                <a:latin typeface="Minion Pro"/>
                <a:ea typeface="ヒラギノ角ゴ Pro W3" pitchFamily="1" charset="-128"/>
                <a:cs typeface="ヒラギノ角ゴ Pro W3" pitchFamily="1" charset="-128"/>
              </a:rPr>
              <a:t>Busan Corée du sud (BIFF 2012)</a:t>
            </a:r>
          </a:p>
          <a:p>
            <a:pPr algn="ctr" eaLnBrk="0" hangingPunct="0"/>
            <a:r>
              <a:rPr lang="fr-FR" sz="2500" dirty="0" smtClean="0">
                <a:solidFill>
                  <a:srgbClr val="FFFFFF"/>
                </a:solidFill>
                <a:latin typeface="Minion Pro"/>
                <a:ea typeface="ヒラギノ角ゴ Pro W3" pitchFamily="1" charset="-128"/>
                <a:cs typeface="ヒラギノ角ゴ Pro W3" pitchFamily="1" charset="-128"/>
              </a:rPr>
              <a:t>Abitibi-Témiscamingue (FCIAT 2011)</a:t>
            </a:r>
            <a:endParaRPr lang="fr-FR" sz="2500" dirty="0">
              <a:solidFill>
                <a:srgbClr val="FFFFFF"/>
              </a:solidFill>
              <a:latin typeface="Minion Pro"/>
              <a:ea typeface="ヒラギノ角ゴ Pro W3" pitchFamily="1" charset="-128"/>
              <a:cs typeface="ヒラギノ角ゴ Pro W3" pitchFamily="1" charset="-128"/>
            </a:endParaRPr>
          </a:p>
        </p:txBody>
      </p:sp>
    </p:spTree>
    <p:extLst>
      <p:ext uri="{BB962C8B-B14F-4D97-AF65-F5344CB8AC3E}">
        <p14:creationId xmlns:p14="http://schemas.microsoft.com/office/powerpoint/2010/main" val="40301910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899592" y="836712"/>
            <a:ext cx="7344816" cy="648072"/>
          </a:xfrm>
        </p:spPr>
        <p:txBody>
          <a:bodyPr>
            <a:noAutofit/>
          </a:bodyPr>
          <a:lstStyle/>
          <a:p>
            <a:r>
              <a:rPr lang="fr-CA" sz="2400" dirty="0" smtClean="0">
                <a:solidFill>
                  <a:schemeClr val="bg2"/>
                </a:solidFill>
                <a:latin typeface="+mn-lt"/>
              </a:rPr>
              <a:t>HONG </a:t>
            </a:r>
            <a:r>
              <a:rPr lang="fr-CA" sz="2400" dirty="0" err="1" smtClean="0">
                <a:solidFill>
                  <a:schemeClr val="bg2"/>
                </a:solidFill>
                <a:latin typeface="+mn-lt"/>
              </a:rPr>
              <a:t>Sang-soo</a:t>
            </a:r>
            <a:endParaRPr lang="fr-CA" sz="2400" dirty="0">
              <a:solidFill>
                <a:schemeClr val="bg2"/>
              </a:solidFill>
              <a:latin typeface="+mn-lt"/>
            </a:endParaRPr>
          </a:p>
        </p:txBody>
      </p:sp>
      <p:pic>
        <p:nvPicPr>
          <p:cNvPr id="7170" name="Picture 2"/>
          <p:cNvPicPr>
            <a:picLocks noGrp="1" noChangeAspect="1" noChangeArrowheads="1"/>
          </p:cNvPicPr>
          <p:nvPr>
            <p:ph idx="1"/>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971600" y="1556792"/>
            <a:ext cx="6840759"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5292080" y="1700808"/>
            <a:ext cx="1152128"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14936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899592" y="701824"/>
            <a:ext cx="7344816" cy="854968"/>
          </a:xfrm>
        </p:spPr>
        <p:txBody>
          <a:bodyPr>
            <a:noAutofit/>
          </a:bodyPr>
          <a:lstStyle/>
          <a:p>
            <a:r>
              <a:rPr lang="fr-CA" sz="2400" dirty="0" smtClean="0">
                <a:solidFill>
                  <a:schemeClr val="bg2"/>
                </a:solidFill>
                <a:latin typeface="+mn-lt"/>
              </a:rPr>
              <a:t>BONG </a:t>
            </a:r>
            <a:r>
              <a:rPr lang="fr-CA" sz="2400" dirty="0" err="1" smtClean="0">
                <a:solidFill>
                  <a:schemeClr val="bg2"/>
                </a:solidFill>
                <a:latin typeface="+mn-lt"/>
              </a:rPr>
              <a:t>Joon</a:t>
            </a:r>
            <a:r>
              <a:rPr lang="fr-CA" sz="2400" dirty="0" smtClean="0">
                <a:solidFill>
                  <a:schemeClr val="bg2"/>
                </a:solidFill>
                <a:latin typeface="+mn-lt"/>
              </a:rPr>
              <a:t>-ho</a:t>
            </a:r>
            <a:endParaRPr lang="fr-CA" sz="2400" dirty="0">
              <a:solidFill>
                <a:schemeClr val="bg2"/>
              </a:solidFill>
              <a:latin typeface="+mn-lt"/>
            </a:endParaRPr>
          </a:p>
        </p:txBody>
      </p:sp>
      <p:pic>
        <p:nvPicPr>
          <p:cNvPr id="6146" name="Picture 2"/>
          <p:cNvPicPr>
            <a:picLocks noGrp="1" noChangeAspect="1" noChangeArrowheads="1"/>
          </p:cNvPicPr>
          <p:nvPr>
            <p:ph idx="1"/>
            <p:custDataLst>
              <p:tags r:id="rId2"/>
            </p:custDataLst>
          </p:nvPr>
        </p:nvPicPr>
        <p:blipFill>
          <a:blip r:embed="rId4">
            <a:extLst>
              <a:ext uri="{28A0092B-C50C-407E-A947-70E740481C1C}">
                <a14:useLocalDpi xmlns:a14="http://schemas.microsoft.com/office/drawing/2010/main" val="0"/>
              </a:ext>
            </a:extLst>
          </a:blip>
          <a:stretch>
            <a:fillRect/>
          </a:stretch>
        </p:blipFill>
        <p:spPr bwMode="auto">
          <a:xfrm>
            <a:off x="976761" y="1973510"/>
            <a:ext cx="7190477" cy="3961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73264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899592" y="836712"/>
            <a:ext cx="7344816" cy="648072"/>
          </a:xfrm>
        </p:spPr>
        <p:txBody>
          <a:bodyPr>
            <a:noAutofit/>
          </a:bodyPr>
          <a:lstStyle/>
          <a:p>
            <a:r>
              <a:rPr lang="fr-CA" sz="2400" dirty="0" smtClean="0">
                <a:latin typeface="+mn-lt"/>
              </a:rPr>
              <a:t>Michel La Veaux : directeur photo</a:t>
            </a:r>
            <a:endParaRPr lang="fr-CA" sz="2400" dirty="0">
              <a:latin typeface="+mn-lt"/>
            </a:endParaRPr>
          </a:p>
        </p:txBody>
      </p:sp>
      <p:pic>
        <p:nvPicPr>
          <p:cNvPr id="8194" name="Picture 2"/>
          <p:cNvPicPr>
            <a:picLocks noGrp="1" noChangeAspect="1" noChangeArrowheads="1"/>
          </p:cNvPicPr>
          <p:nvPr>
            <p:ph idx="1"/>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115616" y="1628800"/>
            <a:ext cx="6624736"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83965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899592" y="836712"/>
            <a:ext cx="7344816" cy="360040"/>
          </a:xfrm>
        </p:spPr>
        <p:txBody>
          <a:bodyPr>
            <a:noAutofit/>
          </a:bodyPr>
          <a:lstStyle/>
          <a:p>
            <a:r>
              <a:rPr lang="fr-CA" sz="2400" dirty="0" smtClean="0">
                <a:latin typeface="+mn-lt"/>
              </a:rPr>
              <a:t>Avantages</a:t>
            </a:r>
            <a:endParaRPr lang="fr-CA" sz="2400" dirty="0">
              <a:latin typeface="+mn-lt"/>
            </a:endParaRPr>
          </a:p>
        </p:txBody>
      </p:sp>
      <p:pic>
        <p:nvPicPr>
          <p:cNvPr id="4100" name="Picture 4"/>
          <p:cNvPicPr>
            <a:picLocks noGrp="1" noChangeAspect="1" noChangeArrowheads="1"/>
          </p:cNvPicPr>
          <p:nvPr>
            <p:ph idx="1"/>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043608" y="1484784"/>
            <a:ext cx="6768752"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60040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custDataLst>
              <p:tags r:id="rId1"/>
            </p:custDataLst>
          </p:nvPr>
        </p:nvPicPr>
        <p:blipFill>
          <a:blip r:embed="rId4">
            <a:extLst>
              <a:ext uri="{28A0092B-C50C-407E-A947-70E740481C1C}">
                <a14:useLocalDpi xmlns:a14="http://schemas.microsoft.com/office/drawing/2010/main" val="0"/>
              </a:ext>
            </a:extLst>
          </a:blip>
          <a:stretch>
            <a:fillRect/>
          </a:stretch>
        </p:blipFill>
        <p:spPr bwMode="auto">
          <a:xfrm>
            <a:off x="1248190" y="1883034"/>
            <a:ext cx="6647620" cy="4142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77614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899592" y="908720"/>
            <a:ext cx="7344816" cy="1728192"/>
          </a:xfrm>
        </p:spPr>
        <p:txBody>
          <a:bodyPr>
            <a:normAutofit/>
          </a:bodyPr>
          <a:lstStyle/>
          <a:p>
            <a:r>
              <a:rPr lang="fr-CA" sz="2800" dirty="0" smtClean="0"/>
              <a:t/>
            </a:r>
            <a:br>
              <a:rPr lang="fr-CA" sz="2800" dirty="0" smtClean="0"/>
            </a:br>
            <a:endParaRPr lang="fr-CA" sz="2000" dirty="0">
              <a:solidFill>
                <a:schemeClr val="bg2"/>
              </a:solidFill>
            </a:endParaRPr>
          </a:p>
        </p:txBody>
      </p:sp>
      <p:sp>
        <p:nvSpPr>
          <p:cNvPr id="5" name="Espace réservé du contenu 4"/>
          <p:cNvSpPr>
            <a:spLocks noGrp="1"/>
          </p:cNvSpPr>
          <p:nvPr>
            <p:ph idx="1"/>
            <p:custDataLst>
              <p:tags r:id="rId2"/>
            </p:custDataLst>
          </p:nvPr>
        </p:nvSpPr>
        <p:spPr>
          <a:xfrm>
            <a:off x="971600" y="6021288"/>
            <a:ext cx="7200800" cy="360040"/>
          </a:xfrm>
        </p:spPr>
        <p:txBody>
          <a:bodyPr>
            <a:normAutofit fontScale="77500" lnSpcReduction="20000"/>
          </a:bodyPr>
          <a:lstStyle/>
          <a:p>
            <a:pPr marL="0" indent="0">
              <a:buNone/>
            </a:pPr>
            <a:endParaRPr lang="fr-CA" sz="1200" dirty="0" smtClean="0">
              <a:solidFill>
                <a:srgbClr val="0070C0"/>
              </a:solidFill>
              <a:hlinkClick r:id="rId5"/>
            </a:endParaRPr>
          </a:p>
          <a:p>
            <a:pPr marL="0" indent="0">
              <a:buNone/>
            </a:pPr>
            <a:r>
              <a:rPr lang="fr-CA" sz="1200" dirty="0" smtClean="0">
                <a:solidFill>
                  <a:srgbClr val="0070C0"/>
                </a:solidFill>
                <a:hlinkClick r:id="rId5"/>
              </a:rPr>
              <a:t>http</a:t>
            </a:r>
            <a:r>
              <a:rPr lang="fr-CA" sz="1200" dirty="0">
                <a:solidFill>
                  <a:srgbClr val="0070C0"/>
                </a:solidFill>
                <a:hlinkClick r:id="rId5"/>
              </a:rPr>
              <a:t>://</a:t>
            </a:r>
            <a:r>
              <a:rPr lang="fr-CA" sz="1200" dirty="0" smtClean="0">
                <a:solidFill>
                  <a:srgbClr val="0070C0"/>
                </a:solidFill>
                <a:hlinkClick r:id="rId5"/>
              </a:rPr>
              <a:t>www.ledevoir.com/culture/cinema/377744/chine-premier-marche-mondial-du-cinema-en-2020</a:t>
            </a:r>
            <a:endParaRPr lang="fr-CA" sz="1200" dirty="0" smtClean="0">
              <a:solidFill>
                <a:srgbClr val="0070C0"/>
              </a:solidFill>
            </a:endParaRPr>
          </a:p>
          <a:p>
            <a:pPr marL="0" indent="0">
              <a:buNone/>
            </a:pPr>
            <a:endParaRPr lang="fr-CA" sz="1200" dirty="0" smtClean="0">
              <a:solidFill>
                <a:srgbClr val="0070C0"/>
              </a:solidFill>
            </a:endParaRPr>
          </a:p>
          <a:p>
            <a:endParaRPr lang="fr-CA" sz="1200" dirty="0">
              <a:solidFill>
                <a:srgbClr val="0070C0"/>
              </a:solidFill>
            </a:endParaRPr>
          </a:p>
        </p:txBody>
      </p:sp>
      <p:pic>
        <p:nvPicPr>
          <p:cNvPr id="7" name="Picture 2"/>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971600" y="1196752"/>
            <a:ext cx="6984776"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64627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827584" y="836712"/>
            <a:ext cx="7344816" cy="432048"/>
          </a:xfrm>
        </p:spPr>
        <p:txBody>
          <a:bodyPr>
            <a:normAutofit fontScale="90000"/>
          </a:bodyPr>
          <a:lstStyle/>
          <a:p>
            <a:r>
              <a:rPr lang="fr-CA" sz="2700" dirty="0" smtClean="0">
                <a:latin typeface="+mn-lt"/>
              </a:rPr>
              <a:t/>
            </a:r>
            <a:br>
              <a:rPr lang="fr-CA" sz="2700" dirty="0" smtClean="0">
                <a:latin typeface="+mn-lt"/>
              </a:rPr>
            </a:br>
            <a:r>
              <a:rPr lang="fr-CA" sz="2200" dirty="0" smtClean="0">
                <a:latin typeface="+mn-lt"/>
              </a:rPr>
              <a:t>1</a:t>
            </a:r>
            <a:r>
              <a:rPr lang="fr-CA" sz="2200" baseline="30000" dirty="0" smtClean="0">
                <a:latin typeface="+mn-lt"/>
              </a:rPr>
              <a:t>ère</a:t>
            </a:r>
            <a:r>
              <a:rPr lang="fr-CA" sz="2200" dirty="0" smtClean="0">
                <a:latin typeface="+mn-lt"/>
              </a:rPr>
              <a:t> étape: Demande d’</a:t>
            </a:r>
            <a:r>
              <a:rPr lang="fr-CA" sz="2200" dirty="0">
                <a:latin typeface="+mn-lt"/>
              </a:rPr>
              <a:t>a</a:t>
            </a:r>
            <a:r>
              <a:rPr lang="fr-CA" sz="2200" dirty="0" smtClean="0">
                <a:latin typeface="+mn-lt"/>
              </a:rPr>
              <a:t>ccréditati</a:t>
            </a:r>
            <a:r>
              <a:rPr lang="fr-CA" sz="2200" dirty="0" smtClean="0"/>
              <a:t>on</a:t>
            </a:r>
            <a:r>
              <a:rPr lang="fr-CA" sz="2800" dirty="0" smtClean="0"/>
              <a:t/>
            </a:r>
            <a:br>
              <a:rPr lang="fr-CA" sz="2800" dirty="0" smtClean="0"/>
            </a:br>
            <a:endParaRPr lang="fr-CA" sz="2000" dirty="0">
              <a:solidFill>
                <a:schemeClr val="bg2"/>
              </a:solidFill>
            </a:endParaRP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47664" y="1700809"/>
            <a:ext cx="5832648"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4391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899592" y="836712"/>
            <a:ext cx="7344816" cy="576064"/>
          </a:xfrm>
        </p:spPr>
        <p:txBody>
          <a:bodyPr>
            <a:normAutofit/>
          </a:bodyPr>
          <a:lstStyle/>
          <a:p>
            <a:r>
              <a:rPr lang="fr-CA" sz="2400" b="1" dirty="0" smtClean="0">
                <a:solidFill>
                  <a:srgbClr val="FF0000"/>
                </a:solidFill>
                <a:latin typeface="+mn-lt"/>
              </a:rPr>
              <a:t>2e étape: Faire sa programmation</a:t>
            </a:r>
            <a:endParaRPr lang="fr-CA" sz="2400" b="1" dirty="0">
              <a:solidFill>
                <a:srgbClr val="FF0000"/>
              </a:solidFill>
              <a:latin typeface="+mn-lt"/>
            </a:endParaRPr>
          </a:p>
        </p:txBody>
      </p:sp>
      <p:pic>
        <p:nvPicPr>
          <p:cNvPr id="3074" name="Picture 2"/>
          <p:cNvPicPr>
            <a:picLocks noGrp="1" noChangeAspect="1" noChangeArrowheads="1"/>
          </p:cNvPicPr>
          <p:nvPr>
            <p:ph idx="1"/>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259632" y="1556792"/>
            <a:ext cx="6120680"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45389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899592" y="764704"/>
            <a:ext cx="7344816" cy="792088"/>
          </a:xfrm>
        </p:spPr>
        <p:txBody>
          <a:bodyPr>
            <a:normAutofit fontScale="90000"/>
          </a:bodyPr>
          <a:lstStyle/>
          <a:p>
            <a:r>
              <a:rPr lang="fr-CA" sz="2400" b="1" dirty="0" smtClean="0">
                <a:solidFill>
                  <a:srgbClr val="FF0000"/>
                </a:solidFill>
                <a:latin typeface="+mn-lt"/>
              </a:rPr>
              <a:t>L’affiche du film « La cicatrice » réalisé par Jimmy Larouche</a:t>
            </a:r>
            <a:endParaRPr lang="fr-CA" sz="2400" b="1" dirty="0">
              <a:solidFill>
                <a:srgbClr val="FF0000"/>
              </a:solidFill>
              <a:latin typeface="+mn-lt"/>
            </a:endParaRPr>
          </a:p>
        </p:txBody>
      </p:sp>
      <p:pic>
        <p:nvPicPr>
          <p:cNvPr id="1026" name="Picture 2"/>
          <p:cNvPicPr>
            <a:picLocks noGrp="1" noChangeAspect="1" noChangeArrowheads="1"/>
          </p:cNvPicPr>
          <p:nvPr>
            <p:ph idx="1"/>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907704" y="1556792"/>
            <a:ext cx="3888432"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65282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899592" y="836712"/>
            <a:ext cx="7344816" cy="576064"/>
          </a:xfrm>
        </p:spPr>
        <p:txBody>
          <a:bodyPr>
            <a:normAutofit fontScale="90000"/>
          </a:bodyPr>
          <a:lstStyle/>
          <a:p>
            <a:r>
              <a:rPr lang="fr-CA" sz="2400" b="1" dirty="0" smtClean="0">
                <a:solidFill>
                  <a:srgbClr val="FF0000"/>
                </a:solidFill>
                <a:latin typeface="+mn-lt"/>
              </a:rPr>
              <a:t>Le film « La cicatrice » présenté par Jimmy Larouche</a:t>
            </a:r>
            <a:endParaRPr lang="fr-CA" sz="2400" b="1" dirty="0">
              <a:solidFill>
                <a:srgbClr val="FF0000"/>
              </a:solidFill>
              <a:latin typeface="+mn-lt"/>
            </a:endParaRPr>
          </a:p>
        </p:txBody>
      </p:sp>
      <p:pic>
        <p:nvPicPr>
          <p:cNvPr id="2050" name="Picture 2"/>
          <p:cNvPicPr>
            <a:picLocks noGrp="1" noChangeAspect="1" noChangeArrowheads="1"/>
          </p:cNvPicPr>
          <p:nvPr>
            <p:ph idx="1"/>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043608" y="1556792"/>
            <a:ext cx="6696744"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83555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899592" y="836712"/>
            <a:ext cx="7344816" cy="576064"/>
          </a:xfrm>
        </p:spPr>
        <p:txBody>
          <a:bodyPr>
            <a:normAutofit/>
          </a:bodyPr>
          <a:lstStyle/>
          <a:p>
            <a:r>
              <a:rPr lang="fr-CA" sz="2400" b="1" dirty="0" smtClean="0">
                <a:solidFill>
                  <a:srgbClr val="FF0000"/>
                </a:solidFill>
                <a:latin typeface="+mn-lt"/>
              </a:rPr>
              <a:t>La francophilie en Asie</a:t>
            </a:r>
            <a:endParaRPr lang="fr-CA" sz="2400" b="1" dirty="0">
              <a:solidFill>
                <a:srgbClr val="FF0000"/>
              </a:solidFill>
              <a:latin typeface="+mn-lt"/>
            </a:endParaRPr>
          </a:p>
        </p:txBody>
      </p:sp>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043608" y="1628800"/>
            <a:ext cx="6984776"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12062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899592" y="836712"/>
            <a:ext cx="7344816" cy="576064"/>
          </a:xfrm>
        </p:spPr>
        <p:txBody>
          <a:bodyPr>
            <a:normAutofit/>
          </a:bodyPr>
          <a:lstStyle/>
          <a:p>
            <a:r>
              <a:rPr lang="fr-CA" sz="2400" b="1" dirty="0" smtClean="0">
                <a:solidFill>
                  <a:srgbClr val="FF0000"/>
                </a:solidFill>
                <a:latin typeface="+mn-lt"/>
              </a:rPr>
              <a:t>La francophilie en Asie</a:t>
            </a:r>
            <a:endParaRPr lang="fr-CA" sz="2400" b="1" dirty="0">
              <a:solidFill>
                <a:srgbClr val="FF0000"/>
              </a:solidFill>
              <a:latin typeface="+mn-lt"/>
            </a:endParaRPr>
          </a:p>
        </p:txBody>
      </p:sp>
      <p:pic>
        <p:nvPicPr>
          <p:cNvPr id="4"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386661" y="1600200"/>
            <a:ext cx="6370677" cy="4708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58734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899592" y="836712"/>
            <a:ext cx="7344816" cy="720080"/>
          </a:xfrm>
        </p:spPr>
        <p:txBody>
          <a:bodyPr>
            <a:normAutofit fontScale="90000"/>
          </a:bodyPr>
          <a:lstStyle/>
          <a:p>
            <a:r>
              <a:rPr lang="fr-CA" sz="2700" b="1" dirty="0" smtClean="0">
                <a:latin typeface="+mn-lt"/>
              </a:rPr>
              <a:t>Mes rencontres les plus inoubliables</a:t>
            </a:r>
            <a:r>
              <a:rPr lang="fr-CA" sz="2800" dirty="0" smtClean="0"/>
              <a:t/>
            </a:r>
            <a:br>
              <a:rPr lang="fr-CA" sz="2800" dirty="0" smtClean="0"/>
            </a:br>
            <a:r>
              <a:rPr lang="fr-CA" sz="2000" dirty="0" smtClean="0">
                <a:solidFill>
                  <a:schemeClr val="bg2"/>
                </a:solidFill>
              </a:rPr>
              <a:t>KIM </a:t>
            </a:r>
            <a:r>
              <a:rPr lang="fr-CA" sz="2000" dirty="0" err="1" smtClean="0">
                <a:solidFill>
                  <a:schemeClr val="bg2"/>
                </a:solidFill>
              </a:rPr>
              <a:t>Ki-duk</a:t>
            </a:r>
            <a:endParaRPr lang="fr-CA" sz="2000" dirty="0">
              <a:solidFill>
                <a:schemeClr val="bg2"/>
              </a:solidFill>
            </a:endParaRPr>
          </a:p>
        </p:txBody>
      </p:sp>
      <p:pic>
        <p:nvPicPr>
          <p:cNvPr id="5122" name="Picture 2"/>
          <p:cNvPicPr>
            <a:picLocks noGrp="1" noChangeAspect="1" noChangeArrowheads="1"/>
          </p:cNvPicPr>
          <p:nvPr>
            <p:ph idx="1"/>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971600" y="1556792"/>
            <a:ext cx="6768751"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971601" y="1700809"/>
            <a:ext cx="1224136"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449753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3"/>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heme/_rels/theme6.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BUL2012">
  <a:themeElements>
    <a:clrScheme name="BUL2012">
      <a:dk1>
        <a:srgbClr val="E7021A"/>
      </a:dk1>
      <a:lt1>
        <a:srgbClr val="FFFFFF"/>
      </a:lt1>
      <a:dk2>
        <a:srgbClr val="E7021A"/>
      </a:dk2>
      <a:lt2>
        <a:srgbClr val="5E5E5E"/>
      </a:lt2>
      <a:accent1>
        <a:srgbClr val="040404"/>
      </a:accent1>
      <a:accent2>
        <a:srgbClr val="FFC000"/>
      </a:accent2>
      <a:accent3>
        <a:srgbClr val="E7021A"/>
      </a:accent3>
      <a:accent4>
        <a:srgbClr val="5E5E5E"/>
      </a:accent4>
      <a:accent5>
        <a:srgbClr val="5E5E5E"/>
      </a:accent5>
      <a:accent6>
        <a:srgbClr val="5E5E5E"/>
      </a:accent6>
      <a:hlink>
        <a:srgbClr val="E7021A"/>
      </a:hlink>
      <a:folHlink>
        <a:srgbClr val="5E5E5E"/>
      </a:folHlink>
    </a:clrScheme>
    <a:fontScheme name="BUL2012">
      <a:majorFont>
        <a:latin typeface="Minion Pro"/>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UL2012 test">
  <a:themeElements>
    <a:clrScheme name="BUL2012">
      <a:dk1>
        <a:srgbClr val="E7021A"/>
      </a:dk1>
      <a:lt1>
        <a:srgbClr val="FFFFFF"/>
      </a:lt1>
      <a:dk2>
        <a:srgbClr val="E7021A"/>
      </a:dk2>
      <a:lt2>
        <a:srgbClr val="FFC000"/>
      </a:lt2>
      <a:accent1>
        <a:srgbClr val="040404"/>
      </a:accent1>
      <a:accent2>
        <a:srgbClr val="5E5E5E"/>
      </a:accent2>
      <a:accent3>
        <a:srgbClr val="040404"/>
      </a:accent3>
      <a:accent4>
        <a:srgbClr val="040404"/>
      </a:accent4>
      <a:accent5>
        <a:srgbClr val="5E5E5E"/>
      </a:accent5>
      <a:accent6>
        <a:srgbClr val="040404"/>
      </a:accent6>
      <a:hlink>
        <a:srgbClr val="E7021A"/>
      </a:hlink>
      <a:folHlink>
        <a:srgbClr val="5E5E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Conception personnalisée">
  <a:themeElements>
    <a:clrScheme name="BUL2012">
      <a:dk1>
        <a:srgbClr val="E7021A"/>
      </a:dk1>
      <a:lt1>
        <a:srgbClr val="FFFFFF"/>
      </a:lt1>
      <a:dk2>
        <a:srgbClr val="E7021A"/>
      </a:dk2>
      <a:lt2>
        <a:srgbClr val="FFC000"/>
      </a:lt2>
      <a:accent1>
        <a:srgbClr val="040404"/>
      </a:accent1>
      <a:accent2>
        <a:srgbClr val="5E5E5E"/>
      </a:accent2>
      <a:accent3>
        <a:srgbClr val="040404"/>
      </a:accent3>
      <a:accent4>
        <a:srgbClr val="040404"/>
      </a:accent4>
      <a:accent5>
        <a:srgbClr val="5E5E5E"/>
      </a:accent5>
      <a:accent6>
        <a:srgbClr val="040404"/>
      </a:accent6>
      <a:hlink>
        <a:srgbClr val="E7021A"/>
      </a:hlink>
      <a:folHlink>
        <a:srgbClr val="5E5E5E"/>
      </a:folHlink>
    </a:clrScheme>
    <a:fontScheme name="BUL2012">
      <a:majorFont>
        <a:latin typeface="Minion Pro"/>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nception personnalisée">
  <a:themeElements>
    <a:clrScheme name="BUL2012">
      <a:dk1>
        <a:srgbClr val="E7021A"/>
      </a:dk1>
      <a:lt1>
        <a:srgbClr val="FFFFFF"/>
      </a:lt1>
      <a:dk2>
        <a:srgbClr val="E7021A"/>
      </a:dk2>
      <a:lt2>
        <a:srgbClr val="5E5E5E"/>
      </a:lt2>
      <a:accent1>
        <a:srgbClr val="040404"/>
      </a:accent1>
      <a:accent2>
        <a:srgbClr val="FFC000"/>
      </a:accent2>
      <a:accent3>
        <a:srgbClr val="E7021A"/>
      </a:accent3>
      <a:accent4>
        <a:srgbClr val="5E5E5E"/>
      </a:accent4>
      <a:accent5>
        <a:srgbClr val="5E5E5E"/>
      </a:accent5>
      <a:accent6>
        <a:srgbClr val="5E5E5E"/>
      </a:accent6>
      <a:hlink>
        <a:srgbClr val="E7021A"/>
      </a:hlink>
      <a:folHlink>
        <a:srgbClr val="5E5E5E"/>
      </a:folHlink>
    </a:clrScheme>
    <a:fontScheme name="BUL2012">
      <a:majorFont>
        <a:latin typeface="Minion Pro"/>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Default Theme">
  <a:themeElements>
    <a:clrScheme name="BUL2012">
      <a:dk1>
        <a:srgbClr val="E7021A"/>
      </a:dk1>
      <a:lt1>
        <a:srgbClr val="FFFFFF"/>
      </a:lt1>
      <a:dk2>
        <a:srgbClr val="E7021A"/>
      </a:dk2>
      <a:lt2>
        <a:srgbClr val="5E5E5E"/>
      </a:lt2>
      <a:accent1>
        <a:srgbClr val="040404"/>
      </a:accent1>
      <a:accent2>
        <a:srgbClr val="FFC000"/>
      </a:accent2>
      <a:accent3>
        <a:srgbClr val="E7021A"/>
      </a:accent3>
      <a:accent4>
        <a:srgbClr val="5E5E5E"/>
      </a:accent4>
      <a:accent5>
        <a:srgbClr val="5E5E5E"/>
      </a:accent5>
      <a:accent6>
        <a:srgbClr val="5E5E5E"/>
      </a:accent6>
      <a:hlink>
        <a:srgbClr val="E7021A"/>
      </a:hlink>
      <a:folHlink>
        <a:srgbClr val="5E5E5E"/>
      </a:folHlink>
    </a:clrScheme>
    <a:fontScheme name="BUL2012">
      <a:majorFont>
        <a:latin typeface="Minion Pro"/>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BUL2012</Template>
  <TotalTime>1294</TotalTime>
  <Words>1022</Words>
  <Application>Microsoft Office PowerPoint</Application>
  <PresentationFormat>Affichage à l'écran (4:3)</PresentationFormat>
  <Paragraphs>143</Paragraphs>
  <Slides>14</Slides>
  <Notes>9</Notes>
  <HiddenSlides>0</HiddenSlides>
  <MMClips>0</MMClips>
  <ScaleCrop>false</ScaleCrop>
  <HeadingPairs>
    <vt:vector size="4" baseType="variant">
      <vt:variant>
        <vt:lpstr>Thème</vt:lpstr>
      </vt:variant>
      <vt:variant>
        <vt:i4>6</vt:i4>
      </vt:variant>
      <vt:variant>
        <vt:lpstr>Titres des diapositives</vt:lpstr>
      </vt:variant>
      <vt:variant>
        <vt:i4>14</vt:i4>
      </vt:variant>
    </vt:vector>
  </HeadingPairs>
  <TitlesOfParts>
    <vt:vector size="20" baseType="lpstr">
      <vt:lpstr>BUL2012</vt:lpstr>
      <vt:lpstr>1_BUL2012 test</vt:lpstr>
      <vt:lpstr>3_Conception personnalisée</vt:lpstr>
      <vt:lpstr>Conception personnalisée</vt:lpstr>
      <vt:lpstr>2_Default Theme</vt:lpstr>
      <vt:lpstr>Apex</vt:lpstr>
      <vt:lpstr>Présentation PowerPoint</vt:lpstr>
      <vt:lpstr> </vt:lpstr>
      <vt:lpstr> 1ère étape: Demande d’accréditation </vt:lpstr>
      <vt:lpstr>2e étape: Faire sa programmation</vt:lpstr>
      <vt:lpstr>L’affiche du film « La cicatrice » réalisé par Jimmy Larouche</vt:lpstr>
      <vt:lpstr>Le film « La cicatrice » présenté par Jimmy Larouche</vt:lpstr>
      <vt:lpstr>La francophilie en Asie</vt:lpstr>
      <vt:lpstr>La francophilie en Asie</vt:lpstr>
      <vt:lpstr>Mes rencontres les plus inoubliables KIM Ki-duk</vt:lpstr>
      <vt:lpstr>HONG Sang-soo</vt:lpstr>
      <vt:lpstr>BONG Joon-ho</vt:lpstr>
      <vt:lpstr>Michel La Veaux : directeur photo</vt:lpstr>
      <vt:lpstr>Avantages</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Catherine Comtois</dc:creator>
  <cp:lastModifiedBy>Annie Bérubé</cp:lastModifiedBy>
  <cp:revision>77</cp:revision>
  <cp:lastPrinted>2014-05-13T14:22:47Z</cp:lastPrinted>
  <dcterms:created xsi:type="dcterms:W3CDTF">2014-03-14T14:57:20Z</dcterms:created>
  <dcterms:modified xsi:type="dcterms:W3CDTF">2014-05-14T14:05:14Z</dcterms:modified>
</cp:coreProperties>
</file>