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photoAlbum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9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898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443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336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210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977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18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617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48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790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997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361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D9C9C-F8F1-4D0F-8461-EC4F21B05936}" type="datetimeFigureOut">
              <a:rPr lang="fr-CA" smtClean="0"/>
              <a:t>2014-03-27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D3AE3-8CD0-4B23-A6C3-5D9479E8685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46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1844824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2800" b="1" dirty="0" smtClean="0">
                <a:solidFill>
                  <a:schemeClr val="bg1">
                    <a:lumMod val="65000"/>
                  </a:schemeClr>
                </a:solidFill>
              </a:rPr>
              <a:t>IF/87-2014, le mardi 21 janvier</a:t>
            </a:r>
          </a:p>
          <a:p>
            <a:pPr algn="ctr"/>
            <a:endParaRPr lang="fr-CA" sz="2800" b="1" dirty="0" smtClean="0"/>
          </a:p>
          <a:p>
            <a:pPr algn="ctr"/>
            <a:r>
              <a:rPr lang="fr-CA" sz="2800" b="1" dirty="0" smtClean="0">
                <a:solidFill>
                  <a:schemeClr val="bg1">
                    <a:lumMod val="50000"/>
                  </a:schemeClr>
                </a:solidFill>
              </a:rPr>
              <a:t>Spécial 10e anniversaire des IF (Normand Pelletier, avec la collaboration de Denis </a:t>
            </a:r>
            <a:r>
              <a:rPr lang="fr-CA" sz="2800" b="1" dirty="0" err="1" smtClean="0">
                <a:solidFill>
                  <a:schemeClr val="bg1">
                    <a:lumMod val="50000"/>
                  </a:schemeClr>
                </a:solidFill>
              </a:rPr>
              <a:t>LeMay</a:t>
            </a:r>
            <a:r>
              <a:rPr lang="fr-CA" sz="2800" b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algn="ctr"/>
            <a:endParaRPr lang="fr-CA" sz="2800" b="1" dirty="0"/>
          </a:p>
        </p:txBody>
      </p:sp>
    </p:spTree>
    <p:extLst>
      <p:ext uri="{BB962C8B-B14F-4D97-AF65-F5344CB8AC3E}">
        <p14:creationId xmlns:p14="http://schemas.microsoft.com/office/powerpoint/2010/main" val="31727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IMG_0120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21" y="0"/>
            <a:ext cx="9144000" cy="6089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2939099" y="630932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Gilles Paradis et Claudine Lussier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8537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IMG_012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9"/>
            <a:ext cx="9144000" cy="60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2321750" y="6303298"/>
            <a:ext cx="450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Gaston Quirion, Gaétan Drolet et Denis </a:t>
            </a:r>
            <a:r>
              <a:rPr lang="fr-CA" dirty="0" err="1" smtClean="0"/>
              <a:t>LeMay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1486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IMG_012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15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IMG_013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2087724" y="630134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Normand Pelletier, Denis </a:t>
            </a:r>
            <a:r>
              <a:rPr lang="fr-CA" dirty="0" err="1" smtClean="0"/>
              <a:t>LeMay</a:t>
            </a:r>
            <a:r>
              <a:rPr lang="fr-CA" dirty="0" smtClean="0"/>
              <a:t> et Christine Girard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747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IMG_014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" y="0"/>
            <a:ext cx="9144000" cy="60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2664080" y="630932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Gilles, Christine, Gaétan et Sonia Léger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7116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51</Words>
  <Application>Microsoft Office PowerPoint</Application>
  <PresentationFormat>Affichage à l'écran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Université Laval (Bibliothèque)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Denise Bonnelly</dc:creator>
  <cp:lastModifiedBy>Denise Bonnelly</cp:lastModifiedBy>
  <cp:revision>4</cp:revision>
  <dcterms:created xsi:type="dcterms:W3CDTF">2014-03-27T18:51:20Z</dcterms:created>
  <dcterms:modified xsi:type="dcterms:W3CDTF">2014-03-27T19:08:49Z</dcterms:modified>
</cp:coreProperties>
</file>