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49" r:id="rId1"/>
  </p:sldMasterIdLst>
  <p:notesMasterIdLst>
    <p:notesMasterId r:id="rId48"/>
  </p:notesMasterIdLst>
  <p:sldIdLst>
    <p:sldId id="259" r:id="rId2"/>
    <p:sldId id="260" r:id="rId3"/>
    <p:sldId id="261" r:id="rId4"/>
    <p:sldId id="262"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97" r:id="rId20"/>
    <p:sldId id="298" r:id="rId21"/>
    <p:sldId id="299" r:id="rId22"/>
    <p:sldId id="278" r:id="rId23"/>
    <p:sldId id="279" r:id="rId24"/>
    <p:sldId id="280" r:id="rId25"/>
    <p:sldId id="283" r:id="rId26"/>
    <p:sldId id="282" r:id="rId27"/>
    <p:sldId id="284" r:id="rId28"/>
    <p:sldId id="286" r:id="rId29"/>
    <p:sldId id="287" r:id="rId30"/>
    <p:sldId id="288" r:id="rId31"/>
    <p:sldId id="289" r:id="rId32"/>
    <p:sldId id="290" r:id="rId33"/>
    <p:sldId id="291" r:id="rId34"/>
    <p:sldId id="292" r:id="rId35"/>
    <p:sldId id="293" r:id="rId36"/>
    <p:sldId id="294" r:id="rId37"/>
    <p:sldId id="295" r:id="rId38"/>
    <p:sldId id="296" r:id="rId39"/>
    <p:sldId id="300" r:id="rId40"/>
    <p:sldId id="301" r:id="rId41"/>
    <p:sldId id="302" r:id="rId42"/>
    <p:sldId id="303" r:id="rId43"/>
    <p:sldId id="304" r:id="rId44"/>
    <p:sldId id="305" r:id="rId45"/>
    <p:sldId id="307" r:id="rId46"/>
    <p:sldId id="306" r:id="rId4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4171"/>
    <a:srgbClr val="4F81BD"/>
    <a:srgbClr val="3399FF"/>
    <a:srgbClr val="00B0F0"/>
    <a:srgbClr val="00AA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6D8878-E631-4318-9139-A2FF93B96F05}" type="datetimeFigureOut">
              <a:rPr lang="fr-CA" smtClean="0"/>
              <a:t>2011-03-23</a:t>
            </a:fld>
            <a:endParaRPr lang="fr-CA"/>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EF9D87-58AA-43BB-ACE0-FCBFDA2B5AB1}" type="slidenum">
              <a:rPr lang="fr-CA" smtClean="0"/>
              <a:t>‹N°›</a:t>
            </a:fld>
            <a:endParaRPr lang="fr-CA"/>
          </a:p>
        </p:txBody>
      </p:sp>
    </p:spTree>
    <p:extLst>
      <p:ext uri="{BB962C8B-B14F-4D97-AF65-F5344CB8AC3E}">
        <p14:creationId xmlns:p14="http://schemas.microsoft.com/office/powerpoint/2010/main" val="4137268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66" name="正方形/長方形 189"/>
          <p:cNvSpPr/>
          <p:nvPr/>
        </p:nvSpPr>
        <p:spPr>
          <a:xfrm>
            <a:off x="-9554" y="0"/>
            <a:ext cx="9144000" cy="6858000"/>
          </a:xfrm>
          <a:prstGeom prst="rect">
            <a:avLst/>
          </a:prstGeom>
          <a:gradFill flip="none" rotWithShape="1">
            <a:gsLst>
              <a:gs pos="0">
                <a:schemeClr val="tx2">
                  <a:tint val="60000"/>
                  <a:alpha val="10000"/>
                </a:schemeClr>
              </a:gs>
              <a:gs pos="39999">
                <a:schemeClr val="tx2">
                  <a:lumMod val="20000"/>
                  <a:lumOff val="80000"/>
                </a:schemeClr>
              </a:gs>
              <a:gs pos="70000">
                <a:schemeClr val="tx2">
                  <a:lumMod val="20000"/>
                  <a:lumOff val="80000"/>
                </a:schemeClr>
              </a:gs>
              <a:gs pos="87000">
                <a:schemeClr val="tx2">
                  <a:lumMod val="40000"/>
                  <a:lumOff val="60000"/>
                </a:schemeClr>
              </a:gs>
            </a:gsLst>
            <a:lin ang="5400000" scaled="1"/>
            <a:tileRect/>
          </a:gradFill>
          <a:ln w="6350">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 name="グループ化 90"/>
          <p:cNvGrpSpPr>
            <a:grpSpLocks/>
          </p:cNvGrpSpPr>
          <p:nvPr/>
        </p:nvGrpSpPr>
        <p:grpSpPr bwMode="auto">
          <a:xfrm>
            <a:off x="4765" y="5589626"/>
            <a:ext cx="5067302" cy="1268398"/>
            <a:chOff x="16865" y="4817936"/>
            <a:chExt cx="5067302" cy="1268398"/>
          </a:xfrm>
        </p:grpSpPr>
        <p:sp>
          <p:nvSpPr>
            <p:cNvPr id="92" name="図形 91"/>
            <p:cNvSpPr>
              <a:spLocks/>
            </p:cNvSpPr>
            <p:nvPr/>
          </p:nvSpPr>
          <p:spPr bwMode="auto">
            <a:xfrm>
              <a:off x="16865" y="5459197"/>
              <a:ext cx="254515" cy="303681"/>
            </a:xfrm>
            <a:custGeom>
              <a:avLst/>
              <a:gdLst/>
              <a:ahLst/>
              <a:cxnLst>
                <a:cxn ang="0">
                  <a:pos x="159" y="122"/>
                </a:cxn>
                <a:cxn ang="0">
                  <a:pos x="166" y="115"/>
                </a:cxn>
                <a:cxn ang="0">
                  <a:pos x="166" y="100"/>
                </a:cxn>
                <a:cxn ang="0">
                  <a:pos x="166" y="78"/>
                </a:cxn>
                <a:cxn ang="0">
                  <a:pos x="155" y="63"/>
                </a:cxn>
                <a:cxn ang="0">
                  <a:pos x="144" y="48"/>
                </a:cxn>
                <a:cxn ang="0">
                  <a:pos x="111" y="23"/>
                </a:cxn>
                <a:cxn ang="0">
                  <a:pos x="78" y="15"/>
                </a:cxn>
                <a:cxn ang="0">
                  <a:pos x="44" y="4"/>
                </a:cxn>
                <a:cxn ang="0">
                  <a:pos x="0" y="0"/>
                </a:cxn>
                <a:cxn ang="0">
                  <a:pos x="0" y="0"/>
                </a:cxn>
                <a:cxn ang="0">
                  <a:pos x="44" y="8"/>
                </a:cxn>
                <a:cxn ang="0">
                  <a:pos x="78" y="19"/>
                </a:cxn>
                <a:cxn ang="0">
                  <a:pos x="111" y="30"/>
                </a:cxn>
                <a:cxn ang="0">
                  <a:pos x="141" y="52"/>
                </a:cxn>
                <a:cxn ang="0">
                  <a:pos x="155" y="71"/>
                </a:cxn>
                <a:cxn ang="0">
                  <a:pos x="159" y="85"/>
                </a:cxn>
                <a:cxn ang="0">
                  <a:pos x="166" y="100"/>
                </a:cxn>
                <a:cxn ang="0">
                  <a:pos x="159" y="119"/>
                </a:cxn>
                <a:cxn ang="0">
                  <a:pos x="159" y="119"/>
                </a:cxn>
                <a:cxn ang="0">
                  <a:pos x="148" y="141"/>
                </a:cxn>
                <a:cxn ang="0">
                  <a:pos x="133" y="156"/>
                </a:cxn>
                <a:cxn ang="0">
                  <a:pos x="96" y="174"/>
                </a:cxn>
                <a:cxn ang="0">
                  <a:pos x="48" y="193"/>
                </a:cxn>
                <a:cxn ang="0">
                  <a:pos x="0" y="211"/>
                </a:cxn>
                <a:cxn ang="0">
                  <a:pos x="0" y="215"/>
                </a:cxn>
                <a:cxn ang="0">
                  <a:pos x="48" y="200"/>
                </a:cxn>
                <a:cxn ang="0">
                  <a:pos x="100" y="178"/>
                </a:cxn>
                <a:cxn ang="0">
                  <a:pos x="133" y="156"/>
                </a:cxn>
                <a:cxn ang="0">
                  <a:pos x="148" y="141"/>
                </a:cxn>
                <a:cxn ang="0">
                  <a:pos x="155" y="122"/>
                </a:cxn>
              </a:cxnLst>
              <a:rect l="0" t="0" r="0" b="0"/>
              <a:pathLst>
                <a:path w="166" h="215">
                  <a:moveTo>
                    <a:pt x="159" y="122"/>
                  </a:moveTo>
                  <a:lnTo>
                    <a:pt x="166" y="115"/>
                  </a:lnTo>
                  <a:lnTo>
                    <a:pt x="166" y="100"/>
                  </a:lnTo>
                  <a:lnTo>
                    <a:pt x="166" y="78"/>
                  </a:lnTo>
                  <a:lnTo>
                    <a:pt x="155" y="63"/>
                  </a:lnTo>
                  <a:lnTo>
                    <a:pt x="144" y="48"/>
                  </a:lnTo>
                  <a:lnTo>
                    <a:pt x="111" y="23"/>
                  </a:lnTo>
                  <a:lnTo>
                    <a:pt x="78" y="15"/>
                  </a:lnTo>
                  <a:lnTo>
                    <a:pt x="44" y="4"/>
                  </a:lnTo>
                  <a:lnTo>
                    <a:pt x="0" y="0"/>
                  </a:lnTo>
                  <a:lnTo>
                    <a:pt x="0" y="0"/>
                  </a:lnTo>
                  <a:lnTo>
                    <a:pt x="44" y="8"/>
                  </a:lnTo>
                  <a:lnTo>
                    <a:pt x="78" y="19"/>
                  </a:lnTo>
                  <a:lnTo>
                    <a:pt x="111" y="30"/>
                  </a:lnTo>
                  <a:lnTo>
                    <a:pt x="141" y="52"/>
                  </a:lnTo>
                  <a:lnTo>
                    <a:pt x="155" y="71"/>
                  </a:lnTo>
                  <a:lnTo>
                    <a:pt x="159" y="85"/>
                  </a:lnTo>
                  <a:lnTo>
                    <a:pt x="166" y="100"/>
                  </a:lnTo>
                  <a:lnTo>
                    <a:pt x="159" y="119"/>
                  </a:lnTo>
                  <a:lnTo>
                    <a:pt x="159" y="119"/>
                  </a:lnTo>
                  <a:lnTo>
                    <a:pt x="148" y="141"/>
                  </a:lnTo>
                  <a:lnTo>
                    <a:pt x="133" y="156"/>
                  </a:lnTo>
                  <a:lnTo>
                    <a:pt x="96" y="174"/>
                  </a:lnTo>
                  <a:lnTo>
                    <a:pt x="48" y="193"/>
                  </a:lnTo>
                  <a:lnTo>
                    <a:pt x="0" y="211"/>
                  </a:lnTo>
                  <a:lnTo>
                    <a:pt x="0" y="215"/>
                  </a:lnTo>
                  <a:lnTo>
                    <a:pt x="48" y="200"/>
                  </a:lnTo>
                  <a:lnTo>
                    <a:pt x="100" y="178"/>
                  </a:lnTo>
                  <a:lnTo>
                    <a:pt x="133" y="156"/>
                  </a:lnTo>
                  <a:lnTo>
                    <a:pt x="148" y="141"/>
                  </a:lnTo>
                  <a:lnTo>
                    <a:pt x="155" y="122"/>
                  </a:lnTo>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3" name="図形 92"/>
            <p:cNvSpPr>
              <a:spLocks/>
            </p:cNvSpPr>
            <p:nvPr/>
          </p:nvSpPr>
          <p:spPr bwMode="auto">
            <a:xfrm>
              <a:off x="16865" y="4906922"/>
              <a:ext cx="159455" cy="187859"/>
            </a:xfrm>
            <a:custGeom>
              <a:avLst/>
              <a:gdLst/>
              <a:ahLst/>
              <a:cxnLst>
                <a:cxn ang="0">
                  <a:pos x="104" y="85"/>
                </a:cxn>
                <a:cxn ang="0">
                  <a:pos x="104" y="77"/>
                </a:cxn>
                <a:cxn ang="0">
                  <a:pos x="100" y="62"/>
                </a:cxn>
                <a:cxn ang="0">
                  <a:pos x="96" y="55"/>
                </a:cxn>
                <a:cxn ang="0">
                  <a:pos x="85" y="40"/>
                </a:cxn>
                <a:cxn ang="0">
                  <a:pos x="63" y="22"/>
                </a:cxn>
                <a:cxn ang="0">
                  <a:pos x="41" y="7"/>
                </a:cxn>
                <a:cxn ang="0">
                  <a:pos x="0" y="0"/>
                </a:cxn>
                <a:cxn ang="0">
                  <a:pos x="0" y="3"/>
                </a:cxn>
                <a:cxn ang="0">
                  <a:pos x="41" y="14"/>
                </a:cxn>
                <a:cxn ang="0">
                  <a:pos x="63" y="29"/>
                </a:cxn>
                <a:cxn ang="0">
                  <a:pos x="78" y="40"/>
                </a:cxn>
                <a:cxn ang="0">
                  <a:pos x="89" y="55"/>
                </a:cxn>
                <a:cxn ang="0">
                  <a:pos x="100" y="70"/>
                </a:cxn>
                <a:cxn ang="0">
                  <a:pos x="100" y="77"/>
                </a:cxn>
                <a:cxn ang="0">
                  <a:pos x="100" y="85"/>
                </a:cxn>
                <a:cxn ang="0">
                  <a:pos x="85" y="99"/>
                </a:cxn>
                <a:cxn ang="0">
                  <a:pos x="59" y="114"/>
                </a:cxn>
                <a:cxn ang="0">
                  <a:pos x="0" y="133"/>
                </a:cxn>
                <a:cxn ang="0">
                  <a:pos x="33" y="129"/>
                </a:cxn>
                <a:cxn ang="0">
                  <a:pos x="63" y="114"/>
                </a:cxn>
                <a:cxn ang="0">
                  <a:pos x="85" y="99"/>
                </a:cxn>
                <a:cxn ang="0">
                  <a:pos x="104" y="85"/>
                </a:cxn>
              </a:cxnLst>
              <a:rect l="0" t="0" r="0" b="0"/>
              <a:pathLst>
                <a:path w="104" h="133">
                  <a:moveTo>
                    <a:pt x="104" y="85"/>
                  </a:moveTo>
                  <a:lnTo>
                    <a:pt x="104" y="77"/>
                  </a:lnTo>
                  <a:lnTo>
                    <a:pt x="100" y="62"/>
                  </a:lnTo>
                  <a:lnTo>
                    <a:pt x="96" y="55"/>
                  </a:lnTo>
                  <a:lnTo>
                    <a:pt x="85" y="40"/>
                  </a:lnTo>
                  <a:lnTo>
                    <a:pt x="63" y="22"/>
                  </a:lnTo>
                  <a:lnTo>
                    <a:pt x="41" y="7"/>
                  </a:lnTo>
                  <a:lnTo>
                    <a:pt x="0" y="0"/>
                  </a:lnTo>
                  <a:lnTo>
                    <a:pt x="0" y="3"/>
                  </a:lnTo>
                  <a:lnTo>
                    <a:pt x="41" y="14"/>
                  </a:lnTo>
                  <a:lnTo>
                    <a:pt x="63" y="29"/>
                  </a:lnTo>
                  <a:lnTo>
                    <a:pt x="78" y="40"/>
                  </a:lnTo>
                  <a:lnTo>
                    <a:pt x="89" y="55"/>
                  </a:lnTo>
                  <a:lnTo>
                    <a:pt x="100" y="70"/>
                  </a:lnTo>
                  <a:lnTo>
                    <a:pt x="100" y="77"/>
                  </a:lnTo>
                  <a:lnTo>
                    <a:pt x="100" y="85"/>
                  </a:lnTo>
                  <a:lnTo>
                    <a:pt x="85" y="99"/>
                  </a:lnTo>
                  <a:lnTo>
                    <a:pt x="59" y="114"/>
                  </a:lnTo>
                  <a:lnTo>
                    <a:pt x="0" y="133"/>
                  </a:lnTo>
                  <a:lnTo>
                    <a:pt x="33" y="129"/>
                  </a:lnTo>
                  <a:lnTo>
                    <a:pt x="63" y="114"/>
                  </a:lnTo>
                  <a:lnTo>
                    <a:pt x="85" y="99"/>
                  </a:lnTo>
                  <a:lnTo>
                    <a:pt x="104" y="8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4" name="図形 93"/>
            <p:cNvSpPr>
              <a:spLocks/>
            </p:cNvSpPr>
            <p:nvPr/>
          </p:nvSpPr>
          <p:spPr bwMode="auto">
            <a:xfrm>
              <a:off x="3842256" y="5919663"/>
              <a:ext cx="317377" cy="166671"/>
            </a:xfrm>
            <a:custGeom>
              <a:avLst/>
              <a:gdLst/>
              <a:ahLst/>
              <a:cxnLst>
                <a:cxn ang="0">
                  <a:pos x="4" y="74"/>
                </a:cxn>
                <a:cxn ang="0">
                  <a:pos x="19" y="59"/>
                </a:cxn>
                <a:cxn ang="0">
                  <a:pos x="45" y="44"/>
                </a:cxn>
                <a:cxn ang="0">
                  <a:pos x="74" y="29"/>
                </a:cxn>
                <a:cxn ang="0">
                  <a:pos x="111" y="18"/>
                </a:cxn>
                <a:cxn ang="0">
                  <a:pos x="174" y="3"/>
                </a:cxn>
                <a:cxn ang="0">
                  <a:pos x="207" y="3"/>
                </a:cxn>
                <a:cxn ang="0">
                  <a:pos x="207" y="0"/>
                </a:cxn>
                <a:cxn ang="0">
                  <a:pos x="170" y="3"/>
                </a:cxn>
                <a:cxn ang="0">
                  <a:pos x="111" y="18"/>
                </a:cxn>
                <a:cxn ang="0">
                  <a:pos x="74" y="29"/>
                </a:cxn>
                <a:cxn ang="0">
                  <a:pos x="41" y="40"/>
                </a:cxn>
                <a:cxn ang="0">
                  <a:pos x="15" y="55"/>
                </a:cxn>
                <a:cxn ang="0">
                  <a:pos x="4" y="74"/>
                </a:cxn>
                <a:cxn ang="0">
                  <a:pos x="0" y="85"/>
                </a:cxn>
                <a:cxn ang="0">
                  <a:pos x="4" y="103"/>
                </a:cxn>
                <a:cxn ang="0">
                  <a:pos x="15" y="118"/>
                </a:cxn>
                <a:cxn ang="0">
                  <a:pos x="19" y="118"/>
                </a:cxn>
                <a:cxn ang="0">
                  <a:pos x="11" y="103"/>
                </a:cxn>
                <a:cxn ang="0">
                  <a:pos x="4" y="85"/>
                </a:cxn>
                <a:cxn ang="0">
                  <a:pos x="4" y="74"/>
                </a:cxn>
              </a:cxnLst>
              <a:rect l="0" t="0" r="0" b="0"/>
              <a:pathLst>
                <a:path w="207" h="118">
                  <a:moveTo>
                    <a:pt x="4" y="74"/>
                  </a:moveTo>
                  <a:lnTo>
                    <a:pt x="19" y="59"/>
                  </a:lnTo>
                  <a:lnTo>
                    <a:pt x="45" y="44"/>
                  </a:lnTo>
                  <a:lnTo>
                    <a:pt x="74" y="29"/>
                  </a:lnTo>
                  <a:lnTo>
                    <a:pt x="111" y="18"/>
                  </a:lnTo>
                  <a:lnTo>
                    <a:pt x="174" y="3"/>
                  </a:lnTo>
                  <a:lnTo>
                    <a:pt x="207" y="3"/>
                  </a:lnTo>
                  <a:lnTo>
                    <a:pt x="207" y="0"/>
                  </a:lnTo>
                  <a:lnTo>
                    <a:pt x="170" y="3"/>
                  </a:lnTo>
                  <a:lnTo>
                    <a:pt x="111" y="18"/>
                  </a:lnTo>
                  <a:lnTo>
                    <a:pt x="74" y="29"/>
                  </a:lnTo>
                  <a:lnTo>
                    <a:pt x="41" y="40"/>
                  </a:lnTo>
                  <a:lnTo>
                    <a:pt x="15" y="55"/>
                  </a:lnTo>
                  <a:lnTo>
                    <a:pt x="4" y="74"/>
                  </a:lnTo>
                  <a:lnTo>
                    <a:pt x="0" y="85"/>
                  </a:lnTo>
                  <a:lnTo>
                    <a:pt x="4" y="103"/>
                  </a:lnTo>
                  <a:lnTo>
                    <a:pt x="15" y="118"/>
                  </a:lnTo>
                  <a:lnTo>
                    <a:pt x="19" y="118"/>
                  </a:lnTo>
                  <a:lnTo>
                    <a:pt x="11" y="103"/>
                  </a:lnTo>
                  <a:lnTo>
                    <a:pt x="4" y="85"/>
                  </a:lnTo>
                  <a:lnTo>
                    <a:pt x="4" y="7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5" name="図形 94"/>
            <p:cNvSpPr>
              <a:spLocks/>
            </p:cNvSpPr>
            <p:nvPr/>
          </p:nvSpPr>
          <p:spPr bwMode="auto">
            <a:xfrm>
              <a:off x="16865" y="4984607"/>
              <a:ext cx="22998" cy="67799"/>
            </a:xfrm>
            <a:custGeom>
              <a:avLst/>
              <a:gdLst/>
              <a:ahLst/>
              <a:cxnLst>
                <a:cxn ang="0">
                  <a:pos x="15" y="22"/>
                </a:cxn>
                <a:cxn ang="0">
                  <a:pos x="0" y="0"/>
                </a:cxn>
                <a:cxn ang="0">
                  <a:pos x="0" y="4"/>
                </a:cxn>
                <a:cxn ang="0">
                  <a:pos x="7" y="22"/>
                </a:cxn>
                <a:cxn ang="0">
                  <a:pos x="7" y="33"/>
                </a:cxn>
                <a:cxn ang="0">
                  <a:pos x="0" y="44"/>
                </a:cxn>
                <a:cxn ang="0">
                  <a:pos x="0" y="48"/>
                </a:cxn>
                <a:cxn ang="0">
                  <a:pos x="4" y="48"/>
                </a:cxn>
                <a:cxn ang="0">
                  <a:pos x="7" y="33"/>
                </a:cxn>
                <a:cxn ang="0">
                  <a:pos x="15" y="22"/>
                </a:cxn>
              </a:cxnLst>
              <a:rect l="0" t="0" r="0" b="0"/>
              <a:pathLst>
                <a:path w="15" h="48">
                  <a:moveTo>
                    <a:pt x="15" y="22"/>
                  </a:moveTo>
                  <a:lnTo>
                    <a:pt x="0" y="0"/>
                  </a:lnTo>
                  <a:lnTo>
                    <a:pt x="0" y="4"/>
                  </a:lnTo>
                  <a:lnTo>
                    <a:pt x="7" y="22"/>
                  </a:lnTo>
                  <a:lnTo>
                    <a:pt x="7" y="33"/>
                  </a:lnTo>
                  <a:lnTo>
                    <a:pt x="0" y="44"/>
                  </a:lnTo>
                  <a:lnTo>
                    <a:pt x="0" y="48"/>
                  </a:lnTo>
                  <a:lnTo>
                    <a:pt x="4" y="48"/>
                  </a:lnTo>
                  <a:lnTo>
                    <a:pt x="7" y="33"/>
                  </a:lnTo>
                  <a:lnTo>
                    <a:pt x="15" y="22"/>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6" name="図形 95"/>
            <p:cNvSpPr>
              <a:spLocks/>
            </p:cNvSpPr>
            <p:nvPr/>
          </p:nvSpPr>
          <p:spPr bwMode="auto">
            <a:xfrm>
              <a:off x="16865" y="5470497"/>
              <a:ext cx="159455" cy="261307"/>
            </a:xfrm>
            <a:custGeom>
              <a:avLst/>
              <a:gdLst/>
              <a:ahLst/>
              <a:cxnLst>
                <a:cxn ang="0">
                  <a:pos x="78" y="137"/>
                </a:cxn>
                <a:cxn ang="0">
                  <a:pos x="100" y="107"/>
                </a:cxn>
                <a:cxn ang="0">
                  <a:pos x="104" y="70"/>
                </a:cxn>
                <a:cxn ang="0">
                  <a:pos x="100" y="63"/>
                </a:cxn>
                <a:cxn ang="0">
                  <a:pos x="89" y="44"/>
                </a:cxn>
                <a:cxn ang="0">
                  <a:pos x="56" y="22"/>
                </a:cxn>
                <a:cxn ang="0">
                  <a:pos x="0" y="0"/>
                </a:cxn>
                <a:cxn ang="0">
                  <a:pos x="56" y="26"/>
                </a:cxn>
                <a:cxn ang="0">
                  <a:pos x="85" y="44"/>
                </a:cxn>
                <a:cxn ang="0">
                  <a:pos x="100" y="66"/>
                </a:cxn>
                <a:cxn ang="0">
                  <a:pos x="100" y="70"/>
                </a:cxn>
                <a:cxn ang="0">
                  <a:pos x="96" y="107"/>
                </a:cxn>
                <a:cxn ang="0">
                  <a:pos x="78" y="137"/>
                </a:cxn>
                <a:cxn ang="0">
                  <a:pos x="59" y="151"/>
                </a:cxn>
                <a:cxn ang="0">
                  <a:pos x="44" y="162"/>
                </a:cxn>
                <a:cxn ang="0">
                  <a:pos x="0" y="181"/>
                </a:cxn>
                <a:cxn ang="0">
                  <a:pos x="0" y="185"/>
                </a:cxn>
                <a:cxn ang="0">
                  <a:pos x="44" y="166"/>
                </a:cxn>
                <a:cxn ang="0">
                  <a:pos x="63" y="151"/>
                </a:cxn>
                <a:cxn ang="0">
                  <a:pos x="78" y="137"/>
                </a:cxn>
              </a:cxnLst>
              <a:rect l="0" t="0" r="0" b="0"/>
              <a:pathLst>
                <a:path w="104" h="185">
                  <a:moveTo>
                    <a:pt x="78" y="137"/>
                  </a:moveTo>
                  <a:lnTo>
                    <a:pt x="100" y="107"/>
                  </a:lnTo>
                  <a:lnTo>
                    <a:pt x="104" y="70"/>
                  </a:lnTo>
                  <a:lnTo>
                    <a:pt x="100" y="63"/>
                  </a:lnTo>
                  <a:lnTo>
                    <a:pt x="89" y="44"/>
                  </a:lnTo>
                  <a:lnTo>
                    <a:pt x="56" y="22"/>
                  </a:lnTo>
                  <a:lnTo>
                    <a:pt x="0" y="0"/>
                  </a:lnTo>
                  <a:lnTo>
                    <a:pt x="56" y="26"/>
                  </a:lnTo>
                  <a:lnTo>
                    <a:pt x="85" y="44"/>
                  </a:lnTo>
                  <a:lnTo>
                    <a:pt x="100" y="66"/>
                  </a:lnTo>
                  <a:lnTo>
                    <a:pt x="100" y="70"/>
                  </a:lnTo>
                  <a:lnTo>
                    <a:pt x="96" y="107"/>
                  </a:lnTo>
                  <a:lnTo>
                    <a:pt x="78" y="137"/>
                  </a:lnTo>
                  <a:lnTo>
                    <a:pt x="59" y="151"/>
                  </a:lnTo>
                  <a:lnTo>
                    <a:pt x="44" y="162"/>
                  </a:lnTo>
                  <a:lnTo>
                    <a:pt x="0" y="181"/>
                  </a:lnTo>
                  <a:lnTo>
                    <a:pt x="0" y="185"/>
                  </a:lnTo>
                  <a:lnTo>
                    <a:pt x="44" y="166"/>
                  </a:lnTo>
                  <a:lnTo>
                    <a:pt x="63" y="151"/>
                  </a:lnTo>
                  <a:lnTo>
                    <a:pt x="78" y="13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7" name="図形 96"/>
            <p:cNvSpPr>
              <a:spLocks/>
            </p:cNvSpPr>
            <p:nvPr/>
          </p:nvSpPr>
          <p:spPr bwMode="auto">
            <a:xfrm>
              <a:off x="16865" y="4817936"/>
              <a:ext cx="5067302" cy="1268398"/>
            </a:xfrm>
            <a:custGeom>
              <a:avLst/>
              <a:gdLst/>
              <a:ahLst/>
              <a:cxnLst>
                <a:cxn ang="0">
                  <a:pos x="2033" y="665"/>
                </a:cxn>
                <a:cxn ang="0">
                  <a:pos x="2103" y="332"/>
                </a:cxn>
                <a:cxn ang="0">
                  <a:pos x="1042" y="192"/>
                </a:cxn>
                <a:cxn ang="0">
                  <a:pos x="987" y="0"/>
                </a:cxn>
                <a:cxn ang="0">
                  <a:pos x="159" y="118"/>
                </a:cxn>
                <a:cxn ang="0">
                  <a:pos x="174" y="22"/>
                </a:cxn>
                <a:cxn ang="0">
                  <a:pos x="314" y="236"/>
                </a:cxn>
                <a:cxn ang="0">
                  <a:pos x="381" y="122"/>
                </a:cxn>
                <a:cxn ang="0">
                  <a:pos x="104" y="266"/>
                </a:cxn>
                <a:cxn ang="0">
                  <a:pos x="621" y="51"/>
                </a:cxn>
                <a:cxn ang="0">
                  <a:pos x="89" y="362"/>
                </a:cxn>
                <a:cxn ang="0">
                  <a:pos x="717" y="628"/>
                </a:cxn>
                <a:cxn ang="0">
                  <a:pos x="185" y="754"/>
                </a:cxn>
                <a:cxn ang="0">
                  <a:pos x="647" y="473"/>
                </a:cxn>
                <a:cxn ang="0">
                  <a:pos x="155" y="454"/>
                </a:cxn>
                <a:cxn ang="0">
                  <a:pos x="148" y="680"/>
                </a:cxn>
                <a:cxn ang="0">
                  <a:pos x="588" y="898"/>
                </a:cxn>
                <a:cxn ang="0">
                  <a:pos x="932" y="772"/>
                </a:cxn>
                <a:cxn ang="0">
                  <a:pos x="813" y="813"/>
                </a:cxn>
                <a:cxn ang="0">
                  <a:pos x="817" y="883"/>
                </a:cxn>
                <a:cxn ang="0">
                  <a:pos x="924" y="806"/>
                </a:cxn>
                <a:cxn ang="0">
                  <a:pos x="1028" y="809"/>
                </a:cxn>
                <a:cxn ang="0">
                  <a:pos x="1150" y="854"/>
                </a:cxn>
                <a:cxn ang="0">
                  <a:pos x="1209" y="865"/>
                </a:cxn>
                <a:cxn ang="0">
                  <a:pos x="1261" y="854"/>
                </a:cxn>
                <a:cxn ang="0">
                  <a:pos x="1309" y="839"/>
                </a:cxn>
                <a:cxn ang="0">
                  <a:pos x="1408" y="783"/>
                </a:cxn>
                <a:cxn ang="0">
                  <a:pos x="1567" y="757"/>
                </a:cxn>
                <a:cxn ang="0">
                  <a:pos x="1586" y="757"/>
                </a:cxn>
                <a:cxn ang="0">
                  <a:pos x="2170" y="595"/>
                </a:cxn>
                <a:cxn ang="0">
                  <a:pos x="2048" y="403"/>
                </a:cxn>
                <a:cxn ang="0">
                  <a:pos x="1490" y="717"/>
                </a:cxn>
                <a:cxn ang="0">
                  <a:pos x="1819" y="547"/>
                </a:cxn>
                <a:cxn ang="0">
                  <a:pos x="1379" y="358"/>
                </a:cxn>
                <a:cxn ang="0">
                  <a:pos x="1597" y="639"/>
                </a:cxn>
                <a:cxn ang="0">
                  <a:pos x="1967" y="547"/>
                </a:cxn>
                <a:cxn ang="0">
                  <a:pos x="1848" y="436"/>
                </a:cxn>
                <a:cxn ang="0">
                  <a:pos x="1386" y="377"/>
                </a:cxn>
                <a:cxn ang="0">
                  <a:pos x="2717" y="547"/>
                </a:cxn>
                <a:cxn ang="0">
                  <a:pos x="2410" y="373"/>
                </a:cxn>
                <a:cxn ang="0">
                  <a:pos x="2499" y="417"/>
                </a:cxn>
                <a:cxn ang="0">
                  <a:pos x="2303" y="617"/>
                </a:cxn>
                <a:cxn ang="0">
                  <a:pos x="2388" y="517"/>
                </a:cxn>
                <a:cxn ang="0">
                  <a:pos x="1911" y="373"/>
                </a:cxn>
                <a:cxn ang="0">
                  <a:pos x="1889" y="743"/>
                </a:cxn>
                <a:cxn ang="0">
                  <a:pos x="1645" y="787"/>
                </a:cxn>
                <a:cxn ang="0">
                  <a:pos x="1671" y="813"/>
                </a:cxn>
                <a:cxn ang="0">
                  <a:pos x="1715" y="857"/>
                </a:cxn>
                <a:cxn ang="0">
                  <a:pos x="1800" y="879"/>
                </a:cxn>
                <a:cxn ang="0">
                  <a:pos x="2022" y="876"/>
                </a:cxn>
                <a:cxn ang="0">
                  <a:pos x="2122" y="798"/>
                </a:cxn>
                <a:cxn ang="0">
                  <a:pos x="2296" y="842"/>
                </a:cxn>
                <a:cxn ang="0">
                  <a:pos x="2366" y="879"/>
                </a:cxn>
                <a:cxn ang="0">
                  <a:pos x="2429" y="854"/>
                </a:cxn>
                <a:cxn ang="0">
                  <a:pos x="2554" y="898"/>
                </a:cxn>
                <a:cxn ang="0">
                  <a:pos x="2606" y="842"/>
                </a:cxn>
                <a:cxn ang="0">
                  <a:pos x="2639" y="879"/>
                </a:cxn>
                <a:cxn ang="0">
                  <a:pos x="2676" y="879"/>
                </a:cxn>
                <a:cxn ang="0">
                  <a:pos x="2976" y="809"/>
                </a:cxn>
                <a:cxn ang="0">
                  <a:pos x="3027" y="824"/>
                </a:cxn>
                <a:cxn ang="0">
                  <a:pos x="3042" y="839"/>
                </a:cxn>
                <a:cxn ang="0">
                  <a:pos x="3264" y="850"/>
                </a:cxn>
                <a:cxn ang="0">
                  <a:pos x="3279" y="879"/>
                </a:cxn>
              </a:cxnLst>
              <a:rect l="0" t="0" r="0" b="0"/>
              <a:pathLst>
                <a:path w="3305" h="898">
                  <a:moveTo>
                    <a:pt x="3209" y="794"/>
                  </a:moveTo>
                  <a:lnTo>
                    <a:pt x="3131" y="780"/>
                  </a:lnTo>
                  <a:lnTo>
                    <a:pt x="3046" y="772"/>
                  </a:lnTo>
                  <a:lnTo>
                    <a:pt x="2928" y="769"/>
                  </a:lnTo>
                  <a:lnTo>
                    <a:pt x="2832" y="769"/>
                  </a:lnTo>
                  <a:lnTo>
                    <a:pt x="2514" y="780"/>
                  </a:lnTo>
                  <a:lnTo>
                    <a:pt x="2325" y="783"/>
                  </a:lnTo>
                  <a:lnTo>
                    <a:pt x="2188" y="787"/>
                  </a:lnTo>
                  <a:lnTo>
                    <a:pt x="2107" y="783"/>
                  </a:lnTo>
                  <a:lnTo>
                    <a:pt x="2092" y="783"/>
                  </a:lnTo>
                  <a:lnTo>
                    <a:pt x="2022" y="780"/>
                  </a:lnTo>
                  <a:lnTo>
                    <a:pt x="1978" y="772"/>
                  </a:lnTo>
                  <a:lnTo>
                    <a:pt x="1937" y="765"/>
                  </a:lnTo>
                  <a:lnTo>
                    <a:pt x="1907" y="754"/>
                  </a:lnTo>
                  <a:lnTo>
                    <a:pt x="1907" y="750"/>
                  </a:lnTo>
                  <a:lnTo>
                    <a:pt x="1904" y="750"/>
                  </a:lnTo>
                  <a:lnTo>
                    <a:pt x="1893" y="739"/>
                  </a:lnTo>
                  <a:lnTo>
                    <a:pt x="1889" y="728"/>
                  </a:lnTo>
                  <a:lnTo>
                    <a:pt x="1889" y="717"/>
                  </a:lnTo>
                  <a:lnTo>
                    <a:pt x="1896" y="713"/>
                  </a:lnTo>
                  <a:lnTo>
                    <a:pt x="1926" y="695"/>
                  </a:lnTo>
                  <a:lnTo>
                    <a:pt x="1989" y="672"/>
                  </a:lnTo>
                  <a:lnTo>
                    <a:pt x="2033" y="665"/>
                  </a:lnTo>
                  <a:lnTo>
                    <a:pt x="2089" y="654"/>
                  </a:lnTo>
                  <a:lnTo>
                    <a:pt x="2199" y="639"/>
                  </a:lnTo>
                  <a:lnTo>
                    <a:pt x="2403" y="613"/>
                  </a:lnTo>
                  <a:lnTo>
                    <a:pt x="2484" y="602"/>
                  </a:lnTo>
                  <a:lnTo>
                    <a:pt x="2565" y="595"/>
                  </a:lnTo>
                  <a:lnTo>
                    <a:pt x="2647" y="576"/>
                  </a:lnTo>
                  <a:lnTo>
                    <a:pt x="2650" y="576"/>
                  </a:lnTo>
                  <a:lnTo>
                    <a:pt x="2710" y="558"/>
                  </a:lnTo>
                  <a:lnTo>
                    <a:pt x="2732" y="547"/>
                  </a:lnTo>
                  <a:lnTo>
                    <a:pt x="2747" y="532"/>
                  </a:lnTo>
                  <a:lnTo>
                    <a:pt x="2765" y="513"/>
                  </a:lnTo>
                  <a:lnTo>
                    <a:pt x="2776" y="488"/>
                  </a:lnTo>
                  <a:lnTo>
                    <a:pt x="2776" y="473"/>
                  </a:lnTo>
                  <a:lnTo>
                    <a:pt x="2776" y="458"/>
                  </a:lnTo>
                  <a:lnTo>
                    <a:pt x="2765" y="447"/>
                  </a:lnTo>
                  <a:lnTo>
                    <a:pt x="2750" y="432"/>
                  </a:lnTo>
                  <a:lnTo>
                    <a:pt x="2732" y="417"/>
                  </a:lnTo>
                  <a:lnTo>
                    <a:pt x="2706" y="406"/>
                  </a:lnTo>
                  <a:lnTo>
                    <a:pt x="2636" y="384"/>
                  </a:lnTo>
                  <a:lnTo>
                    <a:pt x="2547" y="366"/>
                  </a:lnTo>
                  <a:lnTo>
                    <a:pt x="2480" y="362"/>
                  </a:lnTo>
                  <a:lnTo>
                    <a:pt x="2325" y="343"/>
                  </a:lnTo>
                  <a:lnTo>
                    <a:pt x="2103" y="332"/>
                  </a:lnTo>
                  <a:lnTo>
                    <a:pt x="1978" y="332"/>
                  </a:lnTo>
                  <a:lnTo>
                    <a:pt x="1852" y="332"/>
                  </a:lnTo>
                  <a:lnTo>
                    <a:pt x="1700" y="336"/>
                  </a:lnTo>
                  <a:lnTo>
                    <a:pt x="1405" y="347"/>
                  </a:lnTo>
                  <a:lnTo>
                    <a:pt x="1401" y="347"/>
                  </a:lnTo>
                  <a:lnTo>
                    <a:pt x="1305" y="347"/>
                  </a:lnTo>
                  <a:lnTo>
                    <a:pt x="1238" y="347"/>
                  </a:lnTo>
                  <a:lnTo>
                    <a:pt x="1198" y="343"/>
                  </a:lnTo>
                  <a:lnTo>
                    <a:pt x="1113" y="332"/>
                  </a:lnTo>
                  <a:lnTo>
                    <a:pt x="1109" y="332"/>
                  </a:lnTo>
                  <a:lnTo>
                    <a:pt x="1065" y="329"/>
                  </a:lnTo>
                  <a:lnTo>
                    <a:pt x="1013" y="318"/>
                  </a:lnTo>
                  <a:lnTo>
                    <a:pt x="972" y="303"/>
                  </a:lnTo>
                  <a:lnTo>
                    <a:pt x="943" y="288"/>
                  </a:lnTo>
                  <a:lnTo>
                    <a:pt x="939" y="288"/>
                  </a:lnTo>
                  <a:lnTo>
                    <a:pt x="932" y="277"/>
                  </a:lnTo>
                  <a:lnTo>
                    <a:pt x="928" y="266"/>
                  </a:lnTo>
                  <a:lnTo>
                    <a:pt x="928" y="251"/>
                  </a:lnTo>
                  <a:lnTo>
                    <a:pt x="928" y="244"/>
                  </a:lnTo>
                  <a:lnTo>
                    <a:pt x="943" y="225"/>
                  </a:lnTo>
                  <a:lnTo>
                    <a:pt x="972" y="207"/>
                  </a:lnTo>
                  <a:lnTo>
                    <a:pt x="1039" y="192"/>
                  </a:lnTo>
                  <a:lnTo>
                    <a:pt x="1042" y="192"/>
                  </a:lnTo>
                  <a:lnTo>
                    <a:pt x="1113" y="181"/>
                  </a:lnTo>
                  <a:lnTo>
                    <a:pt x="1168" y="181"/>
                  </a:lnTo>
                  <a:lnTo>
                    <a:pt x="1279" y="173"/>
                  </a:lnTo>
                  <a:lnTo>
                    <a:pt x="1294" y="173"/>
                  </a:lnTo>
                  <a:lnTo>
                    <a:pt x="1371" y="155"/>
                  </a:lnTo>
                  <a:lnTo>
                    <a:pt x="1442" y="148"/>
                  </a:lnTo>
                  <a:lnTo>
                    <a:pt x="1497" y="125"/>
                  </a:lnTo>
                  <a:lnTo>
                    <a:pt x="1516" y="118"/>
                  </a:lnTo>
                  <a:lnTo>
                    <a:pt x="1530" y="103"/>
                  </a:lnTo>
                  <a:lnTo>
                    <a:pt x="1542" y="81"/>
                  </a:lnTo>
                  <a:lnTo>
                    <a:pt x="1545" y="66"/>
                  </a:lnTo>
                  <a:lnTo>
                    <a:pt x="1542" y="48"/>
                  </a:lnTo>
                  <a:lnTo>
                    <a:pt x="1530" y="37"/>
                  </a:lnTo>
                  <a:lnTo>
                    <a:pt x="1516" y="26"/>
                  </a:lnTo>
                  <a:lnTo>
                    <a:pt x="1479" y="11"/>
                  </a:lnTo>
                  <a:lnTo>
                    <a:pt x="1427" y="0"/>
                  </a:lnTo>
                  <a:lnTo>
                    <a:pt x="1349" y="0"/>
                  </a:lnTo>
                  <a:lnTo>
                    <a:pt x="1338" y="0"/>
                  </a:lnTo>
                  <a:lnTo>
                    <a:pt x="1323" y="0"/>
                  </a:lnTo>
                  <a:lnTo>
                    <a:pt x="1275" y="0"/>
                  </a:lnTo>
                  <a:lnTo>
                    <a:pt x="1268" y="0"/>
                  </a:lnTo>
                  <a:lnTo>
                    <a:pt x="1002" y="0"/>
                  </a:lnTo>
                  <a:lnTo>
                    <a:pt x="987" y="0"/>
                  </a:lnTo>
                  <a:lnTo>
                    <a:pt x="854" y="0"/>
                  </a:lnTo>
                  <a:lnTo>
                    <a:pt x="843" y="0"/>
                  </a:lnTo>
                  <a:lnTo>
                    <a:pt x="813" y="0"/>
                  </a:lnTo>
                  <a:lnTo>
                    <a:pt x="706" y="0"/>
                  </a:lnTo>
                  <a:lnTo>
                    <a:pt x="691" y="0"/>
                  </a:lnTo>
                  <a:lnTo>
                    <a:pt x="351" y="7"/>
                  </a:lnTo>
                  <a:lnTo>
                    <a:pt x="0" y="7"/>
                  </a:lnTo>
                  <a:lnTo>
                    <a:pt x="0" y="11"/>
                  </a:lnTo>
                  <a:lnTo>
                    <a:pt x="30" y="14"/>
                  </a:lnTo>
                  <a:lnTo>
                    <a:pt x="44" y="26"/>
                  </a:lnTo>
                  <a:lnTo>
                    <a:pt x="48" y="37"/>
                  </a:lnTo>
                  <a:lnTo>
                    <a:pt x="41" y="48"/>
                  </a:lnTo>
                  <a:lnTo>
                    <a:pt x="30" y="51"/>
                  </a:lnTo>
                  <a:lnTo>
                    <a:pt x="19" y="51"/>
                  </a:lnTo>
                  <a:lnTo>
                    <a:pt x="0" y="51"/>
                  </a:lnTo>
                  <a:lnTo>
                    <a:pt x="0" y="55"/>
                  </a:lnTo>
                  <a:lnTo>
                    <a:pt x="44" y="63"/>
                  </a:lnTo>
                  <a:lnTo>
                    <a:pt x="85" y="66"/>
                  </a:lnTo>
                  <a:lnTo>
                    <a:pt x="85" y="70"/>
                  </a:lnTo>
                  <a:lnTo>
                    <a:pt x="89" y="70"/>
                  </a:lnTo>
                  <a:lnTo>
                    <a:pt x="118" y="81"/>
                  </a:lnTo>
                  <a:lnTo>
                    <a:pt x="144" y="96"/>
                  </a:lnTo>
                  <a:lnTo>
                    <a:pt x="159" y="118"/>
                  </a:lnTo>
                  <a:lnTo>
                    <a:pt x="166" y="133"/>
                  </a:lnTo>
                  <a:lnTo>
                    <a:pt x="166" y="151"/>
                  </a:lnTo>
                  <a:lnTo>
                    <a:pt x="155" y="166"/>
                  </a:lnTo>
                  <a:lnTo>
                    <a:pt x="133" y="181"/>
                  </a:lnTo>
                  <a:lnTo>
                    <a:pt x="104" y="196"/>
                  </a:lnTo>
                  <a:lnTo>
                    <a:pt x="70" y="207"/>
                  </a:lnTo>
                  <a:lnTo>
                    <a:pt x="0" y="218"/>
                  </a:lnTo>
                  <a:lnTo>
                    <a:pt x="70" y="210"/>
                  </a:lnTo>
                  <a:lnTo>
                    <a:pt x="104" y="203"/>
                  </a:lnTo>
                  <a:lnTo>
                    <a:pt x="133" y="188"/>
                  </a:lnTo>
                  <a:lnTo>
                    <a:pt x="155" y="173"/>
                  </a:lnTo>
                  <a:lnTo>
                    <a:pt x="166" y="151"/>
                  </a:lnTo>
                  <a:lnTo>
                    <a:pt x="170" y="133"/>
                  </a:lnTo>
                  <a:lnTo>
                    <a:pt x="159" y="111"/>
                  </a:lnTo>
                  <a:lnTo>
                    <a:pt x="148" y="92"/>
                  </a:lnTo>
                  <a:lnTo>
                    <a:pt x="126" y="81"/>
                  </a:lnTo>
                  <a:lnTo>
                    <a:pt x="104" y="70"/>
                  </a:lnTo>
                  <a:lnTo>
                    <a:pt x="159" y="63"/>
                  </a:lnTo>
                  <a:lnTo>
                    <a:pt x="185" y="55"/>
                  </a:lnTo>
                  <a:lnTo>
                    <a:pt x="189" y="51"/>
                  </a:lnTo>
                  <a:lnTo>
                    <a:pt x="196" y="40"/>
                  </a:lnTo>
                  <a:lnTo>
                    <a:pt x="196" y="33"/>
                  </a:lnTo>
                  <a:lnTo>
                    <a:pt x="174" y="22"/>
                  </a:lnTo>
                  <a:lnTo>
                    <a:pt x="141" y="7"/>
                  </a:lnTo>
                  <a:lnTo>
                    <a:pt x="351" y="11"/>
                  </a:lnTo>
                  <a:lnTo>
                    <a:pt x="385" y="7"/>
                  </a:lnTo>
                  <a:lnTo>
                    <a:pt x="385" y="11"/>
                  </a:lnTo>
                  <a:lnTo>
                    <a:pt x="414" y="14"/>
                  </a:lnTo>
                  <a:lnTo>
                    <a:pt x="425" y="26"/>
                  </a:lnTo>
                  <a:lnTo>
                    <a:pt x="414" y="37"/>
                  </a:lnTo>
                  <a:lnTo>
                    <a:pt x="396" y="40"/>
                  </a:lnTo>
                  <a:lnTo>
                    <a:pt x="377" y="48"/>
                  </a:lnTo>
                  <a:lnTo>
                    <a:pt x="336" y="48"/>
                  </a:lnTo>
                  <a:lnTo>
                    <a:pt x="285" y="51"/>
                  </a:lnTo>
                  <a:lnTo>
                    <a:pt x="281" y="51"/>
                  </a:lnTo>
                  <a:lnTo>
                    <a:pt x="311" y="63"/>
                  </a:lnTo>
                  <a:lnTo>
                    <a:pt x="336" y="70"/>
                  </a:lnTo>
                  <a:lnTo>
                    <a:pt x="377" y="96"/>
                  </a:lnTo>
                  <a:lnTo>
                    <a:pt x="396" y="118"/>
                  </a:lnTo>
                  <a:lnTo>
                    <a:pt x="407" y="125"/>
                  </a:lnTo>
                  <a:lnTo>
                    <a:pt x="410" y="148"/>
                  </a:lnTo>
                  <a:lnTo>
                    <a:pt x="399" y="173"/>
                  </a:lnTo>
                  <a:lnTo>
                    <a:pt x="392" y="188"/>
                  </a:lnTo>
                  <a:lnTo>
                    <a:pt x="381" y="203"/>
                  </a:lnTo>
                  <a:lnTo>
                    <a:pt x="351" y="221"/>
                  </a:lnTo>
                  <a:lnTo>
                    <a:pt x="314" y="236"/>
                  </a:lnTo>
                  <a:lnTo>
                    <a:pt x="274" y="244"/>
                  </a:lnTo>
                  <a:lnTo>
                    <a:pt x="311" y="233"/>
                  </a:lnTo>
                  <a:lnTo>
                    <a:pt x="340" y="218"/>
                  </a:lnTo>
                  <a:lnTo>
                    <a:pt x="362" y="203"/>
                  </a:lnTo>
                  <a:lnTo>
                    <a:pt x="377" y="181"/>
                  </a:lnTo>
                  <a:lnTo>
                    <a:pt x="392" y="151"/>
                  </a:lnTo>
                  <a:lnTo>
                    <a:pt x="396" y="148"/>
                  </a:lnTo>
                  <a:lnTo>
                    <a:pt x="385" y="122"/>
                  </a:lnTo>
                  <a:lnTo>
                    <a:pt x="366" y="96"/>
                  </a:lnTo>
                  <a:lnTo>
                    <a:pt x="344" y="81"/>
                  </a:lnTo>
                  <a:lnTo>
                    <a:pt x="322" y="66"/>
                  </a:lnTo>
                  <a:lnTo>
                    <a:pt x="274" y="51"/>
                  </a:lnTo>
                  <a:lnTo>
                    <a:pt x="251" y="48"/>
                  </a:lnTo>
                  <a:lnTo>
                    <a:pt x="229" y="40"/>
                  </a:lnTo>
                  <a:lnTo>
                    <a:pt x="196" y="48"/>
                  </a:lnTo>
                  <a:lnTo>
                    <a:pt x="200" y="48"/>
                  </a:lnTo>
                  <a:lnTo>
                    <a:pt x="229" y="48"/>
                  </a:lnTo>
                  <a:lnTo>
                    <a:pt x="251" y="51"/>
                  </a:lnTo>
                  <a:lnTo>
                    <a:pt x="270" y="55"/>
                  </a:lnTo>
                  <a:lnTo>
                    <a:pt x="314" y="70"/>
                  </a:lnTo>
                  <a:lnTo>
                    <a:pt x="340" y="81"/>
                  </a:lnTo>
                  <a:lnTo>
                    <a:pt x="366" y="103"/>
                  </a:lnTo>
                  <a:lnTo>
                    <a:pt x="381" y="122"/>
                  </a:lnTo>
                  <a:lnTo>
                    <a:pt x="392" y="148"/>
                  </a:lnTo>
                  <a:lnTo>
                    <a:pt x="385" y="151"/>
                  </a:lnTo>
                  <a:lnTo>
                    <a:pt x="370" y="181"/>
                  </a:lnTo>
                  <a:lnTo>
                    <a:pt x="355" y="203"/>
                  </a:lnTo>
                  <a:lnTo>
                    <a:pt x="329" y="218"/>
                  </a:lnTo>
                  <a:lnTo>
                    <a:pt x="296" y="233"/>
                  </a:lnTo>
                  <a:lnTo>
                    <a:pt x="255" y="244"/>
                  </a:lnTo>
                  <a:lnTo>
                    <a:pt x="255" y="247"/>
                  </a:lnTo>
                  <a:lnTo>
                    <a:pt x="104" y="266"/>
                  </a:lnTo>
                  <a:lnTo>
                    <a:pt x="74" y="273"/>
                  </a:lnTo>
                  <a:lnTo>
                    <a:pt x="74" y="266"/>
                  </a:lnTo>
                  <a:lnTo>
                    <a:pt x="44" y="273"/>
                  </a:lnTo>
                  <a:lnTo>
                    <a:pt x="0" y="277"/>
                  </a:lnTo>
                  <a:lnTo>
                    <a:pt x="0" y="281"/>
                  </a:lnTo>
                  <a:lnTo>
                    <a:pt x="44" y="277"/>
                  </a:lnTo>
                  <a:lnTo>
                    <a:pt x="56" y="273"/>
                  </a:lnTo>
                  <a:lnTo>
                    <a:pt x="26" y="281"/>
                  </a:lnTo>
                  <a:lnTo>
                    <a:pt x="0" y="295"/>
                  </a:lnTo>
                  <a:lnTo>
                    <a:pt x="0" y="303"/>
                  </a:lnTo>
                  <a:lnTo>
                    <a:pt x="4" y="303"/>
                  </a:lnTo>
                  <a:lnTo>
                    <a:pt x="4" y="295"/>
                  </a:lnTo>
                  <a:lnTo>
                    <a:pt x="48" y="281"/>
                  </a:lnTo>
                  <a:lnTo>
                    <a:pt x="104" y="266"/>
                  </a:lnTo>
                  <a:lnTo>
                    <a:pt x="470" y="221"/>
                  </a:lnTo>
                  <a:lnTo>
                    <a:pt x="507" y="218"/>
                  </a:lnTo>
                  <a:lnTo>
                    <a:pt x="510" y="218"/>
                  </a:lnTo>
                  <a:lnTo>
                    <a:pt x="547" y="207"/>
                  </a:lnTo>
                  <a:lnTo>
                    <a:pt x="588" y="192"/>
                  </a:lnTo>
                  <a:lnTo>
                    <a:pt x="606" y="181"/>
                  </a:lnTo>
                  <a:lnTo>
                    <a:pt x="617" y="166"/>
                  </a:lnTo>
                  <a:lnTo>
                    <a:pt x="628" y="151"/>
                  </a:lnTo>
                  <a:lnTo>
                    <a:pt x="628" y="140"/>
                  </a:lnTo>
                  <a:lnTo>
                    <a:pt x="632" y="133"/>
                  </a:lnTo>
                  <a:lnTo>
                    <a:pt x="628" y="118"/>
                  </a:lnTo>
                  <a:lnTo>
                    <a:pt x="617" y="103"/>
                  </a:lnTo>
                  <a:lnTo>
                    <a:pt x="603" y="85"/>
                  </a:lnTo>
                  <a:lnTo>
                    <a:pt x="566" y="66"/>
                  </a:lnTo>
                  <a:lnTo>
                    <a:pt x="518" y="55"/>
                  </a:lnTo>
                  <a:lnTo>
                    <a:pt x="447" y="48"/>
                  </a:lnTo>
                  <a:lnTo>
                    <a:pt x="451" y="48"/>
                  </a:lnTo>
                  <a:lnTo>
                    <a:pt x="477" y="40"/>
                  </a:lnTo>
                  <a:lnTo>
                    <a:pt x="477" y="48"/>
                  </a:lnTo>
                  <a:lnTo>
                    <a:pt x="484" y="40"/>
                  </a:lnTo>
                  <a:lnTo>
                    <a:pt x="525" y="40"/>
                  </a:lnTo>
                  <a:lnTo>
                    <a:pt x="580" y="40"/>
                  </a:lnTo>
                  <a:lnTo>
                    <a:pt x="621" y="51"/>
                  </a:lnTo>
                  <a:lnTo>
                    <a:pt x="658" y="66"/>
                  </a:lnTo>
                  <a:lnTo>
                    <a:pt x="677" y="77"/>
                  </a:lnTo>
                  <a:lnTo>
                    <a:pt x="688" y="92"/>
                  </a:lnTo>
                  <a:lnTo>
                    <a:pt x="699" y="103"/>
                  </a:lnTo>
                  <a:lnTo>
                    <a:pt x="706" y="118"/>
                  </a:lnTo>
                  <a:lnTo>
                    <a:pt x="702" y="148"/>
                  </a:lnTo>
                  <a:lnTo>
                    <a:pt x="688" y="166"/>
                  </a:lnTo>
                  <a:lnTo>
                    <a:pt x="673" y="188"/>
                  </a:lnTo>
                  <a:lnTo>
                    <a:pt x="636" y="207"/>
                  </a:lnTo>
                  <a:lnTo>
                    <a:pt x="595" y="218"/>
                  </a:lnTo>
                  <a:lnTo>
                    <a:pt x="558" y="225"/>
                  </a:lnTo>
                  <a:lnTo>
                    <a:pt x="484" y="236"/>
                  </a:lnTo>
                  <a:lnTo>
                    <a:pt x="455" y="236"/>
                  </a:lnTo>
                  <a:lnTo>
                    <a:pt x="381" y="244"/>
                  </a:lnTo>
                  <a:lnTo>
                    <a:pt x="311" y="258"/>
                  </a:lnTo>
                  <a:lnTo>
                    <a:pt x="255" y="258"/>
                  </a:lnTo>
                  <a:lnTo>
                    <a:pt x="185" y="273"/>
                  </a:lnTo>
                  <a:lnTo>
                    <a:pt x="141" y="288"/>
                  </a:lnTo>
                  <a:lnTo>
                    <a:pt x="111" y="306"/>
                  </a:lnTo>
                  <a:lnTo>
                    <a:pt x="96" y="321"/>
                  </a:lnTo>
                  <a:lnTo>
                    <a:pt x="89" y="336"/>
                  </a:lnTo>
                  <a:lnTo>
                    <a:pt x="89" y="351"/>
                  </a:lnTo>
                  <a:lnTo>
                    <a:pt x="89" y="362"/>
                  </a:lnTo>
                  <a:lnTo>
                    <a:pt x="100" y="377"/>
                  </a:lnTo>
                  <a:lnTo>
                    <a:pt x="111" y="392"/>
                  </a:lnTo>
                  <a:lnTo>
                    <a:pt x="133" y="406"/>
                  </a:lnTo>
                  <a:lnTo>
                    <a:pt x="159" y="417"/>
                  </a:lnTo>
                  <a:lnTo>
                    <a:pt x="218" y="436"/>
                  </a:lnTo>
                  <a:lnTo>
                    <a:pt x="296" y="447"/>
                  </a:lnTo>
                  <a:lnTo>
                    <a:pt x="433" y="458"/>
                  </a:lnTo>
                  <a:lnTo>
                    <a:pt x="495" y="462"/>
                  </a:lnTo>
                  <a:lnTo>
                    <a:pt x="521" y="462"/>
                  </a:lnTo>
                  <a:lnTo>
                    <a:pt x="702" y="477"/>
                  </a:lnTo>
                  <a:lnTo>
                    <a:pt x="743" y="484"/>
                  </a:lnTo>
                  <a:lnTo>
                    <a:pt x="776" y="491"/>
                  </a:lnTo>
                  <a:lnTo>
                    <a:pt x="854" y="513"/>
                  </a:lnTo>
                  <a:lnTo>
                    <a:pt x="887" y="528"/>
                  </a:lnTo>
                  <a:lnTo>
                    <a:pt x="909" y="539"/>
                  </a:lnTo>
                  <a:lnTo>
                    <a:pt x="917" y="547"/>
                  </a:lnTo>
                  <a:lnTo>
                    <a:pt x="924" y="558"/>
                  </a:lnTo>
                  <a:lnTo>
                    <a:pt x="917" y="573"/>
                  </a:lnTo>
                  <a:lnTo>
                    <a:pt x="902" y="584"/>
                  </a:lnTo>
                  <a:lnTo>
                    <a:pt x="876" y="595"/>
                  </a:lnTo>
                  <a:lnTo>
                    <a:pt x="799" y="617"/>
                  </a:lnTo>
                  <a:lnTo>
                    <a:pt x="728" y="628"/>
                  </a:lnTo>
                  <a:lnTo>
                    <a:pt x="717" y="628"/>
                  </a:lnTo>
                  <a:lnTo>
                    <a:pt x="658" y="632"/>
                  </a:lnTo>
                  <a:lnTo>
                    <a:pt x="628" y="639"/>
                  </a:lnTo>
                  <a:lnTo>
                    <a:pt x="462" y="658"/>
                  </a:lnTo>
                  <a:lnTo>
                    <a:pt x="385" y="672"/>
                  </a:lnTo>
                  <a:lnTo>
                    <a:pt x="325" y="687"/>
                  </a:lnTo>
                  <a:lnTo>
                    <a:pt x="285" y="702"/>
                  </a:lnTo>
                  <a:lnTo>
                    <a:pt x="259" y="717"/>
                  </a:lnTo>
                  <a:lnTo>
                    <a:pt x="244" y="735"/>
                  </a:lnTo>
                  <a:lnTo>
                    <a:pt x="240" y="754"/>
                  </a:lnTo>
                  <a:lnTo>
                    <a:pt x="240" y="757"/>
                  </a:lnTo>
                  <a:lnTo>
                    <a:pt x="251" y="772"/>
                  </a:lnTo>
                  <a:lnTo>
                    <a:pt x="266" y="794"/>
                  </a:lnTo>
                  <a:lnTo>
                    <a:pt x="292" y="809"/>
                  </a:lnTo>
                  <a:lnTo>
                    <a:pt x="322" y="824"/>
                  </a:lnTo>
                  <a:lnTo>
                    <a:pt x="385" y="839"/>
                  </a:lnTo>
                  <a:lnTo>
                    <a:pt x="447" y="850"/>
                  </a:lnTo>
                  <a:lnTo>
                    <a:pt x="381" y="842"/>
                  </a:lnTo>
                  <a:lnTo>
                    <a:pt x="292" y="824"/>
                  </a:lnTo>
                  <a:lnTo>
                    <a:pt x="251" y="813"/>
                  </a:lnTo>
                  <a:lnTo>
                    <a:pt x="214" y="794"/>
                  </a:lnTo>
                  <a:lnTo>
                    <a:pt x="196" y="772"/>
                  </a:lnTo>
                  <a:lnTo>
                    <a:pt x="185" y="757"/>
                  </a:lnTo>
                  <a:lnTo>
                    <a:pt x="185" y="754"/>
                  </a:lnTo>
                  <a:lnTo>
                    <a:pt x="185" y="743"/>
                  </a:lnTo>
                  <a:lnTo>
                    <a:pt x="189" y="728"/>
                  </a:lnTo>
                  <a:lnTo>
                    <a:pt x="200" y="717"/>
                  </a:lnTo>
                  <a:lnTo>
                    <a:pt x="218" y="702"/>
                  </a:lnTo>
                  <a:lnTo>
                    <a:pt x="244" y="687"/>
                  </a:lnTo>
                  <a:lnTo>
                    <a:pt x="281" y="680"/>
                  </a:lnTo>
                  <a:lnTo>
                    <a:pt x="329" y="669"/>
                  </a:lnTo>
                  <a:lnTo>
                    <a:pt x="425" y="658"/>
                  </a:lnTo>
                  <a:lnTo>
                    <a:pt x="592" y="632"/>
                  </a:lnTo>
                  <a:lnTo>
                    <a:pt x="628" y="628"/>
                  </a:lnTo>
                  <a:lnTo>
                    <a:pt x="699" y="617"/>
                  </a:lnTo>
                  <a:lnTo>
                    <a:pt x="776" y="602"/>
                  </a:lnTo>
                  <a:lnTo>
                    <a:pt x="806" y="587"/>
                  </a:lnTo>
                  <a:lnTo>
                    <a:pt x="824" y="573"/>
                  </a:lnTo>
                  <a:lnTo>
                    <a:pt x="828" y="562"/>
                  </a:lnTo>
                  <a:lnTo>
                    <a:pt x="828" y="554"/>
                  </a:lnTo>
                  <a:lnTo>
                    <a:pt x="824" y="539"/>
                  </a:lnTo>
                  <a:lnTo>
                    <a:pt x="817" y="525"/>
                  </a:lnTo>
                  <a:lnTo>
                    <a:pt x="791" y="506"/>
                  </a:lnTo>
                  <a:lnTo>
                    <a:pt x="758" y="491"/>
                  </a:lnTo>
                  <a:lnTo>
                    <a:pt x="714" y="488"/>
                  </a:lnTo>
                  <a:lnTo>
                    <a:pt x="677" y="477"/>
                  </a:lnTo>
                  <a:lnTo>
                    <a:pt x="647" y="473"/>
                  </a:lnTo>
                  <a:lnTo>
                    <a:pt x="610" y="473"/>
                  </a:lnTo>
                  <a:lnTo>
                    <a:pt x="562" y="469"/>
                  </a:lnTo>
                  <a:lnTo>
                    <a:pt x="425" y="469"/>
                  </a:lnTo>
                  <a:lnTo>
                    <a:pt x="336" y="469"/>
                  </a:lnTo>
                  <a:lnTo>
                    <a:pt x="300" y="462"/>
                  </a:lnTo>
                  <a:lnTo>
                    <a:pt x="240" y="458"/>
                  </a:lnTo>
                  <a:lnTo>
                    <a:pt x="144" y="443"/>
                  </a:lnTo>
                  <a:lnTo>
                    <a:pt x="63" y="421"/>
                  </a:lnTo>
                  <a:lnTo>
                    <a:pt x="30" y="406"/>
                  </a:lnTo>
                  <a:lnTo>
                    <a:pt x="0" y="392"/>
                  </a:lnTo>
                  <a:lnTo>
                    <a:pt x="0" y="399"/>
                  </a:lnTo>
                  <a:lnTo>
                    <a:pt x="41" y="417"/>
                  </a:lnTo>
                  <a:lnTo>
                    <a:pt x="89" y="432"/>
                  </a:lnTo>
                  <a:lnTo>
                    <a:pt x="189" y="454"/>
                  </a:lnTo>
                  <a:lnTo>
                    <a:pt x="100" y="447"/>
                  </a:lnTo>
                  <a:lnTo>
                    <a:pt x="48" y="432"/>
                  </a:lnTo>
                  <a:lnTo>
                    <a:pt x="0" y="417"/>
                  </a:lnTo>
                  <a:lnTo>
                    <a:pt x="0" y="421"/>
                  </a:lnTo>
                  <a:lnTo>
                    <a:pt x="59" y="443"/>
                  </a:lnTo>
                  <a:lnTo>
                    <a:pt x="0" y="428"/>
                  </a:lnTo>
                  <a:lnTo>
                    <a:pt x="0" y="432"/>
                  </a:lnTo>
                  <a:lnTo>
                    <a:pt x="74" y="447"/>
                  </a:lnTo>
                  <a:lnTo>
                    <a:pt x="155" y="454"/>
                  </a:lnTo>
                  <a:lnTo>
                    <a:pt x="96" y="454"/>
                  </a:lnTo>
                  <a:lnTo>
                    <a:pt x="0" y="443"/>
                  </a:lnTo>
                  <a:lnTo>
                    <a:pt x="41" y="454"/>
                  </a:lnTo>
                  <a:lnTo>
                    <a:pt x="0" y="447"/>
                  </a:lnTo>
                  <a:lnTo>
                    <a:pt x="0" y="454"/>
                  </a:lnTo>
                  <a:lnTo>
                    <a:pt x="48" y="454"/>
                  </a:lnTo>
                  <a:lnTo>
                    <a:pt x="111" y="462"/>
                  </a:lnTo>
                  <a:lnTo>
                    <a:pt x="144" y="473"/>
                  </a:lnTo>
                  <a:lnTo>
                    <a:pt x="181" y="488"/>
                  </a:lnTo>
                  <a:lnTo>
                    <a:pt x="203" y="502"/>
                  </a:lnTo>
                  <a:lnTo>
                    <a:pt x="229" y="528"/>
                  </a:lnTo>
                  <a:lnTo>
                    <a:pt x="237" y="543"/>
                  </a:lnTo>
                  <a:lnTo>
                    <a:pt x="237" y="562"/>
                  </a:lnTo>
                  <a:lnTo>
                    <a:pt x="229" y="576"/>
                  </a:lnTo>
                  <a:lnTo>
                    <a:pt x="211" y="602"/>
                  </a:lnTo>
                  <a:lnTo>
                    <a:pt x="181" y="624"/>
                  </a:lnTo>
                  <a:lnTo>
                    <a:pt x="118" y="643"/>
                  </a:lnTo>
                  <a:lnTo>
                    <a:pt x="63" y="658"/>
                  </a:lnTo>
                  <a:lnTo>
                    <a:pt x="0" y="669"/>
                  </a:lnTo>
                  <a:lnTo>
                    <a:pt x="0" y="680"/>
                  </a:lnTo>
                  <a:lnTo>
                    <a:pt x="85" y="672"/>
                  </a:lnTo>
                  <a:lnTo>
                    <a:pt x="155" y="672"/>
                  </a:lnTo>
                  <a:lnTo>
                    <a:pt x="148" y="680"/>
                  </a:lnTo>
                  <a:lnTo>
                    <a:pt x="63" y="680"/>
                  </a:lnTo>
                  <a:lnTo>
                    <a:pt x="26" y="684"/>
                  </a:lnTo>
                  <a:lnTo>
                    <a:pt x="0" y="684"/>
                  </a:lnTo>
                  <a:lnTo>
                    <a:pt x="0" y="687"/>
                  </a:lnTo>
                  <a:lnTo>
                    <a:pt x="26" y="687"/>
                  </a:lnTo>
                  <a:lnTo>
                    <a:pt x="59" y="684"/>
                  </a:lnTo>
                  <a:lnTo>
                    <a:pt x="141" y="680"/>
                  </a:lnTo>
                  <a:lnTo>
                    <a:pt x="89" y="702"/>
                  </a:lnTo>
                  <a:lnTo>
                    <a:pt x="63" y="724"/>
                  </a:lnTo>
                  <a:lnTo>
                    <a:pt x="48" y="739"/>
                  </a:lnTo>
                  <a:lnTo>
                    <a:pt x="44" y="750"/>
                  </a:lnTo>
                  <a:lnTo>
                    <a:pt x="44" y="757"/>
                  </a:lnTo>
                  <a:lnTo>
                    <a:pt x="56" y="765"/>
                  </a:lnTo>
                  <a:lnTo>
                    <a:pt x="74" y="783"/>
                  </a:lnTo>
                  <a:lnTo>
                    <a:pt x="104" y="798"/>
                  </a:lnTo>
                  <a:lnTo>
                    <a:pt x="141" y="820"/>
                  </a:lnTo>
                  <a:lnTo>
                    <a:pt x="211" y="839"/>
                  </a:lnTo>
                  <a:lnTo>
                    <a:pt x="244" y="850"/>
                  </a:lnTo>
                  <a:lnTo>
                    <a:pt x="325" y="868"/>
                  </a:lnTo>
                  <a:lnTo>
                    <a:pt x="421" y="879"/>
                  </a:lnTo>
                  <a:lnTo>
                    <a:pt x="518" y="883"/>
                  </a:lnTo>
                  <a:lnTo>
                    <a:pt x="603" y="891"/>
                  </a:lnTo>
                  <a:lnTo>
                    <a:pt x="588" y="898"/>
                  </a:lnTo>
                  <a:lnTo>
                    <a:pt x="592" y="898"/>
                  </a:lnTo>
                  <a:lnTo>
                    <a:pt x="606" y="891"/>
                  </a:lnTo>
                  <a:lnTo>
                    <a:pt x="610" y="891"/>
                  </a:lnTo>
                  <a:lnTo>
                    <a:pt x="628" y="898"/>
                  </a:lnTo>
                  <a:lnTo>
                    <a:pt x="636" y="898"/>
                  </a:lnTo>
                  <a:lnTo>
                    <a:pt x="617" y="891"/>
                  </a:lnTo>
                  <a:lnTo>
                    <a:pt x="665" y="891"/>
                  </a:lnTo>
                  <a:lnTo>
                    <a:pt x="665" y="883"/>
                  </a:lnTo>
                  <a:lnTo>
                    <a:pt x="673" y="898"/>
                  </a:lnTo>
                  <a:lnTo>
                    <a:pt x="677" y="898"/>
                  </a:lnTo>
                  <a:lnTo>
                    <a:pt x="673" y="891"/>
                  </a:lnTo>
                  <a:lnTo>
                    <a:pt x="673" y="876"/>
                  </a:lnTo>
                  <a:lnTo>
                    <a:pt x="677" y="857"/>
                  </a:lnTo>
                  <a:lnTo>
                    <a:pt x="680" y="839"/>
                  </a:lnTo>
                  <a:lnTo>
                    <a:pt x="714" y="824"/>
                  </a:lnTo>
                  <a:lnTo>
                    <a:pt x="747" y="809"/>
                  </a:lnTo>
                  <a:lnTo>
                    <a:pt x="773" y="806"/>
                  </a:lnTo>
                  <a:lnTo>
                    <a:pt x="832" y="783"/>
                  </a:lnTo>
                  <a:lnTo>
                    <a:pt x="839" y="787"/>
                  </a:lnTo>
                  <a:lnTo>
                    <a:pt x="843" y="783"/>
                  </a:lnTo>
                  <a:lnTo>
                    <a:pt x="876" y="780"/>
                  </a:lnTo>
                  <a:lnTo>
                    <a:pt x="884" y="780"/>
                  </a:lnTo>
                  <a:lnTo>
                    <a:pt x="932" y="772"/>
                  </a:lnTo>
                  <a:lnTo>
                    <a:pt x="998" y="780"/>
                  </a:lnTo>
                  <a:lnTo>
                    <a:pt x="939" y="783"/>
                  </a:lnTo>
                  <a:lnTo>
                    <a:pt x="932" y="783"/>
                  </a:lnTo>
                  <a:lnTo>
                    <a:pt x="924" y="783"/>
                  </a:lnTo>
                  <a:lnTo>
                    <a:pt x="887" y="787"/>
                  </a:lnTo>
                  <a:lnTo>
                    <a:pt x="817" y="806"/>
                  </a:lnTo>
                  <a:lnTo>
                    <a:pt x="784" y="813"/>
                  </a:lnTo>
                  <a:lnTo>
                    <a:pt x="747" y="828"/>
                  </a:lnTo>
                  <a:lnTo>
                    <a:pt x="717" y="850"/>
                  </a:lnTo>
                  <a:lnTo>
                    <a:pt x="706" y="865"/>
                  </a:lnTo>
                  <a:lnTo>
                    <a:pt x="702" y="876"/>
                  </a:lnTo>
                  <a:lnTo>
                    <a:pt x="702" y="883"/>
                  </a:lnTo>
                  <a:lnTo>
                    <a:pt x="714" y="898"/>
                  </a:lnTo>
                  <a:lnTo>
                    <a:pt x="717" y="898"/>
                  </a:lnTo>
                  <a:lnTo>
                    <a:pt x="706" y="883"/>
                  </a:lnTo>
                  <a:lnTo>
                    <a:pt x="706" y="876"/>
                  </a:lnTo>
                  <a:lnTo>
                    <a:pt x="714" y="857"/>
                  </a:lnTo>
                  <a:lnTo>
                    <a:pt x="728" y="842"/>
                  </a:lnTo>
                  <a:lnTo>
                    <a:pt x="769" y="824"/>
                  </a:lnTo>
                  <a:lnTo>
                    <a:pt x="817" y="806"/>
                  </a:lnTo>
                  <a:lnTo>
                    <a:pt x="861" y="794"/>
                  </a:lnTo>
                  <a:lnTo>
                    <a:pt x="832" y="806"/>
                  </a:lnTo>
                  <a:lnTo>
                    <a:pt x="813" y="813"/>
                  </a:lnTo>
                  <a:lnTo>
                    <a:pt x="776" y="839"/>
                  </a:lnTo>
                  <a:lnTo>
                    <a:pt x="769" y="857"/>
                  </a:lnTo>
                  <a:lnTo>
                    <a:pt x="762" y="868"/>
                  </a:lnTo>
                  <a:lnTo>
                    <a:pt x="769" y="883"/>
                  </a:lnTo>
                  <a:lnTo>
                    <a:pt x="776" y="898"/>
                  </a:lnTo>
                  <a:lnTo>
                    <a:pt x="784" y="898"/>
                  </a:lnTo>
                  <a:lnTo>
                    <a:pt x="773" y="883"/>
                  </a:lnTo>
                  <a:lnTo>
                    <a:pt x="769" y="868"/>
                  </a:lnTo>
                  <a:lnTo>
                    <a:pt x="773" y="857"/>
                  </a:lnTo>
                  <a:lnTo>
                    <a:pt x="791" y="835"/>
                  </a:lnTo>
                  <a:lnTo>
                    <a:pt x="806" y="820"/>
                  </a:lnTo>
                  <a:lnTo>
                    <a:pt x="832" y="809"/>
                  </a:lnTo>
                  <a:lnTo>
                    <a:pt x="869" y="798"/>
                  </a:lnTo>
                  <a:lnTo>
                    <a:pt x="917" y="787"/>
                  </a:lnTo>
                  <a:lnTo>
                    <a:pt x="887" y="798"/>
                  </a:lnTo>
                  <a:lnTo>
                    <a:pt x="858" y="813"/>
                  </a:lnTo>
                  <a:lnTo>
                    <a:pt x="832" y="835"/>
                  </a:lnTo>
                  <a:lnTo>
                    <a:pt x="817" y="857"/>
                  </a:lnTo>
                  <a:lnTo>
                    <a:pt x="817" y="865"/>
                  </a:lnTo>
                  <a:lnTo>
                    <a:pt x="817" y="883"/>
                  </a:lnTo>
                  <a:lnTo>
                    <a:pt x="828" y="898"/>
                  </a:lnTo>
                  <a:lnTo>
                    <a:pt x="832" y="898"/>
                  </a:lnTo>
                  <a:lnTo>
                    <a:pt x="817" y="883"/>
                  </a:lnTo>
                  <a:lnTo>
                    <a:pt x="817" y="868"/>
                  </a:lnTo>
                  <a:lnTo>
                    <a:pt x="817" y="857"/>
                  </a:lnTo>
                  <a:lnTo>
                    <a:pt x="832" y="839"/>
                  </a:lnTo>
                  <a:lnTo>
                    <a:pt x="847" y="824"/>
                  </a:lnTo>
                  <a:lnTo>
                    <a:pt x="872" y="809"/>
                  </a:lnTo>
                  <a:lnTo>
                    <a:pt x="898" y="798"/>
                  </a:lnTo>
                  <a:lnTo>
                    <a:pt x="943" y="787"/>
                  </a:lnTo>
                  <a:lnTo>
                    <a:pt x="983" y="783"/>
                  </a:lnTo>
                  <a:lnTo>
                    <a:pt x="943" y="794"/>
                  </a:lnTo>
                  <a:lnTo>
                    <a:pt x="917" y="806"/>
                  </a:lnTo>
                  <a:lnTo>
                    <a:pt x="898" y="820"/>
                  </a:lnTo>
                  <a:lnTo>
                    <a:pt x="884" y="828"/>
                  </a:lnTo>
                  <a:lnTo>
                    <a:pt x="872" y="854"/>
                  </a:lnTo>
                  <a:lnTo>
                    <a:pt x="872" y="865"/>
                  </a:lnTo>
                  <a:lnTo>
                    <a:pt x="876" y="879"/>
                  </a:lnTo>
                  <a:lnTo>
                    <a:pt x="895" y="898"/>
                  </a:lnTo>
                  <a:lnTo>
                    <a:pt x="898" y="898"/>
                  </a:lnTo>
                  <a:lnTo>
                    <a:pt x="884" y="879"/>
                  </a:lnTo>
                  <a:lnTo>
                    <a:pt x="876" y="865"/>
                  </a:lnTo>
                  <a:lnTo>
                    <a:pt x="876" y="854"/>
                  </a:lnTo>
                  <a:lnTo>
                    <a:pt x="887" y="828"/>
                  </a:lnTo>
                  <a:lnTo>
                    <a:pt x="902" y="820"/>
                  </a:lnTo>
                  <a:lnTo>
                    <a:pt x="924" y="806"/>
                  </a:lnTo>
                  <a:lnTo>
                    <a:pt x="946" y="794"/>
                  </a:lnTo>
                  <a:lnTo>
                    <a:pt x="987" y="783"/>
                  </a:lnTo>
                  <a:lnTo>
                    <a:pt x="1028" y="780"/>
                  </a:lnTo>
                  <a:lnTo>
                    <a:pt x="1054" y="780"/>
                  </a:lnTo>
                  <a:lnTo>
                    <a:pt x="1002" y="794"/>
                  </a:lnTo>
                  <a:lnTo>
                    <a:pt x="965" y="813"/>
                  </a:lnTo>
                  <a:lnTo>
                    <a:pt x="932" y="839"/>
                  </a:lnTo>
                  <a:lnTo>
                    <a:pt x="924" y="850"/>
                  </a:lnTo>
                  <a:lnTo>
                    <a:pt x="917" y="865"/>
                  </a:lnTo>
                  <a:lnTo>
                    <a:pt x="924" y="876"/>
                  </a:lnTo>
                  <a:lnTo>
                    <a:pt x="939" y="898"/>
                  </a:lnTo>
                  <a:lnTo>
                    <a:pt x="943" y="898"/>
                  </a:lnTo>
                  <a:lnTo>
                    <a:pt x="928" y="876"/>
                  </a:lnTo>
                  <a:lnTo>
                    <a:pt x="924" y="865"/>
                  </a:lnTo>
                  <a:lnTo>
                    <a:pt x="928" y="850"/>
                  </a:lnTo>
                  <a:lnTo>
                    <a:pt x="943" y="828"/>
                  </a:lnTo>
                  <a:lnTo>
                    <a:pt x="969" y="813"/>
                  </a:lnTo>
                  <a:lnTo>
                    <a:pt x="994" y="806"/>
                  </a:lnTo>
                  <a:lnTo>
                    <a:pt x="1054" y="783"/>
                  </a:lnTo>
                  <a:lnTo>
                    <a:pt x="1109" y="772"/>
                  </a:lnTo>
                  <a:lnTo>
                    <a:pt x="1079" y="783"/>
                  </a:lnTo>
                  <a:lnTo>
                    <a:pt x="1050" y="794"/>
                  </a:lnTo>
                  <a:lnTo>
                    <a:pt x="1028" y="809"/>
                  </a:lnTo>
                  <a:lnTo>
                    <a:pt x="1009" y="828"/>
                  </a:lnTo>
                  <a:lnTo>
                    <a:pt x="998" y="842"/>
                  </a:lnTo>
                  <a:lnTo>
                    <a:pt x="994" y="857"/>
                  </a:lnTo>
                  <a:lnTo>
                    <a:pt x="994" y="879"/>
                  </a:lnTo>
                  <a:lnTo>
                    <a:pt x="1009" y="898"/>
                  </a:lnTo>
                  <a:lnTo>
                    <a:pt x="1013" y="898"/>
                  </a:lnTo>
                  <a:lnTo>
                    <a:pt x="998" y="876"/>
                  </a:lnTo>
                  <a:lnTo>
                    <a:pt x="998" y="857"/>
                  </a:lnTo>
                  <a:lnTo>
                    <a:pt x="1002" y="842"/>
                  </a:lnTo>
                  <a:lnTo>
                    <a:pt x="1013" y="835"/>
                  </a:lnTo>
                  <a:lnTo>
                    <a:pt x="1035" y="809"/>
                  </a:lnTo>
                  <a:lnTo>
                    <a:pt x="1065" y="794"/>
                  </a:lnTo>
                  <a:lnTo>
                    <a:pt x="1105" y="780"/>
                  </a:lnTo>
                  <a:lnTo>
                    <a:pt x="1139" y="769"/>
                  </a:lnTo>
                  <a:lnTo>
                    <a:pt x="1205" y="765"/>
                  </a:lnTo>
                  <a:lnTo>
                    <a:pt x="1235" y="765"/>
                  </a:lnTo>
                  <a:lnTo>
                    <a:pt x="1238" y="765"/>
                  </a:lnTo>
                  <a:lnTo>
                    <a:pt x="1209" y="772"/>
                  </a:lnTo>
                  <a:lnTo>
                    <a:pt x="1183" y="787"/>
                  </a:lnTo>
                  <a:lnTo>
                    <a:pt x="1161" y="806"/>
                  </a:lnTo>
                  <a:lnTo>
                    <a:pt x="1142" y="828"/>
                  </a:lnTo>
                  <a:lnTo>
                    <a:pt x="1142" y="842"/>
                  </a:lnTo>
                  <a:lnTo>
                    <a:pt x="1150" y="854"/>
                  </a:lnTo>
                  <a:lnTo>
                    <a:pt x="1161" y="876"/>
                  </a:lnTo>
                  <a:lnTo>
                    <a:pt x="1183" y="898"/>
                  </a:lnTo>
                  <a:lnTo>
                    <a:pt x="1190" y="898"/>
                  </a:lnTo>
                  <a:lnTo>
                    <a:pt x="1161" y="868"/>
                  </a:lnTo>
                  <a:lnTo>
                    <a:pt x="1153" y="854"/>
                  </a:lnTo>
                  <a:lnTo>
                    <a:pt x="1150" y="842"/>
                  </a:lnTo>
                  <a:lnTo>
                    <a:pt x="1150" y="828"/>
                  </a:lnTo>
                  <a:lnTo>
                    <a:pt x="1153" y="820"/>
                  </a:lnTo>
                  <a:lnTo>
                    <a:pt x="1164" y="806"/>
                  </a:lnTo>
                  <a:lnTo>
                    <a:pt x="1194" y="783"/>
                  </a:lnTo>
                  <a:lnTo>
                    <a:pt x="1224" y="772"/>
                  </a:lnTo>
                  <a:lnTo>
                    <a:pt x="1253" y="765"/>
                  </a:lnTo>
                  <a:lnTo>
                    <a:pt x="1261" y="765"/>
                  </a:lnTo>
                  <a:lnTo>
                    <a:pt x="1279" y="757"/>
                  </a:lnTo>
                  <a:lnTo>
                    <a:pt x="1286" y="757"/>
                  </a:lnTo>
                  <a:lnTo>
                    <a:pt x="1290" y="757"/>
                  </a:lnTo>
                  <a:lnTo>
                    <a:pt x="1305" y="757"/>
                  </a:lnTo>
                  <a:lnTo>
                    <a:pt x="1249" y="780"/>
                  </a:lnTo>
                  <a:lnTo>
                    <a:pt x="1224" y="794"/>
                  </a:lnTo>
                  <a:lnTo>
                    <a:pt x="1209" y="813"/>
                  </a:lnTo>
                  <a:lnTo>
                    <a:pt x="1205" y="828"/>
                  </a:lnTo>
                  <a:lnTo>
                    <a:pt x="1205" y="842"/>
                  </a:lnTo>
                  <a:lnTo>
                    <a:pt x="1209" y="865"/>
                  </a:lnTo>
                  <a:lnTo>
                    <a:pt x="1224" y="879"/>
                  </a:lnTo>
                  <a:lnTo>
                    <a:pt x="1249" y="898"/>
                  </a:lnTo>
                  <a:lnTo>
                    <a:pt x="1261" y="898"/>
                  </a:lnTo>
                  <a:lnTo>
                    <a:pt x="1231" y="879"/>
                  </a:lnTo>
                  <a:lnTo>
                    <a:pt x="1213" y="857"/>
                  </a:lnTo>
                  <a:lnTo>
                    <a:pt x="1209" y="842"/>
                  </a:lnTo>
                  <a:lnTo>
                    <a:pt x="1205" y="828"/>
                  </a:lnTo>
                  <a:lnTo>
                    <a:pt x="1209" y="813"/>
                  </a:lnTo>
                  <a:lnTo>
                    <a:pt x="1220" y="806"/>
                  </a:lnTo>
                  <a:lnTo>
                    <a:pt x="1235" y="787"/>
                  </a:lnTo>
                  <a:lnTo>
                    <a:pt x="1268" y="772"/>
                  </a:lnTo>
                  <a:lnTo>
                    <a:pt x="1323" y="757"/>
                  </a:lnTo>
                  <a:lnTo>
                    <a:pt x="1331" y="757"/>
                  </a:lnTo>
                  <a:lnTo>
                    <a:pt x="1335" y="757"/>
                  </a:lnTo>
                  <a:lnTo>
                    <a:pt x="1357" y="750"/>
                  </a:lnTo>
                  <a:lnTo>
                    <a:pt x="1427" y="743"/>
                  </a:lnTo>
                  <a:lnTo>
                    <a:pt x="1375" y="754"/>
                  </a:lnTo>
                  <a:lnTo>
                    <a:pt x="1338" y="765"/>
                  </a:lnTo>
                  <a:lnTo>
                    <a:pt x="1305" y="783"/>
                  </a:lnTo>
                  <a:lnTo>
                    <a:pt x="1290" y="794"/>
                  </a:lnTo>
                  <a:lnTo>
                    <a:pt x="1275" y="809"/>
                  </a:lnTo>
                  <a:lnTo>
                    <a:pt x="1261" y="835"/>
                  </a:lnTo>
                  <a:lnTo>
                    <a:pt x="1261" y="854"/>
                  </a:lnTo>
                  <a:lnTo>
                    <a:pt x="1264" y="857"/>
                  </a:lnTo>
                  <a:lnTo>
                    <a:pt x="1279" y="879"/>
                  </a:lnTo>
                  <a:lnTo>
                    <a:pt x="1309" y="898"/>
                  </a:lnTo>
                  <a:lnTo>
                    <a:pt x="1316" y="898"/>
                  </a:lnTo>
                  <a:lnTo>
                    <a:pt x="1286" y="879"/>
                  </a:lnTo>
                  <a:lnTo>
                    <a:pt x="1264" y="857"/>
                  </a:lnTo>
                  <a:lnTo>
                    <a:pt x="1264" y="850"/>
                  </a:lnTo>
                  <a:lnTo>
                    <a:pt x="1264" y="835"/>
                  </a:lnTo>
                  <a:lnTo>
                    <a:pt x="1279" y="809"/>
                  </a:lnTo>
                  <a:lnTo>
                    <a:pt x="1290" y="798"/>
                  </a:lnTo>
                  <a:lnTo>
                    <a:pt x="1309" y="787"/>
                  </a:lnTo>
                  <a:lnTo>
                    <a:pt x="1357" y="765"/>
                  </a:lnTo>
                  <a:lnTo>
                    <a:pt x="1401" y="750"/>
                  </a:lnTo>
                  <a:lnTo>
                    <a:pt x="1464" y="739"/>
                  </a:lnTo>
                  <a:lnTo>
                    <a:pt x="1505" y="735"/>
                  </a:lnTo>
                  <a:lnTo>
                    <a:pt x="1534" y="735"/>
                  </a:lnTo>
                  <a:lnTo>
                    <a:pt x="1486" y="743"/>
                  </a:lnTo>
                  <a:lnTo>
                    <a:pt x="1431" y="757"/>
                  </a:lnTo>
                  <a:lnTo>
                    <a:pt x="1371" y="772"/>
                  </a:lnTo>
                  <a:lnTo>
                    <a:pt x="1346" y="787"/>
                  </a:lnTo>
                  <a:lnTo>
                    <a:pt x="1323" y="809"/>
                  </a:lnTo>
                  <a:lnTo>
                    <a:pt x="1320" y="820"/>
                  </a:lnTo>
                  <a:lnTo>
                    <a:pt x="1309" y="839"/>
                  </a:lnTo>
                  <a:lnTo>
                    <a:pt x="1316" y="850"/>
                  </a:lnTo>
                  <a:lnTo>
                    <a:pt x="1320" y="857"/>
                  </a:lnTo>
                  <a:lnTo>
                    <a:pt x="1331" y="876"/>
                  </a:lnTo>
                  <a:lnTo>
                    <a:pt x="1364" y="898"/>
                  </a:lnTo>
                  <a:lnTo>
                    <a:pt x="1375" y="898"/>
                  </a:lnTo>
                  <a:lnTo>
                    <a:pt x="1364" y="894"/>
                  </a:lnTo>
                  <a:lnTo>
                    <a:pt x="1331" y="876"/>
                  </a:lnTo>
                  <a:lnTo>
                    <a:pt x="1320" y="857"/>
                  </a:lnTo>
                  <a:lnTo>
                    <a:pt x="1316" y="850"/>
                  </a:lnTo>
                  <a:lnTo>
                    <a:pt x="1316" y="835"/>
                  </a:lnTo>
                  <a:lnTo>
                    <a:pt x="1320" y="824"/>
                  </a:lnTo>
                  <a:lnTo>
                    <a:pt x="1323" y="813"/>
                  </a:lnTo>
                  <a:lnTo>
                    <a:pt x="1357" y="787"/>
                  </a:lnTo>
                  <a:lnTo>
                    <a:pt x="1390" y="769"/>
                  </a:lnTo>
                  <a:lnTo>
                    <a:pt x="1431" y="757"/>
                  </a:lnTo>
                  <a:lnTo>
                    <a:pt x="1471" y="750"/>
                  </a:lnTo>
                  <a:lnTo>
                    <a:pt x="1542" y="739"/>
                  </a:lnTo>
                  <a:lnTo>
                    <a:pt x="1571" y="735"/>
                  </a:lnTo>
                  <a:lnTo>
                    <a:pt x="1623" y="735"/>
                  </a:lnTo>
                  <a:lnTo>
                    <a:pt x="1527" y="750"/>
                  </a:lnTo>
                  <a:lnTo>
                    <a:pt x="1486" y="757"/>
                  </a:lnTo>
                  <a:lnTo>
                    <a:pt x="1445" y="769"/>
                  </a:lnTo>
                  <a:lnTo>
                    <a:pt x="1408" y="783"/>
                  </a:lnTo>
                  <a:lnTo>
                    <a:pt x="1390" y="798"/>
                  </a:lnTo>
                  <a:lnTo>
                    <a:pt x="1375" y="809"/>
                  </a:lnTo>
                  <a:lnTo>
                    <a:pt x="1364" y="835"/>
                  </a:lnTo>
                  <a:lnTo>
                    <a:pt x="1364" y="842"/>
                  </a:lnTo>
                  <a:lnTo>
                    <a:pt x="1371" y="857"/>
                  </a:lnTo>
                  <a:lnTo>
                    <a:pt x="1379" y="876"/>
                  </a:lnTo>
                  <a:lnTo>
                    <a:pt x="1416" y="898"/>
                  </a:lnTo>
                  <a:lnTo>
                    <a:pt x="1427" y="898"/>
                  </a:lnTo>
                  <a:lnTo>
                    <a:pt x="1386" y="876"/>
                  </a:lnTo>
                  <a:lnTo>
                    <a:pt x="1371" y="857"/>
                  </a:lnTo>
                  <a:lnTo>
                    <a:pt x="1371" y="842"/>
                  </a:lnTo>
                  <a:lnTo>
                    <a:pt x="1371" y="835"/>
                  </a:lnTo>
                  <a:lnTo>
                    <a:pt x="1379" y="813"/>
                  </a:lnTo>
                  <a:lnTo>
                    <a:pt x="1394" y="798"/>
                  </a:lnTo>
                  <a:lnTo>
                    <a:pt x="1416" y="783"/>
                  </a:lnTo>
                  <a:lnTo>
                    <a:pt x="1445" y="769"/>
                  </a:lnTo>
                  <a:lnTo>
                    <a:pt x="1486" y="757"/>
                  </a:lnTo>
                  <a:lnTo>
                    <a:pt x="1567" y="743"/>
                  </a:lnTo>
                  <a:lnTo>
                    <a:pt x="1645" y="735"/>
                  </a:lnTo>
                  <a:lnTo>
                    <a:pt x="1737" y="728"/>
                  </a:lnTo>
                  <a:lnTo>
                    <a:pt x="1756" y="735"/>
                  </a:lnTo>
                  <a:lnTo>
                    <a:pt x="1638" y="743"/>
                  </a:lnTo>
                  <a:lnTo>
                    <a:pt x="1567" y="757"/>
                  </a:lnTo>
                  <a:lnTo>
                    <a:pt x="1534" y="765"/>
                  </a:lnTo>
                  <a:lnTo>
                    <a:pt x="1512" y="772"/>
                  </a:lnTo>
                  <a:lnTo>
                    <a:pt x="1471" y="794"/>
                  </a:lnTo>
                  <a:lnTo>
                    <a:pt x="1445" y="820"/>
                  </a:lnTo>
                  <a:lnTo>
                    <a:pt x="1442" y="828"/>
                  </a:lnTo>
                  <a:lnTo>
                    <a:pt x="1434" y="842"/>
                  </a:lnTo>
                  <a:lnTo>
                    <a:pt x="1442" y="857"/>
                  </a:lnTo>
                  <a:lnTo>
                    <a:pt x="1449" y="868"/>
                  </a:lnTo>
                  <a:lnTo>
                    <a:pt x="1464" y="883"/>
                  </a:lnTo>
                  <a:lnTo>
                    <a:pt x="1490" y="894"/>
                  </a:lnTo>
                  <a:lnTo>
                    <a:pt x="1497" y="898"/>
                  </a:lnTo>
                  <a:lnTo>
                    <a:pt x="1505" y="898"/>
                  </a:lnTo>
                  <a:lnTo>
                    <a:pt x="1490" y="894"/>
                  </a:lnTo>
                  <a:lnTo>
                    <a:pt x="1471" y="879"/>
                  </a:lnTo>
                  <a:lnTo>
                    <a:pt x="1449" y="868"/>
                  </a:lnTo>
                  <a:lnTo>
                    <a:pt x="1442" y="857"/>
                  </a:lnTo>
                  <a:lnTo>
                    <a:pt x="1442" y="842"/>
                  </a:lnTo>
                  <a:lnTo>
                    <a:pt x="1442" y="828"/>
                  </a:lnTo>
                  <a:lnTo>
                    <a:pt x="1449" y="820"/>
                  </a:lnTo>
                  <a:lnTo>
                    <a:pt x="1475" y="798"/>
                  </a:lnTo>
                  <a:lnTo>
                    <a:pt x="1512" y="780"/>
                  </a:lnTo>
                  <a:lnTo>
                    <a:pt x="1545" y="765"/>
                  </a:lnTo>
                  <a:lnTo>
                    <a:pt x="1586" y="757"/>
                  </a:lnTo>
                  <a:lnTo>
                    <a:pt x="1671" y="743"/>
                  </a:lnTo>
                  <a:lnTo>
                    <a:pt x="1782" y="735"/>
                  </a:lnTo>
                  <a:lnTo>
                    <a:pt x="1882" y="739"/>
                  </a:lnTo>
                  <a:lnTo>
                    <a:pt x="1882" y="735"/>
                  </a:lnTo>
                  <a:lnTo>
                    <a:pt x="1797" y="728"/>
                  </a:lnTo>
                  <a:lnTo>
                    <a:pt x="1737" y="728"/>
                  </a:lnTo>
                  <a:lnTo>
                    <a:pt x="1652" y="728"/>
                  </a:lnTo>
                  <a:lnTo>
                    <a:pt x="1567" y="728"/>
                  </a:lnTo>
                  <a:lnTo>
                    <a:pt x="1560" y="728"/>
                  </a:lnTo>
                  <a:lnTo>
                    <a:pt x="1519" y="724"/>
                  </a:lnTo>
                  <a:lnTo>
                    <a:pt x="1501" y="717"/>
                  </a:lnTo>
                  <a:lnTo>
                    <a:pt x="1490" y="709"/>
                  </a:lnTo>
                  <a:lnTo>
                    <a:pt x="1497" y="702"/>
                  </a:lnTo>
                  <a:lnTo>
                    <a:pt x="1505" y="695"/>
                  </a:lnTo>
                  <a:lnTo>
                    <a:pt x="1582" y="680"/>
                  </a:lnTo>
                  <a:lnTo>
                    <a:pt x="1675" y="672"/>
                  </a:lnTo>
                  <a:lnTo>
                    <a:pt x="1822" y="669"/>
                  </a:lnTo>
                  <a:lnTo>
                    <a:pt x="1882" y="665"/>
                  </a:lnTo>
                  <a:lnTo>
                    <a:pt x="1941" y="658"/>
                  </a:lnTo>
                  <a:lnTo>
                    <a:pt x="2007" y="647"/>
                  </a:lnTo>
                  <a:lnTo>
                    <a:pt x="2077" y="632"/>
                  </a:lnTo>
                  <a:lnTo>
                    <a:pt x="2144" y="610"/>
                  </a:lnTo>
                  <a:lnTo>
                    <a:pt x="2170" y="595"/>
                  </a:lnTo>
                  <a:lnTo>
                    <a:pt x="2188" y="576"/>
                  </a:lnTo>
                  <a:lnTo>
                    <a:pt x="2207" y="558"/>
                  </a:lnTo>
                  <a:lnTo>
                    <a:pt x="2218" y="539"/>
                  </a:lnTo>
                  <a:lnTo>
                    <a:pt x="2225" y="525"/>
                  </a:lnTo>
                  <a:lnTo>
                    <a:pt x="2225" y="502"/>
                  </a:lnTo>
                  <a:lnTo>
                    <a:pt x="2214" y="477"/>
                  </a:lnTo>
                  <a:lnTo>
                    <a:pt x="2203" y="462"/>
                  </a:lnTo>
                  <a:lnTo>
                    <a:pt x="2188" y="454"/>
                  </a:lnTo>
                  <a:lnTo>
                    <a:pt x="2170" y="436"/>
                  </a:lnTo>
                  <a:lnTo>
                    <a:pt x="2137" y="421"/>
                  </a:lnTo>
                  <a:lnTo>
                    <a:pt x="2100" y="414"/>
                  </a:lnTo>
                  <a:lnTo>
                    <a:pt x="2048" y="399"/>
                  </a:lnTo>
                  <a:lnTo>
                    <a:pt x="1992" y="388"/>
                  </a:lnTo>
                  <a:lnTo>
                    <a:pt x="1922" y="377"/>
                  </a:lnTo>
                  <a:lnTo>
                    <a:pt x="1863" y="373"/>
                  </a:lnTo>
                  <a:lnTo>
                    <a:pt x="1782" y="373"/>
                  </a:lnTo>
                  <a:lnTo>
                    <a:pt x="1652" y="366"/>
                  </a:lnTo>
                  <a:lnTo>
                    <a:pt x="1652" y="373"/>
                  </a:lnTo>
                  <a:lnTo>
                    <a:pt x="1782" y="373"/>
                  </a:lnTo>
                  <a:lnTo>
                    <a:pt x="1863" y="377"/>
                  </a:lnTo>
                  <a:lnTo>
                    <a:pt x="1922" y="384"/>
                  </a:lnTo>
                  <a:lnTo>
                    <a:pt x="1992" y="392"/>
                  </a:lnTo>
                  <a:lnTo>
                    <a:pt x="2048" y="403"/>
                  </a:lnTo>
                  <a:lnTo>
                    <a:pt x="2100" y="414"/>
                  </a:lnTo>
                  <a:lnTo>
                    <a:pt x="2133" y="428"/>
                  </a:lnTo>
                  <a:lnTo>
                    <a:pt x="2163" y="443"/>
                  </a:lnTo>
                  <a:lnTo>
                    <a:pt x="2185" y="454"/>
                  </a:lnTo>
                  <a:lnTo>
                    <a:pt x="2203" y="469"/>
                  </a:lnTo>
                  <a:lnTo>
                    <a:pt x="2214" y="484"/>
                  </a:lnTo>
                  <a:lnTo>
                    <a:pt x="2218" y="502"/>
                  </a:lnTo>
                  <a:lnTo>
                    <a:pt x="2218" y="525"/>
                  </a:lnTo>
                  <a:lnTo>
                    <a:pt x="2214" y="539"/>
                  </a:lnTo>
                  <a:lnTo>
                    <a:pt x="2203" y="558"/>
                  </a:lnTo>
                  <a:lnTo>
                    <a:pt x="2188" y="576"/>
                  </a:lnTo>
                  <a:lnTo>
                    <a:pt x="2163" y="595"/>
                  </a:lnTo>
                  <a:lnTo>
                    <a:pt x="2137" y="610"/>
                  </a:lnTo>
                  <a:lnTo>
                    <a:pt x="2074" y="628"/>
                  </a:lnTo>
                  <a:lnTo>
                    <a:pt x="2004" y="643"/>
                  </a:lnTo>
                  <a:lnTo>
                    <a:pt x="1878" y="658"/>
                  </a:lnTo>
                  <a:lnTo>
                    <a:pt x="1822" y="665"/>
                  </a:lnTo>
                  <a:lnTo>
                    <a:pt x="1675" y="669"/>
                  </a:lnTo>
                  <a:lnTo>
                    <a:pt x="1575" y="680"/>
                  </a:lnTo>
                  <a:lnTo>
                    <a:pt x="1505" y="687"/>
                  </a:lnTo>
                  <a:lnTo>
                    <a:pt x="1490" y="698"/>
                  </a:lnTo>
                  <a:lnTo>
                    <a:pt x="1486" y="709"/>
                  </a:lnTo>
                  <a:lnTo>
                    <a:pt x="1490" y="717"/>
                  </a:lnTo>
                  <a:lnTo>
                    <a:pt x="1505" y="724"/>
                  </a:lnTo>
                  <a:lnTo>
                    <a:pt x="1534" y="728"/>
                  </a:lnTo>
                  <a:lnTo>
                    <a:pt x="1501" y="735"/>
                  </a:lnTo>
                  <a:lnTo>
                    <a:pt x="1464" y="735"/>
                  </a:lnTo>
                  <a:lnTo>
                    <a:pt x="1394" y="739"/>
                  </a:lnTo>
                  <a:lnTo>
                    <a:pt x="1320" y="724"/>
                  </a:lnTo>
                  <a:lnTo>
                    <a:pt x="1286" y="709"/>
                  </a:lnTo>
                  <a:lnTo>
                    <a:pt x="1275" y="702"/>
                  </a:lnTo>
                  <a:lnTo>
                    <a:pt x="1275" y="695"/>
                  </a:lnTo>
                  <a:lnTo>
                    <a:pt x="1275" y="687"/>
                  </a:lnTo>
                  <a:lnTo>
                    <a:pt x="1279" y="672"/>
                  </a:lnTo>
                  <a:lnTo>
                    <a:pt x="1286" y="665"/>
                  </a:lnTo>
                  <a:lnTo>
                    <a:pt x="1305" y="658"/>
                  </a:lnTo>
                  <a:lnTo>
                    <a:pt x="1331" y="647"/>
                  </a:lnTo>
                  <a:lnTo>
                    <a:pt x="1364" y="639"/>
                  </a:lnTo>
                  <a:lnTo>
                    <a:pt x="1527" y="624"/>
                  </a:lnTo>
                  <a:lnTo>
                    <a:pt x="1567" y="624"/>
                  </a:lnTo>
                  <a:lnTo>
                    <a:pt x="1656" y="617"/>
                  </a:lnTo>
                  <a:lnTo>
                    <a:pt x="1708" y="610"/>
                  </a:lnTo>
                  <a:lnTo>
                    <a:pt x="1752" y="599"/>
                  </a:lnTo>
                  <a:lnTo>
                    <a:pt x="1793" y="576"/>
                  </a:lnTo>
                  <a:lnTo>
                    <a:pt x="1808" y="562"/>
                  </a:lnTo>
                  <a:lnTo>
                    <a:pt x="1819" y="547"/>
                  </a:lnTo>
                  <a:lnTo>
                    <a:pt x="1822" y="532"/>
                  </a:lnTo>
                  <a:lnTo>
                    <a:pt x="1822" y="517"/>
                  </a:lnTo>
                  <a:lnTo>
                    <a:pt x="1811" y="499"/>
                  </a:lnTo>
                  <a:lnTo>
                    <a:pt x="1808" y="488"/>
                  </a:lnTo>
                  <a:lnTo>
                    <a:pt x="1793" y="473"/>
                  </a:lnTo>
                  <a:lnTo>
                    <a:pt x="1767" y="462"/>
                  </a:lnTo>
                  <a:lnTo>
                    <a:pt x="1741" y="454"/>
                  </a:lnTo>
                  <a:lnTo>
                    <a:pt x="1700" y="447"/>
                  </a:lnTo>
                  <a:lnTo>
                    <a:pt x="1652" y="436"/>
                  </a:lnTo>
                  <a:lnTo>
                    <a:pt x="1597" y="432"/>
                  </a:lnTo>
                  <a:lnTo>
                    <a:pt x="1527" y="428"/>
                  </a:lnTo>
                  <a:lnTo>
                    <a:pt x="1512" y="428"/>
                  </a:lnTo>
                  <a:lnTo>
                    <a:pt x="1471" y="421"/>
                  </a:lnTo>
                  <a:lnTo>
                    <a:pt x="1427" y="417"/>
                  </a:lnTo>
                  <a:lnTo>
                    <a:pt x="1375" y="403"/>
                  </a:lnTo>
                  <a:lnTo>
                    <a:pt x="1338" y="388"/>
                  </a:lnTo>
                  <a:lnTo>
                    <a:pt x="1335" y="384"/>
                  </a:lnTo>
                  <a:lnTo>
                    <a:pt x="1331" y="377"/>
                  </a:lnTo>
                  <a:lnTo>
                    <a:pt x="1335" y="366"/>
                  </a:lnTo>
                  <a:lnTo>
                    <a:pt x="1338" y="358"/>
                  </a:lnTo>
                  <a:lnTo>
                    <a:pt x="1349" y="351"/>
                  </a:lnTo>
                  <a:lnTo>
                    <a:pt x="1390" y="351"/>
                  </a:lnTo>
                  <a:lnTo>
                    <a:pt x="1379" y="358"/>
                  </a:lnTo>
                  <a:lnTo>
                    <a:pt x="1375" y="366"/>
                  </a:lnTo>
                  <a:lnTo>
                    <a:pt x="1379" y="373"/>
                  </a:lnTo>
                  <a:lnTo>
                    <a:pt x="1386" y="384"/>
                  </a:lnTo>
                  <a:lnTo>
                    <a:pt x="1420" y="392"/>
                  </a:lnTo>
                  <a:lnTo>
                    <a:pt x="1431" y="399"/>
                  </a:lnTo>
                  <a:lnTo>
                    <a:pt x="1460" y="406"/>
                  </a:lnTo>
                  <a:lnTo>
                    <a:pt x="1516" y="417"/>
                  </a:lnTo>
                  <a:lnTo>
                    <a:pt x="1604" y="421"/>
                  </a:lnTo>
                  <a:lnTo>
                    <a:pt x="1615" y="421"/>
                  </a:lnTo>
                  <a:lnTo>
                    <a:pt x="1741" y="432"/>
                  </a:lnTo>
                  <a:lnTo>
                    <a:pt x="1808" y="454"/>
                  </a:lnTo>
                  <a:lnTo>
                    <a:pt x="1852" y="462"/>
                  </a:lnTo>
                  <a:lnTo>
                    <a:pt x="1878" y="484"/>
                  </a:lnTo>
                  <a:lnTo>
                    <a:pt x="1893" y="502"/>
                  </a:lnTo>
                  <a:lnTo>
                    <a:pt x="1896" y="517"/>
                  </a:lnTo>
                  <a:lnTo>
                    <a:pt x="1896" y="528"/>
                  </a:lnTo>
                  <a:lnTo>
                    <a:pt x="1893" y="539"/>
                  </a:lnTo>
                  <a:lnTo>
                    <a:pt x="1878" y="554"/>
                  </a:lnTo>
                  <a:lnTo>
                    <a:pt x="1856" y="569"/>
                  </a:lnTo>
                  <a:lnTo>
                    <a:pt x="1811" y="587"/>
                  </a:lnTo>
                  <a:lnTo>
                    <a:pt x="1756" y="610"/>
                  </a:lnTo>
                  <a:lnTo>
                    <a:pt x="1697" y="624"/>
                  </a:lnTo>
                  <a:lnTo>
                    <a:pt x="1597" y="639"/>
                  </a:lnTo>
                  <a:lnTo>
                    <a:pt x="1553" y="643"/>
                  </a:lnTo>
                  <a:lnTo>
                    <a:pt x="1553" y="647"/>
                  </a:lnTo>
                  <a:lnTo>
                    <a:pt x="1601" y="643"/>
                  </a:lnTo>
                  <a:lnTo>
                    <a:pt x="1700" y="624"/>
                  </a:lnTo>
                  <a:lnTo>
                    <a:pt x="1763" y="613"/>
                  </a:lnTo>
                  <a:lnTo>
                    <a:pt x="1819" y="595"/>
                  </a:lnTo>
                  <a:lnTo>
                    <a:pt x="1863" y="569"/>
                  </a:lnTo>
                  <a:lnTo>
                    <a:pt x="1878" y="558"/>
                  </a:lnTo>
                  <a:lnTo>
                    <a:pt x="1893" y="543"/>
                  </a:lnTo>
                  <a:lnTo>
                    <a:pt x="1896" y="528"/>
                  </a:lnTo>
                  <a:lnTo>
                    <a:pt x="1896" y="517"/>
                  </a:lnTo>
                  <a:lnTo>
                    <a:pt x="1896" y="499"/>
                  </a:lnTo>
                  <a:lnTo>
                    <a:pt x="1882" y="484"/>
                  </a:lnTo>
                  <a:lnTo>
                    <a:pt x="1863" y="462"/>
                  </a:lnTo>
                  <a:lnTo>
                    <a:pt x="1822" y="454"/>
                  </a:lnTo>
                  <a:lnTo>
                    <a:pt x="1767" y="436"/>
                  </a:lnTo>
                  <a:lnTo>
                    <a:pt x="1848" y="443"/>
                  </a:lnTo>
                  <a:lnTo>
                    <a:pt x="1904" y="454"/>
                  </a:lnTo>
                  <a:lnTo>
                    <a:pt x="1941" y="469"/>
                  </a:lnTo>
                  <a:lnTo>
                    <a:pt x="1967" y="488"/>
                  </a:lnTo>
                  <a:lnTo>
                    <a:pt x="1981" y="506"/>
                  </a:lnTo>
                  <a:lnTo>
                    <a:pt x="1978" y="528"/>
                  </a:lnTo>
                  <a:lnTo>
                    <a:pt x="1967" y="547"/>
                  </a:lnTo>
                  <a:lnTo>
                    <a:pt x="1952" y="569"/>
                  </a:lnTo>
                  <a:lnTo>
                    <a:pt x="1919" y="587"/>
                  </a:lnTo>
                  <a:lnTo>
                    <a:pt x="1878" y="610"/>
                  </a:lnTo>
                  <a:lnTo>
                    <a:pt x="1837" y="624"/>
                  </a:lnTo>
                  <a:lnTo>
                    <a:pt x="1800" y="632"/>
                  </a:lnTo>
                  <a:lnTo>
                    <a:pt x="1745" y="639"/>
                  </a:lnTo>
                  <a:lnTo>
                    <a:pt x="1726" y="643"/>
                  </a:lnTo>
                  <a:lnTo>
                    <a:pt x="1771" y="643"/>
                  </a:lnTo>
                  <a:lnTo>
                    <a:pt x="1819" y="639"/>
                  </a:lnTo>
                  <a:lnTo>
                    <a:pt x="1907" y="628"/>
                  </a:lnTo>
                  <a:lnTo>
                    <a:pt x="1959" y="613"/>
                  </a:lnTo>
                  <a:lnTo>
                    <a:pt x="2007" y="595"/>
                  </a:lnTo>
                  <a:lnTo>
                    <a:pt x="2037" y="569"/>
                  </a:lnTo>
                  <a:lnTo>
                    <a:pt x="2052" y="554"/>
                  </a:lnTo>
                  <a:lnTo>
                    <a:pt x="2059" y="539"/>
                  </a:lnTo>
                  <a:lnTo>
                    <a:pt x="2059" y="525"/>
                  </a:lnTo>
                  <a:lnTo>
                    <a:pt x="2052" y="513"/>
                  </a:lnTo>
                  <a:lnTo>
                    <a:pt x="2044" y="491"/>
                  </a:lnTo>
                  <a:lnTo>
                    <a:pt x="2022" y="477"/>
                  </a:lnTo>
                  <a:lnTo>
                    <a:pt x="1981" y="458"/>
                  </a:lnTo>
                  <a:lnTo>
                    <a:pt x="1933" y="447"/>
                  </a:lnTo>
                  <a:lnTo>
                    <a:pt x="1852" y="436"/>
                  </a:lnTo>
                  <a:lnTo>
                    <a:pt x="1848" y="436"/>
                  </a:lnTo>
                  <a:lnTo>
                    <a:pt x="1841" y="436"/>
                  </a:lnTo>
                  <a:lnTo>
                    <a:pt x="1656" y="421"/>
                  </a:lnTo>
                  <a:lnTo>
                    <a:pt x="1545" y="406"/>
                  </a:lnTo>
                  <a:lnTo>
                    <a:pt x="1505" y="403"/>
                  </a:lnTo>
                  <a:lnTo>
                    <a:pt x="1479" y="392"/>
                  </a:lnTo>
                  <a:lnTo>
                    <a:pt x="1456" y="384"/>
                  </a:lnTo>
                  <a:lnTo>
                    <a:pt x="1442" y="373"/>
                  </a:lnTo>
                  <a:lnTo>
                    <a:pt x="1434" y="366"/>
                  </a:lnTo>
                  <a:lnTo>
                    <a:pt x="1442" y="351"/>
                  </a:lnTo>
                  <a:lnTo>
                    <a:pt x="1434" y="351"/>
                  </a:lnTo>
                  <a:lnTo>
                    <a:pt x="1431" y="358"/>
                  </a:lnTo>
                  <a:lnTo>
                    <a:pt x="1431" y="366"/>
                  </a:lnTo>
                  <a:lnTo>
                    <a:pt x="1442" y="377"/>
                  </a:lnTo>
                  <a:lnTo>
                    <a:pt x="1456" y="388"/>
                  </a:lnTo>
                  <a:lnTo>
                    <a:pt x="1479" y="399"/>
                  </a:lnTo>
                  <a:lnTo>
                    <a:pt x="1530" y="406"/>
                  </a:lnTo>
                  <a:lnTo>
                    <a:pt x="1612" y="421"/>
                  </a:lnTo>
                  <a:lnTo>
                    <a:pt x="1604" y="421"/>
                  </a:lnTo>
                  <a:lnTo>
                    <a:pt x="1516" y="417"/>
                  </a:lnTo>
                  <a:lnTo>
                    <a:pt x="1460" y="406"/>
                  </a:lnTo>
                  <a:lnTo>
                    <a:pt x="1431" y="399"/>
                  </a:lnTo>
                  <a:lnTo>
                    <a:pt x="1420" y="392"/>
                  </a:lnTo>
                  <a:lnTo>
                    <a:pt x="1386" y="377"/>
                  </a:lnTo>
                  <a:lnTo>
                    <a:pt x="1379" y="366"/>
                  </a:lnTo>
                  <a:lnTo>
                    <a:pt x="1390" y="358"/>
                  </a:lnTo>
                  <a:lnTo>
                    <a:pt x="1401" y="351"/>
                  </a:lnTo>
                  <a:lnTo>
                    <a:pt x="1693" y="343"/>
                  </a:lnTo>
                  <a:lnTo>
                    <a:pt x="1852" y="336"/>
                  </a:lnTo>
                  <a:lnTo>
                    <a:pt x="1978" y="332"/>
                  </a:lnTo>
                  <a:lnTo>
                    <a:pt x="2103" y="336"/>
                  </a:lnTo>
                  <a:lnTo>
                    <a:pt x="2325" y="347"/>
                  </a:lnTo>
                  <a:lnTo>
                    <a:pt x="2480" y="362"/>
                  </a:lnTo>
                  <a:lnTo>
                    <a:pt x="2547" y="373"/>
                  </a:lnTo>
                  <a:lnTo>
                    <a:pt x="2650" y="392"/>
                  </a:lnTo>
                  <a:lnTo>
                    <a:pt x="2687" y="403"/>
                  </a:lnTo>
                  <a:lnTo>
                    <a:pt x="2717" y="417"/>
                  </a:lnTo>
                  <a:lnTo>
                    <a:pt x="2739" y="428"/>
                  </a:lnTo>
                  <a:lnTo>
                    <a:pt x="2758" y="443"/>
                  </a:lnTo>
                  <a:lnTo>
                    <a:pt x="2765" y="454"/>
                  </a:lnTo>
                  <a:lnTo>
                    <a:pt x="2772" y="462"/>
                  </a:lnTo>
                  <a:lnTo>
                    <a:pt x="2772" y="473"/>
                  </a:lnTo>
                  <a:lnTo>
                    <a:pt x="2772" y="488"/>
                  </a:lnTo>
                  <a:lnTo>
                    <a:pt x="2761" y="506"/>
                  </a:lnTo>
                  <a:lnTo>
                    <a:pt x="2747" y="532"/>
                  </a:lnTo>
                  <a:lnTo>
                    <a:pt x="2735" y="543"/>
                  </a:lnTo>
                  <a:lnTo>
                    <a:pt x="2717" y="547"/>
                  </a:lnTo>
                  <a:lnTo>
                    <a:pt x="2669" y="569"/>
                  </a:lnTo>
                  <a:lnTo>
                    <a:pt x="2695" y="554"/>
                  </a:lnTo>
                  <a:lnTo>
                    <a:pt x="2717" y="532"/>
                  </a:lnTo>
                  <a:lnTo>
                    <a:pt x="2732" y="517"/>
                  </a:lnTo>
                  <a:lnTo>
                    <a:pt x="2735" y="502"/>
                  </a:lnTo>
                  <a:lnTo>
                    <a:pt x="2747" y="477"/>
                  </a:lnTo>
                  <a:lnTo>
                    <a:pt x="2747" y="469"/>
                  </a:lnTo>
                  <a:lnTo>
                    <a:pt x="2735" y="454"/>
                  </a:lnTo>
                  <a:lnTo>
                    <a:pt x="2724" y="447"/>
                  </a:lnTo>
                  <a:lnTo>
                    <a:pt x="2702" y="421"/>
                  </a:lnTo>
                  <a:lnTo>
                    <a:pt x="2662" y="406"/>
                  </a:lnTo>
                  <a:lnTo>
                    <a:pt x="2621" y="392"/>
                  </a:lnTo>
                  <a:lnTo>
                    <a:pt x="2547" y="377"/>
                  </a:lnTo>
                  <a:lnTo>
                    <a:pt x="2510" y="373"/>
                  </a:lnTo>
                  <a:lnTo>
                    <a:pt x="2510" y="377"/>
                  </a:lnTo>
                  <a:lnTo>
                    <a:pt x="2455" y="366"/>
                  </a:lnTo>
                  <a:lnTo>
                    <a:pt x="2384" y="358"/>
                  </a:lnTo>
                  <a:lnTo>
                    <a:pt x="2384" y="362"/>
                  </a:lnTo>
                  <a:lnTo>
                    <a:pt x="2270" y="351"/>
                  </a:lnTo>
                  <a:lnTo>
                    <a:pt x="2214" y="347"/>
                  </a:lnTo>
                  <a:lnTo>
                    <a:pt x="2214" y="351"/>
                  </a:lnTo>
                  <a:lnTo>
                    <a:pt x="2273" y="351"/>
                  </a:lnTo>
                  <a:lnTo>
                    <a:pt x="2410" y="373"/>
                  </a:lnTo>
                  <a:lnTo>
                    <a:pt x="2480" y="388"/>
                  </a:lnTo>
                  <a:lnTo>
                    <a:pt x="2551" y="406"/>
                  </a:lnTo>
                  <a:lnTo>
                    <a:pt x="2610" y="436"/>
                  </a:lnTo>
                  <a:lnTo>
                    <a:pt x="2636" y="454"/>
                  </a:lnTo>
                  <a:lnTo>
                    <a:pt x="2650" y="469"/>
                  </a:lnTo>
                  <a:lnTo>
                    <a:pt x="2654" y="484"/>
                  </a:lnTo>
                  <a:lnTo>
                    <a:pt x="2654" y="499"/>
                  </a:lnTo>
                  <a:lnTo>
                    <a:pt x="2647" y="517"/>
                  </a:lnTo>
                  <a:lnTo>
                    <a:pt x="2632" y="543"/>
                  </a:lnTo>
                  <a:lnTo>
                    <a:pt x="2606" y="562"/>
                  </a:lnTo>
                  <a:lnTo>
                    <a:pt x="2569" y="576"/>
                  </a:lnTo>
                  <a:lnTo>
                    <a:pt x="2525" y="595"/>
                  </a:lnTo>
                  <a:lnTo>
                    <a:pt x="2440" y="610"/>
                  </a:lnTo>
                  <a:lnTo>
                    <a:pt x="2473" y="587"/>
                  </a:lnTo>
                  <a:lnTo>
                    <a:pt x="2521" y="562"/>
                  </a:lnTo>
                  <a:lnTo>
                    <a:pt x="2540" y="543"/>
                  </a:lnTo>
                  <a:lnTo>
                    <a:pt x="2554" y="525"/>
                  </a:lnTo>
                  <a:lnTo>
                    <a:pt x="2565" y="499"/>
                  </a:lnTo>
                  <a:lnTo>
                    <a:pt x="2565" y="469"/>
                  </a:lnTo>
                  <a:lnTo>
                    <a:pt x="2554" y="458"/>
                  </a:lnTo>
                  <a:lnTo>
                    <a:pt x="2547" y="447"/>
                  </a:lnTo>
                  <a:lnTo>
                    <a:pt x="2525" y="432"/>
                  </a:lnTo>
                  <a:lnTo>
                    <a:pt x="2499" y="417"/>
                  </a:lnTo>
                  <a:lnTo>
                    <a:pt x="2466" y="403"/>
                  </a:lnTo>
                  <a:lnTo>
                    <a:pt x="2410" y="392"/>
                  </a:lnTo>
                  <a:lnTo>
                    <a:pt x="2344" y="384"/>
                  </a:lnTo>
                  <a:lnTo>
                    <a:pt x="2273" y="373"/>
                  </a:lnTo>
                  <a:lnTo>
                    <a:pt x="2214" y="366"/>
                  </a:lnTo>
                  <a:lnTo>
                    <a:pt x="2148" y="362"/>
                  </a:lnTo>
                  <a:lnTo>
                    <a:pt x="2148" y="366"/>
                  </a:lnTo>
                  <a:lnTo>
                    <a:pt x="2203" y="373"/>
                  </a:lnTo>
                  <a:lnTo>
                    <a:pt x="2325" y="384"/>
                  </a:lnTo>
                  <a:lnTo>
                    <a:pt x="2388" y="399"/>
                  </a:lnTo>
                  <a:lnTo>
                    <a:pt x="2451" y="417"/>
                  </a:lnTo>
                  <a:lnTo>
                    <a:pt x="2473" y="432"/>
                  </a:lnTo>
                  <a:lnTo>
                    <a:pt x="2495" y="447"/>
                  </a:lnTo>
                  <a:lnTo>
                    <a:pt x="2510" y="458"/>
                  </a:lnTo>
                  <a:lnTo>
                    <a:pt x="2525" y="477"/>
                  </a:lnTo>
                  <a:lnTo>
                    <a:pt x="2525" y="491"/>
                  </a:lnTo>
                  <a:lnTo>
                    <a:pt x="2514" y="525"/>
                  </a:lnTo>
                  <a:lnTo>
                    <a:pt x="2506" y="543"/>
                  </a:lnTo>
                  <a:lnTo>
                    <a:pt x="2484" y="562"/>
                  </a:lnTo>
                  <a:lnTo>
                    <a:pt x="2466" y="587"/>
                  </a:lnTo>
                  <a:lnTo>
                    <a:pt x="2425" y="610"/>
                  </a:lnTo>
                  <a:lnTo>
                    <a:pt x="2403" y="610"/>
                  </a:lnTo>
                  <a:lnTo>
                    <a:pt x="2303" y="617"/>
                  </a:lnTo>
                  <a:lnTo>
                    <a:pt x="2351" y="602"/>
                  </a:lnTo>
                  <a:lnTo>
                    <a:pt x="2384" y="584"/>
                  </a:lnTo>
                  <a:lnTo>
                    <a:pt x="2410" y="562"/>
                  </a:lnTo>
                  <a:lnTo>
                    <a:pt x="2429" y="539"/>
                  </a:lnTo>
                  <a:lnTo>
                    <a:pt x="2436" y="513"/>
                  </a:lnTo>
                  <a:lnTo>
                    <a:pt x="2440" y="491"/>
                  </a:lnTo>
                  <a:lnTo>
                    <a:pt x="2436" y="477"/>
                  </a:lnTo>
                  <a:lnTo>
                    <a:pt x="2421" y="458"/>
                  </a:lnTo>
                  <a:lnTo>
                    <a:pt x="2399" y="447"/>
                  </a:lnTo>
                  <a:lnTo>
                    <a:pt x="2344" y="421"/>
                  </a:lnTo>
                  <a:lnTo>
                    <a:pt x="2277" y="399"/>
                  </a:lnTo>
                  <a:lnTo>
                    <a:pt x="2203" y="384"/>
                  </a:lnTo>
                  <a:lnTo>
                    <a:pt x="2066" y="366"/>
                  </a:lnTo>
                  <a:lnTo>
                    <a:pt x="2004" y="362"/>
                  </a:lnTo>
                  <a:lnTo>
                    <a:pt x="2004" y="366"/>
                  </a:lnTo>
                  <a:lnTo>
                    <a:pt x="2118" y="384"/>
                  </a:lnTo>
                  <a:lnTo>
                    <a:pt x="2207" y="403"/>
                  </a:lnTo>
                  <a:lnTo>
                    <a:pt x="2277" y="421"/>
                  </a:lnTo>
                  <a:lnTo>
                    <a:pt x="2325" y="443"/>
                  </a:lnTo>
                  <a:lnTo>
                    <a:pt x="2355" y="454"/>
                  </a:lnTo>
                  <a:lnTo>
                    <a:pt x="2373" y="469"/>
                  </a:lnTo>
                  <a:lnTo>
                    <a:pt x="2384" y="484"/>
                  </a:lnTo>
                  <a:lnTo>
                    <a:pt x="2388" y="517"/>
                  </a:lnTo>
                  <a:lnTo>
                    <a:pt x="2384" y="543"/>
                  </a:lnTo>
                  <a:lnTo>
                    <a:pt x="2370" y="569"/>
                  </a:lnTo>
                  <a:lnTo>
                    <a:pt x="2351" y="587"/>
                  </a:lnTo>
                  <a:lnTo>
                    <a:pt x="2310" y="613"/>
                  </a:lnTo>
                  <a:lnTo>
                    <a:pt x="2296" y="617"/>
                  </a:lnTo>
                  <a:lnTo>
                    <a:pt x="2296" y="624"/>
                  </a:lnTo>
                  <a:lnTo>
                    <a:pt x="2159" y="639"/>
                  </a:lnTo>
                  <a:lnTo>
                    <a:pt x="2207" y="617"/>
                  </a:lnTo>
                  <a:lnTo>
                    <a:pt x="2244" y="595"/>
                  </a:lnTo>
                  <a:lnTo>
                    <a:pt x="2270" y="569"/>
                  </a:lnTo>
                  <a:lnTo>
                    <a:pt x="2284" y="543"/>
                  </a:lnTo>
                  <a:lnTo>
                    <a:pt x="2288" y="525"/>
                  </a:lnTo>
                  <a:lnTo>
                    <a:pt x="2296" y="506"/>
                  </a:lnTo>
                  <a:lnTo>
                    <a:pt x="2288" y="488"/>
                  </a:lnTo>
                  <a:lnTo>
                    <a:pt x="2284" y="473"/>
                  </a:lnTo>
                  <a:lnTo>
                    <a:pt x="2273" y="454"/>
                  </a:lnTo>
                  <a:lnTo>
                    <a:pt x="2255" y="443"/>
                  </a:lnTo>
                  <a:lnTo>
                    <a:pt x="2229" y="432"/>
                  </a:lnTo>
                  <a:lnTo>
                    <a:pt x="2174" y="406"/>
                  </a:lnTo>
                  <a:lnTo>
                    <a:pt x="2103" y="392"/>
                  </a:lnTo>
                  <a:lnTo>
                    <a:pt x="1978" y="373"/>
                  </a:lnTo>
                  <a:lnTo>
                    <a:pt x="1919" y="366"/>
                  </a:lnTo>
                  <a:lnTo>
                    <a:pt x="1911" y="373"/>
                  </a:lnTo>
                  <a:lnTo>
                    <a:pt x="1974" y="377"/>
                  </a:lnTo>
                  <a:lnTo>
                    <a:pt x="2100" y="399"/>
                  </a:lnTo>
                  <a:lnTo>
                    <a:pt x="2163" y="414"/>
                  </a:lnTo>
                  <a:lnTo>
                    <a:pt x="2225" y="432"/>
                  </a:lnTo>
                  <a:lnTo>
                    <a:pt x="2248" y="447"/>
                  </a:lnTo>
                  <a:lnTo>
                    <a:pt x="2270" y="458"/>
                  </a:lnTo>
                  <a:lnTo>
                    <a:pt x="2284" y="473"/>
                  </a:lnTo>
                  <a:lnTo>
                    <a:pt x="2288" y="488"/>
                  </a:lnTo>
                  <a:lnTo>
                    <a:pt x="2288" y="506"/>
                  </a:lnTo>
                  <a:lnTo>
                    <a:pt x="2284" y="525"/>
                  </a:lnTo>
                  <a:lnTo>
                    <a:pt x="2277" y="547"/>
                  </a:lnTo>
                  <a:lnTo>
                    <a:pt x="2262" y="573"/>
                  </a:lnTo>
                  <a:lnTo>
                    <a:pt x="2233" y="599"/>
                  </a:lnTo>
                  <a:lnTo>
                    <a:pt x="2199" y="617"/>
                  </a:lnTo>
                  <a:lnTo>
                    <a:pt x="2144" y="643"/>
                  </a:lnTo>
                  <a:lnTo>
                    <a:pt x="2089" y="647"/>
                  </a:lnTo>
                  <a:lnTo>
                    <a:pt x="2033" y="658"/>
                  </a:lnTo>
                  <a:lnTo>
                    <a:pt x="1989" y="669"/>
                  </a:lnTo>
                  <a:lnTo>
                    <a:pt x="1922" y="695"/>
                  </a:lnTo>
                  <a:lnTo>
                    <a:pt x="1893" y="709"/>
                  </a:lnTo>
                  <a:lnTo>
                    <a:pt x="1889" y="717"/>
                  </a:lnTo>
                  <a:lnTo>
                    <a:pt x="1882" y="728"/>
                  </a:lnTo>
                  <a:lnTo>
                    <a:pt x="1889" y="743"/>
                  </a:lnTo>
                  <a:lnTo>
                    <a:pt x="1893" y="750"/>
                  </a:lnTo>
                  <a:lnTo>
                    <a:pt x="1863" y="750"/>
                  </a:lnTo>
                  <a:lnTo>
                    <a:pt x="1778" y="757"/>
                  </a:lnTo>
                  <a:lnTo>
                    <a:pt x="1715" y="765"/>
                  </a:lnTo>
                  <a:lnTo>
                    <a:pt x="1671" y="772"/>
                  </a:lnTo>
                  <a:lnTo>
                    <a:pt x="1641" y="783"/>
                  </a:lnTo>
                  <a:lnTo>
                    <a:pt x="1623" y="794"/>
                  </a:lnTo>
                  <a:lnTo>
                    <a:pt x="1604" y="809"/>
                  </a:lnTo>
                  <a:lnTo>
                    <a:pt x="1597" y="824"/>
                  </a:lnTo>
                  <a:lnTo>
                    <a:pt x="1597" y="839"/>
                  </a:lnTo>
                  <a:lnTo>
                    <a:pt x="1597" y="854"/>
                  </a:lnTo>
                  <a:lnTo>
                    <a:pt x="1601" y="857"/>
                  </a:lnTo>
                  <a:lnTo>
                    <a:pt x="1623" y="879"/>
                  </a:lnTo>
                  <a:lnTo>
                    <a:pt x="1660" y="898"/>
                  </a:lnTo>
                  <a:lnTo>
                    <a:pt x="1671" y="898"/>
                  </a:lnTo>
                  <a:lnTo>
                    <a:pt x="1627" y="879"/>
                  </a:lnTo>
                  <a:lnTo>
                    <a:pt x="1604" y="857"/>
                  </a:lnTo>
                  <a:lnTo>
                    <a:pt x="1601" y="850"/>
                  </a:lnTo>
                  <a:lnTo>
                    <a:pt x="1597" y="839"/>
                  </a:lnTo>
                  <a:lnTo>
                    <a:pt x="1601" y="824"/>
                  </a:lnTo>
                  <a:lnTo>
                    <a:pt x="1612" y="809"/>
                  </a:lnTo>
                  <a:lnTo>
                    <a:pt x="1627" y="798"/>
                  </a:lnTo>
                  <a:lnTo>
                    <a:pt x="1645" y="787"/>
                  </a:lnTo>
                  <a:lnTo>
                    <a:pt x="1671" y="780"/>
                  </a:lnTo>
                  <a:lnTo>
                    <a:pt x="1715" y="769"/>
                  </a:lnTo>
                  <a:lnTo>
                    <a:pt x="1778" y="757"/>
                  </a:lnTo>
                  <a:lnTo>
                    <a:pt x="1863" y="754"/>
                  </a:lnTo>
                  <a:lnTo>
                    <a:pt x="1896" y="754"/>
                  </a:lnTo>
                  <a:lnTo>
                    <a:pt x="1919" y="757"/>
                  </a:lnTo>
                  <a:lnTo>
                    <a:pt x="1878" y="757"/>
                  </a:lnTo>
                  <a:lnTo>
                    <a:pt x="1811" y="765"/>
                  </a:lnTo>
                  <a:lnTo>
                    <a:pt x="1737" y="780"/>
                  </a:lnTo>
                  <a:lnTo>
                    <a:pt x="1708" y="787"/>
                  </a:lnTo>
                  <a:lnTo>
                    <a:pt x="1682" y="798"/>
                  </a:lnTo>
                  <a:lnTo>
                    <a:pt x="1671" y="813"/>
                  </a:lnTo>
                  <a:lnTo>
                    <a:pt x="1660" y="828"/>
                  </a:lnTo>
                  <a:lnTo>
                    <a:pt x="1656" y="842"/>
                  </a:lnTo>
                  <a:lnTo>
                    <a:pt x="1667" y="865"/>
                  </a:lnTo>
                  <a:lnTo>
                    <a:pt x="1686" y="883"/>
                  </a:lnTo>
                  <a:lnTo>
                    <a:pt x="1712" y="898"/>
                  </a:lnTo>
                  <a:lnTo>
                    <a:pt x="1723" y="898"/>
                  </a:lnTo>
                  <a:lnTo>
                    <a:pt x="1686" y="883"/>
                  </a:lnTo>
                  <a:lnTo>
                    <a:pt x="1667" y="865"/>
                  </a:lnTo>
                  <a:lnTo>
                    <a:pt x="1660" y="842"/>
                  </a:lnTo>
                  <a:lnTo>
                    <a:pt x="1667" y="828"/>
                  </a:lnTo>
                  <a:lnTo>
                    <a:pt x="1671" y="813"/>
                  </a:lnTo>
                  <a:lnTo>
                    <a:pt x="1686" y="806"/>
                  </a:lnTo>
                  <a:lnTo>
                    <a:pt x="1712" y="787"/>
                  </a:lnTo>
                  <a:lnTo>
                    <a:pt x="1745" y="780"/>
                  </a:lnTo>
                  <a:lnTo>
                    <a:pt x="1822" y="769"/>
                  </a:lnTo>
                  <a:lnTo>
                    <a:pt x="1893" y="765"/>
                  </a:lnTo>
                  <a:lnTo>
                    <a:pt x="1922" y="765"/>
                  </a:lnTo>
                  <a:lnTo>
                    <a:pt x="1922" y="757"/>
                  </a:lnTo>
                  <a:lnTo>
                    <a:pt x="1963" y="772"/>
                  </a:lnTo>
                  <a:lnTo>
                    <a:pt x="1870" y="772"/>
                  </a:lnTo>
                  <a:lnTo>
                    <a:pt x="1837" y="772"/>
                  </a:lnTo>
                  <a:lnTo>
                    <a:pt x="1797" y="780"/>
                  </a:lnTo>
                  <a:lnTo>
                    <a:pt x="1767" y="787"/>
                  </a:lnTo>
                  <a:lnTo>
                    <a:pt x="1730" y="809"/>
                  </a:lnTo>
                  <a:lnTo>
                    <a:pt x="1715" y="824"/>
                  </a:lnTo>
                  <a:lnTo>
                    <a:pt x="1712" y="835"/>
                  </a:lnTo>
                  <a:lnTo>
                    <a:pt x="1712" y="850"/>
                  </a:lnTo>
                  <a:lnTo>
                    <a:pt x="1715" y="865"/>
                  </a:lnTo>
                  <a:lnTo>
                    <a:pt x="1737" y="883"/>
                  </a:lnTo>
                  <a:lnTo>
                    <a:pt x="1771" y="898"/>
                  </a:lnTo>
                  <a:lnTo>
                    <a:pt x="1782" y="898"/>
                  </a:lnTo>
                  <a:lnTo>
                    <a:pt x="1741" y="879"/>
                  </a:lnTo>
                  <a:lnTo>
                    <a:pt x="1730" y="868"/>
                  </a:lnTo>
                  <a:lnTo>
                    <a:pt x="1715" y="857"/>
                  </a:lnTo>
                  <a:lnTo>
                    <a:pt x="1712" y="850"/>
                  </a:lnTo>
                  <a:lnTo>
                    <a:pt x="1715" y="835"/>
                  </a:lnTo>
                  <a:lnTo>
                    <a:pt x="1715" y="828"/>
                  </a:lnTo>
                  <a:lnTo>
                    <a:pt x="1737" y="809"/>
                  </a:lnTo>
                  <a:lnTo>
                    <a:pt x="1771" y="794"/>
                  </a:lnTo>
                  <a:lnTo>
                    <a:pt x="1797" y="783"/>
                  </a:lnTo>
                  <a:lnTo>
                    <a:pt x="1837" y="780"/>
                  </a:lnTo>
                  <a:lnTo>
                    <a:pt x="1878" y="772"/>
                  </a:lnTo>
                  <a:lnTo>
                    <a:pt x="1978" y="780"/>
                  </a:lnTo>
                  <a:lnTo>
                    <a:pt x="1922" y="780"/>
                  </a:lnTo>
                  <a:lnTo>
                    <a:pt x="1852" y="787"/>
                  </a:lnTo>
                  <a:lnTo>
                    <a:pt x="1822" y="798"/>
                  </a:lnTo>
                  <a:lnTo>
                    <a:pt x="1793" y="809"/>
                  </a:lnTo>
                  <a:lnTo>
                    <a:pt x="1771" y="824"/>
                  </a:lnTo>
                  <a:lnTo>
                    <a:pt x="1763" y="839"/>
                  </a:lnTo>
                  <a:lnTo>
                    <a:pt x="1763" y="842"/>
                  </a:lnTo>
                  <a:lnTo>
                    <a:pt x="1767" y="857"/>
                  </a:lnTo>
                  <a:lnTo>
                    <a:pt x="1778" y="865"/>
                  </a:lnTo>
                  <a:lnTo>
                    <a:pt x="1785" y="879"/>
                  </a:lnTo>
                  <a:lnTo>
                    <a:pt x="1811" y="891"/>
                  </a:lnTo>
                  <a:lnTo>
                    <a:pt x="1837" y="898"/>
                  </a:lnTo>
                  <a:lnTo>
                    <a:pt x="1852" y="898"/>
                  </a:lnTo>
                  <a:lnTo>
                    <a:pt x="1800" y="879"/>
                  </a:lnTo>
                  <a:lnTo>
                    <a:pt x="1778" y="857"/>
                  </a:lnTo>
                  <a:lnTo>
                    <a:pt x="1767" y="842"/>
                  </a:lnTo>
                  <a:lnTo>
                    <a:pt x="1767" y="839"/>
                  </a:lnTo>
                  <a:lnTo>
                    <a:pt x="1771" y="828"/>
                  </a:lnTo>
                  <a:lnTo>
                    <a:pt x="1782" y="820"/>
                  </a:lnTo>
                  <a:lnTo>
                    <a:pt x="1808" y="809"/>
                  </a:lnTo>
                  <a:lnTo>
                    <a:pt x="1848" y="798"/>
                  </a:lnTo>
                  <a:lnTo>
                    <a:pt x="1889" y="787"/>
                  </a:lnTo>
                  <a:lnTo>
                    <a:pt x="1963" y="783"/>
                  </a:lnTo>
                  <a:lnTo>
                    <a:pt x="1996" y="780"/>
                  </a:lnTo>
                  <a:lnTo>
                    <a:pt x="2018" y="783"/>
                  </a:lnTo>
                  <a:lnTo>
                    <a:pt x="2074" y="787"/>
                  </a:lnTo>
                  <a:lnTo>
                    <a:pt x="2037" y="798"/>
                  </a:lnTo>
                  <a:lnTo>
                    <a:pt x="2018" y="820"/>
                  </a:lnTo>
                  <a:lnTo>
                    <a:pt x="2007" y="835"/>
                  </a:lnTo>
                  <a:lnTo>
                    <a:pt x="2007" y="839"/>
                  </a:lnTo>
                  <a:lnTo>
                    <a:pt x="2007" y="857"/>
                  </a:lnTo>
                  <a:lnTo>
                    <a:pt x="2018" y="876"/>
                  </a:lnTo>
                  <a:lnTo>
                    <a:pt x="2029" y="891"/>
                  </a:lnTo>
                  <a:lnTo>
                    <a:pt x="2044" y="898"/>
                  </a:lnTo>
                  <a:lnTo>
                    <a:pt x="2052" y="898"/>
                  </a:lnTo>
                  <a:lnTo>
                    <a:pt x="2037" y="891"/>
                  </a:lnTo>
                  <a:lnTo>
                    <a:pt x="2022" y="876"/>
                  </a:lnTo>
                  <a:lnTo>
                    <a:pt x="2011" y="857"/>
                  </a:lnTo>
                  <a:lnTo>
                    <a:pt x="2007" y="839"/>
                  </a:lnTo>
                  <a:lnTo>
                    <a:pt x="2011" y="835"/>
                  </a:lnTo>
                  <a:lnTo>
                    <a:pt x="2029" y="820"/>
                  </a:lnTo>
                  <a:lnTo>
                    <a:pt x="2052" y="798"/>
                  </a:lnTo>
                  <a:lnTo>
                    <a:pt x="2074" y="794"/>
                  </a:lnTo>
                  <a:lnTo>
                    <a:pt x="2092" y="787"/>
                  </a:lnTo>
                  <a:lnTo>
                    <a:pt x="2137" y="787"/>
                  </a:lnTo>
                  <a:lnTo>
                    <a:pt x="2103" y="806"/>
                  </a:lnTo>
                  <a:lnTo>
                    <a:pt x="2085" y="813"/>
                  </a:lnTo>
                  <a:lnTo>
                    <a:pt x="2074" y="828"/>
                  </a:lnTo>
                  <a:lnTo>
                    <a:pt x="2063" y="842"/>
                  </a:lnTo>
                  <a:lnTo>
                    <a:pt x="2066" y="857"/>
                  </a:lnTo>
                  <a:lnTo>
                    <a:pt x="2074" y="876"/>
                  </a:lnTo>
                  <a:lnTo>
                    <a:pt x="2103" y="898"/>
                  </a:lnTo>
                  <a:lnTo>
                    <a:pt x="2107" y="898"/>
                  </a:lnTo>
                  <a:lnTo>
                    <a:pt x="2089" y="883"/>
                  </a:lnTo>
                  <a:lnTo>
                    <a:pt x="2077" y="868"/>
                  </a:lnTo>
                  <a:lnTo>
                    <a:pt x="2066" y="857"/>
                  </a:lnTo>
                  <a:lnTo>
                    <a:pt x="2066" y="842"/>
                  </a:lnTo>
                  <a:lnTo>
                    <a:pt x="2074" y="828"/>
                  </a:lnTo>
                  <a:lnTo>
                    <a:pt x="2100" y="809"/>
                  </a:lnTo>
                  <a:lnTo>
                    <a:pt x="2122" y="798"/>
                  </a:lnTo>
                  <a:lnTo>
                    <a:pt x="2159" y="787"/>
                  </a:lnTo>
                  <a:lnTo>
                    <a:pt x="2188" y="787"/>
                  </a:lnTo>
                  <a:lnTo>
                    <a:pt x="2296" y="787"/>
                  </a:lnTo>
                  <a:lnTo>
                    <a:pt x="2255" y="806"/>
                  </a:lnTo>
                  <a:lnTo>
                    <a:pt x="2240" y="813"/>
                  </a:lnTo>
                  <a:lnTo>
                    <a:pt x="2225" y="835"/>
                  </a:lnTo>
                  <a:lnTo>
                    <a:pt x="2225" y="850"/>
                  </a:lnTo>
                  <a:lnTo>
                    <a:pt x="2233" y="868"/>
                  </a:lnTo>
                  <a:lnTo>
                    <a:pt x="2270" y="898"/>
                  </a:lnTo>
                  <a:lnTo>
                    <a:pt x="2277" y="898"/>
                  </a:lnTo>
                  <a:lnTo>
                    <a:pt x="2248" y="879"/>
                  </a:lnTo>
                  <a:lnTo>
                    <a:pt x="2240" y="868"/>
                  </a:lnTo>
                  <a:lnTo>
                    <a:pt x="2229" y="850"/>
                  </a:lnTo>
                  <a:lnTo>
                    <a:pt x="2229" y="835"/>
                  </a:lnTo>
                  <a:lnTo>
                    <a:pt x="2233" y="824"/>
                  </a:lnTo>
                  <a:lnTo>
                    <a:pt x="2244" y="813"/>
                  </a:lnTo>
                  <a:lnTo>
                    <a:pt x="2270" y="798"/>
                  </a:lnTo>
                  <a:lnTo>
                    <a:pt x="2303" y="787"/>
                  </a:lnTo>
                  <a:lnTo>
                    <a:pt x="2325" y="787"/>
                  </a:lnTo>
                  <a:lnTo>
                    <a:pt x="2381" y="787"/>
                  </a:lnTo>
                  <a:lnTo>
                    <a:pt x="2329" y="809"/>
                  </a:lnTo>
                  <a:lnTo>
                    <a:pt x="2303" y="824"/>
                  </a:lnTo>
                  <a:lnTo>
                    <a:pt x="2296" y="842"/>
                  </a:lnTo>
                  <a:lnTo>
                    <a:pt x="2296" y="857"/>
                  </a:lnTo>
                  <a:lnTo>
                    <a:pt x="2296" y="868"/>
                  </a:lnTo>
                  <a:lnTo>
                    <a:pt x="2303" y="879"/>
                  </a:lnTo>
                  <a:lnTo>
                    <a:pt x="2325" y="898"/>
                  </a:lnTo>
                  <a:lnTo>
                    <a:pt x="2329" y="898"/>
                  </a:lnTo>
                  <a:lnTo>
                    <a:pt x="2303" y="876"/>
                  </a:lnTo>
                  <a:lnTo>
                    <a:pt x="2299" y="868"/>
                  </a:lnTo>
                  <a:lnTo>
                    <a:pt x="2296" y="857"/>
                  </a:lnTo>
                  <a:lnTo>
                    <a:pt x="2296" y="842"/>
                  </a:lnTo>
                  <a:lnTo>
                    <a:pt x="2310" y="828"/>
                  </a:lnTo>
                  <a:lnTo>
                    <a:pt x="2329" y="813"/>
                  </a:lnTo>
                  <a:lnTo>
                    <a:pt x="2355" y="798"/>
                  </a:lnTo>
                  <a:lnTo>
                    <a:pt x="2395" y="787"/>
                  </a:lnTo>
                  <a:lnTo>
                    <a:pt x="2451" y="783"/>
                  </a:lnTo>
                  <a:lnTo>
                    <a:pt x="2395" y="809"/>
                  </a:lnTo>
                  <a:lnTo>
                    <a:pt x="2370" y="824"/>
                  </a:lnTo>
                  <a:lnTo>
                    <a:pt x="2358" y="835"/>
                  </a:lnTo>
                  <a:lnTo>
                    <a:pt x="2351" y="850"/>
                  </a:lnTo>
                  <a:lnTo>
                    <a:pt x="2351" y="865"/>
                  </a:lnTo>
                  <a:lnTo>
                    <a:pt x="2358" y="883"/>
                  </a:lnTo>
                  <a:lnTo>
                    <a:pt x="2381" y="898"/>
                  </a:lnTo>
                  <a:lnTo>
                    <a:pt x="2388" y="898"/>
                  </a:lnTo>
                  <a:lnTo>
                    <a:pt x="2366" y="879"/>
                  </a:lnTo>
                  <a:lnTo>
                    <a:pt x="2355" y="865"/>
                  </a:lnTo>
                  <a:lnTo>
                    <a:pt x="2355" y="850"/>
                  </a:lnTo>
                  <a:lnTo>
                    <a:pt x="2366" y="835"/>
                  </a:lnTo>
                  <a:lnTo>
                    <a:pt x="2381" y="824"/>
                  </a:lnTo>
                  <a:lnTo>
                    <a:pt x="2414" y="806"/>
                  </a:lnTo>
                  <a:lnTo>
                    <a:pt x="2466" y="783"/>
                  </a:lnTo>
                  <a:lnTo>
                    <a:pt x="2514" y="783"/>
                  </a:lnTo>
                  <a:lnTo>
                    <a:pt x="2580" y="783"/>
                  </a:lnTo>
                  <a:lnTo>
                    <a:pt x="2536" y="794"/>
                  </a:lnTo>
                  <a:lnTo>
                    <a:pt x="2506" y="806"/>
                  </a:lnTo>
                  <a:lnTo>
                    <a:pt x="2480" y="813"/>
                  </a:lnTo>
                  <a:lnTo>
                    <a:pt x="2443" y="835"/>
                  </a:lnTo>
                  <a:lnTo>
                    <a:pt x="2436" y="842"/>
                  </a:lnTo>
                  <a:lnTo>
                    <a:pt x="2429" y="854"/>
                  </a:lnTo>
                  <a:lnTo>
                    <a:pt x="2425" y="868"/>
                  </a:lnTo>
                  <a:lnTo>
                    <a:pt x="2429" y="879"/>
                  </a:lnTo>
                  <a:lnTo>
                    <a:pt x="2436" y="891"/>
                  </a:lnTo>
                  <a:lnTo>
                    <a:pt x="2443" y="898"/>
                  </a:lnTo>
                  <a:lnTo>
                    <a:pt x="2451" y="898"/>
                  </a:lnTo>
                  <a:lnTo>
                    <a:pt x="2440" y="883"/>
                  </a:lnTo>
                  <a:lnTo>
                    <a:pt x="2436" y="879"/>
                  </a:lnTo>
                  <a:lnTo>
                    <a:pt x="2429" y="868"/>
                  </a:lnTo>
                  <a:lnTo>
                    <a:pt x="2429" y="854"/>
                  </a:lnTo>
                  <a:lnTo>
                    <a:pt x="2436" y="842"/>
                  </a:lnTo>
                  <a:lnTo>
                    <a:pt x="2443" y="835"/>
                  </a:lnTo>
                  <a:lnTo>
                    <a:pt x="2480" y="820"/>
                  </a:lnTo>
                  <a:lnTo>
                    <a:pt x="2510" y="806"/>
                  </a:lnTo>
                  <a:lnTo>
                    <a:pt x="2551" y="794"/>
                  </a:lnTo>
                  <a:lnTo>
                    <a:pt x="2606" y="783"/>
                  </a:lnTo>
                  <a:lnTo>
                    <a:pt x="2606" y="780"/>
                  </a:lnTo>
                  <a:lnTo>
                    <a:pt x="2928" y="772"/>
                  </a:lnTo>
                  <a:lnTo>
                    <a:pt x="2991" y="772"/>
                  </a:lnTo>
                  <a:lnTo>
                    <a:pt x="2987" y="772"/>
                  </a:lnTo>
                  <a:lnTo>
                    <a:pt x="2917" y="772"/>
                  </a:lnTo>
                  <a:lnTo>
                    <a:pt x="2872" y="780"/>
                  </a:lnTo>
                  <a:lnTo>
                    <a:pt x="2872" y="772"/>
                  </a:lnTo>
                  <a:lnTo>
                    <a:pt x="2765" y="783"/>
                  </a:lnTo>
                  <a:lnTo>
                    <a:pt x="2687" y="798"/>
                  </a:lnTo>
                  <a:lnTo>
                    <a:pt x="2636" y="809"/>
                  </a:lnTo>
                  <a:lnTo>
                    <a:pt x="2617" y="813"/>
                  </a:lnTo>
                  <a:lnTo>
                    <a:pt x="2577" y="835"/>
                  </a:lnTo>
                  <a:lnTo>
                    <a:pt x="2562" y="842"/>
                  </a:lnTo>
                  <a:lnTo>
                    <a:pt x="2551" y="857"/>
                  </a:lnTo>
                  <a:lnTo>
                    <a:pt x="2547" y="879"/>
                  </a:lnTo>
                  <a:lnTo>
                    <a:pt x="2547" y="883"/>
                  </a:lnTo>
                  <a:lnTo>
                    <a:pt x="2554" y="898"/>
                  </a:lnTo>
                  <a:lnTo>
                    <a:pt x="2562" y="898"/>
                  </a:lnTo>
                  <a:lnTo>
                    <a:pt x="2551" y="883"/>
                  </a:lnTo>
                  <a:lnTo>
                    <a:pt x="2551" y="879"/>
                  </a:lnTo>
                  <a:lnTo>
                    <a:pt x="2554" y="857"/>
                  </a:lnTo>
                  <a:lnTo>
                    <a:pt x="2562" y="842"/>
                  </a:lnTo>
                  <a:lnTo>
                    <a:pt x="2577" y="835"/>
                  </a:lnTo>
                  <a:lnTo>
                    <a:pt x="2617" y="820"/>
                  </a:lnTo>
                  <a:lnTo>
                    <a:pt x="2676" y="806"/>
                  </a:lnTo>
                  <a:lnTo>
                    <a:pt x="2747" y="787"/>
                  </a:lnTo>
                  <a:lnTo>
                    <a:pt x="2835" y="780"/>
                  </a:lnTo>
                  <a:lnTo>
                    <a:pt x="2739" y="794"/>
                  </a:lnTo>
                  <a:lnTo>
                    <a:pt x="2680" y="806"/>
                  </a:lnTo>
                  <a:lnTo>
                    <a:pt x="2639" y="820"/>
                  </a:lnTo>
                  <a:lnTo>
                    <a:pt x="2599" y="839"/>
                  </a:lnTo>
                  <a:lnTo>
                    <a:pt x="2591" y="854"/>
                  </a:lnTo>
                  <a:lnTo>
                    <a:pt x="2584" y="865"/>
                  </a:lnTo>
                  <a:lnTo>
                    <a:pt x="2591" y="883"/>
                  </a:lnTo>
                  <a:lnTo>
                    <a:pt x="2595" y="898"/>
                  </a:lnTo>
                  <a:lnTo>
                    <a:pt x="2599" y="898"/>
                  </a:lnTo>
                  <a:lnTo>
                    <a:pt x="2595" y="883"/>
                  </a:lnTo>
                  <a:lnTo>
                    <a:pt x="2591" y="865"/>
                  </a:lnTo>
                  <a:lnTo>
                    <a:pt x="2595" y="854"/>
                  </a:lnTo>
                  <a:lnTo>
                    <a:pt x="2606" y="842"/>
                  </a:lnTo>
                  <a:lnTo>
                    <a:pt x="2639" y="824"/>
                  </a:lnTo>
                  <a:lnTo>
                    <a:pt x="2654" y="820"/>
                  </a:lnTo>
                  <a:lnTo>
                    <a:pt x="2702" y="806"/>
                  </a:lnTo>
                  <a:lnTo>
                    <a:pt x="2787" y="787"/>
                  </a:lnTo>
                  <a:lnTo>
                    <a:pt x="2917" y="780"/>
                  </a:lnTo>
                  <a:lnTo>
                    <a:pt x="2987" y="780"/>
                  </a:lnTo>
                  <a:lnTo>
                    <a:pt x="3016" y="772"/>
                  </a:lnTo>
                  <a:lnTo>
                    <a:pt x="3098" y="780"/>
                  </a:lnTo>
                  <a:lnTo>
                    <a:pt x="3157" y="787"/>
                  </a:lnTo>
                  <a:lnTo>
                    <a:pt x="3201" y="798"/>
                  </a:lnTo>
                  <a:lnTo>
                    <a:pt x="3223" y="809"/>
                  </a:lnTo>
                  <a:lnTo>
                    <a:pt x="3153" y="798"/>
                  </a:lnTo>
                  <a:lnTo>
                    <a:pt x="3101" y="794"/>
                  </a:lnTo>
                  <a:lnTo>
                    <a:pt x="3053" y="798"/>
                  </a:lnTo>
                  <a:lnTo>
                    <a:pt x="3053" y="794"/>
                  </a:lnTo>
                  <a:lnTo>
                    <a:pt x="3002" y="794"/>
                  </a:lnTo>
                  <a:lnTo>
                    <a:pt x="2898" y="794"/>
                  </a:lnTo>
                  <a:lnTo>
                    <a:pt x="2780" y="806"/>
                  </a:lnTo>
                  <a:lnTo>
                    <a:pt x="2732" y="813"/>
                  </a:lnTo>
                  <a:lnTo>
                    <a:pt x="2695" y="828"/>
                  </a:lnTo>
                  <a:lnTo>
                    <a:pt x="2665" y="850"/>
                  </a:lnTo>
                  <a:lnTo>
                    <a:pt x="2647" y="865"/>
                  </a:lnTo>
                  <a:lnTo>
                    <a:pt x="2639" y="879"/>
                  </a:lnTo>
                  <a:lnTo>
                    <a:pt x="2639" y="891"/>
                  </a:lnTo>
                  <a:lnTo>
                    <a:pt x="2639" y="898"/>
                  </a:lnTo>
                  <a:lnTo>
                    <a:pt x="2647" y="898"/>
                  </a:lnTo>
                  <a:lnTo>
                    <a:pt x="2639" y="891"/>
                  </a:lnTo>
                  <a:lnTo>
                    <a:pt x="2647" y="879"/>
                  </a:lnTo>
                  <a:lnTo>
                    <a:pt x="2650" y="868"/>
                  </a:lnTo>
                  <a:lnTo>
                    <a:pt x="2669" y="850"/>
                  </a:lnTo>
                  <a:lnTo>
                    <a:pt x="2695" y="835"/>
                  </a:lnTo>
                  <a:lnTo>
                    <a:pt x="2732" y="820"/>
                  </a:lnTo>
                  <a:lnTo>
                    <a:pt x="2776" y="809"/>
                  </a:lnTo>
                  <a:lnTo>
                    <a:pt x="2876" y="798"/>
                  </a:lnTo>
                  <a:lnTo>
                    <a:pt x="2976" y="798"/>
                  </a:lnTo>
                  <a:lnTo>
                    <a:pt x="3042" y="798"/>
                  </a:lnTo>
                  <a:lnTo>
                    <a:pt x="2972" y="806"/>
                  </a:lnTo>
                  <a:lnTo>
                    <a:pt x="2920" y="820"/>
                  </a:lnTo>
                  <a:lnTo>
                    <a:pt x="2920" y="813"/>
                  </a:lnTo>
                  <a:lnTo>
                    <a:pt x="2850" y="820"/>
                  </a:lnTo>
                  <a:lnTo>
                    <a:pt x="2802" y="820"/>
                  </a:lnTo>
                  <a:lnTo>
                    <a:pt x="2761" y="824"/>
                  </a:lnTo>
                  <a:lnTo>
                    <a:pt x="2732" y="835"/>
                  </a:lnTo>
                  <a:lnTo>
                    <a:pt x="2706" y="850"/>
                  </a:lnTo>
                  <a:lnTo>
                    <a:pt x="2680" y="868"/>
                  </a:lnTo>
                  <a:lnTo>
                    <a:pt x="2676" y="879"/>
                  </a:lnTo>
                  <a:lnTo>
                    <a:pt x="2676" y="898"/>
                  </a:lnTo>
                  <a:lnTo>
                    <a:pt x="2680" y="898"/>
                  </a:lnTo>
                  <a:lnTo>
                    <a:pt x="2680" y="883"/>
                  </a:lnTo>
                  <a:lnTo>
                    <a:pt x="2687" y="876"/>
                  </a:lnTo>
                  <a:lnTo>
                    <a:pt x="2710" y="850"/>
                  </a:lnTo>
                  <a:lnTo>
                    <a:pt x="2732" y="839"/>
                  </a:lnTo>
                  <a:lnTo>
                    <a:pt x="2761" y="828"/>
                  </a:lnTo>
                  <a:lnTo>
                    <a:pt x="2802" y="824"/>
                  </a:lnTo>
                  <a:lnTo>
                    <a:pt x="2850" y="820"/>
                  </a:lnTo>
                  <a:lnTo>
                    <a:pt x="2913" y="820"/>
                  </a:lnTo>
                  <a:lnTo>
                    <a:pt x="2865" y="842"/>
                  </a:lnTo>
                  <a:lnTo>
                    <a:pt x="2835" y="865"/>
                  </a:lnTo>
                  <a:lnTo>
                    <a:pt x="2828" y="883"/>
                  </a:lnTo>
                  <a:lnTo>
                    <a:pt x="2820" y="894"/>
                  </a:lnTo>
                  <a:lnTo>
                    <a:pt x="2820" y="898"/>
                  </a:lnTo>
                  <a:lnTo>
                    <a:pt x="2828" y="898"/>
                  </a:lnTo>
                  <a:lnTo>
                    <a:pt x="2828" y="894"/>
                  </a:lnTo>
                  <a:lnTo>
                    <a:pt x="2832" y="879"/>
                  </a:lnTo>
                  <a:lnTo>
                    <a:pt x="2843" y="865"/>
                  </a:lnTo>
                  <a:lnTo>
                    <a:pt x="2861" y="850"/>
                  </a:lnTo>
                  <a:lnTo>
                    <a:pt x="2887" y="835"/>
                  </a:lnTo>
                  <a:lnTo>
                    <a:pt x="2928" y="820"/>
                  </a:lnTo>
                  <a:lnTo>
                    <a:pt x="2976" y="809"/>
                  </a:lnTo>
                  <a:lnTo>
                    <a:pt x="3046" y="798"/>
                  </a:lnTo>
                  <a:lnTo>
                    <a:pt x="3094" y="798"/>
                  </a:lnTo>
                  <a:lnTo>
                    <a:pt x="3149" y="798"/>
                  </a:lnTo>
                  <a:lnTo>
                    <a:pt x="3227" y="813"/>
                  </a:lnTo>
                  <a:lnTo>
                    <a:pt x="3227" y="809"/>
                  </a:lnTo>
                  <a:lnTo>
                    <a:pt x="3249" y="824"/>
                  </a:lnTo>
                  <a:lnTo>
                    <a:pt x="3209" y="820"/>
                  </a:lnTo>
                  <a:lnTo>
                    <a:pt x="3194" y="820"/>
                  </a:lnTo>
                  <a:lnTo>
                    <a:pt x="3098" y="813"/>
                  </a:lnTo>
                  <a:lnTo>
                    <a:pt x="3024" y="820"/>
                  </a:lnTo>
                  <a:lnTo>
                    <a:pt x="2972" y="835"/>
                  </a:lnTo>
                  <a:lnTo>
                    <a:pt x="2931" y="842"/>
                  </a:lnTo>
                  <a:lnTo>
                    <a:pt x="2905" y="857"/>
                  </a:lnTo>
                  <a:lnTo>
                    <a:pt x="2891" y="876"/>
                  </a:lnTo>
                  <a:lnTo>
                    <a:pt x="2883" y="891"/>
                  </a:lnTo>
                  <a:lnTo>
                    <a:pt x="2883" y="898"/>
                  </a:lnTo>
                  <a:lnTo>
                    <a:pt x="2887" y="898"/>
                  </a:lnTo>
                  <a:lnTo>
                    <a:pt x="2887" y="891"/>
                  </a:lnTo>
                  <a:lnTo>
                    <a:pt x="2898" y="879"/>
                  </a:lnTo>
                  <a:lnTo>
                    <a:pt x="2913" y="865"/>
                  </a:lnTo>
                  <a:lnTo>
                    <a:pt x="2935" y="850"/>
                  </a:lnTo>
                  <a:lnTo>
                    <a:pt x="2972" y="835"/>
                  </a:lnTo>
                  <a:lnTo>
                    <a:pt x="3027" y="824"/>
                  </a:lnTo>
                  <a:lnTo>
                    <a:pt x="3098" y="820"/>
                  </a:lnTo>
                  <a:lnTo>
                    <a:pt x="3194" y="824"/>
                  </a:lnTo>
                  <a:lnTo>
                    <a:pt x="3212" y="824"/>
                  </a:lnTo>
                  <a:lnTo>
                    <a:pt x="3238" y="824"/>
                  </a:lnTo>
                  <a:lnTo>
                    <a:pt x="3257" y="828"/>
                  </a:lnTo>
                  <a:lnTo>
                    <a:pt x="3264" y="835"/>
                  </a:lnTo>
                  <a:lnTo>
                    <a:pt x="3201" y="828"/>
                  </a:lnTo>
                  <a:lnTo>
                    <a:pt x="3172" y="828"/>
                  </a:lnTo>
                  <a:lnTo>
                    <a:pt x="3098" y="828"/>
                  </a:lnTo>
                  <a:lnTo>
                    <a:pt x="3042" y="835"/>
                  </a:lnTo>
                  <a:lnTo>
                    <a:pt x="2998" y="842"/>
                  </a:lnTo>
                  <a:lnTo>
                    <a:pt x="2972" y="854"/>
                  </a:lnTo>
                  <a:lnTo>
                    <a:pt x="2954" y="865"/>
                  </a:lnTo>
                  <a:lnTo>
                    <a:pt x="2942" y="876"/>
                  </a:lnTo>
                  <a:lnTo>
                    <a:pt x="2935" y="891"/>
                  </a:lnTo>
                  <a:lnTo>
                    <a:pt x="2935" y="898"/>
                  </a:lnTo>
                  <a:lnTo>
                    <a:pt x="2942" y="898"/>
                  </a:lnTo>
                  <a:lnTo>
                    <a:pt x="2942" y="891"/>
                  </a:lnTo>
                  <a:lnTo>
                    <a:pt x="2946" y="879"/>
                  </a:lnTo>
                  <a:lnTo>
                    <a:pt x="2957" y="868"/>
                  </a:lnTo>
                  <a:lnTo>
                    <a:pt x="2972" y="857"/>
                  </a:lnTo>
                  <a:lnTo>
                    <a:pt x="3002" y="842"/>
                  </a:lnTo>
                  <a:lnTo>
                    <a:pt x="3042" y="839"/>
                  </a:lnTo>
                  <a:lnTo>
                    <a:pt x="3101" y="835"/>
                  </a:lnTo>
                  <a:lnTo>
                    <a:pt x="3179" y="835"/>
                  </a:lnTo>
                  <a:lnTo>
                    <a:pt x="3201" y="835"/>
                  </a:lnTo>
                  <a:lnTo>
                    <a:pt x="3268" y="839"/>
                  </a:lnTo>
                  <a:lnTo>
                    <a:pt x="3271" y="842"/>
                  </a:lnTo>
                  <a:lnTo>
                    <a:pt x="3194" y="839"/>
                  </a:lnTo>
                  <a:lnTo>
                    <a:pt x="3127" y="842"/>
                  </a:lnTo>
                  <a:lnTo>
                    <a:pt x="3083" y="850"/>
                  </a:lnTo>
                  <a:lnTo>
                    <a:pt x="3046" y="865"/>
                  </a:lnTo>
                  <a:lnTo>
                    <a:pt x="3027" y="876"/>
                  </a:lnTo>
                  <a:lnTo>
                    <a:pt x="3016" y="883"/>
                  </a:lnTo>
                  <a:lnTo>
                    <a:pt x="3005" y="898"/>
                  </a:lnTo>
                  <a:lnTo>
                    <a:pt x="3013" y="898"/>
                  </a:lnTo>
                  <a:lnTo>
                    <a:pt x="3024" y="883"/>
                  </a:lnTo>
                  <a:lnTo>
                    <a:pt x="3039" y="876"/>
                  </a:lnTo>
                  <a:lnTo>
                    <a:pt x="3057" y="865"/>
                  </a:lnTo>
                  <a:lnTo>
                    <a:pt x="3094" y="854"/>
                  </a:lnTo>
                  <a:lnTo>
                    <a:pt x="3138" y="842"/>
                  </a:lnTo>
                  <a:lnTo>
                    <a:pt x="3198" y="842"/>
                  </a:lnTo>
                  <a:lnTo>
                    <a:pt x="3279" y="850"/>
                  </a:lnTo>
                  <a:lnTo>
                    <a:pt x="3279" y="842"/>
                  </a:lnTo>
                  <a:lnTo>
                    <a:pt x="3290" y="854"/>
                  </a:lnTo>
                  <a:lnTo>
                    <a:pt x="3264" y="850"/>
                  </a:lnTo>
                  <a:lnTo>
                    <a:pt x="3249" y="850"/>
                  </a:lnTo>
                  <a:lnTo>
                    <a:pt x="3194" y="850"/>
                  </a:lnTo>
                  <a:lnTo>
                    <a:pt x="3153" y="854"/>
                  </a:lnTo>
                  <a:lnTo>
                    <a:pt x="3124" y="857"/>
                  </a:lnTo>
                  <a:lnTo>
                    <a:pt x="3101" y="868"/>
                  </a:lnTo>
                  <a:lnTo>
                    <a:pt x="3087" y="879"/>
                  </a:lnTo>
                  <a:lnTo>
                    <a:pt x="3083" y="891"/>
                  </a:lnTo>
                  <a:lnTo>
                    <a:pt x="3079" y="898"/>
                  </a:lnTo>
                  <a:lnTo>
                    <a:pt x="3083" y="898"/>
                  </a:lnTo>
                  <a:lnTo>
                    <a:pt x="3083" y="891"/>
                  </a:lnTo>
                  <a:lnTo>
                    <a:pt x="3094" y="879"/>
                  </a:lnTo>
                  <a:lnTo>
                    <a:pt x="3101" y="868"/>
                  </a:lnTo>
                  <a:lnTo>
                    <a:pt x="3124" y="865"/>
                  </a:lnTo>
                  <a:lnTo>
                    <a:pt x="3153" y="854"/>
                  </a:lnTo>
                  <a:lnTo>
                    <a:pt x="3194" y="850"/>
                  </a:lnTo>
                  <a:lnTo>
                    <a:pt x="3249" y="854"/>
                  </a:lnTo>
                  <a:lnTo>
                    <a:pt x="3264" y="854"/>
                  </a:lnTo>
                  <a:lnTo>
                    <a:pt x="3290" y="865"/>
                  </a:lnTo>
                  <a:lnTo>
                    <a:pt x="3290" y="857"/>
                  </a:lnTo>
                  <a:lnTo>
                    <a:pt x="3297" y="876"/>
                  </a:lnTo>
                  <a:lnTo>
                    <a:pt x="3297" y="891"/>
                  </a:lnTo>
                  <a:lnTo>
                    <a:pt x="3290" y="883"/>
                  </a:lnTo>
                  <a:lnTo>
                    <a:pt x="3279" y="879"/>
                  </a:lnTo>
                  <a:lnTo>
                    <a:pt x="3268" y="876"/>
                  </a:lnTo>
                  <a:lnTo>
                    <a:pt x="3212" y="868"/>
                  </a:lnTo>
                  <a:lnTo>
                    <a:pt x="3172" y="879"/>
                  </a:lnTo>
                  <a:lnTo>
                    <a:pt x="3153" y="891"/>
                  </a:lnTo>
                  <a:lnTo>
                    <a:pt x="3138" y="898"/>
                  </a:lnTo>
                  <a:lnTo>
                    <a:pt x="3142" y="898"/>
                  </a:lnTo>
                  <a:lnTo>
                    <a:pt x="3157" y="891"/>
                  </a:lnTo>
                  <a:lnTo>
                    <a:pt x="3183" y="879"/>
                  </a:lnTo>
                  <a:lnTo>
                    <a:pt x="3220" y="876"/>
                  </a:lnTo>
                  <a:lnTo>
                    <a:pt x="3264" y="879"/>
                  </a:lnTo>
                  <a:lnTo>
                    <a:pt x="3283" y="883"/>
                  </a:lnTo>
                  <a:lnTo>
                    <a:pt x="3294" y="891"/>
                  </a:lnTo>
                  <a:lnTo>
                    <a:pt x="3297" y="894"/>
                  </a:lnTo>
                  <a:lnTo>
                    <a:pt x="3297" y="898"/>
                  </a:lnTo>
                  <a:lnTo>
                    <a:pt x="3305" y="898"/>
                  </a:lnTo>
                  <a:lnTo>
                    <a:pt x="3305" y="891"/>
                  </a:lnTo>
                  <a:lnTo>
                    <a:pt x="3297" y="865"/>
                  </a:lnTo>
                  <a:lnTo>
                    <a:pt x="3279" y="842"/>
                  </a:lnTo>
                  <a:lnTo>
                    <a:pt x="3249" y="820"/>
                  </a:lnTo>
                  <a:lnTo>
                    <a:pt x="3209" y="79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8" name="図形 97"/>
            <p:cNvSpPr>
              <a:spLocks/>
            </p:cNvSpPr>
            <p:nvPr/>
          </p:nvSpPr>
          <p:spPr bwMode="auto">
            <a:xfrm>
              <a:off x="27598" y="4827823"/>
              <a:ext cx="165588" cy="79098"/>
            </a:xfrm>
            <a:custGeom>
              <a:avLst/>
              <a:gdLst/>
              <a:ahLst/>
              <a:cxnLst>
                <a:cxn ang="0">
                  <a:pos x="52" y="56"/>
                </a:cxn>
                <a:cxn ang="0">
                  <a:pos x="23" y="48"/>
                </a:cxn>
                <a:cxn ang="0">
                  <a:pos x="34" y="44"/>
                </a:cxn>
                <a:cxn ang="0">
                  <a:pos x="41" y="30"/>
                </a:cxn>
                <a:cxn ang="0">
                  <a:pos x="41" y="19"/>
                </a:cxn>
                <a:cxn ang="0">
                  <a:pos x="26" y="7"/>
                </a:cxn>
                <a:cxn ang="0">
                  <a:pos x="0" y="0"/>
                </a:cxn>
                <a:cxn ang="0">
                  <a:pos x="49" y="0"/>
                </a:cxn>
                <a:cxn ang="0">
                  <a:pos x="71" y="7"/>
                </a:cxn>
                <a:cxn ang="0">
                  <a:pos x="93" y="15"/>
                </a:cxn>
                <a:cxn ang="0">
                  <a:pos x="108" y="26"/>
                </a:cxn>
                <a:cxn ang="0">
                  <a:pos x="104" y="41"/>
                </a:cxn>
                <a:cxn ang="0">
                  <a:pos x="97" y="44"/>
                </a:cxn>
                <a:cxn ang="0">
                  <a:pos x="82" y="48"/>
                </a:cxn>
                <a:cxn ang="0">
                  <a:pos x="52" y="56"/>
                </a:cxn>
              </a:cxnLst>
              <a:rect l="0" t="0" r="0" b="0"/>
              <a:pathLst>
                <a:path w="108" h="56">
                  <a:moveTo>
                    <a:pt x="52" y="56"/>
                  </a:moveTo>
                  <a:lnTo>
                    <a:pt x="23" y="48"/>
                  </a:lnTo>
                  <a:lnTo>
                    <a:pt x="34" y="44"/>
                  </a:lnTo>
                  <a:lnTo>
                    <a:pt x="41" y="30"/>
                  </a:lnTo>
                  <a:lnTo>
                    <a:pt x="41" y="19"/>
                  </a:lnTo>
                  <a:lnTo>
                    <a:pt x="26" y="7"/>
                  </a:lnTo>
                  <a:lnTo>
                    <a:pt x="0" y="0"/>
                  </a:lnTo>
                  <a:lnTo>
                    <a:pt x="49" y="0"/>
                  </a:lnTo>
                  <a:lnTo>
                    <a:pt x="71" y="7"/>
                  </a:lnTo>
                  <a:lnTo>
                    <a:pt x="93" y="15"/>
                  </a:lnTo>
                  <a:lnTo>
                    <a:pt x="108" y="26"/>
                  </a:lnTo>
                  <a:lnTo>
                    <a:pt x="104" y="41"/>
                  </a:lnTo>
                  <a:lnTo>
                    <a:pt x="97" y="44"/>
                  </a:lnTo>
                  <a:lnTo>
                    <a:pt x="82" y="48"/>
                  </a:lnTo>
                  <a:lnTo>
                    <a:pt x="52" y="5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9" name="図形 98"/>
            <p:cNvSpPr>
              <a:spLocks/>
            </p:cNvSpPr>
            <p:nvPr/>
          </p:nvSpPr>
          <p:spPr bwMode="auto">
            <a:xfrm>
              <a:off x="130324" y="4827823"/>
              <a:ext cx="187053" cy="83336"/>
            </a:xfrm>
            <a:custGeom>
              <a:avLst/>
              <a:gdLst/>
              <a:ahLst/>
              <a:cxnLst>
                <a:cxn ang="0">
                  <a:pos x="115" y="26"/>
                </a:cxn>
                <a:cxn ang="0">
                  <a:pos x="122" y="33"/>
                </a:cxn>
                <a:cxn ang="0">
                  <a:pos x="115" y="41"/>
                </a:cxn>
                <a:cxn ang="0">
                  <a:pos x="107" y="44"/>
                </a:cxn>
                <a:cxn ang="0">
                  <a:pos x="74" y="56"/>
                </a:cxn>
                <a:cxn ang="0">
                  <a:pos x="15" y="59"/>
                </a:cxn>
                <a:cxn ang="0">
                  <a:pos x="4" y="56"/>
                </a:cxn>
                <a:cxn ang="0">
                  <a:pos x="26" y="48"/>
                </a:cxn>
                <a:cxn ang="0">
                  <a:pos x="37" y="44"/>
                </a:cxn>
                <a:cxn ang="0">
                  <a:pos x="41" y="41"/>
                </a:cxn>
                <a:cxn ang="0">
                  <a:pos x="44" y="33"/>
                </a:cxn>
                <a:cxn ang="0">
                  <a:pos x="41" y="26"/>
                </a:cxn>
                <a:cxn ang="0">
                  <a:pos x="37" y="19"/>
                </a:cxn>
                <a:cxn ang="0">
                  <a:pos x="26" y="7"/>
                </a:cxn>
                <a:cxn ang="0">
                  <a:pos x="0" y="0"/>
                </a:cxn>
                <a:cxn ang="0">
                  <a:pos x="44" y="0"/>
                </a:cxn>
                <a:cxn ang="0">
                  <a:pos x="44" y="4"/>
                </a:cxn>
                <a:cxn ang="0">
                  <a:pos x="96" y="15"/>
                </a:cxn>
                <a:cxn ang="0">
                  <a:pos x="115" y="26"/>
                </a:cxn>
              </a:cxnLst>
              <a:rect l="0" t="0" r="0" b="0"/>
              <a:pathLst>
                <a:path w="122" h="59">
                  <a:moveTo>
                    <a:pt x="115" y="26"/>
                  </a:moveTo>
                  <a:lnTo>
                    <a:pt x="122" y="33"/>
                  </a:lnTo>
                  <a:lnTo>
                    <a:pt x="115" y="41"/>
                  </a:lnTo>
                  <a:lnTo>
                    <a:pt x="107" y="44"/>
                  </a:lnTo>
                  <a:lnTo>
                    <a:pt x="74" y="56"/>
                  </a:lnTo>
                  <a:lnTo>
                    <a:pt x="15" y="59"/>
                  </a:lnTo>
                  <a:lnTo>
                    <a:pt x="4" y="56"/>
                  </a:lnTo>
                  <a:lnTo>
                    <a:pt x="26" y="48"/>
                  </a:lnTo>
                  <a:lnTo>
                    <a:pt x="37" y="44"/>
                  </a:lnTo>
                  <a:lnTo>
                    <a:pt x="41" y="41"/>
                  </a:lnTo>
                  <a:lnTo>
                    <a:pt x="44" y="33"/>
                  </a:lnTo>
                  <a:lnTo>
                    <a:pt x="41" y="26"/>
                  </a:lnTo>
                  <a:lnTo>
                    <a:pt x="37" y="19"/>
                  </a:lnTo>
                  <a:lnTo>
                    <a:pt x="26" y="7"/>
                  </a:lnTo>
                  <a:lnTo>
                    <a:pt x="0" y="0"/>
                  </a:lnTo>
                  <a:lnTo>
                    <a:pt x="44" y="0"/>
                  </a:lnTo>
                  <a:lnTo>
                    <a:pt x="44" y="4"/>
                  </a:lnTo>
                  <a:lnTo>
                    <a:pt x="96" y="15"/>
                  </a:lnTo>
                  <a:lnTo>
                    <a:pt x="115" y="2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0" name="図形 99"/>
            <p:cNvSpPr>
              <a:spLocks/>
            </p:cNvSpPr>
            <p:nvPr/>
          </p:nvSpPr>
          <p:spPr bwMode="auto">
            <a:xfrm>
              <a:off x="1847533" y="5308063"/>
              <a:ext cx="390972" cy="120060"/>
            </a:xfrm>
            <a:custGeom>
              <a:avLst/>
              <a:gdLst/>
              <a:ahLst/>
              <a:cxnLst>
                <a:cxn ang="0">
                  <a:pos x="100" y="4"/>
                </a:cxn>
                <a:cxn ang="0">
                  <a:pos x="81" y="15"/>
                </a:cxn>
                <a:cxn ang="0">
                  <a:pos x="74" y="26"/>
                </a:cxn>
                <a:cxn ang="0">
                  <a:pos x="70" y="37"/>
                </a:cxn>
                <a:cxn ang="0">
                  <a:pos x="74" y="41"/>
                </a:cxn>
                <a:cxn ang="0">
                  <a:pos x="81" y="52"/>
                </a:cxn>
                <a:cxn ang="0">
                  <a:pos x="115" y="59"/>
                </a:cxn>
                <a:cxn ang="0">
                  <a:pos x="155" y="70"/>
                </a:cxn>
                <a:cxn ang="0">
                  <a:pos x="200" y="81"/>
                </a:cxn>
                <a:cxn ang="0">
                  <a:pos x="255" y="85"/>
                </a:cxn>
                <a:cxn ang="0">
                  <a:pos x="181" y="85"/>
                </a:cxn>
                <a:cxn ang="0">
                  <a:pos x="100" y="81"/>
                </a:cxn>
                <a:cxn ang="0">
                  <a:pos x="67" y="74"/>
                </a:cxn>
                <a:cxn ang="0">
                  <a:pos x="37" y="67"/>
                </a:cxn>
                <a:cxn ang="0">
                  <a:pos x="11" y="52"/>
                </a:cxn>
                <a:cxn ang="0">
                  <a:pos x="0" y="37"/>
                </a:cxn>
                <a:cxn ang="0">
                  <a:pos x="0" y="30"/>
                </a:cxn>
                <a:cxn ang="0">
                  <a:pos x="0" y="19"/>
                </a:cxn>
                <a:cxn ang="0">
                  <a:pos x="11" y="11"/>
                </a:cxn>
                <a:cxn ang="0">
                  <a:pos x="30" y="4"/>
                </a:cxn>
                <a:cxn ang="0">
                  <a:pos x="30" y="0"/>
                </a:cxn>
                <a:cxn ang="0">
                  <a:pos x="100" y="4"/>
                </a:cxn>
              </a:cxnLst>
              <a:rect l="0" t="0" r="0" b="0"/>
              <a:pathLst>
                <a:path w="255" h="85">
                  <a:moveTo>
                    <a:pt x="100" y="4"/>
                  </a:moveTo>
                  <a:lnTo>
                    <a:pt x="81" y="15"/>
                  </a:lnTo>
                  <a:lnTo>
                    <a:pt x="74" y="26"/>
                  </a:lnTo>
                  <a:lnTo>
                    <a:pt x="70" y="37"/>
                  </a:lnTo>
                  <a:lnTo>
                    <a:pt x="74" y="41"/>
                  </a:lnTo>
                  <a:lnTo>
                    <a:pt x="81" y="52"/>
                  </a:lnTo>
                  <a:lnTo>
                    <a:pt x="115" y="59"/>
                  </a:lnTo>
                  <a:lnTo>
                    <a:pt x="155" y="70"/>
                  </a:lnTo>
                  <a:lnTo>
                    <a:pt x="200" y="81"/>
                  </a:lnTo>
                  <a:lnTo>
                    <a:pt x="255" y="85"/>
                  </a:lnTo>
                  <a:lnTo>
                    <a:pt x="181" y="85"/>
                  </a:lnTo>
                  <a:lnTo>
                    <a:pt x="100" y="81"/>
                  </a:lnTo>
                  <a:lnTo>
                    <a:pt x="67" y="74"/>
                  </a:lnTo>
                  <a:lnTo>
                    <a:pt x="37" y="67"/>
                  </a:lnTo>
                  <a:lnTo>
                    <a:pt x="11" y="52"/>
                  </a:lnTo>
                  <a:lnTo>
                    <a:pt x="0" y="37"/>
                  </a:lnTo>
                  <a:lnTo>
                    <a:pt x="0" y="30"/>
                  </a:lnTo>
                  <a:lnTo>
                    <a:pt x="0" y="19"/>
                  </a:lnTo>
                  <a:lnTo>
                    <a:pt x="11" y="11"/>
                  </a:lnTo>
                  <a:lnTo>
                    <a:pt x="30" y="4"/>
                  </a:lnTo>
                  <a:lnTo>
                    <a:pt x="30" y="0"/>
                  </a:lnTo>
                  <a:lnTo>
                    <a:pt x="100" y="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1" name="図形 100"/>
            <p:cNvSpPr>
              <a:spLocks/>
            </p:cNvSpPr>
            <p:nvPr/>
          </p:nvSpPr>
          <p:spPr bwMode="auto">
            <a:xfrm>
              <a:off x="1649747" y="5292526"/>
              <a:ext cx="288246" cy="151134"/>
            </a:xfrm>
            <a:custGeom>
              <a:avLst/>
              <a:gdLst/>
              <a:ahLst/>
              <a:cxnLst>
                <a:cxn ang="0">
                  <a:pos x="88" y="7"/>
                </a:cxn>
                <a:cxn ang="0">
                  <a:pos x="63" y="15"/>
                </a:cxn>
                <a:cxn ang="0">
                  <a:pos x="55" y="26"/>
                </a:cxn>
                <a:cxn ang="0">
                  <a:pos x="44" y="37"/>
                </a:cxn>
                <a:cxn ang="0">
                  <a:pos x="48" y="56"/>
                </a:cxn>
                <a:cxn ang="0">
                  <a:pos x="63" y="70"/>
                </a:cxn>
                <a:cxn ang="0">
                  <a:pos x="88" y="85"/>
                </a:cxn>
                <a:cxn ang="0">
                  <a:pos x="129" y="96"/>
                </a:cxn>
                <a:cxn ang="0">
                  <a:pos x="188" y="107"/>
                </a:cxn>
                <a:cxn ang="0">
                  <a:pos x="96" y="107"/>
                </a:cxn>
                <a:cxn ang="0">
                  <a:pos x="59" y="96"/>
                </a:cxn>
                <a:cxn ang="0">
                  <a:pos x="40" y="92"/>
                </a:cxn>
                <a:cxn ang="0">
                  <a:pos x="29" y="81"/>
                </a:cxn>
                <a:cxn ang="0">
                  <a:pos x="26" y="78"/>
                </a:cxn>
                <a:cxn ang="0">
                  <a:pos x="3" y="56"/>
                </a:cxn>
                <a:cxn ang="0">
                  <a:pos x="0" y="41"/>
                </a:cxn>
                <a:cxn ang="0">
                  <a:pos x="3" y="26"/>
                </a:cxn>
                <a:cxn ang="0">
                  <a:pos x="18" y="15"/>
                </a:cxn>
                <a:cxn ang="0">
                  <a:pos x="44" y="0"/>
                </a:cxn>
                <a:cxn ang="0">
                  <a:pos x="88" y="7"/>
                </a:cxn>
              </a:cxnLst>
              <a:rect l="0" t="0" r="0" b="0"/>
              <a:pathLst>
                <a:path w="188" h="107">
                  <a:moveTo>
                    <a:pt x="88" y="7"/>
                  </a:moveTo>
                  <a:lnTo>
                    <a:pt x="63" y="15"/>
                  </a:lnTo>
                  <a:lnTo>
                    <a:pt x="55" y="26"/>
                  </a:lnTo>
                  <a:lnTo>
                    <a:pt x="44" y="37"/>
                  </a:lnTo>
                  <a:lnTo>
                    <a:pt x="48" y="56"/>
                  </a:lnTo>
                  <a:lnTo>
                    <a:pt x="63" y="70"/>
                  </a:lnTo>
                  <a:lnTo>
                    <a:pt x="88" y="85"/>
                  </a:lnTo>
                  <a:lnTo>
                    <a:pt x="129" y="96"/>
                  </a:lnTo>
                  <a:lnTo>
                    <a:pt x="188" y="107"/>
                  </a:lnTo>
                  <a:lnTo>
                    <a:pt x="96" y="107"/>
                  </a:lnTo>
                  <a:lnTo>
                    <a:pt x="59" y="96"/>
                  </a:lnTo>
                  <a:lnTo>
                    <a:pt x="40" y="92"/>
                  </a:lnTo>
                  <a:lnTo>
                    <a:pt x="29" y="81"/>
                  </a:lnTo>
                  <a:lnTo>
                    <a:pt x="26" y="78"/>
                  </a:lnTo>
                  <a:lnTo>
                    <a:pt x="3" y="56"/>
                  </a:lnTo>
                  <a:lnTo>
                    <a:pt x="0" y="41"/>
                  </a:lnTo>
                  <a:lnTo>
                    <a:pt x="3" y="26"/>
                  </a:lnTo>
                  <a:lnTo>
                    <a:pt x="18" y="15"/>
                  </a:lnTo>
                  <a:lnTo>
                    <a:pt x="44" y="0"/>
                  </a:lnTo>
                  <a:lnTo>
                    <a:pt x="88" y="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2" name="図形 101"/>
            <p:cNvSpPr>
              <a:spLocks/>
            </p:cNvSpPr>
            <p:nvPr/>
          </p:nvSpPr>
          <p:spPr bwMode="auto">
            <a:xfrm>
              <a:off x="1162183" y="5188003"/>
              <a:ext cx="617889" cy="255657"/>
            </a:xfrm>
            <a:custGeom>
              <a:avLst/>
              <a:gdLst/>
              <a:ahLst/>
              <a:cxnLst>
                <a:cxn ang="0">
                  <a:pos x="44" y="81"/>
                </a:cxn>
                <a:cxn ang="0">
                  <a:pos x="52" y="89"/>
                </a:cxn>
                <a:cxn ang="0">
                  <a:pos x="55" y="104"/>
                </a:cxn>
                <a:cxn ang="0">
                  <a:pos x="70" y="122"/>
                </a:cxn>
                <a:cxn ang="0">
                  <a:pos x="100" y="137"/>
                </a:cxn>
                <a:cxn ang="0">
                  <a:pos x="129" y="144"/>
                </a:cxn>
                <a:cxn ang="0">
                  <a:pos x="192" y="159"/>
                </a:cxn>
                <a:cxn ang="0">
                  <a:pos x="222" y="166"/>
                </a:cxn>
                <a:cxn ang="0">
                  <a:pos x="225" y="166"/>
                </a:cxn>
                <a:cxn ang="0">
                  <a:pos x="288" y="170"/>
                </a:cxn>
                <a:cxn ang="0">
                  <a:pos x="381" y="174"/>
                </a:cxn>
                <a:cxn ang="0">
                  <a:pos x="403" y="181"/>
                </a:cxn>
                <a:cxn ang="0">
                  <a:pos x="392" y="181"/>
                </a:cxn>
                <a:cxn ang="0">
                  <a:pos x="303" y="174"/>
                </a:cxn>
                <a:cxn ang="0">
                  <a:pos x="218" y="170"/>
                </a:cxn>
                <a:cxn ang="0">
                  <a:pos x="125" y="155"/>
                </a:cxn>
                <a:cxn ang="0">
                  <a:pos x="70" y="141"/>
                </a:cxn>
                <a:cxn ang="0">
                  <a:pos x="29" y="122"/>
                </a:cxn>
                <a:cxn ang="0">
                  <a:pos x="11" y="111"/>
                </a:cxn>
                <a:cxn ang="0">
                  <a:pos x="0" y="96"/>
                </a:cxn>
                <a:cxn ang="0">
                  <a:pos x="0" y="74"/>
                </a:cxn>
                <a:cxn ang="0">
                  <a:pos x="15" y="56"/>
                </a:cxn>
                <a:cxn ang="0">
                  <a:pos x="22" y="44"/>
                </a:cxn>
                <a:cxn ang="0">
                  <a:pos x="44" y="30"/>
                </a:cxn>
                <a:cxn ang="0">
                  <a:pos x="66" y="19"/>
                </a:cxn>
                <a:cxn ang="0">
                  <a:pos x="92" y="11"/>
                </a:cxn>
                <a:cxn ang="0">
                  <a:pos x="129" y="4"/>
                </a:cxn>
                <a:cxn ang="0">
                  <a:pos x="177" y="0"/>
                </a:cxn>
                <a:cxn ang="0">
                  <a:pos x="177" y="11"/>
                </a:cxn>
                <a:cxn ang="0">
                  <a:pos x="140" y="11"/>
                </a:cxn>
                <a:cxn ang="0">
                  <a:pos x="107" y="19"/>
                </a:cxn>
                <a:cxn ang="0">
                  <a:pos x="81" y="30"/>
                </a:cxn>
                <a:cxn ang="0">
                  <a:pos x="66" y="44"/>
                </a:cxn>
                <a:cxn ang="0">
                  <a:pos x="55" y="56"/>
                </a:cxn>
                <a:cxn ang="0">
                  <a:pos x="52" y="70"/>
                </a:cxn>
                <a:cxn ang="0">
                  <a:pos x="44" y="81"/>
                </a:cxn>
              </a:cxnLst>
              <a:rect l="0" t="0" r="0" b="0"/>
              <a:pathLst>
                <a:path w="403" h="181">
                  <a:moveTo>
                    <a:pt x="44" y="81"/>
                  </a:moveTo>
                  <a:lnTo>
                    <a:pt x="52" y="89"/>
                  </a:lnTo>
                  <a:lnTo>
                    <a:pt x="55" y="104"/>
                  </a:lnTo>
                  <a:lnTo>
                    <a:pt x="70" y="122"/>
                  </a:lnTo>
                  <a:lnTo>
                    <a:pt x="100" y="137"/>
                  </a:lnTo>
                  <a:lnTo>
                    <a:pt x="129" y="144"/>
                  </a:lnTo>
                  <a:lnTo>
                    <a:pt x="192" y="159"/>
                  </a:lnTo>
                  <a:lnTo>
                    <a:pt x="222" y="166"/>
                  </a:lnTo>
                  <a:lnTo>
                    <a:pt x="225" y="166"/>
                  </a:lnTo>
                  <a:lnTo>
                    <a:pt x="288" y="170"/>
                  </a:lnTo>
                  <a:lnTo>
                    <a:pt x="381" y="174"/>
                  </a:lnTo>
                  <a:lnTo>
                    <a:pt x="403" y="181"/>
                  </a:lnTo>
                  <a:lnTo>
                    <a:pt x="392" y="181"/>
                  </a:lnTo>
                  <a:lnTo>
                    <a:pt x="303" y="174"/>
                  </a:lnTo>
                  <a:lnTo>
                    <a:pt x="218" y="170"/>
                  </a:lnTo>
                  <a:lnTo>
                    <a:pt x="125" y="155"/>
                  </a:lnTo>
                  <a:lnTo>
                    <a:pt x="70" y="141"/>
                  </a:lnTo>
                  <a:lnTo>
                    <a:pt x="29" y="122"/>
                  </a:lnTo>
                  <a:lnTo>
                    <a:pt x="11" y="111"/>
                  </a:lnTo>
                  <a:lnTo>
                    <a:pt x="0" y="96"/>
                  </a:lnTo>
                  <a:lnTo>
                    <a:pt x="0" y="74"/>
                  </a:lnTo>
                  <a:lnTo>
                    <a:pt x="15" y="56"/>
                  </a:lnTo>
                  <a:lnTo>
                    <a:pt x="22" y="44"/>
                  </a:lnTo>
                  <a:lnTo>
                    <a:pt x="44" y="30"/>
                  </a:lnTo>
                  <a:lnTo>
                    <a:pt x="66" y="19"/>
                  </a:lnTo>
                  <a:lnTo>
                    <a:pt x="92" y="11"/>
                  </a:lnTo>
                  <a:lnTo>
                    <a:pt x="129" y="4"/>
                  </a:lnTo>
                  <a:lnTo>
                    <a:pt x="177" y="0"/>
                  </a:lnTo>
                  <a:lnTo>
                    <a:pt x="177" y="11"/>
                  </a:lnTo>
                  <a:lnTo>
                    <a:pt x="140" y="11"/>
                  </a:lnTo>
                  <a:lnTo>
                    <a:pt x="107" y="19"/>
                  </a:lnTo>
                  <a:lnTo>
                    <a:pt x="81" y="30"/>
                  </a:lnTo>
                  <a:lnTo>
                    <a:pt x="66" y="44"/>
                  </a:lnTo>
                  <a:lnTo>
                    <a:pt x="55" y="56"/>
                  </a:lnTo>
                  <a:lnTo>
                    <a:pt x="52" y="70"/>
                  </a:lnTo>
                  <a:lnTo>
                    <a:pt x="44" y="8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3" name="図形 102"/>
            <p:cNvSpPr>
              <a:spLocks/>
            </p:cNvSpPr>
            <p:nvPr/>
          </p:nvSpPr>
          <p:spPr bwMode="auto">
            <a:xfrm>
              <a:off x="1416698" y="5250152"/>
              <a:ext cx="294379" cy="152547"/>
            </a:xfrm>
            <a:custGeom>
              <a:avLst/>
              <a:gdLst/>
              <a:ahLst/>
              <a:cxnLst>
                <a:cxn ang="0">
                  <a:pos x="192" y="30"/>
                </a:cxn>
                <a:cxn ang="0">
                  <a:pos x="159" y="45"/>
                </a:cxn>
                <a:cxn ang="0">
                  <a:pos x="152" y="56"/>
                </a:cxn>
                <a:cxn ang="0">
                  <a:pos x="144" y="71"/>
                </a:cxn>
                <a:cxn ang="0">
                  <a:pos x="152" y="86"/>
                </a:cxn>
                <a:cxn ang="0">
                  <a:pos x="166" y="108"/>
                </a:cxn>
                <a:cxn ang="0">
                  <a:pos x="67" y="82"/>
                </a:cxn>
                <a:cxn ang="0">
                  <a:pos x="41" y="78"/>
                </a:cxn>
                <a:cxn ang="0">
                  <a:pos x="11" y="60"/>
                </a:cxn>
                <a:cxn ang="0">
                  <a:pos x="0" y="52"/>
                </a:cxn>
                <a:cxn ang="0">
                  <a:pos x="0" y="41"/>
                </a:cxn>
                <a:cxn ang="0">
                  <a:pos x="4" y="37"/>
                </a:cxn>
                <a:cxn ang="0">
                  <a:pos x="11" y="26"/>
                </a:cxn>
                <a:cxn ang="0">
                  <a:pos x="30" y="15"/>
                </a:cxn>
                <a:cxn ang="0">
                  <a:pos x="59" y="8"/>
                </a:cxn>
                <a:cxn ang="0">
                  <a:pos x="59" y="0"/>
                </a:cxn>
                <a:cxn ang="0">
                  <a:pos x="122" y="23"/>
                </a:cxn>
                <a:cxn ang="0">
                  <a:pos x="192" y="30"/>
                </a:cxn>
              </a:cxnLst>
              <a:rect l="0" t="0" r="0" b="0"/>
              <a:pathLst>
                <a:path w="192" h="108">
                  <a:moveTo>
                    <a:pt x="192" y="30"/>
                  </a:moveTo>
                  <a:lnTo>
                    <a:pt x="159" y="45"/>
                  </a:lnTo>
                  <a:lnTo>
                    <a:pt x="152" y="56"/>
                  </a:lnTo>
                  <a:lnTo>
                    <a:pt x="144" y="71"/>
                  </a:lnTo>
                  <a:lnTo>
                    <a:pt x="152" y="86"/>
                  </a:lnTo>
                  <a:lnTo>
                    <a:pt x="166" y="108"/>
                  </a:lnTo>
                  <a:lnTo>
                    <a:pt x="67" y="82"/>
                  </a:lnTo>
                  <a:lnTo>
                    <a:pt x="41" y="78"/>
                  </a:lnTo>
                  <a:lnTo>
                    <a:pt x="11" y="60"/>
                  </a:lnTo>
                  <a:lnTo>
                    <a:pt x="0" y="52"/>
                  </a:lnTo>
                  <a:lnTo>
                    <a:pt x="0" y="41"/>
                  </a:lnTo>
                  <a:lnTo>
                    <a:pt x="4" y="37"/>
                  </a:lnTo>
                  <a:lnTo>
                    <a:pt x="11" y="26"/>
                  </a:lnTo>
                  <a:lnTo>
                    <a:pt x="30" y="15"/>
                  </a:lnTo>
                  <a:lnTo>
                    <a:pt x="59" y="8"/>
                  </a:lnTo>
                  <a:lnTo>
                    <a:pt x="59" y="0"/>
                  </a:lnTo>
                  <a:lnTo>
                    <a:pt x="122" y="23"/>
                  </a:lnTo>
                  <a:lnTo>
                    <a:pt x="192" y="3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4" name="図形 103"/>
            <p:cNvSpPr>
              <a:spLocks/>
            </p:cNvSpPr>
            <p:nvPr/>
          </p:nvSpPr>
          <p:spPr bwMode="auto">
            <a:xfrm>
              <a:off x="1332370" y="5245914"/>
              <a:ext cx="384839" cy="176559"/>
            </a:xfrm>
            <a:custGeom>
              <a:avLst/>
              <a:gdLst/>
              <a:ahLst/>
              <a:cxnLst>
                <a:cxn ang="0">
                  <a:pos x="99" y="0"/>
                </a:cxn>
                <a:cxn ang="0">
                  <a:pos x="114" y="3"/>
                </a:cxn>
                <a:cxn ang="0">
                  <a:pos x="81" y="18"/>
                </a:cxn>
                <a:cxn ang="0">
                  <a:pos x="59" y="29"/>
                </a:cxn>
                <a:cxn ang="0">
                  <a:pos x="51" y="44"/>
                </a:cxn>
                <a:cxn ang="0">
                  <a:pos x="55" y="55"/>
                </a:cxn>
                <a:cxn ang="0">
                  <a:pos x="59" y="63"/>
                </a:cxn>
                <a:cxn ang="0">
                  <a:pos x="96" y="85"/>
                </a:cxn>
                <a:cxn ang="0">
                  <a:pos x="122" y="89"/>
                </a:cxn>
                <a:cxn ang="0">
                  <a:pos x="225" y="114"/>
                </a:cxn>
                <a:cxn ang="0">
                  <a:pos x="233" y="118"/>
                </a:cxn>
                <a:cxn ang="0">
                  <a:pos x="251" y="125"/>
                </a:cxn>
                <a:cxn ang="0">
                  <a:pos x="196" y="118"/>
                </a:cxn>
                <a:cxn ang="0">
                  <a:pos x="125" y="111"/>
                </a:cxn>
                <a:cxn ang="0">
                  <a:pos x="55" y="96"/>
                </a:cxn>
                <a:cxn ang="0">
                  <a:pos x="26" y="81"/>
                </a:cxn>
                <a:cxn ang="0">
                  <a:pos x="11" y="70"/>
                </a:cxn>
                <a:cxn ang="0">
                  <a:pos x="0" y="48"/>
                </a:cxn>
                <a:cxn ang="0">
                  <a:pos x="3" y="44"/>
                </a:cxn>
                <a:cxn ang="0">
                  <a:pos x="18" y="26"/>
                </a:cxn>
                <a:cxn ang="0">
                  <a:pos x="29" y="15"/>
                </a:cxn>
                <a:cxn ang="0">
                  <a:pos x="51" y="11"/>
                </a:cxn>
                <a:cxn ang="0">
                  <a:pos x="70" y="3"/>
                </a:cxn>
                <a:cxn ang="0">
                  <a:pos x="99" y="0"/>
                </a:cxn>
              </a:cxnLst>
              <a:rect l="0" t="0" r="0" b="0"/>
              <a:pathLst>
                <a:path w="251" h="125">
                  <a:moveTo>
                    <a:pt x="99" y="0"/>
                  </a:moveTo>
                  <a:lnTo>
                    <a:pt x="114" y="3"/>
                  </a:lnTo>
                  <a:lnTo>
                    <a:pt x="81" y="18"/>
                  </a:lnTo>
                  <a:lnTo>
                    <a:pt x="59" y="29"/>
                  </a:lnTo>
                  <a:lnTo>
                    <a:pt x="51" y="44"/>
                  </a:lnTo>
                  <a:lnTo>
                    <a:pt x="55" y="55"/>
                  </a:lnTo>
                  <a:lnTo>
                    <a:pt x="59" y="63"/>
                  </a:lnTo>
                  <a:lnTo>
                    <a:pt x="96" y="85"/>
                  </a:lnTo>
                  <a:lnTo>
                    <a:pt x="122" y="89"/>
                  </a:lnTo>
                  <a:lnTo>
                    <a:pt x="225" y="114"/>
                  </a:lnTo>
                  <a:lnTo>
                    <a:pt x="233" y="118"/>
                  </a:lnTo>
                  <a:lnTo>
                    <a:pt x="251" y="125"/>
                  </a:lnTo>
                  <a:lnTo>
                    <a:pt x="196" y="118"/>
                  </a:lnTo>
                  <a:lnTo>
                    <a:pt x="125" y="111"/>
                  </a:lnTo>
                  <a:lnTo>
                    <a:pt x="55" y="96"/>
                  </a:lnTo>
                  <a:lnTo>
                    <a:pt x="26" y="81"/>
                  </a:lnTo>
                  <a:lnTo>
                    <a:pt x="11" y="70"/>
                  </a:lnTo>
                  <a:lnTo>
                    <a:pt x="0" y="48"/>
                  </a:lnTo>
                  <a:lnTo>
                    <a:pt x="3" y="44"/>
                  </a:lnTo>
                  <a:lnTo>
                    <a:pt x="18" y="26"/>
                  </a:lnTo>
                  <a:lnTo>
                    <a:pt x="29" y="15"/>
                  </a:lnTo>
                  <a:lnTo>
                    <a:pt x="51" y="11"/>
                  </a:lnTo>
                  <a:lnTo>
                    <a:pt x="70" y="3"/>
                  </a:lnTo>
                  <a:lnTo>
                    <a:pt x="99"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5" name="図形 104"/>
            <p:cNvSpPr>
              <a:spLocks/>
            </p:cNvSpPr>
            <p:nvPr/>
          </p:nvSpPr>
          <p:spPr bwMode="auto">
            <a:xfrm>
              <a:off x="1280241" y="5224727"/>
              <a:ext cx="459967" cy="209046"/>
            </a:xfrm>
            <a:custGeom>
              <a:avLst/>
              <a:gdLst/>
              <a:ahLst/>
              <a:cxnLst>
                <a:cxn ang="0">
                  <a:pos x="115" y="0"/>
                </a:cxn>
                <a:cxn ang="0">
                  <a:pos x="130" y="7"/>
                </a:cxn>
                <a:cxn ang="0">
                  <a:pos x="100" y="15"/>
                </a:cxn>
                <a:cxn ang="0">
                  <a:pos x="78" y="18"/>
                </a:cxn>
                <a:cxn ang="0">
                  <a:pos x="60" y="30"/>
                </a:cxn>
                <a:cxn ang="0">
                  <a:pos x="48" y="41"/>
                </a:cxn>
                <a:cxn ang="0">
                  <a:pos x="34" y="59"/>
                </a:cxn>
                <a:cxn ang="0">
                  <a:pos x="34" y="63"/>
                </a:cxn>
                <a:cxn ang="0">
                  <a:pos x="34" y="74"/>
                </a:cxn>
                <a:cxn ang="0">
                  <a:pos x="37" y="85"/>
                </a:cxn>
                <a:cxn ang="0">
                  <a:pos x="60" y="100"/>
                </a:cxn>
                <a:cxn ang="0">
                  <a:pos x="93" y="115"/>
                </a:cxn>
                <a:cxn ang="0">
                  <a:pos x="178" y="133"/>
                </a:cxn>
                <a:cxn ang="0">
                  <a:pos x="255" y="144"/>
                </a:cxn>
                <a:cxn ang="0">
                  <a:pos x="289" y="144"/>
                </a:cxn>
                <a:cxn ang="0">
                  <a:pos x="300" y="148"/>
                </a:cxn>
                <a:cxn ang="0">
                  <a:pos x="204" y="140"/>
                </a:cxn>
                <a:cxn ang="0">
                  <a:pos x="148" y="133"/>
                </a:cxn>
                <a:cxn ang="0">
                  <a:pos x="100" y="126"/>
                </a:cxn>
                <a:cxn ang="0">
                  <a:pos x="63" y="115"/>
                </a:cxn>
                <a:cxn ang="0">
                  <a:pos x="19" y="89"/>
                </a:cxn>
                <a:cxn ang="0">
                  <a:pos x="4" y="74"/>
                </a:cxn>
                <a:cxn ang="0">
                  <a:pos x="0" y="63"/>
                </a:cxn>
                <a:cxn ang="0">
                  <a:pos x="4" y="44"/>
                </a:cxn>
                <a:cxn ang="0">
                  <a:pos x="15" y="30"/>
                </a:cxn>
                <a:cxn ang="0">
                  <a:pos x="37" y="15"/>
                </a:cxn>
                <a:cxn ang="0">
                  <a:pos x="71" y="4"/>
                </a:cxn>
                <a:cxn ang="0">
                  <a:pos x="115" y="0"/>
                </a:cxn>
              </a:cxnLst>
              <a:rect l="0" t="0" r="0" b="0"/>
              <a:pathLst>
                <a:path w="300" h="148">
                  <a:moveTo>
                    <a:pt x="115" y="0"/>
                  </a:moveTo>
                  <a:lnTo>
                    <a:pt x="130" y="7"/>
                  </a:lnTo>
                  <a:lnTo>
                    <a:pt x="100" y="15"/>
                  </a:lnTo>
                  <a:lnTo>
                    <a:pt x="78" y="18"/>
                  </a:lnTo>
                  <a:lnTo>
                    <a:pt x="60" y="30"/>
                  </a:lnTo>
                  <a:lnTo>
                    <a:pt x="48" y="41"/>
                  </a:lnTo>
                  <a:lnTo>
                    <a:pt x="34" y="59"/>
                  </a:lnTo>
                  <a:lnTo>
                    <a:pt x="34" y="63"/>
                  </a:lnTo>
                  <a:lnTo>
                    <a:pt x="34" y="74"/>
                  </a:lnTo>
                  <a:lnTo>
                    <a:pt x="37" y="85"/>
                  </a:lnTo>
                  <a:lnTo>
                    <a:pt x="60" y="100"/>
                  </a:lnTo>
                  <a:lnTo>
                    <a:pt x="93" y="115"/>
                  </a:lnTo>
                  <a:lnTo>
                    <a:pt x="178" y="133"/>
                  </a:lnTo>
                  <a:lnTo>
                    <a:pt x="255" y="144"/>
                  </a:lnTo>
                  <a:lnTo>
                    <a:pt x="289" y="144"/>
                  </a:lnTo>
                  <a:lnTo>
                    <a:pt x="300" y="148"/>
                  </a:lnTo>
                  <a:lnTo>
                    <a:pt x="204" y="140"/>
                  </a:lnTo>
                  <a:lnTo>
                    <a:pt x="148" y="133"/>
                  </a:lnTo>
                  <a:lnTo>
                    <a:pt x="100" y="126"/>
                  </a:lnTo>
                  <a:lnTo>
                    <a:pt x="63" y="115"/>
                  </a:lnTo>
                  <a:lnTo>
                    <a:pt x="19" y="89"/>
                  </a:lnTo>
                  <a:lnTo>
                    <a:pt x="4" y="74"/>
                  </a:lnTo>
                  <a:lnTo>
                    <a:pt x="0" y="63"/>
                  </a:lnTo>
                  <a:lnTo>
                    <a:pt x="4" y="44"/>
                  </a:lnTo>
                  <a:lnTo>
                    <a:pt x="15" y="30"/>
                  </a:lnTo>
                  <a:lnTo>
                    <a:pt x="37" y="15"/>
                  </a:lnTo>
                  <a:lnTo>
                    <a:pt x="71" y="4"/>
                  </a:lnTo>
                  <a:lnTo>
                    <a:pt x="115"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6" name="図形 105"/>
            <p:cNvSpPr>
              <a:spLocks/>
            </p:cNvSpPr>
            <p:nvPr/>
          </p:nvSpPr>
          <p:spPr bwMode="auto">
            <a:xfrm>
              <a:off x="1241910" y="5203540"/>
              <a:ext cx="225384" cy="209046"/>
            </a:xfrm>
            <a:custGeom>
              <a:avLst/>
              <a:gdLst/>
              <a:ahLst/>
              <a:cxnLst>
                <a:cxn ang="0">
                  <a:pos x="129" y="0"/>
                </a:cxn>
                <a:cxn ang="0">
                  <a:pos x="133" y="8"/>
                </a:cxn>
                <a:cxn ang="0">
                  <a:pos x="133" y="15"/>
                </a:cxn>
                <a:cxn ang="0">
                  <a:pos x="88" y="15"/>
                </a:cxn>
                <a:cxn ang="0">
                  <a:pos x="59" y="22"/>
                </a:cxn>
                <a:cxn ang="0">
                  <a:pos x="33" y="41"/>
                </a:cxn>
                <a:cxn ang="0">
                  <a:pos x="25" y="59"/>
                </a:cxn>
                <a:cxn ang="0">
                  <a:pos x="18" y="78"/>
                </a:cxn>
                <a:cxn ang="0">
                  <a:pos x="25" y="89"/>
                </a:cxn>
                <a:cxn ang="0">
                  <a:pos x="40" y="104"/>
                </a:cxn>
                <a:cxn ang="0">
                  <a:pos x="77" y="126"/>
                </a:cxn>
                <a:cxn ang="0">
                  <a:pos x="147" y="148"/>
                </a:cxn>
                <a:cxn ang="0">
                  <a:pos x="110" y="141"/>
                </a:cxn>
                <a:cxn ang="0">
                  <a:pos x="55" y="126"/>
                </a:cxn>
                <a:cxn ang="0">
                  <a:pos x="33" y="115"/>
                </a:cxn>
                <a:cxn ang="0">
                  <a:pos x="18" y="100"/>
                </a:cxn>
                <a:cxn ang="0">
                  <a:pos x="3" y="85"/>
                </a:cxn>
                <a:cxn ang="0">
                  <a:pos x="0" y="70"/>
                </a:cxn>
                <a:cxn ang="0">
                  <a:pos x="3" y="59"/>
                </a:cxn>
                <a:cxn ang="0">
                  <a:pos x="7" y="48"/>
                </a:cxn>
                <a:cxn ang="0">
                  <a:pos x="14" y="33"/>
                </a:cxn>
                <a:cxn ang="0">
                  <a:pos x="25" y="22"/>
                </a:cxn>
                <a:cxn ang="0">
                  <a:pos x="48" y="15"/>
                </a:cxn>
                <a:cxn ang="0">
                  <a:pos x="85" y="4"/>
                </a:cxn>
                <a:cxn ang="0">
                  <a:pos x="129" y="0"/>
                </a:cxn>
              </a:cxnLst>
              <a:rect l="0" t="0" r="0" b="0"/>
              <a:pathLst>
                <a:path w="147" h="148">
                  <a:moveTo>
                    <a:pt x="129" y="0"/>
                  </a:moveTo>
                  <a:lnTo>
                    <a:pt x="133" y="8"/>
                  </a:lnTo>
                  <a:lnTo>
                    <a:pt x="133" y="15"/>
                  </a:lnTo>
                  <a:lnTo>
                    <a:pt x="88" y="15"/>
                  </a:lnTo>
                  <a:lnTo>
                    <a:pt x="59" y="22"/>
                  </a:lnTo>
                  <a:lnTo>
                    <a:pt x="33" y="41"/>
                  </a:lnTo>
                  <a:lnTo>
                    <a:pt x="25" y="59"/>
                  </a:lnTo>
                  <a:lnTo>
                    <a:pt x="18" y="78"/>
                  </a:lnTo>
                  <a:lnTo>
                    <a:pt x="25" y="89"/>
                  </a:lnTo>
                  <a:lnTo>
                    <a:pt x="40" y="104"/>
                  </a:lnTo>
                  <a:lnTo>
                    <a:pt x="77" y="126"/>
                  </a:lnTo>
                  <a:lnTo>
                    <a:pt x="147" y="148"/>
                  </a:lnTo>
                  <a:lnTo>
                    <a:pt x="110" y="141"/>
                  </a:lnTo>
                  <a:lnTo>
                    <a:pt x="55" y="126"/>
                  </a:lnTo>
                  <a:lnTo>
                    <a:pt x="33" y="115"/>
                  </a:lnTo>
                  <a:lnTo>
                    <a:pt x="18" y="100"/>
                  </a:lnTo>
                  <a:lnTo>
                    <a:pt x="3" y="85"/>
                  </a:lnTo>
                  <a:lnTo>
                    <a:pt x="0" y="70"/>
                  </a:lnTo>
                  <a:lnTo>
                    <a:pt x="3" y="59"/>
                  </a:lnTo>
                  <a:lnTo>
                    <a:pt x="7" y="48"/>
                  </a:lnTo>
                  <a:lnTo>
                    <a:pt x="14" y="33"/>
                  </a:lnTo>
                  <a:lnTo>
                    <a:pt x="25" y="22"/>
                  </a:lnTo>
                  <a:lnTo>
                    <a:pt x="48" y="15"/>
                  </a:lnTo>
                  <a:lnTo>
                    <a:pt x="85" y="4"/>
                  </a:lnTo>
                  <a:lnTo>
                    <a:pt x="129"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7" name="図形 106"/>
            <p:cNvSpPr>
              <a:spLocks/>
            </p:cNvSpPr>
            <p:nvPr/>
          </p:nvSpPr>
          <p:spPr bwMode="auto">
            <a:xfrm>
              <a:off x="2175643" y="4827823"/>
              <a:ext cx="205452" cy="199158"/>
            </a:xfrm>
            <a:custGeom>
              <a:avLst/>
              <a:gdLst/>
              <a:ahLst/>
              <a:cxnLst>
                <a:cxn ang="0">
                  <a:pos x="126" y="41"/>
                </a:cxn>
                <a:cxn ang="0">
                  <a:pos x="134" y="59"/>
                </a:cxn>
                <a:cxn ang="0">
                  <a:pos x="126" y="74"/>
                </a:cxn>
                <a:cxn ang="0">
                  <a:pos x="119" y="89"/>
                </a:cxn>
                <a:cxn ang="0">
                  <a:pos x="104" y="111"/>
                </a:cxn>
                <a:cxn ang="0">
                  <a:pos x="71" y="118"/>
                </a:cxn>
                <a:cxn ang="0">
                  <a:pos x="0" y="141"/>
                </a:cxn>
                <a:cxn ang="0">
                  <a:pos x="52" y="126"/>
                </a:cxn>
                <a:cxn ang="0">
                  <a:pos x="71" y="111"/>
                </a:cxn>
                <a:cxn ang="0">
                  <a:pos x="89" y="89"/>
                </a:cxn>
                <a:cxn ang="0">
                  <a:pos x="97" y="63"/>
                </a:cxn>
                <a:cxn ang="0">
                  <a:pos x="93" y="44"/>
                </a:cxn>
                <a:cxn ang="0">
                  <a:pos x="78" y="26"/>
                </a:cxn>
                <a:cxn ang="0">
                  <a:pos x="56" y="15"/>
                </a:cxn>
                <a:cxn ang="0">
                  <a:pos x="26" y="0"/>
                </a:cxn>
                <a:cxn ang="0">
                  <a:pos x="67" y="7"/>
                </a:cxn>
                <a:cxn ang="0">
                  <a:pos x="97" y="19"/>
                </a:cxn>
                <a:cxn ang="0">
                  <a:pos x="119" y="30"/>
                </a:cxn>
                <a:cxn ang="0">
                  <a:pos x="126" y="41"/>
                </a:cxn>
              </a:cxnLst>
              <a:rect l="0" t="0" r="0" b="0"/>
              <a:pathLst>
                <a:path w="134" h="141">
                  <a:moveTo>
                    <a:pt x="126" y="41"/>
                  </a:moveTo>
                  <a:lnTo>
                    <a:pt x="134" y="59"/>
                  </a:lnTo>
                  <a:lnTo>
                    <a:pt x="126" y="74"/>
                  </a:lnTo>
                  <a:lnTo>
                    <a:pt x="119" y="89"/>
                  </a:lnTo>
                  <a:lnTo>
                    <a:pt x="104" y="111"/>
                  </a:lnTo>
                  <a:lnTo>
                    <a:pt x="71" y="118"/>
                  </a:lnTo>
                  <a:lnTo>
                    <a:pt x="0" y="141"/>
                  </a:lnTo>
                  <a:lnTo>
                    <a:pt x="52" y="126"/>
                  </a:lnTo>
                  <a:lnTo>
                    <a:pt x="71" y="111"/>
                  </a:lnTo>
                  <a:lnTo>
                    <a:pt x="89" y="89"/>
                  </a:lnTo>
                  <a:lnTo>
                    <a:pt x="97" y="63"/>
                  </a:lnTo>
                  <a:lnTo>
                    <a:pt x="93" y="44"/>
                  </a:lnTo>
                  <a:lnTo>
                    <a:pt x="78" y="26"/>
                  </a:lnTo>
                  <a:lnTo>
                    <a:pt x="56" y="15"/>
                  </a:lnTo>
                  <a:lnTo>
                    <a:pt x="26" y="0"/>
                  </a:lnTo>
                  <a:lnTo>
                    <a:pt x="67" y="7"/>
                  </a:lnTo>
                  <a:lnTo>
                    <a:pt x="97" y="19"/>
                  </a:lnTo>
                  <a:lnTo>
                    <a:pt x="119" y="30"/>
                  </a:lnTo>
                  <a:lnTo>
                    <a:pt x="126" y="4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8" name="図形 107"/>
            <p:cNvSpPr>
              <a:spLocks/>
            </p:cNvSpPr>
            <p:nvPr/>
          </p:nvSpPr>
          <p:spPr bwMode="auto">
            <a:xfrm>
              <a:off x="2102048" y="4827823"/>
              <a:ext cx="216184" cy="209046"/>
            </a:xfrm>
            <a:custGeom>
              <a:avLst/>
              <a:gdLst/>
              <a:ahLst/>
              <a:cxnLst>
                <a:cxn ang="0">
                  <a:pos x="45" y="0"/>
                </a:cxn>
                <a:cxn ang="0">
                  <a:pos x="85" y="7"/>
                </a:cxn>
                <a:cxn ang="0">
                  <a:pos x="115" y="26"/>
                </a:cxn>
                <a:cxn ang="0">
                  <a:pos x="130" y="41"/>
                </a:cxn>
                <a:cxn ang="0">
                  <a:pos x="137" y="44"/>
                </a:cxn>
                <a:cxn ang="0">
                  <a:pos x="141" y="63"/>
                </a:cxn>
                <a:cxn ang="0">
                  <a:pos x="137" y="85"/>
                </a:cxn>
                <a:cxn ang="0">
                  <a:pos x="119" y="100"/>
                </a:cxn>
                <a:cxn ang="0">
                  <a:pos x="104" y="115"/>
                </a:cxn>
                <a:cxn ang="0">
                  <a:pos x="67" y="133"/>
                </a:cxn>
                <a:cxn ang="0">
                  <a:pos x="15" y="144"/>
                </a:cxn>
                <a:cxn ang="0">
                  <a:pos x="0" y="148"/>
                </a:cxn>
                <a:cxn ang="0">
                  <a:pos x="26" y="141"/>
                </a:cxn>
                <a:cxn ang="0">
                  <a:pos x="56" y="118"/>
                </a:cxn>
                <a:cxn ang="0">
                  <a:pos x="82" y="96"/>
                </a:cxn>
                <a:cxn ang="0">
                  <a:pos x="89" y="78"/>
                </a:cxn>
                <a:cxn ang="0">
                  <a:pos x="96" y="63"/>
                </a:cxn>
                <a:cxn ang="0">
                  <a:pos x="96" y="59"/>
                </a:cxn>
                <a:cxn ang="0">
                  <a:pos x="85" y="41"/>
                </a:cxn>
                <a:cxn ang="0">
                  <a:pos x="82" y="26"/>
                </a:cxn>
                <a:cxn ang="0">
                  <a:pos x="67" y="15"/>
                </a:cxn>
                <a:cxn ang="0">
                  <a:pos x="41" y="4"/>
                </a:cxn>
                <a:cxn ang="0">
                  <a:pos x="11" y="0"/>
                </a:cxn>
                <a:cxn ang="0">
                  <a:pos x="45" y="0"/>
                </a:cxn>
              </a:cxnLst>
              <a:rect l="0" t="0" r="0" b="0"/>
              <a:pathLst>
                <a:path w="141" h="148">
                  <a:moveTo>
                    <a:pt x="45" y="0"/>
                  </a:moveTo>
                  <a:lnTo>
                    <a:pt x="85" y="7"/>
                  </a:lnTo>
                  <a:lnTo>
                    <a:pt x="115" y="26"/>
                  </a:lnTo>
                  <a:lnTo>
                    <a:pt x="130" y="41"/>
                  </a:lnTo>
                  <a:lnTo>
                    <a:pt x="137" y="44"/>
                  </a:lnTo>
                  <a:lnTo>
                    <a:pt x="141" y="63"/>
                  </a:lnTo>
                  <a:lnTo>
                    <a:pt x="137" y="85"/>
                  </a:lnTo>
                  <a:lnTo>
                    <a:pt x="119" y="100"/>
                  </a:lnTo>
                  <a:lnTo>
                    <a:pt x="104" y="115"/>
                  </a:lnTo>
                  <a:lnTo>
                    <a:pt x="67" y="133"/>
                  </a:lnTo>
                  <a:lnTo>
                    <a:pt x="15" y="144"/>
                  </a:lnTo>
                  <a:lnTo>
                    <a:pt x="0" y="148"/>
                  </a:lnTo>
                  <a:lnTo>
                    <a:pt x="26" y="141"/>
                  </a:lnTo>
                  <a:lnTo>
                    <a:pt x="56" y="118"/>
                  </a:lnTo>
                  <a:lnTo>
                    <a:pt x="82" y="96"/>
                  </a:lnTo>
                  <a:lnTo>
                    <a:pt x="89" y="78"/>
                  </a:lnTo>
                  <a:lnTo>
                    <a:pt x="96" y="63"/>
                  </a:lnTo>
                  <a:lnTo>
                    <a:pt x="96" y="59"/>
                  </a:lnTo>
                  <a:lnTo>
                    <a:pt x="85" y="41"/>
                  </a:lnTo>
                  <a:lnTo>
                    <a:pt x="82" y="26"/>
                  </a:lnTo>
                  <a:lnTo>
                    <a:pt x="67" y="15"/>
                  </a:lnTo>
                  <a:lnTo>
                    <a:pt x="41" y="4"/>
                  </a:lnTo>
                  <a:lnTo>
                    <a:pt x="11" y="0"/>
                  </a:lnTo>
                  <a:lnTo>
                    <a:pt x="45"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9" name="図形 108"/>
            <p:cNvSpPr>
              <a:spLocks/>
            </p:cNvSpPr>
            <p:nvPr/>
          </p:nvSpPr>
          <p:spPr bwMode="auto">
            <a:xfrm>
              <a:off x="1994723" y="4827823"/>
              <a:ext cx="243782" cy="218933"/>
            </a:xfrm>
            <a:custGeom>
              <a:avLst/>
              <a:gdLst/>
              <a:ahLst/>
              <a:cxnLst>
                <a:cxn ang="0">
                  <a:pos x="33" y="0"/>
                </a:cxn>
                <a:cxn ang="0">
                  <a:pos x="59" y="0"/>
                </a:cxn>
                <a:cxn ang="0">
                  <a:pos x="100" y="4"/>
                </a:cxn>
                <a:cxn ang="0">
                  <a:pos x="126" y="15"/>
                </a:cxn>
                <a:cxn ang="0">
                  <a:pos x="144" y="30"/>
                </a:cxn>
                <a:cxn ang="0">
                  <a:pos x="155" y="41"/>
                </a:cxn>
                <a:cxn ang="0">
                  <a:pos x="159" y="59"/>
                </a:cxn>
                <a:cxn ang="0">
                  <a:pos x="159" y="63"/>
                </a:cxn>
                <a:cxn ang="0">
                  <a:pos x="155" y="85"/>
                </a:cxn>
                <a:cxn ang="0">
                  <a:pos x="144" y="100"/>
                </a:cxn>
                <a:cxn ang="0">
                  <a:pos x="111" y="129"/>
                </a:cxn>
                <a:cxn ang="0">
                  <a:pos x="74" y="144"/>
                </a:cxn>
                <a:cxn ang="0">
                  <a:pos x="59" y="148"/>
                </a:cxn>
                <a:cxn ang="0">
                  <a:pos x="15" y="155"/>
                </a:cxn>
                <a:cxn ang="0">
                  <a:pos x="59" y="133"/>
                </a:cxn>
                <a:cxn ang="0">
                  <a:pos x="74" y="118"/>
                </a:cxn>
                <a:cxn ang="0">
                  <a:pos x="89" y="100"/>
                </a:cxn>
                <a:cxn ang="0">
                  <a:pos x="96" y="78"/>
                </a:cxn>
                <a:cxn ang="0">
                  <a:pos x="89" y="63"/>
                </a:cxn>
                <a:cxn ang="0">
                  <a:pos x="70" y="33"/>
                </a:cxn>
                <a:cxn ang="0">
                  <a:pos x="41" y="15"/>
                </a:cxn>
                <a:cxn ang="0">
                  <a:pos x="0" y="0"/>
                </a:cxn>
                <a:cxn ang="0">
                  <a:pos x="33" y="0"/>
                </a:cxn>
              </a:cxnLst>
              <a:rect l="0" t="0" r="0" b="0"/>
              <a:pathLst>
                <a:path w="159" h="155">
                  <a:moveTo>
                    <a:pt x="33" y="0"/>
                  </a:moveTo>
                  <a:lnTo>
                    <a:pt x="59" y="0"/>
                  </a:lnTo>
                  <a:lnTo>
                    <a:pt x="100" y="4"/>
                  </a:lnTo>
                  <a:lnTo>
                    <a:pt x="126" y="15"/>
                  </a:lnTo>
                  <a:lnTo>
                    <a:pt x="144" y="30"/>
                  </a:lnTo>
                  <a:lnTo>
                    <a:pt x="155" y="41"/>
                  </a:lnTo>
                  <a:lnTo>
                    <a:pt x="159" y="59"/>
                  </a:lnTo>
                  <a:lnTo>
                    <a:pt x="159" y="63"/>
                  </a:lnTo>
                  <a:lnTo>
                    <a:pt x="155" y="85"/>
                  </a:lnTo>
                  <a:lnTo>
                    <a:pt x="144" y="100"/>
                  </a:lnTo>
                  <a:lnTo>
                    <a:pt x="111" y="129"/>
                  </a:lnTo>
                  <a:lnTo>
                    <a:pt x="74" y="144"/>
                  </a:lnTo>
                  <a:lnTo>
                    <a:pt x="59" y="148"/>
                  </a:lnTo>
                  <a:lnTo>
                    <a:pt x="15" y="155"/>
                  </a:lnTo>
                  <a:lnTo>
                    <a:pt x="59" y="133"/>
                  </a:lnTo>
                  <a:lnTo>
                    <a:pt x="74" y="118"/>
                  </a:lnTo>
                  <a:lnTo>
                    <a:pt x="89" y="100"/>
                  </a:lnTo>
                  <a:lnTo>
                    <a:pt x="96" y="78"/>
                  </a:lnTo>
                  <a:lnTo>
                    <a:pt x="89" y="63"/>
                  </a:lnTo>
                  <a:lnTo>
                    <a:pt x="70" y="33"/>
                  </a:lnTo>
                  <a:lnTo>
                    <a:pt x="41" y="15"/>
                  </a:lnTo>
                  <a:lnTo>
                    <a:pt x="0" y="0"/>
                  </a:lnTo>
                  <a:lnTo>
                    <a:pt x="33"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0" name="図形 109"/>
            <p:cNvSpPr>
              <a:spLocks/>
            </p:cNvSpPr>
            <p:nvPr/>
          </p:nvSpPr>
          <p:spPr bwMode="auto">
            <a:xfrm>
              <a:off x="1864399" y="4827823"/>
              <a:ext cx="266781" cy="240120"/>
            </a:xfrm>
            <a:custGeom>
              <a:avLst/>
              <a:gdLst/>
              <a:ahLst/>
              <a:cxnLst>
                <a:cxn ang="0">
                  <a:pos x="70" y="0"/>
                </a:cxn>
                <a:cxn ang="0">
                  <a:pos x="96" y="4"/>
                </a:cxn>
                <a:cxn ang="0">
                  <a:pos x="115" y="15"/>
                </a:cxn>
                <a:cxn ang="0">
                  <a:pos x="152" y="33"/>
                </a:cxn>
                <a:cxn ang="0">
                  <a:pos x="166" y="56"/>
                </a:cxn>
                <a:cxn ang="0">
                  <a:pos x="170" y="63"/>
                </a:cxn>
                <a:cxn ang="0">
                  <a:pos x="174" y="78"/>
                </a:cxn>
                <a:cxn ang="0">
                  <a:pos x="170" y="100"/>
                </a:cxn>
                <a:cxn ang="0">
                  <a:pos x="155" y="118"/>
                </a:cxn>
                <a:cxn ang="0">
                  <a:pos x="133" y="141"/>
                </a:cxn>
                <a:cxn ang="0">
                  <a:pos x="89" y="159"/>
                </a:cxn>
                <a:cxn ang="0">
                  <a:pos x="0" y="170"/>
                </a:cxn>
                <a:cxn ang="0">
                  <a:pos x="59" y="144"/>
                </a:cxn>
                <a:cxn ang="0">
                  <a:pos x="100" y="129"/>
                </a:cxn>
                <a:cxn ang="0">
                  <a:pos x="115" y="118"/>
                </a:cxn>
                <a:cxn ang="0">
                  <a:pos x="130" y="104"/>
                </a:cxn>
                <a:cxn ang="0">
                  <a:pos x="133" y="89"/>
                </a:cxn>
                <a:cxn ang="0">
                  <a:pos x="130" y="70"/>
                </a:cxn>
                <a:cxn ang="0">
                  <a:pos x="126" y="63"/>
                </a:cxn>
                <a:cxn ang="0">
                  <a:pos x="104" y="41"/>
                </a:cxn>
                <a:cxn ang="0">
                  <a:pos x="70" y="15"/>
                </a:cxn>
                <a:cxn ang="0">
                  <a:pos x="48" y="4"/>
                </a:cxn>
                <a:cxn ang="0">
                  <a:pos x="19" y="0"/>
                </a:cxn>
                <a:cxn ang="0">
                  <a:pos x="70" y="0"/>
                </a:cxn>
              </a:cxnLst>
              <a:rect l="0" t="0" r="0" b="0"/>
              <a:pathLst>
                <a:path w="174" h="170">
                  <a:moveTo>
                    <a:pt x="70" y="0"/>
                  </a:moveTo>
                  <a:lnTo>
                    <a:pt x="96" y="4"/>
                  </a:lnTo>
                  <a:lnTo>
                    <a:pt x="115" y="15"/>
                  </a:lnTo>
                  <a:lnTo>
                    <a:pt x="152" y="33"/>
                  </a:lnTo>
                  <a:lnTo>
                    <a:pt x="166" y="56"/>
                  </a:lnTo>
                  <a:lnTo>
                    <a:pt x="170" y="63"/>
                  </a:lnTo>
                  <a:lnTo>
                    <a:pt x="174" y="78"/>
                  </a:lnTo>
                  <a:lnTo>
                    <a:pt x="170" y="100"/>
                  </a:lnTo>
                  <a:lnTo>
                    <a:pt x="155" y="118"/>
                  </a:lnTo>
                  <a:lnTo>
                    <a:pt x="133" y="141"/>
                  </a:lnTo>
                  <a:lnTo>
                    <a:pt x="89" y="159"/>
                  </a:lnTo>
                  <a:lnTo>
                    <a:pt x="0" y="170"/>
                  </a:lnTo>
                  <a:lnTo>
                    <a:pt x="59" y="144"/>
                  </a:lnTo>
                  <a:lnTo>
                    <a:pt x="100" y="129"/>
                  </a:lnTo>
                  <a:lnTo>
                    <a:pt x="115" y="118"/>
                  </a:lnTo>
                  <a:lnTo>
                    <a:pt x="130" y="104"/>
                  </a:lnTo>
                  <a:lnTo>
                    <a:pt x="133" y="89"/>
                  </a:lnTo>
                  <a:lnTo>
                    <a:pt x="130" y="70"/>
                  </a:lnTo>
                  <a:lnTo>
                    <a:pt x="126" y="63"/>
                  </a:lnTo>
                  <a:lnTo>
                    <a:pt x="104" y="41"/>
                  </a:lnTo>
                  <a:lnTo>
                    <a:pt x="70" y="15"/>
                  </a:lnTo>
                  <a:lnTo>
                    <a:pt x="48" y="4"/>
                  </a:lnTo>
                  <a:lnTo>
                    <a:pt x="19" y="0"/>
                  </a:lnTo>
                  <a:lnTo>
                    <a:pt x="70"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1" name="図形 110"/>
            <p:cNvSpPr>
              <a:spLocks/>
            </p:cNvSpPr>
            <p:nvPr/>
          </p:nvSpPr>
          <p:spPr bwMode="auto">
            <a:xfrm>
              <a:off x="1609884" y="4827823"/>
              <a:ext cx="453834" cy="240120"/>
            </a:xfrm>
            <a:custGeom>
              <a:avLst/>
              <a:gdLst/>
              <a:ahLst/>
              <a:cxnLst>
                <a:cxn ang="0">
                  <a:pos x="174" y="0"/>
                </a:cxn>
                <a:cxn ang="0">
                  <a:pos x="207" y="4"/>
                </a:cxn>
                <a:cxn ang="0">
                  <a:pos x="229" y="15"/>
                </a:cxn>
                <a:cxn ang="0">
                  <a:pos x="266" y="41"/>
                </a:cxn>
                <a:cxn ang="0">
                  <a:pos x="284" y="63"/>
                </a:cxn>
                <a:cxn ang="0">
                  <a:pos x="296" y="74"/>
                </a:cxn>
                <a:cxn ang="0">
                  <a:pos x="296" y="89"/>
                </a:cxn>
                <a:cxn ang="0">
                  <a:pos x="292" y="100"/>
                </a:cxn>
                <a:cxn ang="0">
                  <a:pos x="277" y="115"/>
                </a:cxn>
                <a:cxn ang="0">
                  <a:pos x="262" y="129"/>
                </a:cxn>
                <a:cxn ang="0">
                  <a:pos x="214" y="144"/>
                </a:cxn>
                <a:cxn ang="0">
                  <a:pos x="159" y="166"/>
                </a:cxn>
                <a:cxn ang="0">
                  <a:pos x="159" y="170"/>
                </a:cxn>
                <a:cxn ang="0">
                  <a:pos x="100" y="170"/>
                </a:cxn>
                <a:cxn ang="0">
                  <a:pos x="137" y="155"/>
                </a:cxn>
                <a:cxn ang="0">
                  <a:pos x="151" y="144"/>
                </a:cxn>
                <a:cxn ang="0">
                  <a:pos x="155" y="133"/>
                </a:cxn>
                <a:cxn ang="0">
                  <a:pos x="166" y="115"/>
                </a:cxn>
                <a:cxn ang="0">
                  <a:pos x="159" y="100"/>
                </a:cxn>
                <a:cxn ang="0">
                  <a:pos x="155" y="78"/>
                </a:cxn>
                <a:cxn ang="0">
                  <a:pos x="144" y="59"/>
                </a:cxn>
                <a:cxn ang="0">
                  <a:pos x="125" y="44"/>
                </a:cxn>
                <a:cxn ang="0">
                  <a:pos x="85" y="26"/>
                </a:cxn>
                <a:cxn ang="0">
                  <a:pos x="40" y="7"/>
                </a:cxn>
                <a:cxn ang="0">
                  <a:pos x="0" y="0"/>
                </a:cxn>
                <a:cxn ang="0">
                  <a:pos x="174" y="0"/>
                </a:cxn>
              </a:cxnLst>
              <a:rect l="0" t="0" r="0" b="0"/>
              <a:pathLst>
                <a:path w="296" h="170">
                  <a:moveTo>
                    <a:pt x="174" y="0"/>
                  </a:moveTo>
                  <a:lnTo>
                    <a:pt x="207" y="4"/>
                  </a:lnTo>
                  <a:lnTo>
                    <a:pt x="229" y="15"/>
                  </a:lnTo>
                  <a:lnTo>
                    <a:pt x="266" y="41"/>
                  </a:lnTo>
                  <a:lnTo>
                    <a:pt x="284" y="63"/>
                  </a:lnTo>
                  <a:lnTo>
                    <a:pt x="296" y="74"/>
                  </a:lnTo>
                  <a:lnTo>
                    <a:pt x="296" y="89"/>
                  </a:lnTo>
                  <a:lnTo>
                    <a:pt x="292" y="100"/>
                  </a:lnTo>
                  <a:lnTo>
                    <a:pt x="277" y="115"/>
                  </a:lnTo>
                  <a:lnTo>
                    <a:pt x="262" y="129"/>
                  </a:lnTo>
                  <a:lnTo>
                    <a:pt x="214" y="144"/>
                  </a:lnTo>
                  <a:lnTo>
                    <a:pt x="159" y="166"/>
                  </a:lnTo>
                  <a:lnTo>
                    <a:pt x="159" y="170"/>
                  </a:lnTo>
                  <a:lnTo>
                    <a:pt x="100" y="170"/>
                  </a:lnTo>
                  <a:lnTo>
                    <a:pt x="137" y="155"/>
                  </a:lnTo>
                  <a:lnTo>
                    <a:pt x="151" y="144"/>
                  </a:lnTo>
                  <a:lnTo>
                    <a:pt x="155" y="133"/>
                  </a:lnTo>
                  <a:lnTo>
                    <a:pt x="166" y="115"/>
                  </a:lnTo>
                  <a:lnTo>
                    <a:pt x="159" y="100"/>
                  </a:lnTo>
                  <a:lnTo>
                    <a:pt x="155" y="78"/>
                  </a:lnTo>
                  <a:lnTo>
                    <a:pt x="144" y="59"/>
                  </a:lnTo>
                  <a:lnTo>
                    <a:pt x="125" y="44"/>
                  </a:lnTo>
                  <a:lnTo>
                    <a:pt x="85" y="26"/>
                  </a:lnTo>
                  <a:lnTo>
                    <a:pt x="40" y="7"/>
                  </a:lnTo>
                  <a:lnTo>
                    <a:pt x="0" y="0"/>
                  </a:lnTo>
                  <a:lnTo>
                    <a:pt x="174"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2" name="図形 111"/>
            <p:cNvSpPr>
              <a:spLocks/>
            </p:cNvSpPr>
            <p:nvPr/>
          </p:nvSpPr>
          <p:spPr bwMode="auto">
            <a:xfrm>
              <a:off x="1433563" y="4827823"/>
              <a:ext cx="420103" cy="255657"/>
            </a:xfrm>
            <a:custGeom>
              <a:avLst/>
              <a:gdLst/>
              <a:ahLst/>
              <a:cxnLst>
                <a:cxn ang="0">
                  <a:pos x="78" y="0"/>
                </a:cxn>
                <a:cxn ang="0">
                  <a:pos x="118" y="4"/>
                </a:cxn>
                <a:cxn ang="0">
                  <a:pos x="174" y="15"/>
                </a:cxn>
                <a:cxn ang="0">
                  <a:pos x="204" y="26"/>
                </a:cxn>
                <a:cxn ang="0">
                  <a:pos x="229" y="41"/>
                </a:cxn>
                <a:cxn ang="0">
                  <a:pos x="252" y="59"/>
                </a:cxn>
                <a:cxn ang="0">
                  <a:pos x="270" y="78"/>
                </a:cxn>
                <a:cxn ang="0">
                  <a:pos x="274" y="100"/>
                </a:cxn>
                <a:cxn ang="0">
                  <a:pos x="274" y="115"/>
                </a:cxn>
                <a:cxn ang="0">
                  <a:pos x="270" y="133"/>
                </a:cxn>
                <a:cxn ang="0">
                  <a:pos x="259" y="144"/>
                </a:cxn>
                <a:cxn ang="0">
                  <a:pos x="240" y="155"/>
                </a:cxn>
                <a:cxn ang="0">
                  <a:pos x="218" y="166"/>
                </a:cxn>
                <a:cxn ang="0">
                  <a:pos x="196" y="174"/>
                </a:cxn>
                <a:cxn ang="0">
                  <a:pos x="189" y="174"/>
                </a:cxn>
                <a:cxn ang="0">
                  <a:pos x="130" y="181"/>
                </a:cxn>
                <a:cxn ang="0">
                  <a:pos x="148" y="166"/>
                </a:cxn>
                <a:cxn ang="0">
                  <a:pos x="170" y="148"/>
                </a:cxn>
                <a:cxn ang="0">
                  <a:pos x="189" y="129"/>
                </a:cxn>
                <a:cxn ang="0">
                  <a:pos x="196" y="104"/>
                </a:cxn>
                <a:cxn ang="0">
                  <a:pos x="189" y="85"/>
                </a:cxn>
                <a:cxn ang="0">
                  <a:pos x="181" y="70"/>
                </a:cxn>
                <a:cxn ang="0">
                  <a:pos x="155" y="48"/>
                </a:cxn>
                <a:cxn ang="0">
                  <a:pos x="126" y="33"/>
                </a:cxn>
                <a:cxn ang="0">
                  <a:pos x="89" y="19"/>
                </a:cxn>
                <a:cxn ang="0">
                  <a:pos x="48" y="7"/>
                </a:cxn>
                <a:cxn ang="0">
                  <a:pos x="0" y="0"/>
                </a:cxn>
                <a:cxn ang="0">
                  <a:pos x="78" y="0"/>
                </a:cxn>
              </a:cxnLst>
              <a:rect l="0" t="0" r="0" b="0"/>
              <a:pathLst>
                <a:path w="274" h="181">
                  <a:moveTo>
                    <a:pt x="78" y="0"/>
                  </a:moveTo>
                  <a:lnTo>
                    <a:pt x="118" y="4"/>
                  </a:lnTo>
                  <a:lnTo>
                    <a:pt x="174" y="15"/>
                  </a:lnTo>
                  <a:lnTo>
                    <a:pt x="204" y="26"/>
                  </a:lnTo>
                  <a:lnTo>
                    <a:pt x="229" y="41"/>
                  </a:lnTo>
                  <a:lnTo>
                    <a:pt x="252" y="59"/>
                  </a:lnTo>
                  <a:lnTo>
                    <a:pt x="270" y="78"/>
                  </a:lnTo>
                  <a:lnTo>
                    <a:pt x="274" y="100"/>
                  </a:lnTo>
                  <a:lnTo>
                    <a:pt x="274" y="115"/>
                  </a:lnTo>
                  <a:lnTo>
                    <a:pt x="270" y="133"/>
                  </a:lnTo>
                  <a:lnTo>
                    <a:pt x="259" y="144"/>
                  </a:lnTo>
                  <a:lnTo>
                    <a:pt x="240" y="155"/>
                  </a:lnTo>
                  <a:lnTo>
                    <a:pt x="218" y="166"/>
                  </a:lnTo>
                  <a:lnTo>
                    <a:pt x="196" y="174"/>
                  </a:lnTo>
                  <a:lnTo>
                    <a:pt x="189" y="174"/>
                  </a:lnTo>
                  <a:lnTo>
                    <a:pt x="130" y="181"/>
                  </a:lnTo>
                  <a:lnTo>
                    <a:pt x="148" y="166"/>
                  </a:lnTo>
                  <a:lnTo>
                    <a:pt x="170" y="148"/>
                  </a:lnTo>
                  <a:lnTo>
                    <a:pt x="189" y="129"/>
                  </a:lnTo>
                  <a:lnTo>
                    <a:pt x="196" y="104"/>
                  </a:lnTo>
                  <a:lnTo>
                    <a:pt x="189" y="85"/>
                  </a:lnTo>
                  <a:lnTo>
                    <a:pt x="181" y="70"/>
                  </a:lnTo>
                  <a:lnTo>
                    <a:pt x="155" y="48"/>
                  </a:lnTo>
                  <a:lnTo>
                    <a:pt x="126" y="33"/>
                  </a:lnTo>
                  <a:lnTo>
                    <a:pt x="89" y="19"/>
                  </a:lnTo>
                  <a:lnTo>
                    <a:pt x="48" y="7"/>
                  </a:lnTo>
                  <a:lnTo>
                    <a:pt x="0" y="0"/>
                  </a:lnTo>
                  <a:lnTo>
                    <a:pt x="78"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3" name="図形 112"/>
            <p:cNvSpPr>
              <a:spLocks/>
            </p:cNvSpPr>
            <p:nvPr/>
          </p:nvSpPr>
          <p:spPr bwMode="auto">
            <a:xfrm>
              <a:off x="1359968" y="4827823"/>
              <a:ext cx="363374" cy="261307"/>
            </a:xfrm>
            <a:custGeom>
              <a:avLst/>
              <a:gdLst/>
              <a:ahLst/>
              <a:cxnLst>
                <a:cxn ang="0">
                  <a:pos x="33" y="0"/>
                </a:cxn>
                <a:cxn ang="0">
                  <a:pos x="26" y="0"/>
                </a:cxn>
                <a:cxn ang="0">
                  <a:pos x="81" y="7"/>
                </a:cxn>
                <a:cxn ang="0">
                  <a:pos x="126" y="26"/>
                </a:cxn>
                <a:cxn ang="0">
                  <a:pos x="174" y="41"/>
                </a:cxn>
                <a:cxn ang="0">
                  <a:pos x="203" y="56"/>
                </a:cxn>
                <a:cxn ang="0">
                  <a:pos x="222" y="70"/>
                </a:cxn>
                <a:cxn ang="0">
                  <a:pos x="237" y="89"/>
                </a:cxn>
                <a:cxn ang="0">
                  <a:pos x="237" y="104"/>
                </a:cxn>
                <a:cxn ang="0">
                  <a:pos x="237" y="118"/>
                </a:cxn>
                <a:cxn ang="0">
                  <a:pos x="233" y="129"/>
                </a:cxn>
                <a:cxn ang="0">
                  <a:pos x="207" y="148"/>
                </a:cxn>
                <a:cxn ang="0">
                  <a:pos x="181" y="170"/>
                </a:cxn>
                <a:cxn ang="0">
                  <a:pos x="166" y="181"/>
                </a:cxn>
                <a:cxn ang="0">
                  <a:pos x="137" y="185"/>
                </a:cxn>
                <a:cxn ang="0">
                  <a:pos x="174" y="159"/>
                </a:cxn>
                <a:cxn ang="0">
                  <a:pos x="189" y="144"/>
                </a:cxn>
                <a:cxn ang="0">
                  <a:pos x="196" y="126"/>
                </a:cxn>
                <a:cxn ang="0">
                  <a:pos x="192" y="100"/>
                </a:cxn>
                <a:cxn ang="0">
                  <a:pos x="178" y="70"/>
                </a:cxn>
                <a:cxn ang="0">
                  <a:pos x="122" y="41"/>
                </a:cxn>
                <a:cxn ang="0">
                  <a:pos x="67" y="19"/>
                </a:cxn>
                <a:cxn ang="0">
                  <a:pos x="0" y="0"/>
                </a:cxn>
                <a:cxn ang="0">
                  <a:pos x="33" y="0"/>
                </a:cxn>
              </a:cxnLst>
              <a:rect l="0" t="0" r="0" b="0"/>
              <a:pathLst>
                <a:path w="237" h="185">
                  <a:moveTo>
                    <a:pt x="33" y="0"/>
                  </a:moveTo>
                  <a:lnTo>
                    <a:pt x="26" y="0"/>
                  </a:lnTo>
                  <a:lnTo>
                    <a:pt x="81" y="7"/>
                  </a:lnTo>
                  <a:lnTo>
                    <a:pt x="126" y="26"/>
                  </a:lnTo>
                  <a:lnTo>
                    <a:pt x="174" y="41"/>
                  </a:lnTo>
                  <a:lnTo>
                    <a:pt x="203" y="56"/>
                  </a:lnTo>
                  <a:lnTo>
                    <a:pt x="222" y="70"/>
                  </a:lnTo>
                  <a:lnTo>
                    <a:pt x="237" y="89"/>
                  </a:lnTo>
                  <a:lnTo>
                    <a:pt x="237" y="104"/>
                  </a:lnTo>
                  <a:lnTo>
                    <a:pt x="237" y="118"/>
                  </a:lnTo>
                  <a:lnTo>
                    <a:pt x="233" y="129"/>
                  </a:lnTo>
                  <a:lnTo>
                    <a:pt x="207" y="148"/>
                  </a:lnTo>
                  <a:lnTo>
                    <a:pt x="181" y="170"/>
                  </a:lnTo>
                  <a:lnTo>
                    <a:pt x="166" y="181"/>
                  </a:lnTo>
                  <a:lnTo>
                    <a:pt x="137" y="185"/>
                  </a:lnTo>
                  <a:lnTo>
                    <a:pt x="174" y="159"/>
                  </a:lnTo>
                  <a:lnTo>
                    <a:pt x="189" y="144"/>
                  </a:lnTo>
                  <a:lnTo>
                    <a:pt x="196" y="126"/>
                  </a:lnTo>
                  <a:lnTo>
                    <a:pt x="192" y="100"/>
                  </a:lnTo>
                  <a:lnTo>
                    <a:pt x="178" y="70"/>
                  </a:lnTo>
                  <a:lnTo>
                    <a:pt x="122" y="41"/>
                  </a:lnTo>
                  <a:lnTo>
                    <a:pt x="67" y="19"/>
                  </a:lnTo>
                  <a:lnTo>
                    <a:pt x="0" y="0"/>
                  </a:lnTo>
                  <a:lnTo>
                    <a:pt x="33"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4" name="図形 113"/>
            <p:cNvSpPr>
              <a:spLocks/>
            </p:cNvSpPr>
            <p:nvPr/>
          </p:nvSpPr>
          <p:spPr bwMode="auto">
            <a:xfrm>
              <a:off x="985862" y="4827823"/>
              <a:ext cx="668485" cy="673748"/>
            </a:xfrm>
            <a:custGeom>
              <a:avLst/>
              <a:gdLst/>
              <a:ahLst/>
              <a:cxnLst>
                <a:cxn ang="0">
                  <a:pos x="222" y="0"/>
                </a:cxn>
                <a:cxn ang="0">
                  <a:pos x="255" y="4"/>
                </a:cxn>
                <a:cxn ang="0">
                  <a:pos x="292" y="15"/>
                </a:cxn>
                <a:cxn ang="0">
                  <a:pos x="355" y="41"/>
                </a:cxn>
                <a:cxn ang="0">
                  <a:pos x="422" y="74"/>
                </a:cxn>
                <a:cxn ang="0">
                  <a:pos x="433" y="100"/>
                </a:cxn>
                <a:cxn ang="0">
                  <a:pos x="436" y="126"/>
                </a:cxn>
                <a:cxn ang="0">
                  <a:pos x="433" y="141"/>
                </a:cxn>
                <a:cxn ang="0">
                  <a:pos x="422" y="144"/>
                </a:cxn>
                <a:cxn ang="0">
                  <a:pos x="403" y="170"/>
                </a:cxn>
                <a:cxn ang="0">
                  <a:pos x="370" y="189"/>
                </a:cxn>
                <a:cxn ang="0">
                  <a:pos x="337" y="200"/>
                </a:cxn>
                <a:cxn ang="0">
                  <a:pos x="314" y="211"/>
                </a:cxn>
                <a:cxn ang="0">
                  <a:pos x="266" y="229"/>
                </a:cxn>
                <a:cxn ang="0">
                  <a:pos x="207" y="240"/>
                </a:cxn>
                <a:cxn ang="0">
                  <a:pos x="144" y="251"/>
                </a:cxn>
                <a:cxn ang="0">
                  <a:pos x="96" y="266"/>
                </a:cxn>
                <a:cxn ang="0">
                  <a:pos x="59" y="281"/>
                </a:cxn>
                <a:cxn ang="0">
                  <a:pos x="45" y="296"/>
                </a:cxn>
                <a:cxn ang="0">
                  <a:pos x="33" y="307"/>
                </a:cxn>
                <a:cxn ang="0">
                  <a:pos x="30" y="329"/>
                </a:cxn>
                <a:cxn ang="0">
                  <a:pos x="30" y="336"/>
                </a:cxn>
                <a:cxn ang="0">
                  <a:pos x="41" y="366"/>
                </a:cxn>
                <a:cxn ang="0">
                  <a:pos x="48" y="392"/>
                </a:cxn>
                <a:cxn ang="0">
                  <a:pos x="74" y="410"/>
                </a:cxn>
                <a:cxn ang="0">
                  <a:pos x="104" y="421"/>
                </a:cxn>
                <a:cxn ang="0">
                  <a:pos x="159" y="436"/>
                </a:cxn>
                <a:cxn ang="0">
                  <a:pos x="185" y="440"/>
                </a:cxn>
                <a:cxn ang="0">
                  <a:pos x="311" y="462"/>
                </a:cxn>
                <a:cxn ang="0">
                  <a:pos x="425" y="477"/>
                </a:cxn>
                <a:cxn ang="0">
                  <a:pos x="381" y="477"/>
                </a:cxn>
                <a:cxn ang="0">
                  <a:pos x="322" y="466"/>
                </a:cxn>
                <a:cxn ang="0">
                  <a:pos x="255" y="462"/>
                </a:cxn>
                <a:cxn ang="0">
                  <a:pos x="185" y="447"/>
                </a:cxn>
                <a:cxn ang="0">
                  <a:pos x="115" y="436"/>
                </a:cxn>
                <a:cxn ang="0">
                  <a:pos x="48" y="410"/>
                </a:cxn>
                <a:cxn ang="0">
                  <a:pos x="33" y="396"/>
                </a:cxn>
                <a:cxn ang="0">
                  <a:pos x="15" y="377"/>
                </a:cxn>
                <a:cxn ang="0">
                  <a:pos x="4" y="355"/>
                </a:cxn>
                <a:cxn ang="0">
                  <a:pos x="0" y="336"/>
                </a:cxn>
                <a:cxn ang="0">
                  <a:pos x="0" y="322"/>
                </a:cxn>
                <a:cxn ang="0">
                  <a:pos x="4" y="311"/>
                </a:cxn>
                <a:cxn ang="0">
                  <a:pos x="19" y="296"/>
                </a:cxn>
                <a:cxn ang="0">
                  <a:pos x="33" y="274"/>
                </a:cxn>
                <a:cxn ang="0">
                  <a:pos x="56" y="259"/>
                </a:cxn>
                <a:cxn ang="0">
                  <a:pos x="89" y="251"/>
                </a:cxn>
                <a:cxn ang="0">
                  <a:pos x="141" y="240"/>
                </a:cxn>
                <a:cxn ang="0">
                  <a:pos x="170" y="237"/>
                </a:cxn>
                <a:cxn ang="0">
                  <a:pos x="229" y="226"/>
                </a:cxn>
                <a:cxn ang="0">
                  <a:pos x="266" y="214"/>
                </a:cxn>
                <a:cxn ang="0">
                  <a:pos x="307" y="200"/>
                </a:cxn>
                <a:cxn ang="0">
                  <a:pos x="337" y="185"/>
                </a:cxn>
                <a:cxn ang="0">
                  <a:pos x="366" y="159"/>
                </a:cxn>
                <a:cxn ang="0">
                  <a:pos x="370" y="141"/>
                </a:cxn>
                <a:cxn ang="0">
                  <a:pos x="377" y="115"/>
                </a:cxn>
                <a:cxn ang="0">
                  <a:pos x="370" y="85"/>
                </a:cxn>
                <a:cxn ang="0">
                  <a:pos x="351" y="59"/>
                </a:cxn>
                <a:cxn ang="0">
                  <a:pos x="333" y="41"/>
                </a:cxn>
                <a:cxn ang="0">
                  <a:pos x="296" y="26"/>
                </a:cxn>
                <a:cxn ang="0">
                  <a:pos x="255" y="15"/>
                </a:cxn>
                <a:cxn ang="0">
                  <a:pos x="244" y="7"/>
                </a:cxn>
                <a:cxn ang="0">
                  <a:pos x="207" y="0"/>
                </a:cxn>
                <a:cxn ang="0">
                  <a:pos x="222" y="0"/>
                </a:cxn>
              </a:cxnLst>
              <a:rect l="0" t="0" r="0" b="0"/>
              <a:pathLst>
                <a:path w="436" h="477">
                  <a:moveTo>
                    <a:pt x="222" y="0"/>
                  </a:moveTo>
                  <a:lnTo>
                    <a:pt x="255" y="4"/>
                  </a:lnTo>
                  <a:lnTo>
                    <a:pt x="292" y="15"/>
                  </a:lnTo>
                  <a:lnTo>
                    <a:pt x="355" y="41"/>
                  </a:lnTo>
                  <a:lnTo>
                    <a:pt x="422" y="74"/>
                  </a:lnTo>
                  <a:lnTo>
                    <a:pt x="433" y="100"/>
                  </a:lnTo>
                  <a:lnTo>
                    <a:pt x="436" y="126"/>
                  </a:lnTo>
                  <a:lnTo>
                    <a:pt x="433" y="141"/>
                  </a:lnTo>
                  <a:lnTo>
                    <a:pt x="422" y="144"/>
                  </a:lnTo>
                  <a:lnTo>
                    <a:pt x="403" y="170"/>
                  </a:lnTo>
                  <a:lnTo>
                    <a:pt x="370" y="189"/>
                  </a:lnTo>
                  <a:lnTo>
                    <a:pt x="337" y="200"/>
                  </a:lnTo>
                  <a:lnTo>
                    <a:pt x="314" y="211"/>
                  </a:lnTo>
                  <a:lnTo>
                    <a:pt x="266" y="229"/>
                  </a:lnTo>
                  <a:lnTo>
                    <a:pt x="207" y="240"/>
                  </a:lnTo>
                  <a:lnTo>
                    <a:pt x="144" y="251"/>
                  </a:lnTo>
                  <a:lnTo>
                    <a:pt x="96" y="266"/>
                  </a:lnTo>
                  <a:lnTo>
                    <a:pt x="59" y="281"/>
                  </a:lnTo>
                  <a:lnTo>
                    <a:pt x="45" y="296"/>
                  </a:lnTo>
                  <a:lnTo>
                    <a:pt x="33" y="307"/>
                  </a:lnTo>
                  <a:lnTo>
                    <a:pt x="30" y="329"/>
                  </a:lnTo>
                  <a:lnTo>
                    <a:pt x="30" y="336"/>
                  </a:lnTo>
                  <a:lnTo>
                    <a:pt x="41" y="366"/>
                  </a:lnTo>
                  <a:lnTo>
                    <a:pt x="48" y="392"/>
                  </a:lnTo>
                  <a:lnTo>
                    <a:pt x="74" y="410"/>
                  </a:lnTo>
                  <a:lnTo>
                    <a:pt x="104" y="421"/>
                  </a:lnTo>
                  <a:lnTo>
                    <a:pt x="159" y="436"/>
                  </a:lnTo>
                  <a:lnTo>
                    <a:pt x="185" y="440"/>
                  </a:lnTo>
                  <a:lnTo>
                    <a:pt x="311" y="462"/>
                  </a:lnTo>
                  <a:lnTo>
                    <a:pt x="425" y="477"/>
                  </a:lnTo>
                  <a:lnTo>
                    <a:pt x="381" y="477"/>
                  </a:lnTo>
                  <a:lnTo>
                    <a:pt x="322" y="466"/>
                  </a:lnTo>
                  <a:lnTo>
                    <a:pt x="255" y="462"/>
                  </a:lnTo>
                  <a:lnTo>
                    <a:pt x="185" y="447"/>
                  </a:lnTo>
                  <a:lnTo>
                    <a:pt x="115" y="436"/>
                  </a:lnTo>
                  <a:lnTo>
                    <a:pt x="48" y="410"/>
                  </a:lnTo>
                  <a:lnTo>
                    <a:pt x="33" y="396"/>
                  </a:lnTo>
                  <a:lnTo>
                    <a:pt x="15" y="377"/>
                  </a:lnTo>
                  <a:lnTo>
                    <a:pt x="4" y="355"/>
                  </a:lnTo>
                  <a:lnTo>
                    <a:pt x="0" y="336"/>
                  </a:lnTo>
                  <a:lnTo>
                    <a:pt x="0" y="322"/>
                  </a:lnTo>
                  <a:lnTo>
                    <a:pt x="4" y="311"/>
                  </a:lnTo>
                  <a:lnTo>
                    <a:pt x="19" y="296"/>
                  </a:lnTo>
                  <a:lnTo>
                    <a:pt x="33" y="274"/>
                  </a:lnTo>
                  <a:lnTo>
                    <a:pt x="56" y="259"/>
                  </a:lnTo>
                  <a:lnTo>
                    <a:pt x="89" y="251"/>
                  </a:lnTo>
                  <a:lnTo>
                    <a:pt x="141" y="240"/>
                  </a:lnTo>
                  <a:lnTo>
                    <a:pt x="170" y="237"/>
                  </a:lnTo>
                  <a:lnTo>
                    <a:pt x="229" y="226"/>
                  </a:lnTo>
                  <a:lnTo>
                    <a:pt x="266" y="214"/>
                  </a:lnTo>
                  <a:lnTo>
                    <a:pt x="307" y="200"/>
                  </a:lnTo>
                  <a:lnTo>
                    <a:pt x="337" y="185"/>
                  </a:lnTo>
                  <a:lnTo>
                    <a:pt x="366" y="159"/>
                  </a:lnTo>
                  <a:lnTo>
                    <a:pt x="370" y="141"/>
                  </a:lnTo>
                  <a:lnTo>
                    <a:pt x="377" y="115"/>
                  </a:lnTo>
                  <a:lnTo>
                    <a:pt x="370" y="85"/>
                  </a:lnTo>
                  <a:lnTo>
                    <a:pt x="351" y="59"/>
                  </a:lnTo>
                  <a:lnTo>
                    <a:pt x="333" y="41"/>
                  </a:lnTo>
                  <a:lnTo>
                    <a:pt x="296" y="26"/>
                  </a:lnTo>
                  <a:lnTo>
                    <a:pt x="255" y="15"/>
                  </a:lnTo>
                  <a:lnTo>
                    <a:pt x="244" y="7"/>
                  </a:lnTo>
                  <a:lnTo>
                    <a:pt x="207" y="0"/>
                  </a:lnTo>
                  <a:lnTo>
                    <a:pt x="222"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5" name="図形 114"/>
            <p:cNvSpPr>
              <a:spLocks/>
            </p:cNvSpPr>
            <p:nvPr/>
          </p:nvSpPr>
          <p:spPr bwMode="auto">
            <a:xfrm>
              <a:off x="662352" y="5147041"/>
              <a:ext cx="884670" cy="360180"/>
            </a:xfrm>
            <a:custGeom>
              <a:avLst/>
              <a:gdLst/>
              <a:ahLst/>
              <a:cxnLst>
                <a:cxn ang="0">
                  <a:pos x="0" y="110"/>
                </a:cxn>
                <a:cxn ang="0">
                  <a:pos x="0" y="99"/>
                </a:cxn>
                <a:cxn ang="0">
                  <a:pos x="4" y="88"/>
                </a:cxn>
                <a:cxn ang="0">
                  <a:pos x="19" y="73"/>
                </a:cxn>
                <a:cxn ang="0">
                  <a:pos x="49" y="55"/>
                </a:cxn>
                <a:cxn ang="0">
                  <a:pos x="111" y="33"/>
                </a:cxn>
                <a:cxn ang="0">
                  <a:pos x="196" y="14"/>
                </a:cxn>
                <a:cxn ang="0">
                  <a:pos x="293" y="0"/>
                </a:cxn>
                <a:cxn ang="0">
                  <a:pos x="226" y="14"/>
                </a:cxn>
                <a:cxn ang="0">
                  <a:pos x="156" y="40"/>
                </a:cxn>
                <a:cxn ang="0">
                  <a:pos x="119" y="55"/>
                </a:cxn>
                <a:cxn ang="0">
                  <a:pos x="97" y="70"/>
                </a:cxn>
                <a:cxn ang="0">
                  <a:pos x="74" y="96"/>
                </a:cxn>
                <a:cxn ang="0">
                  <a:pos x="63" y="118"/>
                </a:cxn>
                <a:cxn ang="0">
                  <a:pos x="63" y="125"/>
                </a:cxn>
                <a:cxn ang="0">
                  <a:pos x="71" y="133"/>
                </a:cxn>
                <a:cxn ang="0">
                  <a:pos x="86" y="151"/>
                </a:cxn>
                <a:cxn ang="0">
                  <a:pos x="126" y="170"/>
                </a:cxn>
                <a:cxn ang="0">
                  <a:pos x="189" y="195"/>
                </a:cxn>
                <a:cxn ang="0">
                  <a:pos x="285" y="221"/>
                </a:cxn>
                <a:cxn ang="0">
                  <a:pos x="448" y="236"/>
                </a:cxn>
                <a:cxn ang="0">
                  <a:pos x="522" y="244"/>
                </a:cxn>
                <a:cxn ang="0">
                  <a:pos x="577" y="251"/>
                </a:cxn>
                <a:cxn ang="0">
                  <a:pos x="525" y="255"/>
                </a:cxn>
                <a:cxn ang="0">
                  <a:pos x="511" y="251"/>
                </a:cxn>
                <a:cxn ang="0">
                  <a:pos x="507" y="251"/>
                </a:cxn>
                <a:cxn ang="0">
                  <a:pos x="448" y="251"/>
                </a:cxn>
                <a:cxn ang="0">
                  <a:pos x="378" y="240"/>
                </a:cxn>
                <a:cxn ang="0">
                  <a:pos x="226" y="214"/>
                </a:cxn>
                <a:cxn ang="0">
                  <a:pos x="141" y="195"/>
                </a:cxn>
                <a:cxn ang="0">
                  <a:pos x="71" y="170"/>
                </a:cxn>
                <a:cxn ang="0">
                  <a:pos x="41" y="155"/>
                </a:cxn>
                <a:cxn ang="0">
                  <a:pos x="19" y="140"/>
                </a:cxn>
                <a:cxn ang="0">
                  <a:pos x="4" y="125"/>
                </a:cxn>
                <a:cxn ang="0">
                  <a:pos x="0" y="110"/>
                </a:cxn>
              </a:cxnLst>
              <a:rect l="0" t="0" r="0" b="0"/>
              <a:pathLst>
                <a:path w="577" h="255">
                  <a:moveTo>
                    <a:pt x="0" y="110"/>
                  </a:moveTo>
                  <a:lnTo>
                    <a:pt x="0" y="99"/>
                  </a:lnTo>
                  <a:lnTo>
                    <a:pt x="4" y="88"/>
                  </a:lnTo>
                  <a:lnTo>
                    <a:pt x="19" y="73"/>
                  </a:lnTo>
                  <a:lnTo>
                    <a:pt x="49" y="55"/>
                  </a:lnTo>
                  <a:lnTo>
                    <a:pt x="111" y="33"/>
                  </a:lnTo>
                  <a:lnTo>
                    <a:pt x="196" y="14"/>
                  </a:lnTo>
                  <a:lnTo>
                    <a:pt x="293" y="0"/>
                  </a:lnTo>
                  <a:lnTo>
                    <a:pt x="226" y="14"/>
                  </a:lnTo>
                  <a:lnTo>
                    <a:pt x="156" y="40"/>
                  </a:lnTo>
                  <a:lnTo>
                    <a:pt x="119" y="55"/>
                  </a:lnTo>
                  <a:lnTo>
                    <a:pt x="97" y="70"/>
                  </a:lnTo>
                  <a:lnTo>
                    <a:pt x="74" y="96"/>
                  </a:lnTo>
                  <a:lnTo>
                    <a:pt x="63" y="118"/>
                  </a:lnTo>
                  <a:lnTo>
                    <a:pt x="63" y="125"/>
                  </a:lnTo>
                  <a:lnTo>
                    <a:pt x="71" y="133"/>
                  </a:lnTo>
                  <a:lnTo>
                    <a:pt x="86" y="151"/>
                  </a:lnTo>
                  <a:lnTo>
                    <a:pt x="126" y="170"/>
                  </a:lnTo>
                  <a:lnTo>
                    <a:pt x="189" y="195"/>
                  </a:lnTo>
                  <a:lnTo>
                    <a:pt x="285" y="221"/>
                  </a:lnTo>
                  <a:lnTo>
                    <a:pt x="448" y="236"/>
                  </a:lnTo>
                  <a:lnTo>
                    <a:pt x="522" y="244"/>
                  </a:lnTo>
                  <a:lnTo>
                    <a:pt x="577" y="251"/>
                  </a:lnTo>
                  <a:lnTo>
                    <a:pt x="525" y="255"/>
                  </a:lnTo>
                  <a:lnTo>
                    <a:pt x="511" y="251"/>
                  </a:lnTo>
                  <a:lnTo>
                    <a:pt x="507" y="251"/>
                  </a:lnTo>
                  <a:lnTo>
                    <a:pt x="448" y="251"/>
                  </a:lnTo>
                  <a:lnTo>
                    <a:pt x="378" y="240"/>
                  </a:lnTo>
                  <a:lnTo>
                    <a:pt x="226" y="214"/>
                  </a:lnTo>
                  <a:lnTo>
                    <a:pt x="141" y="195"/>
                  </a:lnTo>
                  <a:lnTo>
                    <a:pt x="71" y="170"/>
                  </a:lnTo>
                  <a:lnTo>
                    <a:pt x="41" y="155"/>
                  </a:lnTo>
                  <a:lnTo>
                    <a:pt x="19" y="140"/>
                  </a:lnTo>
                  <a:lnTo>
                    <a:pt x="4" y="125"/>
                  </a:lnTo>
                  <a:lnTo>
                    <a:pt x="0" y="11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6" name="図形 115"/>
            <p:cNvSpPr>
              <a:spLocks/>
            </p:cNvSpPr>
            <p:nvPr/>
          </p:nvSpPr>
          <p:spPr bwMode="auto">
            <a:xfrm>
              <a:off x="578025" y="5135742"/>
              <a:ext cx="748213" cy="365830"/>
            </a:xfrm>
            <a:custGeom>
              <a:avLst/>
              <a:gdLst/>
              <a:ahLst/>
              <a:cxnLst>
                <a:cxn ang="0">
                  <a:pos x="174" y="207"/>
                </a:cxn>
                <a:cxn ang="0">
                  <a:pos x="96" y="189"/>
                </a:cxn>
                <a:cxn ang="0">
                  <a:pos x="41" y="167"/>
                </a:cxn>
                <a:cxn ang="0">
                  <a:pos x="11" y="141"/>
                </a:cxn>
                <a:cxn ang="0">
                  <a:pos x="0" y="122"/>
                </a:cxn>
                <a:cxn ang="0">
                  <a:pos x="0" y="111"/>
                </a:cxn>
                <a:cxn ang="0">
                  <a:pos x="0" y="96"/>
                </a:cxn>
                <a:cxn ang="0">
                  <a:pos x="4" y="93"/>
                </a:cxn>
                <a:cxn ang="0">
                  <a:pos x="19" y="78"/>
                </a:cxn>
                <a:cxn ang="0">
                  <a:pos x="33" y="63"/>
                </a:cxn>
                <a:cxn ang="0">
                  <a:pos x="85" y="41"/>
                </a:cxn>
                <a:cxn ang="0">
                  <a:pos x="141" y="26"/>
                </a:cxn>
                <a:cxn ang="0">
                  <a:pos x="200" y="19"/>
                </a:cxn>
                <a:cxn ang="0">
                  <a:pos x="307" y="8"/>
                </a:cxn>
                <a:cxn ang="0">
                  <a:pos x="348" y="8"/>
                </a:cxn>
                <a:cxn ang="0">
                  <a:pos x="377" y="0"/>
                </a:cxn>
                <a:cxn ang="0">
                  <a:pos x="362" y="0"/>
                </a:cxn>
                <a:cxn ang="0">
                  <a:pos x="251" y="19"/>
                </a:cxn>
                <a:cxn ang="0">
                  <a:pos x="166" y="37"/>
                </a:cxn>
                <a:cxn ang="0">
                  <a:pos x="111" y="56"/>
                </a:cxn>
                <a:cxn ang="0">
                  <a:pos x="74" y="78"/>
                </a:cxn>
                <a:cxn ang="0">
                  <a:pos x="55" y="96"/>
                </a:cxn>
                <a:cxn ang="0">
                  <a:pos x="48" y="107"/>
                </a:cxn>
                <a:cxn ang="0">
                  <a:pos x="48" y="118"/>
                </a:cxn>
                <a:cxn ang="0">
                  <a:pos x="55" y="133"/>
                </a:cxn>
                <a:cxn ang="0">
                  <a:pos x="67" y="148"/>
                </a:cxn>
                <a:cxn ang="0">
                  <a:pos x="85" y="163"/>
                </a:cxn>
                <a:cxn ang="0">
                  <a:pos x="104" y="174"/>
                </a:cxn>
                <a:cxn ang="0">
                  <a:pos x="170" y="196"/>
                </a:cxn>
                <a:cxn ang="0">
                  <a:pos x="240" y="218"/>
                </a:cxn>
                <a:cxn ang="0">
                  <a:pos x="381" y="244"/>
                </a:cxn>
                <a:cxn ang="0">
                  <a:pos x="488" y="259"/>
                </a:cxn>
                <a:cxn ang="0">
                  <a:pos x="447" y="259"/>
                </a:cxn>
                <a:cxn ang="0">
                  <a:pos x="447" y="252"/>
                </a:cxn>
                <a:cxn ang="0">
                  <a:pos x="348" y="244"/>
                </a:cxn>
                <a:cxn ang="0">
                  <a:pos x="266" y="229"/>
                </a:cxn>
                <a:cxn ang="0">
                  <a:pos x="174" y="207"/>
                </a:cxn>
              </a:cxnLst>
              <a:rect l="0" t="0" r="0" b="0"/>
              <a:pathLst>
                <a:path w="488" h="259">
                  <a:moveTo>
                    <a:pt x="174" y="207"/>
                  </a:moveTo>
                  <a:lnTo>
                    <a:pt x="96" y="189"/>
                  </a:lnTo>
                  <a:lnTo>
                    <a:pt x="41" y="167"/>
                  </a:lnTo>
                  <a:lnTo>
                    <a:pt x="11" y="141"/>
                  </a:lnTo>
                  <a:lnTo>
                    <a:pt x="0" y="122"/>
                  </a:lnTo>
                  <a:lnTo>
                    <a:pt x="0" y="111"/>
                  </a:lnTo>
                  <a:lnTo>
                    <a:pt x="0" y="96"/>
                  </a:lnTo>
                  <a:lnTo>
                    <a:pt x="4" y="93"/>
                  </a:lnTo>
                  <a:lnTo>
                    <a:pt x="19" y="78"/>
                  </a:lnTo>
                  <a:lnTo>
                    <a:pt x="33" y="63"/>
                  </a:lnTo>
                  <a:lnTo>
                    <a:pt x="85" y="41"/>
                  </a:lnTo>
                  <a:lnTo>
                    <a:pt x="141" y="26"/>
                  </a:lnTo>
                  <a:lnTo>
                    <a:pt x="200" y="19"/>
                  </a:lnTo>
                  <a:lnTo>
                    <a:pt x="307" y="8"/>
                  </a:lnTo>
                  <a:lnTo>
                    <a:pt x="348" y="8"/>
                  </a:lnTo>
                  <a:lnTo>
                    <a:pt x="377" y="0"/>
                  </a:lnTo>
                  <a:lnTo>
                    <a:pt x="362" y="0"/>
                  </a:lnTo>
                  <a:lnTo>
                    <a:pt x="251" y="19"/>
                  </a:lnTo>
                  <a:lnTo>
                    <a:pt x="166" y="37"/>
                  </a:lnTo>
                  <a:lnTo>
                    <a:pt x="111" y="56"/>
                  </a:lnTo>
                  <a:lnTo>
                    <a:pt x="74" y="78"/>
                  </a:lnTo>
                  <a:lnTo>
                    <a:pt x="55" y="96"/>
                  </a:lnTo>
                  <a:lnTo>
                    <a:pt x="48" y="107"/>
                  </a:lnTo>
                  <a:lnTo>
                    <a:pt x="48" y="118"/>
                  </a:lnTo>
                  <a:lnTo>
                    <a:pt x="55" y="133"/>
                  </a:lnTo>
                  <a:lnTo>
                    <a:pt x="67" y="148"/>
                  </a:lnTo>
                  <a:lnTo>
                    <a:pt x="85" y="163"/>
                  </a:lnTo>
                  <a:lnTo>
                    <a:pt x="104" y="174"/>
                  </a:lnTo>
                  <a:lnTo>
                    <a:pt x="170" y="196"/>
                  </a:lnTo>
                  <a:lnTo>
                    <a:pt x="240" y="218"/>
                  </a:lnTo>
                  <a:lnTo>
                    <a:pt x="381" y="244"/>
                  </a:lnTo>
                  <a:lnTo>
                    <a:pt x="488" y="259"/>
                  </a:lnTo>
                  <a:lnTo>
                    <a:pt x="447" y="259"/>
                  </a:lnTo>
                  <a:lnTo>
                    <a:pt x="447" y="252"/>
                  </a:lnTo>
                  <a:lnTo>
                    <a:pt x="348" y="244"/>
                  </a:lnTo>
                  <a:lnTo>
                    <a:pt x="266" y="229"/>
                  </a:lnTo>
                  <a:lnTo>
                    <a:pt x="174" y="20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7" name="図形 116"/>
            <p:cNvSpPr>
              <a:spLocks/>
            </p:cNvSpPr>
            <p:nvPr/>
          </p:nvSpPr>
          <p:spPr bwMode="auto">
            <a:xfrm>
              <a:off x="771211" y="4827823"/>
              <a:ext cx="781944" cy="637024"/>
            </a:xfrm>
            <a:custGeom>
              <a:avLst/>
              <a:gdLst/>
              <a:ahLst/>
              <a:cxnLst>
                <a:cxn ang="0">
                  <a:pos x="321" y="0"/>
                </a:cxn>
                <a:cxn ang="0">
                  <a:pos x="377" y="7"/>
                </a:cxn>
                <a:cxn ang="0">
                  <a:pos x="395" y="15"/>
                </a:cxn>
                <a:cxn ang="0">
                  <a:pos x="436" y="30"/>
                </a:cxn>
                <a:cxn ang="0">
                  <a:pos x="465" y="44"/>
                </a:cxn>
                <a:cxn ang="0">
                  <a:pos x="491" y="59"/>
                </a:cxn>
                <a:cxn ang="0">
                  <a:pos x="506" y="85"/>
                </a:cxn>
                <a:cxn ang="0">
                  <a:pos x="510" y="115"/>
                </a:cxn>
                <a:cxn ang="0">
                  <a:pos x="510" y="141"/>
                </a:cxn>
                <a:cxn ang="0">
                  <a:pos x="502" y="159"/>
                </a:cxn>
                <a:cxn ang="0">
                  <a:pos x="477" y="181"/>
                </a:cxn>
                <a:cxn ang="0">
                  <a:pos x="440" y="200"/>
                </a:cxn>
                <a:cxn ang="0">
                  <a:pos x="406" y="211"/>
                </a:cxn>
                <a:cxn ang="0">
                  <a:pos x="366" y="218"/>
                </a:cxn>
                <a:cxn ang="0">
                  <a:pos x="307" y="237"/>
                </a:cxn>
                <a:cxn ang="0">
                  <a:pos x="281" y="237"/>
                </a:cxn>
                <a:cxn ang="0">
                  <a:pos x="229" y="244"/>
                </a:cxn>
                <a:cxn ang="0">
                  <a:pos x="188" y="259"/>
                </a:cxn>
                <a:cxn ang="0">
                  <a:pos x="173" y="274"/>
                </a:cxn>
                <a:cxn ang="0">
                  <a:pos x="155" y="288"/>
                </a:cxn>
                <a:cxn ang="0">
                  <a:pos x="144" y="307"/>
                </a:cxn>
                <a:cxn ang="0">
                  <a:pos x="136" y="322"/>
                </a:cxn>
                <a:cxn ang="0">
                  <a:pos x="136" y="336"/>
                </a:cxn>
                <a:cxn ang="0">
                  <a:pos x="140" y="355"/>
                </a:cxn>
                <a:cxn ang="0">
                  <a:pos x="151" y="377"/>
                </a:cxn>
                <a:cxn ang="0">
                  <a:pos x="170" y="396"/>
                </a:cxn>
                <a:cxn ang="0">
                  <a:pos x="185" y="410"/>
                </a:cxn>
                <a:cxn ang="0">
                  <a:pos x="244" y="436"/>
                </a:cxn>
                <a:cxn ang="0">
                  <a:pos x="310" y="451"/>
                </a:cxn>
                <a:cxn ang="0">
                  <a:pos x="214" y="440"/>
                </a:cxn>
                <a:cxn ang="0">
                  <a:pos x="151" y="425"/>
                </a:cxn>
                <a:cxn ang="0">
                  <a:pos x="88" y="407"/>
                </a:cxn>
                <a:cxn ang="0">
                  <a:pos x="48" y="392"/>
                </a:cxn>
                <a:cxn ang="0">
                  <a:pos x="26" y="377"/>
                </a:cxn>
                <a:cxn ang="0">
                  <a:pos x="11" y="366"/>
                </a:cxn>
                <a:cxn ang="0">
                  <a:pos x="0" y="355"/>
                </a:cxn>
                <a:cxn ang="0">
                  <a:pos x="0" y="344"/>
                </a:cxn>
                <a:cxn ang="0">
                  <a:pos x="3" y="325"/>
                </a:cxn>
                <a:cxn ang="0">
                  <a:pos x="15" y="311"/>
                </a:cxn>
                <a:cxn ang="0">
                  <a:pos x="29" y="296"/>
                </a:cxn>
                <a:cxn ang="0">
                  <a:pos x="48" y="285"/>
                </a:cxn>
                <a:cxn ang="0">
                  <a:pos x="96" y="266"/>
                </a:cxn>
                <a:cxn ang="0">
                  <a:pos x="144" y="251"/>
                </a:cxn>
                <a:cxn ang="0">
                  <a:pos x="236" y="229"/>
                </a:cxn>
                <a:cxn ang="0">
                  <a:pos x="281" y="226"/>
                </a:cxn>
                <a:cxn ang="0">
                  <a:pos x="336" y="214"/>
                </a:cxn>
                <a:cxn ang="0">
                  <a:pos x="380" y="200"/>
                </a:cxn>
                <a:cxn ang="0">
                  <a:pos x="417" y="181"/>
                </a:cxn>
                <a:cxn ang="0">
                  <a:pos x="436" y="155"/>
                </a:cxn>
                <a:cxn ang="0">
                  <a:pos x="451" y="141"/>
                </a:cxn>
                <a:cxn ang="0">
                  <a:pos x="454" y="118"/>
                </a:cxn>
                <a:cxn ang="0">
                  <a:pos x="462" y="104"/>
                </a:cxn>
                <a:cxn ang="0">
                  <a:pos x="454" y="78"/>
                </a:cxn>
                <a:cxn ang="0">
                  <a:pos x="440" y="63"/>
                </a:cxn>
                <a:cxn ang="0">
                  <a:pos x="421" y="44"/>
                </a:cxn>
                <a:cxn ang="0">
                  <a:pos x="403" y="33"/>
                </a:cxn>
                <a:cxn ang="0">
                  <a:pos x="351" y="7"/>
                </a:cxn>
                <a:cxn ang="0">
                  <a:pos x="321" y="0"/>
                </a:cxn>
              </a:cxnLst>
              <a:rect l="0" t="0" r="0" b="0"/>
              <a:pathLst>
                <a:path w="510" h="451">
                  <a:moveTo>
                    <a:pt x="321" y="0"/>
                  </a:moveTo>
                  <a:lnTo>
                    <a:pt x="377" y="7"/>
                  </a:lnTo>
                  <a:lnTo>
                    <a:pt x="395" y="15"/>
                  </a:lnTo>
                  <a:lnTo>
                    <a:pt x="436" y="30"/>
                  </a:lnTo>
                  <a:lnTo>
                    <a:pt x="465" y="44"/>
                  </a:lnTo>
                  <a:lnTo>
                    <a:pt x="491" y="59"/>
                  </a:lnTo>
                  <a:lnTo>
                    <a:pt x="506" y="85"/>
                  </a:lnTo>
                  <a:lnTo>
                    <a:pt x="510" y="115"/>
                  </a:lnTo>
                  <a:lnTo>
                    <a:pt x="510" y="141"/>
                  </a:lnTo>
                  <a:lnTo>
                    <a:pt x="502" y="159"/>
                  </a:lnTo>
                  <a:lnTo>
                    <a:pt x="477" y="181"/>
                  </a:lnTo>
                  <a:lnTo>
                    <a:pt x="440" y="200"/>
                  </a:lnTo>
                  <a:lnTo>
                    <a:pt x="406" y="211"/>
                  </a:lnTo>
                  <a:lnTo>
                    <a:pt x="366" y="218"/>
                  </a:lnTo>
                  <a:lnTo>
                    <a:pt x="307" y="237"/>
                  </a:lnTo>
                  <a:lnTo>
                    <a:pt x="281" y="237"/>
                  </a:lnTo>
                  <a:lnTo>
                    <a:pt x="229" y="244"/>
                  </a:lnTo>
                  <a:lnTo>
                    <a:pt x="188" y="259"/>
                  </a:lnTo>
                  <a:lnTo>
                    <a:pt x="173" y="274"/>
                  </a:lnTo>
                  <a:lnTo>
                    <a:pt x="155" y="288"/>
                  </a:lnTo>
                  <a:lnTo>
                    <a:pt x="144" y="307"/>
                  </a:lnTo>
                  <a:lnTo>
                    <a:pt x="136" y="322"/>
                  </a:lnTo>
                  <a:lnTo>
                    <a:pt x="136" y="336"/>
                  </a:lnTo>
                  <a:lnTo>
                    <a:pt x="140" y="355"/>
                  </a:lnTo>
                  <a:lnTo>
                    <a:pt x="151" y="377"/>
                  </a:lnTo>
                  <a:lnTo>
                    <a:pt x="170" y="396"/>
                  </a:lnTo>
                  <a:lnTo>
                    <a:pt x="185" y="410"/>
                  </a:lnTo>
                  <a:lnTo>
                    <a:pt x="244" y="436"/>
                  </a:lnTo>
                  <a:lnTo>
                    <a:pt x="310" y="451"/>
                  </a:lnTo>
                  <a:lnTo>
                    <a:pt x="214" y="440"/>
                  </a:lnTo>
                  <a:lnTo>
                    <a:pt x="151" y="425"/>
                  </a:lnTo>
                  <a:lnTo>
                    <a:pt x="88" y="407"/>
                  </a:lnTo>
                  <a:lnTo>
                    <a:pt x="48" y="392"/>
                  </a:lnTo>
                  <a:lnTo>
                    <a:pt x="26" y="377"/>
                  </a:lnTo>
                  <a:lnTo>
                    <a:pt x="11" y="366"/>
                  </a:lnTo>
                  <a:lnTo>
                    <a:pt x="0" y="355"/>
                  </a:lnTo>
                  <a:lnTo>
                    <a:pt x="0" y="344"/>
                  </a:lnTo>
                  <a:lnTo>
                    <a:pt x="3" y="325"/>
                  </a:lnTo>
                  <a:lnTo>
                    <a:pt x="15" y="311"/>
                  </a:lnTo>
                  <a:lnTo>
                    <a:pt x="29" y="296"/>
                  </a:lnTo>
                  <a:lnTo>
                    <a:pt x="48" y="285"/>
                  </a:lnTo>
                  <a:lnTo>
                    <a:pt x="96" y="266"/>
                  </a:lnTo>
                  <a:lnTo>
                    <a:pt x="144" y="251"/>
                  </a:lnTo>
                  <a:lnTo>
                    <a:pt x="236" y="229"/>
                  </a:lnTo>
                  <a:lnTo>
                    <a:pt x="281" y="226"/>
                  </a:lnTo>
                  <a:lnTo>
                    <a:pt x="336" y="214"/>
                  </a:lnTo>
                  <a:lnTo>
                    <a:pt x="380" y="200"/>
                  </a:lnTo>
                  <a:lnTo>
                    <a:pt x="417" y="181"/>
                  </a:lnTo>
                  <a:lnTo>
                    <a:pt x="436" y="155"/>
                  </a:lnTo>
                  <a:lnTo>
                    <a:pt x="451" y="141"/>
                  </a:lnTo>
                  <a:lnTo>
                    <a:pt x="454" y="118"/>
                  </a:lnTo>
                  <a:lnTo>
                    <a:pt x="462" y="104"/>
                  </a:lnTo>
                  <a:lnTo>
                    <a:pt x="454" y="78"/>
                  </a:lnTo>
                  <a:lnTo>
                    <a:pt x="440" y="63"/>
                  </a:lnTo>
                  <a:lnTo>
                    <a:pt x="421" y="44"/>
                  </a:lnTo>
                  <a:lnTo>
                    <a:pt x="403" y="33"/>
                  </a:lnTo>
                  <a:lnTo>
                    <a:pt x="351" y="7"/>
                  </a:lnTo>
                  <a:lnTo>
                    <a:pt x="321"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8" name="図形 117"/>
            <p:cNvSpPr>
              <a:spLocks/>
            </p:cNvSpPr>
            <p:nvPr/>
          </p:nvSpPr>
          <p:spPr bwMode="auto">
            <a:xfrm>
              <a:off x="1139184" y="4827823"/>
              <a:ext cx="328110" cy="319218"/>
            </a:xfrm>
            <a:custGeom>
              <a:avLst/>
              <a:gdLst/>
              <a:ahLst/>
              <a:cxnLst>
                <a:cxn ang="0">
                  <a:pos x="59" y="0"/>
                </a:cxn>
                <a:cxn ang="0">
                  <a:pos x="85" y="4"/>
                </a:cxn>
                <a:cxn ang="0">
                  <a:pos x="137" y="26"/>
                </a:cxn>
                <a:cxn ang="0">
                  <a:pos x="166" y="41"/>
                </a:cxn>
                <a:cxn ang="0">
                  <a:pos x="192" y="59"/>
                </a:cxn>
                <a:cxn ang="0">
                  <a:pos x="207" y="78"/>
                </a:cxn>
                <a:cxn ang="0">
                  <a:pos x="214" y="104"/>
                </a:cxn>
                <a:cxn ang="0">
                  <a:pos x="214" y="118"/>
                </a:cxn>
                <a:cxn ang="0">
                  <a:pos x="207" y="141"/>
                </a:cxn>
                <a:cxn ang="0">
                  <a:pos x="196" y="155"/>
                </a:cxn>
                <a:cxn ang="0">
                  <a:pos x="170" y="174"/>
                </a:cxn>
                <a:cxn ang="0">
                  <a:pos x="140" y="196"/>
                </a:cxn>
                <a:cxn ang="0">
                  <a:pos x="96" y="211"/>
                </a:cxn>
                <a:cxn ang="0">
                  <a:pos x="41" y="218"/>
                </a:cxn>
                <a:cxn ang="0">
                  <a:pos x="0" y="226"/>
                </a:cxn>
                <a:cxn ang="0">
                  <a:pos x="55" y="211"/>
                </a:cxn>
                <a:cxn ang="0">
                  <a:pos x="85" y="200"/>
                </a:cxn>
                <a:cxn ang="0">
                  <a:pos x="111" y="181"/>
                </a:cxn>
                <a:cxn ang="0">
                  <a:pos x="129" y="166"/>
                </a:cxn>
                <a:cxn ang="0">
                  <a:pos x="140" y="144"/>
                </a:cxn>
                <a:cxn ang="0">
                  <a:pos x="144" y="133"/>
                </a:cxn>
                <a:cxn ang="0">
                  <a:pos x="144" y="115"/>
                </a:cxn>
                <a:cxn ang="0">
                  <a:pos x="140" y="96"/>
                </a:cxn>
                <a:cxn ang="0">
                  <a:pos x="129" y="74"/>
                </a:cxn>
                <a:cxn ang="0">
                  <a:pos x="92" y="44"/>
                </a:cxn>
                <a:cxn ang="0">
                  <a:pos x="52" y="19"/>
                </a:cxn>
                <a:cxn ang="0">
                  <a:pos x="0" y="0"/>
                </a:cxn>
                <a:cxn ang="0">
                  <a:pos x="59" y="0"/>
                </a:cxn>
              </a:cxnLst>
              <a:rect l="0" t="0" r="0" b="0"/>
              <a:pathLst>
                <a:path w="214" h="226">
                  <a:moveTo>
                    <a:pt x="59" y="0"/>
                  </a:moveTo>
                  <a:lnTo>
                    <a:pt x="85" y="4"/>
                  </a:lnTo>
                  <a:lnTo>
                    <a:pt x="137" y="26"/>
                  </a:lnTo>
                  <a:lnTo>
                    <a:pt x="166" y="41"/>
                  </a:lnTo>
                  <a:lnTo>
                    <a:pt x="192" y="59"/>
                  </a:lnTo>
                  <a:lnTo>
                    <a:pt x="207" y="78"/>
                  </a:lnTo>
                  <a:lnTo>
                    <a:pt x="214" y="104"/>
                  </a:lnTo>
                  <a:lnTo>
                    <a:pt x="214" y="118"/>
                  </a:lnTo>
                  <a:lnTo>
                    <a:pt x="207" y="141"/>
                  </a:lnTo>
                  <a:lnTo>
                    <a:pt x="196" y="155"/>
                  </a:lnTo>
                  <a:lnTo>
                    <a:pt x="170" y="174"/>
                  </a:lnTo>
                  <a:lnTo>
                    <a:pt x="140" y="196"/>
                  </a:lnTo>
                  <a:lnTo>
                    <a:pt x="96" y="211"/>
                  </a:lnTo>
                  <a:lnTo>
                    <a:pt x="41" y="218"/>
                  </a:lnTo>
                  <a:lnTo>
                    <a:pt x="0" y="226"/>
                  </a:lnTo>
                  <a:lnTo>
                    <a:pt x="55" y="211"/>
                  </a:lnTo>
                  <a:lnTo>
                    <a:pt x="85" y="200"/>
                  </a:lnTo>
                  <a:lnTo>
                    <a:pt x="111" y="181"/>
                  </a:lnTo>
                  <a:lnTo>
                    <a:pt x="129" y="166"/>
                  </a:lnTo>
                  <a:lnTo>
                    <a:pt x="140" y="144"/>
                  </a:lnTo>
                  <a:lnTo>
                    <a:pt x="144" y="133"/>
                  </a:lnTo>
                  <a:lnTo>
                    <a:pt x="144" y="115"/>
                  </a:lnTo>
                  <a:lnTo>
                    <a:pt x="140" y="96"/>
                  </a:lnTo>
                  <a:lnTo>
                    <a:pt x="129" y="74"/>
                  </a:lnTo>
                  <a:lnTo>
                    <a:pt x="92" y="44"/>
                  </a:lnTo>
                  <a:lnTo>
                    <a:pt x="52" y="19"/>
                  </a:lnTo>
                  <a:lnTo>
                    <a:pt x="0" y="0"/>
                  </a:lnTo>
                  <a:lnTo>
                    <a:pt x="59"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9" name="図形 118"/>
            <p:cNvSpPr>
              <a:spLocks/>
            </p:cNvSpPr>
            <p:nvPr/>
          </p:nvSpPr>
          <p:spPr bwMode="auto">
            <a:xfrm>
              <a:off x="470699" y="4889972"/>
              <a:ext cx="243782" cy="261307"/>
            </a:xfrm>
            <a:custGeom>
              <a:avLst/>
              <a:gdLst/>
              <a:ahLst/>
              <a:cxnLst>
                <a:cxn ang="0">
                  <a:pos x="59" y="182"/>
                </a:cxn>
                <a:cxn ang="0">
                  <a:pos x="29" y="185"/>
                </a:cxn>
                <a:cxn ang="0">
                  <a:pos x="70" y="159"/>
                </a:cxn>
                <a:cxn ang="0">
                  <a:pos x="96" y="145"/>
                </a:cxn>
                <a:cxn ang="0">
                  <a:pos x="111" y="122"/>
                </a:cxn>
                <a:cxn ang="0">
                  <a:pos x="114" y="97"/>
                </a:cxn>
                <a:cxn ang="0">
                  <a:pos x="114" y="74"/>
                </a:cxn>
                <a:cxn ang="0">
                  <a:pos x="103" y="67"/>
                </a:cxn>
                <a:cxn ang="0">
                  <a:pos x="85" y="45"/>
                </a:cxn>
                <a:cxn ang="0">
                  <a:pos x="48" y="19"/>
                </a:cxn>
                <a:cxn ang="0">
                  <a:pos x="29" y="12"/>
                </a:cxn>
                <a:cxn ang="0">
                  <a:pos x="0" y="0"/>
                </a:cxn>
                <a:cxn ang="0">
                  <a:pos x="33" y="0"/>
                </a:cxn>
                <a:cxn ang="0">
                  <a:pos x="55" y="4"/>
                </a:cxn>
                <a:cxn ang="0">
                  <a:pos x="100" y="19"/>
                </a:cxn>
                <a:cxn ang="0">
                  <a:pos x="125" y="34"/>
                </a:cxn>
                <a:cxn ang="0">
                  <a:pos x="144" y="52"/>
                </a:cxn>
                <a:cxn ang="0">
                  <a:pos x="155" y="74"/>
                </a:cxn>
                <a:cxn ang="0">
                  <a:pos x="159" y="100"/>
                </a:cxn>
                <a:cxn ang="0">
                  <a:pos x="155" y="111"/>
                </a:cxn>
                <a:cxn ang="0">
                  <a:pos x="140" y="137"/>
                </a:cxn>
                <a:cxn ang="0">
                  <a:pos x="125" y="152"/>
                </a:cxn>
                <a:cxn ang="0">
                  <a:pos x="111" y="167"/>
                </a:cxn>
                <a:cxn ang="0">
                  <a:pos x="89" y="174"/>
                </a:cxn>
                <a:cxn ang="0">
                  <a:pos x="59" y="182"/>
                </a:cxn>
              </a:cxnLst>
              <a:rect l="0" t="0" r="0" b="0"/>
              <a:pathLst>
                <a:path w="159" h="185">
                  <a:moveTo>
                    <a:pt x="59" y="182"/>
                  </a:moveTo>
                  <a:lnTo>
                    <a:pt x="29" y="185"/>
                  </a:lnTo>
                  <a:lnTo>
                    <a:pt x="70" y="159"/>
                  </a:lnTo>
                  <a:lnTo>
                    <a:pt x="96" y="145"/>
                  </a:lnTo>
                  <a:lnTo>
                    <a:pt x="111" y="122"/>
                  </a:lnTo>
                  <a:lnTo>
                    <a:pt x="114" y="97"/>
                  </a:lnTo>
                  <a:lnTo>
                    <a:pt x="114" y="74"/>
                  </a:lnTo>
                  <a:lnTo>
                    <a:pt x="103" y="67"/>
                  </a:lnTo>
                  <a:lnTo>
                    <a:pt x="85" y="45"/>
                  </a:lnTo>
                  <a:lnTo>
                    <a:pt x="48" y="19"/>
                  </a:lnTo>
                  <a:lnTo>
                    <a:pt x="29" y="12"/>
                  </a:lnTo>
                  <a:lnTo>
                    <a:pt x="0" y="0"/>
                  </a:lnTo>
                  <a:lnTo>
                    <a:pt x="33" y="0"/>
                  </a:lnTo>
                  <a:lnTo>
                    <a:pt x="55" y="4"/>
                  </a:lnTo>
                  <a:lnTo>
                    <a:pt x="100" y="19"/>
                  </a:lnTo>
                  <a:lnTo>
                    <a:pt x="125" y="34"/>
                  </a:lnTo>
                  <a:lnTo>
                    <a:pt x="144" y="52"/>
                  </a:lnTo>
                  <a:lnTo>
                    <a:pt x="155" y="74"/>
                  </a:lnTo>
                  <a:lnTo>
                    <a:pt x="159" y="100"/>
                  </a:lnTo>
                  <a:lnTo>
                    <a:pt x="155" y="111"/>
                  </a:lnTo>
                  <a:lnTo>
                    <a:pt x="140" y="137"/>
                  </a:lnTo>
                  <a:lnTo>
                    <a:pt x="125" y="152"/>
                  </a:lnTo>
                  <a:lnTo>
                    <a:pt x="111" y="167"/>
                  </a:lnTo>
                  <a:lnTo>
                    <a:pt x="89" y="174"/>
                  </a:lnTo>
                  <a:lnTo>
                    <a:pt x="59" y="182"/>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0" name="図形 119"/>
            <p:cNvSpPr>
              <a:spLocks/>
            </p:cNvSpPr>
            <p:nvPr/>
          </p:nvSpPr>
          <p:spPr bwMode="auto">
            <a:xfrm>
              <a:off x="617888" y="4911159"/>
              <a:ext cx="277513" cy="224583"/>
            </a:xfrm>
            <a:custGeom>
              <a:avLst/>
              <a:gdLst/>
              <a:ahLst/>
              <a:cxnLst>
                <a:cxn ang="0">
                  <a:pos x="118" y="144"/>
                </a:cxn>
                <a:cxn ang="0">
                  <a:pos x="78" y="152"/>
                </a:cxn>
                <a:cxn ang="0">
                  <a:pos x="0" y="159"/>
                </a:cxn>
                <a:cxn ang="0">
                  <a:pos x="33" y="141"/>
                </a:cxn>
                <a:cxn ang="0">
                  <a:pos x="55" y="115"/>
                </a:cxn>
                <a:cxn ang="0">
                  <a:pos x="70" y="85"/>
                </a:cxn>
                <a:cxn ang="0">
                  <a:pos x="63" y="59"/>
                </a:cxn>
                <a:cxn ang="0">
                  <a:pos x="55" y="37"/>
                </a:cxn>
                <a:cxn ang="0">
                  <a:pos x="33" y="15"/>
                </a:cxn>
                <a:cxn ang="0">
                  <a:pos x="7" y="0"/>
                </a:cxn>
                <a:cxn ang="0">
                  <a:pos x="74" y="15"/>
                </a:cxn>
                <a:cxn ang="0">
                  <a:pos x="115" y="26"/>
                </a:cxn>
                <a:cxn ang="0">
                  <a:pos x="140" y="41"/>
                </a:cxn>
                <a:cxn ang="0">
                  <a:pos x="144" y="45"/>
                </a:cxn>
                <a:cxn ang="0">
                  <a:pos x="170" y="67"/>
                </a:cxn>
                <a:cxn ang="0">
                  <a:pos x="174" y="82"/>
                </a:cxn>
                <a:cxn ang="0">
                  <a:pos x="181" y="85"/>
                </a:cxn>
                <a:cxn ang="0">
                  <a:pos x="170" y="107"/>
                </a:cxn>
                <a:cxn ang="0">
                  <a:pos x="148" y="126"/>
                </a:cxn>
                <a:cxn ang="0">
                  <a:pos x="118" y="144"/>
                </a:cxn>
              </a:cxnLst>
              <a:rect l="0" t="0" r="0" b="0"/>
              <a:pathLst>
                <a:path w="181" h="159">
                  <a:moveTo>
                    <a:pt x="118" y="144"/>
                  </a:moveTo>
                  <a:lnTo>
                    <a:pt x="78" y="152"/>
                  </a:lnTo>
                  <a:lnTo>
                    <a:pt x="0" y="159"/>
                  </a:lnTo>
                  <a:lnTo>
                    <a:pt x="33" y="141"/>
                  </a:lnTo>
                  <a:lnTo>
                    <a:pt x="55" y="115"/>
                  </a:lnTo>
                  <a:lnTo>
                    <a:pt x="70" y="85"/>
                  </a:lnTo>
                  <a:lnTo>
                    <a:pt x="63" y="59"/>
                  </a:lnTo>
                  <a:lnTo>
                    <a:pt x="55" y="37"/>
                  </a:lnTo>
                  <a:lnTo>
                    <a:pt x="33" y="15"/>
                  </a:lnTo>
                  <a:lnTo>
                    <a:pt x="7" y="0"/>
                  </a:lnTo>
                  <a:lnTo>
                    <a:pt x="74" y="15"/>
                  </a:lnTo>
                  <a:lnTo>
                    <a:pt x="115" y="26"/>
                  </a:lnTo>
                  <a:lnTo>
                    <a:pt x="140" y="41"/>
                  </a:lnTo>
                  <a:lnTo>
                    <a:pt x="144" y="45"/>
                  </a:lnTo>
                  <a:lnTo>
                    <a:pt x="170" y="67"/>
                  </a:lnTo>
                  <a:lnTo>
                    <a:pt x="174" y="82"/>
                  </a:lnTo>
                  <a:lnTo>
                    <a:pt x="181" y="85"/>
                  </a:lnTo>
                  <a:lnTo>
                    <a:pt x="170" y="107"/>
                  </a:lnTo>
                  <a:lnTo>
                    <a:pt x="148" y="126"/>
                  </a:lnTo>
                  <a:lnTo>
                    <a:pt x="118" y="14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1" name="図形 120"/>
            <p:cNvSpPr>
              <a:spLocks/>
            </p:cNvSpPr>
            <p:nvPr/>
          </p:nvSpPr>
          <p:spPr bwMode="auto">
            <a:xfrm>
              <a:off x="538161" y="4885735"/>
              <a:ext cx="441568" cy="224583"/>
            </a:xfrm>
            <a:custGeom>
              <a:avLst/>
              <a:gdLst/>
              <a:ahLst/>
              <a:cxnLst>
                <a:cxn ang="0">
                  <a:pos x="277" y="59"/>
                </a:cxn>
                <a:cxn ang="0">
                  <a:pos x="281" y="70"/>
                </a:cxn>
                <a:cxn ang="0">
                  <a:pos x="288" y="85"/>
                </a:cxn>
                <a:cxn ang="0">
                  <a:pos x="288" y="92"/>
                </a:cxn>
                <a:cxn ang="0">
                  <a:pos x="281" y="103"/>
                </a:cxn>
                <a:cxn ang="0">
                  <a:pos x="277" y="114"/>
                </a:cxn>
                <a:cxn ang="0">
                  <a:pos x="252" y="140"/>
                </a:cxn>
                <a:cxn ang="0">
                  <a:pos x="218" y="155"/>
                </a:cxn>
                <a:cxn ang="0">
                  <a:pos x="181" y="159"/>
                </a:cxn>
                <a:cxn ang="0">
                  <a:pos x="211" y="140"/>
                </a:cxn>
                <a:cxn ang="0">
                  <a:pos x="226" y="125"/>
                </a:cxn>
                <a:cxn ang="0">
                  <a:pos x="233" y="103"/>
                </a:cxn>
                <a:cxn ang="0">
                  <a:pos x="233" y="92"/>
                </a:cxn>
                <a:cxn ang="0">
                  <a:pos x="226" y="85"/>
                </a:cxn>
                <a:cxn ang="0">
                  <a:pos x="200" y="59"/>
                </a:cxn>
                <a:cxn ang="0">
                  <a:pos x="192" y="55"/>
                </a:cxn>
                <a:cxn ang="0">
                  <a:pos x="167" y="44"/>
                </a:cxn>
                <a:cxn ang="0">
                  <a:pos x="122" y="29"/>
                </a:cxn>
                <a:cxn ang="0">
                  <a:pos x="52" y="18"/>
                </a:cxn>
                <a:cxn ang="0">
                  <a:pos x="0" y="3"/>
                </a:cxn>
                <a:cxn ang="0">
                  <a:pos x="37" y="0"/>
                </a:cxn>
                <a:cxn ang="0">
                  <a:pos x="67" y="0"/>
                </a:cxn>
                <a:cxn ang="0">
                  <a:pos x="155" y="7"/>
                </a:cxn>
                <a:cxn ang="0">
                  <a:pos x="218" y="18"/>
                </a:cxn>
                <a:cxn ang="0">
                  <a:pos x="255" y="37"/>
                </a:cxn>
                <a:cxn ang="0">
                  <a:pos x="277" y="59"/>
                </a:cxn>
              </a:cxnLst>
              <a:rect l="0" t="0" r="0" b="0"/>
              <a:pathLst>
                <a:path w="288" h="159">
                  <a:moveTo>
                    <a:pt x="277" y="59"/>
                  </a:moveTo>
                  <a:lnTo>
                    <a:pt x="281" y="70"/>
                  </a:lnTo>
                  <a:lnTo>
                    <a:pt x="288" y="85"/>
                  </a:lnTo>
                  <a:lnTo>
                    <a:pt x="288" y="92"/>
                  </a:lnTo>
                  <a:lnTo>
                    <a:pt x="281" y="103"/>
                  </a:lnTo>
                  <a:lnTo>
                    <a:pt x="277" y="114"/>
                  </a:lnTo>
                  <a:lnTo>
                    <a:pt x="252" y="140"/>
                  </a:lnTo>
                  <a:lnTo>
                    <a:pt x="218" y="155"/>
                  </a:lnTo>
                  <a:lnTo>
                    <a:pt x="181" y="159"/>
                  </a:lnTo>
                  <a:lnTo>
                    <a:pt x="211" y="140"/>
                  </a:lnTo>
                  <a:lnTo>
                    <a:pt x="226" y="125"/>
                  </a:lnTo>
                  <a:lnTo>
                    <a:pt x="233" y="103"/>
                  </a:lnTo>
                  <a:lnTo>
                    <a:pt x="233" y="92"/>
                  </a:lnTo>
                  <a:lnTo>
                    <a:pt x="226" y="85"/>
                  </a:lnTo>
                  <a:lnTo>
                    <a:pt x="200" y="59"/>
                  </a:lnTo>
                  <a:lnTo>
                    <a:pt x="192" y="55"/>
                  </a:lnTo>
                  <a:lnTo>
                    <a:pt x="167" y="44"/>
                  </a:lnTo>
                  <a:lnTo>
                    <a:pt x="122" y="29"/>
                  </a:lnTo>
                  <a:lnTo>
                    <a:pt x="52" y="18"/>
                  </a:lnTo>
                  <a:lnTo>
                    <a:pt x="0" y="3"/>
                  </a:lnTo>
                  <a:lnTo>
                    <a:pt x="37" y="0"/>
                  </a:lnTo>
                  <a:lnTo>
                    <a:pt x="67" y="0"/>
                  </a:lnTo>
                  <a:lnTo>
                    <a:pt x="155" y="7"/>
                  </a:lnTo>
                  <a:lnTo>
                    <a:pt x="218" y="18"/>
                  </a:lnTo>
                  <a:lnTo>
                    <a:pt x="255" y="37"/>
                  </a:lnTo>
                  <a:lnTo>
                    <a:pt x="277" y="59"/>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2" name="図形 121"/>
            <p:cNvSpPr>
              <a:spLocks/>
            </p:cNvSpPr>
            <p:nvPr/>
          </p:nvSpPr>
          <p:spPr bwMode="auto">
            <a:xfrm>
              <a:off x="680751" y="4885735"/>
              <a:ext cx="10733" cy="1412"/>
            </a:xfrm>
            <a:custGeom>
              <a:avLst/>
              <a:gdLst/>
              <a:ahLst/>
              <a:cxnLst>
                <a:cxn ang="0">
                  <a:pos x="0" y="0"/>
                </a:cxn>
                <a:cxn ang="0">
                  <a:pos x="7" y="0"/>
                </a:cxn>
                <a:cxn ang="0">
                  <a:pos x="0" y="0"/>
                </a:cxn>
              </a:cxnLst>
              <a:rect l="0" t="0" r="0" b="0"/>
              <a:pathLst>
                <a:path w="7">
                  <a:moveTo>
                    <a:pt x="0" y="0"/>
                  </a:moveTo>
                  <a:lnTo>
                    <a:pt x="7" y="0"/>
                  </a:lnTo>
                  <a:lnTo>
                    <a:pt x="0"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3" name="図形 122"/>
            <p:cNvSpPr>
              <a:spLocks/>
            </p:cNvSpPr>
            <p:nvPr/>
          </p:nvSpPr>
          <p:spPr bwMode="auto">
            <a:xfrm>
              <a:off x="628621" y="4827823"/>
              <a:ext cx="102726" cy="46612"/>
            </a:xfrm>
            <a:custGeom>
              <a:avLst/>
              <a:gdLst/>
              <a:ahLst/>
              <a:cxnLst>
                <a:cxn ang="0">
                  <a:pos x="52" y="33"/>
                </a:cxn>
                <a:cxn ang="0">
                  <a:pos x="8" y="33"/>
                </a:cxn>
                <a:cxn ang="0">
                  <a:pos x="22" y="30"/>
                </a:cxn>
                <a:cxn ang="0">
                  <a:pos x="26" y="19"/>
                </a:cxn>
                <a:cxn ang="0">
                  <a:pos x="22" y="7"/>
                </a:cxn>
                <a:cxn ang="0">
                  <a:pos x="0" y="0"/>
                </a:cxn>
                <a:cxn ang="0">
                  <a:pos x="41" y="0"/>
                </a:cxn>
                <a:cxn ang="0">
                  <a:pos x="41" y="4"/>
                </a:cxn>
                <a:cxn ang="0">
                  <a:pos x="63" y="7"/>
                </a:cxn>
                <a:cxn ang="0">
                  <a:pos x="67" y="15"/>
                </a:cxn>
                <a:cxn ang="0">
                  <a:pos x="63" y="26"/>
                </a:cxn>
                <a:cxn ang="0">
                  <a:pos x="52" y="33"/>
                </a:cxn>
              </a:cxnLst>
              <a:rect l="0" t="0" r="0" b="0"/>
              <a:pathLst>
                <a:path w="67" h="33">
                  <a:moveTo>
                    <a:pt x="52" y="33"/>
                  </a:moveTo>
                  <a:lnTo>
                    <a:pt x="8" y="33"/>
                  </a:lnTo>
                  <a:lnTo>
                    <a:pt x="22" y="30"/>
                  </a:lnTo>
                  <a:lnTo>
                    <a:pt x="26" y="19"/>
                  </a:lnTo>
                  <a:lnTo>
                    <a:pt x="22" y="7"/>
                  </a:lnTo>
                  <a:lnTo>
                    <a:pt x="0" y="0"/>
                  </a:lnTo>
                  <a:lnTo>
                    <a:pt x="41" y="0"/>
                  </a:lnTo>
                  <a:lnTo>
                    <a:pt x="41" y="4"/>
                  </a:lnTo>
                  <a:lnTo>
                    <a:pt x="63" y="7"/>
                  </a:lnTo>
                  <a:lnTo>
                    <a:pt x="67" y="15"/>
                  </a:lnTo>
                  <a:lnTo>
                    <a:pt x="63" y="26"/>
                  </a:lnTo>
                  <a:lnTo>
                    <a:pt x="52" y="33"/>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4" name="図形 123"/>
            <p:cNvSpPr>
              <a:spLocks/>
            </p:cNvSpPr>
            <p:nvPr/>
          </p:nvSpPr>
          <p:spPr bwMode="auto">
            <a:xfrm>
              <a:off x="708349" y="4827823"/>
              <a:ext cx="90460" cy="46612"/>
            </a:xfrm>
            <a:custGeom>
              <a:avLst/>
              <a:gdLst/>
              <a:ahLst/>
              <a:cxnLst>
                <a:cxn ang="0">
                  <a:pos x="33" y="30"/>
                </a:cxn>
                <a:cxn ang="0">
                  <a:pos x="4" y="33"/>
                </a:cxn>
                <a:cxn ang="0">
                  <a:pos x="15" y="26"/>
                </a:cxn>
                <a:cxn ang="0">
                  <a:pos x="19" y="15"/>
                </a:cxn>
                <a:cxn ang="0">
                  <a:pos x="15" y="7"/>
                </a:cxn>
                <a:cxn ang="0">
                  <a:pos x="0" y="0"/>
                </a:cxn>
                <a:cxn ang="0">
                  <a:pos x="30" y="0"/>
                </a:cxn>
                <a:cxn ang="0">
                  <a:pos x="52" y="7"/>
                </a:cxn>
                <a:cxn ang="0">
                  <a:pos x="59" y="15"/>
                </a:cxn>
                <a:cxn ang="0">
                  <a:pos x="56" y="26"/>
                </a:cxn>
                <a:cxn ang="0">
                  <a:pos x="33" y="30"/>
                </a:cxn>
              </a:cxnLst>
              <a:rect l="0" t="0" r="0" b="0"/>
              <a:pathLst>
                <a:path w="59" h="33">
                  <a:moveTo>
                    <a:pt x="33" y="30"/>
                  </a:moveTo>
                  <a:lnTo>
                    <a:pt x="4" y="33"/>
                  </a:lnTo>
                  <a:lnTo>
                    <a:pt x="15" y="26"/>
                  </a:lnTo>
                  <a:lnTo>
                    <a:pt x="19" y="15"/>
                  </a:lnTo>
                  <a:lnTo>
                    <a:pt x="15" y="7"/>
                  </a:lnTo>
                  <a:lnTo>
                    <a:pt x="0" y="0"/>
                  </a:lnTo>
                  <a:lnTo>
                    <a:pt x="30" y="0"/>
                  </a:lnTo>
                  <a:lnTo>
                    <a:pt x="52" y="7"/>
                  </a:lnTo>
                  <a:lnTo>
                    <a:pt x="59" y="15"/>
                  </a:lnTo>
                  <a:lnTo>
                    <a:pt x="56" y="26"/>
                  </a:lnTo>
                  <a:lnTo>
                    <a:pt x="33" y="3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5" name="図形 124"/>
            <p:cNvSpPr>
              <a:spLocks/>
            </p:cNvSpPr>
            <p:nvPr/>
          </p:nvSpPr>
          <p:spPr bwMode="auto">
            <a:xfrm>
              <a:off x="153322" y="5188003"/>
              <a:ext cx="617889" cy="276844"/>
            </a:xfrm>
            <a:custGeom>
              <a:avLst/>
              <a:gdLst/>
              <a:ahLst/>
              <a:cxnLst>
                <a:cxn ang="0">
                  <a:pos x="7" y="100"/>
                </a:cxn>
                <a:cxn ang="0">
                  <a:pos x="0" y="89"/>
                </a:cxn>
                <a:cxn ang="0">
                  <a:pos x="7" y="74"/>
                </a:cxn>
                <a:cxn ang="0">
                  <a:pos x="11" y="67"/>
                </a:cxn>
                <a:cxn ang="0">
                  <a:pos x="26" y="44"/>
                </a:cxn>
                <a:cxn ang="0">
                  <a:pos x="55" y="30"/>
                </a:cxn>
                <a:cxn ang="0">
                  <a:pos x="100" y="11"/>
                </a:cxn>
                <a:cxn ang="0">
                  <a:pos x="166" y="0"/>
                </a:cxn>
                <a:cxn ang="0">
                  <a:pos x="196" y="0"/>
                </a:cxn>
                <a:cxn ang="0">
                  <a:pos x="122" y="19"/>
                </a:cxn>
                <a:cxn ang="0">
                  <a:pos x="96" y="30"/>
                </a:cxn>
                <a:cxn ang="0">
                  <a:pos x="59" y="44"/>
                </a:cxn>
                <a:cxn ang="0">
                  <a:pos x="52" y="59"/>
                </a:cxn>
                <a:cxn ang="0">
                  <a:pos x="44" y="70"/>
                </a:cxn>
                <a:cxn ang="0">
                  <a:pos x="52" y="89"/>
                </a:cxn>
                <a:cxn ang="0">
                  <a:pos x="59" y="104"/>
                </a:cxn>
                <a:cxn ang="0">
                  <a:pos x="77" y="122"/>
                </a:cxn>
                <a:cxn ang="0">
                  <a:pos x="96" y="137"/>
                </a:cxn>
                <a:cxn ang="0">
                  <a:pos x="129" y="152"/>
                </a:cxn>
                <a:cxn ang="0">
                  <a:pos x="222" y="174"/>
                </a:cxn>
                <a:cxn ang="0">
                  <a:pos x="321" y="192"/>
                </a:cxn>
                <a:cxn ang="0">
                  <a:pos x="403" y="196"/>
                </a:cxn>
                <a:cxn ang="0">
                  <a:pos x="318" y="192"/>
                </a:cxn>
                <a:cxn ang="0">
                  <a:pos x="185" y="181"/>
                </a:cxn>
                <a:cxn ang="0">
                  <a:pos x="122" y="166"/>
                </a:cxn>
                <a:cxn ang="0">
                  <a:pos x="66" y="152"/>
                </a:cxn>
                <a:cxn ang="0">
                  <a:pos x="26" y="126"/>
                </a:cxn>
                <a:cxn ang="0">
                  <a:pos x="11" y="115"/>
                </a:cxn>
                <a:cxn ang="0">
                  <a:pos x="7" y="100"/>
                </a:cxn>
              </a:cxnLst>
              <a:rect l="0" t="0" r="0" b="0"/>
              <a:pathLst>
                <a:path w="403" h="196">
                  <a:moveTo>
                    <a:pt x="7" y="100"/>
                  </a:moveTo>
                  <a:lnTo>
                    <a:pt x="0" y="89"/>
                  </a:lnTo>
                  <a:lnTo>
                    <a:pt x="7" y="74"/>
                  </a:lnTo>
                  <a:lnTo>
                    <a:pt x="11" y="67"/>
                  </a:lnTo>
                  <a:lnTo>
                    <a:pt x="26" y="44"/>
                  </a:lnTo>
                  <a:lnTo>
                    <a:pt x="55" y="30"/>
                  </a:lnTo>
                  <a:lnTo>
                    <a:pt x="100" y="11"/>
                  </a:lnTo>
                  <a:lnTo>
                    <a:pt x="166" y="0"/>
                  </a:lnTo>
                  <a:lnTo>
                    <a:pt x="196" y="0"/>
                  </a:lnTo>
                  <a:lnTo>
                    <a:pt x="122" y="19"/>
                  </a:lnTo>
                  <a:lnTo>
                    <a:pt x="96" y="30"/>
                  </a:lnTo>
                  <a:lnTo>
                    <a:pt x="59" y="44"/>
                  </a:lnTo>
                  <a:lnTo>
                    <a:pt x="52" y="59"/>
                  </a:lnTo>
                  <a:lnTo>
                    <a:pt x="44" y="70"/>
                  </a:lnTo>
                  <a:lnTo>
                    <a:pt x="52" y="89"/>
                  </a:lnTo>
                  <a:lnTo>
                    <a:pt x="59" y="104"/>
                  </a:lnTo>
                  <a:lnTo>
                    <a:pt x="77" y="122"/>
                  </a:lnTo>
                  <a:lnTo>
                    <a:pt x="96" y="137"/>
                  </a:lnTo>
                  <a:lnTo>
                    <a:pt x="129" y="152"/>
                  </a:lnTo>
                  <a:lnTo>
                    <a:pt x="222" y="174"/>
                  </a:lnTo>
                  <a:lnTo>
                    <a:pt x="321" y="192"/>
                  </a:lnTo>
                  <a:lnTo>
                    <a:pt x="403" y="196"/>
                  </a:lnTo>
                  <a:lnTo>
                    <a:pt x="318" y="192"/>
                  </a:lnTo>
                  <a:lnTo>
                    <a:pt x="185" y="181"/>
                  </a:lnTo>
                  <a:lnTo>
                    <a:pt x="122" y="166"/>
                  </a:lnTo>
                  <a:lnTo>
                    <a:pt x="66" y="152"/>
                  </a:lnTo>
                  <a:lnTo>
                    <a:pt x="26" y="126"/>
                  </a:lnTo>
                  <a:lnTo>
                    <a:pt x="11" y="115"/>
                  </a:lnTo>
                  <a:lnTo>
                    <a:pt x="7" y="10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6" name="図形 125"/>
            <p:cNvSpPr>
              <a:spLocks/>
            </p:cNvSpPr>
            <p:nvPr/>
          </p:nvSpPr>
          <p:spPr bwMode="auto">
            <a:xfrm>
              <a:off x="233049" y="4827823"/>
              <a:ext cx="1126919" cy="673748"/>
            </a:xfrm>
            <a:custGeom>
              <a:avLst/>
              <a:gdLst/>
              <a:ahLst/>
              <a:cxnLst>
                <a:cxn ang="0">
                  <a:pos x="561" y="466"/>
                </a:cxn>
                <a:cxn ang="0">
                  <a:pos x="329" y="447"/>
                </a:cxn>
                <a:cxn ang="0">
                  <a:pos x="159" y="421"/>
                </a:cxn>
                <a:cxn ang="0">
                  <a:pos x="55" y="392"/>
                </a:cxn>
                <a:cxn ang="0">
                  <a:pos x="14" y="355"/>
                </a:cxn>
                <a:cxn ang="0">
                  <a:pos x="0" y="325"/>
                </a:cxn>
                <a:cxn ang="0">
                  <a:pos x="7" y="307"/>
                </a:cxn>
                <a:cxn ang="0">
                  <a:pos x="77" y="274"/>
                </a:cxn>
                <a:cxn ang="0">
                  <a:pos x="173" y="251"/>
                </a:cxn>
                <a:cxn ang="0">
                  <a:pos x="314" y="237"/>
                </a:cxn>
                <a:cxn ang="0">
                  <a:pos x="421" y="226"/>
                </a:cxn>
                <a:cxn ang="0">
                  <a:pos x="502" y="200"/>
                </a:cxn>
                <a:cxn ang="0">
                  <a:pos x="550" y="159"/>
                </a:cxn>
                <a:cxn ang="0">
                  <a:pos x="565" y="104"/>
                </a:cxn>
                <a:cxn ang="0">
                  <a:pos x="550" y="78"/>
                </a:cxn>
                <a:cxn ang="0">
                  <a:pos x="521" y="56"/>
                </a:cxn>
                <a:cxn ang="0">
                  <a:pos x="439" y="33"/>
                </a:cxn>
                <a:cxn ang="0">
                  <a:pos x="362" y="30"/>
                </a:cxn>
                <a:cxn ang="0">
                  <a:pos x="369" y="15"/>
                </a:cxn>
                <a:cxn ang="0">
                  <a:pos x="354" y="0"/>
                </a:cxn>
                <a:cxn ang="0">
                  <a:pos x="595" y="4"/>
                </a:cxn>
                <a:cxn ang="0">
                  <a:pos x="676" y="41"/>
                </a:cxn>
                <a:cxn ang="0">
                  <a:pos x="717" y="74"/>
                </a:cxn>
                <a:cxn ang="0">
                  <a:pos x="735" y="115"/>
                </a:cxn>
                <a:cxn ang="0">
                  <a:pos x="731" y="144"/>
                </a:cxn>
                <a:cxn ang="0">
                  <a:pos x="691" y="181"/>
                </a:cxn>
                <a:cxn ang="0">
                  <a:pos x="643" y="203"/>
                </a:cxn>
                <a:cxn ang="0">
                  <a:pos x="573" y="218"/>
                </a:cxn>
                <a:cxn ang="0">
                  <a:pos x="421" y="229"/>
                </a:cxn>
                <a:cxn ang="0">
                  <a:pos x="306" y="255"/>
                </a:cxn>
                <a:cxn ang="0">
                  <a:pos x="240" y="288"/>
                </a:cxn>
                <a:cxn ang="0">
                  <a:pos x="221" y="314"/>
                </a:cxn>
                <a:cxn ang="0">
                  <a:pos x="221" y="340"/>
                </a:cxn>
                <a:cxn ang="0">
                  <a:pos x="266" y="385"/>
                </a:cxn>
                <a:cxn ang="0">
                  <a:pos x="399" y="429"/>
                </a:cxn>
                <a:cxn ang="0">
                  <a:pos x="565" y="462"/>
                </a:cxn>
                <a:cxn ang="0">
                  <a:pos x="621" y="477"/>
                </a:cxn>
              </a:cxnLst>
              <a:rect l="0" t="0" r="0" b="0"/>
              <a:pathLst>
                <a:path w="735" h="477">
                  <a:moveTo>
                    <a:pt x="602" y="470"/>
                  </a:moveTo>
                  <a:lnTo>
                    <a:pt x="561" y="466"/>
                  </a:lnTo>
                  <a:lnTo>
                    <a:pt x="380" y="451"/>
                  </a:lnTo>
                  <a:lnTo>
                    <a:pt x="329" y="447"/>
                  </a:lnTo>
                  <a:lnTo>
                    <a:pt x="221" y="436"/>
                  </a:lnTo>
                  <a:lnTo>
                    <a:pt x="159" y="421"/>
                  </a:lnTo>
                  <a:lnTo>
                    <a:pt x="99" y="410"/>
                  </a:lnTo>
                  <a:lnTo>
                    <a:pt x="55" y="392"/>
                  </a:lnTo>
                  <a:lnTo>
                    <a:pt x="29" y="370"/>
                  </a:lnTo>
                  <a:lnTo>
                    <a:pt x="14" y="355"/>
                  </a:lnTo>
                  <a:lnTo>
                    <a:pt x="3" y="340"/>
                  </a:lnTo>
                  <a:lnTo>
                    <a:pt x="0" y="325"/>
                  </a:lnTo>
                  <a:lnTo>
                    <a:pt x="3" y="314"/>
                  </a:lnTo>
                  <a:lnTo>
                    <a:pt x="7" y="307"/>
                  </a:lnTo>
                  <a:lnTo>
                    <a:pt x="44" y="288"/>
                  </a:lnTo>
                  <a:lnTo>
                    <a:pt x="77" y="274"/>
                  </a:lnTo>
                  <a:lnTo>
                    <a:pt x="170" y="251"/>
                  </a:lnTo>
                  <a:lnTo>
                    <a:pt x="173" y="251"/>
                  </a:lnTo>
                  <a:lnTo>
                    <a:pt x="244" y="240"/>
                  </a:lnTo>
                  <a:lnTo>
                    <a:pt x="314" y="237"/>
                  </a:lnTo>
                  <a:lnTo>
                    <a:pt x="351" y="229"/>
                  </a:lnTo>
                  <a:lnTo>
                    <a:pt x="421" y="226"/>
                  </a:lnTo>
                  <a:lnTo>
                    <a:pt x="462" y="214"/>
                  </a:lnTo>
                  <a:lnTo>
                    <a:pt x="502" y="200"/>
                  </a:lnTo>
                  <a:lnTo>
                    <a:pt x="532" y="185"/>
                  </a:lnTo>
                  <a:lnTo>
                    <a:pt x="550" y="159"/>
                  </a:lnTo>
                  <a:lnTo>
                    <a:pt x="565" y="141"/>
                  </a:lnTo>
                  <a:lnTo>
                    <a:pt x="565" y="104"/>
                  </a:lnTo>
                  <a:lnTo>
                    <a:pt x="561" y="96"/>
                  </a:lnTo>
                  <a:lnTo>
                    <a:pt x="550" y="78"/>
                  </a:lnTo>
                  <a:lnTo>
                    <a:pt x="536" y="70"/>
                  </a:lnTo>
                  <a:lnTo>
                    <a:pt x="521" y="56"/>
                  </a:lnTo>
                  <a:lnTo>
                    <a:pt x="487" y="41"/>
                  </a:lnTo>
                  <a:lnTo>
                    <a:pt x="439" y="33"/>
                  </a:lnTo>
                  <a:lnTo>
                    <a:pt x="384" y="30"/>
                  </a:lnTo>
                  <a:lnTo>
                    <a:pt x="362" y="30"/>
                  </a:lnTo>
                  <a:lnTo>
                    <a:pt x="369" y="26"/>
                  </a:lnTo>
                  <a:lnTo>
                    <a:pt x="369" y="15"/>
                  </a:lnTo>
                  <a:lnTo>
                    <a:pt x="366" y="4"/>
                  </a:lnTo>
                  <a:lnTo>
                    <a:pt x="354" y="0"/>
                  </a:lnTo>
                  <a:lnTo>
                    <a:pt x="565" y="0"/>
                  </a:lnTo>
                  <a:lnTo>
                    <a:pt x="595" y="4"/>
                  </a:lnTo>
                  <a:lnTo>
                    <a:pt x="628" y="15"/>
                  </a:lnTo>
                  <a:lnTo>
                    <a:pt x="676" y="41"/>
                  </a:lnTo>
                  <a:lnTo>
                    <a:pt x="706" y="63"/>
                  </a:lnTo>
                  <a:lnTo>
                    <a:pt x="717" y="74"/>
                  </a:lnTo>
                  <a:lnTo>
                    <a:pt x="731" y="96"/>
                  </a:lnTo>
                  <a:lnTo>
                    <a:pt x="735" y="115"/>
                  </a:lnTo>
                  <a:lnTo>
                    <a:pt x="735" y="133"/>
                  </a:lnTo>
                  <a:lnTo>
                    <a:pt x="731" y="144"/>
                  </a:lnTo>
                  <a:lnTo>
                    <a:pt x="717" y="166"/>
                  </a:lnTo>
                  <a:lnTo>
                    <a:pt x="691" y="181"/>
                  </a:lnTo>
                  <a:lnTo>
                    <a:pt x="672" y="196"/>
                  </a:lnTo>
                  <a:lnTo>
                    <a:pt x="643" y="203"/>
                  </a:lnTo>
                  <a:lnTo>
                    <a:pt x="591" y="214"/>
                  </a:lnTo>
                  <a:lnTo>
                    <a:pt x="573" y="218"/>
                  </a:lnTo>
                  <a:lnTo>
                    <a:pt x="532" y="218"/>
                  </a:lnTo>
                  <a:lnTo>
                    <a:pt x="421" y="229"/>
                  </a:lnTo>
                  <a:lnTo>
                    <a:pt x="362" y="240"/>
                  </a:lnTo>
                  <a:lnTo>
                    <a:pt x="306" y="255"/>
                  </a:lnTo>
                  <a:lnTo>
                    <a:pt x="258" y="281"/>
                  </a:lnTo>
                  <a:lnTo>
                    <a:pt x="240" y="288"/>
                  </a:lnTo>
                  <a:lnTo>
                    <a:pt x="229" y="307"/>
                  </a:lnTo>
                  <a:lnTo>
                    <a:pt x="221" y="314"/>
                  </a:lnTo>
                  <a:lnTo>
                    <a:pt x="221" y="325"/>
                  </a:lnTo>
                  <a:lnTo>
                    <a:pt x="221" y="340"/>
                  </a:lnTo>
                  <a:lnTo>
                    <a:pt x="236" y="366"/>
                  </a:lnTo>
                  <a:lnTo>
                    <a:pt x="266" y="385"/>
                  </a:lnTo>
                  <a:lnTo>
                    <a:pt x="314" y="410"/>
                  </a:lnTo>
                  <a:lnTo>
                    <a:pt x="399" y="429"/>
                  </a:lnTo>
                  <a:lnTo>
                    <a:pt x="487" y="447"/>
                  </a:lnTo>
                  <a:lnTo>
                    <a:pt x="565" y="462"/>
                  </a:lnTo>
                  <a:lnTo>
                    <a:pt x="661" y="477"/>
                  </a:lnTo>
                  <a:lnTo>
                    <a:pt x="621" y="477"/>
                  </a:lnTo>
                  <a:lnTo>
                    <a:pt x="602" y="47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7" name="図形 126"/>
            <p:cNvSpPr>
              <a:spLocks/>
            </p:cNvSpPr>
            <p:nvPr/>
          </p:nvSpPr>
          <p:spPr bwMode="auto">
            <a:xfrm>
              <a:off x="390971" y="5710617"/>
              <a:ext cx="720615" cy="313568"/>
            </a:xfrm>
            <a:custGeom>
              <a:avLst/>
              <a:gdLst/>
              <a:ahLst/>
              <a:cxnLst>
                <a:cxn ang="0">
                  <a:pos x="0" y="125"/>
                </a:cxn>
                <a:cxn ang="0">
                  <a:pos x="0" y="122"/>
                </a:cxn>
                <a:cxn ang="0">
                  <a:pos x="7" y="107"/>
                </a:cxn>
                <a:cxn ang="0">
                  <a:pos x="15" y="92"/>
                </a:cxn>
                <a:cxn ang="0">
                  <a:pos x="41" y="77"/>
                </a:cxn>
                <a:cxn ang="0">
                  <a:pos x="81" y="55"/>
                </a:cxn>
                <a:cxn ang="0">
                  <a:pos x="141" y="40"/>
                </a:cxn>
                <a:cxn ang="0">
                  <a:pos x="222" y="33"/>
                </a:cxn>
                <a:cxn ang="0">
                  <a:pos x="384" y="11"/>
                </a:cxn>
                <a:cxn ang="0">
                  <a:pos x="407" y="7"/>
                </a:cxn>
                <a:cxn ang="0">
                  <a:pos x="470" y="0"/>
                </a:cxn>
                <a:cxn ang="0">
                  <a:pos x="436" y="11"/>
                </a:cxn>
                <a:cxn ang="0">
                  <a:pos x="421" y="22"/>
                </a:cxn>
                <a:cxn ang="0">
                  <a:pos x="407" y="22"/>
                </a:cxn>
                <a:cxn ang="0">
                  <a:pos x="233" y="37"/>
                </a:cxn>
                <a:cxn ang="0">
                  <a:pos x="181" y="48"/>
                </a:cxn>
                <a:cxn ang="0">
                  <a:pos x="122" y="55"/>
                </a:cxn>
                <a:cxn ang="0">
                  <a:pos x="81" y="70"/>
                </a:cxn>
                <a:cxn ang="0">
                  <a:pos x="56" y="85"/>
                </a:cxn>
                <a:cxn ang="0">
                  <a:pos x="48" y="103"/>
                </a:cxn>
                <a:cxn ang="0">
                  <a:pos x="41" y="122"/>
                </a:cxn>
                <a:cxn ang="0">
                  <a:pos x="48" y="125"/>
                </a:cxn>
                <a:cxn ang="0">
                  <a:pos x="63" y="140"/>
                </a:cxn>
                <a:cxn ang="0">
                  <a:pos x="81" y="155"/>
                </a:cxn>
                <a:cxn ang="0">
                  <a:pos x="133" y="188"/>
                </a:cxn>
                <a:cxn ang="0">
                  <a:pos x="196" y="207"/>
                </a:cxn>
                <a:cxn ang="0">
                  <a:pos x="263" y="222"/>
                </a:cxn>
                <a:cxn ang="0">
                  <a:pos x="203" y="218"/>
                </a:cxn>
                <a:cxn ang="0">
                  <a:pos x="118" y="196"/>
                </a:cxn>
                <a:cxn ang="0">
                  <a:pos x="78" y="188"/>
                </a:cxn>
                <a:cxn ang="0">
                  <a:pos x="41" y="166"/>
                </a:cxn>
                <a:cxn ang="0">
                  <a:pos x="15" y="148"/>
                </a:cxn>
                <a:cxn ang="0">
                  <a:pos x="7" y="133"/>
                </a:cxn>
                <a:cxn ang="0">
                  <a:pos x="0" y="125"/>
                </a:cxn>
              </a:cxnLst>
              <a:rect l="0" t="0" r="0" b="0"/>
              <a:pathLst>
                <a:path w="470" h="222">
                  <a:moveTo>
                    <a:pt x="0" y="125"/>
                  </a:moveTo>
                  <a:lnTo>
                    <a:pt x="0" y="122"/>
                  </a:lnTo>
                  <a:lnTo>
                    <a:pt x="7" y="107"/>
                  </a:lnTo>
                  <a:lnTo>
                    <a:pt x="15" y="92"/>
                  </a:lnTo>
                  <a:lnTo>
                    <a:pt x="41" y="77"/>
                  </a:lnTo>
                  <a:lnTo>
                    <a:pt x="81" y="55"/>
                  </a:lnTo>
                  <a:lnTo>
                    <a:pt x="141" y="40"/>
                  </a:lnTo>
                  <a:lnTo>
                    <a:pt x="222" y="33"/>
                  </a:lnTo>
                  <a:lnTo>
                    <a:pt x="384" y="11"/>
                  </a:lnTo>
                  <a:lnTo>
                    <a:pt x="407" y="7"/>
                  </a:lnTo>
                  <a:lnTo>
                    <a:pt x="470" y="0"/>
                  </a:lnTo>
                  <a:lnTo>
                    <a:pt x="436" y="11"/>
                  </a:lnTo>
                  <a:lnTo>
                    <a:pt x="421" y="22"/>
                  </a:lnTo>
                  <a:lnTo>
                    <a:pt x="407" y="22"/>
                  </a:lnTo>
                  <a:lnTo>
                    <a:pt x="233" y="37"/>
                  </a:lnTo>
                  <a:lnTo>
                    <a:pt x="181" y="48"/>
                  </a:lnTo>
                  <a:lnTo>
                    <a:pt x="122" y="55"/>
                  </a:lnTo>
                  <a:lnTo>
                    <a:pt x="81" y="70"/>
                  </a:lnTo>
                  <a:lnTo>
                    <a:pt x="56" y="85"/>
                  </a:lnTo>
                  <a:lnTo>
                    <a:pt x="48" y="103"/>
                  </a:lnTo>
                  <a:lnTo>
                    <a:pt x="41" y="122"/>
                  </a:lnTo>
                  <a:lnTo>
                    <a:pt x="48" y="125"/>
                  </a:lnTo>
                  <a:lnTo>
                    <a:pt x="63" y="140"/>
                  </a:lnTo>
                  <a:lnTo>
                    <a:pt x="81" y="155"/>
                  </a:lnTo>
                  <a:lnTo>
                    <a:pt x="133" y="188"/>
                  </a:lnTo>
                  <a:lnTo>
                    <a:pt x="196" y="207"/>
                  </a:lnTo>
                  <a:lnTo>
                    <a:pt x="263" y="222"/>
                  </a:lnTo>
                  <a:lnTo>
                    <a:pt x="203" y="218"/>
                  </a:lnTo>
                  <a:lnTo>
                    <a:pt x="118" y="196"/>
                  </a:lnTo>
                  <a:lnTo>
                    <a:pt x="78" y="188"/>
                  </a:lnTo>
                  <a:lnTo>
                    <a:pt x="41" y="166"/>
                  </a:lnTo>
                  <a:lnTo>
                    <a:pt x="15" y="148"/>
                  </a:lnTo>
                  <a:lnTo>
                    <a:pt x="7" y="133"/>
                  </a:lnTo>
                  <a:lnTo>
                    <a:pt x="0" y="12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8" name="図形 127"/>
            <p:cNvSpPr>
              <a:spLocks/>
            </p:cNvSpPr>
            <p:nvPr/>
          </p:nvSpPr>
          <p:spPr bwMode="auto">
            <a:xfrm>
              <a:off x="968996" y="5486034"/>
              <a:ext cx="311244" cy="218933"/>
            </a:xfrm>
            <a:custGeom>
              <a:avLst/>
              <a:gdLst/>
              <a:ahLst/>
              <a:cxnLst>
                <a:cxn ang="0">
                  <a:pos x="93" y="15"/>
                </a:cxn>
                <a:cxn ang="0">
                  <a:pos x="141" y="26"/>
                </a:cxn>
                <a:cxn ang="0">
                  <a:pos x="178" y="40"/>
                </a:cxn>
                <a:cxn ang="0">
                  <a:pos x="196" y="55"/>
                </a:cxn>
                <a:cxn ang="0">
                  <a:pos x="203" y="66"/>
                </a:cxn>
                <a:cxn ang="0">
                  <a:pos x="203" y="81"/>
                </a:cxn>
                <a:cxn ang="0">
                  <a:pos x="203" y="89"/>
                </a:cxn>
                <a:cxn ang="0">
                  <a:pos x="196" y="96"/>
                </a:cxn>
                <a:cxn ang="0">
                  <a:pos x="192" y="111"/>
                </a:cxn>
                <a:cxn ang="0">
                  <a:pos x="166" y="122"/>
                </a:cxn>
                <a:cxn ang="0">
                  <a:pos x="111" y="137"/>
                </a:cxn>
                <a:cxn ang="0">
                  <a:pos x="56" y="144"/>
                </a:cxn>
                <a:cxn ang="0">
                  <a:pos x="0" y="155"/>
                </a:cxn>
                <a:cxn ang="0">
                  <a:pos x="37" y="144"/>
                </a:cxn>
                <a:cxn ang="0">
                  <a:pos x="59" y="126"/>
                </a:cxn>
                <a:cxn ang="0">
                  <a:pos x="85" y="103"/>
                </a:cxn>
                <a:cxn ang="0">
                  <a:pos x="96" y="96"/>
                </a:cxn>
                <a:cxn ang="0">
                  <a:pos x="96" y="81"/>
                </a:cxn>
                <a:cxn ang="0">
                  <a:pos x="96" y="66"/>
                </a:cxn>
                <a:cxn ang="0">
                  <a:pos x="85" y="52"/>
                </a:cxn>
                <a:cxn ang="0">
                  <a:pos x="67" y="33"/>
                </a:cxn>
                <a:cxn ang="0">
                  <a:pos x="52" y="18"/>
                </a:cxn>
                <a:cxn ang="0">
                  <a:pos x="41" y="15"/>
                </a:cxn>
                <a:cxn ang="0">
                  <a:pos x="0" y="0"/>
                </a:cxn>
                <a:cxn ang="0">
                  <a:pos x="59" y="11"/>
                </a:cxn>
                <a:cxn ang="0">
                  <a:pos x="93" y="15"/>
                </a:cxn>
              </a:cxnLst>
              <a:rect l="0" t="0" r="0" b="0"/>
              <a:pathLst>
                <a:path w="203" h="155">
                  <a:moveTo>
                    <a:pt x="93" y="15"/>
                  </a:moveTo>
                  <a:lnTo>
                    <a:pt x="141" y="26"/>
                  </a:lnTo>
                  <a:lnTo>
                    <a:pt x="178" y="40"/>
                  </a:lnTo>
                  <a:lnTo>
                    <a:pt x="196" y="55"/>
                  </a:lnTo>
                  <a:lnTo>
                    <a:pt x="203" y="66"/>
                  </a:lnTo>
                  <a:lnTo>
                    <a:pt x="203" y="81"/>
                  </a:lnTo>
                  <a:lnTo>
                    <a:pt x="203" y="89"/>
                  </a:lnTo>
                  <a:lnTo>
                    <a:pt x="196" y="96"/>
                  </a:lnTo>
                  <a:lnTo>
                    <a:pt x="192" y="111"/>
                  </a:lnTo>
                  <a:lnTo>
                    <a:pt x="166" y="122"/>
                  </a:lnTo>
                  <a:lnTo>
                    <a:pt x="111" y="137"/>
                  </a:lnTo>
                  <a:lnTo>
                    <a:pt x="56" y="144"/>
                  </a:lnTo>
                  <a:lnTo>
                    <a:pt x="0" y="155"/>
                  </a:lnTo>
                  <a:lnTo>
                    <a:pt x="37" y="144"/>
                  </a:lnTo>
                  <a:lnTo>
                    <a:pt x="59" y="126"/>
                  </a:lnTo>
                  <a:lnTo>
                    <a:pt x="85" y="103"/>
                  </a:lnTo>
                  <a:lnTo>
                    <a:pt x="96" y="96"/>
                  </a:lnTo>
                  <a:lnTo>
                    <a:pt x="96" y="81"/>
                  </a:lnTo>
                  <a:lnTo>
                    <a:pt x="96" y="66"/>
                  </a:lnTo>
                  <a:lnTo>
                    <a:pt x="85" y="52"/>
                  </a:lnTo>
                  <a:lnTo>
                    <a:pt x="67" y="33"/>
                  </a:lnTo>
                  <a:lnTo>
                    <a:pt x="52" y="18"/>
                  </a:lnTo>
                  <a:lnTo>
                    <a:pt x="41" y="15"/>
                  </a:lnTo>
                  <a:lnTo>
                    <a:pt x="0" y="0"/>
                  </a:lnTo>
                  <a:lnTo>
                    <a:pt x="59" y="11"/>
                  </a:lnTo>
                  <a:lnTo>
                    <a:pt x="93" y="1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9" name="図形 128"/>
            <p:cNvSpPr>
              <a:spLocks/>
            </p:cNvSpPr>
            <p:nvPr/>
          </p:nvSpPr>
          <p:spPr bwMode="auto">
            <a:xfrm>
              <a:off x="210051" y="5486034"/>
              <a:ext cx="906135" cy="521201"/>
            </a:xfrm>
            <a:custGeom>
              <a:avLst/>
              <a:gdLst/>
              <a:ahLst/>
              <a:cxnLst>
                <a:cxn ang="0">
                  <a:pos x="436" y="0"/>
                </a:cxn>
                <a:cxn ang="0">
                  <a:pos x="480" y="4"/>
                </a:cxn>
                <a:cxn ang="0">
                  <a:pos x="517" y="11"/>
                </a:cxn>
                <a:cxn ang="0">
                  <a:pos x="547" y="18"/>
                </a:cxn>
                <a:cxn ang="0">
                  <a:pos x="562" y="33"/>
                </a:cxn>
                <a:cxn ang="0">
                  <a:pos x="576" y="52"/>
                </a:cxn>
                <a:cxn ang="0">
                  <a:pos x="588" y="66"/>
                </a:cxn>
                <a:cxn ang="0">
                  <a:pos x="591" y="81"/>
                </a:cxn>
                <a:cxn ang="0">
                  <a:pos x="588" y="96"/>
                </a:cxn>
                <a:cxn ang="0">
                  <a:pos x="576" y="103"/>
                </a:cxn>
                <a:cxn ang="0">
                  <a:pos x="554" y="126"/>
                </a:cxn>
                <a:cxn ang="0">
                  <a:pos x="532" y="140"/>
                </a:cxn>
                <a:cxn ang="0">
                  <a:pos x="451" y="159"/>
                </a:cxn>
                <a:cxn ang="0">
                  <a:pos x="344" y="174"/>
                </a:cxn>
                <a:cxn ang="0">
                  <a:pos x="203" y="196"/>
                </a:cxn>
                <a:cxn ang="0">
                  <a:pos x="155" y="199"/>
                </a:cxn>
                <a:cxn ang="0">
                  <a:pos x="114" y="214"/>
                </a:cxn>
                <a:cxn ang="0">
                  <a:pos x="88" y="225"/>
                </a:cxn>
                <a:cxn ang="0">
                  <a:pos x="70" y="240"/>
                </a:cxn>
                <a:cxn ang="0">
                  <a:pos x="59" y="255"/>
                </a:cxn>
                <a:cxn ang="0">
                  <a:pos x="55" y="266"/>
                </a:cxn>
                <a:cxn ang="0">
                  <a:pos x="55" y="281"/>
                </a:cxn>
                <a:cxn ang="0">
                  <a:pos x="59" y="292"/>
                </a:cxn>
                <a:cxn ang="0">
                  <a:pos x="70" y="310"/>
                </a:cxn>
                <a:cxn ang="0">
                  <a:pos x="88" y="325"/>
                </a:cxn>
                <a:cxn ang="0">
                  <a:pos x="111" y="336"/>
                </a:cxn>
                <a:cxn ang="0">
                  <a:pos x="159" y="355"/>
                </a:cxn>
                <a:cxn ang="0">
                  <a:pos x="218" y="369"/>
                </a:cxn>
                <a:cxn ang="0">
                  <a:pos x="166" y="362"/>
                </a:cxn>
                <a:cxn ang="0">
                  <a:pos x="118" y="347"/>
                </a:cxn>
                <a:cxn ang="0">
                  <a:pos x="55" y="321"/>
                </a:cxn>
                <a:cxn ang="0">
                  <a:pos x="18" y="296"/>
                </a:cxn>
                <a:cxn ang="0">
                  <a:pos x="7" y="292"/>
                </a:cxn>
                <a:cxn ang="0">
                  <a:pos x="0" y="277"/>
                </a:cxn>
                <a:cxn ang="0">
                  <a:pos x="3" y="255"/>
                </a:cxn>
                <a:cxn ang="0">
                  <a:pos x="18" y="236"/>
                </a:cxn>
                <a:cxn ang="0">
                  <a:pos x="48" y="222"/>
                </a:cxn>
                <a:cxn ang="0">
                  <a:pos x="85" y="207"/>
                </a:cxn>
                <a:cxn ang="0">
                  <a:pos x="118" y="196"/>
                </a:cxn>
                <a:cxn ang="0">
                  <a:pos x="174" y="185"/>
                </a:cxn>
                <a:cxn ang="0">
                  <a:pos x="454" y="137"/>
                </a:cxn>
                <a:cxn ang="0">
                  <a:pos x="484" y="126"/>
                </a:cxn>
                <a:cxn ang="0">
                  <a:pos x="510" y="114"/>
                </a:cxn>
                <a:cxn ang="0">
                  <a:pos x="525" y="100"/>
                </a:cxn>
                <a:cxn ang="0">
                  <a:pos x="532" y="89"/>
                </a:cxn>
                <a:cxn ang="0">
                  <a:pos x="532" y="70"/>
                </a:cxn>
                <a:cxn ang="0">
                  <a:pos x="521" y="59"/>
                </a:cxn>
                <a:cxn ang="0">
                  <a:pos x="502" y="44"/>
                </a:cxn>
                <a:cxn ang="0">
                  <a:pos x="469" y="26"/>
                </a:cxn>
                <a:cxn ang="0">
                  <a:pos x="432" y="15"/>
                </a:cxn>
                <a:cxn ang="0">
                  <a:pos x="384" y="4"/>
                </a:cxn>
                <a:cxn ang="0">
                  <a:pos x="336" y="0"/>
                </a:cxn>
                <a:cxn ang="0">
                  <a:pos x="436" y="0"/>
                </a:cxn>
              </a:cxnLst>
              <a:rect l="0" t="0" r="0" b="0"/>
              <a:pathLst>
                <a:path w="591" h="369">
                  <a:moveTo>
                    <a:pt x="436" y="0"/>
                  </a:moveTo>
                  <a:lnTo>
                    <a:pt x="480" y="4"/>
                  </a:lnTo>
                  <a:lnTo>
                    <a:pt x="517" y="11"/>
                  </a:lnTo>
                  <a:lnTo>
                    <a:pt x="547" y="18"/>
                  </a:lnTo>
                  <a:lnTo>
                    <a:pt x="562" y="33"/>
                  </a:lnTo>
                  <a:lnTo>
                    <a:pt x="576" y="52"/>
                  </a:lnTo>
                  <a:lnTo>
                    <a:pt x="588" y="66"/>
                  </a:lnTo>
                  <a:lnTo>
                    <a:pt x="591" y="81"/>
                  </a:lnTo>
                  <a:lnTo>
                    <a:pt x="588" y="96"/>
                  </a:lnTo>
                  <a:lnTo>
                    <a:pt x="576" y="103"/>
                  </a:lnTo>
                  <a:lnTo>
                    <a:pt x="554" y="126"/>
                  </a:lnTo>
                  <a:lnTo>
                    <a:pt x="532" y="140"/>
                  </a:lnTo>
                  <a:lnTo>
                    <a:pt x="451" y="159"/>
                  </a:lnTo>
                  <a:lnTo>
                    <a:pt x="344" y="174"/>
                  </a:lnTo>
                  <a:lnTo>
                    <a:pt x="203" y="196"/>
                  </a:lnTo>
                  <a:lnTo>
                    <a:pt x="155" y="199"/>
                  </a:lnTo>
                  <a:lnTo>
                    <a:pt x="114" y="214"/>
                  </a:lnTo>
                  <a:lnTo>
                    <a:pt x="88" y="225"/>
                  </a:lnTo>
                  <a:lnTo>
                    <a:pt x="70" y="240"/>
                  </a:lnTo>
                  <a:lnTo>
                    <a:pt x="59" y="255"/>
                  </a:lnTo>
                  <a:lnTo>
                    <a:pt x="55" y="266"/>
                  </a:lnTo>
                  <a:lnTo>
                    <a:pt x="55" y="281"/>
                  </a:lnTo>
                  <a:lnTo>
                    <a:pt x="59" y="292"/>
                  </a:lnTo>
                  <a:lnTo>
                    <a:pt x="70" y="310"/>
                  </a:lnTo>
                  <a:lnTo>
                    <a:pt x="88" y="325"/>
                  </a:lnTo>
                  <a:lnTo>
                    <a:pt x="111" y="336"/>
                  </a:lnTo>
                  <a:lnTo>
                    <a:pt x="159" y="355"/>
                  </a:lnTo>
                  <a:lnTo>
                    <a:pt x="218" y="369"/>
                  </a:lnTo>
                  <a:lnTo>
                    <a:pt x="166" y="362"/>
                  </a:lnTo>
                  <a:lnTo>
                    <a:pt x="118" y="347"/>
                  </a:lnTo>
                  <a:lnTo>
                    <a:pt x="55" y="321"/>
                  </a:lnTo>
                  <a:lnTo>
                    <a:pt x="18" y="296"/>
                  </a:lnTo>
                  <a:lnTo>
                    <a:pt x="7" y="292"/>
                  </a:lnTo>
                  <a:lnTo>
                    <a:pt x="0" y="277"/>
                  </a:lnTo>
                  <a:lnTo>
                    <a:pt x="3" y="255"/>
                  </a:lnTo>
                  <a:lnTo>
                    <a:pt x="18" y="236"/>
                  </a:lnTo>
                  <a:lnTo>
                    <a:pt x="48" y="222"/>
                  </a:lnTo>
                  <a:lnTo>
                    <a:pt x="85" y="207"/>
                  </a:lnTo>
                  <a:lnTo>
                    <a:pt x="118" y="196"/>
                  </a:lnTo>
                  <a:lnTo>
                    <a:pt x="174" y="185"/>
                  </a:lnTo>
                  <a:lnTo>
                    <a:pt x="454" y="137"/>
                  </a:lnTo>
                  <a:lnTo>
                    <a:pt x="484" y="126"/>
                  </a:lnTo>
                  <a:lnTo>
                    <a:pt x="510" y="114"/>
                  </a:lnTo>
                  <a:lnTo>
                    <a:pt x="525" y="100"/>
                  </a:lnTo>
                  <a:lnTo>
                    <a:pt x="532" y="89"/>
                  </a:lnTo>
                  <a:lnTo>
                    <a:pt x="532" y="70"/>
                  </a:lnTo>
                  <a:lnTo>
                    <a:pt x="521" y="59"/>
                  </a:lnTo>
                  <a:lnTo>
                    <a:pt x="502" y="44"/>
                  </a:lnTo>
                  <a:lnTo>
                    <a:pt x="469" y="26"/>
                  </a:lnTo>
                  <a:lnTo>
                    <a:pt x="432" y="15"/>
                  </a:lnTo>
                  <a:lnTo>
                    <a:pt x="384" y="4"/>
                  </a:lnTo>
                  <a:lnTo>
                    <a:pt x="336" y="0"/>
                  </a:lnTo>
                  <a:lnTo>
                    <a:pt x="436"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0" name="図形 129"/>
            <p:cNvSpPr>
              <a:spLocks/>
            </p:cNvSpPr>
            <p:nvPr/>
          </p:nvSpPr>
          <p:spPr bwMode="auto">
            <a:xfrm>
              <a:off x="16865" y="5767116"/>
              <a:ext cx="22998" cy="1412"/>
            </a:xfrm>
            <a:custGeom>
              <a:avLst/>
              <a:gdLst/>
              <a:ahLst/>
              <a:cxnLst>
                <a:cxn ang="0">
                  <a:pos x="0" y="0"/>
                </a:cxn>
                <a:cxn ang="0">
                  <a:pos x="15" y="0"/>
                </a:cxn>
                <a:cxn ang="0">
                  <a:pos x="0" y="0"/>
                </a:cxn>
              </a:cxnLst>
              <a:rect l="0" t="0" r="0" b="0"/>
              <a:pathLst>
                <a:path w="15">
                  <a:moveTo>
                    <a:pt x="0" y="0"/>
                  </a:moveTo>
                  <a:lnTo>
                    <a:pt x="15" y="0"/>
                  </a:lnTo>
                  <a:lnTo>
                    <a:pt x="0"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1" name="図形 130"/>
            <p:cNvSpPr>
              <a:spLocks/>
            </p:cNvSpPr>
            <p:nvPr/>
          </p:nvSpPr>
          <p:spPr bwMode="auto">
            <a:xfrm>
              <a:off x="62862" y="5486034"/>
              <a:ext cx="447701" cy="276844"/>
            </a:xfrm>
            <a:custGeom>
              <a:avLst/>
              <a:gdLst/>
              <a:ahLst/>
              <a:cxnLst>
                <a:cxn ang="0">
                  <a:pos x="151" y="155"/>
                </a:cxn>
                <a:cxn ang="0">
                  <a:pos x="184" y="137"/>
                </a:cxn>
                <a:cxn ang="0">
                  <a:pos x="196" y="122"/>
                </a:cxn>
                <a:cxn ang="0">
                  <a:pos x="199" y="111"/>
                </a:cxn>
                <a:cxn ang="0">
                  <a:pos x="210" y="89"/>
                </a:cxn>
                <a:cxn ang="0">
                  <a:pos x="207" y="70"/>
                </a:cxn>
                <a:cxn ang="0">
                  <a:pos x="207" y="55"/>
                </a:cxn>
                <a:cxn ang="0">
                  <a:pos x="188" y="33"/>
                </a:cxn>
                <a:cxn ang="0">
                  <a:pos x="170" y="18"/>
                </a:cxn>
                <a:cxn ang="0">
                  <a:pos x="125" y="0"/>
                </a:cxn>
                <a:cxn ang="0">
                  <a:pos x="173" y="0"/>
                </a:cxn>
                <a:cxn ang="0">
                  <a:pos x="210" y="11"/>
                </a:cxn>
                <a:cxn ang="0">
                  <a:pos x="244" y="26"/>
                </a:cxn>
                <a:cxn ang="0">
                  <a:pos x="277" y="44"/>
                </a:cxn>
                <a:cxn ang="0">
                  <a:pos x="284" y="59"/>
                </a:cxn>
                <a:cxn ang="0">
                  <a:pos x="292" y="70"/>
                </a:cxn>
                <a:cxn ang="0">
                  <a:pos x="284" y="96"/>
                </a:cxn>
                <a:cxn ang="0">
                  <a:pos x="270" y="111"/>
                </a:cxn>
                <a:cxn ang="0">
                  <a:pos x="251" y="129"/>
                </a:cxn>
                <a:cxn ang="0">
                  <a:pos x="221" y="144"/>
                </a:cxn>
                <a:cxn ang="0">
                  <a:pos x="188" y="155"/>
                </a:cxn>
                <a:cxn ang="0">
                  <a:pos x="118" y="174"/>
                </a:cxn>
                <a:cxn ang="0">
                  <a:pos x="48" y="192"/>
                </a:cxn>
                <a:cxn ang="0">
                  <a:pos x="0" y="196"/>
                </a:cxn>
                <a:cxn ang="0">
                  <a:pos x="59" y="185"/>
                </a:cxn>
                <a:cxn ang="0">
                  <a:pos x="103" y="170"/>
                </a:cxn>
                <a:cxn ang="0">
                  <a:pos x="151" y="155"/>
                </a:cxn>
              </a:cxnLst>
              <a:rect l="0" t="0" r="0" b="0"/>
              <a:pathLst>
                <a:path w="292" h="196">
                  <a:moveTo>
                    <a:pt x="151" y="155"/>
                  </a:moveTo>
                  <a:lnTo>
                    <a:pt x="184" y="137"/>
                  </a:lnTo>
                  <a:lnTo>
                    <a:pt x="196" y="122"/>
                  </a:lnTo>
                  <a:lnTo>
                    <a:pt x="199" y="111"/>
                  </a:lnTo>
                  <a:lnTo>
                    <a:pt x="210" y="89"/>
                  </a:lnTo>
                  <a:lnTo>
                    <a:pt x="207" y="70"/>
                  </a:lnTo>
                  <a:lnTo>
                    <a:pt x="207" y="55"/>
                  </a:lnTo>
                  <a:lnTo>
                    <a:pt x="188" y="33"/>
                  </a:lnTo>
                  <a:lnTo>
                    <a:pt x="170" y="18"/>
                  </a:lnTo>
                  <a:lnTo>
                    <a:pt x="125" y="0"/>
                  </a:lnTo>
                  <a:lnTo>
                    <a:pt x="173" y="0"/>
                  </a:lnTo>
                  <a:lnTo>
                    <a:pt x="210" y="11"/>
                  </a:lnTo>
                  <a:lnTo>
                    <a:pt x="244" y="26"/>
                  </a:lnTo>
                  <a:lnTo>
                    <a:pt x="277" y="44"/>
                  </a:lnTo>
                  <a:lnTo>
                    <a:pt x="284" y="59"/>
                  </a:lnTo>
                  <a:lnTo>
                    <a:pt x="292" y="70"/>
                  </a:lnTo>
                  <a:lnTo>
                    <a:pt x="284" y="96"/>
                  </a:lnTo>
                  <a:lnTo>
                    <a:pt x="270" y="111"/>
                  </a:lnTo>
                  <a:lnTo>
                    <a:pt x="251" y="129"/>
                  </a:lnTo>
                  <a:lnTo>
                    <a:pt x="221" y="144"/>
                  </a:lnTo>
                  <a:lnTo>
                    <a:pt x="188" y="155"/>
                  </a:lnTo>
                  <a:lnTo>
                    <a:pt x="118" y="174"/>
                  </a:lnTo>
                  <a:lnTo>
                    <a:pt x="48" y="192"/>
                  </a:lnTo>
                  <a:lnTo>
                    <a:pt x="0" y="196"/>
                  </a:lnTo>
                  <a:lnTo>
                    <a:pt x="59" y="185"/>
                  </a:lnTo>
                  <a:lnTo>
                    <a:pt x="103" y="170"/>
                  </a:lnTo>
                  <a:lnTo>
                    <a:pt x="151" y="15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2" name="図形 131"/>
            <p:cNvSpPr>
              <a:spLocks/>
            </p:cNvSpPr>
            <p:nvPr/>
          </p:nvSpPr>
          <p:spPr bwMode="auto">
            <a:xfrm>
              <a:off x="367973" y="5522758"/>
              <a:ext cx="226917" cy="187859"/>
            </a:xfrm>
            <a:custGeom>
              <a:avLst/>
              <a:gdLst/>
              <a:ahLst/>
              <a:cxnLst>
                <a:cxn ang="0">
                  <a:pos x="56" y="0"/>
                </a:cxn>
                <a:cxn ang="0">
                  <a:pos x="107" y="7"/>
                </a:cxn>
                <a:cxn ang="0">
                  <a:pos x="126" y="14"/>
                </a:cxn>
                <a:cxn ang="0">
                  <a:pos x="137" y="29"/>
                </a:cxn>
                <a:cxn ang="0">
                  <a:pos x="141" y="40"/>
                </a:cxn>
                <a:cxn ang="0">
                  <a:pos x="148" y="48"/>
                </a:cxn>
                <a:cxn ang="0">
                  <a:pos x="148" y="59"/>
                </a:cxn>
                <a:cxn ang="0">
                  <a:pos x="137" y="77"/>
                </a:cxn>
                <a:cxn ang="0">
                  <a:pos x="122" y="96"/>
                </a:cxn>
                <a:cxn ang="0">
                  <a:pos x="96" y="111"/>
                </a:cxn>
                <a:cxn ang="0">
                  <a:pos x="78" y="118"/>
                </a:cxn>
                <a:cxn ang="0">
                  <a:pos x="26" y="129"/>
                </a:cxn>
                <a:cxn ang="0">
                  <a:pos x="0" y="133"/>
                </a:cxn>
                <a:cxn ang="0">
                  <a:pos x="56" y="103"/>
                </a:cxn>
                <a:cxn ang="0">
                  <a:pos x="78" y="88"/>
                </a:cxn>
                <a:cxn ang="0">
                  <a:pos x="85" y="70"/>
                </a:cxn>
                <a:cxn ang="0">
                  <a:pos x="93" y="44"/>
                </a:cxn>
                <a:cxn ang="0">
                  <a:pos x="93" y="33"/>
                </a:cxn>
                <a:cxn ang="0">
                  <a:pos x="82" y="26"/>
                </a:cxn>
                <a:cxn ang="0">
                  <a:pos x="56" y="0"/>
                </a:cxn>
              </a:cxnLst>
              <a:rect l="0" t="0" r="0" b="0"/>
              <a:pathLst>
                <a:path w="148" h="133">
                  <a:moveTo>
                    <a:pt x="56" y="0"/>
                  </a:moveTo>
                  <a:lnTo>
                    <a:pt x="107" y="7"/>
                  </a:lnTo>
                  <a:lnTo>
                    <a:pt x="126" y="14"/>
                  </a:lnTo>
                  <a:lnTo>
                    <a:pt x="137" y="29"/>
                  </a:lnTo>
                  <a:lnTo>
                    <a:pt x="141" y="40"/>
                  </a:lnTo>
                  <a:lnTo>
                    <a:pt x="148" y="48"/>
                  </a:lnTo>
                  <a:lnTo>
                    <a:pt x="148" y="59"/>
                  </a:lnTo>
                  <a:lnTo>
                    <a:pt x="137" y="77"/>
                  </a:lnTo>
                  <a:lnTo>
                    <a:pt x="122" y="96"/>
                  </a:lnTo>
                  <a:lnTo>
                    <a:pt x="96" y="111"/>
                  </a:lnTo>
                  <a:lnTo>
                    <a:pt x="78" y="118"/>
                  </a:lnTo>
                  <a:lnTo>
                    <a:pt x="26" y="129"/>
                  </a:lnTo>
                  <a:lnTo>
                    <a:pt x="0" y="133"/>
                  </a:lnTo>
                  <a:lnTo>
                    <a:pt x="56" y="103"/>
                  </a:lnTo>
                  <a:lnTo>
                    <a:pt x="78" y="88"/>
                  </a:lnTo>
                  <a:lnTo>
                    <a:pt x="85" y="70"/>
                  </a:lnTo>
                  <a:lnTo>
                    <a:pt x="93" y="44"/>
                  </a:lnTo>
                  <a:lnTo>
                    <a:pt x="93" y="33"/>
                  </a:lnTo>
                  <a:lnTo>
                    <a:pt x="82" y="26"/>
                  </a:lnTo>
                  <a:lnTo>
                    <a:pt x="56"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3" name="図形 132"/>
            <p:cNvSpPr>
              <a:spLocks/>
            </p:cNvSpPr>
            <p:nvPr/>
          </p:nvSpPr>
          <p:spPr bwMode="auto">
            <a:xfrm>
              <a:off x="84327" y="5459197"/>
              <a:ext cx="941399" cy="307918"/>
            </a:xfrm>
            <a:custGeom>
              <a:avLst/>
              <a:gdLst/>
              <a:ahLst/>
              <a:cxnLst>
                <a:cxn ang="0">
                  <a:pos x="0" y="218"/>
                </a:cxn>
                <a:cxn ang="0">
                  <a:pos x="82" y="204"/>
                </a:cxn>
                <a:cxn ang="0">
                  <a:pos x="130" y="193"/>
                </a:cxn>
                <a:cxn ang="0">
                  <a:pos x="182" y="178"/>
                </a:cxn>
                <a:cxn ang="0">
                  <a:pos x="207" y="178"/>
                </a:cxn>
                <a:cxn ang="0">
                  <a:pos x="256" y="170"/>
                </a:cxn>
                <a:cxn ang="0">
                  <a:pos x="281" y="159"/>
                </a:cxn>
                <a:cxn ang="0">
                  <a:pos x="307" y="145"/>
                </a:cxn>
                <a:cxn ang="0">
                  <a:pos x="326" y="130"/>
                </a:cxn>
                <a:cxn ang="0">
                  <a:pos x="337" y="104"/>
                </a:cxn>
                <a:cxn ang="0">
                  <a:pos x="337" y="93"/>
                </a:cxn>
                <a:cxn ang="0">
                  <a:pos x="333" y="85"/>
                </a:cxn>
                <a:cxn ang="0">
                  <a:pos x="326" y="71"/>
                </a:cxn>
                <a:cxn ang="0">
                  <a:pos x="311" y="59"/>
                </a:cxn>
                <a:cxn ang="0">
                  <a:pos x="292" y="48"/>
                </a:cxn>
                <a:cxn ang="0">
                  <a:pos x="270" y="45"/>
                </a:cxn>
                <a:cxn ang="0">
                  <a:pos x="241" y="37"/>
                </a:cxn>
                <a:cxn ang="0">
                  <a:pos x="241" y="45"/>
                </a:cxn>
                <a:cxn ang="0">
                  <a:pos x="237" y="37"/>
                </a:cxn>
                <a:cxn ang="0">
                  <a:pos x="200" y="23"/>
                </a:cxn>
                <a:cxn ang="0">
                  <a:pos x="159" y="19"/>
                </a:cxn>
                <a:cxn ang="0">
                  <a:pos x="111" y="15"/>
                </a:cxn>
                <a:cxn ang="0">
                  <a:pos x="111" y="19"/>
                </a:cxn>
                <a:cxn ang="0">
                  <a:pos x="71" y="4"/>
                </a:cxn>
                <a:cxn ang="0">
                  <a:pos x="30" y="0"/>
                </a:cxn>
                <a:cxn ang="0">
                  <a:pos x="52" y="0"/>
                </a:cxn>
                <a:cxn ang="0">
                  <a:pos x="292" y="15"/>
                </a:cxn>
                <a:cxn ang="0">
                  <a:pos x="333" y="19"/>
                </a:cxn>
                <a:cxn ang="0">
                  <a:pos x="411" y="19"/>
                </a:cxn>
                <a:cxn ang="0">
                  <a:pos x="463" y="30"/>
                </a:cxn>
                <a:cxn ang="0">
                  <a:pos x="507" y="34"/>
                </a:cxn>
                <a:cxn ang="0">
                  <a:pos x="551" y="48"/>
                </a:cxn>
                <a:cxn ang="0">
                  <a:pos x="584" y="63"/>
                </a:cxn>
                <a:cxn ang="0">
                  <a:pos x="599" y="78"/>
                </a:cxn>
                <a:cxn ang="0">
                  <a:pos x="607" y="89"/>
                </a:cxn>
                <a:cxn ang="0">
                  <a:pos x="614" y="108"/>
                </a:cxn>
                <a:cxn ang="0">
                  <a:pos x="603" y="119"/>
                </a:cxn>
                <a:cxn ang="0">
                  <a:pos x="592" y="130"/>
                </a:cxn>
                <a:cxn ang="0">
                  <a:pos x="566" y="145"/>
                </a:cxn>
                <a:cxn ang="0">
                  <a:pos x="536" y="148"/>
                </a:cxn>
                <a:cxn ang="0">
                  <a:pos x="256" y="200"/>
                </a:cxn>
                <a:cxn ang="0">
                  <a:pos x="200" y="211"/>
                </a:cxn>
                <a:cxn ang="0">
                  <a:pos x="196" y="211"/>
                </a:cxn>
                <a:cxn ang="0">
                  <a:pos x="152" y="215"/>
                </a:cxn>
                <a:cxn ang="0">
                  <a:pos x="115" y="218"/>
                </a:cxn>
                <a:cxn ang="0">
                  <a:pos x="67" y="215"/>
                </a:cxn>
                <a:cxn ang="0">
                  <a:pos x="0" y="218"/>
                </a:cxn>
              </a:cxnLst>
              <a:rect l="0" t="0" r="0" b="0"/>
              <a:pathLst>
                <a:path w="614" h="218">
                  <a:moveTo>
                    <a:pt x="0" y="218"/>
                  </a:moveTo>
                  <a:lnTo>
                    <a:pt x="82" y="204"/>
                  </a:lnTo>
                  <a:lnTo>
                    <a:pt x="130" y="193"/>
                  </a:lnTo>
                  <a:lnTo>
                    <a:pt x="182" y="178"/>
                  </a:lnTo>
                  <a:lnTo>
                    <a:pt x="207" y="178"/>
                  </a:lnTo>
                  <a:lnTo>
                    <a:pt x="256" y="170"/>
                  </a:lnTo>
                  <a:lnTo>
                    <a:pt x="281" y="159"/>
                  </a:lnTo>
                  <a:lnTo>
                    <a:pt x="307" y="145"/>
                  </a:lnTo>
                  <a:lnTo>
                    <a:pt x="326" y="130"/>
                  </a:lnTo>
                  <a:lnTo>
                    <a:pt x="337" y="104"/>
                  </a:lnTo>
                  <a:lnTo>
                    <a:pt x="337" y="93"/>
                  </a:lnTo>
                  <a:lnTo>
                    <a:pt x="333" y="85"/>
                  </a:lnTo>
                  <a:lnTo>
                    <a:pt x="326" y="71"/>
                  </a:lnTo>
                  <a:lnTo>
                    <a:pt x="311" y="59"/>
                  </a:lnTo>
                  <a:lnTo>
                    <a:pt x="292" y="48"/>
                  </a:lnTo>
                  <a:lnTo>
                    <a:pt x="270" y="45"/>
                  </a:lnTo>
                  <a:lnTo>
                    <a:pt x="241" y="37"/>
                  </a:lnTo>
                  <a:lnTo>
                    <a:pt x="241" y="45"/>
                  </a:lnTo>
                  <a:lnTo>
                    <a:pt x="237" y="37"/>
                  </a:lnTo>
                  <a:lnTo>
                    <a:pt x="200" y="23"/>
                  </a:lnTo>
                  <a:lnTo>
                    <a:pt x="159" y="19"/>
                  </a:lnTo>
                  <a:lnTo>
                    <a:pt x="111" y="15"/>
                  </a:lnTo>
                  <a:lnTo>
                    <a:pt x="111" y="19"/>
                  </a:lnTo>
                  <a:lnTo>
                    <a:pt x="71" y="4"/>
                  </a:lnTo>
                  <a:lnTo>
                    <a:pt x="30" y="0"/>
                  </a:lnTo>
                  <a:lnTo>
                    <a:pt x="52" y="0"/>
                  </a:lnTo>
                  <a:lnTo>
                    <a:pt x="292" y="15"/>
                  </a:lnTo>
                  <a:lnTo>
                    <a:pt x="333" y="19"/>
                  </a:lnTo>
                  <a:lnTo>
                    <a:pt x="411" y="19"/>
                  </a:lnTo>
                  <a:lnTo>
                    <a:pt x="463" y="30"/>
                  </a:lnTo>
                  <a:lnTo>
                    <a:pt x="507" y="34"/>
                  </a:lnTo>
                  <a:lnTo>
                    <a:pt x="551" y="48"/>
                  </a:lnTo>
                  <a:lnTo>
                    <a:pt x="584" y="63"/>
                  </a:lnTo>
                  <a:lnTo>
                    <a:pt x="599" y="78"/>
                  </a:lnTo>
                  <a:lnTo>
                    <a:pt x="607" y="89"/>
                  </a:lnTo>
                  <a:lnTo>
                    <a:pt x="614" y="108"/>
                  </a:lnTo>
                  <a:lnTo>
                    <a:pt x="603" y="119"/>
                  </a:lnTo>
                  <a:lnTo>
                    <a:pt x="592" y="130"/>
                  </a:lnTo>
                  <a:lnTo>
                    <a:pt x="566" y="145"/>
                  </a:lnTo>
                  <a:lnTo>
                    <a:pt x="536" y="148"/>
                  </a:lnTo>
                  <a:lnTo>
                    <a:pt x="256" y="200"/>
                  </a:lnTo>
                  <a:lnTo>
                    <a:pt x="200" y="211"/>
                  </a:lnTo>
                  <a:lnTo>
                    <a:pt x="196" y="211"/>
                  </a:lnTo>
                  <a:lnTo>
                    <a:pt x="152" y="215"/>
                  </a:lnTo>
                  <a:lnTo>
                    <a:pt x="115" y="218"/>
                  </a:lnTo>
                  <a:lnTo>
                    <a:pt x="67" y="215"/>
                  </a:lnTo>
                  <a:lnTo>
                    <a:pt x="0" y="21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4" name="図形 133"/>
            <p:cNvSpPr>
              <a:spLocks/>
            </p:cNvSpPr>
            <p:nvPr/>
          </p:nvSpPr>
          <p:spPr bwMode="auto">
            <a:xfrm>
              <a:off x="90460" y="5747341"/>
              <a:ext cx="964397" cy="317806"/>
            </a:xfrm>
            <a:custGeom>
              <a:avLst/>
              <a:gdLst/>
              <a:ahLst/>
              <a:cxnLst>
                <a:cxn ang="0">
                  <a:pos x="617" y="221"/>
                </a:cxn>
                <a:cxn ang="0">
                  <a:pos x="569" y="225"/>
                </a:cxn>
                <a:cxn ang="0">
                  <a:pos x="558" y="221"/>
                </a:cxn>
                <a:cxn ang="0">
                  <a:pos x="477" y="225"/>
                </a:cxn>
                <a:cxn ang="0">
                  <a:pos x="281" y="210"/>
                </a:cxn>
                <a:cxn ang="0">
                  <a:pos x="196" y="192"/>
                </a:cxn>
                <a:cxn ang="0">
                  <a:pos x="96" y="155"/>
                </a:cxn>
                <a:cxn ang="0">
                  <a:pos x="30" y="125"/>
                </a:cxn>
                <a:cxn ang="0">
                  <a:pos x="0" y="99"/>
                </a:cxn>
                <a:cxn ang="0">
                  <a:pos x="0" y="92"/>
                </a:cxn>
                <a:cxn ang="0">
                  <a:pos x="22" y="66"/>
                </a:cxn>
                <a:cxn ang="0">
                  <a:pos x="100" y="22"/>
                </a:cxn>
                <a:cxn ang="0">
                  <a:pos x="141" y="14"/>
                </a:cxn>
                <a:cxn ang="0">
                  <a:pos x="152" y="22"/>
                </a:cxn>
                <a:cxn ang="0">
                  <a:pos x="93" y="51"/>
                </a:cxn>
                <a:cxn ang="0">
                  <a:pos x="78" y="92"/>
                </a:cxn>
                <a:cxn ang="0">
                  <a:pos x="96" y="114"/>
                </a:cxn>
                <a:cxn ang="0">
                  <a:pos x="196" y="166"/>
                </a:cxn>
                <a:cxn ang="0">
                  <a:pos x="303" y="192"/>
                </a:cxn>
                <a:cxn ang="0">
                  <a:pos x="422" y="196"/>
                </a:cxn>
                <a:cxn ang="0">
                  <a:pos x="470" y="196"/>
                </a:cxn>
                <a:cxn ang="0">
                  <a:pos x="569" y="207"/>
                </a:cxn>
                <a:cxn ang="0">
                  <a:pos x="422" y="184"/>
                </a:cxn>
                <a:cxn ang="0">
                  <a:pos x="318" y="151"/>
                </a:cxn>
                <a:cxn ang="0">
                  <a:pos x="259" y="111"/>
                </a:cxn>
                <a:cxn ang="0">
                  <a:pos x="244" y="96"/>
                </a:cxn>
                <a:cxn ang="0">
                  <a:pos x="259" y="66"/>
                </a:cxn>
                <a:cxn ang="0">
                  <a:pos x="318" y="37"/>
                </a:cxn>
                <a:cxn ang="0">
                  <a:pos x="429" y="14"/>
                </a:cxn>
                <a:cxn ang="0">
                  <a:pos x="584" y="0"/>
                </a:cxn>
                <a:cxn ang="0">
                  <a:pos x="540" y="7"/>
                </a:cxn>
                <a:cxn ang="0">
                  <a:pos x="470" y="14"/>
                </a:cxn>
                <a:cxn ang="0">
                  <a:pos x="385" y="37"/>
                </a:cxn>
                <a:cxn ang="0">
                  <a:pos x="322" y="66"/>
                </a:cxn>
                <a:cxn ang="0">
                  <a:pos x="307" y="96"/>
                </a:cxn>
                <a:cxn ang="0">
                  <a:pos x="318" y="111"/>
                </a:cxn>
                <a:cxn ang="0">
                  <a:pos x="333" y="129"/>
                </a:cxn>
                <a:cxn ang="0">
                  <a:pos x="418" y="162"/>
                </a:cxn>
                <a:cxn ang="0">
                  <a:pos x="573" y="184"/>
                </a:cxn>
                <a:cxn ang="0">
                  <a:pos x="617" y="199"/>
                </a:cxn>
              </a:cxnLst>
              <a:rect l="0" t="0" r="0" b="0"/>
              <a:pathLst>
                <a:path w="629" h="225">
                  <a:moveTo>
                    <a:pt x="617" y="218"/>
                  </a:moveTo>
                  <a:lnTo>
                    <a:pt x="617" y="221"/>
                  </a:lnTo>
                  <a:lnTo>
                    <a:pt x="617" y="225"/>
                  </a:lnTo>
                  <a:lnTo>
                    <a:pt x="569" y="225"/>
                  </a:lnTo>
                  <a:lnTo>
                    <a:pt x="562" y="221"/>
                  </a:lnTo>
                  <a:lnTo>
                    <a:pt x="558" y="221"/>
                  </a:lnTo>
                  <a:lnTo>
                    <a:pt x="562" y="225"/>
                  </a:lnTo>
                  <a:lnTo>
                    <a:pt x="477" y="225"/>
                  </a:lnTo>
                  <a:lnTo>
                    <a:pt x="385" y="221"/>
                  </a:lnTo>
                  <a:lnTo>
                    <a:pt x="281" y="210"/>
                  </a:lnTo>
                  <a:lnTo>
                    <a:pt x="237" y="199"/>
                  </a:lnTo>
                  <a:lnTo>
                    <a:pt x="196" y="192"/>
                  </a:lnTo>
                  <a:lnTo>
                    <a:pt x="166" y="181"/>
                  </a:lnTo>
                  <a:lnTo>
                    <a:pt x="96" y="155"/>
                  </a:lnTo>
                  <a:lnTo>
                    <a:pt x="63" y="140"/>
                  </a:lnTo>
                  <a:lnTo>
                    <a:pt x="30" y="125"/>
                  </a:lnTo>
                  <a:lnTo>
                    <a:pt x="8" y="107"/>
                  </a:lnTo>
                  <a:lnTo>
                    <a:pt x="0" y="99"/>
                  </a:lnTo>
                  <a:lnTo>
                    <a:pt x="0" y="96"/>
                  </a:lnTo>
                  <a:lnTo>
                    <a:pt x="0" y="92"/>
                  </a:lnTo>
                  <a:lnTo>
                    <a:pt x="8" y="85"/>
                  </a:lnTo>
                  <a:lnTo>
                    <a:pt x="22" y="66"/>
                  </a:lnTo>
                  <a:lnTo>
                    <a:pt x="52" y="44"/>
                  </a:lnTo>
                  <a:lnTo>
                    <a:pt x="100" y="22"/>
                  </a:lnTo>
                  <a:lnTo>
                    <a:pt x="107" y="22"/>
                  </a:lnTo>
                  <a:lnTo>
                    <a:pt x="141" y="14"/>
                  </a:lnTo>
                  <a:lnTo>
                    <a:pt x="189" y="11"/>
                  </a:lnTo>
                  <a:lnTo>
                    <a:pt x="152" y="22"/>
                  </a:lnTo>
                  <a:lnTo>
                    <a:pt x="118" y="37"/>
                  </a:lnTo>
                  <a:lnTo>
                    <a:pt x="93" y="51"/>
                  </a:lnTo>
                  <a:lnTo>
                    <a:pt x="78" y="70"/>
                  </a:lnTo>
                  <a:lnTo>
                    <a:pt x="78" y="92"/>
                  </a:lnTo>
                  <a:lnTo>
                    <a:pt x="85" y="107"/>
                  </a:lnTo>
                  <a:lnTo>
                    <a:pt x="96" y="114"/>
                  </a:lnTo>
                  <a:lnTo>
                    <a:pt x="133" y="140"/>
                  </a:lnTo>
                  <a:lnTo>
                    <a:pt x="196" y="166"/>
                  </a:lnTo>
                  <a:lnTo>
                    <a:pt x="248" y="181"/>
                  </a:lnTo>
                  <a:lnTo>
                    <a:pt x="303" y="192"/>
                  </a:lnTo>
                  <a:lnTo>
                    <a:pt x="366" y="196"/>
                  </a:lnTo>
                  <a:lnTo>
                    <a:pt x="422" y="196"/>
                  </a:lnTo>
                  <a:lnTo>
                    <a:pt x="470" y="199"/>
                  </a:lnTo>
                  <a:lnTo>
                    <a:pt x="470" y="196"/>
                  </a:lnTo>
                  <a:lnTo>
                    <a:pt x="569" y="210"/>
                  </a:lnTo>
                  <a:lnTo>
                    <a:pt x="569" y="207"/>
                  </a:lnTo>
                  <a:lnTo>
                    <a:pt x="525" y="199"/>
                  </a:lnTo>
                  <a:lnTo>
                    <a:pt x="422" y="184"/>
                  </a:lnTo>
                  <a:lnTo>
                    <a:pt x="366" y="170"/>
                  </a:lnTo>
                  <a:lnTo>
                    <a:pt x="318" y="151"/>
                  </a:lnTo>
                  <a:lnTo>
                    <a:pt x="274" y="125"/>
                  </a:lnTo>
                  <a:lnTo>
                    <a:pt x="259" y="111"/>
                  </a:lnTo>
                  <a:lnTo>
                    <a:pt x="244" y="99"/>
                  </a:lnTo>
                  <a:lnTo>
                    <a:pt x="244" y="96"/>
                  </a:lnTo>
                  <a:lnTo>
                    <a:pt x="244" y="81"/>
                  </a:lnTo>
                  <a:lnTo>
                    <a:pt x="259" y="66"/>
                  </a:lnTo>
                  <a:lnTo>
                    <a:pt x="277" y="51"/>
                  </a:lnTo>
                  <a:lnTo>
                    <a:pt x="318" y="37"/>
                  </a:lnTo>
                  <a:lnTo>
                    <a:pt x="377" y="26"/>
                  </a:lnTo>
                  <a:lnTo>
                    <a:pt x="429" y="14"/>
                  </a:lnTo>
                  <a:lnTo>
                    <a:pt x="588" y="0"/>
                  </a:lnTo>
                  <a:lnTo>
                    <a:pt x="584" y="0"/>
                  </a:lnTo>
                  <a:lnTo>
                    <a:pt x="562" y="0"/>
                  </a:lnTo>
                  <a:lnTo>
                    <a:pt x="540" y="7"/>
                  </a:lnTo>
                  <a:lnTo>
                    <a:pt x="532" y="7"/>
                  </a:lnTo>
                  <a:lnTo>
                    <a:pt x="470" y="14"/>
                  </a:lnTo>
                  <a:lnTo>
                    <a:pt x="433" y="26"/>
                  </a:lnTo>
                  <a:lnTo>
                    <a:pt x="385" y="37"/>
                  </a:lnTo>
                  <a:lnTo>
                    <a:pt x="348" y="51"/>
                  </a:lnTo>
                  <a:lnTo>
                    <a:pt x="322" y="66"/>
                  </a:lnTo>
                  <a:lnTo>
                    <a:pt x="307" y="85"/>
                  </a:lnTo>
                  <a:lnTo>
                    <a:pt x="307" y="96"/>
                  </a:lnTo>
                  <a:lnTo>
                    <a:pt x="307" y="99"/>
                  </a:lnTo>
                  <a:lnTo>
                    <a:pt x="318" y="111"/>
                  </a:lnTo>
                  <a:lnTo>
                    <a:pt x="322" y="122"/>
                  </a:lnTo>
                  <a:lnTo>
                    <a:pt x="333" y="129"/>
                  </a:lnTo>
                  <a:lnTo>
                    <a:pt x="373" y="148"/>
                  </a:lnTo>
                  <a:lnTo>
                    <a:pt x="418" y="162"/>
                  </a:lnTo>
                  <a:lnTo>
                    <a:pt x="473" y="170"/>
                  </a:lnTo>
                  <a:lnTo>
                    <a:pt x="573" y="184"/>
                  </a:lnTo>
                  <a:lnTo>
                    <a:pt x="629" y="192"/>
                  </a:lnTo>
                  <a:lnTo>
                    <a:pt x="617" y="199"/>
                  </a:lnTo>
                  <a:lnTo>
                    <a:pt x="617" y="21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5" name="図形 134"/>
            <p:cNvSpPr>
              <a:spLocks/>
            </p:cNvSpPr>
            <p:nvPr/>
          </p:nvSpPr>
          <p:spPr bwMode="auto">
            <a:xfrm>
              <a:off x="838673" y="5757229"/>
              <a:ext cx="237650" cy="199158"/>
            </a:xfrm>
            <a:custGeom>
              <a:avLst/>
              <a:gdLst/>
              <a:ahLst/>
              <a:cxnLst>
                <a:cxn ang="0">
                  <a:pos x="41" y="74"/>
                </a:cxn>
                <a:cxn ang="0">
                  <a:pos x="44" y="85"/>
                </a:cxn>
                <a:cxn ang="0">
                  <a:pos x="56" y="92"/>
                </a:cxn>
                <a:cxn ang="0">
                  <a:pos x="92" y="115"/>
                </a:cxn>
                <a:cxn ang="0">
                  <a:pos x="129" y="129"/>
                </a:cxn>
                <a:cxn ang="0">
                  <a:pos x="155" y="141"/>
                </a:cxn>
                <a:cxn ang="0">
                  <a:pos x="122" y="129"/>
                </a:cxn>
                <a:cxn ang="0">
                  <a:pos x="67" y="115"/>
                </a:cxn>
                <a:cxn ang="0">
                  <a:pos x="26" y="92"/>
                </a:cxn>
                <a:cxn ang="0">
                  <a:pos x="11" y="85"/>
                </a:cxn>
                <a:cxn ang="0">
                  <a:pos x="0" y="70"/>
                </a:cxn>
                <a:cxn ang="0">
                  <a:pos x="0" y="59"/>
                </a:cxn>
                <a:cxn ang="0">
                  <a:pos x="0" y="48"/>
                </a:cxn>
                <a:cxn ang="0">
                  <a:pos x="11" y="33"/>
                </a:cxn>
                <a:cxn ang="0">
                  <a:pos x="22" y="19"/>
                </a:cxn>
                <a:cxn ang="0">
                  <a:pos x="37" y="7"/>
                </a:cxn>
                <a:cxn ang="0">
                  <a:pos x="74" y="0"/>
                </a:cxn>
                <a:cxn ang="0">
                  <a:pos x="92" y="0"/>
                </a:cxn>
                <a:cxn ang="0">
                  <a:pos x="81" y="4"/>
                </a:cxn>
                <a:cxn ang="0">
                  <a:pos x="56" y="15"/>
                </a:cxn>
                <a:cxn ang="0">
                  <a:pos x="44" y="33"/>
                </a:cxn>
                <a:cxn ang="0">
                  <a:pos x="41" y="48"/>
                </a:cxn>
                <a:cxn ang="0">
                  <a:pos x="37" y="59"/>
                </a:cxn>
                <a:cxn ang="0">
                  <a:pos x="41" y="74"/>
                </a:cxn>
              </a:cxnLst>
              <a:rect l="0" t="0" r="0" b="0"/>
              <a:pathLst>
                <a:path w="155" h="141">
                  <a:moveTo>
                    <a:pt x="41" y="74"/>
                  </a:moveTo>
                  <a:lnTo>
                    <a:pt x="44" y="85"/>
                  </a:lnTo>
                  <a:lnTo>
                    <a:pt x="56" y="92"/>
                  </a:lnTo>
                  <a:lnTo>
                    <a:pt x="92" y="115"/>
                  </a:lnTo>
                  <a:lnTo>
                    <a:pt x="129" y="129"/>
                  </a:lnTo>
                  <a:lnTo>
                    <a:pt x="155" y="141"/>
                  </a:lnTo>
                  <a:lnTo>
                    <a:pt x="122" y="129"/>
                  </a:lnTo>
                  <a:lnTo>
                    <a:pt x="67" y="115"/>
                  </a:lnTo>
                  <a:lnTo>
                    <a:pt x="26" y="92"/>
                  </a:lnTo>
                  <a:lnTo>
                    <a:pt x="11" y="85"/>
                  </a:lnTo>
                  <a:lnTo>
                    <a:pt x="0" y="70"/>
                  </a:lnTo>
                  <a:lnTo>
                    <a:pt x="0" y="59"/>
                  </a:lnTo>
                  <a:lnTo>
                    <a:pt x="0" y="48"/>
                  </a:lnTo>
                  <a:lnTo>
                    <a:pt x="11" y="33"/>
                  </a:lnTo>
                  <a:lnTo>
                    <a:pt x="22" y="19"/>
                  </a:lnTo>
                  <a:lnTo>
                    <a:pt x="37" y="7"/>
                  </a:lnTo>
                  <a:lnTo>
                    <a:pt x="74" y="0"/>
                  </a:lnTo>
                  <a:lnTo>
                    <a:pt x="92" y="0"/>
                  </a:lnTo>
                  <a:lnTo>
                    <a:pt x="81" y="4"/>
                  </a:lnTo>
                  <a:lnTo>
                    <a:pt x="56" y="15"/>
                  </a:lnTo>
                  <a:lnTo>
                    <a:pt x="44" y="33"/>
                  </a:lnTo>
                  <a:lnTo>
                    <a:pt x="41" y="48"/>
                  </a:lnTo>
                  <a:lnTo>
                    <a:pt x="37" y="59"/>
                  </a:lnTo>
                  <a:lnTo>
                    <a:pt x="41" y="7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6" name="図形 135"/>
            <p:cNvSpPr>
              <a:spLocks/>
            </p:cNvSpPr>
            <p:nvPr/>
          </p:nvSpPr>
          <p:spPr bwMode="auto">
            <a:xfrm>
              <a:off x="702216" y="5778416"/>
              <a:ext cx="352641" cy="203396"/>
            </a:xfrm>
            <a:custGeom>
              <a:avLst/>
              <a:gdLst/>
              <a:ahLst/>
              <a:cxnLst>
                <a:cxn ang="0">
                  <a:pos x="56" y="74"/>
                </a:cxn>
                <a:cxn ang="0">
                  <a:pos x="63" y="85"/>
                </a:cxn>
                <a:cxn ang="0">
                  <a:pos x="85" y="100"/>
                </a:cxn>
                <a:cxn ang="0">
                  <a:pos x="130" y="118"/>
                </a:cxn>
                <a:cxn ang="0">
                  <a:pos x="185" y="140"/>
                </a:cxn>
                <a:cxn ang="0">
                  <a:pos x="230" y="144"/>
                </a:cxn>
                <a:cxn ang="0">
                  <a:pos x="170" y="140"/>
                </a:cxn>
                <a:cxn ang="0">
                  <a:pos x="100" y="126"/>
                </a:cxn>
                <a:cxn ang="0">
                  <a:pos x="63" y="114"/>
                </a:cxn>
                <a:cxn ang="0">
                  <a:pos x="34" y="100"/>
                </a:cxn>
                <a:cxn ang="0">
                  <a:pos x="8" y="85"/>
                </a:cxn>
                <a:cxn ang="0">
                  <a:pos x="0" y="63"/>
                </a:cxn>
                <a:cxn ang="0">
                  <a:pos x="0" y="55"/>
                </a:cxn>
                <a:cxn ang="0">
                  <a:pos x="8" y="37"/>
                </a:cxn>
                <a:cxn ang="0">
                  <a:pos x="19" y="22"/>
                </a:cxn>
                <a:cxn ang="0">
                  <a:pos x="37" y="15"/>
                </a:cxn>
                <a:cxn ang="0">
                  <a:pos x="71" y="4"/>
                </a:cxn>
                <a:cxn ang="0">
                  <a:pos x="115" y="0"/>
                </a:cxn>
                <a:cxn ang="0">
                  <a:pos x="93" y="15"/>
                </a:cxn>
                <a:cxn ang="0">
                  <a:pos x="89" y="18"/>
                </a:cxn>
                <a:cxn ang="0">
                  <a:pos x="74" y="22"/>
                </a:cxn>
                <a:cxn ang="0">
                  <a:pos x="63" y="29"/>
                </a:cxn>
                <a:cxn ang="0">
                  <a:pos x="60" y="44"/>
                </a:cxn>
                <a:cxn ang="0">
                  <a:pos x="56" y="59"/>
                </a:cxn>
                <a:cxn ang="0">
                  <a:pos x="56" y="74"/>
                </a:cxn>
              </a:cxnLst>
              <a:rect l="0" t="0" r="0" b="0"/>
              <a:pathLst>
                <a:path w="230" h="144">
                  <a:moveTo>
                    <a:pt x="56" y="74"/>
                  </a:moveTo>
                  <a:lnTo>
                    <a:pt x="63" y="85"/>
                  </a:lnTo>
                  <a:lnTo>
                    <a:pt x="85" y="100"/>
                  </a:lnTo>
                  <a:lnTo>
                    <a:pt x="130" y="118"/>
                  </a:lnTo>
                  <a:lnTo>
                    <a:pt x="185" y="140"/>
                  </a:lnTo>
                  <a:lnTo>
                    <a:pt x="230" y="144"/>
                  </a:lnTo>
                  <a:lnTo>
                    <a:pt x="170" y="140"/>
                  </a:lnTo>
                  <a:lnTo>
                    <a:pt x="100" y="126"/>
                  </a:lnTo>
                  <a:lnTo>
                    <a:pt x="63" y="114"/>
                  </a:lnTo>
                  <a:lnTo>
                    <a:pt x="34" y="100"/>
                  </a:lnTo>
                  <a:lnTo>
                    <a:pt x="8" y="85"/>
                  </a:lnTo>
                  <a:lnTo>
                    <a:pt x="0" y="63"/>
                  </a:lnTo>
                  <a:lnTo>
                    <a:pt x="0" y="55"/>
                  </a:lnTo>
                  <a:lnTo>
                    <a:pt x="8" y="37"/>
                  </a:lnTo>
                  <a:lnTo>
                    <a:pt x="19" y="22"/>
                  </a:lnTo>
                  <a:lnTo>
                    <a:pt x="37" y="15"/>
                  </a:lnTo>
                  <a:lnTo>
                    <a:pt x="71" y="4"/>
                  </a:lnTo>
                  <a:lnTo>
                    <a:pt x="115" y="0"/>
                  </a:lnTo>
                  <a:lnTo>
                    <a:pt x="93" y="15"/>
                  </a:lnTo>
                  <a:lnTo>
                    <a:pt x="89" y="18"/>
                  </a:lnTo>
                  <a:lnTo>
                    <a:pt x="74" y="22"/>
                  </a:lnTo>
                  <a:lnTo>
                    <a:pt x="63" y="29"/>
                  </a:lnTo>
                  <a:lnTo>
                    <a:pt x="60" y="44"/>
                  </a:lnTo>
                  <a:lnTo>
                    <a:pt x="56" y="59"/>
                  </a:lnTo>
                  <a:lnTo>
                    <a:pt x="56" y="7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7" name="図形 136"/>
            <p:cNvSpPr>
              <a:spLocks/>
            </p:cNvSpPr>
            <p:nvPr/>
          </p:nvSpPr>
          <p:spPr bwMode="auto">
            <a:xfrm>
              <a:off x="561159" y="5762878"/>
              <a:ext cx="515163" cy="255657"/>
            </a:xfrm>
            <a:custGeom>
              <a:avLst/>
              <a:gdLst/>
              <a:ahLst/>
              <a:cxnLst>
                <a:cxn ang="0">
                  <a:pos x="322" y="181"/>
                </a:cxn>
                <a:cxn ang="0">
                  <a:pos x="322" y="173"/>
                </a:cxn>
                <a:cxn ang="0">
                  <a:pos x="277" y="170"/>
                </a:cxn>
                <a:cxn ang="0">
                  <a:pos x="177" y="155"/>
                </a:cxn>
                <a:cxn ang="0">
                  <a:pos x="122" y="144"/>
                </a:cxn>
                <a:cxn ang="0">
                  <a:pos x="70" y="137"/>
                </a:cxn>
                <a:cxn ang="0">
                  <a:pos x="30" y="114"/>
                </a:cxn>
                <a:cxn ang="0">
                  <a:pos x="22" y="111"/>
                </a:cxn>
                <a:cxn ang="0">
                  <a:pos x="11" y="100"/>
                </a:cxn>
                <a:cxn ang="0">
                  <a:pos x="7" y="88"/>
                </a:cxn>
                <a:cxn ang="0">
                  <a:pos x="0" y="85"/>
                </a:cxn>
                <a:cxn ang="0">
                  <a:pos x="7" y="74"/>
                </a:cxn>
                <a:cxn ang="0">
                  <a:pos x="11" y="59"/>
                </a:cxn>
                <a:cxn ang="0">
                  <a:pos x="37" y="44"/>
                </a:cxn>
                <a:cxn ang="0">
                  <a:pos x="70" y="29"/>
                </a:cxn>
                <a:cxn ang="0">
                  <a:pos x="126" y="15"/>
                </a:cxn>
                <a:cxn ang="0">
                  <a:pos x="163" y="11"/>
                </a:cxn>
                <a:cxn ang="0">
                  <a:pos x="225" y="0"/>
                </a:cxn>
                <a:cxn ang="0">
                  <a:pos x="211" y="3"/>
                </a:cxn>
                <a:cxn ang="0">
                  <a:pos x="163" y="11"/>
                </a:cxn>
                <a:cxn ang="0">
                  <a:pos x="129" y="18"/>
                </a:cxn>
                <a:cxn ang="0">
                  <a:pos x="107" y="33"/>
                </a:cxn>
                <a:cxn ang="0">
                  <a:pos x="96" y="44"/>
                </a:cxn>
                <a:cxn ang="0">
                  <a:pos x="85" y="66"/>
                </a:cxn>
                <a:cxn ang="0">
                  <a:pos x="85" y="74"/>
                </a:cxn>
                <a:cxn ang="0">
                  <a:pos x="96" y="88"/>
                </a:cxn>
                <a:cxn ang="0">
                  <a:pos x="107" y="100"/>
                </a:cxn>
                <a:cxn ang="0">
                  <a:pos x="137" y="118"/>
                </a:cxn>
                <a:cxn ang="0">
                  <a:pos x="177" y="137"/>
                </a:cxn>
                <a:cxn ang="0">
                  <a:pos x="222" y="151"/>
                </a:cxn>
                <a:cxn ang="0">
                  <a:pos x="303" y="159"/>
                </a:cxn>
                <a:cxn ang="0">
                  <a:pos x="336" y="159"/>
                </a:cxn>
                <a:cxn ang="0">
                  <a:pos x="322" y="181"/>
                </a:cxn>
              </a:cxnLst>
              <a:rect l="0" t="0" r="0" b="0"/>
              <a:pathLst>
                <a:path w="336" h="181">
                  <a:moveTo>
                    <a:pt x="322" y="181"/>
                  </a:moveTo>
                  <a:lnTo>
                    <a:pt x="322" y="173"/>
                  </a:lnTo>
                  <a:lnTo>
                    <a:pt x="277" y="170"/>
                  </a:lnTo>
                  <a:lnTo>
                    <a:pt x="177" y="155"/>
                  </a:lnTo>
                  <a:lnTo>
                    <a:pt x="122" y="144"/>
                  </a:lnTo>
                  <a:lnTo>
                    <a:pt x="70" y="137"/>
                  </a:lnTo>
                  <a:lnTo>
                    <a:pt x="30" y="114"/>
                  </a:lnTo>
                  <a:lnTo>
                    <a:pt x="22" y="111"/>
                  </a:lnTo>
                  <a:lnTo>
                    <a:pt x="11" y="100"/>
                  </a:lnTo>
                  <a:lnTo>
                    <a:pt x="7" y="88"/>
                  </a:lnTo>
                  <a:lnTo>
                    <a:pt x="0" y="85"/>
                  </a:lnTo>
                  <a:lnTo>
                    <a:pt x="7" y="74"/>
                  </a:lnTo>
                  <a:lnTo>
                    <a:pt x="11" y="59"/>
                  </a:lnTo>
                  <a:lnTo>
                    <a:pt x="37" y="44"/>
                  </a:lnTo>
                  <a:lnTo>
                    <a:pt x="70" y="29"/>
                  </a:lnTo>
                  <a:lnTo>
                    <a:pt x="126" y="15"/>
                  </a:lnTo>
                  <a:lnTo>
                    <a:pt x="163" y="11"/>
                  </a:lnTo>
                  <a:lnTo>
                    <a:pt x="225" y="0"/>
                  </a:lnTo>
                  <a:lnTo>
                    <a:pt x="211" y="3"/>
                  </a:lnTo>
                  <a:lnTo>
                    <a:pt x="163" y="11"/>
                  </a:lnTo>
                  <a:lnTo>
                    <a:pt x="129" y="18"/>
                  </a:lnTo>
                  <a:lnTo>
                    <a:pt x="107" y="33"/>
                  </a:lnTo>
                  <a:lnTo>
                    <a:pt x="96" y="44"/>
                  </a:lnTo>
                  <a:lnTo>
                    <a:pt x="85" y="66"/>
                  </a:lnTo>
                  <a:lnTo>
                    <a:pt x="85" y="74"/>
                  </a:lnTo>
                  <a:lnTo>
                    <a:pt x="96" y="88"/>
                  </a:lnTo>
                  <a:lnTo>
                    <a:pt x="107" y="100"/>
                  </a:lnTo>
                  <a:lnTo>
                    <a:pt x="137" y="118"/>
                  </a:lnTo>
                  <a:lnTo>
                    <a:pt x="177" y="137"/>
                  </a:lnTo>
                  <a:lnTo>
                    <a:pt x="222" y="151"/>
                  </a:lnTo>
                  <a:lnTo>
                    <a:pt x="303" y="159"/>
                  </a:lnTo>
                  <a:lnTo>
                    <a:pt x="336" y="159"/>
                  </a:lnTo>
                  <a:lnTo>
                    <a:pt x="322" y="18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8" name="図形 137"/>
            <p:cNvSpPr>
              <a:spLocks/>
            </p:cNvSpPr>
            <p:nvPr/>
          </p:nvSpPr>
          <p:spPr bwMode="auto">
            <a:xfrm>
              <a:off x="794209" y="5809490"/>
              <a:ext cx="338842" cy="177971"/>
            </a:xfrm>
            <a:custGeom>
              <a:avLst/>
              <a:gdLst/>
              <a:ahLst/>
              <a:cxnLst>
                <a:cxn ang="0">
                  <a:pos x="192" y="126"/>
                </a:cxn>
                <a:cxn ang="0">
                  <a:pos x="192" y="122"/>
                </a:cxn>
                <a:cxn ang="0">
                  <a:pos x="170" y="122"/>
                </a:cxn>
                <a:cxn ang="0">
                  <a:pos x="110" y="107"/>
                </a:cxn>
                <a:cxn ang="0">
                  <a:pos x="73" y="96"/>
                </a:cxn>
                <a:cxn ang="0">
                  <a:pos x="40" y="81"/>
                </a:cxn>
                <a:cxn ang="0">
                  <a:pos x="14" y="67"/>
                </a:cxn>
                <a:cxn ang="0">
                  <a:pos x="0" y="48"/>
                </a:cxn>
                <a:cxn ang="0">
                  <a:pos x="0" y="37"/>
                </a:cxn>
                <a:cxn ang="0">
                  <a:pos x="0" y="22"/>
                </a:cxn>
                <a:cxn ang="0">
                  <a:pos x="11" y="11"/>
                </a:cxn>
                <a:cxn ang="0">
                  <a:pos x="18" y="0"/>
                </a:cxn>
                <a:cxn ang="0">
                  <a:pos x="29" y="0"/>
                </a:cxn>
                <a:cxn ang="0">
                  <a:pos x="25" y="22"/>
                </a:cxn>
                <a:cxn ang="0">
                  <a:pos x="25" y="33"/>
                </a:cxn>
                <a:cxn ang="0">
                  <a:pos x="40" y="55"/>
                </a:cxn>
                <a:cxn ang="0">
                  <a:pos x="66" y="67"/>
                </a:cxn>
                <a:cxn ang="0">
                  <a:pos x="96" y="81"/>
                </a:cxn>
                <a:cxn ang="0">
                  <a:pos x="129" y="92"/>
                </a:cxn>
                <a:cxn ang="0">
                  <a:pos x="184" y="107"/>
                </a:cxn>
                <a:cxn ang="0">
                  <a:pos x="214" y="111"/>
                </a:cxn>
                <a:cxn ang="0">
                  <a:pos x="221" y="111"/>
                </a:cxn>
                <a:cxn ang="0">
                  <a:pos x="192" y="126"/>
                </a:cxn>
              </a:cxnLst>
              <a:rect l="0" t="0" r="0" b="0"/>
              <a:pathLst>
                <a:path w="221" h="126">
                  <a:moveTo>
                    <a:pt x="192" y="126"/>
                  </a:moveTo>
                  <a:lnTo>
                    <a:pt x="192" y="122"/>
                  </a:lnTo>
                  <a:lnTo>
                    <a:pt x="170" y="122"/>
                  </a:lnTo>
                  <a:lnTo>
                    <a:pt x="110" y="107"/>
                  </a:lnTo>
                  <a:lnTo>
                    <a:pt x="73" y="96"/>
                  </a:lnTo>
                  <a:lnTo>
                    <a:pt x="40" y="81"/>
                  </a:lnTo>
                  <a:lnTo>
                    <a:pt x="14" y="67"/>
                  </a:lnTo>
                  <a:lnTo>
                    <a:pt x="0" y="48"/>
                  </a:lnTo>
                  <a:lnTo>
                    <a:pt x="0" y="37"/>
                  </a:lnTo>
                  <a:lnTo>
                    <a:pt x="0" y="22"/>
                  </a:lnTo>
                  <a:lnTo>
                    <a:pt x="11" y="11"/>
                  </a:lnTo>
                  <a:lnTo>
                    <a:pt x="18" y="0"/>
                  </a:lnTo>
                  <a:lnTo>
                    <a:pt x="29" y="0"/>
                  </a:lnTo>
                  <a:lnTo>
                    <a:pt x="25" y="22"/>
                  </a:lnTo>
                  <a:lnTo>
                    <a:pt x="25" y="33"/>
                  </a:lnTo>
                  <a:lnTo>
                    <a:pt x="40" y="55"/>
                  </a:lnTo>
                  <a:lnTo>
                    <a:pt x="66" y="67"/>
                  </a:lnTo>
                  <a:lnTo>
                    <a:pt x="96" y="81"/>
                  </a:lnTo>
                  <a:lnTo>
                    <a:pt x="129" y="92"/>
                  </a:lnTo>
                  <a:lnTo>
                    <a:pt x="184" y="107"/>
                  </a:lnTo>
                  <a:lnTo>
                    <a:pt x="214" y="111"/>
                  </a:lnTo>
                  <a:lnTo>
                    <a:pt x="221" y="111"/>
                  </a:lnTo>
                  <a:lnTo>
                    <a:pt x="192" y="12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9" name="図形 138"/>
            <p:cNvSpPr>
              <a:spLocks/>
            </p:cNvSpPr>
            <p:nvPr/>
          </p:nvSpPr>
          <p:spPr bwMode="auto">
            <a:xfrm>
              <a:off x="901535" y="5767116"/>
              <a:ext cx="265248" cy="199158"/>
            </a:xfrm>
            <a:custGeom>
              <a:avLst/>
              <a:gdLst/>
              <a:ahLst/>
              <a:cxnLst>
                <a:cxn ang="0">
                  <a:pos x="170" y="137"/>
                </a:cxn>
                <a:cxn ang="0">
                  <a:pos x="159" y="141"/>
                </a:cxn>
                <a:cxn ang="0">
                  <a:pos x="159" y="137"/>
                </a:cxn>
                <a:cxn ang="0">
                  <a:pos x="137" y="134"/>
                </a:cxn>
                <a:cxn ang="0">
                  <a:pos x="88" y="115"/>
                </a:cxn>
                <a:cxn ang="0">
                  <a:pos x="59" y="108"/>
                </a:cxn>
                <a:cxn ang="0">
                  <a:pos x="33" y="93"/>
                </a:cxn>
                <a:cxn ang="0">
                  <a:pos x="15" y="82"/>
                </a:cxn>
                <a:cxn ang="0">
                  <a:pos x="3" y="63"/>
                </a:cxn>
                <a:cxn ang="0">
                  <a:pos x="0" y="52"/>
                </a:cxn>
                <a:cxn ang="0">
                  <a:pos x="0" y="41"/>
                </a:cxn>
                <a:cxn ang="0">
                  <a:pos x="3" y="26"/>
                </a:cxn>
                <a:cxn ang="0">
                  <a:pos x="18" y="12"/>
                </a:cxn>
                <a:cxn ang="0">
                  <a:pos x="33" y="0"/>
                </a:cxn>
                <a:cxn ang="0">
                  <a:pos x="29" y="15"/>
                </a:cxn>
                <a:cxn ang="0">
                  <a:pos x="26" y="30"/>
                </a:cxn>
                <a:cxn ang="0">
                  <a:pos x="26" y="45"/>
                </a:cxn>
                <a:cxn ang="0">
                  <a:pos x="33" y="67"/>
                </a:cxn>
                <a:cxn ang="0">
                  <a:pos x="51" y="85"/>
                </a:cxn>
                <a:cxn ang="0">
                  <a:pos x="74" y="97"/>
                </a:cxn>
                <a:cxn ang="0">
                  <a:pos x="100" y="108"/>
                </a:cxn>
                <a:cxn ang="0">
                  <a:pos x="140" y="126"/>
                </a:cxn>
                <a:cxn ang="0">
                  <a:pos x="173" y="134"/>
                </a:cxn>
                <a:cxn ang="0">
                  <a:pos x="170" y="137"/>
                </a:cxn>
              </a:cxnLst>
              <a:rect l="0" t="0" r="0" b="0"/>
              <a:pathLst>
                <a:path w="173" h="141">
                  <a:moveTo>
                    <a:pt x="170" y="137"/>
                  </a:moveTo>
                  <a:lnTo>
                    <a:pt x="159" y="141"/>
                  </a:lnTo>
                  <a:lnTo>
                    <a:pt x="159" y="137"/>
                  </a:lnTo>
                  <a:lnTo>
                    <a:pt x="137" y="134"/>
                  </a:lnTo>
                  <a:lnTo>
                    <a:pt x="88" y="115"/>
                  </a:lnTo>
                  <a:lnTo>
                    <a:pt x="59" y="108"/>
                  </a:lnTo>
                  <a:lnTo>
                    <a:pt x="33" y="93"/>
                  </a:lnTo>
                  <a:lnTo>
                    <a:pt x="15" y="82"/>
                  </a:lnTo>
                  <a:lnTo>
                    <a:pt x="3" y="63"/>
                  </a:lnTo>
                  <a:lnTo>
                    <a:pt x="0" y="52"/>
                  </a:lnTo>
                  <a:lnTo>
                    <a:pt x="0" y="41"/>
                  </a:lnTo>
                  <a:lnTo>
                    <a:pt x="3" y="26"/>
                  </a:lnTo>
                  <a:lnTo>
                    <a:pt x="18" y="12"/>
                  </a:lnTo>
                  <a:lnTo>
                    <a:pt x="33" y="0"/>
                  </a:lnTo>
                  <a:lnTo>
                    <a:pt x="29" y="15"/>
                  </a:lnTo>
                  <a:lnTo>
                    <a:pt x="26" y="30"/>
                  </a:lnTo>
                  <a:lnTo>
                    <a:pt x="26" y="45"/>
                  </a:lnTo>
                  <a:lnTo>
                    <a:pt x="33" y="67"/>
                  </a:lnTo>
                  <a:lnTo>
                    <a:pt x="51" y="85"/>
                  </a:lnTo>
                  <a:lnTo>
                    <a:pt x="74" y="97"/>
                  </a:lnTo>
                  <a:lnTo>
                    <a:pt x="100" y="108"/>
                  </a:lnTo>
                  <a:lnTo>
                    <a:pt x="140" y="126"/>
                  </a:lnTo>
                  <a:lnTo>
                    <a:pt x="173" y="134"/>
                  </a:lnTo>
                  <a:lnTo>
                    <a:pt x="170" y="13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0" name="図形 139"/>
            <p:cNvSpPr>
              <a:spLocks/>
            </p:cNvSpPr>
            <p:nvPr/>
          </p:nvSpPr>
          <p:spPr bwMode="auto">
            <a:xfrm>
              <a:off x="941398" y="5747341"/>
              <a:ext cx="305111" cy="209046"/>
            </a:xfrm>
            <a:custGeom>
              <a:avLst/>
              <a:gdLst/>
              <a:ahLst/>
              <a:cxnLst>
                <a:cxn ang="0">
                  <a:pos x="155" y="148"/>
                </a:cxn>
                <a:cxn ang="0">
                  <a:pos x="129" y="140"/>
                </a:cxn>
                <a:cxn ang="0">
                  <a:pos x="77" y="122"/>
                </a:cxn>
                <a:cxn ang="0">
                  <a:pos x="59" y="111"/>
                </a:cxn>
                <a:cxn ang="0">
                  <a:pos x="33" y="99"/>
                </a:cxn>
                <a:cxn ang="0">
                  <a:pos x="14" y="81"/>
                </a:cxn>
                <a:cxn ang="0">
                  <a:pos x="0" y="59"/>
                </a:cxn>
                <a:cxn ang="0">
                  <a:pos x="3" y="44"/>
                </a:cxn>
                <a:cxn ang="0">
                  <a:pos x="7" y="29"/>
                </a:cxn>
                <a:cxn ang="0">
                  <a:pos x="18" y="14"/>
                </a:cxn>
                <a:cxn ang="0">
                  <a:pos x="33" y="7"/>
                </a:cxn>
                <a:cxn ang="0">
                  <a:pos x="59" y="0"/>
                </a:cxn>
                <a:cxn ang="0">
                  <a:pos x="40" y="14"/>
                </a:cxn>
                <a:cxn ang="0">
                  <a:pos x="29" y="37"/>
                </a:cxn>
                <a:cxn ang="0">
                  <a:pos x="25" y="51"/>
                </a:cxn>
                <a:cxn ang="0">
                  <a:pos x="29" y="70"/>
                </a:cxn>
                <a:cxn ang="0">
                  <a:pos x="48" y="85"/>
                </a:cxn>
                <a:cxn ang="0">
                  <a:pos x="74" y="99"/>
                </a:cxn>
                <a:cxn ang="0">
                  <a:pos x="96" y="107"/>
                </a:cxn>
                <a:cxn ang="0">
                  <a:pos x="155" y="125"/>
                </a:cxn>
                <a:cxn ang="0">
                  <a:pos x="199" y="129"/>
                </a:cxn>
                <a:cxn ang="0">
                  <a:pos x="155" y="148"/>
                </a:cxn>
              </a:cxnLst>
              <a:rect l="0" t="0" r="0" b="0"/>
              <a:pathLst>
                <a:path w="199" h="148">
                  <a:moveTo>
                    <a:pt x="155" y="148"/>
                  </a:moveTo>
                  <a:lnTo>
                    <a:pt x="129" y="140"/>
                  </a:lnTo>
                  <a:lnTo>
                    <a:pt x="77" y="122"/>
                  </a:lnTo>
                  <a:lnTo>
                    <a:pt x="59" y="111"/>
                  </a:lnTo>
                  <a:lnTo>
                    <a:pt x="33" y="99"/>
                  </a:lnTo>
                  <a:lnTo>
                    <a:pt x="14" y="81"/>
                  </a:lnTo>
                  <a:lnTo>
                    <a:pt x="0" y="59"/>
                  </a:lnTo>
                  <a:lnTo>
                    <a:pt x="3" y="44"/>
                  </a:lnTo>
                  <a:lnTo>
                    <a:pt x="7" y="29"/>
                  </a:lnTo>
                  <a:lnTo>
                    <a:pt x="18" y="14"/>
                  </a:lnTo>
                  <a:lnTo>
                    <a:pt x="33" y="7"/>
                  </a:lnTo>
                  <a:lnTo>
                    <a:pt x="59" y="0"/>
                  </a:lnTo>
                  <a:lnTo>
                    <a:pt x="40" y="14"/>
                  </a:lnTo>
                  <a:lnTo>
                    <a:pt x="29" y="37"/>
                  </a:lnTo>
                  <a:lnTo>
                    <a:pt x="25" y="51"/>
                  </a:lnTo>
                  <a:lnTo>
                    <a:pt x="29" y="70"/>
                  </a:lnTo>
                  <a:lnTo>
                    <a:pt x="48" y="85"/>
                  </a:lnTo>
                  <a:lnTo>
                    <a:pt x="74" y="99"/>
                  </a:lnTo>
                  <a:lnTo>
                    <a:pt x="96" y="107"/>
                  </a:lnTo>
                  <a:lnTo>
                    <a:pt x="155" y="125"/>
                  </a:lnTo>
                  <a:lnTo>
                    <a:pt x="199" y="129"/>
                  </a:lnTo>
                  <a:lnTo>
                    <a:pt x="155" y="14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1" name="図形 140"/>
            <p:cNvSpPr>
              <a:spLocks/>
            </p:cNvSpPr>
            <p:nvPr/>
          </p:nvSpPr>
          <p:spPr bwMode="auto">
            <a:xfrm>
              <a:off x="985862" y="5522758"/>
              <a:ext cx="516696" cy="406791"/>
            </a:xfrm>
            <a:custGeom>
              <a:avLst/>
              <a:gdLst/>
              <a:ahLst/>
              <a:cxnLst>
                <a:cxn ang="0">
                  <a:pos x="174" y="288"/>
                </a:cxn>
                <a:cxn ang="0">
                  <a:pos x="144" y="284"/>
                </a:cxn>
                <a:cxn ang="0">
                  <a:pos x="82" y="266"/>
                </a:cxn>
                <a:cxn ang="0">
                  <a:pos x="45" y="258"/>
                </a:cxn>
                <a:cxn ang="0">
                  <a:pos x="30" y="244"/>
                </a:cxn>
                <a:cxn ang="0">
                  <a:pos x="4" y="229"/>
                </a:cxn>
                <a:cxn ang="0">
                  <a:pos x="0" y="218"/>
                </a:cxn>
                <a:cxn ang="0">
                  <a:pos x="0" y="210"/>
                </a:cxn>
                <a:cxn ang="0">
                  <a:pos x="4" y="199"/>
                </a:cxn>
                <a:cxn ang="0">
                  <a:pos x="15" y="181"/>
                </a:cxn>
                <a:cxn ang="0">
                  <a:pos x="26" y="166"/>
                </a:cxn>
                <a:cxn ang="0">
                  <a:pos x="45" y="155"/>
                </a:cxn>
                <a:cxn ang="0">
                  <a:pos x="56" y="144"/>
                </a:cxn>
                <a:cxn ang="0">
                  <a:pos x="85" y="133"/>
                </a:cxn>
                <a:cxn ang="0">
                  <a:pos x="152" y="125"/>
                </a:cxn>
                <a:cxn ang="0">
                  <a:pos x="252" y="100"/>
                </a:cxn>
                <a:cxn ang="0">
                  <a:pos x="270" y="85"/>
                </a:cxn>
                <a:cxn ang="0">
                  <a:pos x="285" y="74"/>
                </a:cxn>
                <a:cxn ang="0">
                  <a:pos x="296" y="59"/>
                </a:cxn>
                <a:cxn ang="0">
                  <a:pos x="292" y="44"/>
                </a:cxn>
                <a:cxn ang="0">
                  <a:pos x="277" y="33"/>
                </a:cxn>
                <a:cxn ang="0">
                  <a:pos x="252" y="26"/>
                </a:cxn>
                <a:cxn ang="0">
                  <a:pos x="222" y="7"/>
                </a:cxn>
                <a:cxn ang="0">
                  <a:pos x="185" y="0"/>
                </a:cxn>
                <a:cxn ang="0">
                  <a:pos x="244" y="0"/>
                </a:cxn>
                <a:cxn ang="0">
                  <a:pos x="244" y="3"/>
                </a:cxn>
                <a:cxn ang="0">
                  <a:pos x="281" y="7"/>
                </a:cxn>
                <a:cxn ang="0">
                  <a:pos x="311" y="26"/>
                </a:cxn>
                <a:cxn ang="0">
                  <a:pos x="325" y="29"/>
                </a:cxn>
                <a:cxn ang="0">
                  <a:pos x="333" y="40"/>
                </a:cxn>
                <a:cxn ang="0">
                  <a:pos x="337" y="55"/>
                </a:cxn>
                <a:cxn ang="0">
                  <a:pos x="337" y="63"/>
                </a:cxn>
                <a:cxn ang="0">
                  <a:pos x="333" y="74"/>
                </a:cxn>
                <a:cxn ang="0">
                  <a:pos x="311" y="88"/>
                </a:cxn>
                <a:cxn ang="0">
                  <a:pos x="270" y="111"/>
                </a:cxn>
                <a:cxn ang="0">
                  <a:pos x="240" y="118"/>
                </a:cxn>
                <a:cxn ang="0">
                  <a:pos x="200" y="125"/>
                </a:cxn>
                <a:cxn ang="0">
                  <a:pos x="159" y="129"/>
                </a:cxn>
                <a:cxn ang="0">
                  <a:pos x="152" y="129"/>
                </a:cxn>
                <a:cxn ang="0">
                  <a:pos x="115" y="133"/>
                </a:cxn>
                <a:cxn ang="0">
                  <a:pos x="85" y="140"/>
                </a:cxn>
                <a:cxn ang="0">
                  <a:pos x="67" y="155"/>
                </a:cxn>
                <a:cxn ang="0">
                  <a:pos x="45" y="166"/>
                </a:cxn>
                <a:cxn ang="0">
                  <a:pos x="41" y="185"/>
                </a:cxn>
                <a:cxn ang="0">
                  <a:pos x="33" y="196"/>
                </a:cxn>
                <a:cxn ang="0">
                  <a:pos x="33" y="214"/>
                </a:cxn>
                <a:cxn ang="0">
                  <a:pos x="45" y="236"/>
                </a:cxn>
                <a:cxn ang="0">
                  <a:pos x="67" y="251"/>
                </a:cxn>
                <a:cxn ang="0">
                  <a:pos x="89" y="258"/>
                </a:cxn>
                <a:cxn ang="0">
                  <a:pos x="152" y="273"/>
                </a:cxn>
                <a:cxn ang="0">
                  <a:pos x="192" y="284"/>
                </a:cxn>
                <a:cxn ang="0">
                  <a:pos x="174" y="288"/>
                </a:cxn>
              </a:cxnLst>
              <a:rect l="0" t="0" r="0" b="0"/>
              <a:pathLst>
                <a:path w="337" h="288">
                  <a:moveTo>
                    <a:pt x="174" y="288"/>
                  </a:moveTo>
                  <a:lnTo>
                    <a:pt x="144" y="284"/>
                  </a:lnTo>
                  <a:lnTo>
                    <a:pt x="82" y="266"/>
                  </a:lnTo>
                  <a:lnTo>
                    <a:pt x="45" y="258"/>
                  </a:lnTo>
                  <a:lnTo>
                    <a:pt x="30" y="244"/>
                  </a:lnTo>
                  <a:lnTo>
                    <a:pt x="4" y="229"/>
                  </a:lnTo>
                  <a:lnTo>
                    <a:pt x="0" y="218"/>
                  </a:lnTo>
                  <a:lnTo>
                    <a:pt x="0" y="210"/>
                  </a:lnTo>
                  <a:lnTo>
                    <a:pt x="4" y="199"/>
                  </a:lnTo>
                  <a:lnTo>
                    <a:pt x="15" y="181"/>
                  </a:lnTo>
                  <a:lnTo>
                    <a:pt x="26" y="166"/>
                  </a:lnTo>
                  <a:lnTo>
                    <a:pt x="45" y="155"/>
                  </a:lnTo>
                  <a:lnTo>
                    <a:pt x="56" y="144"/>
                  </a:lnTo>
                  <a:lnTo>
                    <a:pt x="85" y="133"/>
                  </a:lnTo>
                  <a:lnTo>
                    <a:pt x="152" y="125"/>
                  </a:lnTo>
                  <a:lnTo>
                    <a:pt x="252" y="100"/>
                  </a:lnTo>
                  <a:lnTo>
                    <a:pt x="270" y="85"/>
                  </a:lnTo>
                  <a:lnTo>
                    <a:pt x="285" y="74"/>
                  </a:lnTo>
                  <a:lnTo>
                    <a:pt x="296" y="59"/>
                  </a:lnTo>
                  <a:lnTo>
                    <a:pt x="292" y="44"/>
                  </a:lnTo>
                  <a:lnTo>
                    <a:pt x="277" y="33"/>
                  </a:lnTo>
                  <a:lnTo>
                    <a:pt x="252" y="26"/>
                  </a:lnTo>
                  <a:lnTo>
                    <a:pt x="222" y="7"/>
                  </a:lnTo>
                  <a:lnTo>
                    <a:pt x="185" y="0"/>
                  </a:lnTo>
                  <a:lnTo>
                    <a:pt x="244" y="0"/>
                  </a:lnTo>
                  <a:lnTo>
                    <a:pt x="244" y="3"/>
                  </a:lnTo>
                  <a:lnTo>
                    <a:pt x="281" y="7"/>
                  </a:lnTo>
                  <a:lnTo>
                    <a:pt x="311" y="26"/>
                  </a:lnTo>
                  <a:lnTo>
                    <a:pt x="325" y="29"/>
                  </a:lnTo>
                  <a:lnTo>
                    <a:pt x="333" y="40"/>
                  </a:lnTo>
                  <a:lnTo>
                    <a:pt x="337" y="55"/>
                  </a:lnTo>
                  <a:lnTo>
                    <a:pt x="337" y="63"/>
                  </a:lnTo>
                  <a:lnTo>
                    <a:pt x="333" y="74"/>
                  </a:lnTo>
                  <a:lnTo>
                    <a:pt x="311" y="88"/>
                  </a:lnTo>
                  <a:lnTo>
                    <a:pt x="270" y="111"/>
                  </a:lnTo>
                  <a:lnTo>
                    <a:pt x="240" y="118"/>
                  </a:lnTo>
                  <a:lnTo>
                    <a:pt x="200" y="125"/>
                  </a:lnTo>
                  <a:lnTo>
                    <a:pt x="159" y="129"/>
                  </a:lnTo>
                  <a:lnTo>
                    <a:pt x="152" y="129"/>
                  </a:lnTo>
                  <a:lnTo>
                    <a:pt x="115" y="133"/>
                  </a:lnTo>
                  <a:lnTo>
                    <a:pt x="85" y="140"/>
                  </a:lnTo>
                  <a:lnTo>
                    <a:pt x="67" y="155"/>
                  </a:lnTo>
                  <a:lnTo>
                    <a:pt x="45" y="166"/>
                  </a:lnTo>
                  <a:lnTo>
                    <a:pt x="41" y="185"/>
                  </a:lnTo>
                  <a:lnTo>
                    <a:pt x="33" y="196"/>
                  </a:lnTo>
                  <a:lnTo>
                    <a:pt x="33" y="214"/>
                  </a:lnTo>
                  <a:lnTo>
                    <a:pt x="45" y="236"/>
                  </a:lnTo>
                  <a:lnTo>
                    <a:pt x="67" y="251"/>
                  </a:lnTo>
                  <a:lnTo>
                    <a:pt x="89" y="258"/>
                  </a:lnTo>
                  <a:lnTo>
                    <a:pt x="152" y="273"/>
                  </a:lnTo>
                  <a:lnTo>
                    <a:pt x="192" y="284"/>
                  </a:lnTo>
                  <a:lnTo>
                    <a:pt x="174" y="28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2" name="図形 141"/>
            <p:cNvSpPr>
              <a:spLocks/>
            </p:cNvSpPr>
            <p:nvPr/>
          </p:nvSpPr>
          <p:spPr bwMode="auto">
            <a:xfrm>
              <a:off x="1036458" y="5710617"/>
              <a:ext cx="312777" cy="213283"/>
            </a:xfrm>
            <a:custGeom>
              <a:avLst/>
              <a:gdLst/>
              <a:ahLst/>
              <a:cxnLst>
                <a:cxn ang="0">
                  <a:pos x="178" y="148"/>
                </a:cxn>
                <a:cxn ang="0">
                  <a:pos x="167" y="151"/>
                </a:cxn>
                <a:cxn ang="0">
                  <a:pos x="137" y="140"/>
                </a:cxn>
                <a:cxn ang="0">
                  <a:pos x="78" y="125"/>
                </a:cxn>
                <a:cxn ang="0">
                  <a:pos x="49" y="118"/>
                </a:cxn>
                <a:cxn ang="0">
                  <a:pos x="15" y="103"/>
                </a:cxn>
                <a:cxn ang="0">
                  <a:pos x="12" y="85"/>
                </a:cxn>
                <a:cxn ang="0">
                  <a:pos x="0" y="66"/>
                </a:cxn>
                <a:cxn ang="0">
                  <a:pos x="0" y="63"/>
                </a:cxn>
                <a:cxn ang="0">
                  <a:pos x="8" y="55"/>
                </a:cxn>
                <a:cxn ang="0">
                  <a:pos x="15" y="33"/>
                </a:cxn>
                <a:cxn ang="0">
                  <a:pos x="34" y="22"/>
                </a:cxn>
                <a:cxn ang="0">
                  <a:pos x="52" y="11"/>
                </a:cxn>
                <a:cxn ang="0">
                  <a:pos x="82" y="7"/>
                </a:cxn>
                <a:cxn ang="0">
                  <a:pos x="119" y="0"/>
                </a:cxn>
                <a:cxn ang="0">
                  <a:pos x="71" y="15"/>
                </a:cxn>
                <a:cxn ang="0">
                  <a:pos x="56" y="26"/>
                </a:cxn>
                <a:cxn ang="0">
                  <a:pos x="41" y="40"/>
                </a:cxn>
                <a:cxn ang="0">
                  <a:pos x="37" y="63"/>
                </a:cxn>
                <a:cxn ang="0">
                  <a:pos x="41" y="81"/>
                </a:cxn>
                <a:cxn ang="0">
                  <a:pos x="49" y="85"/>
                </a:cxn>
                <a:cxn ang="0">
                  <a:pos x="71" y="107"/>
                </a:cxn>
                <a:cxn ang="0">
                  <a:pos x="122" y="125"/>
                </a:cxn>
                <a:cxn ang="0">
                  <a:pos x="204" y="148"/>
                </a:cxn>
                <a:cxn ang="0">
                  <a:pos x="178" y="148"/>
                </a:cxn>
              </a:cxnLst>
              <a:rect l="0" t="0" r="0" b="0"/>
              <a:pathLst>
                <a:path w="204" h="151">
                  <a:moveTo>
                    <a:pt x="178" y="148"/>
                  </a:moveTo>
                  <a:lnTo>
                    <a:pt x="167" y="151"/>
                  </a:lnTo>
                  <a:lnTo>
                    <a:pt x="137" y="140"/>
                  </a:lnTo>
                  <a:lnTo>
                    <a:pt x="78" y="125"/>
                  </a:lnTo>
                  <a:lnTo>
                    <a:pt x="49" y="118"/>
                  </a:lnTo>
                  <a:lnTo>
                    <a:pt x="15" y="103"/>
                  </a:lnTo>
                  <a:lnTo>
                    <a:pt x="12" y="85"/>
                  </a:lnTo>
                  <a:lnTo>
                    <a:pt x="0" y="66"/>
                  </a:lnTo>
                  <a:lnTo>
                    <a:pt x="0" y="63"/>
                  </a:lnTo>
                  <a:lnTo>
                    <a:pt x="8" y="55"/>
                  </a:lnTo>
                  <a:lnTo>
                    <a:pt x="15" y="33"/>
                  </a:lnTo>
                  <a:lnTo>
                    <a:pt x="34" y="22"/>
                  </a:lnTo>
                  <a:lnTo>
                    <a:pt x="52" y="11"/>
                  </a:lnTo>
                  <a:lnTo>
                    <a:pt x="82" y="7"/>
                  </a:lnTo>
                  <a:lnTo>
                    <a:pt x="119" y="0"/>
                  </a:lnTo>
                  <a:lnTo>
                    <a:pt x="71" y="15"/>
                  </a:lnTo>
                  <a:lnTo>
                    <a:pt x="56" y="26"/>
                  </a:lnTo>
                  <a:lnTo>
                    <a:pt x="41" y="40"/>
                  </a:lnTo>
                  <a:lnTo>
                    <a:pt x="37" y="63"/>
                  </a:lnTo>
                  <a:lnTo>
                    <a:pt x="41" y="81"/>
                  </a:lnTo>
                  <a:lnTo>
                    <a:pt x="49" y="85"/>
                  </a:lnTo>
                  <a:lnTo>
                    <a:pt x="71" y="107"/>
                  </a:lnTo>
                  <a:lnTo>
                    <a:pt x="122" y="125"/>
                  </a:lnTo>
                  <a:lnTo>
                    <a:pt x="204" y="148"/>
                  </a:lnTo>
                  <a:lnTo>
                    <a:pt x="178" y="14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3" name="図形 142"/>
            <p:cNvSpPr>
              <a:spLocks/>
            </p:cNvSpPr>
            <p:nvPr/>
          </p:nvSpPr>
          <p:spPr bwMode="auto">
            <a:xfrm>
              <a:off x="1099320" y="5526996"/>
              <a:ext cx="453834" cy="381367"/>
            </a:xfrm>
            <a:custGeom>
              <a:avLst/>
              <a:gdLst/>
              <a:ahLst/>
              <a:cxnLst>
                <a:cxn ang="0">
                  <a:pos x="170" y="270"/>
                </a:cxn>
                <a:cxn ang="0">
                  <a:pos x="85" y="255"/>
                </a:cxn>
                <a:cxn ang="0">
                  <a:pos x="37" y="233"/>
                </a:cxn>
                <a:cxn ang="0">
                  <a:pos x="11" y="215"/>
                </a:cxn>
                <a:cxn ang="0">
                  <a:pos x="0" y="207"/>
                </a:cxn>
                <a:cxn ang="0">
                  <a:pos x="0" y="193"/>
                </a:cxn>
                <a:cxn ang="0">
                  <a:pos x="8" y="178"/>
                </a:cxn>
                <a:cxn ang="0">
                  <a:pos x="15" y="163"/>
                </a:cxn>
                <a:cxn ang="0">
                  <a:pos x="37" y="152"/>
                </a:cxn>
                <a:cxn ang="0">
                  <a:pos x="78" y="137"/>
                </a:cxn>
                <a:cxn ang="0">
                  <a:pos x="126" y="122"/>
                </a:cxn>
                <a:cxn ang="0">
                  <a:pos x="166" y="115"/>
                </a:cxn>
                <a:cxn ang="0">
                  <a:pos x="196" y="111"/>
                </a:cxn>
                <a:cxn ang="0">
                  <a:pos x="237" y="93"/>
                </a:cxn>
                <a:cxn ang="0">
                  <a:pos x="259" y="71"/>
                </a:cxn>
                <a:cxn ang="0">
                  <a:pos x="266" y="60"/>
                </a:cxn>
                <a:cxn ang="0">
                  <a:pos x="266" y="45"/>
                </a:cxn>
                <a:cxn ang="0">
                  <a:pos x="263" y="37"/>
                </a:cxn>
                <a:cxn ang="0">
                  <a:pos x="251" y="23"/>
                </a:cxn>
                <a:cxn ang="0">
                  <a:pos x="233" y="11"/>
                </a:cxn>
                <a:cxn ang="0">
                  <a:pos x="196" y="0"/>
                </a:cxn>
                <a:cxn ang="0">
                  <a:pos x="233" y="4"/>
                </a:cxn>
                <a:cxn ang="0">
                  <a:pos x="263" y="15"/>
                </a:cxn>
                <a:cxn ang="0">
                  <a:pos x="281" y="26"/>
                </a:cxn>
                <a:cxn ang="0">
                  <a:pos x="292" y="37"/>
                </a:cxn>
                <a:cxn ang="0">
                  <a:pos x="296" y="56"/>
                </a:cxn>
                <a:cxn ang="0">
                  <a:pos x="296" y="67"/>
                </a:cxn>
                <a:cxn ang="0">
                  <a:pos x="292" y="82"/>
                </a:cxn>
                <a:cxn ang="0">
                  <a:pos x="274" y="97"/>
                </a:cxn>
                <a:cxn ang="0">
                  <a:pos x="248" y="108"/>
                </a:cxn>
                <a:cxn ang="0">
                  <a:pos x="222" y="111"/>
                </a:cxn>
                <a:cxn ang="0">
                  <a:pos x="166" y="122"/>
                </a:cxn>
                <a:cxn ang="0">
                  <a:pos x="148" y="126"/>
                </a:cxn>
                <a:cxn ang="0">
                  <a:pos x="111" y="130"/>
                </a:cxn>
                <a:cxn ang="0">
                  <a:pos x="85" y="141"/>
                </a:cxn>
                <a:cxn ang="0">
                  <a:pos x="67" y="152"/>
                </a:cxn>
                <a:cxn ang="0">
                  <a:pos x="56" y="163"/>
                </a:cxn>
                <a:cxn ang="0">
                  <a:pos x="41" y="182"/>
                </a:cxn>
                <a:cxn ang="0">
                  <a:pos x="41" y="185"/>
                </a:cxn>
                <a:cxn ang="0">
                  <a:pos x="44" y="207"/>
                </a:cxn>
                <a:cxn ang="0">
                  <a:pos x="63" y="222"/>
                </a:cxn>
                <a:cxn ang="0">
                  <a:pos x="81" y="237"/>
                </a:cxn>
                <a:cxn ang="0">
                  <a:pos x="111" y="252"/>
                </a:cxn>
                <a:cxn ang="0">
                  <a:pos x="163" y="263"/>
                </a:cxn>
                <a:cxn ang="0">
                  <a:pos x="196" y="270"/>
                </a:cxn>
                <a:cxn ang="0">
                  <a:pos x="170" y="270"/>
                </a:cxn>
              </a:cxnLst>
              <a:rect l="0" t="0" r="0" b="0"/>
              <a:pathLst>
                <a:path w="296" h="270">
                  <a:moveTo>
                    <a:pt x="170" y="270"/>
                  </a:moveTo>
                  <a:lnTo>
                    <a:pt x="85" y="255"/>
                  </a:lnTo>
                  <a:lnTo>
                    <a:pt x="37" y="233"/>
                  </a:lnTo>
                  <a:lnTo>
                    <a:pt x="11" y="215"/>
                  </a:lnTo>
                  <a:lnTo>
                    <a:pt x="0" y="207"/>
                  </a:lnTo>
                  <a:lnTo>
                    <a:pt x="0" y="193"/>
                  </a:lnTo>
                  <a:lnTo>
                    <a:pt x="8" y="178"/>
                  </a:lnTo>
                  <a:lnTo>
                    <a:pt x="15" y="163"/>
                  </a:lnTo>
                  <a:lnTo>
                    <a:pt x="37" y="152"/>
                  </a:lnTo>
                  <a:lnTo>
                    <a:pt x="78" y="137"/>
                  </a:lnTo>
                  <a:lnTo>
                    <a:pt x="126" y="122"/>
                  </a:lnTo>
                  <a:lnTo>
                    <a:pt x="166" y="115"/>
                  </a:lnTo>
                  <a:lnTo>
                    <a:pt x="196" y="111"/>
                  </a:lnTo>
                  <a:lnTo>
                    <a:pt x="237" y="93"/>
                  </a:lnTo>
                  <a:lnTo>
                    <a:pt x="259" y="71"/>
                  </a:lnTo>
                  <a:lnTo>
                    <a:pt x="266" y="60"/>
                  </a:lnTo>
                  <a:lnTo>
                    <a:pt x="266" y="45"/>
                  </a:lnTo>
                  <a:lnTo>
                    <a:pt x="263" y="37"/>
                  </a:lnTo>
                  <a:lnTo>
                    <a:pt x="251" y="23"/>
                  </a:lnTo>
                  <a:lnTo>
                    <a:pt x="233" y="11"/>
                  </a:lnTo>
                  <a:lnTo>
                    <a:pt x="196" y="0"/>
                  </a:lnTo>
                  <a:lnTo>
                    <a:pt x="233" y="4"/>
                  </a:lnTo>
                  <a:lnTo>
                    <a:pt x="263" y="15"/>
                  </a:lnTo>
                  <a:lnTo>
                    <a:pt x="281" y="26"/>
                  </a:lnTo>
                  <a:lnTo>
                    <a:pt x="292" y="37"/>
                  </a:lnTo>
                  <a:lnTo>
                    <a:pt x="296" y="56"/>
                  </a:lnTo>
                  <a:lnTo>
                    <a:pt x="296" y="67"/>
                  </a:lnTo>
                  <a:lnTo>
                    <a:pt x="292" y="82"/>
                  </a:lnTo>
                  <a:lnTo>
                    <a:pt x="274" y="97"/>
                  </a:lnTo>
                  <a:lnTo>
                    <a:pt x="248" y="108"/>
                  </a:lnTo>
                  <a:lnTo>
                    <a:pt x="222" y="111"/>
                  </a:lnTo>
                  <a:lnTo>
                    <a:pt x="166" y="122"/>
                  </a:lnTo>
                  <a:lnTo>
                    <a:pt x="148" y="126"/>
                  </a:lnTo>
                  <a:lnTo>
                    <a:pt x="111" y="130"/>
                  </a:lnTo>
                  <a:lnTo>
                    <a:pt x="85" y="141"/>
                  </a:lnTo>
                  <a:lnTo>
                    <a:pt x="67" y="152"/>
                  </a:lnTo>
                  <a:lnTo>
                    <a:pt x="56" y="163"/>
                  </a:lnTo>
                  <a:lnTo>
                    <a:pt x="41" y="182"/>
                  </a:lnTo>
                  <a:lnTo>
                    <a:pt x="41" y="185"/>
                  </a:lnTo>
                  <a:lnTo>
                    <a:pt x="44" y="207"/>
                  </a:lnTo>
                  <a:lnTo>
                    <a:pt x="63" y="222"/>
                  </a:lnTo>
                  <a:lnTo>
                    <a:pt x="81" y="237"/>
                  </a:lnTo>
                  <a:lnTo>
                    <a:pt x="111" y="252"/>
                  </a:lnTo>
                  <a:lnTo>
                    <a:pt x="163" y="263"/>
                  </a:lnTo>
                  <a:lnTo>
                    <a:pt x="196" y="270"/>
                  </a:lnTo>
                  <a:lnTo>
                    <a:pt x="170" y="27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4" name="図形 143"/>
            <p:cNvSpPr>
              <a:spLocks/>
            </p:cNvSpPr>
            <p:nvPr/>
          </p:nvSpPr>
          <p:spPr bwMode="auto">
            <a:xfrm>
              <a:off x="1166782" y="5507221"/>
              <a:ext cx="487565" cy="401141"/>
            </a:xfrm>
            <a:custGeom>
              <a:avLst/>
              <a:gdLst/>
              <a:ahLst/>
              <a:cxnLst>
                <a:cxn ang="0">
                  <a:pos x="159" y="284"/>
                </a:cxn>
                <a:cxn ang="0">
                  <a:pos x="159" y="281"/>
                </a:cxn>
                <a:cxn ang="0">
                  <a:pos x="134" y="277"/>
                </a:cxn>
                <a:cxn ang="0">
                  <a:pos x="74" y="266"/>
                </a:cxn>
                <a:cxn ang="0">
                  <a:pos x="49" y="251"/>
                </a:cxn>
                <a:cxn ang="0">
                  <a:pos x="23" y="236"/>
                </a:cxn>
                <a:cxn ang="0">
                  <a:pos x="8" y="221"/>
                </a:cxn>
                <a:cxn ang="0">
                  <a:pos x="0" y="199"/>
                </a:cxn>
                <a:cxn ang="0">
                  <a:pos x="0" y="196"/>
                </a:cxn>
                <a:cxn ang="0">
                  <a:pos x="12" y="181"/>
                </a:cxn>
                <a:cxn ang="0">
                  <a:pos x="26" y="170"/>
                </a:cxn>
                <a:cxn ang="0">
                  <a:pos x="49" y="159"/>
                </a:cxn>
                <a:cxn ang="0">
                  <a:pos x="67" y="151"/>
                </a:cxn>
                <a:cxn ang="0">
                  <a:pos x="104" y="144"/>
                </a:cxn>
                <a:cxn ang="0">
                  <a:pos x="126" y="140"/>
                </a:cxn>
                <a:cxn ang="0">
                  <a:pos x="182" y="129"/>
                </a:cxn>
                <a:cxn ang="0">
                  <a:pos x="207" y="122"/>
                </a:cxn>
                <a:cxn ang="0">
                  <a:pos x="233" y="111"/>
                </a:cxn>
                <a:cxn ang="0">
                  <a:pos x="252" y="96"/>
                </a:cxn>
                <a:cxn ang="0">
                  <a:pos x="259" y="81"/>
                </a:cxn>
                <a:cxn ang="0">
                  <a:pos x="259" y="70"/>
                </a:cxn>
                <a:cxn ang="0">
                  <a:pos x="248" y="51"/>
                </a:cxn>
                <a:cxn ang="0">
                  <a:pos x="237" y="40"/>
                </a:cxn>
                <a:cxn ang="0">
                  <a:pos x="219" y="25"/>
                </a:cxn>
                <a:cxn ang="0">
                  <a:pos x="182" y="14"/>
                </a:cxn>
                <a:cxn ang="0">
                  <a:pos x="137" y="11"/>
                </a:cxn>
                <a:cxn ang="0">
                  <a:pos x="56" y="3"/>
                </a:cxn>
                <a:cxn ang="0">
                  <a:pos x="56" y="11"/>
                </a:cxn>
                <a:cxn ang="0">
                  <a:pos x="26" y="0"/>
                </a:cxn>
                <a:cxn ang="0">
                  <a:pos x="122" y="0"/>
                </a:cxn>
                <a:cxn ang="0">
                  <a:pos x="182" y="0"/>
                </a:cxn>
                <a:cxn ang="0">
                  <a:pos x="193" y="0"/>
                </a:cxn>
                <a:cxn ang="0">
                  <a:pos x="259" y="14"/>
                </a:cxn>
                <a:cxn ang="0">
                  <a:pos x="292" y="29"/>
                </a:cxn>
                <a:cxn ang="0">
                  <a:pos x="307" y="40"/>
                </a:cxn>
                <a:cxn ang="0">
                  <a:pos x="315" y="51"/>
                </a:cxn>
                <a:cxn ang="0">
                  <a:pos x="318" y="66"/>
                </a:cxn>
                <a:cxn ang="0">
                  <a:pos x="315" y="81"/>
                </a:cxn>
                <a:cxn ang="0">
                  <a:pos x="307" y="85"/>
                </a:cxn>
                <a:cxn ang="0">
                  <a:pos x="292" y="99"/>
                </a:cxn>
                <a:cxn ang="0">
                  <a:pos x="248" y="122"/>
                </a:cxn>
                <a:cxn ang="0">
                  <a:pos x="159" y="140"/>
                </a:cxn>
                <a:cxn ang="0">
                  <a:pos x="108" y="151"/>
                </a:cxn>
                <a:cxn ang="0">
                  <a:pos x="74" y="170"/>
                </a:cxn>
                <a:cxn ang="0">
                  <a:pos x="63" y="181"/>
                </a:cxn>
                <a:cxn ang="0">
                  <a:pos x="52" y="192"/>
                </a:cxn>
                <a:cxn ang="0">
                  <a:pos x="49" y="210"/>
                </a:cxn>
                <a:cxn ang="0">
                  <a:pos x="52" y="225"/>
                </a:cxn>
                <a:cxn ang="0">
                  <a:pos x="56" y="236"/>
                </a:cxn>
                <a:cxn ang="0">
                  <a:pos x="74" y="251"/>
                </a:cxn>
                <a:cxn ang="0">
                  <a:pos x="119" y="269"/>
                </a:cxn>
                <a:cxn ang="0">
                  <a:pos x="182" y="284"/>
                </a:cxn>
                <a:cxn ang="0">
                  <a:pos x="159" y="284"/>
                </a:cxn>
              </a:cxnLst>
              <a:rect l="0" t="0" r="0" b="0"/>
              <a:pathLst>
                <a:path w="318" h="284">
                  <a:moveTo>
                    <a:pt x="159" y="284"/>
                  </a:moveTo>
                  <a:lnTo>
                    <a:pt x="159" y="281"/>
                  </a:lnTo>
                  <a:lnTo>
                    <a:pt x="134" y="277"/>
                  </a:lnTo>
                  <a:lnTo>
                    <a:pt x="74" y="266"/>
                  </a:lnTo>
                  <a:lnTo>
                    <a:pt x="49" y="251"/>
                  </a:lnTo>
                  <a:lnTo>
                    <a:pt x="23" y="236"/>
                  </a:lnTo>
                  <a:lnTo>
                    <a:pt x="8" y="221"/>
                  </a:lnTo>
                  <a:lnTo>
                    <a:pt x="0" y="199"/>
                  </a:lnTo>
                  <a:lnTo>
                    <a:pt x="0" y="196"/>
                  </a:lnTo>
                  <a:lnTo>
                    <a:pt x="12" y="181"/>
                  </a:lnTo>
                  <a:lnTo>
                    <a:pt x="26" y="170"/>
                  </a:lnTo>
                  <a:lnTo>
                    <a:pt x="49" y="159"/>
                  </a:lnTo>
                  <a:lnTo>
                    <a:pt x="67" y="151"/>
                  </a:lnTo>
                  <a:lnTo>
                    <a:pt x="104" y="144"/>
                  </a:lnTo>
                  <a:lnTo>
                    <a:pt x="126" y="140"/>
                  </a:lnTo>
                  <a:lnTo>
                    <a:pt x="182" y="129"/>
                  </a:lnTo>
                  <a:lnTo>
                    <a:pt x="207" y="122"/>
                  </a:lnTo>
                  <a:lnTo>
                    <a:pt x="233" y="111"/>
                  </a:lnTo>
                  <a:lnTo>
                    <a:pt x="252" y="96"/>
                  </a:lnTo>
                  <a:lnTo>
                    <a:pt x="259" y="81"/>
                  </a:lnTo>
                  <a:lnTo>
                    <a:pt x="259" y="70"/>
                  </a:lnTo>
                  <a:lnTo>
                    <a:pt x="248" y="51"/>
                  </a:lnTo>
                  <a:lnTo>
                    <a:pt x="237" y="40"/>
                  </a:lnTo>
                  <a:lnTo>
                    <a:pt x="219" y="25"/>
                  </a:lnTo>
                  <a:lnTo>
                    <a:pt x="182" y="14"/>
                  </a:lnTo>
                  <a:lnTo>
                    <a:pt x="137" y="11"/>
                  </a:lnTo>
                  <a:lnTo>
                    <a:pt x="56" y="3"/>
                  </a:lnTo>
                  <a:lnTo>
                    <a:pt x="56" y="11"/>
                  </a:lnTo>
                  <a:lnTo>
                    <a:pt x="26" y="0"/>
                  </a:lnTo>
                  <a:lnTo>
                    <a:pt x="122" y="0"/>
                  </a:lnTo>
                  <a:lnTo>
                    <a:pt x="182" y="0"/>
                  </a:lnTo>
                  <a:lnTo>
                    <a:pt x="193" y="0"/>
                  </a:lnTo>
                  <a:lnTo>
                    <a:pt x="259" y="14"/>
                  </a:lnTo>
                  <a:lnTo>
                    <a:pt x="292" y="29"/>
                  </a:lnTo>
                  <a:lnTo>
                    <a:pt x="307" y="40"/>
                  </a:lnTo>
                  <a:lnTo>
                    <a:pt x="315" y="51"/>
                  </a:lnTo>
                  <a:lnTo>
                    <a:pt x="318" y="66"/>
                  </a:lnTo>
                  <a:lnTo>
                    <a:pt x="315" y="81"/>
                  </a:lnTo>
                  <a:lnTo>
                    <a:pt x="307" y="85"/>
                  </a:lnTo>
                  <a:lnTo>
                    <a:pt x="292" y="99"/>
                  </a:lnTo>
                  <a:lnTo>
                    <a:pt x="248" y="122"/>
                  </a:lnTo>
                  <a:lnTo>
                    <a:pt x="159" y="140"/>
                  </a:lnTo>
                  <a:lnTo>
                    <a:pt x="108" y="151"/>
                  </a:lnTo>
                  <a:lnTo>
                    <a:pt x="74" y="170"/>
                  </a:lnTo>
                  <a:lnTo>
                    <a:pt x="63" y="181"/>
                  </a:lnTo>
                  <a:lnTo>
                    <a:pt x="52" y="192"/>
                  </a:lnTo>
                  <a:lnTo>
                    <a:pt x="49" y="210"/>
                  </a:lnTo>
                  <a:lnTo>
                    <a:pt x="52" y="225"/>
                  </a:lnTo>
                  <a:lnTo>
                    <a:pt x="56" y="236"/>
                  </a:lnTo>
                  <a:lnTo>
                    <a:pt x="74" y="251"/>
                  </a:lnTo>
                  <a:lnTo>
                    <a:pt x="119" y="269"/>
                  </a:lnTo>
                  <a:lnTo>
                    <a:pt x="182" y="284"/>
                  </a:lnTo>
                  <a:lnTo>
                    <a:pt x="159" y="28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5" name="図形 144"/>
            <p:cNvSpPr>
              <a:spLocks/>
            </p:cNvSpPr>
            <p:nvPr/>
          </p:nvSpPr>
          <p:spPr bwMode="auto">
            <a:xfrm>
              <a:off x="1246510" y="5511459"/>
              <a:ext cx="533562" cy="396904"/>
            </a:xfrm>
            <a:custGeom>
              <a:avLst/>
              <a:gdLst/>
              <a:ahLst/>
              <a:cxnLst>
                <a:cxn ang="0">
                  <a:pos x="141" y="281"/>
                </a:cxn>
                <a:cxn ang="0">
                  <a:pos x="141" y="278"/>
                </a:cxn>
                <a:cxn ang="0">
                  <a:pos x="107" y="274"/>
                </a:cxn>
                <a:cxn ang="0">
                  <a:pos x="70" y="266"/>
                </a:cxn>
                <a:cxn ang="0">
                  <a:pos x="26" y="248"/>
                </a:cxn>
                <a:cxn ang="0">
                  <a:pos x="11" y="226"/>
                </a:cxn>
                <a:cxn ang="0">
                  <a:pos x="4" y="222"/>
                </a:cxn>
                <a:cxn ang="0">
                  <a:pos x="0" y="207"/>
                </a:cxn>
                <a:cxn ang="0">
                  <a:pos x="0" y="193"/>
                </a:cxn>
                <a:cxn ang="0">
                  <a:pos x="11" y="178"/>
                </a:cxn>
                <a:cxn ang="0">
                  <a:pos x="22" y="167"/>
                </a:cxn>
                <a:cxn ang="0">
                  <a:pos x="59" y="152"/>
                </a:cxn>
                <a:cxn ang="0">
                  <a:pos x="107" y="141"/>
                </a:cxn>
                <a:cxn ang="0">
                  <a:pos x="196" y="122"/>
                </a:cxn>
                <a:cxn ang="0">
                  <a:pos x="248" y="104"/>
                </a:cxn>
                <a:cxn ang="0">
                  <a:pos x="263" y="82"/>
                </a:cxn>
                <a:cxn ang="0">
                  <a:pos x="266" y="78"/>
                </a:cxn>
                <a:cxn ang="0">
                  <a:pos x="270" y="63"/>
                </a:cxn>
                <a:cxn ang="0">
                  <a:pos x="266" y="48"/>
                </a:cxn>
                <a:cxn ang="0">
                  <a:pos x="252" y="34"/>
                </a:cxn>
                <a:cxn ang="0">
                  <a:pos x="226" y="15"/>
                </a:cxn>
                <a:cxn ang="0">
                  <a:pos x="170" y="0"/>
                </a:cxn>
                <a:cxn ang="0">
                  <a:pos x="252" y="11"/>
                </a:cxn>
                <a:cxn ang="0">
                  <a:pos x="307" y="22"/>
                </a:cxn>
                <a:cxn ang="0">
                  <a:pos x="337" y="37"/>
                </a:cxn>
                <a:cxn ang="0">
                  <a:pos x="348" y="48"/>
                </a:cxn>
                <a:cxn ang="0">
                  <a:pos x="348" y="56"/>
                </a:cxn>
                <a:cxn ang="0">
                  <a:pos x="348" y="63"/>
                </a:cxn>
                <a:cxn ang="0">
                  <a:pos x="333" y="82"/>
                </a:cxn>
                <a:cxn ang="0">
                  <a:pos x="311" y="96"/>
                </a:cxn>
                <a:cxn ang="0">
                  <a:pos x="281" y="108"/>
                </a:cxn>
                <a:cxn ang="0">
                  <a:pos x="252" y="119"/>
                </a:cxn>
                <a:cxn ang="0">
                  <a:pos x="196" y="133"/>
                </a:cxn>
                <a:cxn ang="0">
                  <a:pos x="170" y="133"/>
                </a:cxn>
                <a:cxn ang="0">
                  <a:pos x="96" y="152"/>
                </a:cxn>
                <a:cxn ang="0">
                  <a:pos x="56" y="174"/>
                </a:cxn>
                <a:cxn ang="0">
                  <a:pos x="41" y="189"/>
                </a:cxn>
                <a:cxn ang="0">
                  <a:pos x="37" y="193"/>
                </a:cxn>
                <a:cxn ang="0">
                  <a:pos x="37" y="211"/>
                </a:cxn>
                <a:cxn ang="0">
                  <a:pos x="52" y="226"/>
                </a:cxn>
                <a:cxn ang="0">
                  <a:pos x="67" y="244"/>
                </a:cxn>
                <a:cxn ang="0">
                  <a:pos x="85" y="259"/>
                </a:cxn>
                <a:cxn ang="0">
                  <a:pos x="137" y="274"/>
                </a:cxn>
                <a:cxn ang="0">
                  <a:pos x="181" y="281"/>
                </a:cxn>
                <a:cxn ang="0">
                  <a:pos x="141" y="281"/>
                </a:cxn>
              </a:cxnLst>
              <a:rect l="0" t="0" r="0" b="0"/>
              <a:pathLst>
                <a:path w="348" h="281">
                  <a:moveTo>
                    <a:pt x="141" y="281"/>
                  </a:moveTo>
                  <a:lnTo>
                    <a:pt x="141" y="278"/>
                  </a:lnTo>
                  <a:lnTo>
                    <a:pt x="107" y="274"/>
                  </a:lnTo>
                  <a:lnTo>
                    <a:pt x="70" y="266"/>
                  </a:lnTo>
                  <a:lnTo>
                    <a:pt x="26" y="248"/>
                  </a:lnTo>
                  <a:lnTo>
                    <a:pt x="11" y="226"/>
                  </a:lnTo>
                  <a:lnTo>
                    <a:pt x="4" y="222"/>
                  </a:lnTo>
                  <a:lnTo>
                    <a:pt x="0" y="207"/>
                  </a:lnTo>
                  <a:lnTo>
                    <a:pt x="0" y="193"/>
                  </a:lnTo>
                  <a:lnTo>
                    <a:pt x="11" y="178"/>
                  </a:lnTo>
                  <a:lnTo>
                    <a:pt x="22" y="167"/>
                  </a:lnTo>
                  <a:lnTo>
                    <a:pt x="59" y="152"/>
                  </a:lnTo>
                  <a:lnTo>
                    <a:pt x="107" y="141"/>
                  </a:lnTo>
                  <a:lnTo>
                    <a:pt x="196" y="122"/>
                  </a:lnTo>
                  <a:lnTo>
                    <a:pt x="248" y="104"/>
                  </a:lnTo>
                  <a:lnTo>
                    <a:pt x="263" y="82"/>
                  </a:lnTo>
                  <a:lnTo>
                    <a:pt x="266" y="78"/>
                  </a:lnTo>
                  <a:lnTo>
                    <a:pt x="270" y="63"/>
                  </a:lnTo>
                  <a:lnTo>
                    <a:pt x="266" y="48"/>
                  </a:lnTo>
                  <a:lnTo>
                    <a:pt x="252" y="34"/>
                  </a:lnTo>
                  <a:lnTo>
                    <a:pt x="226" y="15"/>
                  </a:lnTo>
                  <a:lnTo>
                    <a:pt x="170" y="0"/>
                  </a:lnTo>
                  <a:lnTo>
                    <a:pt x="252" y="11"/>
                  </a:lnTo>
                  <a:lnTo>
                    <a:pt x="307" y="22"/>
                  </a:lnTo>
                  <a:lnTo>
                    <a:pt x="337" y="37"/>
                  </a:lnTo>
                  <a:lnTo>
                    <a:pt x="348" y="48"/>
                  </a:lnTo>
                  <a:lnTo>
                    <a:pt x="348" y="56"/>
                  </a:lnTo>
                  <a:lnTo>
                    <a:pt x="348" y="63"/>
                  </a:lnTo>
                  <a:lnTo>
                    <a:pt x="333" y="82"/>
                  </a:lnTo>
                  <a:lnTo>
                    <a:pt x="311" y="96"/>
                  </a:lnTo>
                  <a:lnTo>
                    <a:pt x="281" y="108"/>
                  </a:lnTo>
                  <a:lnTo>
                    <a:pt x="252" y="119"/>
                  </a:lnTo>
                  <a:lnTo>
                    <a:pt x="196" y="133"/>
                  </a:lnTo>
                  <a:lnTo>
                    <a:pt x="170" y="133"/>
                  </a:lnTo>
                  <a:lnTo>
                    <a:pt x="96" y="152"/>
                  </a:lnTo>
                  <a:lnTo>
                    <a:pt x="56" y="174"/>
                  </a:lnTo>
                  <a:lnTo>
                    <a:pt x="41" y="189"/>
                  </a:lnTo>
                  <a:lnTo>
                    <a:pt x="37" y="193"/>
                  </a:lnTo>
                  <a:lnTo>
                    <a:pt x="37" y="211"/>
                  </a:lnTo>
                  <a:lnTo>
                    <a:pt x="52" y="226"/>
                  </a:lnTo>
                  <a:lnTo>
                    <a:pt x="67" y="244"/>
                  </a:lnTo>
                  <a:lnTo>
                    <a:pt x="85" y="259"/>
                  </a:lnTo>
                  <a:lnTo>
                    <a:pt x="137" y="274"/>
                  </a:lnTo>
                  <a:lnTo>
                    <a:pt x="181" y="281"/>
                  </a:lnTo>
                  <a:lnTo>
                    <a:pt x="141" y="28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6" name="図形 145"/>
            <p:cNvSpPr>
              <a:spLocks/>
            </p:cNvSpPr>
            <p:nvPr/>
          </p:nvSpPr>
          <p:spPr bwMode="auto">
            <a:xfrm>
              <a:off x="1547022" y="5919663"/>
              <a:ext cx="6133" cy="1412"/>
            </a:xfrm>
            <a:custGeom>
              <a:avLst/>
              <a:gdLst/>
              <a:ahLst/>
              <a:cxnLst>
                <a:cxn ang="0">
                  <a:pos x="0" y="0"/>
                </a:cxn>
                <a:cxn ang="0">
                  <a:pos x="4" y="0"/>
                </a:cxn>
                <a:cxn ang="0">
                  <a:pos x="0" y="0"/>
                </a:cxn>
              </a:cxnLst>
              <a:rect l="0" t="0" r="0" b="0"/>
              <a:pathLst>
                <a:path w="4">
                  <a:moveTo>
                    <a:pt x="0" y="0"/>
                  </a:moveTo>
                  <a:lnTo>
                    <a:pt x="4" y="0"/>
                  </a:lnTo>
                  <a:lnTo>
                    <a:pt x="0"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7" name="図形 146"/>
            <p:cNvSpPr>
              <a:spLocks/>
            </p:cNvSpPr>
            <p:nvPr/>
          </p:nvSpPr>
          <p:spPr bwMode="auto">
            <a:xfrm>
              <a:off x="1309372" y="5501571"/>
              <a:ext cx="640887" cy="418091"/>
            </a:xfrm>
            <a:custGeom>
              <a:avLst/>
              <a:gdLst/>
              <a:ahLst/>
              <a:cxnLst>
                <a:cxn ang="0">
                  <a:pos x="214" y="296"/>
                </a:cxn>
                <a:cxn ang="0">
                  <a:pos x="170" y="288"/>
                </a:cxn>
                <a:cxn ang="0">
                  <a:pos x="140" y="285"/>
                </a:cxn>
                <a:cxn ang="0">
                  <a:pos x="81" y="273"/>
                </a:cxn>
                <a:cxn ang="0">
                  <a:pos x="52" y="259"/>
                </a:cxn>
                <a:cxn ang="0">
                  <a:pos x="18" y="244"/>
                </a:cxn>
                <a:cxn ang="0">
                  <a:pos x="4" y="225"/>
                </a:cxn>
                <a:cxn ang="0">
                  <a:pos x="0" y="214"/>
                </a:cxn>
                <a:cxn ang="0">
                  <a:pos x="0" y="200"/>
                </a:cxn>
                <a:cxn ang="0">
                  <a:pos x="0" y="196"/>
                </a:cxn>
                <a:cxn ang="0">
                  <a:pos x="18" y="181"/>
                </a:cxn>
                <a:cxn ang="0">
                  <a:pos x="59" y="163"/>
                </a:cxn>
                <a:cxn ang="0">
                  <a:pos x="129" y="144"/>
                </a:cxn>
                <a:cxn ang="0">
                  <a:pos x="159" y="140"/>
                </a:cxn>
                <a:cxn ang="0">
                  <a:pos x="214" y="129"/>
                </a:cxn>
                <a:cxn ang="0">
                  <a:pos x="248" y="118"/>
                </a:cxn>
                <a:cxn ang="0">
                  <a:pos x="277" y="103"/>
                </a:cxn>
                <a:cxn ang="0">
                  <a:pos x="296" y="89"/>
                </a:cxn>
                <a:cxn ang="0">
                  <a:pos x="310" y="70"/>
                </a:cxn>
                <a:cxn ang="0">
                  <a:pos x="310" y="63"/>
                </a:cxn>
                <a:cxn ang="0">
                  <a:pos x="307" y="55"/>
                </a:cxn>
                <a:cxn ang="0">
                  <a:pos x="296" y="41"/>
                </a:cxn>
                <a:cxn ang="0">
                  <a:pos x="266" y="22"/>
                </a:cxn>
                <a:cxn ang="0">
                  <a:pos x="214" y="15"/>
                </a:cxn>
                <a:cxn ang="0">
                  <a:pos x="137" y="4"/>
                </a:cxn>
                <a:cxn ang="0">
                  <a:pos x="266" y="4"/>
                </a:cxn>
                <a:cxn ang="0">
                  <a:pos x="266" y="0"/>
                </a:cxn>
                <a:cxn ang="0">
                  <a:pos x="307" y="4"/>
                </a:cxn>
                <a:cxn ang="0">
                  <a:pos x="355" y="15"/>
                </a:cxn>
                <a:cxn ang="0">
                  <a:pos x="392" y="29"/>
                </a:cxn>
                <a:cxn ang="0">
                  <a:pos x="406" y="44"/>
                </a:cxn>
                <a:cxn ang="0">
                  <a:pos x="418" y="55"/>
                </a:cxn>
                <a:cxn ang="0">
                  <a:pos x="418" y="70"/>
                </a:cxn>
                <a:cxn ang="0">
                  <a:pos x="406" y="85"/>
                </a:cxn>
                <a:cxn ang="0">
                  <a:pos x="395" y="100"/>
                </a:cxn>
                <a:cxn ang="0">
                  <a:pos x="377" y="111"/>
                </a:cxn>
                <a:cxn ang="0">
                  <a:pos x="347" y="115"/>
                </a:cxn>
                <a:cxn ang="0">
                  <a:pos x="266" y="133"/>
                </a:cxn>
                <a:cxn ang="0">
                  <a:pos x="155" y="148"/>
                </a:cxn>
                <a:cxn ang="0">
                  <a:pos x="114" y="159"/>
                </a:cxn>
                <a:cxn ang="0">
                  <a:pos x="81" y="170"/>
                </a:cxn>
                <a:cxn ang="0">
                  <a:pos x="59" y="185"/>
                </a:cxn>
                <a:cxn ang="0">
                  <a:pos x="52" y="196"/>
                </a:cxn>
                <a:cxn ang="0">
                  <a:pos x="44" y="203"/>
                </a:cxn>
                <a:cxn ang="0">
                  <a:pos x="44" y="211"/>
                </a:cxn>
                <a:cxn ang="0">
                  <a:pos x="55" y="233"/>
                </a:cxn>
                <a:cxn ang="0">
                  <a:pos x="74" y="251"/>
                </a:cxn>
                <a:cxn ang="0">
                  <a:pos x="100" y="266"/>
                </a:cxn>
                <a:cxn ang="0">
                  <a:pos x="129" y="273"/>
                </a:cxn>
                <a:cxn ang="0">
                  <a:pos x="192" y="285"/>
                </a:cxn>
                <a:cxn ang="0">
                  <a:pos x="236" y="288"/>
                </a:cxn>
                <a:cxn ang="0">
                  <a:pos x="214" y="296"/>
                </a:cxn>
              </a:cxnLst>
              <a:rect l="0" t="0" r="0" b="0"/>
              <a:pathLst>
                <a:path w="418" h="296">
                  <a:moveTo>
                    <a:pt x="214" y="296"/>
                  </a:moveTo>
                  <a:lnTo>
                    <a:pt x="170" y="288"/>
                  </a:lnTo>
                  <a:lnTo>
                    <a:pt x="140" y="285"/>
                  </a:lnTo>
                  <a:lnTo>
                    <a:pt x="81" y="273"/>
                  </a:lnTo>
                  <a:lnTo>
                    <a:pt x="52" y="259"/>
                  </a:lnTo>
                  <a:lnTo>
                    <a:pt x="18" y="244"/>
                  </a:lnTo>
                  <a:lnTo>
                    <a:pt x="4" y="225"/>
                  </a:lnTo>
                  <a:lnTo>
                    <a:pt x="0" y="214"/>
                  </a:lnTo>
                  <a:lnTo>
                    <a:pt x="0" y="200"/>
                  </a:lnTo>
                  <a:lnTo>
                    <a:pt x="0" y="196"/>
                  </a:lnTo>
                  <a:lnTo>
                    <a:pt x="18" y="181"/>
                  </a:lnTo>
                  <a:lnTo>
                    <a:pt x="59" y="163"/>
                  </a:lnTo>
                  <a:lnTo>
                    <a:pt x="129" y="144"/>
                  </a:lnTo>
                  <a:lnTo>
                    <a:pt x="159" y="140"/>
                  </a:lnTo>
                  <a:lnTo>
                    <a:pt x="214" y="129"/>
                  </a:lnTo>
                  <a:lnTo>
                    <a:pt x="248" y="118"/>
                  </a:lnTo>
                  <a:lnTo>
                    <a:pt x="277" y="103"/>
                  </a:lnTo>
                  <a:lnTo>
                    <a:pt x="296" y="89"/>
                  </a:lnTo>
                  <a:lnTo>
                    <a:pt x="310" y="70"/>
                  </a:lnTo>
                  <a:lnTo>
                    <a:pt x="310" y="63"/>
                  </a:lnTo>
                  <a:lnTo>
                    <a:pt x="307" y="55"/>
                  </a:lnTo>
                  <a:lnTo>
                    <a:pt x="296" y="41"/>
                  </a:lnTo>
                  <a:lnTo>
                    <a:pt x="266" y="22"/>
                  </a:lnTo>
                  <a:lnTo>
                    <a:pt x="214" y="15"/>
                  </a:lnTo>
                  <a:lnTo>
                    <a:pt x="137" y="4"/>
                  </a:lnTo>
                  <a:lnTo>
                    <a:pt x="266" y="4"/>
                  </a:lnTo>
                  <a:lnTo>
                    <a:pt x="266" y="0"/>
                  </a:lnTo>
                  <a:lnTo>
                    <a:pt x="307" y="4"/>
                  </a:lnTo>
                  <a:lnTo>
                    <a:pt x="355" y="15"/>
                  </a:lnTo>
                  <a:lnTo>
                    <a:pt x="392" y="29"/>
                  </a:lnTo>
                  <a:lnTo>
                    <a:pt x="406" y="44"/>
                  </a:lnTo>
                  <a:lnTo>
                    <a:pt x="418" y="55"/>
                  </a:lnTo>
                  <a:lnTo>
                    <a:pt x="418" y="70"/>
                  </a:lnTo>
                  <a:lnTo>
                    <a:pt x="406" y="85"/>
                  </a:lnTo>
                  <a:lnTo>
                    <a:pt x="395" y="100"/>
                  </a:lnTo>
                  <a:lnTo>
                    <a:pt x="377" y="111"/>
                  </a:lnTo>
                  <a:lnTo>
                    <a:pt x="347" y="115"/>
                  </a:lnTo>
                  <a:lnTo>
                    <a:pt x="266" y="133"/>
                  </a:lnTo>
                  <a:lnTo>
                    <a:pt x="155" y="148"/>
                  </a:lnTo>
                  <a:lnTo>
                    <a:pt x="114" y="159"/>
                  </a:lnTo>
                  <a:lnTo>
                    <a:pt x="81" y="170"/>
                  </a:lnTo>
                  <a:lnTo>
                    <a:pt x="59" y="185"/>
                  </a:lnTo>
                  <a:lnTo>
                    <a:pt x="52" y="196"/>
                  </a:lnTo>
                  <a:lnTo>
                    <a:pt x="44" y="203"/>
                  </a:lnTo>
                  <a:lnTo>
                    <a:pt x="44" y="211"/>
                  </a:lnTo>
                  <a:lnTo>
                    <a:pt x="55" y="233"/>
                  </a:lnTo>
                  <a:lnTo>
                    <a:pt x="74" y="251"/>
                  </a:lnTo>
                  <a:lnTo>
                    <a:pt x="100" y="266"/>
                  </a:lnTo>
                  <a:lnTo>
                    <a:pt x="129" y="273"/>
                  </a:lnTo>
                  <a:lnTo>
                    <a:pt x="192" y="285"/>
                  </a:lnTo>
                  <a:lnTo>
                    <a:pt x="236" y="288"/>
                  </a:lnTo>
                  <a:lnTo>
                    <a:pt x="214" y="29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8" name="図形 147"/>
            <p:cNvSpPr>
              <a:spLocks/>
            </p:cNvSpPr>
            <p:nvPr/>
          </p:nvSpPr>
          <p:spPr bwMode="auto">
            <a:xfrm>
              <a:off x="1031859" y="5135742"/>
              <a:ext cx="1143784" cy="772621"/>
            </a:xfrm>
            <a:custGeom>
              <a:avLst/>
              <a:gdLst/>
              <a:ahLst/>
              <a:cxnLst>
                <a:cxn ang="0">
                  <a:pos x="403" y="544"/>
                </a:cxn>
                <a:cxn ang="0">
                  <a:pos x="295" y="529"/>
                </a:cxn>
                <a:cxn ang="0">
                  <a:pos x="240" y="492"/>
                </a:cxn>
                <a:cxn ang="0">
                  <a:pos x="233" y="470"/>
                </a:cxn>
                <a:cxn ang="0">
                  <a:pos x="236" y="455"/>
                </a:cxn>
                <a:cxn ang="0">
                  <a:pos x="266" y="433"/>
                </a:cxn>
                <a:cxn ang="0">
                  <a:pos x="340" y="414"/>
                </a:cxn>
                <a:cxn ang="0">
                  <a:pos x="532" y="377"/>
                </a:cxn>
                <a:cxn ang="0">
                  <a:pos x="576" y="359"/>
                </a:cxn>
                <a:cxn ang="0">
                  <a:pos x="599" y="333"/>
                </a:cxn>
                <a:cxn ang="0">
                  <a:pos x="587" y="300"/>
                </a:cxn>
                <a:cxn ang="0">
                  <a:pos x="532" y="266"/>
                </a:cxn>
                <a:cxn ang="0">
                  <a:pos x="380" y="252"/>
                </a:cxn>
                <a:cxn ang="0">
                  <a:pos x="155" y="222"/>
                </a:cxn>
                <a:cxn ang="0">
                  <a:pos x="81" y="203"/>
                </a:cxn>
                <a:cxn ang="0">
                  <a:pos x="26" y="167"/>
                </a:cxn>
                <a:cxn ang="0">
                  <a:pos x="0" y="118"/>
                </a:cxn>
                <a:cxn ang="0">
                  <a:pos x="11" y="93"/>
                </a:cxn>
                <a:cxn ang="0">
                  <a:pos x="37" y="63"/>
                </a:cxn>
                <a:cxn ang="0">
                  <a:pos x="114" y="37"/>
                </a:cxn>
                <a:cxn ang="0">
                  <a:pos x="225" y="19"/>
                </a:cxn>
                <a:cxn ang="0">
                  <a:pos x="262" y="19"/>
                </a:cxn>
                <a:cxn ang="0">
                  <a:pos x="262" y="33"/>
                </a:cxn>
                <a:cxn ang="0">
                  <a:pos x="177" y="41"/>
                </a:cxn>
                <a:cxn ang="0">
                  <a:pos x="129" y="63"/>
                </a:cxn>
                <a:cxn ang="0">
                  <a:pos x="96" y="89"/>
                </a:cxn>
                <a:cxn ang="0">
                  <a:pos x="85" y="133"/>
                </a:cxn>
                <a:cxn ang="0">
                  <a:pos x="111" y="163"/>
                </a:cxn>
                <a:cxn ang="0">
                  <a:pos x="192" y="192"/>
                </a:cxn>
                <a:cxn ang="0">
                  <a:pos x="303" y="207"/>
                </a:cxn>
                <a:cxn ang="0">
                  <a:pos x="477" y="222"/>
                </a:cxn>
                <a:cxn ang="0">
                  <a:pos x="602" y="229"/>
                </a:cxn>
                <a:cxn ang="0">
                  <a:pos x="695" y="244"/>
                </a:cxn>
                <a:cxn ang="0">
                  <a:pos x="743" y="266"/>
                </a:cxn>
                <a:cxn ang="0">
                  <a:pos x="746" y="292"/>
                </a:cxn>
                <a:cxn ang="0">
                  <a:pos x="732" y="322"/>
                </a:cxn>
                <a:cxn ang="0">
                  <a:pos x="687" y="348"/>
                </a:cxn>
                <a:cxn ang="0">
                  <a:pos x="602" y="370"/>
                </a:cxn>
                <a:cxn ang="0">
                  <a:pos x="521" y="388"/>
                </a:cxn>
                <a:cxn ang="0">
                  <a:pos x="488" y="399"/>
                </a:cxn>
                <a:cxn ang="0">
                  <a:pos x="395" y="414"/>
                </a:cxn>
                <a:cxn ang="0">
                  <a:pos x="325" y="429"/>
                </a:cxn>
                <a:cxn ang="0">
                  <a:pos x="266" y="462"/>
                </a:cxn>
                <a:cxn ang="0">
                  <a:pos x="262" y="484"/>
                </a:cxn>
                <a:cxn ang="0">
                  <a:pos x="281" y="503"/>
                </a:cxn>
                <a:cxn ang="0">
                  <a:pos x="351" y="532"/>
                </a:cxn>
                <a:cxn ang="0">
                  <a:pos x="447" y="544"/>
                </a:cxn>
              </a:cxnLst>
              <a:rect l="0" t="0" r="0" b="0"/>
              <a:pathLst>
                <a:path w="746" h="547">
                  <a:moveTo>
                    <a:pt x="432" y="547"/>
                  </a:moveTo>
                  <a:lnTo>
                    <a:pt x="403" y="544"/>
                  </a:lnTo>
                  <a:lnTo>
                    <a:pt x="336" y="532"/>
                  </a:lnTo>
                  <a:lnTo>
                    <a:pt x="295" y="529"/>
                  </a:lnTo>
                  <a:lnTo>
                    <a:pt x="266" y="514"/>
                  </a:lnTo>
                  <a:lnTo>
                    <a:pt x="240" y="492"/>
                  </a:lnTo>
                  <a:lnTo>
                    <a:pt x="236" y="484"/>
                  </a:lnTo>
                  <a:lnTo>
                    <a:pt x="233" y="470"/>
                  </a:lnTo>
                  <a:lnTo>
                    <a:pt x="233" y="462"/>
                  </a:lnTo>
                  <a:lnTo>
                    <a:pt x="236" y="455"/>
                  </a:lnTo>
                  <a:lnTo>
                    <a:pt x="247" y="444"/>
                  </a:lnTo>
                  <a:lnTo>
                    <a:pt x="266" y="433"/>
                  </a:lnTo>
                  <a:lnTo>
                    <a:pt x="295" y="422"/>
                  </a:lnTo>
                  <a:lnTo>
                    <a:pt x="340" y="414"/>
                  </a:lnTo>
                  <a:lnTo>
                    <a:pt x="451" y="399"/>
                  </a:lnTo>
                  <a:lnTo>
                    <a:pt x="532" y="377"/>
                  </a:lnTo>
                  <a:lnTo>
                    <a:pt x="562" y="370"/>
                  </a:lnTo>
                  <a:lnTo>
                    <a:pt x="576" y="359"/>
                  </a:lnTo>
                  <a:lnTo>
                    <a:pt x="591" y="344"/>
                  </a:lnTo>
                  <a:lnTo>
                    <a:pt x="599" y="333"/>
                  </a:lnTo>
                  <a:lnTo>
                    <a:pt x="602" y="314"/>
                  </a:lnTo>
                  <a:lnTo>
                    <a:pt x="587" y="300"/>
                  </a:lnTo>
                  <a:lnTo>
                    <a:pt x="569" y="281"/>
                  </a:lnTo>
                  <a:lnTo>
                    <a:pt x="532" y="266"/>
                  </a:lnTo>
                  <a:lnTo>
                    <a:pt x="488" y="259"/>
                  </a:lnTo>
                  <a:lnTo>
                    <a:pt x="380" y="252"/>
                  </a:lnTo>
                  <a:lnTo>
                    <a:pt x="270" y="237"/>
                  </a:lnTo>
                  <a:lnTo>
                    <a:pt x="155" y="222"/>
                  </a:lnTo>
                  <a:lnTo>
                    <a:pt x="129" y="218"/>
                  </a:lnTo>
                  <a:lnTo>
                    <a:pt x="81" y="203"/>
                  </a:lnTo>
                  <a:lnTo>
                    <a:pt x="52" y="189"/>
                  </a:lnTo>
                  <a:lnTo>
                    <a:pt x="26" y="167"/>
                  </a:lnTo>
                  <a:lnTo>
                    <a:pt x="15" y="148"/>
                  </a:lnTo>
                  <a:lnTo>
                    <a:pt x="0" y="118"/>
                  </a:lnTo>
                  <a:lnTo>
                    <a:pt x="0" y="111"/>
                  </a:lnTo>
                  <a:lnTo>
                    <a:pt x="11" y="93"/>
                  </a:lnTo>
                  <a:lnTo>
                    <a:pt x="15" y="78"/>
                  </a:lnTo>
                  <a:lnTo>
                    <a:pt x="37" y="63"/>
                  </a:lnTo>
                  <a:lnTo>
                    <a:pt x="70" y="48"/>
                  </a:lnTo>
                  <a:lnTo>
                    <a:pt x="114" y="37"/>
                  </a:lnTo>
                  <a:lnTo>
                    <a:pt x="170" y="26"/>
                  </a:lnTo>
                  <a:lnTo>
                    <a:pt x="225" y="19"/>
                  </a:lnTo>
                  <a:lnTo>
                    <a:pt x="277" y="0"/>
                  </a:lnTo>
                  <a:lnTo>
                    <a:pt x="262" y="19"/>
                  </a:lnTo>
                  <a:lnTo>
                    <a:pt x="262" y="26"/>
                  </a:lnTo>
                  <a:lnTo>
                    <a:pt x="262" y="33"/>
                  </a:lnTo>
                  <a:lnTo>
                    <a:pt x="210" y="37"/>
                  </a:lnTo>
                  <a:lnTo>
                    <a:pt x="177" y="41"/>
                  </a:lnTo>
                  <a:lnTo>
                    <a:pt x="151" y="52"/>
                  </a:lnTo>
                  <a:lnTo>
                    <a:pt x="129" y="63"/>
                  </a:lnTo>
                  <a:lnTo>
                    <a:pt x="107" y="78"/>
                  </a:lnTo>
                  <a:lnTo>
                    <a:pt x="96" y="89"/>
                  </a:lnTo>
                  <a:lnTo>
                    <a:pt x="81" y="111"/>
                  </a:lnTo>
                  <a:lnTo>
                    <a:pt x="85" y="133"/>
                  </a:lnTo>
                  <a:lnTo>
                    <a:pt x="96" y="148"/>
                  </a:lnTo>
                  <a:lnTo>
                    <a:pt x="111" y="163"/>
                  </a:lnTo>
                  <a:lnTo>
                    <a:pt x="155" y="178"/>
                  </a:lnTo>
                  <a:lnTo>
                    <a:pt x="192" y="192"/>
                  </a:lnTo>
                  <a:lnTo>
                    <a:pt x="210" y="192"/>
                  </a:lnTo>
                  <a:lnTo>
                    <a:pt x="303" y="207"/>
                  </a:lnTo>
                  <a:lnTo>
                    <a:pt x="388" y="218"/>
                  </a:lnTo>
                  <a:lnTo>
                    <a:pt x="477" y="222"/>
                  </a:lnTo>
                  <a:lnTo>
                    <a:pt x="517" y="222"/>
                  </a:lnTo>
                  <a:lnTo>
                    <a:pt x="602" y="229"/>
                  </a:lnTo>
                  <a:lnTo>
                    <a:pt x="647" y="233"/>
                  </a:lnTo>
                  <a:lnTo>
                    <a:pt x="695" y="244"/>
                  </a:lnTo>
                  <a:lnTo>
                    <a:pt x="724" y="252"/>
                  </a:lnTo>
                  <a:lnTo>
                    <a:pt x="743" y="266"/>
                  </a:lnTo>
                  <a:lnTo>
                    <a:pt x="746" y="281"/>
                  </a:lnTo>
                  <a:lnTo>
                    <a:pt x="746" y="292"/>
                  </a:lnTo>
                  <a:lnTo>
                    <a:pt x="746" y="307"/>
                  </a:lnTo>
                  <a:lnTo>
                    <a:pt x="732" y="322"/>
                  </a:lnTo>
                  <a:lnTo>
                    <a:pt x="713" y="337"/>
                  </a:lnTo>
                  <a:lnTo>
                    <a:pt x="687" y="348"/>
                  </a:lnTo>
                  <a:lnTo>
                    <a:pt x="647" y="359"/>
                  </a:lnTo>
                  <a:lnTo>
                    <a:pt x="602" y="370"/>
                  </a:lnTo>
                  <a:lnTo>
                    <a:pt x="543" y="385"/>
                  </a:lnTo>
                  <a:lnTo>
                    <a:pt x="521" y="388"/>
                  </a:lnTo>
                  <a:lnTo>
                    <a:pt x="514" y="392"/>
                  </a:lnTo>
                  <a:lnTo>
                    <a:pt x="488" y="399"/>
                  </a:lnTo>
                  <a:lnTo>
                    <a:pt x="447" y="407"/>
                  </a:lnTo>
                  <a:lnTo>
                    <a:pt x="395" y="414"/>
                  </a:lnTo>
                  <a:lnTo>
                    <a:pt x="358" y="418"/>
                  </a:lnTo>
                  <a:lnTo>
                    <a:pt x="325" y="429"/>
                  </a:lnTo>
                  <a:lnTo>
                    <a:pt x="284" y="447"/>
                  </a:lnTo>
                  <a:lnTo>
                    <a:pt x="266" y="462"/>
                  </a:lnTo>
                  <a:lnTo>
                    <a:pt x="262" y="470"/>
                  </a:lnTo>
                  <a:lnTo>
                    <a:pt x="262" y="484"/>
                  </a:lnTo>
                  <a:lnTo>
                    <a:pt x="266" y="492"/>
                  </a:lnTo>
                  <a:lnTo>
                    <a:pt x="281" y="503"/>
                  </a:lnTo>
                  <a:lnTo>
                    <a:pt x="303" y="514"/>
                  </a:lnTo>
                  <a:lnTo>
                    <a:pt x="351" y="532"/>
                  </a:lnTo>
                  <a:lnTo>
                    <a:pt x="403" y="540"/>
                  </a:lnTo>
                  <a:lnTo>
                    <a:pt x="447" y="544"/>
                  </a:lnTo>
                  <a:lnTo>
                    <a:pt x="432" y="54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9" name="図形 148"/>
            <p:cNvSpPr>
              <a:spLocks/>
            </p:cNvSpPr>
            <p:nvPr/>
          </p:nvSpPr>
          <p:spPr bwMode="auto">
            <a:xfrm>
              <a:off x="1870532" y="5459197"/>
              <a:ext cx="430836" cy="220345"/>
            </a:xfrm>
            <a:custGeom>
              <a:avLst/>
              <a:gdLst/>
              <a:ahLst/>
              <a:cxnLst>
                <a:cxn ang="0">
                  <a:pos x="277" y="45"/>
                </a:cxn>
                <a:cxn ang="0">
                  <a:pos x="281" y="52"/>
                </a:cxn>
                <a:cxn ang="0">
                  <a:pos x="281" y="63"/>
                </a:cxn>
                <a:cxn ang="0">
                  <a:pos x="281" y="74"/>
                </a:cxn>
                <a:cxn ang="0">
                  <a:pos x="262" y="93"/>
                </a:cxn>
                <a:cxn ang="0">
                  <a:pos x="236" y="108"/>
                </a:cxn>
                <a:cxn ang="0">
                  <a:pos x="181" y="133"/>
                </a:cxn>
                <a:cxn ang="0">
                  <a:pos x="140" y="145"/>
                </a:cxn>
                <a:cxn ang="0">
                  <a:pos x="122" y="145"/>
                </a:cxn>
                <a:cxn ang="0">
                  <a:pos x="122" y="148"/>
                </a:cxn>
                <a:cxn ang="0">
                  <a:pos x="77" y="148"/>
                </a:cxn>
                <a:cxn ang="0">
                  <a:pos x="0" y="156"/>
                </a:cxn>
                <a:cxn ang="0">
                  <a:pos x="59" y="141"/>
                </a:cxn>
                <a:cxn ang="0">
                  <a:pos x="100" y="133"/>
                </a:cxn>
                <a:cxn ang="0">
                  <a:pos x="140" y="122"/>
                </a:cxn>
                <a:cxn ang="0">
                  <a:pos x="170" y="108"/>
                </a:cxn>
                <a:cxn ang="0">
                  <a:pos x="192" y="100"/>
                </a:cxn>
                <a:cxn ang="0">
                  <a:pos x="199" y="78"/>
                </a:cxn>
                <a:cxn ang="0">
                  <a:pos x="207" y="63"/>
                </a:cxn>
                <a:cxn ang="0">
                  <a:pos x="207" y="52"/>
                </a:cxn>
                <a:cxn ang="0">
                  <a:pos x="199" y="37"/>
                </a:cxn>
                <a:cxn ang="0">
                  <a:pos x="185" y="23"/>
                </a:cxn>
                <a:cxn ang="0">
                  <a:pos x="155" y="15"/>
                </a:cxn>
                <a:cxn ang="0">
                  <a:pos x="81" y="0"/>
                </a:cxn>
                <a:cxn ang="0">
                  <a:pos x="155" y="0"/>
                </a:cxn>
                <a:cxn ang="0">
                  <a:pos x="207" y="8"/>
                </a:cxn>
                <a:cxn ang="0">
                  <a:pos x="240" y="19"/>
                </a:cxn>
                <a:cxn ang="0">
                  <a:pos x="266" y="30"/>
                </a:cxn>
                <a:cxn ang="0">
                  <a:pos x="277" y="45"/>
                </a:cxn>
              </a:cxnLst>
              <a:rect l="0" t="0" r="0" b="0"/>
              <a:pathLst>
                <a:path w="281" h="156">
                  <a:moveTo>
                    <a:pt x="277" y="45"/>
                  </a:moveTo>
                  <a:lnTo>
                    <a:pt x="281" y="52"/>
                  </a:lnTo>
                  <a:lnTo>
                    <a:pt x="281" y="63"/>
                  </a:lnTo>
                  <a:lnTo>
                    <a:pt x="281" y="74"/>
                  </a:lnTo>
                  <a:lnTo>
                    <a:pt x="262" y="93"/>
                  </a:lnTo>
                  <a:lnTo>
                    <a:pt x="236" y="108"/>
                  </a:lnTo>
                  <a:lnTo>
                    <a:pt x="181" y="133"/>
                  </a:lnTo>
                  <a:lnTo>
                    <a:pt x="140" y="145"/>
                  </a:lnTo>
                  <a:lnTo>
                    <a:pt x="122" y="145"/>
                  </a:lnTo>
                  <a:lnTo>
                    <a:pt x="122" y="148"/>
                  </a:lnTo>
                  <a:lnTo>
                    <a:pt x="77" y="148"/>
                  </a:lnTo>
                  <a:lnTo>
                    <a:pt x="0" y="156"/>
                  </a:lnTo>
                  <a:lnTo>
                    <a:pt x="59" y="141"/>
                  </a:lnTo>
                  <a:lnTo>
                    <a:pt x="100" y="133"/>
                  </a:lnTo>
                  <a:lnTo>
                    <a:pt x="140" y="122"/>
                  </a:lnTo>
                  <a:lnTo>
                    <a:pt x="170" y="108"/>
                  </a:lnTo>
                  <a:lnTo>
                    <a:pt x="192" y="100"/>
                  </a:lnTo>
                  <a:lnTo>
                    <a:pt x="199" y="78"/>
                  </a:lnTo>
                  <a:lnTo>
                    <a:pt x="207" y="63"/>
                  </a:lnTo>
                  <a:lnTo>
                    <a:pt x="207" y="52"/>
                  </a:lnTo>
                  <a:lnTo>
                    <a:pt x="199" y="37"/>
                  </a:lnTo>
                  <a:lnTo>
                    <a:pt x="185" y="23"/>
                  </a:lnTo>
                  <a:lnTo>
                    <a:pt x="155" y="15"/>
                  </a:lnTo>
                  <a:lnTo>
                    <a:pt x="81" y="0"/>
                  </a:lnTo>
                  <a:lnTo>
                    <a:pt x="155" y="0"/>
                  </a:lnTo>
                  <a:lnTo>
                    <a:pt x="207" y="8"/>
                  </a:lnTo>
                  <a:lnTo>
                    <a:pt x="240" y="19"/>
                  </a:lnTo>
                  <a:lnTo>
                    <a:pt x="266" y="30"/>
                  </a:lnTo>
                  <a:lnTo>
                    <a:pt x="277" y="4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0" name="図形 149"/>
            <p:cNvSpPr>
              <a:spLocks/>
            </p:cNvSpPr>
            <p:nvPr/>
          </p:nvSpPr>
          <p:spPr bwMode="auto">
            <a:xfrm>
              <a:off x="2080583" y="5470497"/>
              <a:ext cx="288246" cy="197746"/>
            </a:xfrm>
            <a:custGeom>
              <a:avLst/>
              <a:gdLst/>
              <a:ahLst/>
              <a:cxnLst>
                <a:cxn ang="0">
                  <a:pos x="144" y="37"/>
                </a:cxn>
                <a:cxn ang="0">
                  <a:pos x="125" y="15"/>
                </a:cxn>
                <a:cxn ang="0">
                  <a:pos x="85" y="0"/>
                </a:cxn>
                <a:cxn ang="0">
                  <a:pos x="118" y="7"/>
                </a:cxn>
                <a:cxn ang="0">
                  <a:pos x="151" y="15"/>
                </a:cxn>
                <a:cxn ang="0">
                  <a:pos x="170" y="26"/>
                </a:cxn>
                <a:cxn ang="0">
                  <a:pos x="184" y="37"/>
                </a:cxn>
                <a:cxn ang="0">
                  <a:pos x="188" y="51"/>
                </a:cxn>
                <a:cxn ang="0">
                  <a:pos x="184" y="63"/>
                </a:cxn>
                <a:cxn ang="0">
                  <a:pos x="181" y="70"/>
                </a:cxn>
                <a:cxn ang="0">
                  <a:pos x="159" y="92"/>
                </a:cxn>
                <a:cxn ang="0">
                  <a:pos x="133" y="111"/>
                </a:cxn>
                <a:cxn ang="0">
                  <a:pos x="110" y="125"/>
                </a:cxn>
                <a:cxn ang="0">
                  <a:pos x="74" y="133"/>
                </a:cxn>
                <a:cxn ang="0">
                  <a:pos x="0" y="140"/>
                </a:cxn>
                <a:cxn ang="0">
                  <a:pos x="29" y="133"/>
                </a:cxn>
                <a:cxn ang="0">
                  <a:pos x="70" y="122"/>
                </a:cxn>
                <a:cxn ang="0">
                  <a:pos x="110" y="100"/>
                </a:cxn>
                <a:cxn ang="0">
                  <a:pos x="129" y="85"/>
                </a:cxn>
                <a:cxn ang="0">
                  <a:pos x="144" y="66"/>
                </a:cxn>
                <a:cxn ang="0">
                  <a:pos x="151" y="55"/>
                </a:cxn>
                <a:cxn ang="0">
                  <a:pos x="151" y="44"/>
                </a:cxn>
                <a:cxn ang="0">
                  <a:pos x="144" y="37"/>
                </a:cxn>
              </a:cxnLst>
              <a:rect l="0" t="0" r="0" b="0"/>
              <a:pathLst>
                <a:path w="188" h="140">
                  <a:moveTo>
                    <a:pt x="144" y="37"/>
                  </a:moveTo>
                  <a:lnTo>
                    <a:pt x="125" y="15"/>
                  </a:lnTo>
                  <a:lnTo>
                    <a:pt x="85" y="0"/>
                  </a:lnTo>
                  <a:lnTo>
                    <a:pt x="118" y="7"/>
                  </a:lnTo>
                  <a:lnTo>
                    <a:pt x="151" y="15"/>
                  </a:lnTo>
                  <a:lnTo>
                    <a:pt x="170" y="26"/>
                  </a:lnTo>
                  <a:lnTo>
                    <a:pt x="184" y="37"/>
                  </a:lnTo>
                  <a:lnTo>
                    <a:pt x="188" y="51"/>
                  </a:lnTo>
                  <a:lnTo>
                    <a:pt x="184" y="63"/>
                  </a:lnTo>
                  <a:lnTo>
                    <a:pt x="181" y="70"/>
                  </a:lnTo>
                  <a:lnTo>
                    <a:pt x="159" y="92"/>
                  </a:lnTo>
                  <a:lnTo>
                    <a:pt x="133" y="111"/>
                  </a:lnTo>
                  <a:lnTo>
                    <a:pt x="110" y="125"/>
                  </a:lnTo>
                  <a:lnTo>
                    <a:pt x="74" y="133"/>
                  </a:lnTo>
                  <a:lnTo>
                    <a:pt x="0" y="140"/>
                  </a:lnTo>
                  <a:lnTo>
                    <a:pt x="29" y="133"/>
                  </a:lnTo>
                  <a:lnTo>
                    <a:pt x="70" y="122"/>
                  </a:lnTo>
                  <a:lnTo>
                    <a:pt x="110" y="100"/>
                  </a:lnTo>
                  <a:lnTo>
                    <a:pt x="129" y="85"/>
                  </a:lnTo>
                  <a:lnTo>
                    <a:pt x="144" y="66"/>
                  </a:lnTo>
                  <a:lnTo>
                    <a:pt x="151" y="55"/>
                  </a:lnTo>
                  <a:lnTo>
                    <a:pt x="151" y="44"/>
                  </a:lnTo>
                  <a:lnTo>
                    <a:pt x="144" y="3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1" name="図形 150"/>
            <p:cNvSpPr>
              <a:spLocks/>
            </p:cNvSpPr>
            <p:nvPr/>
          </p:nvSpPr>
          <p:spPr bwMode="auto">
            <a:xfrm>
              <a:off x="1439696" y="5704967"/>
              <a:ext cx="470699" cy="199158"/>
            </a:xfrm>
            <a:custGeom>
              <a:avLst/>
              <a:gdLst/>
              <a:ahLst/>
              <a:cxnLst>
                <a:cxn ang="0">
                  <a:pos x="214" y="141"/>
                </a:cxn>
                <a:cxn ang="0">
                  <a:pos x="214" y="137"/>
                </a:cxn>
                <a:cxn ang="0">
                  <a:pos x="196" y="141"/>
                </a:cxn>
                <a:cxn ang="0">
                  <a:pos x="163" y="137"/>
                </a:cxn>
                <a:cxn ang="0">
                  <a:pos x="100" y="129"/>
                </a:cxn>
                <a:cxn ang="0">
                  <a:pos x="41" y="111"/>
                </a:cxn>
                <a:cxn ang="0">
                  <a:pos x="18" y="100"/>
                </a:cxn>
                <a:cxn ang="0">
                  <a:pos x="4" y="85"/>
                </a:cxn>
                <a:cxn ang="0">
                  <a:pos x="0" y="74"/>
                </a:cxn>
                <a:cxn ang="0">
                  <a:pos x="0" y="70"/>
                </a:cxn>
                <a:cxn ang="0">
                  <a:pos x="4" y="59"/>
                </a:cxn>
                <a:cxn ang="0">
                  <a:pos x="26" y="44"/>
                </a:cxn>
                <a:cxn ang="0">
                  <a:pos x="66" y="30"/>
                </a:cxn>
                <a:cxn ang="0">
                  <a:pos x="129" y="15"/>
                </a:cxn>
                <a:cxn ang="0">
                  <a:pos x="225" y="0"/>
                </a:cxn>
                <a:cxn ang="0">
                  <a:pos x="200" y="15"/>
                </a:cxn>
                <a:cxn ang="0">
                  <a:pos x="181" y="26"/>
                </a:cxn>
                <a:cxn ang="0">
                  <a:pos x="166" y="44"/>
                </a:cxn>
                <a:cxn ang="0">
                  <a:pos x="166" y="59"/>
                </a:cxn>
                <a:cxn ang="0">
                  <a:pos x="166" y="81"/>
                </a:cxn>
                <a:cxn ang="0">
                  <a:pos x="177" y="89"/>
                </a:cxn>
                <a:cxn ang="0">
                  <a:pos x="192" y="100"/>
                </a:cxn>
                <a:cxn ang="0">
                  <a:pos x="225" y="115"/>
                </a:cxn>
                <a:cxn ang="0">
                  <a:pos x="270" y="129"/>
                </a:cxn>
                <a:cxn ang="0">
                  <a:pos x="307" y="129"/>
                </a:cxn>
                <a:cxn ang="0">
                  <a:pos x="270" y="129"/>
                </a:cxn>
                <a:cxn ang="0">
                  <a:pos x="214" y="141"/>
                </a:cxn>
              </a:cxnLst>
              <a:rect l="0" t="0" r="0" b="0"/>
              <a:pathLst>
                <a:path w="307" h="141">
                  <a:moveTo>
                    <a:pt x="214" y="141"/>
                  </a:moveTo>
                  <a:lnTo>
                    <a:pt x="214" y="137"/>
                  </a:lnTo>
                  <a:lnTo>
                    <a:pt x="196" y="141"/>
                  </a:lnTo>
                  <a:lnTo>
                    <a:pt x="163" y="137"/>
                  </a:lnTo>
                  <a:lnTo>
                    <a:pt x="100" y="129"/>
                  </a:lnTo>
                  <a:lnTo>
                    <a:pt x="41" y="111"/>
                  </a:lnTo>
                  <a:lnTo>
                    <a:pt x="18" y="100"/>
                  </a:lnTo>
                  <a:lnTo>
                    <a:pt x="4" y="85"/>
                  </a:lnTo>
                  <a:lnTo>
                    <a:pt x="0" y="74"/>
                  </a:lnTo>
                  <a:lnTo>
                    <a:pt x="0" y="70"/>
                  </a:lnTo>
                  <a:lnTo>
                    <a:pt x="4" y="59"/>
                  </a:lnTo>
                  <a:lnTo>
                    <a:pt x="26" y="44"/>
                  </a:lnTo>
                  <a:lnTo>
                    <a:pt x="66" y="30"/>
                  </a:lnTo>
                  <a:lnTo>
                    <a:pt x="129" y="15"/>
                  </a:lnTo>
                  <a:lnTo>
                    <a:pt x="225" y="0"/>
                  </a:lnTo>
                  <a:lnTo>
                    <a:pt x="200" y="15"/>
                  </a:lnTo>
                  <a:lnTo>
                    <a:pt x="181" y="26"/>
                  </a:lnTo>
                  <a:lnTo>
                    <a:pt x="166" y="44"/>
                  </a:lnTo>
                  <a:lnTo>
                    <a:pt x="166" y="59"/>
                  </a:lnTo>
                  <a:lnTo>
                    <a:pt x="166" y="81"/>
                  </a:lnTo>
                  <a:lnTo>
                    <a:pt x="177" y="89"/>
                  </a:lnTo>
                  <a:lnTo>
                    <a:pt x="192" y="100"/>
                  </a:lnTo>
                  <a:lnTo>
                    <a:pt x="225" y="115"/>
                  </a:lnTo>
                  <a:lnTo>
                    <a:pt x="270" y="129"/>
                  </a:lnTo>
                  <a:lnTo>
                    <a:pt x="307" y="129"/>
                  </a:lnTo>
                  <a:lnTo>
                    <a:pt x="270" y="129"/>
                  </a:lnTo>
                  <a:lnTo>
                    <a:pt x="214" y="14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2" name="図形 151"/>
            <p:cNvSpPr>
              <a:spLocks/>
            </p:cNvSpPr>
            <p:nvPr/>
          </p:nvSpPr>
          <p:spPr bwMode="auto">
            <a:xfrm>
              <a:off x="1694211" y="5443660"/>
              <a:ext cx="754346" cy="443516"/>
            </a:xfrm>
            <a:custGeom>
              <a:avLst/>
              <a:gdLst/>
              <a:ahLst/>
              <a:cxnLst>
                <a:cxn ang="0">
                  <a:pos x="159" y="314"/>
                </a:cxn>
                <a:cxn ang="0">
                  <a:pos x="130" y="314"/>
                </a:cxn>
                <a:cxn ang="0">
                  <a:pos x="82" y="307"/>
                </a:cxn>
                <a:cxn ang="0">
                  <a:pos x="34" y="285"/>
                </a:cxn>
                <a:cxn ang="0">
                  <a:pos x="19" y="274"/>
                </a:cxn>
                <a:cxn ang="0">
                  <a:pos x="4" y="259"/>
                </a:cxn>
                <a:cxn ang="0">
                  <a:pos x="0" y="244"/>
                </a:cxn>
                <a:cxn ang="0">
                  <a:pos x="4" y="229"/>
                </a:cxn>
                <a:cxn ang="0">
                  <a:pos x="15" y="222"/>
                </a:cxn>
                <a:cxn ang="0">
                  <a:pos x="41" y="200"/>
                </a:cxn>
                <a:cxn ang="0">
                  <a:pos x="67" y="185"/>
                </a:cxn>
                <a:cxn ang="0">
                  <a:pos x="100" y="174"/>
                </a:cxn>
                <a:cxn ang="0">
                  <a:pos x="141" y="167"/>
                </a:cxn>
                <a:cxn ang="0">
                  <a:pos x="192" y="159"/>
                </a:cxn>
                <a:cxn ang="0">
                  <a:pos x="270" y="159"/>
                </a:cxn>
                <a:cxn ang="0">
                  <a:pos x="337" y="156"/>
                </a:cxn>
                <a:cxn ang="0">
                  <a:pos x="366" y="144"/>
                </a:cxn>
                <a:cxn ang="0">
                  <a:pos x="385" y="133"/>
                </a:cxn>
                <a:cxn ang="0">
                  <a:pos x="418" y="115"/>
                </a:cxn>
                <a:cxn ang="0">
                  <a:pos x="436" y="96"/>
                </a:cxn>
                <a:cxn ang="0">
                  <a:pos x="440" y="82"/>
                </a:cxn>
                <a:cxn ang="0">
                  <a:pos x="440" y="70"/>
                </a:cxn>
                <a:cxn ang="0">
                  <a:pos x="436" y="56"/>
                </a:cxn>
                <a:cxn ang="0">
                  <a:pos x="422" y="41"/>
                </a:cxn>
                <a:cxn ang="0">
                  <a:pos x="403" y="30"/>
                </a:cxn>
                <a:cxn ang="0">
                  <a:pos x="370" y="19"/>
                </a:cxn>
                <a:cxn ang="0">
                  <a:pos x="307" y="11"/>
                </a:cxn>
                <a:cxn ang="0">
                  <a:pos x="244" y="11"/>
                </a:cxn>
                <a:cxn ang="0">
                  <a:pos x="181" y="11"/>
                </a:cxn>
                <a:cxn ang="0">
                  <a:pos x="89" y="0"/>
                </a:cxn>
                <a:cxn ang="0">
                  <a:pos x="181" y="4"/>
                </a:cxn>
                <a:cxn ang="0">
                  <a:pos x="255" y="4"/>
                </a:cxn>
                <a:cxn ang="0">
                  <a:pos x="333" y="11"/>
                </a:cxn>
                <a:cxn ang="0">
                  <a:pos x="392" y="19"/>
                </a:cxn>
                <a:cxn ang="0">
                  <a:pos x="436" y="30"/>
                </a:cxn>
                <a:cxn ang="0">
                  <a:pos x="462" y="48"/>
                </a:cxn>
                <a:cxn ang="0">
                  <a:pos x="481" y="63"/>
                </a:cxn>
                <a:cxn ang="0">
                  <a:pos x="492" y="85"/>
                </a:cxn>
                <a:cxn ang="0">
                  <a:pos x="492" y="96"/>
                </a:cxn>
                <a:cxn ang="0">
                  <a:pos x="492" y="111"/>
                </a:cxn>
                <a:cxn ang="0">
                  <a:pos x="477" y="130"/>
                </a:cxn>
                <a:cxn ang="0">
                  <a:pos x="448" y="144"/>
                </a:cxn>
                <a:cxn ang="0">
                  <a:pos x="407" y="156"/>
                </a:cxn>
                <a:cxn ang="0">
                  <a:pos x="366" y="167"/>
                </a:cxn>
                <a:cxn ang="0">
                  <a:pos x="296" y="170"/>
                </a:cxn>
                <a:cxn ang="0">
                  <a:pos x="263" y="170"/>
                </a:cxn>
                <a:cxn ang="0">
                  <a:pos x="200" y="174"/>
                </a:cxn>
                <a:cxn ang="0">
                  <a:pos x="152" y="181"/>
                </a:cxn>
                <a:cxn ang="0">
                  <a:pos x="115" y="189"/>
                </a:cxn>
                <a:cxn ang="0">
                  <a:pos x="89" y="200"/>
                </a:cxn>
                <a:cxn ang="0">
                  <a:pos x="74" y="211"/>
                </a:cxn>
                <a:cxn ang="0">
                  <a:pos x="67" y="222"/>
                </a:cxn>
                <a:cxn ang="0">
                  <a:pos x="59" y="229"/>
                </a:cxn>
                <a:cxn ang="0">
                  <a:pos x="56" y="244"/>
                </a:cxn>
                <a:cxn ang="0">
                  <a:pos x="56" y="255"/>
                </a:cxn>
                <a:cxn ang="0">
                  <a:pos x="67" y="270"/>
                </a:cxn>
                <a:cxn ang="0">
                  <a:pos x="74" y="281"/>
                </a:cxn>
                <a:cxn ang="0">
                  <a:pos x="111" y="296"/>
                </a:cxn>
                <a:cxn ang="0">
                  <a:pos x="181" y="314"/>
                </a:cxn>
                <a:cxn ang="0">
                  <a:pos x="159" y="314"/>
                </a:cxn>
              </a:cxnLst>
              <a:rect l="0" t="0" r="0" b="0"/>
              <a:pathLst>
                <a:path w="492" h="314">
                  <a:moveTo>
                    <a:pt x="159" y="314"/>
                  </a:moveTo>
                  <a:lnTo>
                    <a:pt x="130" y="314"/>
                  </a:lnTo>
                  <a:lnTo>
                    <a:pt x="82" y="307"/>
                  </a:lnTo>
                  <a:lnTo>
                    <a:pt x="34" y="285"/>
                  </a:lnTo>
                  <a:lnTo>
                    <a:pt x="19" y="274"/>
                  </a:lnTo>
                  <a:lnTo>
                    <a:pt x="4" y="259"/>
                  </a:lnTo>
                  <a:lnTo>
                    <a:pt x="0" y="244"/>
                  </a:lnTo>
                  <a:lnTo>
                    <a:pt x="4" y="229"/>
                  </a:lnTo>
                  <a:lnTo>
                    <a:pt x="15" y="222"/>
                  </a:lnTo>
                  <a:lnTo>
                    <a:pt x="41" y="200"/>
                  </a:lnTo>
                  <a:lnTo>
                    <a:pt x="67" y="185"/>
                  </a:lnTo>
                  <a:lnTo>
                    <a:pt x="100" y="174"/>
                  </a:lnTo>
                  <a:lnTo>
                    <a:pt x="141" y="167"/>
                  </a:lnTo>
                  <a:lnTo>
                    <a:pt x="192" y="159"/>
                  </a:lnTo>
                  <a:lnTo>
                    <a:pt x="270" y="159"/>
                  </a:lnTo>
                  <a:lnTo>
                    <a:pt x="337" y="156"/>
                  </a:lnTo>
                  <a:lnTo>
                    <a:pt x="366" y="144"/>
                  </a:lnTo>
                  <a:lnTo>
                    <a:pt x="385" y="133"/>
                  </a:lnTo>
                  <a:lnTo>
                    <a:pt x="418" y="115"/>
                  </a:lnTo>
                  <a:lnTo>
                    <a:pt x="436" y="96"/>
                  </a:lnTo>
                  <a:lnTo>
                    <a:pt x="440" y="82"/>
                  </a:lnTo>
                  <a:lnTo>
                    <a:pt x="440" y="70"/>
                  </a:lnTo>
                  <a:lnTo>
                    <a:pt x="436" y="56"/>
                  </a:lnTo>
                  <a:lnTo>
                    <a:pt x="422" y="41"/>
                  </a:lnTo>
                  <a:lnTo>
                    <a:pt x="403" y="30"/>
                  </a:lnTo>
                  <a:lnTo>
                    <a:pt x="370" y="19"/>
                  </a:lnTo>
                  <a:lnTo>
                    <a:pt x="307" y="11"/>
                  </a:lnTo>
                  <a:lnTo>
                    <a:pt x="244" y="11"/>
                  </a:lnTo>
                  <a:lnTo>
                    <a:pt x="181" y="11"/>
                  </a:lnTo>
                  <a:lnTo>
                    <a:pt x="89" y="0"/>
                  </a:lnTo>
                  <a:lnTo>
                    <a:pt x="181" y="4"/>
                  </a:lnTo>
                  <a:lnTo>
                    <a:pt x="255" y="4"/>
                  </a:lnTo>
                  <a:lnTo>
                    <a:pt x="333" y="11"/>
                  </a:lnTo>
                  <a:lnTo>
                    <a:pt x="392" y="19"/>
                  </a:lnTo>
                  <a:lnTo>
                    <a:pt x="436" y="30"/>
                  </a:lnTo>
                  <a:lnTo>
                    <a:pt x="462" y="48"/>
                  </a:lnTo>
                  <a:lnTo>
                    <a:pt x="481" y="63"/>
                  </a:lnTo>
                  <a:lnTo>
                    <a:pt x="492" y="85"/>
                  </a:lnTo>
                  <a:lnTo>
                    <a:pt x="492" y="96"/>
                  </a:lnTo>
                  <a:lnTo>
                    <a:pt x="492" y="111"/>
                  </a:lnTo>
                  <a:lnTo>
                    <a:pt x="477" y="130"/>
                  </a:lnTo>
                  <a:lnTo>
                    <a:pt x="448" y="144"/>
                  </a:lnTo>
                  <a:lnTo>
                    <a:pt x="407" y="156"/>
                  </a:lnTo>
                  <a:lnTo>
                    <a:pt x="366" y="167"/>
                  </a:lnTo>
                  <a:lnTo>
                    <a:pt x="296" y="170"/>
                  </a:lnTo>
                  <a:lnTo>
                    <a:pt x="263" y="170"/>
                  </a:lnTo>
                  <a:lnTo>
                    <a:pt x="200" y="174"/>
                  </a:lnTo>
                  <a:lnTo>
                    <a:pt x="152" y="181"/>
                  </a:lnTo>
                  <a:lnTo>
                    <a:pt x="115" y="189"/>
                  </a:lnTo>
                  <a:lnTo>
                    <a:pt x="89" y="200"/>
                  </a:lnTo>
                  <a:lnTo>
                    <a:pt x="74" y="211"/>
                  </a:lnTo>
                  <a:lnTo>
                    <a:pt x="67" y="222"/>
                  </a:lnTo>
                  <a:lnTo>
                    <a:pt x="59" y="229"/>
                  </a:lnTo>
                  <a:lnTo>
                    <a:pt x="56" y="244"/>
                  </a:lnTo>
                  <a:lnTo>
                    <a:pt x="56" y="255"/>
                  </a:lnTo>
                  <a:lnTo>
                    <a:pt x="67" y="270"/>
                  </a:lnTo>
                  <a:lnTo>
                    <a:pt x="74" y="281"/>
                  </a:lnTo>
                  <a:lnTo>
                    <a:pt x="111" y="296"/>
                  </a:lnTo>
                  <a:lnTo>
                    <a:pt x="181" y="314"/>
                  </a:lnTo>
                  <a:lnTo>
                    <a:pt x="159" y="31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3" name="図形 152"/>
            <p:cNvSpPr>
              <a:spLocks/>
            </p:cNvSpPr>
            <p:nvPr/>
          </p:nvSpPr>
          <p:spPr bwMode="auto">
            <a:xfrm>
              <a:off x="1784671" y="5689430"/>
              <a:ext cx="386372" cy="197746"/>
            </a:xfrm>
            <a:custGeom>
              <a:avLst/>
              <a:gdLst/>
              <a:ahLst/>
              <a:cxnLst>
                <a:cxn ang="0">
                  <a:pos x="163" y="140"/>
                </a:cxn>
                <a:cxn ang="0">
                  <a:pos x="133" y="140"/>
                </a:cxn>
                <a:cxn ang="0">
                  <a:pos x="67" y="122"/>
                </a:cxn>
                <a:cxn ang="0">
                  <a:pos x="26" y="107"/>
                </a:cxn>
                <a:cxn ang="0">
                  <a:pos x="11" y="92"/>
                </a:cxn>
                <a:cxn ang="0">
                  <a:pos x="0" y="81"/>
                </a:cxn>
                <a:cxn ang="0">
                  <a:pos x="0" y="70"/>
                </a:cxn>
                <a:cxn ang="0">
                  <a:pos x="8" y="55"/>
                </a:cxn>
                <a:cxn ang="0">
                  <a:pos x="11" y="48"/>
                </a:cxn>
                <a:cxn ang="0">
                  <a:pos x="23" y="41"/>
                </a:cxn>
                <a:cxn ang="0">
                  <a:pos x="37" y="30"/>
                </a:cxn>
                <a:cxn ang="0">
                  <a:pos x="56" y="22"/>
                </a:cxn>
                <a:cxn ang="0">
                  <a:pos x="93" y="11"/>
                </a:cxn>
                <a:cxn ang="0">
                  <a:pos x="141" y="7"/>
                </a:cxn>
                <a:cxn ang="0">
                  <a:pos x="204" y="0"/>
                </a:cxn>
                <a:cxn ang="0">
                  <a:pos x="252" y="0"/>
                </a:cxn>
                <a:cxn ang="0">
                  <a:pos x="196" y="7"/>
                </a:cxn>
                <a:cxn ang="0">
                  <a:pos x="141" y="15"/>
                </a:cxn>
                <a:cxn ang="0">
                  <a:pos x="96" y="37"/>
                </a:cxn>
                <a:cxn ang="0">
                  <a:pos x="82" y="52"/>
                </a:cxn>
                <a:cxn ang="0">
                  <a:pos x="71" y="67"/>
                </a:cxn>
                <a:cxn ang="0">
                  <a:pos x="71" y="70"/>
                </a:cxn>
                <a:cxn ang="0">
                  <a:pos x="78" y="85"/>
                </a:cxn>
                <a:cxn ang="0">
                  <a:pos x="85" y="100"/>
                </a:cxn>
                <a:cxn ang="0">
                  <a:pos x="100" y="111"/>
                </a:cxn>
                <a:cxn ang="0">
                  <a:pos x="126" y="126"/>
                </a:cxn>
                <a:cxn ang="0">
                  <a:pos x="167" y="137"/>
                </a:cxn>
                <a:cxn ang="0">
                  <a:pos x="163" y="140"/>
                </a:cxn>
              </a:cxnLst>
              <a:rect l="0" t="0" r="0" b="0"/>
              <a:pathLst>
                <a:path w="252" h="140">
                  <a:moveTo>
                    <a:pt x="163" y="140"/>
                  </a:moveTo>
                  <a:lnTo>
                    <a:pt x="133" y="140"/>
                  </a:lnTo>
                  <a:lnTo>
                    <a:pt x="67" y="122"/>
                  </a:lnTo>
                  <a:lnTo>
                    <a:pt x="26" y="107"/>
                  </a:lnTo>
                  <a:lnTo>
                    <a:pt x="11" y="92"/>
                  </a:lnTo>
                  <a:lnTo>
                    <a:pt x="0" y="81"/>
                  </a:lnTo>
                  <a:lnTo>
                    <a:pt x="0" y="70"/>
                  </a:lnTo>
                  <a:lnTo>
                    <a:pt x="8" y="55"/>
                  </a:lnTo>
                  <a:lnTo>
                    <a:pt x="11" y="48"/>
                  </a:lnTo>
                  <a:lnTo>
                    <a:pt x="23" y="41"/>
                  </a:lnTo>
                  <a:lnTo>
                    <a:pt x="37" y="30"/>
                  </a:lnTo>
                  <a:lnTo>
                    <a:pt x="56" y="22"/>
                  </a:lnTo>
                  <a:lnTo>
                    <a:pt x="93" y="11"/>
                  </a:lnTo>
                  <a:lnTo>
                    <a:pt x="141" y="7"/>
                  </a:lnTo>
                  <a:lnTo>
                    <a:pt x="204" y="0"/>
                  </a:lnTo>
                  <a:lnTo>
                    <a:pt x="252" y="0"/>
                  </a:lnTo>
                  <a:lnTo>
                    <a:pt x="196" y="7"/>
                  </a:lnTo>
                  <a:lnTo>
                    <a:pt x="141" y="15"/>
                  </a:lnTo>
                  <a:lnTo>
                    <a:pt x="96" y="37"/>
                  </a:lnTo>
                  <a:lnTo>
                    <a:pt x="82" y="52"/>
                  </a:lnTo>
                  <a:lnTo>
                    <a:pt x="71" y="67"/>
                  </a:lnTo>
                  <a:lnTo>
                    <a:pt x="71" y="70"/>
                  </a:lnTo>
                  <a:lnTo>
                    <a:pt x="78" y="85"/>
                  </a:lnTo>
                  <a:lnTo>
                    <a:pt x="85" y="100"/>
                  </a:lnTo>
                  <a:lnTo>
                    <a:pt x="100" y="111"/>
                  </a:lnTo>
                  <a:lnTo>
                    <a:pt x="126" y="126"/>
                  </a:lnTo>
                  <a:lnTo>
                    <a:pt x="167" y="137"/>
                  </a:lnTo>
                  <a:lnTo>
                    <a:pt x="163" y="14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4" name="図形 153"/>
            <p:cNvSpPr>
              <a:spLocks/>
            </p:cNvSpPr>
            <p:nvPr/>
          </p:nvSpPr>
          <p:spPr bwMode="auto">
            <a:xfrm>
              <a:off x="1904263" y="5459197"/>
              <a:ext cx="815675" cy="423741"/>
            </a:xfrm>
            <a:custGeom>
              <a:avLst/>
              <a:gdLst/>
              <a:ahLst/>
              <a:cxnLst>
                <a:cxn ang="0">
                  <a:pos x="325" y="163"/>
                </a:cxn>
                <a:cxn ang="0">
                  <a:pos x="296" y="163"/>
                </a:cxn>
                <a:cxn ang="0">
                  <a:pos x="133" y="178"/>
                </a:cxn>
                <a:cxn ang="0">
                  <a:pos x="92" y="189"/>
                </a:cxn>
                <a:cxn ang="0">
                  <a:pos x="70" y="200"/>
                </a:cxn>
                <a:cxn ang="0">
                  <a:pos x="55" y="211"/>
                </a:cxn>
                <a:cxn ang="0">
                  <a:pos x="44" y="218"/>
                </a:cxn>
                <a:cxn ang="0">
                  <a:pos x="37" y="233"/>
                </a:cxn>
                <a:cxn ang="0">
                  <a:pos x="37" y="241"/>
                </a:cxn>
                <a:cxn ang="0">
                  <a:pos x="37" y="248"/>
                </a:cxn>
                <a:cxn ang="0">
                  <a:pos x="55" y="259"/>
                </a:cxn>
                <a:cxn ang="0">
                  <a:pos x="85" y="274"/>
                </a:cxn>
                <a:cxn ang="0">
                  <a:pos x="155" y="289"/>
                </a:cxn>
                <a:cxn ang="0">
                  <a:pos x="104" y="300"/>
                </a:cxn>
                <a:cxn ang="0">
                  <a:pos x="92" y="300"/>
                </a:cxn>
                <a:cxn ang="0">
                  <a:pos x="55" y="289"/>
                </a:cxn>
                <a:cxn ang="0">
                  <a:pos x="30" y="274"/>
                </a:cxn>
                <a:cxn ang="0">
                  <a:pos x="7" y="259"/>
                </a:cxn>
                <a:cxn ang="0">
                  <a:pos x="0" y="248"/>
                </a:cxn>
                <a:cxn ang="0">
                  <a:pos x="0" y="233"/>
                </a:cxn>
                <a:cxn ang="0">
                  <a:pos x="0" y="230"/>
                </a:cxn>
                <a:cxn ang="0">
                  <a:pos x="4" y="215"/>
                </a:cxn>
                <a:cxn ang="0">
                  <a:pos x="18" y="204"/>
                </a:cxn>
                <a:cxn ang="0">
                  <a:pos x="55" y="189"/>
                </a:cxn>
                <a:cxn ang="0">
                  <a:pos x="100" y="174"/>
                </a:cxn>
                <a:cxn ang="0">
                  <a:pos x="144" y="170"/>
                </a:cxn>
                <a:cxn ang="0">
                  <a:pos x="233" y="163"/>
                </a:cxn>
                <a:cxn ang="0">
                  <a:pos x="270" y="163"/>
                </a:cxn>
                <a:cxn ang="0">
                  <a:pos x="299" y="159"/>
                </a:cxn>
                <a:cxn ang="0">
                  <a:pos x="311" y="163"/>
                </a:cxn>
                <a:cxn ang="0">
                  <a:pos x="355" y="159"/>
                </a:cxn>
                <a:cxn ang="0">
                  <a:pos x="396" y="148"/>
                </a:cxn>
                <a:cxn ang="0">
                  <a:pos x="425" y="141"/>
                </a:cxn>
                <a:cxn ang="0">
                  <a:pos x="455" y="122"/>
                </a:cxn>
                <a:cxn ang="0">
                  <a:pos x="492" y="104"/>
                </a:cxn>
                <a:cxn ang="0">
                  <a:pos x="499" y="89"/>
                </a:cxn>
                <a:cxn ang="0">
                  <a:pos x="506" y="71"/>
                </a:cxn>
                <a:cxn ang="0">
                  <a:pos x="499" y="48"/>
                </a:cxn>
                <a:cxn ang="0">
                  <a:pos x="484" y="34"/>
                </a:cxn>
                <a:cxn ang="0">
                  <a:pos x="466" y="19"/>
                </a:cxn>
                <a:cxn ang="0">
                  <a:pos x="421" y="0"/>
                </a:cxn>
                <a:cxn ang="0">
                  <a:pos x="462" y="8"/>
                </a:cxn>
                <a:cxn ang="0">
                  <a:pos x="492" y="19"/>
                </a:cxn>
                <a:cxn ang="0">
                  <a:pos x="510" y="34"/>
                </a:cxn>
                <a:cxn ang="0">
                  <a:pos x="525" y="45"/>
                </a:cxn>
                <a:cxn ang="0">
                  <a:pos x="532" y="59"/>
                </a:cxn>
                <a:cxn ang="0">
                  <a:pos x="532" y="74"/>
                </a:cxn>
                <a:cxn ang="0">
                  <a:pos x="532" y="78"/>
                </a:cxn>
                <a:cxn ang="0">
                  <a:pos x="514" y="100"/>
                </a:cxn>
                <a:cxn ang="0">
                  <a:pos x="492" y="119"/>
                </a:cxn>
                <a:cxn ang="0">
                  <a:pos x="455" y="133"/>
                </a:cxn>
                <a:cxn ang="0">
                  <a:pos x="421" y="145"/>
                </a:cxn>
                <a:cxn ang="0">
                  <a:pos x="355" y="159"/>
                </a:cxn>
                <a:cxn ang="0">
                  <a:pos x="325" y="163"/>
                </a:cxn>
              </a:cxnLst>
              <a:rect l="0" t="0" r="0" b="0"/>
              <a:pathLst>
                <a:path w="532" h="300">
                  <a:moveTo>
                    <a:pt x="325" y="163"/>
                  </a:moveTo>
                  <a:lnTo>
                    <a:pt x="296" y="163"/>
                  </a:lnTo>
                  <a:lnTo>
                    <a:pt x="133" y="178"/>
                  </a:lnTo>
                  <a:lnTo>
                    <a:pt x="92" y="189"/>
                  </a:lnTo>
                  <a:lnTo>
                    <a:pt x="70" y="200"/>
                  </a:lnTo>
                  <a:lnTo>
                    <a:pt x="55" y="211"/>
                  </a:lnTo>
                  <a:lnTo>
                    <a:pt x="44" y="218"/>
                  </a:lnTo>
                  <a:lnTo>
                    <a:pt x="37" y="233"/>
                  </a:lnTo>
                  <a:lnTo>
                    <a:pt x="37" y="241"/>
                  </a:lnTo>
                  <a:lnTo>
                    <a:pt x="37" y="248"/>
                  </a:lnTo>
                  <a:lnTo>
                    <a:pt x="55" y="259"/>
                  </a:lnTo>
                  <a:lnTo>
                    <a:pt x="85" y="274"/>
                  </a:lnTo>
                  <a:lnTo>
                    <a:pt x="155" y="289"/>
                  </a:lnTo>
                  <a:lnTo>
                    <a:pt x="104" y="300"/>
                  </a:lnTo>
                  <a:lnTo>
                    <a:pt x="92" y="300"/>
                  </a:lnTo>
                  <a:lnTo>
                    <a:pt x="55" y="289"/>
                  </a:lnTo>
                  <a:lnTo>
                    <a:pt x="30" y="274"/>
                  </a:lnTo>
                  <a:lnTo>
                    <a:pt x="7" y="259"/>
                  </a:lnTo>
                  <a:lnTo>
                    <a:pt x="0" y="248"/>
                  </a:lnTo>
                  <a:lnTo>
                    <a:pt x="0" y="233"/>
                  </a:lnTo>
                  <a:lnTo>
                    <a:pt x="0" y="230"/>
                  </a:lnTo>
                  <a:lnTo>
                    <a:pt x="4" y="215"/>
                  </a:lnTo>
                  <a:lnTo>
                    <a:pt x="18" y="204"/>
                  </a:lnTo>
                  <a:lnTo>
                    <a:pt x="55" y="189"/>
                  </a:lnTo>
                  <a:lnTo>
                    <a:pt x="100" y="174"/>
                  </a:lnTo>
                  <a:lnTo>
                    <a:pt x="144" y="170"/>
                  </a:lnTo>
                  <a:lnTo>
                    <a:pt x="233" y="163"/>
                  </a:lnTo>
                  <a:lnTo>
                    <a:pt x="270" y="163"/>
                  </a:lnTo>
                  <a:lnTo>
                    <a:pt x="299" y="159"/>
                  </a:lnTo>
                  <a:lnTo>
                    <a:pt x="311" y="163"/>
                  </a:lnTo>
                  <a:lnTo>
                    <a:pt x="355" y="159"/>
                  </a:lnTo>
                  <a:lnTo>
                    <a:pt x="396" y="148"/>
                  </a:lnTo>
                  <a:lnTo>
                    <a:pt x="425" y="141"/>
                  </a:lnTo>
                  <a:lnTo>
                    <a:pt x="455" y="122"/>
                  </a:lnTo>
                  <a:lnTo>
                    <a:pt x="492" y="104"/>
                  </a:lnTo>
                  <a:lnTo>
                    <a:pt x="499" y="89"/>
                  </a:lnTo>
                  <a:lnTo>
                    <a:pt x="506" y="71"/>
                  </a:lnTo>
                  <a:lnTo>
                    <a:pt x="499" y="48"/>
                  </a:lnTo>
                  <a:lnTo>
                    <a:pt x="484" y="34"/>
                  </a:lnTo>
                  <a:lnTo>
                    <a:pt x="466" y="19"/>
                  </a:lnTo>
                  <a:lnTo>
                    <a:pt x="421" y="0"/>
                  </a:lnTo>
                  <a:lnTo>
                    <a:pt x="462" y="8"/>
                  </a:lnTo>
                  <a:lnTo>
                    <a:pt x="492" y="19"/>
                  </a:lnTo>
                  <a:lnTo>
                    <a:pt x="510" y="34"/>
                  </a:lnTo>
                  <a:lnTo>
                    <a:pt x="525" y="45"/>
                  </a:lnTo>
                  <a:lnTo>
                    <a:pt x="532" y="59"/>
                  </a:lnTo>
                  <a:lnTo>
                    <a:pt x="532" y="74"/>
                  </a:lnTo>
                  <a:lnTo>
                    <a:pt x="532" y="78"/>
                  </a:lnTo>
                  <a:lnTo>
                    <a:pt x="514" y="100"/>
                  </a:lnTo>
                  <a:lnTo>
                    <a:pt x="492" y="119"/>
                  </a:lnTo>
                  <a:lnTo>
                    <a:pt x="455" y="133"/>
                  </a:lnTo>
                  <a:lnTo>
                    <a:pt x="421" y="145"/>
                  </a:lnTo>
                  <a:lnTo>
                    <a:pt x="355" y="159"/>
                  </a:lnTo>
                  <a:lnTo>
                    <a:pt x="325" y="163"/>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5" name="図形 154"/>
            <p:cNvSpPr>
              <a:spLocks/>
            </p:cNvSpPr>
            <p:nvPr/>
          </p:nvSpPr>
          <p:spPr bwMode="auto">
            <a:xfrm>
              <a:off x="1723342" y="5302413"/>
              <a:ext cx="1082455" cy="387017"/>
            </a:xfrm>
            <a:custGeom>
              <a:avLst/>
              <a:gdLst/>
              <a:ahLst/>
              <a:cxnLst>
                <a:cxn ang="0">
                  <a:pos x="539" y="100"/>
                </a:cxn>
                <a:cxn ang="0">
                  <a:pos x="654" y="119"/>
                </a:cxn>
                <a:cxn ang="0">
                  <a:pos x="698" y="159"/>
                </a:cxn>
                <a:cxn ang="0">
                  <a:pos x="698" y="204"/>
                </a:cxn>
                <a:cxn ang="0">
                  <a:pos x="632" y="252"/>
                </a:cxn>
                <a:cxn ang="0">
                  <a:pos x="469" y="274"/>
                </a:cxn>
                <a:cxn ang="0">
                  <a:pos x="599" y="241"/>
                </a:cxn>
                <a:cxn ang="0">
                  <a:pos x="654" y="189"/>
                </a:cxn>
                <a:cxn ang="0">
                  <a:pos x="643" y="156"/>
                </a:cxn>
                <a:cxn ang="0">
                  <a:pos x="562" y="115"/>
                </a:cxn>
                <a:cxn ang="0">
                  <a:pos x="554" y="119"/>
                </a:cxn>
                <a:cxn ang="0">
                  <a:pos x="617" y="163"/>
                </a:cxn>
                <a:cxn ang="0">
                  <a:pos x="602" y="211"/>
                </a:cxn>
                <a:cxn ang="0">
                  <a:pos x="514" y="259"/>
                </a:cxn>
                <a:cxn ang="0">
                  <a:pos x="421" y="270"/>
                </a:cxn>
                <a:cxn ang="0">
                  <a:pos x="528" y="230"/>
                </a:cxn>
                <a:cxn ang="0">
                  <a:pos x="547" y="174"/>
                </a:cxn>
                <a:cxn ang="0">
                  <a:pos x="525" y="130"/>
                </a:cxn>
                <a:cxn ang="0">
                  <a:pos x="406" y="100"/>
                </a:cxn>
                <a:cxn ang="0">
                  <a:pos x="210" y="93"/>
                </a:cxn>
                <a:cxn ang="0">
                  <a:pos x="66" y="63"/>
                </a:cxn>
                <a:cxn ang="0">
                  <a:pos x="48" y="41"/>
                </a:cxn>
                <a:cxn ang="0">
                  <a:pos x="77" y="4"/>
                </a:cxn>
                <a:cxn ang="0">
                  <a:pos x="48" y="30"/>
                </a:cxn>
                <a:cxn ang="0">
                  <a:pos x="70" y="71"/>
                </a:cxn>
                <a:cxn ang="0">
                  <a:pos x="210" y="100"/>
                </a:cxn>
                <a:cxn ang="0">
                  <a:pos x="406" y="100"/>
                </a:cxn>
                <a:cxn ang="0">
                  <a:pos x="517" y="134"/>
                </a:cxn>
                <a:cxn ang="0">
                  <a:pos x="543" y="174"/>
                </a:cxn>
                <a:cxn ang="0">
                  <a:pos x="528" y="226"/>
                </a:cxn>
                <a:cxn ang="0">
                  <a:pos x="388" y="270"/>
                </a:cxn>
                <a:cxn ang="0">
                  <a:pos x="414" y="256"/>
                </a:cxn>
                <a:cxn ang="0">
                  <a:pos x="477" y="211"/>
                </a:cxn>
                <a:cxn ang="0">
                  <a:pos x="462" y="163"/>
                </a:cxn>
                <a:cxn ang="0">
                  <a:pos x="373" y="115"/>
                </a:cxn>
                <a:cxn ang="0">
                  <a:pos x="173" y="100"/>
                </a:cxn>
                <a:cxn ang="0">
                  <a:pos x="15" y="63"/>
                </a:cxn>
                <a:cxn ang="0">
                  <a:pos x="11" y="19"/>
                </a:cxn>
                <a:cxn ang="0">
                  <a:pos x="85" y="0"/>
                </a:cxn>
                <a:cxn ang="0">
                  <a:pos x="77" y="23"/>
                </a:cxn>
                <a:cxn ang="0">
                  <a:pos x="85" y="56"/>
                </a:cxn>
                <a:cxn ang="0">
                  <a:pos x="192" y="89"/>
                </a:cxn>
                <a:cxn ang="0">
                  <a:pos x="414" y="89"/>
                </a:cxn>
              </a:cxnLst>
              <a:rect l="0" t="0" r="0" b="0"/>
              <a:pathLst>
                <a:path w="706" h="274">
                  <a:moveTo>
                    <a:pt x="414" y="89"/>
                  </a:moveTo>
                  <a:lnTo>
                    <a:pt x="484" y="93"/>
                  </a:lnTo>
                  <a:lnTo>
                    <a:pt x="539" y="100"/>
                  </a:lnTo>
                  <a:lnTo>
                    <a:pt x="587" y="104"/>
                  </a:lnTo>
                  <a:lnTo>
                    <a:pt x="624" y="111"/>
                  </a:lnTo>
                  <a:lnTo>
                    <a:pt x="654" y="119"/>
                  </a:lnTo>
                  <a:lnTo>
                    <a:pt x="672" y="134"/>
                  </a:lnTo>
                  <a:lnTo>
                    <a:pt x="687" y="145"/>
                  </a:lnTo>
                  <a:lnTo>
                    <a:pt x="698" y="159"/>
                  </a:lnTo>
                  <a:lnTo>
                    <a:pt x="706" y="174"/>
                  </a:lnTo>
                  <a:lnTo>
                    <a:pt x="706" y="189"/>
                  </a:lnTo>
                  <a:lnTo>
                    <a:pt x="698" y="204"/>
                  </a:lnTo>
                  <a:lnTo>
                    <a:pt x="684" y="226"/>
                  </a:lnTo>
                  <a:lnTo>
                    <a:pt x="665" y="241"/>
                  </a:lnTo>
                  <a:lnTo>
                    <a:pt x="632" y="252"/>
                  </a:lnTo>
                  <a:lnTo>
                    <a:pt x="599" y="259"/>
                  </a:lnTo>
                  <a:lnTo>
                    <a:pt x="532" y="270"/>
                  </a:lnTo>
                  <a:lnTo>
                    <a:pt x="469" y="274"/>
                  </a:lnTo>
                  <a:lnTo>
                    <a:pt x="517" y="267"/>
                  </a:lnTo>
                  <a:lnTo>
                    <a:pt x="573" y="252"/>
                  </a:lnTo>
                  <a:lnTo>
                    <a:pt x="599" y="241"/>
                  </a:lnTo>
                  <a:lnTo>
                    <a:pt x="624" y="226"/>
                  </a:lnTo>
                  <a:lnTo>
                    <a:pt x="643" y="211"/>
                  </a:lnTo>
                  <a:lnTo>
                    <a:pt x="654" y="189"/>
                  </a:lnTo>
                  <a:lnTo>
                    <a:pt x="654" y="182"/>
                  </a:lnTo>
                  <a:lnTo>
                    <a:pt x="654" y="163"/>
                  </a:lnTo>
                  <a:lnTo>
                    <a:pt x="643" y="156"/>
                  </a:lnTo>
                  <a:lnTo>
                    <a:pt x="628" y="141"/>
                  </a:lnTo>
                  <a:lnTo>
                    <a:pt x="602" y="126"/>
                  </a:lnTo>
                  <a:lnTo>
                    <a:pt x="562" y="115"/>
                  </a:lnTo>
                  <a:lnTo>
                    <a:pt x="510" y="111"/>
                  </a:lnTo>
                  <a:lnTo>
                    <a:pt x="510" y="111"/>
                  </a:lnTo>
                  <a:lnTo>
                    <a:pt x="554" y="119"/>
                  </a:lnTo>
                  <a:lnTo>
                    <a:pt x="595" y="141"/>
                  </a:lnTo>
                  <a:lnTo>
                    <a:pt x="610" y="148"/>
                  </a:lnTo>
                  <a:lnTo>
                    <a:pt x="617" y="163"/>
                  </a:lnTo>
                  <a:lnTo>
                    <a:pt x="617" y="182"/>
                  </a:lnTo>
                  <a:lnTo>
                    <a:pt x="613" y="200"/>
                  </a:lnTo>
                  <a:lnTo>
                    <a:pt x="602" y="211"/>
                  </a:lnTo>
                  <a:lnTo>
                    <a:pt x="569" y="233"/>
                  </a:lnTo>
                  <a:lnTo>
                    <a:pt x="543" y="244"/>
                  </a:lnTo>
                  <a:lnTo>
                    <a:pt x="514" y="259"/>
                  </a:lnTo>
                  <a:lnTo>
                    <a:pt x="473" y="267"/>
                  </a:lnTo>
                  <a:lnTo>
                    <a:pt x="429" y="270"/>
                  </a:lnTo>
                  <a:lnTo>
                    <a:pt x="421" y="270"/>
                  </a:lnTo>
                  <a:lnTo>
                    <a:pt x="469" y="259"/>
                  </a:lnTo>
                  <a:lnTo>
                    <a:pt x="502" y="244"/>
                  </a:lnTo>
                  <a:lnTo>
                    <a:pt x="528" y="230"/>
                  </a:lnTo>
                  <a:lnTo>
                    <a:pt x="543" y="211"/>
                  </a:lnTo>
                  <a:lnTo>
                    <a:pt x="547" y="189"/>
                  </a:lnTo>
                  <a:lnTo>
                    <a:pt x="547" y="174"/>
                  </a:lnTo>
                  <a:lnTo>
                    <a:pt x="543" y="159"/>
                  </a:lnTo>
                  <a:lnTo>
                    <a:pt x="532" y="145"/>
                  </a:lnTo>
                  <a:lnTo>
                    <a:pt x="525" y="130"/>
                  </a:lnTo>
                  <a:lnTo>
                    <a:pt x="488" y="111"/>
                  </a:lnTo>
                  <a:lnTo>
                    <a:pt x="447" y="104"/>
                  </a:lnTo>
                  <a:lnTo>
                    <a:pt x="406" y="100"/>
                  </a:lnTo>
                  <a:lnTo>
                    <a:pt x="332" y="93"/>
                  </a:lnTo>
                  <a:lnTo>
                    <a:pt x="295" y="100"/>
                  </a:lnTo>
                  <a:lnTo>
                    <a:pt x="210" y="93"/>
                  </a:lnTo>
                  <a:lnTo>
                    <a:pt x="140" y="85"/>
                  </a:lnTo>
                  <a:lnTo>
                    <a:pt x="96" y="74"/>
                  </a:lnTo>
                  <a:lnTo>
                    <a:pt x="66" y="63"/>
                  </a:lnTo>
                  <a:lnTo>
                    <a:pt x="51" y="56"/>
                  </a:lnTo>
                  <a:lnTo>
                    <a:pt x="48" y="45"/>
                  </a:lnTo>
                  <a:lnTo>
                    <a:pt x="48" y="41"/>
                  </a:lnTo>
                  <a:lnTo>
                    <a:pt x="51" y="30"/>
                  </a:lnTo>
                  <a:lnTo>
                    <a:pt x="63" y="15"/>
                  </a:lnTo>
                  <a:lnTo>
                    <a:pt x="77" y="4"/>
                  </a:lnTo>
                  <a:lnTo>
                    <a:pt x="70" y="0"/>
                  </a:lnTo>
                  <a:lnTo>
                    <a:pt x="55" y="15"/>
                  </a:lnTo>
                  <a:lnTo>
                    <a:pt x="48" y="30"/>
                  </a:lnTo>
                  <a:lnTo>
                    <a:pt x="40" y="45"/>
                  </a:lnTo>
                  <a:lnTo>
                    <a:pt x="51" y="60"/>
                  </a:lnTo>
                  <a:lnTo>
                    <a:pt x="70" y="71"/>
                  </a:lnTo>
                  <a:lnTo>
                    <a:pt x="100" y="78"/>
                  </a:lnTo>
                  <a:lnTo>
                    <a:pt x="140" y="89"/>
                  </a:lnTo>
                  <a:lnTo>
                    <a:pt x="210" y="100"/>
                  </a:lnTo>
                  <a:lnTo>
                    <a:pt x="295" y="104"/>
                  </a:lnTo>
                  <a:lnTo>
                    <a:pt x="332" y="100"/>
                  </a:lnTo>
                  <a:lnTo>
                    <a:pt x="406" y="100"/>
                  </a:lnTo>
                  <a:lnTo>
                    <a:pt x="447" y="111"/>
                  </a:lnTo>
                  <a:lnTo>
                    <a:pt x="488" y="115"/>
                  </a:lnTo>
                  <a:lnTo>
                    <a:pt x="517" y="134"/>
                  </a:lnTo>
                  <a:lnTo>
                    <a:pt x="528" y="148"/>
                  </a:lnTo>
                  <a:lnTo>
                    <a:pt x="539" y="163"/>
                  </a:lnTo>
                  <a:lnTo>
                    <a:pt x="543" y="174"/>
                  </a:lnTo>
                  <a:lnTo>
                    <a:pt x="543" y="189"/>
                  </a:lnTo>
                  <a:lnTo>
                    <a:pt x="539" y="204"/>
                  </a:lnTo>
                  <a:lnTo>
                    <a:pt x="528" y="226"/>
                  </a:lnTo>
                  <a:lnTo>
                    <a:pt x="499" y="241"/>
                  </a:lnTo>
                  <a:lnTo>
                    <a:pt x="454" y="259"/>
                  </a:lnTo>
                  <a:lnTo>
                    <a:pt x="388" y="270"/>
                  </a:lnTo>
                  <a:lnTo>
                    <a:pt x="314" y="270"/>
                  </a:lnTo>
                  <a:lnTo>
                    <a:pt x="362" y="267"/>
                  </a:lnTo>
                  <a:lnTo>
                    <a:pt x="414" y="256"/>
                  </a:lnTo>
                  <a:lnTo>
                    <a:pt x="454" y="233"/>
                  </a:lnTo>
                  <a:lnTo>
                    <a:pt x="469" y="226"/>
                  </a:lnTo>
                  <a:lnTo>
                    <a:pt x="477" y="211"/>
                  </a:lnTo>
                  <a:lnTo>
                    <a:pt x="477" y="196"/>
                  </a:lnTo>
                  <a:lnTo>
                    <a:pt x="473" y="182"/>
                  </a:lnTo>
                  <a:lnTo>
                    <a:pt x="462" y="163"/>
                  </a:lnTo>
                  <a:lnTo>
                    <a:pt x="447" y="145"/>
                  </a:lnTo>
                  <a:lnTo>
                    <a:pt x="417" y="130"/>
                  </a:lnTo>
                  <a:lnTo>
                    <a:pt x="373" y="115"/>
                  </a:lnTo>
                  <a:lnTo>
                    <a:pt x="314" y="111"/>
                  </a:lnTo>
                  <a:lnTo>
                    <a:pt x="273" y="104"/>
                  </a:lnTo>
                  <a:lnTo>
                    <a:pt x="173" y="100"/>
                  </a:lnTo>
                  <a:lnTo>
                    <a:pt x="100" y="89"/>
                  </a:lnTo>
                  <a:lnTo>
                    <a:pt x="51" y="74"/>
                  </a:lnTo>
                  <a:lnTo>
                    <a:pt x="15" y="63"/>
                  </a:lnTo>
                  <a:lnTo>
                    <a:pt x="7" y="45"/>
                  </a:lnTo>
                  <a:lnTo>
                    <a:pt x="0" y="30"/>
                  </a:lnTo>
                  <a:lnTo>
                    <a:pt x="11" y="19"/>
                  </a:lnTo>
                  <a:lnTo>
                    <a:pt x="26" y="8"/>
                  </a:lnTo>
                  <a:lnTo>
                    <a:pt x="51" y="0"/>
                  </a:lnTo>
                  <a:lnTo>
                    <a:pt x="85" y="0"/>
                  </a:lnTo>
                  <a:lnTo>
                    <a:pt x="111" y="4"/>
                  </a:lnTo>
                  <a:lnTo>
                    <a:pt x="92" y="8"/>
                  </a:lnTo>
                  <a:lnTo>
                    <a:pt x="77" y="23"/>
                  </a:lnTo>
                  <a:lnTo>
                    <a:pt x="77" y="34"/>
                  </a:lnTo>
                  <a:lnTo>
                    <a:pt x="77" y="41"/>
                  </a:lnTo>
                  <a:lnTo>
                    <a:pt x="85" y="56"/>
                  </a:lnTo>
                  <a:lnTo>
                    <a:pt x="96" y="63"/>
                  </a:lnTo>
                  <a:lnTo>
                    <a:pt x="136" y="78"/>
                  </a:lnTo>
                  <a:lnTo>
                    <a:pt x="192" y="89"/>
                  </a:lnTo>
                  <a:lnTo>
                    <a:pt x="247" y="93"/>
                  </a:lnTo>
                  <a:lnTo>
                    <a:pt x="358" y="93"/>
                  </a:lnTo>
                  <a:lnTo>
                    <a:pt x="414" y="89"/>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6" name="図形 155"/>
            <p:cNvSpPr>
              <a:spLocks/>
            </p:cNvSpPr>
            <p:nvPr/>
          </p:nvSpPr>
          <p:spPr bwMode="auto">
            <a:xfrm>
              <a:off x="1960992" y="5313713"/>
              <a:ext cx="351108" cy="114410"/>
            </a:xfrm>
            <a:custGeom>
              <a:avLst/>
              <a:gdLst/>
              <a:ahLst/>
              <a:cxnLst>
                <a:cxn ang="0">
                  <a:pos x="55" y="26"/>
                </a:cxn>
                <a:cxn ang="0">
                  <a:pos x="63" y="33"/>
                </a:cxn>
                <a:cxn ang="0">
                  <a:pos x="70" y="41"/>
                </a:cxn>
                <a:cxn ang="0">
                  <a:pos x="107" y="55"/>
                </a:cxn>
                <a:cxn ang="0">
                  <a:pos x="148" y="66"/>
                </a:cxn>
                <a:cxn ang="0">
                  <a:pos x="229" y="81"/>
                </a:cxn>
                <a:cxn ang="0">
                  <a:pos x="196" y="81"/>
                </a:cxn>
                <a:cxn ang="0">
                  <a:pos x="137" y="70"/>
                </a:cxn>
                <a:cxn ang="0">
                  <a:pos x="89" y="66"/>
                </a:cxn>
                <a:cxn ang="0">
                  <a:pos x="41" y="52"/>
                </a:cxn>
                <a:cxn ang="0">
                  <a:pos x="11" y="41"/>
                </a:cxn>
                <a:cxn ang="0">
                  <a:pos x="0" y="37"/>
                </a:cxn>
                <a:cxn ang="0">
                  <a:pos x="0" y="33"/>
                </a:cxn>
                <a:cxn ang="0">
                  <a:pos x="0" y="22"/>
                </a:cxn>
                <a:cxn ang="0">
                  <a:pos x="11" y="11"/>
                </a:cxn>
                <a:cxn ang="0">
                  <a:pos x="37" y="0"/>
                </a:cxn>
                <a:cxn ang="0">
                  <a:pos x="81" y="0"/>
                </a:cxn>
                <a:cxn ang="0">
                  <a:pos x="67" y="11"/>
                </a:cxn>
                <a:cxn ang="0">
                  <a:pos x="63" y="15"/>
                </a:cxn>
                <a:cxn ang="0">
                  <a:pos x="55" y="26"/>
                </a:cxn>
              </a:cxnLst>
              <a:rect l="0" t="0" r="0" b="0"/>
              <a:pathLst>
                <a:path w="229" h="81">
                  <a:moveTo>
                    <a:pt x="55" y="26"/>
                  </a:moveTo>
                  <a:lnTo>
                    <a:pt x="63" y="33"/>
                  </a:lnTo>
                  <a:lnTo>
                    <a:pt x="70" y="41"/>
                  </a:lnTo>
                  <a:lnTo>
                    <a:pt x="107" y="55"/>
                  </a:lnTo>
                  <a:lnTo>
                    <a:pt x="148" y="66"/>
                  </a:lnTo>
                  <a:lnTo>
                    <a:pt x="229" y="81"/>
                  </a:lnTo>
                  <a:lnTo>
                    <a:pt x="196" y="81"/>
                  </a:lnTo>
                  <a:lnTo>
                    <a:pt x="137" y="70"/>
                  </a:lnTo>
                  <a:lnTo>
                    <a:pt x="89" y="66"/>
                  </a:lnTo>
                  <a:lnTo>
                    <a:pt x="41" y="52"/>
                  </a:lnTo>
                  <a:lnTo>
                    <a:pt x="11" y="41"/>
                  </a:lnTo>
                  <a:lnTo>
                    <a:pt x="0" y="37"/>
                  </a:lnTo>
                  <a:lnTo>
                    <a:pt x="0" y="33"/>
                  </a:lnTo>
                  <a:lnTo>
                    <a:pt x="0" y="22"/>
                  </a:lnTo>
                  <a:lnTo>
                    <a:pt x="11" y="11"/>
                  </a:lnTo>
                  <a:lnTo>
                    <a:pt x="37" y="0"/>
                  </a:lnTo>
                  <a:lnTo>
                    <a:pt x="81" y="0"/>
                  </a:lnTo>
                  <a:lnTo>
                    <a:pt x="67" y="11"/>
                  </a:lnTo>
                  <a:lnTo>
                    <a:pt x="63" y="15"/>
                  </a:lnTo>
                  <a:lnTo>
                    <a:pt x="55" y="2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7" name="図形 156"/>
            <p:cNvSpPr>
              <a:spLocks/>
            </p:cNvSpPr>
            <p:nvPr/>
          </p:nvSpPr>
          <p:spPr bwMode="auto">
            <a:xfrm>
              <a:off x="2753668" y="5443660"/>
              <a:ext cx="409371" cy="276844"/>
            </a:xfrm>
            <a:custGeom>
              <a:avLst/>
              <a:gdLst/>
              <a:ahLst/>
              <a:cxnLst>
                <a:cxn ang="0">
                  <a:pos x="252" y="56"/>
                </a:cxn>
                <a:cxn ang="0">
                  <a:pos x="263" y="70"/>
                </a:cxn>
                <a:cxn ang="0">
                  <a:pos x="267" y="82"/>
                </a:cxn>
                <a:cxn ang="0">
                  <a:pos x="267" y="96"/>
                </a:cxn>
                <a:cxn ang="0">
                  <a:pos x="263" y="111"/>
                </a:cxn>
                <a:cxn ang="0">
                  <a:pos x="259" y="119"/>
                </a:cxn>
                <a:cxn ang="0">
                  <a:pos x="226" y="144"/>
                </a:cxn>
                <a:cxn ang="0">
                  <a:pos x="193" y="159"/>
                </a:cxn>
                <a:cxn ang="0">
                  <a:pos x="152" y="174"/>
                </a:cxn>
                <a:cxn ang="0">
                  <a:pos x="67" y="189"/>
                </a:cxn>
                <a:cxn ang="0">
                  <a:pos x="0" y="196"/>
                </a:cxn>
                <a:cxn ang="0">
                  <a:pos x="41" y="185"/>
                </a:cxn>
                <a:cxn ang="0">
                  <a:pos x="82" y="174"/>
                </a:cxn>
                <a:cxn ang="0">
                  <a:pos x="126" y="156"/>
                </a:cxn>
                <a:cxn ang="0">
                  <a:pos x="174" y="126"/>
                </a:cxn>
                <a:cxn ang="0">
                  <a:pos x="189" y="104"/>
                </a:cxn>
                <a:cxn ang="0">
                  <a:pos x="196" y="89"/>
                </a:cxn>
                <a:cxn ang="0">
                  <a:pos x="196" y="63"/>
                </a:cxn>
                <a:cxn ang="0">
                  <a:pos x="189" y="45"/>
                </a:cxn>
                <a:cxn ang="0">
                  <a:pos x="167" y="26"/>
                </a:cxn>
                <a:cxn ang="0">
                  <a:pos x="134" y="11"/>
                </a:cxn>
                <a:cxn ang="0">
                  <a:pos x="85" y="0"/>
                </a:cxn>
                <a:cxn ang="0">
                  <a:pos x="152" y="11"/>
                </a:cxn>
                <a:cxn ang="0">
                  <a:pos x="204" y="19"/>
                </a:cxn>
                <a:cxn ang="0">
                  <a:pos x="233" y="34"/>
                </a:cxn>
                <a:cxn ang="0">
                  <a:pos x="252" y="56"/>
                </a:cxn>
              </a:cxnLst>
              <a:rect l="0" t="0" r="0" b="0"/>
              <a:pathLst>
                <a:path w="267" h="196">
                  <a:moveTo>
                    <a:pt x="252" y="56"/>
                  </a:moveTo>
                  <a:lnTo>
                    <a:pt x="263" y="70"/>
                  </a:lnTo>
                  <a:lnTo>
                    <a:pt x="267" y="82"/>
                  </a:lnTo>
                  <a:lnTo>
                    <a:pt x="267" y="96"/>
                  </a:lnTo>
                  <a:lnTo>
                    <a:pt x="263" y="111"/>
                  </a:lnTo>
                  <a:lnTo>
                    <a:pt x="259" y="119"/>
                  </a:lnTo>
                  <a:lnTo>
                    <a:pt x="226" y="144"/>
                  </a:lnTo>
                  <a:lnTo>
                    <a:pt x="193" y="159"/>
                  </a:lnTo>
                  <a:lnTo>
                    <a:pt x="152" y="174"/>
                  </a:lnTo>
                  <a:lnTo>
                    <a:pt x="67" y="189"/>
                  </a:lnTo>
                  <a:lnTo>
                    <a:pt x="0" y="196"/>
                  </a:lnTo>
                  <a:lnTo>
                    <a:pt x="41" y="185"/>
                  </a:lnTo>
                  <a:lnTo>
                    <a:pt x="82" y="174"/>
                  </a:lnTo>
                  <a:lnTo>
                    <a:pt x="126" y="156"/>
                  </a:lnTo>
                  <a:lnTo>
                    <a:pt x="174" y="126"/>
                  </a:lnTo>
                  <a:lnTo>
                    <a:pt x="189" y="104"/>
                  </a:lnTo>
                  <a:lnTo>
                    <a:pt x="196" y="89"/>
                  </a:lnTo>
                  <a:lnTo>
                    <a:pt x="196" y="63"/>
                  </a:lnTo>
                  <a:lnTo>
                    <a:pt x="189" y="45"/>
                  </a:lnTo>
                  <a:lnTo>
                    <a:pt x="167" y="26"/>
                  </a:lnTo>
                  <a:lnTo>
                    <a:pt x="134" y="11"/>
                  </a:lnTo>
                  <a:lnTo>
                    <a:pt x="85" y="0"/>
                  </a:lnTo>
                  <a:lnTo>
                    <a:pt x="152" y="11"/>
                  </a:lnTo>
                  <a:lnTo>
                    <a:pt x="204" y="19"/>
                  </a:lnTo>
                  <a:lnTo>
                    <a:pt x="233" y="34"/>
                  </a:lnTo>
                  <a:lnTo>
                    <a:pt x="252" y="5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8" name="図形 157"/>
            <p:cNvSpPr>
              <a:spLocks/>
            </p:cNvSpPr>
            <p:nvPr/>
          </p:nvSpPr>
          <p:spPr bwMode="auto">
            <a:xfrm>
              <a:off x="3892853" y="5360324"/>
              <a:ext cx="323510" cy="271194"/>
            </a:xfrm>
            <a:custGeom>
              <a:avLst/>
              <a:gdLst/>
              <a:ahLst/>
              <a:cxnLst>
                <a:cxn ang="0">
                  <a:pos x="211" y="85"/>
                </a:cxn>
                <a:cxn ang="0">
                  <a:pos x="211" y="93"/>
                </a:cxn>
                <a:cxn ang="0">
                  <a:pos x="204" y="122"/>
                </a:cxn>
                <a:cxn ang="0">
                  <a:pos x="193" y="141"/>
                </a:cxn>
                <a:cxn ang="0">
                  <a:pos x="178" y="155"/>
                </a:cxn>
                <a:cxn ang="0">
                  <a:pos x="152" y="174"/>
                </a:cxn>
                <a:cxn ang="0">
                  <a:pos x="122" y="189"/>
                </a:cxn>
                <a:cxn ang="0">
                  <a:pos x="89" y="192"/>
                </a:cxn>
                <a:cxn ang="0">
                  <a:pos x="111" y="178"/>
                </a:cxn>
                <a:cxn ang="0">
                  <a:pos x="141" y="159"/>
                </a:cxn>
                <a:cxn ang="0">
                  <a:pos x="163" y="129"/>
                </a:cxn>
                <a:cxn ang="0">
                  <a:pos x="174" y="107"/>
                </a:cxn>
                <a:cxn ang="0">
                  <a:pos x="174" y="93"/>
                </a:cxn>
                <a:cxn ang="0">
                  <a:pos x="167" y="78"/>
                </a:cxn>
                <a:cxn ang="0">
                  <a:pos x="141" y="59"/>
                </a:cxn>
                <a:cxn ang="0">
                  <a:pos x="119" y="44"/>
                </a:cxn>
                <a:cxn ang="0">
                  <a:pos x="93" y="30"/>
                </a:cxn>
                <a:cxn ang="0">
                  <a:pos x="52" y="8"/>
                </a:cxn>
                <a:cxn ang="0">
                  <a:pos x="0" y="0"/>
                </a:cxn>
                <a:cxn ang="0">
                  <a:pos x="56" y="4"/>
                </a:cxn>
                <a:cxn ang="0">
                  <a:pos x="122" y="22"/>
                </a:cxn>
                <a:cxn ang="0">
                  <a:pos x="152" y="33"/>
                </a:cxn>
                <a:cxn ang="0">
                  <a:pos x="182" y="48"/>
                </a:cxn>
                <a:cxn ang="0">
                  <a:pos x="204" y="70"/>
                </a:cxn>
                <a:cxn ang="0">
                  <a:pos x="211" y="85"/>
                </a:cxn>
              </a:cxnLst>
              <a:rect l="0" t="0" r="0" b="0"/>
              <a:pathLst>
                <a:path w="211" h="192">
                  <a:moveTo>
                    <a:pt x="211" y="85"/>
                  </a:moveTo>
                  <a:lnTo>
                    <a:pt x="211" y="93"/>
                  </a:lnTo>
                  <a:lnTo>
                    <a:pt x="204" y="122"/>
                  </a:lnTo>
                  <a:lnTo>
                    <a:pt x="193" y="141"/>
                  </a:lnTo>
                  <a:lnTo>
                    <a:pt x="178" y="155"/>
                  </a:lnTo>
                  <a:lnTo>
                    <a:pt x="152" y="174"/>
                  </a:lnTo>
                  <a:lnTo>
                    <a:pt x="122" y="189"/>
                  </a:lnTo>
                  <a:lnTo>
                    <a:pt x="89" y="192"/>
                  </a:lnTo>
                  <a:lnTo>
                    <a:pt x="111" y="178"/>
                  </a:lnTo>
                  <a:lnTo>
                    <a:pt x="141" y="159"/>
                  </a:lnTo>
                  <a:lnTo>
                    <a:pt x="163" y="129"/>
                  </a:lnTo>
                  <a:lnTo>
                    <a:pt x="174" y="107"/>
                  </a:lnTo>
                  <a:lnTo>
                    <a:pt x="174" y="93"/>
                  </a:lnTo>
                  <a:lnTo>
                    <a:pt x="167" y="78"/>
                  </a:lnTo>
                  <a:lnTo>
                    <a:pt x="141" y="59"/>
                  </a:lnTo>
                  <a:lnTo>
                    <a:pt x="119" y="44"/>
                  </a:lnTo>
                  <a:lnTo>
                    <a:pt x="93" y="30"/>
                  </a:lnTo>
                  <a:lnTo>
                    <a:pt x="52" y="8"/>
                  </a:lnTo>
                  <a:lnTo>
                    <a:pt x="0" y="0"/>
                  </a:lnTo>
                  <a:lnTo>
                    <a:pt x="56" y="4"/>
                  </a:lnTo>
                  <a:lnTo>
                    <a:pt x="122" y="22"/>
                  </a:lnTo>
                  <a:lnTo>
                    <a:pt x="152" y="33"/>
                  </a:lnTo>
                  <a:lnTo>
                    <a:pt x="182" y="48"/>
                  </a:lnTo>
                  <a:lnTo>
                    <a:pt x="204" y="70"/>
                  </a:lnTo>
                  <a:lnTo>
                    <a:pt x="211" y="8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9" name="図形 158"/>
            <p:cNvSpPr>
              <a:spLocks/>
            </p:cNvSpPr>
            <p:nvPr/>
          </p:nvSpPr>
          <p:spPr bwMode="auto">
            <a:xfrm>
              <a:off x="3672069" y="5329250"/>
              <a:ext cx="476832" cy="329105"/>
            </a:xfrm>
            <a:custGeom>
              <a:avLst/>
              <a:gdLst/>
              <a:ahLst/>
              <a:cxnLst>
                <a:cxn ang="0">
                  <a:pos x="266" y="155"/>
                </a:cxn>
                <a:cxn ang="0">
                  <a:pos x="270" y="137"/>
                </a:cxn>
                <a:cxn ang="0">
                  <a:pos x="278" y="122"/>
                </a:cxn>
                <a:cxn ang="0">
                  <a:pos x="270" y="107"/>
                </a:cxn>
                <a:cxn ang="0">
                  <a:pos x="252" y="85"/>
                </a:cxn>
                <a:cxn ang="0">
                  <a:pos x="226" y="70"/>
                </a:cxn>
                <a:cxn ang="0">
                  <a:pos x="196" y="52"/>
                </a:cxn>
                <a:cxn ang="0">
                  <a:pos x="163" y="37"/>
                </a:cxn>
                <a:cxn ang="0">
                  <a:pos x="85" y="15"/>
                </a:cxn>
                <a:cxn ang="0">
                  <a:pos x="0" y="0"/>
                </a:cxn>
                <a:cxn ang="0">
                  <a:pos x="96" y="11"/>
                </a:cxn>
                <a:cxn ang="0">
                  <a:pos x="163" y="26"/>
                </a:cxn>
                <a:cxn ang="0">
                  <a:pos x="215" y="44"/>
                </a:cxn>
                <a:cxn ang="0">
                  <a:pos x="255" y="66"/>
                </a:cxn>
                <a:cxn ang="0">
                  <a:pos x="285" y="85"/>
                </a:cxn>
                <a:cxn ang="0">
                  <a:pos x="303" y="100"/>
                </a:cxn>
                <a:cxn ang="0">
                  <a:pos x="311" y="115"/>
                </a:cxn>
                <a:cxn ang="0">
                  <a:pos x="311" y="137"/>
                </a:cxn>
                <a:cxn ang="0">
                  <a:pos x="303" y="155"/>
                </a:cxn>
                <a:cxn ang="0">
                  <a:pos x="285" y="170"/>
                </a:cxn>
                <a:cxn ang="0">
                  <a:pos x="266" y="192"/>
                </a:cxn>
                <a:cxn ang="0">
                  <a:pos x="233" y="211"/>
                </a:cxn>
                <a:cxn ang="0">
                  <a:pos x="215" y="222"/>
                </a:cxn>
                <a:cxn ang="0">
                  <a:pos x="163" y="233"/>
                </a:cxn>
                <a:cxn ang="0">
                  <a:pos x="196" y="214"/>
                </a:cxn>
                <a:cxn ang="0">
                  <a:pos x="233" y="200"/>
                </a:cxn>
                <a:cxn ang="0">
                  <a:pos x="252" y="181"/>
                </a:cxn>
                <a:cxn ang="0">
                  <a:pos x="266" y="155"/>
                </a:cxn>
              </a:cxnLst>
              <a:rect l="0" t="0" r="0" b="0"/>
              <a:pathLst>
                <a:path w="311" h="233">
                  <a:moveTo>
                    <a:pt x="266" y="155"/>
                  </a:moveTo>
                  <a:lnTo>
                    <a:pt x="270" y="137"/>
                  </a:lnTo>
                  <a:lnTo>
                    <a:pt x="278" y="122"/>
                  </a:lnTo>
                  <a:lnTo>
                    <a:pt x="270" y="107"/>
                  </a:lnTo>
                  <a:lnTo>
                    <a:pt x="252" y="85"/>
                  </a:lnTo>
                  <a:lnTo>
                    <a:pt x="226" y="70"/>
                  </a:lnTo>
                  <a:lnTo>
                    <a:pt x="196" y="52"/>
                  </a:lnTo>
                  <a:lnTo>
                    <a:pt x="163" y="37"/>
                  </a:lnTo>
                  <a:lnTo>
                    <a:pt x="85" y="15"/>
                  </a:lnTo>
                  <a:lnTo>
                    <a:pt x="0" y="0"/>
                  </a:lnTo>
                  <a:lnTo>
                    <a:pt x="96" y="11"/>
                  </a:lnTo>
                  <a:lnTo>
                    <a:pt x="163" y="26"/>
                  </a:lnTo>
                  <a:lnTo>
                    <a:pt x="215" y="44"/>
                  </a:lnTo>
                  <a:lnTo>
                    <a:pt x="255" y="66"/>
                  </a:lnTo>
                  <a:lnTo>
                    <a:pt x="285" y="85"/>
                  </a:lnTo>
                  <a:lnTo>
                    <a:pt x="303" y="100"/>
                  </a:lnTo>
                  <a:lnTo>
                    <a:pt x="311" y="115"/>
                  </a:lnTo>
                  <a:lnTo>
                    <a:pt x="311" y="137"/>
                  </a:lnTo>
                  <a:lnTo>
                    <a:pt x="303" y="155"/>
                  </a:lnTo>
                  <a:lnTo>
                    <a:pt x="285" y="170"/>
                  </a:lnTo>
                  <a:lnTo>
                    <a:pt x="266" y="192"/>
                  </a:lnTo>
                  <a:lnTo>
                    <a:pt x="233" y="211"/>
                  </a:lnTo>
                  <a:lnTo>
                    <a:pt x="215" y="222"/>
                  </a:lnTo>
                  <a:lnTo>
                    <a:pt x="163" y="233"/>
                  </a:lnTo>
                  <a:lnTo>
                    <a:pt x="196" y="214"/>
                  </a:lnTo>
                  <a:lnTo>
                    <a:pt x="233" y="200"/>
                  </a:lnTo>
                  <a:lnTo>
                    <a:pt x="252" y="181"/>
                  </a:lnTo>
                  <a:lnTo>
                    <a:pt x="266" y="15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0" name="図形 159"/>
            <p:cNvSpPr>
              <a:spLocks/>
            </p:cNvSpPr>
            <p:nvPr/>
          </p:nvSpPr>
          <p:spPr bwMode="auto">
            <a:xfrm>
              <a:off x="3621472" y="5365974"/>
              <a:ext cx="323510" cy="292381"/>
            </a:xfrm>
            <a:custGeom>
              <a:avLst/>
              <a:gdLst/>
              <a:ahLst/>
              <a:cxnLst>
                <a:cxn ang="0">
                  <a:pos x="174" y="100"/>
                </a:cxn>
                <a:cxn ang="0">
                  <a:pos x="174" y="89"/>
                </a:cxn>
                <a:cxn ang="0">
                  <a:pos x="163" y="70"/>
                </a:cxn>
                <a:cxn ang="0">
                  <a:pos x="148" y="59"/>
                </a:cxn>
                <a:cxn ang="0">
                  <a:pos x="115" y="33"/>
                </a:cxn>
                <a:cxn ang="0">
                  <a:pos x="59" y="15"/>
                </a:cxn>
                <a:cxn ang="0">
                  <a:pos x="0" y="0"/>
                </a:cxn>
                <a:cxn ang="0">
                  <a:pos x="63" y="11"/>
                </a:cxn>
                <a:cxn ang="0">
                  <a:pos x="115" y="18"/>
                </a:cxn>
                <a:cxn ang="0">
                  <a:pos x="148" y="33"/>
                </a:cxn>
                <a:cxn ang="0">
                  <a:pos x="174" y="48"/>
                </a:cxn>
                <a:cxn ang="0">
                  <a:pos x="196" y="66"/>
                </a:cxn>
                <a:cxn ang="0">
                  <a:pos x="203" y="70"/>
                </a:cxn>
                <a:cxn ang="0">
                  <a:pos x="211" y="81"/>
                </a:cxn>
                <a:cxn ang="0">
                  <a:pos x="211" y="96"/>
                </a:cxn>
                <a:cxn ang="0">
                  <a:pos x="211" y="114"/>
                </a:cxn>
                <a:cxn ang="0">
                  <a:pos x="200" y="129"/>
                </a:cxn>
                <a:cxn ang="0">
                  <a:pos x="174" y="166"/>
                </a:cxn>
                <a:cxn ang="0">
                  <a:pos x="140" y="188"/>
                </a:cxn>
                <a:cxn ang="0">
                  <a:pos x="107" y="207"/>
                </a:cxn>
                <a:cxn ang="0">
                  <a:pos x="144" y="174"/>
                </a:cxn>
                <a:cxn ang="0">
                  <a:pos x="163" y="144"/>
                </a:cxn>
                <a:cxn ang="0">
                  <a:pos x="174" y="118"/>
                </a:cxn>
                <a:cxn ang="0">
                  <a:pos x="174" y="100"/>
                </a:cxn>
              </a:cxnLst>
              <a:rect l="0" t="0" r="0" b="0"/>
              <a:pathLst>
                <a:path w="211" h="207">
                  <a:moveTo>
                    <a:pt x="174" y="100"/>
                  </a:moveTo>
                  <a:lnTo>
                    <a:pt x="174" y="89"/>
                  </a:lnTo>
                  <a:lnTo>
                    <a:pt x="163" y="70"/>
                  </a:lnTo>
                  <a:lnTo>
                    <a:pt x="148" y="59"/>
                  </a:lnTo>
                  <a:lnTo>
                    <a:pt x="115" y="33"/>
                  </a:lnTo>
                  <a:lnTo>
                    <a:pt x="59" y="15"/>
                  </a:lnTo>
                  <a:lnTo>
                    <a:pt x="0" y="0"/>
                  </a:lnTo>
                  <a:lnTo>
                    <a:pt x="63" y="11"/>
                  </a:lnTo>
                  <a:lnTo>
                    <a:pt x="115" y="18"/>
                  </a:lnTo>
                  <a:lnTo>
                    <a:pt x="148" y="33"/>
                  </a:lnTo>
                  <a:lnTo>
                    <a:pt x="174" y="48"/>
                  </a:lnTo>
                  <a:lnTo>
                    <a:pt x="196" y="66"/>
                  </a:lnTo>
                  <a:lnTo>
                    <a:pt x="203" y="70"/>
                  </a:lnTo>
                  <a:lnTo>
                    <a:pt x="211" y="81"/>
                  </a:lnTo>
                  <a:lnTo>
                    <a:pt x="211" y="96"/>
                  </a:lnTo>
                  <a:lnTo>
                    <a:pt x="211" y="114"/>
                  </a:lnTo>
                  <a:lnTo>
                    <a:pt x="200" y="129"/>
                  </a:lnTo>
                  <a:lnTo>
                    <a:pt x="174" y="166"/>
                  </a:lnTo>
                  <a:lnTo>
                    <a:pt x="140" y="188"/>
                  </a:lnTo>
                  <a:lnTo>
                    <a:pt x="107" y="207"/>
                  </a:lnTo>
                  <a:lnTo>
                    <a:pt x="144" y="174"/>
                  </a:lnTo>
                  <a:lnTo>
                    <a:pt x="163" y="144"/>
                  </a:lnTo>
                  <a:lnTo>
                    <a:pt x="174" y="118"/>
                  </a:lnTo>
                  <a:lnTo>
                    <a:pt x="174" y="10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1" name="図形 160"/>
            <p:cNvSpPr>
              <a:spLocks/>
            </p:cNvSpPr>
            <p:nvPr/>
          </p:nvSpPr>
          <p:spPr bwMode="auto">
            <a:xfrm>
              <a:off x="3196769" y="5344787"/>
              <a:ext cx="555027" cy="334755"/>
            </a:xfrm>
            <a:custGeom>
              <a:avLst/>
              <a:gdLst/>
              <a:ahLst/>
              <a:cxnLst>
                <a:cxn ang="0">
                  <a:pos x="321" y="140"/>
                </a:cxn>
                <a:cxn ang="0">
                  <a:pos x="314" y="104"/>
                </a:cxn>
                <a:cxn ang="0">
                  <a:pos x="307" y="96"/>
                </a:cxn>
                <a:cxn ang="0">
                  <a:pos x="292" y="81"/>
                </a:cxn>
                <a:cxn ang="0">
                  <a:pos x="266" y="70"/>
                </a:cxn>
                <a:cxn ang="0">
                  <a:pos x="225" y="48"/>
                </a:cxn>
                <a:cxn ang="0">
                  <a:pos x="170" y="33"/>
                </a:cxn>
                <a:cxn ang="0">
                  <a:pos x="96" y="15"/>
                </a:cxn>
                <a:cxn ang="0">
                  <a:pos x="0" y="0"/>
                </a:cxn>
                <a:cxn ang="0">
                  <a:pos x="96" y="11"/>
                </a:cxn>
                <a:cxn ang="0">
                  <a:pos x="203" y="30"/>
                </a:cxn>
                <a:cxn ang="0">
                  <a:pos x="255" y="44"/>
                </a:cxn>
                <a:cxn ang="0">
                  <a:pos x="299" y="63"/>
                </a:cxn>
                <a:cxn ang="0">
                  <a:pos x="336" y="81"/>
                </a:cxn>
                <a:cxn ang="0">
                  <a:pos x="362" y="104"/>
                </a:cxn>
                <a:cxn ang="0">
                  <a:pos x="362" y="118"/>
                </a:cxn>
                <a:cxn ang="0">
                  <a:pos x="362" y="140"/>
                </a:cxn>
                <a:cxn ang="0">
                  <a:pos x="351" y="159"/>
                </a:cxn>
                <a:cxn ang="0">
                  <a:pos x="336" y="185"/>
                </a:cxn>
                <a:cxn ang="0">
                  <a:pos x="314" y="200"/>
                </a:cxn>
                <a:cxn ang="0">
                  <a:pos x="284" y="222"/>
                </a:cxn>
                <a:cxn ang="0">
                  <a:pos x="255" y="237"/>
                </a:cxn>
                <a:cxn ang="0">
                  <a:pos x="277" y="222"/>
                </a:cxn>
                <a:cxn ang="0">
                  <a:pos x="296" y="200"/>
                </a:cxn>
                <a:cxn ang="0">
                  <a:pos x="310" y="170"/>
                </a:cxn>
                <a:cxn ang="0">
                  <a:pos x="321" y="140"/>
                </a:cxn>
              </a:cxnLst>
              <a:rect l="0" t="0" r="0" b="0"/>
              <a:pathLst>
                <a:path w="362" h="237">
                  <a:moveTo>
                    <a:pt x="321" y="140"/>
                  </a:moveTo>
                  <a:lnTo>
                    <a:pt x="314" y="104"/>
                  </a:lnTo>
                  <a:lnTo>
                    <a:pt x="307" y="96"/>
                  </a:lnTo>
                  <a:lnTo>
                    <a:pt x="292" y="81"/>
                  </a:lnTo>
                  <a:lnTo>
                    <a:pt x="266" y="70"/>
                  </a:lnTo>
                  <a:lnTo>
                    <a:pt x="225" y="48"/>
                  </a:lnTo>
                  <a:lnTo>
                    <a:pt x="170" y="33"/>
                  </a:lnTo>
                  <a:lnTo>
                    <a:pt x="96" y="15"/>
                  </a:lnTo>
                  <a:lnTo>
                    <a:pt x="0" y="0"/>
                  </a:lnTo>
                  <a:lnTo>
                    <a:pt x="96" y="11"/>
                  </a:lnTo>
                  <a:lnTo>
                    <a:pt x="203" y="30"/>
                  </a:lnTo>
                  <a:lnTo>
                    <a:pt x="255" y="44"/>
                  </a:lnTo>
                  <a:lnTo>
                    <a:pt x="299" y="63"/>
                  </a:lnTo>
                  <a:lnTo>
                    <a:pt x="336" y="81"/>
                  </a:lnTo>
                  <a:lnTo>
                    <a:pt x="362" y="104"/>
                  </a:lnTo>
                  <a:lnTo>
                    <a:pt x="362" y="118"/>
                  </a:lnTo>
                  <a:lnTo>
                    <a:pt x="362" y="140"/>
                  </a:lnTo>
                  <a:lnTo>
                    <a:pt x="351" y="159"/>
                  </a:lnTo>
                  <a:lnTo>
                    <a:pt x="336" y="185"/>
                  </a:lnTo>
                  <a:lnTo>
                    <a:pt x="314" y="200"/>
                  </a:lnTo>
                  <a:lnTo>
                    <a:pt x="284" y="222"/>
                  </a:lnTo>
                  <a:lnTo>
                    <a:pt x="255" y="237"/>
                  </a:lnTo>
                  <a:lnTo>
                    <a:pt x="277" y="222"/>
                  </a:lnTo>
                  <a:lnTo>
                    <a:pt x="296" y="200"/>
                  </a:lnTo>
                  <a:lnTo>
                    <a:pt x="310" y="170"/>
                  </a:lnTo>
                  <a:lnTo>
                    <a:pt x="321" y="14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2" name="図形 161"/>
            <p:cNvSpPr>
              <a:spLocks/>
            </p:cNvSpPr>
            <p:nvPr/>
          </p:nvSpPr>
          <p:spPr bwMode="auto">
            <a:xfrm>
              <a:off x="3049580" y="5908363"/>
              <a:ext cx="4600" cy="11300"/>
            </a:xfrm>
            <a:custGeom>
              <a:avLst/>
              <a:gdLst/>
              <a:ahLst/>
              <a:cxnLst>
                <a:cxn ang="0">
                  <a:pos x="0" y="8"/>
                </a:cxn>
                <a:cxn ang="0">
                  <a:pos x="0" y="0"/>
                </a:cxn>
                <a:cxn ang="0">
                  <a:pos x="3" y="8"/>
                </a:cxn>
                <a:cxn ang="0">
                  <a:pos x="0" y="8"/>
                </a:cxn>
              </a:cxnLst>
              <a:rect l="0" t="0" r="0" b="0"/>
              <a:pathLst>
                <a:path w="3" h="8">
                  <a:moveTo>
                    <a:pt x="0" y="8"/>
                  </a:moveTo>
                  <a:lnTo>
                    <a:pt x="0" y="0"/>
                  </a:lnTo>
                  <a:lnTo>
                    <a:pt x="3" y="8"/>
                  </a:lnTo>
                  <a:lnTo>
                    <a:pt x="0" y="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3" name="図形 162"/>
            <p:cNvSpPr>
              <a:spLocks/>
            </p:cNvSpPr>
            <p:nvPr/>
          </p:nvSpPr>
          <p:spPr bwMode="auto">
            <a:xfrm>
              <a:off x="16865" y="6065147"/>
              <a:ext cx="90460" cy="21187"/>
            </a:xfrm>
            <a:custGeom>
              <a:avLst/>
              <a:gdLst/>
              <a:ahLst/>
              <a:cxnLst>
                <a:cxn ang="0">
                  <a:pos x="4" y="0"/>
                </a:cxn>
                <a:cxn ang="0">
                  <a:pos x="0" y="0"/>
                </a:cxn>
                <a:cxn ang="0">
                  <a:pos x="0" y="8"/>
                </a:cxn>
                <a:cxn ang="0">
                  <a:pos x="44" y="15"/>
                </a:cxn>
                <a:cxn ang="0">
                  <a:pos x="59" y="15"/>
                </a:cxn>
                <a:cxn ang="0">
                  <a:pos x="4" y="0"/>
                </a:cxn>
              </a:cxnLst>
              <a:rect l="0" t="0" r="0" b="0"/>
              <a:pathLst>
                <a:path w="59" h="15">
                  <a:moveTo>
                    <a:pt x="4" y="0"/>
                  </a:moveTo>
                  <a:lnTo>
                    <a:pt x="0" y="0"/>
                  </a:lnTo>
                  <a:lnTo>
                    <a:pt x="0" y="8"/>
                  </a:lnTo>
                  <a:lnTo>
                    <a:pt x="44" y="15"/>
                  </a:lnTo>
                  <a:lnTo>
                    <a:pt x="59" y="15"/>
                  </a:lnTo>
                  <a:lnTo>
                    <a:pt x="4"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4" name="図形 163"/>
            <p:cNvSpPr>
              <a:spLocks/>
            </p:cNvSpPr>
            <p:nvPr/>
          </p:nvSpPr>
          <p:spPr bwMode="auto">
            <a:xfrm>
              <a:off x="3110909" y="5402699"/>
              <a:ext cx="260648" cy="281082"/>
            </a:xfrm>
            <a:custGeom>
              <a:avLst/>
              <a:gdLst/>
              <a:ahLst/>
              <a:cxnLst>
                <a:cxn ang="0">
                  <a:pos x="26" y="196"/>
                </a:cxn>
                <a:cxn ang="0">
                  <a:pos x="30" y="199"/>
                </a:cxn>
                <a:cxn ang="0">
                  <a:pos x="48" y="196"/>
                </a:cxn>
                <a:cxn ang="0">
                  <a:pos x="89" y="181"/>
                </a:cxn>
                <a:cxn ang="0">
                  <a:pos x="137" y="155"/>
                </a:cxn>
                <a:cxn ang="0">
                  <a:pos x="156" y="133"/>
                </a:cxn>
                <a:cxn ang="0">
                  <a:pos x="167" y="114"/>
                </a:cxn>
                <a:cxn ang="0">
                  <a:pos x="170" y="103"/>
                </a:cxn>
                <a:cxn ang="0">
                  <a:pos x="167" y="88"/>
                </a:cxn>
                <a:cxn ang="0">
                  <a:pos x="152" y="59"/>
                </a:cxn>
                <a:cxn ang="0">
                  <a:pos x="141" y="48"/>
                </a:cxn>
                <a:cxn ang="0">
                  <a:pos x="111" y="33"/>
                </a:cxn>
                <a:cxn ang="0">
                  <a:pos x="67" y="14"/>
                </a:cxn>
                <a:cxn ang="0">
                  <a:pos x="34" y="3"/>
                </a:cxn>
                <a:cxn ang="0">
                  <a:pos x="0" y="0"/>
                </a:cxn>
                <a:cxn ang="0">
                  <a:pos x="0" y="3"/>
                </a:cxn>
                <a:cxn ang="0">
                  <a:pos x="34" y="7"/>
                </a:cxn>
                <a:cxn ang="0">
                  <a:pos x="67" y="18"/>
                </a:cxn>
                <a:cxn ang="0">
                  <a:pos x="111" y="40"/>
                </a:cxn>
                <a:cxn ang="0">
                  <a:pos x="137" y="55"/>
                </a:cxn>
                <a:cxn ang="0">
                  <a:pos x="145" y="59"/>
                </a:cxn>
                <a:cxn ang="0">
                  <a:pos x="167" y="88"/>
                </a:cxn>
                <a:cxn ang="0">
                  <a:pos x="167" y="103"/>
                </a:cxn>
                <a:cxn ang="0">
                  <a:pos x="159" y="114"/>
                </a:cxn>
                <a:cxn ang="0">
                  <a:pos x="152" y="133"/>
                </a:cxn>
                <a:cxn ang="0">
                  <a:pos x="137" y="148"/>
                </a:cxn>
                <a:cxn ang="0">
                  <a:pos x="89" y="173"/>
                </a:cxn>
                <a:cxn ang="0">
                  <a:pos x="45" y="188"/>
                </a:cxn>
                <a:cxn ang="0">
                  <a:pos x="26" y="196"/>
                </a:cxn>
              </a:cxnLst>
              <a:rect l="0" t="0" r="0" b="0"/>
              <a:pathLst>
                <a:path w="170" h="199">
                  <a:moveTo>
                    <a:pt x="26" y="196"/>
                  </a:moveTo>
                  <a:lnTo>
                    <a:pt x="30" y="199"/>
                  </a:lnTo>
                  <a:lnTo>
                    <a:pt x="48" y="196"/>
                  </a:lnTo>
                  <a:lnTo>
                    <a:pt x="89" y="181"/>
                  </a:lnTo>
                  <a:lnTo>
                    <a:pt x="137" y="155"/>
                  </a:lnTo>
                  <a:lnTo>
                    <a:pt x="156" y="133"/>
                  </a:lnTo>
                  <a:lnTo>
                    <a:pt x="167" y="114"/>
                  </a:lnTo>
                  <a:lnTo>
                    <a:pt x="170" y="103"/>
                  </a:lnTo>
                  <a:lnTo>
                    <a:pt x="167" y="88"/>
                  </a:lnTo>
                  <a:lnTo>
                    <a:pt x="152" y="59"/>
                  </a:lnTo>
                  <a:lnTo>
                    <a:pt x="141" y="48"/>
                  </a:lnTo>
                  <a:lnTo>
                    <a:pt x="111" y="33"/>
                  </a:lnTo>
                  <a:lnTo>
                    <a:pt x="67" y="14"/>
                  </a:lnTo>
                  <a:lnTo>
                    <a:pt x="34" y="3"/>
                  </a:lnTo>
                  <a:lnTo>
                    <a:pt x="0" y="0"/>
                  </a:lnTo>
                  <a:lnTo>
                    <a:pt x="0" y="3"/>
                  </a:lnTo>
                  <a:lnTo>
                    <a:pt x="34" y="7"/>
                  </a:lnTo>
                  <a:lnTo>
                    <a:pt x="67" y="18"/>
                  </a:lnTo>
                  <a:lnTo>
                    <a:pt x="111" y="40"/>
                  </a:lnTo>
                  <a:lnTo>
                    <a:pt x="137" y="55"/>
                  </a:lnTo>
                  <a:lnTo>
                    <a:pt x="145" y="59"/>
                  </a:lnTo>
                  <a:lnTo>
                    <a:pt x="167" y="88"/>
                  </a:lnTo>
                  <a:lnTo>
                    <a:pt x="167" y="103"/>
                  </a:lnTo>
                  <a:lnTo>
                    <a:pt x="159" y="114"/>
                  </a:lnTo>
                  <a:lnTo>
                    <a:pt x="152" y="133"/>
                  </a:lnTo>
                  <a:lnTo>
                    <a:pt x="137" y="148"/>
                  </a:lnTo>
                  <a:lnTo>
                    <a:pt x="89" y="173"/>
                  </a:lnTo>
                  <a:lnTo>
                    <a:pt x="45" y="188"/>
                  </a:lnTo>
                  <a:lnTo>
                    <a:pt x="26" y="19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5" name="図形 164"/>
            <p:cNvSpPr>
              <a:spLocks/>
            </p:cNvSpPr>
            <p:nvPr/>
          </p:nvSpPr>
          <p:spPr bwMode="auto">
            <a:xfrm>
              <a:off x="16865" y="6028423"/>
              <a:ext cx="493698" cy="57911"/>
            </a:xfrm>
            <a:custGeom>
              <a:avLst/>
              <a:gdLst/>
              <a:ahLst/>
              <a:cxnLst>
                <a:cxn ang="0">
                  <a:pos x="189" y="19"/>
                </a:cxn>
                <a:cxn ang="0">
                  <a:pos x="100" y="22"/>
                </a:cxn>
                <a:cxn ang="0">
                  <a:pos x="100" y="26"/>
                </a:cxn>
                <a:cxn ang="0">
                  <a:pos x="0" y="0"/>
                </a:cxn>
                <a:cxn ang="0">
                  <a:pos x="96" y="34"/>
                </a:cxn>
                <a:cxn ang="0">
                  <a:pos x="96" y="37"/>
                </a:cxn>
                <a:cxn ang="0">
                  <a:pos x="0" y="11"/>
                </a:cxn>
                <a:cxn ang="0">
                  <a:pos x="0" y="19"/>
                </a:cxn>
                <a:cxn ang="0">
                  <a:pos x="96" y="37"/>
                </a:cxn>
                <a:cxn ang="0">
                  <a:pos x="89" y="41"/>
                </a:cxn>
                <a:cxn ang="0">
                  <a:pos x="96" y="41"/>
                </a:cxn>
                <a:cxn ang="0">
                  <a:pos x="104" y="26"/>
                </a:cxn>
                <a:cxn ang="0">
                  <a:pos x="189" y="22"/>
                </a:cxn>
                <a:cxn ang="0">
                  <a:pos x="226" y="22"/>
                </a:cxn>
                <a:cxn ang="0">
                  <a:pos x="255" y="26"/>
                </a:cxn>
                <a:cxn ang="0">
                  <a:pos x="311" y="41"/>
                </a:cxn>
                <a:cxn ang="0">
                  <a:pos x="322" y="41"/>
                </a:cxn>
                <a:cxn ang="0">
                  <a:pos x="266" y="26"/>
                </a:cxn>
                <a:cxn ang="0">
                  <a:pos x="229" y="19"/>
                </a:cxn>
                <a:cxn ang="0">
                  <a:pos x="189" y="19"/>
                </a:cxn>
              </a:cxnLst>
              <a:rect l="0" t="0" r="0" b="0"/>
              <a:pathLst>
                <a:path w="322" h="41">
                  <a:moveTo>
                    <a:pt x="189" y="19"/>
                  </a:moveTo>
                  <a:lnTo>
                    <a:pt x="100" y="22"/>
                  </a:lnTo>
                  <a:lnTo>
                    <a:pt x="100" y="26"/>
                  </a:lnTo>
                  <a:lnTo>
                    <a:pt x="0" y="0"/>
                  </a:lnTo>
                  <a:lnTo>
                    <a:pt x="96" y="34"/>
                  </a:lnTo>
                  <a:lnTo>
                    <a:pt x="96" y="37"/>
                  </a:lnTo>
                  <a:lnTo>
                    <a:pt x="0" y="11"/>
                  </a:lnTo>
                  <a:lnTo>
                    <a:pt x="0" y="19"/>
                  </a:lnTo>
                  <a:lnTo>
                    <a:pt x="96" y="37"/>
                  </a:lnTo>
                  <a:lnTo>
                    <a:pt x="89" y="41"/>
                  </a:lnTo>
                  <a:lnTo>
                    <a:pt x="96" y="41"/>
                  </a:lnTo>
                  <a:lnTo>
                    <a:pt x="104" y="26"/>
                  </a:lnTo>
                  <a:lnTo>
                    <a:pt x="189" y="22"/>
                  </a:lnTo>
                  <a:lnTo>
                    <a:pt x="226" y="22"/>
                  </a:lnTo>
                  <a:lnTo>
                    <a:pt x="255" y="26"/>
                  </a:lnTo>
                  <a:lnTo>
                    <a:pt x="311" y="41"/>
                  </a:lnTo>
                  <a:lnTo>
                    <a:pt x="322" y="41"/>
                  </a:lnTo>
                  <a:lnTo>
                    <a:pt x="266" y="26"/>
                  </a:lnTo>
                  <a:lnTo>
                    <a:pt x="229" y="19"/>
                  </a:lnTo>
                  <a:lnTo>
                    <a:pt x="189" y="19"/>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grpSp>
      <p:sp>
        <p:nvSpPr>
          <p:cNvPr id="2" name="図形 1"/>
          <p:cNvSpPr>
            <a:spLocks noGrp="1"/>
          </p:cNvSpPr>
          <p:nvPr>
            <p:ph type="ctrTitle"/>
          </p:nvPr>
        </p:nvSpPr>
        <p:spPr>
          <a:xfrm>
            <a:off x="642910" y="2214554"/>
            <a:ext cx="7772400" cy="1470025"/>
          </a:xfrm>
        </p:spPr>
        <p:txBody>
          <a:bodyPr/>
          <a:lstStyle/>
          <a:p>
            <a:r>
              <a:rPr kumimoji="1" lang="fr-FR" altLang="ja-JP" smtClean="0"/>
              <a:t>Modifiez le style du titre</a:t>
            </a:r>
            <a:endParaRPr kumimoji="1" lang="ja-JP" altLang="en-US"/>
          </a:p>
        </p:txBody>
      </p:sp>
      <p:sp>
        <p:nvSpPr>
          <p:cNvPr id="8" name="図形 7"/>
          <p:cNvSpPr>
            <a:spLocks noGrp="1"/>
          </p:cNvSpPr>
          <p:nvPr>
            <p:ph type="subTitle" idx="1"/>
          </p:nvPr>
        </p:nvSpPr>
        <p:spPr>
          <a:xfrm>
            <a:off x="642910" y="3699318"/>
            <a:ext cx="7772400" cy="900122"/>
          </a:xfrm>
        </p:spPr>
        <p:txBody>
          <a:bodyPr/>
          <a:lstStyle>
            <a:lvl1pPr marL="0" indent="0" algn="ctr">
              <a:buNone/>
              <a:defRPr baseline="0">
                <a:solidFill>
                  <a:schemeClr val="tx2">
                    <a:shade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fr-FR" altLang="ja-JP" smtClean="0"/>
              <a:t>Modifiez le style des sous-titres du masque</a:t>
            </a:r>
            <a:endParaRPr kumimoji="1" lang="ja-JP" altLang="en-US" dirty="0"/>
          </a:p>
        </p:txBody>
      </p:sp>
      <p:sp>
        <p:nvSpPr>
          <p:cNvPr id="12" name="図形 11"/>
          <p:cNvSpPr>
            <a:spLocks noGrp="1"/>
          </p:cNvSpPr>
          <p:nvPr>
            <p:ph type="dt" sz="half" idx="10"/>
          </p:nvPr>
        </p:nvSpPr>
        <p:spPr>
          <a:xfrm>
            <a:off x="4471200" y="6492874"/>
            <a:ext cx="1530000" cy="365125"/>
          </a:xfrm>
        </p:spPr>
        <p:txBody>
          <a:bodyPr/>
          <a:lstStyle/>
          <a:p>
            <a:fld id="{C5902DC5-03F6-4D16-9999-E48D507E752F}" type="datetime1">
              <a:rPr lang="fr-CA" smtClean="0"/>
              <a:t>2011-03-23</a:t>
            </a:fld>
            <a:endParaRPr lang="fr-CA"/>
          </a:p>
        </p:txBody>
      </p:sp>
      <p:sp>
        <p:nvSpPr>
          <p:cNvPr id="11" name="図形 10"/>
          <p:cNvSpPr>
            <a:spLocks noGrp="1"/>
          </p:cNvSpPr>
          <p:nvPr>
            <p:ph type="ftr" sz="quarter" idx="11"/>
          </p:nvPr>
        </p:nvSpPr>
        <p:spPr>
          <a:xfrm>
            <a:off x="6048000" y="6492875"/>
            <a:ext cx="2394000" cy="365125"/>
          </a:xfrm>
        </p:spPr>
        <p:txBody>
          <a:bodyPr/>
          <a:lstStyle/>
          <a:p>
            <a:r>
              <a:rPr lang="fr-CA" smtClean="0"/>
              <a:t>Collection en études féministes à la Bibliothèque de l’Université Laval</a:t>
            </a:r>
            <a:endParaRPr lang="fr-CA"/>
          </a:p>
        </p:txBody>
      </p:sp>
      <p:sp>
        <p:nvSpPr>
          <p:cNvPr id="18" name="図形 17"/>
          <p:cNvSpPr>
            <a:spLocks noGrp="1"/>
          </p:cNvSpPr>
          <p:nvPr>
            <p:ph type="sldNum" sz="quarter" idx="12"/>
          </p:nvPr>
        </p:nvSpPr>
        <p:spPr>
          <a:xfrm>
            <a:off x="8499632" y="6492875"/>
            <a:ext cx="644400" cy="365125"/>
          </a:xfrm>
        </p:spPr>
        <p:txBody>
          <a:bodyPr/>
          <a:lstStyle/>
          <a:p>
            <a:fld id="{5653D58C-4B39-4077-AFB0-425BBDDC4868}" type="slidenum">
              <a:rPr lang="fr-CA" smtClean="0"/>
              <a:t>‹N°›</a:t>
            </a:fld>
            <a:endParaRPr lang="fr-CA"/>
          </a:p>
        </p:txBody>
      </p:sp>
      <p:sp>
        <p:nvSpPr>
          <p:cNvPr id="10" name="図形 9"/>
          <p:cNvSpPr>
            <a:spLocks/>
          </p:cNvSpPr>
          <p:nvPr/>
        </p:nvSpPr>
        <p:spPr bwMode="auto">
          <a:xfrm>
            <a:off x="3929058" y="9"/>
            <a:ext cx="5214942" cy="3383004"/>
          </a:xfrm>
          <a:custGeom>
            <a:avLst/>
            <a:gdLst/>
            <a:ahLst/>
            <a:cxnLst>
              <a:cxn ang="0">
                <a:pos x="3574" y="25"/>
              </a:cxn>
              <a:cxn ang="0">
                <a:pos x="3628" y="83"/>
              </a:cxn>
              <a:cxn ang="0">
                <a:pos x="3611" y="121"/>
              </a:cxn>
              <a:cxn ang="0">
                <a:pos x="3278" y="166"/>
              </a:cxn>
              <a:cxn ang="0">
                <a:pos x="2987" y="220"/>
              </a:cxn>
              <a:cxn ang="0">
                <a:pos x="2896" y="274"/>
              </a:cxn>
              <a:cxn ang="0">
                <a:pos x="2887" y="320"/>
              </a:cxn>
              <a:cxn ang="0">
                <a:pos x="2987" y="374"/>
              </a:cxn>
              <a:cxn ang="0">
                <a:pos x="3407" y="403"/>
              </a:cxn>
              <a:cxn ang="0">
                <a:pos x="3732" y="399"/>
              </a:cxn>
              <a:cxn ang="0">
                <a:pos x="3607" y="2391"/>
              </a:cxn>
              <a:cxn ang="0">
                <a:pos x="3199" y="2262"/>
              </a:cxn>
              <a:cxn ang="0">
                <a:pos x="3041" y="2159"/>
              </a:cxn>
              <a:cxn ang="0">
                <a:pos x="2991" y="2050"/>
              </a:cxn>
              <a:cxn ang="0">
                <a:pos x="3000" y="1992"/>
              </a:cxn>
              <a:cxn ang="0">
                <a:pos x="3054" y="1905"/>
              </a:cxn>
              <a:cxn ang="0">
                <a:pos x="3158" y="1826"/>
              </a:cxn>
              <a:cxn ang="0">
                <a:pos x="3183" y="1768"/>
              </a:cxn>
              <a:cxn ang="0">
                <a:pos x="3158" y="1684"/>
              </a:cxn>
              <a:cxn ang="0">
                <a:pos x="3099" y="1576"/>
              </a:cxn>
              <a:cxn ang="0">
                <a:pos x="2950" y="1497"/>
              </a:cxn>
              <a:cxn ang="0">
                <a:pos x="2779" y="1439"/>
              </a:cxn>
              <a:cxn ang="0">
                <a:pos x="2679" y="1364"/>
              </a:cxn>
              <a:cxn ang="0">
                <a:pos x="2654" y="1281"/>
              </a:cxn>
              <a:cxn ang="0">
                <a:pos x="2667" y="1194"/>
              </a:cxn>
              <a:cxn ang="0">
                <a:pos x="2600" y="1106"/>
              </a:cxn>
              <a:cxn ang="0">
                <a:pos x="2459" y="1077"/>
              </a:cxn>
              <a:cxn ang="0">
                <a:pos x="2005" y="1119"/>
              </a:cxn>
              <a:cxn ang="0">
                <a:pos x="1835" y="1102"/>
              </a:cxn>
              <a:cxn ang="0">
                <a:pos x="1743" y="1052"/>
              </a:cxn>
              <a:cxn ang="0">
                <a:pos x="1689" y="957"/>
              </a:cxn>
              <a:cxn ang="0">
                <a:pos x="1697" y="840"/>
              </a:cxn>
              <a:cxn ang="0">
                <a:pos x="1689" y="736"/>
              </a:cxn>
              <a:cxn ang="0">
                <a:pos x="1627" y="690"/>
              </a:cxn>
              <a:cxn ang="0">
                <a:pos x="1544" y="690"/>
              </a:cxn>
              <a:cxn ang="0">
                <a:pos x="1460" y="665"/>
              </a:cxn>
              <a:cxn ang="0">
                <a:pos x="1423" y="620"/>
              </a:cxn>
              <a:cxn ang="0">
                <a:pos x="1323" y="607"/>
              </a:cxn>
              <a:cxn ang="0">
                <a:pos x="1281" y="624"/>
              </a:cxn>
              <a:cxn ang="0">
                <a:pos x="1161" y="599"/>
              </a:cxn>
              <a:cxn ang="0">
                <a:pos x="1003" y="553"/>
              </a:cxn>
              <a:cxn ang="0">
                <a:pos x="928" y="578"/>
              </a:cxn>
              <a:cxn ang="0">
                <a:pos x="865" y="653"/>
              </a:cxn>
              <a:cxn ang="0">
                <a:pos x="845" y="724"/>
              </a:cxn>
              <a:cxn ang="0">
                <a:pos x="853" y="844"/>
              </a:cxn>
              <a:cxn ang="0">
                <a:pos x="803" y="936"/>
              </a:cxn>
              <a:cxn ang="0">
                <a:pos x="608" y="1027"/>
              </a:cxn>
              <a:cxn ang="0">
                <a:pos x="458" y="1048"/>
              </a:cxn>
              <a:cxn ang="0">
                <a:pos x="325" y="982"/>
              </a:cxn>
              <a:cxn ang="0">
                <a:pos x="233" y="786"/>
              </a:cxn>
              <a:cxn ang="0">
                <a:pos x="229" y="674"/>
              </a:cxn>
              <a:cxn ang="0">
                <a:pos x="287" y="570"/>
              </a:cxn>
              <a:cxn ang="0">
                <a:pos x="316" y="487"/>
              </a:cxn>
              <a:cxn ang="0">
                <a:pos x="246" y="441"/>
              </a:cxn>
              <a:cxn ang="0">
                <a:pos x="146" y="370"/>
              </a:cxn>
              <a:cxn ang="0">
                <a:pos x="104" y="287"/>
              </a:cxn>
              <a:cxn ang="0">
                <a:pos x="133" y="208"/>
              </a:cxn>
              <a:cxn ang="0">
                <a:pos x="162" y="154"/>
              </a:cxn>
              <a:cxn ang="0">
                <a:pos x="133" y="112"/>
              </a:cxn>
              <a:cxn ang="0">
                <a:pos x="42" y="83"/>
              </a:cxn>
              <a:cxn ang="0">
                <a:pos x="0" y="29"/>
              </a:cxn>
              <a:cxn ang="0">
                <a:pos x="179" y="0"/>
              </a:cxn>
            </a:cxnLst>
            <a:rect l="0" t="0" r="0" b="0"/>
            <a:pathLst>
              <a:path w="3732" h="2421">
                <a:moveTo>
                  <a:pt x="179" y="0"/>
                </a:moveTo>
                <a:lnTo>
                  <a:pt x="3553" y="4"/>
                </a:lnTo>
                <a:lnTo>
                  <a:pt x="3574" y="25"/>
                </a:lnTo>
                <a:lnTo>
                  <a:pt x="3599" y="37"/>
                </a:lnTo>
                <a:lnTo>
                  <a:pt x="3624" y="58"/>
                </a:lnTo>
                <a:lnTo>
                  <a:pt x="3628" y="83"/>
                </a:lnTo>
                <a:lnTo>
                  <a:pt x="3628" y="96"/>
                </a:lnTo>
                <a:lnTo>
                  <a:pt x="3624" y="108"/>
                </a:lnTo>
                <a:lnTo>
                  <a:pt x="3611" y="121"/>
                </a:lnTo>
                <a:lnTo>
                  <a:pt x="3594" y="125"/>
                </a:lnTo>
                <a:lnTo>
                  <a:pt x="3528" y="150"/>
                </a:lnTo>
                <a:lnTo>
                  <a:pt x="3278" y="166"/>
                </a:lnTo>
                <a:lnTo>
                  <a:pt x="3099" y="191"/>
                </a:lnTo>
                <a:lnTo>
                  <a:pt x="3029" y="204"/>
                </a:lnTo>
                <a:lnTo>
                  <a:pt x="2987" y="220"/>
                </a:lnTo>
                <a:lnTo>
                  <a:pt x="2975" y="225"/>
                </a:lnTo>
                <a:lnTo>
                  <a:pt x="2933" y="245"/>
                </a:lnTo>
                <a:lnTo>
                  <a:pt x="2896" y="274"/>
                </a:lnTo>
                <a:lnTo>
                  <a:pt x="2887" y="291"/>
                </a:lnTo>
                <a:lnTo>
                  <a:pt x="2879" y="316"/>
                </a:lnTo>
                <a:lnTo>
                  <a:pt x="2887" y="320"/>
                </a:lnTo>
                <a:lnTo>
                  <a:pt x="2916" y="345"/>
                </a:lnTo>
                <a:lnTo>
                  <a:pt x="2945" y="362"/>
                </a:lnTo>
                <a:lnTo>
                  <a:pt x="2987" y="374"/>
                </a:lnTo>
                <a:lnTo>
                  <a:pt x="3045" y="387"/>
                </a:lnTo>
                <a:lnTo>
                  <a:pt x="3116" y="391"/>
                </a:lnTo>
                <a:lnTo>
                  <a:pt x="3407" y="403"/>
                </a:lnTo>
                <a:lnTo>
                  <a:pt x="3624" y="403"/>
                </a:lnTo>
                <a:lnTo>
                  <a:pt x="3694" y="403"/>
                </a:lnTo>
                <a:lnTo>
                  <a:pt x="3732" y="399"/>
                </a:lnTo>
                <a:lnTo>
                  <a:pt x="3732" y="1410"/>
                </a:lnTo>
                <a:lnTo>
                  <a:pt x="3732" y="2421"/>
                </a:lnTo>
                <a:lnTo>
                  <a:pt x="3607" y="2391"/>
                </a:lnTo>
                <a:lnTo>
                  <a:pt x="3482" y="2362"/>
                </a:lnTo>
                <a:lnTo>
                  <a:pt x="3336" y="2321"/>
                </a:lnTo>
                <a:lnTo>
                  <a:pt x="3199" y="2262"/>
                </a:lnTo>
                <a:lnTo>
                  <a:pt x="3137" y="2229"/>
                </a:lnTo>
                <a:lnTo>
                  <a:pt x="3087" y="2196"/>
                </a:lnTo>
                <a:lnTo>
                  <a:pt x="3041" y="2159"/>
                </a:lnTo>
                <a:lnTo>
                  <a:pt x="3012" y="2117"/>
                </a:lnTo>
                <a:lnTo>
                  <a:pt x="2991" y="2071"/>
                </a:lnTo>
                <a:lnTo>
                  <a:pt x="2991" y="2050"/>
                </a:lnTo>
                <a:lnTo>
                  <a:pt x="2991" y="2030"/>
                </a:lnTo>
                <a:lnTo>
                  <a:pt x="2991" y="2017"/>
                </a:lnTo>
                <a:lnTo>
                  <a:pt x="3000" y="1992"/>
                </a:lnTo>
                <a:lnTo>
                  <a:pt x="3004" y="1967"/>
                </a:lnTo>
                <a:lnTo>
                  <a:pt x="3020" y="1938"/>
                </a:lnTo>
                <a:lnTo>
                  <a:pt x="3054" y="1905"/>
                </a:lnTo>
                <a:lnTo>
                  <a:pt x="3095" y="1867"/>
                </a:lnTo>
                <a:lnTo>
                  <a:pt x="3149" y="1838"/>
                </a:lnTo>
                <a:lnTo>
                  <a:pt x="3158" y="1826"/>
                </a:lnTo>
                <a:lnTo>
                  <a:pt x="3178" y="1801"/>
                </a:lnTo>
                <a:lnTo>
                  <a:pt x="3183" y="1784"/>
                </a:lnTo>
                <a:lnTo>
                  <a:pt x="3183" y="1768"/>
                </a:lnTo>
                <a:lnTo>
                  <a:pt x="3183" y="1743"/>
                </a:lnTo>
                <a:lnTo>
                  <a:pt x="3170" y="1713"/>
                </a:lnTo>
                <a:lnTo>
                  <a:pt x="3158" y="1684"/>
                </a:lnTo>
                <a:lnTo>
                  <a:pt x="3149" y="1655"/>
                </a:lnTo>
                <a:lnTo>
                  <a:pt x="3124" y="1614"/>
                </a:lnTo>
                <a:lnTo>
                  <a:pt x="3099" y="1576"/>
                </a:lnTo>
                <a:lnTo>
                  <a:pt x="3062" y="1539"/>
                </a:lnTo>
                <a:lnTo>
                  <a:pt x="3012" y="1518"/>
                </a:lnTo>
                <a:lnTo>
                  <a:pt x="2950" y="1497"/>
                </a:lnTo>
                <a:lnTo>
                  <a:pt x="2896" y="1489"/>
                </a:lnTo>
                <a:lnTo>
                  <a:pt x="2837" y="1468"/>
                </a:lnTo>
                <a:lnTo>
                  <a:pt x="2779" y="1439"/>
                </a:lnTo>
                <a:lnTo>
                  <a:pt x="2721" y="1406"/>
                </a:lnTo>
                <a:lnTo>
                  <a:pt x="2696" y="1385"/>
                </a:lnTo>
                <a:lnTo>
                  <a:pt x="2679" y="1364"/>
                </a:lnTo>
                <a:lnTo>
                  <a:pt x="2667" y="1339"/>
                </a:lnTo>
                <a:lnTo>
                  <a:pt x="2654" y="1310"/>
                </a:lnTo>
                <a:lnTo>
                  <a:pt x="2654" y="1281"/>
                </a:lnTo>
                <a:lnTo>
                  <a:pt x="2667" y="1244"/>
                </a:lnTo>
                <a:lnTo>
                  <a:pt x="2667" y="1219"/>
                </a:lnTo>
                <a:lnTo>
                  <a:pt x="2667" y="1194"/>
                </a:lnTo>
                <a:lnTo>
                  <a:pt x="2654" y="1160"/>
                </a:lnTo>
                <a:lnTo>
                  <a:pt x="2638" y="1131"/>
                </a:lnTo>
                <a:lnTo>
                  <a:pt x="2600" y="1106"/>
                </a:lnTo>
                <a:lnTo>
                  <a:pt x="2554" y="1090"/>
                </a:lnTo>
                <a:lnTo>
                  <a:pt x="2480" y="1081"/>
                </a:lnTo>
                <a:lnTo>
                  <a:pt x="2459" y="1077"/>
                </a:lnTo>
                <a:lnTo>
                  <a:pt x="2380" y="1077"/>
                </a:lnTo>
                <a:lnTo>
                  <a:pt x="2230" y="1090"/>
                </a:lnTo>
                <a:lnTo>
                  <a:pt x="2005" y="1119"/>
                </a:lnTo>
                <a:lnTo>
                  <a:pt x="1947" y="1119"/>
                </a:lnTo>
                <a:lnTo>
                  <a:pt x="1893" y="1110"/>
                </a:lnTo>
                <a:lnTo>
                  <a:pt x="1835" y="1102"/>
                </a:lnTo>
                <a:lnTo>
                  <a:pt x="1797" y="1090"/>
                </a:lnTo>
                <a:lnTo>
                  <a:pt x="1768" y="1069"/>
                </a:lnTo>
                <a:lnTo>
                  <a:pt x="1743" y="1052"/>
                </a:lnTo>
                <a:lnTo>
                  <a:pt x="1718" y="1023"/>
                </a:lnTo>
                <a:lnTo>
                  <a:pt x="1702" y="994"/>
                </a:lnTo>
                <a:lnTo>
                  <a:pt x="1689" y="957"/>
                </a:lnTo>
                <a:lnTo>
                  <a:pt x="1685" y="915"/>
                </a:lnTo>
                <a:lnTo>
                  <a:pt x="1689" y="869"/>
                </a:lnTo>
                <a:lnTo>
                  <a:pt x="1697" y="840"/>
                </a:lnTo>
                <a:lnTo>
                  <a:pt x="1702" y="803"/>
                </a:lnTo>
                <a:lnTo>
                  <a:pt x="1697" y="774"/>
                </a:lnTo>
                <a:lnTo>
                  <a:pt x="1689" y="736"/>
                </a:lnTo>
                <a:lnTo>
                  <a:pt x="1668" y="707"/>
                </a:lnTo>
                <a:lnTo>
                  <a:pt x="1648" y="695"/>
                </a:lnTo>
                <a:lnTo>
                  <a:pt x="1627" y="690"/>
                </a:lnTo>
                <a:lnTo>
                  <a:pt x="1593" y="690"/>
                </a:lnTo>
                <a:lnTo>
                  <a:pt x="1560" y="690"/>
                </a:lnTo>
                <a:lnTo>
                  <a:pt x="1544" y="690"/>
                </a:lnTo>
                <a:lnTo>
                  <a:pt x="1502" y="682"/>
                </a:lnTo>
                <a:lnTo>
                  <a:pt x="1481" y="678"/>
                </a:lnTo>
                <a:lnTo>
                  <a:pt x="1460" y="665"/>
                </a:lnTo>
                <a:lnTo>
                  <a:pt x="1448" y="649"/>
                </a:lnTo>
                <a:lnTo>
                  <a:pt x="1435" y="624"/>
                </a:lnTo>
                <a:lnTo>
                  <a:pt x="1423" y="620"/>
                </a:lnTo>
                <a:lnTo>
                  <a:pt x="1385" y="607"/>
                </a:lnTo>
                <a:lnTo>
                  <a:pt x="1344" y="599"/>
                </a:lnTo>
                <a:lnTo>
                  <a:pt x="1323" y="607"/>
                </a:lnTo>
                <a:lnTo>
                  <a:pt x="1298" y="611"/>
                </a:lnTo>
                <a:lnTo>
                  <a:pt x="1294" y="620"/>
                </a:lnTo>
                <a:lnTo>
                  <a:pt x="1281" y="624"/>
                </a:lnTo>
                <a:lnTo>
                  <a:pt x="1252" y="632"/>
                </a:lnTo>
                <a:lnTo>
                  <a:pt x="1190" y="620"/>
                </a:lnTo>
                <a:lnTo>
                  <a:pt x="1161" y="599"/>
                </a:lnTo>
                <a:lnTo>
                  <a:pt x="1090" y="566"/>
                </a:lnTo>
                <a:lnTo>
                  <a:pt x="1044" y="553"/>
                </a:lnTo>
                <a:lnTo>
                  <a:pt x="1003" y="553"/>
                </a:lnTo>
                <a:lnTo>
                  <a:pt x="961" y="557"/>
                </a:lnTo>
                <a:lnTo>
                  <a:pt x="940" y="566"/>
                </a:lnTo>
                <a:lnTo>
                  <a:pt x="928" y="578"/>
                </a:lnTo>
                <a:lnTo>
                  <a:pt x="911" y="595"/>
                </a:lnTo>
                <a:lnTo>
                  <a:pt x="878" y="632"/>
                </a:lnTo>
                <a:lnTo>
                  <a:pt x="865" y="653"/>
                </a:lnTo>
                <a:lnTo>
                  <a:pt x="845" y="678"/>
                </a:lnTo>
                <a:lnTo>
                  <a:pt x="840" y="703"/>
                </a:lnTo>
                <a:lnTo>
                  <a:pt x="845" y="724"/>
                </a:lnTo>
                <a:lnTo>
                  <a:pt x="853" y="749"/>
                </a:lnTo>
                <a:lnTo>
                  <a:pt x="853" y="811"/>
                </a:lnTo>
                <a:lnTo>
                  <a:pt x="853" y="844"/>
                </a:lnTo>
                <a:lnTo>
                  <a:pt x="840" y="882"/>
                </a:lnTo>
                <a:lnTo>
                  <a:pt x="828" y="911"/>
                </a:lnTo>
                <a:lnTo>
                  <a:pt x="803" y="936"/>
                </a:lnTo>
                <a:lnTo>
                  <a:pt x="728" y="982"/>
                </a:lnTo>
                <a:lnTo>
                  <a:pt x="649" y="1019"/>
                </a:lnTo>
                <a:lnTo>
                  <a:pt x="608" y="1027"/>
                </a:lnTo>
                <a:lnTo>
                  <a:pt x="562" y="1040"/>
                </a:lnTo>
                <a:lnTo>
                  <a:pt x="508" y="1048"/>
                </a:lnTo>
                <a:lnTo>
                  <a:pt x="458" y="1048"/>
                </a:lnTo>
                <a:lnTo>
                  <a:pt x="412" y="1036"/>
                </a:lnTo>
                <a:lnTo>
                  <a:pt x="366" y="1011"/>
                </a:lnTo>
                <a:lnTo>
                  <a:pt x="325" y="982"/>
                </a:lnTo>
                <a:lnTo>
                  <a:pt x="287" y="936"/>
                </a:lnTo>
                <a:lnTo>
                  <a:pt x="258" y="869"/>
                </a:lnTo>
                <a:lnTo>
                  <a:pt x="233" y="786"/>
                </a:lnTo>
                <a:lnTo>
                  <a:pt x="229" y="761"/>
                </a:lnTo>
                <a:lnTo>
                  <a:pt x="221" y="707"/>
                </a:lnTo>
                <a:lnTo>
                  <a:pt x="229" y="674"/>
                </a:lnTo>
                <a:lnTo>
                  <a:pt x="241" y="636"/>
                </a:lnTo>
                <a:lnTo>
                  <a:pt x="258" y="599"/>
                </a:lnTo>
                <a:lnTo>
                  <a:pt x="287" y="570"/>
                </a:lnTo>
                <a:lnTo>
                  <a:pt x="300" y="553"/>
                </a:lnTo>
                <a:lnTo>
                  <a:pt x="316" y="512"/>
                </a:lnTo>
                <a:lnTo>
                  <a:pt x="316" y="487"/>
                </a:lnTo>
                <a:lnTo>
                  <a:pt x="304" y="470"/>
                </a:lnTo>
                <a:lnTo>
                  <a:pt x="287" y="453"/>
                </a:lnTo>
                <a:lnTo>
                  <a:pt x="246" y="441"/>
                </a:lnTo>
                <a:lnTo>
                  <a:pt x="208" y="416"/>
                </a:lnTo>
                <a:lnTo>
                  <a:pt x="179" y="403"/>
                </a:lnTo>
                <a:lnTo>
                  <a:pt x="146" y="370"/>
                </a:lnTo>
                <a:lnTo>
                  <a:pt x="117" y="333"/>
                </a:lnTo>
                <a:lnTo>
                  <a:pt x="108" y="308"/>
                </a:lnTo>
                <a:lnTo>
                  <a:pt x="104" y="287"/>
                </a:lnTo>
                <a:lnTo>
                  <a:pt x="108" y="262"/>
                </a:lnTo>
                <a:lnTo>
                  <a:pt x="117" y="233"/>
                </a:lnTo>
                <a:lnTo>
                  <a:pt x="133" y="208"/>
                </a:lnTo>
                <a:lnTo>
                  <a:pt x="158" y="179"/>
                </a:lnTo>
                <a:lnTo>
                  <a:pt x="162" y="166"/>
                </a:lnTo>
                <a:lnTo>
                  <a:pt x="162" y="154"/>
                </a:lnTo>
                <a:lnTo>
                  <a:pt x="158" y="141"/>
                </a:lnTo>
                <a:lnTo>
                  <a:pt x="150" y="125"/>
                </a:lnTo>
                <a:lnTo>
                  <a:pt x="133" y="112"/>
                </a:lnTo>
                <a:lnTo>
                  <a:pt x="104" y="100"/>
                </a:lnTo>
                <a:lnTo>
                  <a:pt x="54" y="96"/>
                </a:lnTo>
                <a:lnTo>
                  <a:pt x="42" y="83"/>
                </a:lnTo>
                <a:lnTo>
                  <a:pt x="13" y="58"/>
                </a:lnTo>
                <a:lnTo>
                  <a:pt x="8" y="46"/>
                </a:lnTo>
                <a:lnTo>
                  <a:pt x="0" y="29"/>
                </a:lnTo>
                <a:lnTo>
                  <a:pt x="13" y="17"/>
                </a:lnTo>
                <a:lnTo>
                  <a:pt x="33" y="4"/>
                </a:lnTo>
                <a:lnTo>
                  <a:pt x="179" y="0"/>
                </a:lnTo>
                <a:close/>
              </a:path>
            </a:pathLst>
          </a:custGeom>
          <a:solidFill>
            <a:srgbClr val="FFFFFF">
              <a:alpha val="2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ja-JP" altLang="en-US"/>
          </a:p>
        </p:txBody>
      </p:sp>
      <p:grpSp>
        <p:nvGrpSpPr>
          <p:cNvPr id="4" name="グループ化 12"/>
          <p:cNvGrpSpPr>
            <a:grpSpLocks/>
          </p:cNvGrpSpPr>
          <p:nvPr/>
        </p:nvGrpSpPr>
        <p:grpSpPr bwMode="auto">
          <a:xfrm>
            <a:off x="4000496" y="0"/>
            <a:ext cx="5143504" cy="2000240"/>
            <a:chOff x="2168" y="0"/>
            <a:chExt cx="3576" cy="1384"/>
          </a:xfrm>
        </p:grpSpPr>
        <p:sp>
          <p:nvSpPr>
            <p:cNvPr id="14" name="図形 13"/>
            <p:cNvSpPr>
              <a:spLocks/>
            </p:cNvSpPr>
            <p:nvPr/>
          </p:nvSpPr>
          <p:spPr bwMode="auto">
            <a:xfrm>
              <a:off x="5420" y="1044"/>
              <a:ext cx="324" cy="272"/>
            </a:xfrm>
            <a:custGeom>
              <a:avLst/>
              <a:gdLst/>
              <a:ahLst/>
              <a:cxnLst>
                <a:cxn ang="0">
                  <a:pos x="12" y="112"/>
                </a:cxn>
                <a:cxn ang="0">
                  <a:pos x="0" y="124"/>
                </a:cxn>
                <a:cxn ang="0">
                  <a:pos x="0" y="148"/>
                </a:cxn>
                <a:cxn ang="0">
                  <a:pos x="0" y="152"/>
                </a:cxn>
                <a:cxn ang="0">
                  <a:pos x="4" y="164"/>
                </a:cxn>
                <a:cxn ang="0">
                  <a:pos x="16" y="176"/>
                </a:cxn>
                <a:cxn ang="0">
                  <a:pos x="52" y="200"/>
                </a:cxn>
                <a:cxn ang="0">
                  <a:pos x="104" y="224"/>
                </a:cxn>
                <a:cxn ang="0">
                  <a:pos x="156" y="244"/>
                </a:cxn>
                <a:cxn ang="0">
                  <a:pos x="260" y="260"/>
                </a:cxn>
                <a:cxn ang="0">
                  <a:pos x="308" y="268"/>
                </a:cxn>
                <a:cxn ang="0">
                  <a:pos x="324" y="272"/>
                </a:cxn>
                <a:cxn ang="0">
                  <a:pos x="324" y="268"/>
                </a:cxn>
                <a:cxn ang="0">
                  <a:pos x="308" y="268"/>
                </a:cxn>
                <a:cxn ang="0">
                  <a:pos x="264" y="256"/>
                </a:cxn>
                <a:cxn ang="0">
                  <a:pos x="164" y="236"/>
                </a:cxn>
                <a:cxn ang="0">
                  <a:pos x="108" y="220"/>
                </a:cxn>
                <a:cxn ang="0">
                  <a:pos x="60" y="200"/>
                </a:cxn>
                <a:cxn ang="0">
                  <a:pos x="24" y="176"/>
                </a:cxn>
                <a:cxn ang="0">
                  <a:pos x="12" y="164"/>
                </a:cxn>
                <a:cxn ang="0">
                  <a:pos x="0" y="148"/>
                </a:cxn>
                <a:cxn ang="0">
                  <a:pos x="4" y="124"/>
                </a:cxn>
                <a:cxn ang="0">
                  <a:pos x="16" y="112"/>
                </a:cxn>
                <a:cxn ang="0">
                  <a:pos x="36" y="92"/>
                </a:cxn>
                <a:cxn ang="0">
                  <a:pos x="64" y="76"/>
                </a:cxn>
                <a:cxn ang="0">
                  <a:pos x="140" y="44"/>
                </a:cxn>
                <a:cxn ang="0">
                  <a:pos x="228" y="20"/>
                </a:cxn>
                <a:cxn ang="0">
                  <a:pos x="324" y="0"/>
                </a:cxn>
                <a:cxn ang="0">
                  <a:pos x="236" y="12"/>
                </a:cxn>
                <a:cxn ang="0">
                  <a:pos x="140" y="36"/>
                </a:cxn>
                <a:cxn ang="0">
                  <a:pos x="64" y="76"/>
                </a:cxn>
                <a:cxn ang="0">
                  <a:pos x="36" y="92"/>
                </a:cxn>
                <a:cxn ang="0">
                  <a:pos x="16" y="112"/>
                </a:cxn>
              </a:cxnLst>
              <a:rect l="0" t="0" r="0" b="0"/>
              <a:pathLst>
                <a:path w="324" h="272">
                  <a:moveTo>
                    <a:pt x="12" y="112"/>
                  </a:moveTo>
                  <a:lnTo>
                    <a:pt x="0" y="124"/>
                  </a:lnTo>
                  <a:lnTo>
                    <a:pt x="0" y="148"/>
                  </a:lnTo>
                  <a:lnTo>
                    <a:pt x="0" y="152"/>
                  </a:lnTo>
                  <a:lnTo>
                    <a:pt x="4" y="164"/>
                  </a:lnTo>
                  <a:lnTo>
                    <a:pt x="16" y="176"/>
                  </a:lnTo>
                  <a:lnTo>
                    <a:pt x="52" y="200"/>
                  </a:lnTo>
                  <a:lnTo>
                    <a:pt x="104" y="224"/>
                  </a:lnTo>
                  <a:lnTo>
                    <a:pt x="156" y="244"/>
                  </a:lnTo>
                  <a:lnTo>
                    <a:pt x="260" y="260"/>
                  </a:lnTo>
                  <a:lnTo>
                    <a:pt x="308" y="268"/>
                  </a:lnTo>
                  <a:lnTo>
                    <a:pt x="324" y="272"/>
                  </a:lnTo>
                  <a:lnTo>
                    <a:pt x="324" y="268"/>
                  </a:lnTo>
                  <a:lnTo>
                    <a:pt x="308" y="268"/>
                  </a:lnTo>
                  <a:lnTo>
                    <a:pt x="264" y="256"/>
                  </a:lnTo>
                  <a:lnTo>
                    <a:pt x="164" y="236"/>
                  </a:lnTo>
                  <a:lnTo>
                    <a:pt x="108" y="220"/>
                  </a:lnTo>
                  <a:lnTo>
                    <a:pt x="60" y="200"/>
                  </a:lnTo>
                  <a:lnTo>
                    <a:pt x="24" y="176"/>
                  </a:lnTo>
                  <a:lnTo>
                    <a:pt x="12" y="164"/>
                  </a:lnTo>
                  <a:lnTo>
                    <a:pt x="0" y="148"/>
                  </a:lnTo>
                  <a:lnTo>
                    <a:pt x="4" y="124"/>
                  </a:lnTo>
                  <a:lnTo>
                    <a:pt x="16" y="112"/>
                  </a:lnTo>
                  <a:lnTo>
                    <a:pt x="36" y="92"/>
                  </a:lnTo>
                  <a:lnTo>
                    <a:pt x="64" y="76"/>
                  </a:lnTo>
                  <a:lnTo>
                    <a:pt x="140" y="44"/>
                  </a:lnTo>
                  <a:lnTo>
                    <a:pt x="228" y="20"/>
                  </a:lnTo>
                  <a:lnTo>
                    <a:pt x="324" y="0"/>
                  </a:lnTo>
                  <a:lnTo>
                    <a:pt x="236" y="12"/>
                  </a:lnTo>
                  <a:lnTo>
                    <a:pt x="140" y="36"/>
                  </a:lnTo>
                  <a:lnTo>
                    <a:pt x="64" y="76"/>
                  </a:lnTo>
                  <a:lnTo>
                    <a:pt x="36" y="92"/>
                  </a:lnTo>
                  <a:lnTo>
                    <a:pt x="16" y="112"/>
                  </a:lnTo>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 name="図形 14"/>
            <p:cNvSpPr>
              <a:spLocks/>
            </p:cNvSpPr>
            <p:nvPr/>
          </p:nvSpPr>
          <p:spPr bwMode="auto">
            <a:xfrm>
              <a:off x="2328" y="0"/>
              <a:ext cx="296" cy="24"/>
            </a:xfrm>
            <a:custGeom>
              <a:avLst/>
              <a:gdLst/>
              <a:ahLst/>
              <a:cxnLst>
                <a:cxn ang="0">
                  <a:pos x="56" y="8"/>
                </a:cxn>
                <a:cxn ang="0">
                  <a:pos x="124" y="12"/>
                </a:cxn>
                <a:cxn ang="0">
                  <a:pos x="124" y="8"/>
                </a:cxn>
                <a:cxn ang="0">
                  <a:pos x="184" y="12"/>
                </a:cxn>
                <a:cxn ang="0">
                  <a:pos x="296" y="24"/>
                </a:cxn>
                <a:cxn ang="0">
                  <a:pos x="256" y="20"/>
                </a:cxn>
                <a:cxn ang="0">
                  <a:pos x="160" y="0"/>
                </a:cxn>
                <a:cxn ang="0">
                  <a:pos x="136" y="0"/>
                </a:cxn>
                <a:cxn ang="0">
                  <a:pos x="164" y="8"/>
                </a:cxn>
                <a:cxn ang="0">
                  <a:pos x="104" y="0"/>
                </a:cxn>
                <a:cxn ang="0">
                  <a:pos x="72" y="0"/>
                </a:cxn>
                <a:cxn ang="0">
                  <a:pos x="100" y="8"/>
                </a:cxn>
                <a:cxn ang="0">
                  <a:pos x="60" y="0"/>
                </a:cxn>
                <a:cxn ang="0">
                  <a:pos x="0" y="0"/>
                </a:cxn>
                <a:cxn ang="0">
                  <a:pos x="56" y="8"/>
                </a:cxn>
              </a:cxnLst>
              <a:rect l="0" t="0" r="0" b="0"/>
              <a:pathLst>
                <a:path w="296" h="24">
                  <a:moveTo>
                    <a:pt x="56" y="8"/>
                  </a:moveTo>
                  <a:lnTo>
                    <a:pt x="124" y="12"/>
                  </a:lnTo>
                  <a:lnTo>
                    <a:pt x="124" y="8"/>
                  </a:lnTo>
                  <a:lnTo>
                    <a:pt x="184" y="12"/>
                  </a:lnTo>
                  <a:lnTo>
                    <a:pt x="296" y="24"/>
                  </a:lnTo>
                  <a:lnTo>
                    <a:pt x="256" y="20"/>
                  </a:lnTo>
                  <a:lnTo>
                    <a:pt x="160" y="0"/>
                  </a:lnTo>
                  <a:lnTo>
                    <a:pt x="136" y="0"/>
                  </a:lnTo>
                  <a:lnTo>
                    <a:pt x="164" y="8"/>
                  </a:lnTo>
                  <a:lnTo>
                    <a:pt x="104" y="0"/>
                  </a:lnTo>
                  <a:lnTo>
                    <a:pt x="72" y="0"/>
                  </a:lnTo>
                  <a:lnTo>
                    <a:pt x="100" y="8"/>
                  </a:lnTo>
                  <a:lnTo>
                    <a:pt x="60" y="0"/>
                  </a:lnTo>
                  <a:lnTo>
                    <a:pt x="0" y="0"/>
                  </a:lnTo>
                  <a:lnTo>
                    <a:pt x="56"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 name="図形 15"/>
            <p:cNvSpPr>
              <a:spLocks/>
            </p:cNvSpPr>
            <p:nvPr/>
          </p:nvSpPr>
          <p:spPr bwMode="auto">
            <a:xfrm>
              <a:off x="2884" y="0"/>
              <a:ext cx="352" cy="168"/>
            </a:xfrm>
            <a:custGeom>
              <a:avLst/>
              <a:gdLst/>
              <a:ahLst/>
              <a:cxnLst>
                <a:cxn ang="0">
                  <a:pos x="176" y="132"/>
                </a:cxn>
                <a:cxn ang="0">
                  <a:pos x="316" y="164"/>
                </a:cxn>
                <a:cxn ang="0">
                  <a:pos x="316" y="156"/>
                </a:cxn>
                <a:cxn ang="0">
                  <a:pos x="352" y="168"/>
                </a:cxn>
                <a:cxn ang="0">
                  <a:pos x="352" y="164"/>
                </a:cxn>
                <a:cxn ang="0">
                  <a:pos x="312" y="152"/>
                </a:cxn>
                <a:cxn ang="0">
                  <a:pos x="220" y="128"/>
                </a:cxn>
                <a:cxn ang="0">
                  <a:pos x="172" y="108"/>
                </a:cxn>
                <a:cxn ang="0">
                  <a:pos x="128" y="84"/>
                </a:cxn>
                <a:cxn ang="0">
                  <a:pos x="92" y="56"/>
                </a:cxn>
                <a:cxn ang="0">
                  <a:pos x="80" y="36"/>
                </a:cxn>
                <a:cxn ang="0">
                  <a:pos x="76" y="20"/>
                </a:cxn>
                <a:cxn ang="0">
                  <a:pos x="80" y="0"/>
                </a:cxn>
                <a:cxn ang="0">
                  <a:pos x="76" y="0"/>
                </a:cxn>
                <a:cxn ang="0">
                  <a:pos x="68" y="20"/>
                </a:cxn>
                <a:cxn ang="0">
                  <a:pos x="80" y="44"/>
                </a:cxn>
                <a:cxn ang="0">
                  <a:pos x="92" y="60"/>
                </a:cxn>
                <a:cxn ang="0">
                  <a:pos x="128" y="92"/>
                </a:cxn>
                <a:cxn ang="0">
                  <a:pos x="176" y="120"/>
                </a:cxn>
                <a:cxn ang="0">
                  <a:pos x="236" y="140"/>
                </a:cxn>
                <a:cxn ang="0">
                  <a:pos x="176" y="128"/>
                </a:cxn>
                <a:cxn ang="0">
                  <a:pos x="104" y="104"/>
                </a:cxn>
                <a:cxn ang="0">
                  <a:pos x="52" y="84"/>
                </a:cxn>
                <a:cxn ang="0">
                  <a:pos x="20" y="60"/>
                </a:cxn>
                <a:cxn ang="0">
                  <a:pos x="8" y="44"/>
                </a:cxn>
                <a:cxn ang="0">
                  <a:pos x="0" y="24"/>
                </a:cxn>
                <a:cxn ang="0">
                  <a:pos x="8" y="20"/>
                </a:cxn>
                <a:cxn ang="0">
                  <a:pos x="12" y="0"/>
                </a:cxn>
                <a:cxn ang="0">
                  <a:pos x="8" y="0"/>
                </a:cxn>
                <a:cxn ang="0">
                  <a:pos x="0" y="12"/>
                </a:cxn>
                <a:cxn ang="0">
                  <a:pos x="0" y="24"/>
                </a:cxn>
                <a:cxn ang="0">
                  <a:pos x="0" y="44"/>
                </a:cxn>
                <a:cxn ang="0">
                  <a:pos x="12" y="60"/>
                </a:cxn>
                <a:cxn ang="0">
                  <a:pos x="52" y="84"/>
                </a:cxn>
                <a:cxn ang="0">
                  <a:pos x="100" y="108"/>
                </a:cxn>
                <a:cxn ang="0">
                  <a:pos x="176" y="132"/>
                </a:cxn>
              </a:cxnLst>
              <a:rect l="0" t="0" r="0" b="0"/>
              <a:pathLst>
                <a:path w="352" h="168">
                  <a:moveTo>
                    <a:pt x="176" y="132"/>
                  </a:moveTo>
                  <a:lnTo>
                    <a:pt x="316" y="164"/>
                  </a:lnTo>
                  <a:lnTo>
                    <a:pt x="316" y="156"/>
                  </a:lnTo>
                  <a:lnTo>
                    <a:pt x="352" y="168"/>
                  </a:lnTo>
                  <a:lnTo>
                    <a:pt x="352" y="164"/>
                  </a:lnTo>
                  <a:lnTo>
                    <a:pt x="312" y="152"/>
                  </a:lnTo>
                  <a:lnTo>
                    <a:pt x="220" y="128"/>
                  </a:lnTo>
                  <a:lnTo>
                    <a:pt x="172" y="108"/>
                  </a:lnTo>
                  <a:lnTo>
                    <a:pt x="128" y="84"/>
                  </a:lnTo>
                  <a:lnTo>
                    <a:pt x="92" y="56"/>
                  </a:lnTo>
                  <a:lnTo>
                    <a:pt x="80" y="36"/>
                  </a:lnTo>
                  <a:lnTo>
                    <a:pt x="76" y="20"/>
                  </a:lnTo>
                  <a:lnTo>
                    <a:pt x="80" y="0"/>
                  </a:lnTo>
                  <a:lnTo>
                    <a:pt x="76" y="0"/>
                  </a:lnTo>
                  <a:lnTo>
                    <a:pt x="68" y="20"/>
                  </a:lnTo>
                  <a:lnTo>
                    <a:pt x="80" y="44"/>
                  </a:lnTo>
                  <a:lnTo>
                    <a:pt x="92" y="60"/>
                  </a:lnTo>
                  <a:lnTo>
                    <a:pt x="128" y="92"/>
                  </a:lnTo>
                  <a:lnTo>
                    <a:pt x="176" y="120"/>
                  </a:lnTo>
                  <a:lnTo>
                    <a:pt x="236" y="140"/>
                  </a:lnTo>
                  <a:lnTo>
                    <a:pt x="176" y="128"/>
                  </a:lnTo>
                  <a:lnTo>
                    <a:pt x="104" y="104"/>
                  </a:lnTo>
                  <a:lnTo>
                    <a:pt x="52" y="84"/>
                  </a:lnTo>
                  <a:lnTo>
                    <a:pt x="20" y="60"/>
                  </a:lnTo>
                  <a:lnTo>
                    <a:pt x="8" y="44"/>
                  </a:lnTo>
                  <a:lnTo>
                    <a:pt x="0" y="24"/>
                  </a:lnTo>
                  <a:lnTo>
                    <a:pt x="8" y="20"/>
                  </a:lnTo>
                  <a:lnTo>
                    <a:pt x="12" y="0"/>
                  </a:lnTo>
                  <a:lnTo>
                    <a:pt x="8" y="0"/>
                  </a:lnTo>
                  <a:lnTo>
                    <a:pt x="0" y="12"/>
                  </a:lnTo>
                  <a:lnTo>
                    <a:pt x="0" y="24"/>
                  </a:lnTo>
                  <a:lnTo>
                    <a:pt x="0" y="44"/>
                  </a:lnTo>
                  <a:lnTo>
                    <a:pt x="12" y="60"/>
                  </a:lnTo>
                  <a:lnTo>
                    <a:pt x="52" y="84"/>
                  </a:lnTo>
                  <a:lnTo>
                    <a:pt x="100" y="108"/>
                  </a:lnTo>
                  <a:lnTo>
                    <a:pt x="176" y="13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7" name="図形 16"/>
            <p:cNvSpPr>
              <a:spLocks/>
            </p:cNvSpPr>
            <p:nvPr/>
          </p:nvSpPr>
          <p:spPr bwMode="auto">
            <a:xfrm>
              <a:off x="5504" y="1076"/>
              <a:ext cx="240" cy="216"/>
            </a:xfrm>
            <a:custGeom>
              <a:avLst/>
              <a:gdLst/>
              <a:ahLst/>
              <a:cxnLst>
                <a:cxn ang="0">
                  <a:pos x="0" y="128"/>
                </a:cxn>
                <a:cxn ang="0">
                  <a:pos x="20" y="144"/>
                </a:cxn>
                <a:cxn ang="0">
                  <a:pos x="48" y="164"/>
                </a:cxn>
                <a:cxn ang="0">
                  <a:pos x="80" y="180"/>
                </a:cxn>
                <a:cxn ang="0">
                  <a:pos x="116" y="192"/>
                </a:cxn>
                <a:cxn ang="0">
                  <a:pos x="188" y="204"/>
                </a:cxn>
                <a:cxn ang="0">
                  <a:pos x="240" y="216"/>
                </a:cxn>
                <a:cxn ang="0">
                  <a:pos x="240" y="212"/>
                </a:cxn>
                <a:cxn ang="0">
                  <a:pos x="188" y="204"/>
                </a:cxn>
                <a:cxn ang="0">
                  <a:pos x="116" y="188"/>
                </a:cxn>
                <a:cxn ang="0">
                  <a:pos x="48" y="164"/>
                </a:cxn>
                <a:cxn ang="0">
                  <a:pos x="24" y="144"/>
                </a:cxn>
                <a:cxn ang="0">
                  <a:pos x="8" y="128"/>
                </a:cxn>
                <a:cxn ang="0">
                  <a:pos x="8" y="96"/>
                </a:cxn>
                <a:cxn ang="0">
                  <a:pos x="20" y="72"/>
                </a:cxn>
                <a:cxn ang="0">
                  <a:pos x="32" y="68"/>
                </a:cxn>
                <a:cxn ang="0">
                  <a:pos x="72" y="44"/>
                </a:cxn>
                <a:cxn ang="0">
                  <a:pos x="144" y="16"/>
                </a:cxn>
                <a:cxn ang="0">
                  <a:pos x="240" y="0"/>
                </a:cxn>
                <a:cxn ang="0">
                  <a:pos x="144" y="16"/>
                </a:cxn>
                <a:cxn ang="0">
                  <a:pos x="72" y="44"/>
                </a:cxn>
                <a:cxn ang="0">
                  <a:pos x="32" y="60"/>
                </a:cxn>
                <a:cxn ang="0">
                  <a:pos x="12" y="72"/>
                </a:cxn>
                <a:cxn ang="0">
                  <a:pos x="0" y="96"/>
                </a:cxn>
                <a:cxn ang="0">
                  <a:pos x="0" y="116"/>
                </a:cxn>
                <a:cxn ang="0">
                  <a:pos x="0" y="128"/>
                </a:cxn>
              </a:cxnLst>
              <a:rect l="0" t="0" r="0" b="0"/>
              <a:pathLst>
                <a:path w="240" h="216">
                  <a:moveTo>
                    <a:pt x="0" y="128"/>
                  </a:moveTo>
                  <a:lnTo>
                    <a:pt x="20" y="144"/>
                  </a:lnTo>
                  <a:lnTo>
                    <a:pt x="48" y="164"/>
                  </a:lnTo>
                  <a:lnTo>
                    <a:pt x="80" y="180"/>
                  </a:lnTo>
                  <a:lnTo>
                    <a:pt x="116" y="192"/>
                  </a:lnTo>
                  <a:lnTo>
                    <a:pt x="188" y="204"/>
                  </a:lnTo>
                  <a:lnTo>
                    <a:pt x="240" y="216"/>
                  </a:lnTo>
                  <a:lnTo>
                    <a:pt x="240" y="212"/>
                  </a:lnTo>
                  <a:lnTo>
                    <a:pt x="188" y="204"/>
                  </a:lnTo>
                  <a:lnTo>
                    <a:pt x="116" y="188"/>
                  </a:lnTo>
                  <a:lnTo>
                    <a:pt x="48" y="164"/>
                  </a:lnTo>
                  <a:lnTo>
                    <a:pt x="24" y="144"/>
                  </a:lnTo>
                  <a:lnTo>
                    <a:pt x="8" y="128"/>
                  </a:lnTo>
                  <a:lnTo>
                    <a:pt x="8" y="96"/>
                  </a:lnTo>
                  <a:lnTo>
                    <a:pt x="20" y="72"/>
                  </a:lnTo>
                  <a:lnTo>
                    <a:pt x="32" y="68"/>
                  </a:lnTo>
                  <a:lnTo>
                    <a:pt x="72" y="44"/>
                  </a:lnTo>
                  <a:lnTo>
                    <a:pt x="144" y="16"/>
                  </a:lnTo>
                  <a:lnTo>
                    <a:pt x="240" y="0"/>
                  </a:lnTo>
                  <a:lnTo>
                    <a:pt x="144" y="16"/>
                  </a:lnTo>
                  <a:lnTo>
                    <a:pt x="72" y="44"/>
                  </a:lnTo>
                  <a:lnTo>
                    <a:pt x="32" y="60"/>
                  </a:lnTo>
                  <a:lnTo>
                    <a:pt x="12" y="72"/>
                  </a:lnTo>
                  <a:lnTo>
                    <a:pt x="0" y="96"/>
                  </a:lnTo>
                  <a:lnTo>
                    <a:pt x="0" y="116"/>
                  </a:lnTo>
                  <a:lnTo>
                    <a:pt x="0" y="12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9" name="図形 18"/>
            <p:cNvSpPr>
              <a:spLocks/>
            </p:cNvSpPr>
            <p:nvPr/>
          </p:nvSpPr>
          <p:spPr bwMode="auto">
            <a:xfrm>
              <a:off x="5740" y="1180"/>
              <a:ext cx="4" cy="36"/>
            </a:xfrm>
            <a:custGeom>
              <a:avLst/>
              <a:gdLst/>
              <a:ahLst/>
              <a:cxnLst>
                <a:cxn ang="0">
                  <a:pos x="4" y="36"/>
                </a:cxn>
                <a:cxn ang="0">
                  <a:pos x="4" y="24"/>
                </a:cxn>
                <a:cxn ang="0">
                  <a:pos x="4" y="12"/>
                </a:cxn>
                <a:cxn ang="0">
                  <a:pos x="4" y="0"/>
                </a:cxn>
                <a:cxn ang="0">
                  <a:pos x="0" y="4"/>
                </a:cxn>
                <a:cxn ang="0">
                  <a:pos x="0" y="24"/>
                </a:cxn>
                <a:cxn ang="0">
                  <a:pos x="4" y="36"/>
                </a:cxn>
              </a:cxnLst>
              <a:rect l="0" t="0" r="0" b="0"/>
              <a:pathLst>
                <a:path w="4" h="36">
                  <a:moveTo>
                    <a:pt x="4" y="36"/>
                  </a:moveTo>
                  <a:lnTo>
                    <a:pt x="4" y="24"/>
                  </a:lnTo>
                  <a:lnTo>
                    <a:pt x="4" y="12"/>
                  </a:lnTo>
                  <a:lnTo>
                    <a:pt x="4" y="0"/>
                  </a:lnTo>
                  <a:lnTo>
                    <a:pt x="0" y="4"/>
                  </a:lnTo>
                  <a:lnTo>
                    <a:pt x="0" y="24"/>
                  </a:lnTo>
                  <a:lnTo>
                    <a:pt x="4"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0" name="図形 19"/>
            <p:cNvSpPr>
              <a:spLocks/>
            </p:cNvSpPr>
            <p:nvPr/>
          </p:nvSpPr>
          <p:spPr bwMode="auto">
            <a:xfrm>
              <a:off x="5720" y="1160"/>
              <a:ext cx="24" cy="68"/>
            </a:xfrm>
            <a:custGeom>
              <a:avLst/>
              <a:gdLst/>
              <a:ahLst/>
              <a:cxnLst>
                <a:cxn ang="0">
                  <a:pos x="8" y="24"/>
                </a:cxn>
                <a:cxn ang="0">
                  <a:pos x="0" y="44"/>
                </a:cxn>
                <a:cxn ang="0">
                  <a:pos x="8" y="56"/>
                </a:cxn>
                <a:cxn ang="0">
                  <a:pos x="24" y="68"/>
                </a:cxn>
                <a:cxn ang="0">
                  <a:pos x="24" y="60"/>
                </a:cxn>
                <a:cxn ang="0">
                  <a:pos x="12" y="48"/>
                </a:cxn>
                <a:cxn ang="0">
                  <a:pos x="8" y="44"/>
                </a:cxn>
                <a:cxn ang="0">
                  <a:pos x="8" y="24"/>
                </a:cxn>
                <a:cxn ang="0">
                  <a:pos x="12" y="20"/>
                </a:cxn>
                <a:cxn ang="0">
                  <a:pos x="24" y="8"/>
                </a:cxn>
                <a:cxn ang="0">
                  <a:pos x="24" y="0"/>
                </a:cxn>
                <a:cxn ang="0">
                  <a:pos x="8" y="20"/>
                </a:cxn>
                <a:cxn ang="0">
                  <a:pos x="8" y="24"/>
                </a:cxn>
              </a:cxnLst>
              <a:rect l="0" t="0" r="0" b="0"/>
              <a:pathLst>
                <a:path w="24" h="68">
                  <a:moveTo>
                    <a:pt x="8" y="24"/>
                  </a:moveTo>
                  <a:lnTo>
                    <a:pt x="0" y="44"/>
                  </a:lnTo>
                  <a:lnTo>
                    <a:pt x="8" y="56"/>
                  </a:lnTo>
                  <a:lnTo>
                    <a:pt x="24" y="68"/>
                  </a:lnTo>
                  <a:lnTo>
                    <a:pt x="24" y="60"/>
                  </a:lnTo>
                  <a:lnTo>
                    <a:pt x="12" y="48"/>
                  </a:lnTo>
                  <a:lnTo>
                    <a:pt x="8" y="44"/>
                  </a:lnTo>
                  <a:lnTo>
                    <a:pt x="8" y="24"/>
                  </a:lnTo>
                  <a:lnTo>
                    <a:pt x="12" y="20"/>
                  </a:lnTo>
                  <a:lnTo>
                    <a:pt x="24" y="8"/>
                  </a:lnTo>
                  <a:lnTo>
                    <a:pt x="24" y="0"/>
                  </a:lnTo>
                  <a:lnTo>
                    <a:pt x="8" y="20"/>
                  </a:lnTo>
                  <a:lnTo>
                    <a:pt x="8" y="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1" name="図形 20"/>
            <p:cNvSpPr>
              <a:spLocks/>
            </p:cNvSpPr>
            <p:nvPr/>
          </p:nvSpPr>
          <p:spPr bwMode="auto">
            <a:xfrm>
              <a:off x="5656" y="1120"/>
              <a:ext cx="88" cy="132"/>
            </a:xfrm>
            <a:custGeom>
              <a:avLst/>
              <a:gdLst/>
              <a:ahLst/>
              <a:cxnLst>
                <a:cxn ang="0">
                  <a:pos x="0" y="72"/>
                </a:cxn>
                <a:cxn ang="0">
                  <a:pos x="12" y="96"/>
                </a:cxn>
                <a:cxn ang="0">
                  <a:pos x="28" y="112"/>
                </a:cxn>
                <a:cxn ang="0">
                  <a:pos x="60" y="124"/>
                </a:cxn>
                <a:cxn ang="0">
                  <a:pos x="88" y="132"/>
                </a:cxn>
                <a:cxn ang="0">
                  <a:pos x="60" y="120"/>
                </a:cxn>
                <a:cxn ang="0">
                  <a:pos x="36" y="108"/>
                </a:cxn>
                <a:cxn ang="0">
                  <a:pos x="16" y="88"/>
                </a:cxn>
                <a:cxn ang="0">
                  <a:pos x="4" y="72"/>
                </a:cxn>
                <a:cxn ang="0">
                  <a:pos x="4" y="60"/>
                </a:cxn>
                <a:cxn ang="0">
                  <a:pos x="12" y="48"/>
                </a:cxn>
                <a:cxn ang="0">
                  <a:pos x="24" y="36"/>
                </a:cxn>
                <a:cxn ang="0">
                  <a:pos x="48" y="16"/>
                </a:cxn>
                <a:cxn ang="0">
                  <a:pos x="88" y="4"/>
                </a:cxn>
                <a:cxn ang="0">
                  <a:pos x="88" y="0"/>
                </a:cxn>
                <a:cxn ang="0">
                  <a:pos x="48" y="16"/>
                </a:cxn>
                <a:cxn ang="0">
                  <a:pos x="16" y="36"/>
                </a:cxn>
                <a:cxn ang="0">
                  <a:pos x="12" y="48"/>
                </a:cxn>
                <a:cxn ang="0">
                  <a:pos x="4" y="52"/>
                </a:cxn>
                <a:cxn ang="0">
                  <a:pos x="0" y="72"/>
                </a:cxn>
              </a:cxnLst>
              <a:rect l="0" t="0" r="0" b="0"/>
              <a:pathLst>
                <a:path w="88" h="132">
                  <a:moveTo>
                    <a:pt x="0" y="72"/>
                  </a:moveTo>
                  <a:lnTo>
                    <a:pt x="12" y="96"/>
                  </a:lnTo>
                  <a:lnTo>
                    <a:pt x="28" y="112"/>
                  </a:lnTo>
                  <a:lnTo>
                    <a:pt x="60" y="124"/>
                  </a:lnTo>
                  <a:lnTo>
                    <a:pt x="88" y="132"/>
                  </a:lnTo>
                  <a:lnTo>
                    <a:pt x="60" y="120"/>
                  </a:lnTo>
                  <a:lnTo>
                    <a:pt x="36" y="108"/>
                  </a:lnTo>
                  <a:lnTo>
                    <a:pt x="16" y="88"/>
                  </a:lnTo>
                  <a:lnTo>
                    <a:pt x="4" y="72"/>
                  </a:lnTo>
                  <a:lnTo>
                    <a:pt x="4" y="60"/>
                  </a:lnTo>
                  <a:lnTo>
                    <a:pt x="12" y="48"/>
                  </a:lnTo>
                  <a:lnTo>
                    <a:pt x="24" y="36"/>
                  </a:lnTo>
                  <a:lnTo>
                    <a:pt x="48" y="16"/>
                  </a:lnTo>
                  <a:lnTo>
                    <a:pt x="88" y="4"/>
                  </a:lnTo>
                  <a:lnTo>
                    <a:pt x="88" y="0"/>
                  </a:lnTo>
                  <a:lnTo>
                    <a:pt x="48" y="16"/>
                  </a:lnTo>
                  <a:lnTo>
                    <a:pt x="16" y="36"/>
                  </a:lnTo>
                  <a:lnTo>
                    <a:pt x="12" y="48"/>
                  </a:lnTo>
                  <a:lnTo>
                    <a:pt x="4" y="52"/>
                  </a:lnTo>
                  <a:lnTo>
                    <a:pt x="0" y="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2" name="図形 21"/>
            <p:cNvSpPr>
              <a:spLocks/>
            </p:cNvSpPr>
            <p:nvPr/>
          </p:nvSpPr>
          <p:spPr bwMode="auto">
            <a:xfrm>
              <a:off x="5672" y="32"/>
              <a:ext cx="72" cy="72"/>
            </a:xfrm>
            <a:custGeom>
              <a:avLst/>
              <a:gdLst/>
              <a:ahLst/>
              <a:cxnLst>
                <a:cxn ang="0">
                  <a:pos x="0" y="36"/>
                </a:cxn>
                <a:cxn ang="0">
                  <a:pos x="0" y="48"/>
                </a:cxn>
                <a:cxn ang="0">
                  <a:pos x="12" y="60"/>
                </a:cxn>
                <a:cxn ang="0">
                  <a:pos x="32" y="64"/>
                </a:cxn>
                <a:cxn ang="0">
                  <a:pos x="72" y="72"/>
                </a:cxn>
                <a:cxn ang="0">
                  <a:pos x="32" y="60"/>
                </a:cxn>
                <a:cxn ang="0">
                  <a:pos x="8" y="48"/>
                </a:cxn>
                <a:cxn ang="0">
                  <a:pos x="0" y="36"/>
                </a:cxn>
                <a:cxn ang="0">
                  <a:pos x="20" y="24"/>
                </a:cxn>
                <a:cxn ang="0">
                  <a:pos x="44" y="12"/>
                </a:cxn>
                <a:cxn ang="0">
                  <a:pos x="72" y="4"/>
                </a:cxn>
                <a:cxn ang="0">
                  <a:pos x="72" y="0"/>
                </a:cxn>
                <a:cxn ang="0">
                  <a:pos x="36" y="12"/>
                </a:cxn>
                <a:cxn ang="0">
                  <a:pos x="12" y="16"/>
                </a:cxn>
                <a:cxn ang="0">
                  <a:pos x="0" y="36"/>
                </a:cxn>
              </a:cxnLst>
              <a:rect l="0" t="0" r="0" b="0"/>
              <a:pathLst>
                <a:path w="72" h="72">
                  <a:moveTo>
                    <a:pt x="0" y="36"/>
                  </a:moveTo>
                  <a:lnTo>
                    <a:pt x="0" y="48"/>
                  </a:lnTo>
                  <a:lnTo>
                    <a:pt x="12" y="60"/>
                  </a:lnTo>
                  <a:lnTo>
                    <a:pt x="32" y="64"/>
                  </a:lnTo>
                  <a:lnTo>
                    <a:pt x="72" y="72"/>
                  </a:lnTo>
                  <a:lnTo>
                    <a:pt x="32" y="60"/>
                  </a:lnTo>
                  <a:lnTo>
                    <a:pt x="8" y="48"/>
                  </a:lnTo>
                  <a:lnTo>
                    <a:pt x="0" y="36"/>
                  </a:lnTo>
                  <a:lnTo>
                    <a:pt x="20" y="24"/>
                  </a:lnTo>
                  <a:lnTo>
                    <a:pt x="44" y="12"/>
                  </a:lnTo>
                  <a:lnTo>
                    <a:pt x="72" y="4"/>
                  </a:lnTo>
                  <a:lnTo>
                    <a:pt x="72" y="0"/>
                  </a:lnTo>
                  <a:lnTo>
                    <a:pt x="36" y="12"/>
                  </a:lnTo>
                  <a:lnTo>
                    <a:pt x="12" y="16"/>
                  </a:lnTo>
                  <a:lnTo>
                    <a:pt x="0"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3" name="図形 22"/>
            <p:cNvSpPr>
              <a:spLocks/>
            </p:cNvSpPr>
            <p:nvPr/>
          </p:nvSpPr>
          <p:spPr bwMode="auto">
            <a:xfrm>
              <a:off x="5600" y="0"/>
              <a:ext cx="144" cy="128"/>
            </a:xfrm>
            <a:custGeom>
              <a:avLst/>
              <a:gdLst/>
              <a:ahLst/>
              <a:cxnLst>
                <a:cxn ang="0">
                  <a:pos x="128" y="0"/>
                </a:cxn>
                <a:cxn ang="0">
                  <a:pos x="84" y="8"/>
                </a:cxn>
                <a:cxn ang="0">
                  <a:pos x="56" y="12"/>
                </a:cxn>
                <a:cxn ang="0">
                  <a:pos x="20" y="32"/>
                </a:cxn>
                <a:cxn ang="0">
                  <a:pos x="8" y="48"/>
                </a:cxn>
                <a:cxn ang="0">
                  <a:pos x="0" y="60"/>
                </a:cxn>
                <a:cxn ang="0">
                  <a:pos x="8" y="72"/>
                </a:cxn>
                <a:cxn ang="0">
                  <a:pos x="20" y="92"/>
                </a:cxn>
                <a:cxn ang="0">
                  <a:pos x="56" y="108"/>
                </a:cxn>
                <a:cxn ang="0">
                  <a:pos x="104" y="120"/>
                </a:cxn>
                <a:cxn ang="0">
                  <a:pos x="144" y="128"/>
                </a:cxn>
                <a:cxn ang="0">
                  <a:pos x="108" y="116"/>
                </a:cxn>
                <a:cxn ang="0">
                  <a:pos x="60" y="104"/>
                </a:cxn>
                <a:cxn ang="0">
                  <a:pos x="20" y="84"/>
                </a:cxn>
                <a:cxn ang="0">
                  <a:pos x="12" y="72"/>
                </a:cxn>
                <a:cxn ang="0">
                  <a:pos x="8" y="60"/>
                </a:cxn>
                <a:cxn ang="0">
                  <a:pos x="12" y="56"/>
                </a:cxn>
                <a:cxn ang="0">
                  <a:pos x="24" y="36"/>
                </a:cxn>
                <a:cxn ang="0">
                  <a:pos x="44" y="24"/>
                </a:cxn>
                <a:cxn ang="0">
                  <a:pos x="68" y="20"/>
                </a:cxn>
                <a:cxn ang="0">
                  <a:pos x="104" y="8"/>
                </a:cxn>
                <a:cxn ang="0">
                  <a:pos x="144" y="8"/>
                </a:cxn>
                <a:cxn ang="0">
                  <a:pos x="144" y="0"/>
                </a:cxn>
                <a:cxn ang="0">
                  <a:pos x="128" y="0"/>
                </a:cxn>
              </a:cxnLst>
              <a:rect l="0" t="0" r="0" b="0"/>
              <a:pathLst>
                <a:path w="144" h="128">
                  <a:moveTo>
                    <a:pt x="128" y="0"/>
                  </a:moveTo>
                  <a:lnTo>
                    <a:pt x="84" y="8"/>
                  </a:lnTo>
                  <a:lnTo>
                    <a:pt x="56" y="12"/>
                  </a:lnTo>
                  <a:lnTo>
                    <a:pt x="20" y="32"/>
                  </a:lnTo>
                  <a:lnTo>
                    <a:pt x="8" y="48"/>
                  </a:lnTo>
                  <a:lnTo>
                    <a:pt x="0" y="60"/>
                  </a:lnTo>
                  <a:lnTo>
                    <a:pt x="8" y="72"/>
                  </a:lnTo>
                  <a:lnTo>
                    <a:pt x="20" y="92"/>
                  </a:lnTo>
                  <a:lnTo>
                    <a:pt x="56" y="108"/>
                  </a:lnTo>
                  <a:lnTo>
                    <a:pt x="104" y="120"/>
                  </a:lnTo>
                  <a:lnTo>
                    <a:pt x="144" y="128"/>
                  </a:lnTo>
                  <a:lnTo>
                    <a:pt x="108" y="116"/>
                  </a:lnTo>
                  <a:lnTo>
                    <a:pt x="60" y="104"/>
                  </a:lnTo>
                  <a:lnTo>
                    <a:pt x="20" y="84"/>
                  </a:lnTo>
                  <a:lnTo>
                    <a:pt x="12" y="72"/>
                  </a:lnTo>
                  <a:lnTo>
                    <a:pt x="8" y="60"/>
                  </a:lnTo>
                  <a:lnTo>
                    <a:pt x="12" y="56"/>
                  </a:lnTo>
                  <a:lnTo>
                    <a:pt x="24" y="36"/>
                  </a:lnTo>
                  <a:lnTo>
                    <a:pt x="44" y="24"/>
                  </a:lnTo>
                  <a:lnTo>
                    <a:pt x="68" y="20"/>
                  </a:lnTo>
                  <a:lnTo>
                    <a:pt x="104" y="8"/>
                  </a:lnTo>
                  <a:lnTo>
                    <a:pt x="144" y="8"/>
                  </a:lnTo>
                  <a:lnTo>
                    <a:pt x="144" y="0"/>
                  </a:lnTo>
                  <a:lnTo>
                    <a:pt x="12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4" name="図形 23"/>
            <p:cNvSpPr>
              <a:spLocks/>
            </p:cNvSpPr>
            <p:nvPr/>
          </p:nvSpPr>
          <p:spPr bwMode="auto">
            <a:xfrm>
              <a:off x="2168" y="0"/>
              <a:ext cx="3576" cy="1384"/>
            </a:xfrm>
            <a:custGeom>
              <a:avLst/>
              <a:gdLst/>
              <a:ahLst/>
              <a:cxnLst>
                <a:cxn ang="0">
                  <a:pos x="3504" y="152"/>
                </a:cxn>
                <a:cxn ang="0">
                  <a:pos x="3316" y="116"/>
                </a:cxn>
                <a:cxn ang="0">
                  <a:pos x="3196" y="68"/>
                </a:cxn>
                <a:cxn ang="0">
                  <a:pos x="3148" y="20"/>
                </a:cxn>
                <a:cxn ang="0">
                  <a:pos x="2960" y="32"/>
                </a:cxn>
                <a:cxn ang="0">
                  <a:pos x="2956" y="96"/>
                </a:cxn>
                <a:cxn ang="0">
                  <a:pos x="2860" y="56"/>
                </a:cxn>
                <a:cxn ang="0">
                  <a:pos x="2872" y="96"/>
                </a:cxn>
                <a:cxn ang="0">
                  <a:pos x="3020" y="164"/>
                </a:cxn>
                <a:cxn ang="0">
                  <a:pos x="3100" y="180"/>
                </a:cxn>
                <a:cxn ang="0">
                  <a:pos x="2824" y="140"/>
                </a:cxn>
                <a:cxn ang="0">
                  <a:pos x="2796" y="156"/>
                </a:cxn>
                <a:cxn ang="0">
                  <a:pos x="2472" y="60"/>
                </a:cxn>
                <a:cxn ang="0">
                  <a:pos x="2500" y="212"/>
                </a:cxn>
                <a:cxn ang="0">
                  <a:pos x="2508" y="156"/>
                </a:cxn>
                <a:cxn ang="0">
                  <a:pos x="2364" y="108"/>
                </a:cxn>
                <a:cxn ang="0">
                  <a:pos x="2004" y="72"/>
                </a:cxn>
                <a:cxn ang="0">
                  <a:pos x="1800" y="20"/>
                </a:cxn>
                <a:cxn ang="0">
                  <a:pos x="1980" y="116"/>
                </a:cxn>
                <a:cxn ang="0">
                  <a:pos x="1636" y="92"/>
                </a:cxn>
                <a:cxn ang="0">
                  <a:pos x="1396" y="32"/>
                </a:cxn>
                <a:cxn ang="0">
                  <a:pos x="1324" y="20"/>
                </a:cxn>
                <a:cxn ang="0">
                  <a:pos x="1248" y="0"/>
                </a:cxn>
                <a:cxn ang="0">
                  <a:pos x="1184" y="0"/>
                </a:cxn>
                <a:cxn ang="0">
                  <a:pos x="1112" y="0"/>
                </a:cxn>
                <a:cxn ang="0">
                  <a:pos x="928" y="0"/>
                </a:cxn>
                <a:cxn ang="0">
                  <a:pos x="844" y="0"/>
                </a:cxn>
                <a:cxn ang="0">
                  <a:pos x="904" y="164"/>
                </a:cxn>
                <a:cxn ang="0">
                  <a:pos x="692" y="116"/>
                </a:cxn>
                <a:cxn ang="0">
                  <a:pos x="592" y="116"/>
                </a:cxn>
                <a:cxn ang="0">
                  <a:pos x="232" y="36"/>
                </a:cxn>
                <a:cxn ang="0">
                  <a:pos x="112" y="72"/>
                </a:cxn>
                <a:cxn ang="0">
                  <a:pos x="892" y="156"/>
                </a:cxn>
                <a:cxn ang="0">
                  <a:pos x="1412" y="428"/>
                </a:cxn>
                <a:cxn ang="0">
                  <a:pos x="2176" y="500"/>
                </a:cxn>
                <a:cxn ang="0">
                  <a:pos x="2636" y="720"/>
                </a:cxn>
                <a:cxn ang="0">
                  <a:pos x="2564" y="1124"/>
                </a:cxn>
                <a:cxn ang="0">
                  <a:pos x="3288" y="1352"/>
                </a:cxn>
                <a:cxn ang="0">
                  <a:pos x="2900" y="1040"/>
                </a:cxn>
                <a:cxn ang="0">
                  <a:pos x="2912" y="808"/>
                </a:cxn>
                <a:cxn ang="0">
                  <a:pos x="2796" y="1136"/>
                </a:cxn>
                <a:cxn ang="0">
                  <a:pos x="2864" y="1168"/>
                </a:cxn>
                <a:cxn ang="0">
                  <a:pos x="3396" y="888"/>
                </a:cxn>
                <a:cxn ang="0">
                  <a:pos x="2544" y="628"/>
                </a:cxn>
                <a:cxn ang="0">
                  <a:pos x="3008" y="400"/>
                </a:cxn>
                <a:cxn ang="0">
                  <a:pos x="2780" y="760"/>
                </a:cxn>
                <a:cxn ang="0">
                  <a:pos x="3124" y="1052"/>
                </a:cxn>
                <a:cxn ang="0">
                  <a:pos x="3552" y="1348"/>
                </a:cxn>
                <a:cxn ang="0">
                  <a:pos x="3428" y="1016"/>
                </a:cxn>
                <a:cxn ang="0">
                  <a:pos x="3536" y="852"/>
                </a:cxn>
                <a:cxn ang="0">
                  <a:pos x="2840" y="564"/>
                </a:cxn>
                <a:cxn ang="0">
                  <a:pos x="3160" y="772"/>
                </a:cxn>
                <a:cxn ang="0">
                  <a:pos x="3348" y="648"/>
                </a:cxn>
                <a:cxn ang="0">
                  <a:pos x="3360" y="672"/>
                </a:cxn>
                <a:cxn ang="0">
                  <a:pos x="3172" y="532"/>
                </a:cxn>
                <a:cxn ang="0">
                  <a:pos x="3088" y="636"/>
                </a:cxn>
                <a:cxn ang="0">
                  <a:pos x="3084" y="556"/>
                </a:cxn>
                <a:cxn ang="0">
                  <a:pos x="3144" y="708"/>
                </a:cxn>
                <a:cxn ang="0">
                  <a:pos x="2992" y="544"/>
                </a:cxn>
                <a:cxn ang="0">
                  <a:pos x="3432" y="392"/>
                </a:cxn>
                <a:cxn ang="0">
                  <a:pos x="3220" y="168"/>
                </a:cxn>
              </a:cxnLst>
              <a:rect l="0" t="0" r="0" b="0"/>
              <a:pathLst>
                <a:path w="3576" h="1384">
                  <a:moveTo>
                    <a:pt x="3360" y="84"/>
                  </a:moveTo>
                  <a:lnTo>
                    <a:pt x="3356" y="72"/>
                  </a:lnTo>
                  <a:lnTo>
                    <a:pt x="3356" y="60"/>
                  </a:lnTo>
                  <a:lnTo>
                    <a:pt x="3360" y="56"/>
                  </a:lnTo>
                  <a:lnTo>
                    <a:pt x="3380" y="36"/>
                  </a:lnTo>
                  <a:lnTo>
                    <a:pt x="3416" y="20"/>
                  </a:lnTo>
                  <a:lnTo>
                    <a:pt x="3480" y="0"/>
                  </a:lnTo>
                  <a:lnTo>
                    <a:pt x="3452" y="0"/>
                  </a:lnTo>
                  <a:lnTo>
                    <a:pt x="3396" y="20"/>
                  </a:lnTo>
                  <a:lnTo>
                    <a:pt x="3368" y="36"/>
                  </a:lnTo>
                  <a:lnTo>
                    <a:pt x="3356" y="56"/>
                  </a:lnTo>
                  <a:lnTo>
                    <a:pt x="3356" y="60"/>
                  </a:lnTo>
                  <a:lnTo>
                    <a:pt x="3356" y="72"/>
                  </a:lnTo>
                  <a:lnTo>
                    <a:pt x="3356" y="84"/>
                  </a:lnTo>
                  <a:lnTo>
                    <a:pt x="3372" y="96"/>
                  </a:lnTo>
                  <a:lnTo>
                    <a:pt x="3392" y="108"/>
                  </a:lnTo>
                  <a:lnTo>
                    <a:pt x="3440" y="128"/>
                  </a:lnTo>
                  <a:lnTo>
                    <a:pt x="3528" y="144"/>
                  </a:lnTo>
                  <a:lnTo>
                    <a:pt x="3504" y="152"/>
                  </a:lnTo>
                  <a:lnTo>
                    <a:pt x="3504" y="144"/>
                  </a:lnTo>
                  <a:lnTo>
                    <a:pt x="3476" y="144"/>
                  </a:lnTo>
                  <a:lnTo>
                    <a:pt x="3404" y="132"/>
                  </a:lnTo>
                  <a:lnTo>
                    <a:pt x="3332" y="116"/>
                  </a:lnTo>
                  <a:lnTo>
                    <a:pt x="3300" y="96"/>
                  </a:lnTo>
                  <a:lnTo>
                    <a:pt x="3276" y="80"/>
                  </a:lnTo>
                  <a:lnTo>
                    <a:pt x="3268" y="68"/>
                  </a:lnTo>
                  <a:lnTo>
                    <a:pt x="3268" y="48"/>
                  </a:lnTo>
                  <a:lnTo>
                    <a:pt x="3280" y="32"/>
                  </a:lnTo>
                  <a:lnTo>
                    <a:pt x="3300" y="20"/>
                  </a:lnTo>
                  <a:lnTo>
                    <a:pt x="3336" y="0"/>
                  </a:lnTo>
                  <a:lnTo>
                    <a:pt x="3316" y="0"/>
                  </a:lnTo>
                  <a:lnTo>
                    <a:pt x="3288" y="20"/>
                  </a:lnTo>
                  <a:lnTo>
                    <a:pt x="3276" y="32"/>
                  </a:lnTo>
                  <a:lnTo>
                    <a:pt x="3264" y="48"/>
                  </a:lnTo>
                  <a:lnTo>
                    <a:pt x="3264" y="68"/>
                  </a:lnTo>
                  <a:lnTo>
                    <a:pt x="3276" y="84"/>
                  </a:lnTo>
                  <a:lnTo>
                    <a:pt x="3288" y="96"/>
                  </a:lnTo>
                  <a:lnTo>
                    <a:pt x="3316" y="116"/>
                  </a:lnTo>
                  <a:lnTo>
                    <a:pt x="3380" y="132"/>
                  </a:lnTo>
                  <a:lnTo>
                    <a:pt x="3444" y="144"/>
                  </a:lnTo>
                  <a:lnTo>
                    <a:pt x="3488" y="152"/>
                  </a:lnTo>
                  <a:lnTo>
                    <a:pt x="3444" y="156"/>
                  </a:lnTo>
                  <a:lnTo>
                    <a:pt x="3396" y="144"/>
                  </a:lnTo>
                  <a:lnTo>
                    <a:pt x="3324" y="132"/>
                  </a:lnTo>
                  <a:lnTo>
                    <a:pt x="3252" y="108"/>
                  </a:lnTo>
                  <a:lnTo>
                    <a:pt x="3228" y="92"/>
                  </a:lnTo>
                  <a:lnTo>
                    <a:pt x="3208" y="72"/>
                  </a:lnTo>
                  <a:lnTo>
                    <a:pt x="3204" y="68"/>
                  </a:lnTo>
                  <a:lnTo>
                    <a:pt x="3204" y="56"/>
                  </a:lnTo>
                  <a:lnTo>
                    <a:pt x="3216" y="36"/>
                  </a:lnTo>
                  <a:lnTo>
                    <a:pt x="3232" y="20"/>
                  </a:lnTo>
                  <a:lnTo>
                    <a:pt x="3264" y="0"/>
                  </a:lnTo>
                  <a:lnTo>
                    <a:pt x="3252" y="0"/>
                  </a:lnTo>
                  <a:lnTo>
                    <a:pt x="3228" y="20"/>
                  </a:lnTo>
                  <a:lnTo>
                    <a:pt x="3208" y="36"/>
                  </a:lnTo>
                  <a:lnTo>
                    <a:pt x="3196" y="48"/>
                  </a:lnTo>
                  <a:lnTo>
                    <a:pt x="3196" y="68"/>
                  </a:lnTo>
                  <a:lnTo>
                    <a:pt x="3204" y="80"/>
                  </a:lnTo>
                  <a:lnTo>
                    <a:pt x="3220" y="92"/>
                  </a:lnTo>
                  <a:lnTo>
                    <a:pt x="3240" y="108"/>
                  </a:lnTo>
                  <a:lnTo>
                    <a:pt x="3304" y="132"/>
                  </a:lnTo>
                  <a:lnTo>
                    <a:pt x="3372" y="144"/>
                  </a:lnTo>
                  <a:lnTo>
                    <a:pt x="3428" y="156"/>
                  </a:lnTo>
                  <a:lnTo>
                    <a:pt x="3384" y="156"/>
                  </a:lnTo>
                  <a:lnTo>
                    <a:pt x="3356" y="156"/>
                  </a:lnTo>
                  <a:lnTo>
                    <a:pt x="3280" y="140"/>
                  </a:lnTo>
                  <a:lnTo>
                    <a:pt x="3196" y="116"/>
                  </a:lnTo>
                  <a:lnTo>
                    <a:pt x="3168" y="104"/>
                  </a:lnTo>
                  <a:lnTo>
                    <a:pt x="3144" y="84"/>
                  </a:lnTo>
                  <a:lnTo>
                    <a:pt x="3136" y="68"/>
                  </a:lnTo>
                  <a:lnTo>
                    <a:pt x="3132" y="56"/>
                  </a:lnTo>
                  <a:lnTo>
                    <a:pt x="3144" y="36"/>
                  </a:lnTo>
                  <a:lnTo>
                    <a:pt x="3156" y="20"/>
                  </a:lnTo>
                  <a:lnTo>
                    <a:pt x="3180" y="0"/>
                  </a:lnTo>
                  <a:lnTo>
                    <a:pt x="3168" y="0"/>
                  </a:lnTo>
                  <a:lnTo>
                    <a:pt x="3148" y="20"/>
                  </a:lnTo>
                  <a:lnTo>
                    <a:pt x="3136" y="36"/>
                  </a:lnTo>
                  <a:lnTo>
                    <a:pt x="3132" y="56"/>
                  </a:lnTo>
                  <a:lnTo>
                    <a:pt x="3132" y="72"/>
                  </a:lnTo>
                  <a:lnTo>
                    <a:pt x="3136" y="84"/>
                  </a:lnTo>
                  <a:lnTo>
                    <a:pt x="3156" y="104"/>
                  </a:lnTo>
                  <a:lnTo>
                    <a:pt x="3180" y="116"/>
                  </a:lnTo>
                  <a:lnTo>
                    <a:pt x="3244" y="140"/>
                  </a:lnTo>
                  <a:lnTo>
                    <a:pt x="3312" y="152"/>
                  </a:lnTo>
                  <a:lnTo>
                    <a:pt x="3360" y="164"/>
                  </a:lnTo>
                  <a:lnTo>
                    <a:pt x="3304" y="164"/>
                  </a:lnTo>
                  <a:lnTo>
                    <a:pt x="3256" y="156"/>
                  </a:lnTo>
                  <a:lnTo>
                    <a:pt x="3148" y="140"/>
                  </a:lnTo>
                  <a:lnTo>
                    <a:pt x="3088" y="120"/>
                  </a:lnTo>
                  <a:lnTo>
                    <a:pt x="3032" y="108"/>
                  </a:lnTo>
                  <a:lnTo>
                    <a:pt x="2992" y="84"/>
                  </a:lnTo>
                  <a:lnTo>
                    <a:pt x="2960" y="68"/>
                  </a:lnTo>
                  <a:lnTo>
                    <a:pt x="2956" y="56"/>
                  </a:lnTo>
                  <a:lnTo>
                    <a:pt x="2956" y="44"/>
                  </a:lnTo>
                  <a:lnTo>
                    <a:pt x="2960" y="32"/>
                  </a:lnTo>
                  <a:lnTo>
                    <a:pt x="2980" y="20"/>
                  </a:lnTo>
                  <a:lnTo>
                    <a:pt x="2996" y="0"/>
                  </a:lnTo>
                  <a:lnTo>
                    <a:pt x="2984" y="0"/>
                  </a:lnTo>
                  <a:lnTo>
                    <a:pt x="2960" y="32"/>
                  </a:lnTo>
                  <a:lnTo>
                    <a:pt x="2948" y="44"/>
                  </a:lnTo>
                  <a:lnTo>
                    <a:pt x="2948" y="56"/>
                  </a:lnTo>
                  <a:lnTo>
                    <a:pt x="2956" y="68"/>
                  </a:lnTo>
                  <a:lnTo>
                    <a:pt x="2980" y="84"/>
                  </a:lnTo>
                  <a:lnTo>
                    <a:pt x="3016" y="104"/>
                  </a:lnTo>
                  <a:lnTo>
                    <a:pt x="3108" y="132"/>
                  </a:lnTo>
                  <a:lnTo>
                    <a:pt x="3208" y="152"/>
                  </a:lnTo>
                  <a:lnTo>
                    <a:pt x="3280" y="164"/>
                  </a:lnTo>
                  <a:lnTo>
                    <a:pt x="3268" y="164"/>
                  </a:lnTo>
                  <a:lnTo>
                    <a:pt x="3244" y="164"/>
                  </a:lnTo>
                  <a:lnTo>
                    <a:pt x="3240" y="164"/>
                  </a:lnTo>
                  <a:lnTo>
                    <a:pt x="3124" y="144"/>
                  </a:lnTo>
                  <a:lnTo>
                    <a:pt x="3052" y="128"/>
                  </a:lnTo>
                  <a:lnTo>
                    <a:pt x="3004" y="116"/>
                  </a:lnTo>
                  <a:lnTo>
                    <a:pt x="2956" y="96"/>
                  </a:lnTo>
                  <a:lnTo>
                    <a:pt x="2924" y="72"/>
                  </a:lnTo>
                  <a:lnTo>
                    <a:pt x="2912" y="60"/>
                  </a:lnTo>
                  <a:lnTo>
                    <a:pt x="2912" y="48"/>
                  </a:lnTo>
                  <a:lnTo>
                    <a:pt x="2912" y="36"/>
                  </a:lnTo>
                  <a:lnTo>
                    <a:pt x="2924" y="24"/>
                  </a:lnTo>
                  <a:lnTo>
                    <a:pt x="2948" y="0"/>
                  </a:lnTo>
                  <a:lnTo>
                    <a:pt x="2936" y="0"/>
                  </a:lnTo>
                  <a:lnTo>
                    <a:pt x="2920" y="24"/>
                  </a:lnTo>
                  <a:lnTo>
                    <a:pt x="2908" y="36"/>
                  </a:lnTo>
                  <a:lnTo>
                    <a:pt x="2908" y="48"/>
                  </a:lnTo>
                  <a:lnTo>
                    <a:pt x="2912" y="68"/>
                  </a:lnTo>
                  <a:lnTo>
                    <a:pt x="2920" y="80"/>
                  </a:lnTo>
                  <a:lnTo>
                    <a:pt x="2956" y="104"/>
                  </a:lnTo>
                  <a:lnTo>
                    <a:pt x="2980" y="108"/>
                  </a:lnTo>
                  <a:lnTo>
                    <a:pt x="3052" y="132"/>
                  </a:lnTo>
                  <a:lnTo>
                    <a:pt x="2936" y="108"/>
                  </a:lnTo>
                  <a:lnTo>
                    <a:pt x="2896" y="92"/>
                  </a:lnTo>
                  <a:lnTo>
                    <a:pt x="2872" y="72"/>
                  </a:lnTo>
                  <a:lnTo>
                    <a:pt x="2860" y="56"/>
                  </a:lnTo>
                  <a:lnTo>
                    <a:pt x="2852" y="44"/>
                  </a:lnTo>
                  <a:lnTo>
                    <a:pt x="2852" y="24"/>
                  </a:lnTo>
                  <a:lnTo>
                    <a:pt x="2860" y="0"/>
                  </a:lnTo>
                  <a:lnTo>
                    <a:pt x="2852" y="0"/>
                  </a:lnTo>
                  <a:lnTo>
                    <a:pt x="2848" y="24"/>
                  </a:lnTo>
                  <a:lnTo>
                    <a:pt x="2848" y="44"/>
                  </a:lnTo>
                  <a:lnTo>
                    <a:pt x="2852" y="60"/>
                  </a:lnTo>
                  <a:lnTo>
                    <a:pt x="2864" y="72"/>
                  </a:lnTo>
                  <a:lnTo>
                    <a:pt x="2884" y="84"/>
                  </a:lnTo>
                  <a:lnTo>
                    <a:pt x="2908" y="96"/>
                  </a:lnTo>
                  <a:lnTo>
                    <a:pt x="2968" y="120"/>
                  </a:lnTo>
                  <a:lnTo>
                    <a:pt x="3044" y="140"/>
                  </a:lnTo>
                  <a:lnTo>
                    <a:pt x="3124" y="152"/>
                  </a:lnTo>
                  <a:lnTo>
                    <a:pt x="3228" y="164"/>
                  </a:lnTo>
                  <a:lnTo>
                    <a:pt x="3216" y="168"/>
                  </a:lnTo>
                  <a:lnTo>
                    <a:pt x="3132" y="156"/>
                  </a:lnTo>
                  <a:lnTo>
                    <a:pt x="2996" y="132"/>
                  </a:lnTo>
                  <a:lnTo>
                    <a:pt x="2932" y="116"/>
                  </a:lnTo>
                  <a:lnTo>
                    <a:pt x="2872" y="96"/>
                  </a:lnTo>
                  <a:lnTo>
                    <a:pt x="2824" y="72"/>
                  </a:lnTo>
                  <a:lnTo>
                    <a:pt x="2808" y="60"/>
                  </a:lnTo>
                  <a:lnTo>
                    <a:pt x="2796" y="44"/>
                  </a:lnTo>
                  <a:lnTo>
                    <a:pt x="2796" y="36"/>
                  </a:lnTo>
                  <a:lnTo>
                    <a:pt x="2804" y="12"/>
                  </a:lnTo>
                  <a:lnTo>
                    <a:pt x="2808" y="0"/>
                  </a:lnTo>
                  <a:lnTo>
                    <a:pt x="2804" y="0"/>
                  </a:lnTo>
                  <a:lnTo>
                    <a:pt x="2796" y="12"/>
                  </a:lnTo>
                  <a:lnTo>
                    <a:pt x="2792" y="36"/>
                  </a:lnTo>
                  <a:lnTo>
                    <a:pt x="2796" y="48"/>
                  </a:lnTo>
                  <a:lnTo>
                    <a:pt x="2804" y="60"/>
                  </a:lnTo>
                  <a:lnTo>
                    <a:pt x="2816" y="72"/>
                  </a:lnTo>
                  <a:lnTo>
                    <a:pt x="2860" y="96"/>
                  </a:lnTo>
                  <a:lnTo>
                    <a:pt x="2912" y="116"/>
                  </a:lnTo>
                  <a:lnTo>
                    <a:pt x="2972" y="132"/>
                  </a:lnTo>
                  <a:lnTo>
                    <a:pt x="3096" y="156"/>
                  </a:lnTo>
                  <a:lnTo>
                    <a:pt x="3192" y="168"/>
                  </a:lnTo>
                  <a:lnTo>
                    <a:pt x="3120" y="180"/>
                  </a:lnTo>
                  <a:lnTo>
                    <a:pt x="3020" y="164"/>
                  </a:lnTo>
                  <a:lnTo>
                    <a:pt x="2936" y="140"/>
                  </a:lnTo>
                  <a:lnTo>
                    <a:pt x="2848" y="116"/>
                  </a:lnTo>
                  <a:lnTo>
                    <a:pt x="2804" y="96"/>
                  </a:lnTo>
                  <a:lnTo>
                    <a:pt x="2772" y="80"/>
                  </a:lnTo>
                  <a:lnTo>
                    <a:pt x="2756" y="60"/>
                  </a:lnTo>
                  <a:lnTo>
                    <a:pt x="2744" y="44"/>
                  </a:lnTo>
                  <a:lnTo>
                    <a:pt x="2736" y="20"/>
                  </a:lnTo>
                  <a:lnTo>
                    <a:pt x="2744" y="12"/>
                  </a:lnTo>
                  <a:lnTo>
                    <a:pt x="2744" y="0"/>
                  </a:lnTo>
                  <a:lnTo>
                    <a:pt x="2736" y="8"/>
                  </a:lnTo>
                  <a:lnTo>
                    <a:pt x="2736" y="20"/>
                  </a:lnTo>
                  <a:lnTo>
                    <a:pt x="2736" y="44"/>
                  </a:lnTo>
                  <a:lnTo>
                    <a:pt x="2748" y="60"/>
                  </a:lnTo>
                  <a:lnTo>
                    <a:pt x="2768" y="80"/>
                  </a:lnTo>
                  <a:lnTo>
                    <a:pt x="2796" y="96"/>
                  </a:lnTo>
                  <a:lnTo>
                    <a:pt x="2840" y="120"/>
                  </a:lnTo>
                  <a:lnTo>
                    <a:pt x="2924" y="144"/>
                  </a:lnTo>
                  <a:lnTo>
                    <a:pt x="3008" y="164"/>
                  </a:lnTo>
                  <a:lnTo>
                    <a:pt x="3100" y="180"/>
                  </a:lnTo>
                  <a:lnTo>
                    <a:pt x="3056" y="188"/>
                  </a:lnTo>
                  <a:lnTo>
                    <a:pt x="2992" y="176"/>
                  </a:lnTo>
                  <a:lnTo>
                    <a:pt x="2956" y="168"/>
                  </a:lnTo>
                  <a:lnTo>
                    <a:pt x="2920" y="164"/>
                  </a:lnTo>
                  <a:lnTo>
                    <a:pt x="2828" y="140"/>
                  </a:lnTo>
                  <a:lnTo>
                    <a:pt x="2732" y="96"/>
                  </a:lnTo>
                  <a:lnTo>
                    <a:pt x="2688" y="72"/>
                  </a:lnTo>
                  <a:lnTo>
                    <a:pt x="2664" y="48"/>
                  </a:lnTo>
                  <a:lnTo>
                    <a:pt x="2660" y="36"/>
                  </a:lnTo>
                  <a:lnTo>
                    <a:pt x="2660" y="24"/>
                  </a:lnTo>
                  <a:lnTo>
                    <a:pt x="2660" y="12"/>
                  </a:lnTo>
                  <a:lnTo>
                    <a:pt x="2660" y="0"/>
                  </a:lnTo>
                  <a:lnTo>
                    <a:pt x="2652" y="12"/>
                  </a:lnTo>
                  <a:lnTo>
                    <a:pt x="2652" y="24"/>
                  </a:lnTo>
                  <a:lnTo>
                    <a:pt x="2652" y="36"/>
                  </a:lnTo>
                  <a:lnTo>
                    <a:pt x="2664" y="48"/>
                  </a:lnTo>
                  <a:lnTo>
                    <a:pt x="2688" y="80"/>
                  </a:lnTo>
                  <a:lnTo>
                    <a:pt x="2724" y="104"/>
                  </a:lnTo>
                  <a:lnTo>
                    <a:pt x="2824" y="140"/>
                  </a:lnTo>
                  <a:lnTo>
                    <a:pt x="2912" y="164"/>
                  </a:lnTo>
                  <a:lnTo>
                    <a:pt x="2956" y="176"/>
                  </a:lnTo>
                  <a:lnTo>
                    <a:pt x="2992" y="180"/>
                  </a:lnTo>
                  <a:lnTo>
                    <a:pt x="2852" y="168"/>
                  </a:lnTo>
                  <a:lnTo>
                    <a:pt x="2848" y="168"/>
                  </a:lnTo>
                  <a:lnTo>
                    <a:pt x="2836" y="164"/>
                  </a:lnTo>
                  <a:lnTo>
                    <a:pt x="2772" y="144"/>
                  </a:lnTo>
                  <a:lnTo>
                    <a:pt x="2720" y="128"/>
                  </a:lnTo>
                  <a:lnTo>
                    <a:pt x="2648" y="84"/>
                  </a:lnTo>
                  <a:lnTo>
                    <a:pt x="2592" y="56"/>
                  </a:lnTo>
                  <a:lnTo>
                    <a:pt x="2576" y="36"/>
                  </a:lnTo>
                  <a:lnTo>
                    <a:pt x="2564" y="20"/>
                  </a:lnTo>
                  <a:lnTo>
                    <a:pt x="2564" y="0"/>
                  </a:lnTo>
                  <a:lnTo>
                    <a:pt x="2564" y="24"/>
                  </a:lnTo>
                  <a:lnTo>
                    <a:pt x="2576" y="44"/>
                  </a:lnTo>
                  <a:lnTo>
                    <a:pt x="2588" y="56"/>
                  </a:lnTo>
                  <a:lnTo>
                    <a:pt x="2628" y="84"/>
                  </a:lnTo>
                  <a:lnTo>
                    <a:pt x="2696" y="120"/>
                  </a:lnTo>
                  <a:lnTo>
                    <a:pt x="2796" y="156"/>
                  </a:lnTo>
                  <a:lnTo>
                    <a:pt x="2724" y="140"/>
                  </a:lnTo>
                  <a:lnTo>
                    <a:pt x="2648" y="116"/>
                  </a:lnTo>
                  <a:lnTo>
                    <a:pt x="2568" y="80"/>
                  </a:lnTo>
                  <a:lnTo>
                    <a:pt x="2532" y="60"/>
                  </a:lnTo>
                  <a:lnTo>
                    <a:pt x="2508" y="36"/>
                  </a:lnTo>
                  <a:lnTo>
                    <a:pt x="2500" y="24"/>
                  </a:lnTo>
                  <a:lnTo>
                    <a:pt x="2496" y="0"/>
                  </a:lnTo>
                  <a:lnTo>
                    <a:pt x="2488" y="0"/>
                  </a:lnTo>
                  <a:lnTo>
                    <a:pt x="2496" y="24"/>
                  </a:lnTo>
                  <a:lnTo>
                    <a:pt x="2500" y="36"/>
                  </a:lnTo>
                  <a:lnTo>
                    <a:pt x="2524" y="60"/>
                  </a:lnTo>
                  <a:lnTo>
                    <a:pt x="2556" y="80"/>
                  </a:lnTo>
                  <a:lnTo>
                    <a:pt x="2624" y="116"/>
                  </a:lnTo>
                  <a:lnTo>
                    <a:pt x="2696" y="140"/>
                  </a:lnTo>
                  <a:lnTo>
                    <a:pt x="2760" y="156"/>
                  </a:lnTo>
                  <a:lnTo>
                    <a:pt x="2664" y="132"/>
                  </a:lnTo>
                  <a:lnTo>
                    <a:pt x="2624" y="128"/>
                  </a:lnTo>
                  <a:lnTo>
                    <a:pt x="2532" y="92"/>
                  </a:lnTo>
                  <a:lnTo>
                    <a:pt x="2472" y="60"/>
                  </a:lnTo>
                  <a:lnTo>
                    <a:pt x="2436" y="36"/>
                  </a:lnTo>
                  <a:lnTo>
                    <a:pt x="2424" y="24"/>
                  </a:lnTo>
                  <a:lnTo>
                    <a:pt x="2412" y="0"/>
                  </a:lnTo>
                  <a:lnTo>
                    <a:pt x="2404" y="0"/>
                  </a:lnTo>
                  <a:lnTo>
                    <a:pt x="2416" y="32"/>
                  </a:lnTo>
                  <a:lnTo>
                    <a:pt x="2428" y="36"/>
                  </a:lnTo>
                  <a:lnTo>
                    <a:pt x="2472" y="68"/>
                  </a:lnTo>
                  <a:lnTo>
                    <a:pt x="2532" y="96"/>
                  </a:lnTo>
                  <a:lnTo>
                    <a:pt x="2624" y="128"/>
                  </a:lnTo>
                  <a:lnTo>
                    <a:pt x="2652" y="140"/>
                  </a:lnTo>
                  <a:lnTo>
                    <a:pt x="2732" y="156"/>
                  </a:lnTo>
                  <a:lnTo>
                    <a:pt x="2700" y="152"/>
                  </a:lnTo>
                  <a:lnTo>
                    <a:pt x="2648" y="152"/>
                  </a:lnTo>
                  <a:lnTo>
                    <a:pt x="2592" y="156"/>
                  </a:lnTo>
                  <a:lnTo>
                    <a:pt x="2556" y="168"/>
                  </a:lnTo>
                  <a:lnTo>
                    <a:pt x="2532" y="176"/>
                  </a:lnTo>
                  <a:lnTo>
                    <a:pt x="2512" y="188"/>
                  </a:lnTo>
                  <a:lnTo>
                    <a:pt x="2508" y="200"/>
                  </a:lnTo>
                  <a:lnTo>
                    <a:pt x="2500" y="212"/>
                  </a:lnTo>
                  <a:lnTo>
                    <a:pt x="2500" y="228"/>
                  </a:lnTo>
                  <a:lnTo>
                    <a:pt x="2508" y="236"/>
                  </a:lnTo>
                  <a:lnTo>
                    <a:pt x="2532" y="252"/>
                  </a:lnTo>
                  <a:lnTo>
                    <a:pt x="2564" y="264"/>
                  </a:lnTo>
                  <a:lnTo>
                    <a:pt x="2636" y="284"/>
                  </a:lnTo>
                  <a:lnTo>
                    <a:pt x="2600" y="284"/>
                  </a:lnTo>
                  <a:lnTo>
                    <a:pt x="2600" y="292"/>
                  </a:lnTo>
                  <a:lnTo>
                    <a:pt x="2548" y="276"/>
                  </a:lnTo>
                  <a:lnTo>
                    <a:pt x="2496" y="272"/>
                  </a:lnTo>
                  <a:lnTo>
                    <a:pt x="2520" y="276"/>
                  </a:lnTo>
                  <a:lnTo>
                    <a:pt x="2520" y="272"/>
                  </a:lnTo>
                  <a:lnTo>
                    <a:pt x="2476" y="260"/>
                  </a:lnTo>
                  <a:lnTo>
                    <a:pt x="2448" y="240"/>
                  </a:lnTo>
                  <a:lnTo>
                    <a:pt x="2428" y="228"/>
                  </a:lnTo>
                  <a:lnTo>
                    <a:pt x="2424" y="216"/>
                  </a:lnTo>
                  <a:lnTo>
                    <a:pt x="2428" y="204"/>
                  </a:lnTo>
                  <a:lnTo>
                    <a:pt x="2436" y="192"/>
                  </a:lnTo>
                  <a:lnTo>
                    <a:pt x="2460" y="176"/>
                  </a:lnTo>
                  <a:lnTo>
                    <a:pt x="2508" y="156"/>
                  </a:lnTo>
                  <a:lnTo>
                    <a:pt x="2536" y="144"/>
                  </a:lnTo>
                  <a:lnTo>
                    <a:pt x="2580" y="144"/>
                  </a:lnTo>
                  <a:lnTo>
                    <a:pt x="2592" y="144"/>
                  </a:lnTo>
                  <a:lnTo>
                    <a:pt x="2564" y="140"/>
                  </a:lnTo>
                  <a:lnTo>
                    <a:pt x="2500" y="132"/>
                  </a:lnTo>
                  <a:lnTo>
                    <a:pt x="2472" y="128"/>
                  </a:lnTo>
                  <a:lnTo>
                    <a:pt x="2424" y="120"/>
                  </a:lnTo>
                  <a:lnTo>
                    <a:pt x="2364" y="104"/>
                  </a:lnTo>
                  <a:lnTo>
                    <a:pt x="2316" y="84"/>
                  </a:lnTo>
                  <a:lnTo>
                    <a:pt x="2276" y="68"/>
                  </a:lnTo>
                  <a:lnTo>
                    <a:pt x="2252" y="56"/>
                  </a:lnTo>
                  <a:lnTo>
                    <a:pt x="2228" y="24"/>
                  </a:lnTo>
                  <a:lnTo>
                    <a:pt x="2224" y="20"/>
                  </a:lnTo>
                  <a:lnTo>
                    <a:pt x="2216" y="0"/>
                  </a:lnTo>
                  <a:lnTo>
                    <a:pt x="2216" y="20"/>
                  </a:lnTo>
                  <a:lnTo>
                    <a:pt x="2224" y="24"/>
                  </a:lnTo>
                  <a:lnTo>
                    <a:pt x="2240" y="48"/>
                  </a:lnTo>
                  <a:lnTo>
                    <a:pt x="2288" y="80"/>
                  </a:lnTo>
                  <a:lnTo>
                    <a:pt x="2364" y="108"/>
                  </a:lnTo>
                  <a:lnTo>
                    <a:pt x="2296" y="96"/>
                  </a:lnTo>
                  <a:lnTo>
                    <a:pt x="2272" y="92"/>
                  </a:lnTo>
                  <a:lnTo>
                    <a:pt x="2224" y="72"/>
                  </a:lnTo>
                  <a:lnTo>
                    <a:pt x="2200" y="60"/>
                  </a:lnTo>
                  <a:lnTo>
                    <a:pt x="2176" y="44"/>
                  </a:lnTo>
                  <a:lnTo>
                    <a:pt x="2156" y="24"/>
                  </a:lnTo>
                  <a:lnTo>
                    <a:pt x="2152" y="0"/>
                  </a:lnTo>
                  <a:lnTo>
                    <a:pt x="2144" y="0"/>
                  </a:lnTo>
                  <a:lnTo>
                    <a:pt x="2152" y="20"/>
                  </a:lnTo>
                  <a:lnTo>
                    <a:pt x="2164" y="36"/>
                  </a:lnTo>
                  <a:lnTo>
                    <a:pt x="2192" y="60"/>
                  </a:lnTo>
                  <a:lnTo>
                    <a:pt x="2228" y="80"/>
                  </a:lnTo>
                  <a:lnTo>
                    <a:pt x="2264" y="92"/>
                  </a:lnTo>
                  <a:lnTo>
                    <a:pt x="2204" y="84"/>
                  </a:lnTo>
                  <a:lnTo>
                    <a:pt x="2168" y="84"/>
                  </a:lnTo>
                  <a:lnTo>
                    <a:pt x="2132" y="92"/>
                  </a:lnTo>
                  <a:lnTo>
                    <a:pt x="2084" y="92"/>
                  </a:lnTo>
                  <a:lnTo>
                    <a:pt x="2048" y="84"/>
                  </a:lnTo>
                  <a:lnTo>
                    <a:pt x="2004" y="72"/>
                  </a:lnTo>
                  <a:lnTo>
                    <a:pt x="1964" y="60"/>
                  </a:lnTo>
                  <a:lnTo>
                    <a:pt x="1916" y="48"/>
                  </a:lnTo>
                  <a:lnTo>
                    <a:pt x="1884" y="32"/>
                  </a:lnTo>
                  <a:lnTo>
                    <a:pt x="1868" y="12"/>
                  </a:lnTo>
                  <a:lnTo>
                    <a:pt x="1860" y="0"/>
                  </a:lnTo>
                  <a:lnTo>
                    <a:pt x="1856" y="0"/>
                  </a:lnTo>
                  <a:lnTo>
                    <a:pt x="1860" y="12"/>
                  </a:lnTo>
                  <a:lnTo>
                    <a:pt x="1868" y="24"/>
                  </a:lnTo>
                  <a:lnTo>
                    <a:pt x="1884" y="36"/>
                  </a:lnTo>
                  <a:lnTo>
                    <a:pt x="1916" y="56"/>
                  </a:lnTo>
                  <a:lnTo>
                    <a:pt x="1964" y="68"/>
                  </a:lnTo>
                  <a:lnTo>
                    <a:pt x="2000" y="80"/>
                  </a:lnTo>
                  <a:lnTo>
                    <a:pt x="2068" y="92"/>
                  </a:lnTo>
                  <a:lnTo>
                    <a:pt x="2036" y="96"/>
                  </a:lnTo>
                  <a:lnTo>
                    <a:pt x="2000" y="92"/>
                  </a:lnTo>
                  <a:lnTo>
                    <a:pt x="1928" y="80"/>
                  </a:lnTo>
                  <a:lnTo>
                    <a:pt x="1848" y="56"/>
                  </a:lnTo>
                  <a:lnTo>
                    <a:pt x="1820" y="36"/>
                  </a:lnTo>
                  <a:lnTo>
                    <a:pt x="1800" y="20"/>
                  </a:lnTo>
                  <a:lnTo>
                    <a:pt x="1796" y="0"/>
                  </a:lnTo>
                  <a:lnTo>
                    <a:pt x="1788" y="0"/>
                  </a:lnTo>
                  <a:lnTo>
                    <a:pt x="1796" y="20"/>
                  </a:lnTo>
                  <a:lnTo>
                    <a:pt x="1812" y="36"/>
                  </a:lnTo>
                  <a:lnTo>
                    <a:pt x="1836" y="56"/>
                  </a:lnTo>
                  <a:lnTo>
                    <a:pt x="1904" y="72"/>
                  </a:lnTo>
                  <a:lnTo>
                    <a:pt x="1968" y="92"/>
                  </a:lnTo>
                  <a:lnTo>
                    <a:pt x="2024" y="96"/>
                  </a:lnTo>
                  <a:lnTo>
                    <a:pt x="1988" y="108"/>
                  </a:lnTo>
                  <a:lnTo>
                    <a:pt x="1896" y="92"/>
                  </a:lnTo>
                  <a:lnTo>
                    <a:pt x="1824" y="68"/>
                  </a:lnTo>
                  <a:lnTo>
                    <a:pt x="1764" y="44"/>
                  </a:lnTo>
                  <a:lnTo>
                    <a:pt x="1740" y="24"/>
                  </a:lnTo>
                  <a:lnTo>
                    <a:pt x="1728" y="0"/>
                  </a:lnTo>
                  <a:lnTo>
                    <a:pt x="1732" y="24"/>
                  </a:lnTo>
                  <a:lnTo>
                    <a:pt x="1756" y="48"/>
                  </a:lnTo>
                  <a:lnTo>
                    <a:pt x="1820" y="72"/>
                  </a:lnTo>
                  <a:lnTo>
                    <a:pt x="1892" y="96"/>
                  </a:lnTo>
                  <a:lnTo>
                    <a:pt x="1980" y="116"/>
                  </a:lnTo>
                  <a:lnTo>
                    <a:pt x="1964" y="120"/>
                  </a:lnTo>
                  <a:lnTo>
                    <a:pt x="1916" y="108"/>
                  </a:lnTo>
                  <a:lnTo>
                    <a:pt x="1820" y="84"/>
                  </a:lnTo>
                  <a:lnTo>
                    <a:pt x="1720" y="56"/>
                  </a:lnTo>
                  <a:lnTo>
                    <a:pt x="1684" y="36"/>
                  </a:lnTo>
                  <a:lnTo>
                    <a:pt x="1660" y="12"/>
                  </a:lnTo>
                  <a:lnTo>
                    <a:pt x="1656" y="0"/>
                  </a:lnTo>
                  <a:lnTo>
                    <a:pt x="1648" y="0"/>
                  </a:lnTo>
                  <a:lnTo>
                    <a:pt x="1656" y="20"/>
                  </a:lnTo>
                  <a:lnTo>
                    <a:pt x="1680" y="36"/>
                  </a:lnTo>
                  <a:lnTo>
                    <a:pt x="1716" y="56"/>
                  </a:lnTo>
                  <a:lnTo>
                    <a:pt x="1808" y="92"/>
                  </a:lnTo>
                  <a:lnTo>
                    <a:pt x="1896" y="116"/>
                  </a:lnTo>
                  <a:lnTo>
                    <a:pt x="1956" y="128"/>
                  </a:lnTo>
                  <a:lnTo>
                    <a:pt x="1952" y="132"/>
                  </a:lnTo>
                  <a:lnTo>
                    <a:pt x="1880" y="132"/>
                  </a:lnTo>
                  <a:lnTo>
                    <a:pt x="1820" y="128"/>
                  </a:lnTo>
                  <a:lnTo>
                    <a:pt x="1752" y="120"/>
                  </a:lnTo>
                  <a:lnTo>
                    <a:pt x="1636" y="92"/>
                  </a:lnTo>
                  <a:lnTo>
                    <a:pt x="1560" y="68"/>
                  </a:lnTo>
                  <a:lnTo>
                    <a:pt x="1528" y="56"/>
                  </a:lnTo>
                  <a:lnTo>
                    <a:pt x="1480" y="32"/>
                  </a:lnTo>
                  <a:lnTo>
                    <a:pt x="1468" y="12"/>
                  </a:lnTo>
                  <a:lnTo>
                    <a:pt x="1460" y="0"/>
                  </a:lnTo>
                  <a:lnTo>
                    <a:pt x="1456" y="0"/>
                  </a:lnTo>
                  <a:lnTo>
                    <a:pt x="1460" y="20"/>
                  </a:lnTo>
                  <a:lnTo>
                    <a:pt x="1472" y="32"/>
                  </a:lnTo>
                  <a:lnTo>
                    <a:pt x="1520" y="60"/>
                  </a:lnTo>
                  <a:lnTo>
                    <a:pt x="1612" y="92"/>
                  </a:lnTo>
                  <a:lnTo>
                    <a:pt x="1696" y="116"/>
                  </a:lnTo>
                  <a:lnTo>
                    <a:pt x="1808" y="132"/>
                  </a:lnTo>
                  <a:lnTo>
                    <a:pt x="1744" y="140"/>
                  </a:lnTo>
                  <a:lnTo>
                    <a:pt x="1720" y="132"/>
                  </a:lnTo>
                  <a:lnTo>
                    <a:pt x="1668" y="128"/>
                  </a:lnTo>
                  <a:lnTo>
                    <a:pt x="1552" y="96"/>
                  </a:lnTo>
                  <a:lnTo>
                    <a:pt x="1492" y="80"/>
                  </a:lnTo>
                  <a:lnTo>
                    <a:pt x="1436" y="56"/>
                  </a:lnTo>
                  <a:lnTo>
                    <a:pt x="1396" y="32"/>
                  </a:lnTo>
                  <a:lnTo>
                    <a:pt x="1384" y="20"/>
                  </a:lnTo>
                  <a:lnTo>
                    <a:pt x="1376" y="0"/>
                  </a:lnTo>
                  <a:lnTo>
                    <a:pt x="1372" y="0"/>
                  </a:lnTo>
                  <a:lnTo>
                    <a:pt x="1376" y="20"/>
                  </a:lnTo>
                  <a:lnTo>
                    <a:pt x="1388" y="32"/>
                  </a:lnTo>
                  <a:lnTo>
                    <a:pt x="1420" y="56"/>
                  </a:lnTo>
                  <a:lnTo>
                    <a:pt x="1468" y="80"/>
                  </a:lnTo>
                  <a:lnTo>
                    <a:pt x="1520" y="96"/>
                  </a:lnTo>
                  <a:lnTo>
                    <a:pt x="1632" y="120"/>
                  </a:lnTo>
                  <a:lnTo>
                    <a:pt x="1708" y="132"/>
                  </a:lnTo>
                  <a:lnTo>
                    <a:pt x="1648" y="140"/>
                  </a:lnTo>
                  <a:lnTo>
                    <a:pt x="1612" y="132"/>
                  </a:lnTo>
                  <a:lnTo>
                    <a:pt x="1564" y="128"/>
                  </a:lnTo>
                  <a:lnTo>
                    <a:pt x="1520" y="120"/>
                  </a:lnTo>
                  <a:lnTo>
                    <a:pt x="1444" y="92"/>
                  </a:lnTo>
                  <a:lnTo>
                    <a:pt x="1396" y="68"/>
                  </a:lnTo>
                  <a:lnTo>
                    <a:pt x="1372" y="56"/>
                  </a:lnTo>
                  <a:lnTo>
                    <a:pt x="1336" y="32"/>
                  </a:lnTo>
                  <a:lnTo>
                    <a:pt x="1324" y="20"/>
                  </a:lnTo>
                  <a:lnTo>
                    <a:pt x="1316" y="0"/>
                  </a:lnTo>
                  <a:lnTo>
                    <a:pt x="1312" y="0"/>
                  </a:lnTo>
                  <a:lnTo>
                    <a:pt x="1316" y="20"/>
                  </a:lnTo>
                  <a:lnTo>
                    <a:pt x="1328" y="32"/>
                  </a:lnTo>
                  <a:lnTo>
                    <a:pt x="1372" y="60"/>
                  </a:lnTo>
                  <a:lnTo>
                    <a:pt x="1388" y="72"/>
                  </a:lnTo>
                  <a:lnTo>
                    <a:pt x="1444" y="96"/>
                  </a:lnTo>
                  <a:lnTo>
                    <a:pt x="1520" y="120"/>
                  </a:lnTo>
                  <a:lnTo>
                    <a:pt x="1564" y="132"/>
                  </a:lnTo>
                  <a:lnTo>
                    <a:pt x="1612" y="140"/>
                  </a:lnTo>
                  <a:lnTo>
                    <a:pt x="1620" y="140"/>
                  </a:lnTo>
                  <a:lnTo>
                    <a:pt x="1588" y="144"/>
                  </a:lnTo>
                  <a:lnTo>
                    <a:pt x="1540" y="132"/>
                  </a:lnTo>
                  <a:lnTo>
                    <a:pt x="1436" y="108"/>
                  </a:lnTo>
                  <a:lnTo>
                    <a:pt x="1376" y="84"/>
                  </a:lnTo>
                  <a:lnTo>
                    <a:pt x="1324" y="68"/>
                  </a:lnTo>
                  <a:lnTo>
                    <a:pt x="1280" y="44"/>
                  </a:lnTo>
                  <a:lnTo>
                    <a:pt x="1256" y="12"/>
                  </a:lnTo>
                  <a:lnTo>
                    <a:pt x="1248" y="0"/>
                  </a:lnTo>
                  <a:lnTo>
                    <a:pt x="1248" y="20"/>
                  </a:lnTo>
                  <a:lnTo>
                    <a:pt x="1272" y="44"/>
                  </a:lnTo>
                  <a:lnTo>
                    <a:pt x="1312" y="68"/>
                  </a:lnTo>
                  <a:lnTo>
                    <a:pt x="1360" y="84"/>
                  </a:lnTo>
                  <a:lnTo>
                    <a:pt x="1408" y="104"/>
                  </a:lnTo>
                  <a:lnTo>
                    <a:pt x="1508" y="132"/>
                  </a:lnTo>
                  <a:lnTo>
                    <a:pt x="1576" y="144"/>
                  </a:lnTo>
                  <a:lnTo>
                    <a:pt x="1560" y="144"/>
                  </a:lnTo>
                  <a:lnTo>
                    <a:pt x="1560" y="152"/>
                  </a:lnTo>
                  <a:lnTo>
                    <a:pt x="1548" y="152"/>
                  </a:lnTo>
                  <a:lnTo>
                    <a:pt x="1548" y="144"/>
                  </a:lnTo>
                  <a:lnTo>
                    <a:pt x="1480" y="140"/>
                  </a:lnTo>
                  <a:lnTo>
                    <a:pt x="1400" y="120"/>
                  </a:lnTo>
                  <a:lnTo>
                    <a:pt x="1336" y="104"/>
                  </a:lnTo>
                  <a:lnTo>
                    <a:pt x="1280" y="80"/>
                  </a:lnTo>
                  <a:lnTo>
                    <a:pt x="1244" y="60"/>
                  </a:lnTo>
                  <a:lnTo>
                    <a:pt x="1220" y="44"/>
                  </a:lnTo>
                  <a:lnTo>
                    <a:pt x="1200" y="24"/>
                  </a:lnTo>
                  <a:lnTo>
                    <a:pt x="1184" y="0"/>
                  </a:lnTo>
                  <a:lnTo>
                    <a:pt x="1176" y="0"/>
                  </a:lnTo>
                  <a:lnTo>
                    <a:pt x="1188" y="24"/>
                  </a:lnTo>
                  <a:lnTo>
                    <a:pt x="1208" y="44"/>
                  </a:lnTo>
                  <a:lnTo>
                    <a:pt x="1236" y="60"/>
                  </a:lnTo>
                  <a:lnTo>
                    <a:pt x="1272" y="84"/>
                  </a:lnTo>
                  <a:lnTo>
                    <a:pt x="1328" y="104"/>
                  </a:lnTo>
                  <a:lnTo>
                    <a:pt x="1396" y="128"/>
                  </a:lnTo>
                  <a:lnTo>
                    <a:pt x="1480" y="144"/>
                  </a:lnTo>
                  <a:lnTo>
                    <a:pt x="1540" y="152"/>
                  </a:lnTo>
                  <a:lnTo>
                    <a:pt x="1536" y="152"/>
                  </a:lnTo>
                  <a:lnTo>
                    <a:pt x="1492" y="144"/>
                  </a:lnTo>
                  <a:lnTo>
                    <a:pt x="1448" y="144"/>
                  </a:lnTo>
                  <a:lnTo>
                    <a:pt x="1396" y="140"/>
                  </a:lnTo>
                  <a:lnTo>
                    <a:pt x="1372" y="132"/>
                  </a:lnTo>
                  <a:lnTo>
                    <a:pt x="1268" y="108"/>
                  </a:lnTo>
                  <a:lnTo>
                    <a:pt x="1196" y="84"/>
                  </a:lnTo>
                  <a:lnTo>
                    <a:pt x="1152" y="56"/>
                  </a:lnTo>
                  <a:lnTo>
                    <a:pt x="1128" y="32"/>
                  </a:lnTo>
                  <a:lnTo>
                    <a:pt x="1112" y="0"/>
                  </a:lnTo>
                  <a:lnTo>
                    <a:pt x="1124" y="32"/>
                  </a:lnTo>
                  <a:lnTo>
                    <a:pt x="1148" y="60"/>
                  </a:lnTo>
                  <a:lnTo>
                    <a:pt x="1196" y="92"/>
                  </a:lnTo>
                  <a:lnTo>
                    <a:pt x="1268" y="116"/>
                  </a:lnTo>
                  <a:lnTo>
                    <a:pt x="1364" y="140"/>
                  </a:lnTo>
                  <a:lnTo>
                    <a:pt x="1424" y="144"/>
                  </a:lnTo>
                  <a:lnTo>
                    <a:pt x="1360" y="156"/>
                  </a:lnTo>
                  <a:lnTo>
                    <a:pt x="1324" y="168"/>
                  </a:lnTo>
                  <a:lnTo>
                    <a:pt x="1288" y="164"/>
                  </a:lnTo>
                  <a:lnTo>
                    <a:pt x="1224" y="156"/>
                  </a:lnTo>
                  <a:lnTo>
                    <a:pt x="1184" y="152"/>
                  </a:lnTo>
                  <a:lnTo>
                    <a:pt x="1148" y="140"/>
                  </a:lnTo>
                  <a:lnTo>
                    <a:pt x="1044" y="116"/>
                  </a:lnTo>
                  <a:lnTo>
                    <a:pt x="984" y="84"/>
                  </a:lnTo>
                  <a:lnTo>
                    <a:pt x="948" y="60"/>
                  </a:lnTo>
                  <a:lnTo>
                    <a:pt x="928" y="36"/>
                  </a:lnTo>
                  <a:lnTo>
                    <a:pt x="928" y="20"/>
                  </a:lnTo>
                  <a:lnTo>
                    <a:pt x="936" y="0"/>
                  </a:lnTo>
                  <a:lnTo>
                    <a:pt x="928" y="0"/>
                  </a:lnTo>
                  <a:lnTo>
                    <a:pt x="924" y="20"/>
                  </a:lnTo>
                  <a:lnTo>
                    <a:pt x="928" y="36"/>
                  </a:lnTo>
                  <a:lnTo>
                    <a:pt x="936" y="56"/>
                  </a:lnTo>
                  <a:lnTo>
                    <a:pt x="948" y="68"/>
                  </a:lnTo>
                  <a:lnTo>
                    <a:pt x="988" y="96"/>
                  </a:lnTo>
                  <a:lnTo>
                    <a:pt x="1056" y="120"/>
                  </a:lnTo>
                  <a:lnTo>
                    <a:pt x="1148" y="144"/>
                  </a:lnTo>
                  <a:lnTo>
                    <a:pt x="1176" y="156"/>
                  </a:lnTo>
                  <a:lnTo>
                    <a:pt x="1256" y="168"/>
                  </a:lnTo>
                  <a:lnTo>
                    <a:pt x="1220" y="168"/>
                  </a:lnTo>
                  <a:lnTo>
                    <a:pt x="1044" y="140"/>
                  </a:lnTo>
                  <a:lnTo>
                    <a:pt x="976" y="120"/>
                  </a:lnTo>
                  <a:lnTo>
                    <a:pt x="928" y="104"/>
                  </a:lnTo>
                  <a:lnTo>
                    <a:pt x="892" y="84"/>
                  </a:lnTo>
                  <a:lnTo>
                    <a:pt x="876" y="68"/>
                  </a:lnTo>
                  <a:lnTo>
                    <a:pt x="852" y="36"/>
                  </a:lnTo>
                  <a:lnTo>
                    <a:pt x="844" y="24"/>
                  </a:lnTo>
                  <a:lnTo>
                    <a:pt x="852" y="0"/>
                  </a:lnTo>
                  <a:lnTo>
                    <a:pt x="844" y="0"/>
                  </a:lnTo>
                  <a:lnTo>
                    <a:pt x="844" y="24"/>
                  </a:lnTo>
                  <a:lnTo>
                    <a:pt x="844" y="36"/>
                  </a:lnTo>
                  <a:lnTo>
                    <a:pt x="856" y="48"/>
                  </a:lnTo>
                  <a:lnTo>
                    <a:pt x="868" y="68"/>
                  </a:lnTo>
                  <a:lnTo>
                    <a:pt x="892" y="84"/>
                  </a:lnTo>
                  <a:lnTo>
                    <a:pt x="924" y="108"/>
                  </a:lnTo>
                  <a:lnTo>
                    <a:pt x="976" y="128"/>
                  </a:lnTo>
                  <a:lnTo>
                    <a:pt x="1044" y="144"/>
                  </a:lnTo>
                  <a:lnTo>
                    <a:pt x="1212" y="176"/>
                  </a:lnTo>
                  <a:lnTo>
                    <a:pt x="1148" y="192"/>
                  </a:lnTo>
                  <a:lnTo>
                    <a:pt x="1116" y="200"/>
                  </a:lnTo>
                  <a:lnTo>
                    <a:pt x="1112" y="200"/>
                  </a:lnTo>
                  <a:lnTo>
                    <a:pt x="1112" y="204"/>
                  </a:lnTo>
                  <a:lnTo>
                    <a:pt x="1044" y="204"/>
                  </a:lnTo>
                  <a:lnTo>
                    <a:pt x="984" y="212"/>
                  </a:lnTo>
                  <a:lnTo>
                    <a:pt x="904" y="228"/>
                  </a:lnTo>
                  <a:lnTo>
                    <a:pt x="916" y="204"/>
                  </a:lnTo>
                  <a:lnTo>
                    <a:pt x="916" y="180"/>
                  </a:lnTo>
                  <a:lnTo>
                    <a:pt x="904" y="164"/>
                  </a:lnTo>
                  <a:lnTo>
                    <a:pt x="892" y="152"/>
                  </a:lnTo>
                  <a:lnTo>
                    <a:pt x="880" y="144"/>
                  </a:lnTo>
                  <a:lnTo>
                    <a:pt x="868" y="140"/>
                  </a:lnTo>
                  <a:lnTo>
                    <a:pt x="832" y="132"/>
                  </a:lnTo>
                  <a:lnTo>
                    <a:pt x="760" y="108"/>
                  </a:lnTo>
                  <a:lnTo>
                    <a:pt x="716" y="92"/>
                  </a:lnTo>
                  <a:lnTo>
                    <a:pt x="688" y="72"/>
                  </a:lnTo>
                  <a:lnTo>
                    <a:pt x="664" y="48"/>
                  </a:lnTo>
                  <a:lnTo>
                    <a:pt x="652" y="24"/>
                  </a:lnTo>
                  <a:lnTo>
                    <a:pt x="664" y="0"/>
                  </a:lnTo>
                  <a:lnTo>
                    <a:pt x="656" y="0"/>
                  </a:lnTo>
                  <a:lnTo>
                    <a:pt x="652" y="24"/>
                  </a:lnTo>
                  <a:lnTo>
                    <a:pt x="652" y="44"/>
                  </a:lnTo>
                  <a:lnTo>
                    <a:pt x="664" y="60"/>
                  </a:lnTo>
                  <a:lnTo>
                    <a:pt x="704" y="92"/>
                  </a:lnTo>
                  <a:lnTo>
                    <a:pt x="760" y="116"/>
                  </a:lnTo>
                  <a:lnTo>
                    <a:pt x="816" y="128"/>
                  </a:lnTo>
                  <a:lnTo>
                    <a:pt x="748" y="128"/>
                  </a:lnTo>
                  <a:lnTo>
                    <a:pt x="692" y="116"/>
                  </a:lnTo>
                  <a:lnTo>
                    <a:pt x="652" y="96"/>
                  </a:lnTo>
                  <a:lnTo>
                    <a:pt x="620" y="84"/>
                  </a:lnTo>
                  <a:lnTo>
                    <a:pt x="596" y="68"/>
                  </a:lnTo>
                  <a:lnTo>
                    <a:pt x="580" y="44"/>
                  </a:lnTo>
                  <a:lnTo>
                    <a:pt x="580" y="36"/>
                  </a:lnTo>
                  <a:lnTo>
                    <a:pt x="584" y="20"/>
                  </a:lnTo>
                  <a:lnTo>
                    <a:pt x="604" y="0"/>
                  </a:lnTo>
                  <a:lnTo>
                    <a:pt x="596" y="0"/>
                  </a:lnTo>
                  <a:lnTo>
                    <a:pt x="584" y="20"/>
                  </a:lnTo>
                  <a:lnTo>
                    <a:pt x="572" y="36"/>
                  </a:lnTo>
                  <a:lnTo>
                    <a:pt x="572" y="48"/>
                  </a:lnTo>
                  <a:lnTo>
                    <a:pt x="592" y="72"/>
                  </a:lnTo>
                  <a:lnTo>
                    <a:pt x="616" y="84"/>
                  </a:lnTo>
                  <a:lnTo>
                    <a:pt x="640" y="104"/>
                  </a:lnTo>
                  <a:lnTo>
                    <a:pt x="680" y="116"/>
                  </a:lnTo>
                  <a:lnTo>
                    <a:pt x="736" y="128"/>
                  </a:lnTo>
                  <a:lnTo>
                    <a:pt x="704" y="128"/>
                  </a:lnTo>
                  <a:lnTo>
                    <a:pt x="640" y="128"/>
                  </a:lnTo>
                  <a:lnTo>
                    <a:pt x="592" y="116"/>
                  </a:lnTo>
                  <a:lnTo>
                    <a:pt x="568" y="96"/>
                  </a:lnTo>
                  <a:lnTo>
                    <a:pt x="560" y="92"/>
                  </a:lnTo>
                  <a:lnTo>
                    <a:pt x="560" y="84"/>
                  </a:lnTo>
                  <a:lnTo>
                    <a:pt x="544" y="72"/>
                  </a:lnTo>
                  <a:lnTo>
                    <a:pt x="532" y="56"/>
                  </a:lnTo>
                  <a:lnTo>
                    <a:pt x="524" y="32"/>
                  </a:lnTo>
                  <a:lnTo>
                    <a:pt x="532" y="20"/>
                  </a:lnTo>
                  <a:lnTo>
                    <a:pt x="544" y="0"/>
                  </a:lnTo>
                  <a:lnTo>
                    <a:pt x="512" y="0"/>
                  </a:lnTo>
                  <a:lnTo>
                    <a:pt x="532" y="8"/>
                  </a:lnTo>
                  <a:lnTo>
                    <a:pt x="524" y="20"/>
                  </a:lnTo>
                  <a:lnTo>
                    <a:pt x="520" y="32"/>
                  </a:lnTo>
                  <a:lnTo>
                    <a:pt x="520" y="36"/>
                  </a:lnTo>
                  <a:lnTo>
                    <a:pt x="520" y="44"/>
                  </a:lnTo>
                  <a:lnTo>
                    <a:pt x="456" y="44"/>
                  </a:lnTo>
                  <a:lnTo>
                    <a:pt x="452" y="36"/>
                  </a:lnTo>
                  <a:lnTo>
                    <a:pt x="452" y="44"/>
                  </a:lnTo>
                  <a:lnTo>
                    <a:pt x="356" y="44"/>
                  </a:lnTo>
                  <a:lnTo>
                    <a:pt x="232" y="36"/>
                  </a:lnTo>
                  <a:lnTo>
                    <a:pt x="112" y="24"/>
                  </a:lnTo>
                  <a:lnTo>
                    <a:pt x="64" y="12"/>
                  </a:lnTo>
                  <a:lnTo>
                    <a:pt x="16" y="0"/>
                  </a:lnTo>
                  <a:lnTo>
                    <a:pt x="0" y="0"/>
                  </a:lnTo>
                  <a:lnTo>
                    <a:pt x="12" y="8"/>
                  </a:lnTo>
                  <a:lnTo>
                    <a:pt x="108" y="32"/>
                  </a:lnTo>
                  <a:lnTo>
                    <a:pt x="220" y="44"/>
                  </a:lnTo>
                  <a:lnTo>
                    <a:pt x="344" y="48"/>
                  </a:lnTo>
                  <a:lnTo>
                    <a:pt x="440" y="48"/>
                  </a:lnTo>
                  <a:lnTo>
                    <a:pt x="416" y="60"/>
                  </a:lnTo>
                  <a:lnTo>
                    <a:pt x="368" y="80"/>
                  </a:lnTo>
                  <a:lnTo>
                    <a:pt x="324" y="84"/>
                  </a:lnTo>
                  <a:lnTo>
                    <a:pt x="272" y="84"/>
                  </a:lnTo>
                  <a:lnTo>
                    <a:pt x="196" y="80"/>
                  </a:lnTo>
                  <a:lnTo>
                    <a:pt x="112" y="68"/>
                  </a:lnTo>
                  <a:lnTo>
                    <a:pt x="0" y="20"/>
                  </a:lnTo>
                  <a:lnTo>
                    <a:pt x="0" y="32"/>
                  </a:lnTo>
                  <a:lnTo>
                    <a:pt x="76" y="60"/>
                  </a:lnTo>
                  <a:lnTo>
                    <a:pt x="112" y="72"/>
                  </a:lnTo>
                  <a:lnTo>
                    <a:pt x="204" y="84"/>
                  </a:lnTo>
                  <a:lnTo>
                    <a:pt x="276" y="92"/>
                  </a:lnTo>
                  <a:lnTo>
                    <a:pt x="336" y="84"/>
                  </a:lnTo>
                  <a:lnTo>
                    <a:pt x="380" y="80"/>
                  </a:lnTo>
                  <a:lnTo>
                    <a:pt x="408" y="72"/>
                  </a:lnTo>
                  <a:lnTo>
                    <a:pt x="428" y="60"/>
                  </a:lnTo>
                  <a:lnTo>
                    <a:pt x="444" y="48"/>
                  </a:lnTo>
                  <a:lnTo>
                    <a:pt x="456" y="48"/>
                  </a:lnTo>
                  <a:lnTo>
                    <a:pt x="476" y="60"/>
                  </a:lnTo>
                  <a:lnTo>
                    <a:pt x="508" y="72"/>
                  </a:lnTo>
                  <a:lnTo>
                    <a:pt x="556" y="92"/>
                  </a:lnTo>
                  <a:lnTo>
                    <a:pt x="568" y="104"/>
                  </a:lnTo>
                  <a:lnTo>
                    <a:pt x="592" y="116"/>
                  </a:lnTo>
                  <a:lnTo>
                    <a:pt x="632" y="128"/>
                  </a:lnTo>
                  <a:lnTo>
                    <a:pt x="704" y="132"/>
                  </a:lnTo>
                  <a:lnTo>
                    <a:pt x="768" y="132"/>
                  </a:lnTo>
                  <a:lnTo>
                    <a:pt x="820" y="132"/>
                  </a:lnTo>
                  <a:lnTo>
                    <a:pt x="880" y="144"/>
                  </a:lnTo>
                  <a:lnTo>
                    <a:pt x="892" y="156"/>
                  </a:lnTo>
                  <a:lnTo>
                    <a:pt x="904" y="168"/>
                  </a:lnTo>
                  <a:lnTo>
                    <a:pt x="912" y="180"/>
                  </a:lnTo>
                  <a:lnTo>
                    <a:pt x="912" y="204"/>
                  </a:lnTo>
                  <a:lnTo>
                    <a:pt x="900" y="236"/>
                  </a:lnTo>
                  <a:lnTo>
                    <a:pt x="892" y="252"/>
                  </a:lnTo>
                  <a:lnTo>
                    <a:pt x="888" y="276"/>
                  </a:lnTo>
                  <a:lnTo>
                    <a:pt x="888" y="308"/>
                  </a:lnTo>
                  <a:lnTo>
                    <a:pt x="892" y="332"/>
                  </a:lnTo>
                  <a:lnTo>
                    <a:pt x="900" y="356"/>
                  </a:lnTo>
                  <a:lnTo>
                    <a:pt x="924" y="376"/>
                  </a:lnTo>
                  <a:lnTo>
                    <a:pt x="952" y="400"/>
                  </a:lnTo>
                  <a:lnTo>
                    <a:pt x="1020" y="428"/>
                  </a:lnTo>
                  <a:lnTo>
                    <a:pt x="1028" y="428"/>
                  </a:lnTo>
                  <a:lnTo>
                    <a:pt x="1124" y="460"/>
                  </a:lnTo>
                  <a:lnTo>
                    <a:pt x="1196" y="464"/>
                  </a:lnTo>
                  <a:lnTo>
                    <a:pt x="1280" y="464"/>
                  </a:lnTo>
                  <a:lnTo>
                    <a:pt x="1328" y="452"/>
                  </a:lnTo>
                  <a:lnTo>
                    <a:pt x="1372" y="448"/>
                  </a:lnTo>
                  <a:lnTo>
                    <a:pt x="1412" y="428"/>
                  </a:lnTo>
                  <a:lnTo>
                    <a:pt x="1456" y="436"/>
                  </a:lnTo>
                  <a:lnTo>
                    <a:pt x="1540" y="436"/>
                  </a:lnTo>
                  <a:lnTo>
                    <a:pt x="1552" y="436"/>
                  </a:lnTo>
                  <a:lnTo>
                    <a:pt x="1560" y="436"/>
                  </a:lnTo>
                  <a:lnTo>
                    <a:pt x="1608" y="428"/>
                  </a:lnTo>
                  <a:lnTo>
                    <a:pt x="1608" y="436"/>
                  </a:lnTo>
                  <a:lnTo>
                    <a:pt x="1632" y="428"/>
                  </a:lnTo>
                  <a:lnTo>
                    <a:pt x="1728" y="416"/>
                  </a:lnTo>
                  <a:lnTo>
                    <a:pt x="1836" y="400"/>
                  </a:lnTo>
                  <a:lnTo>
                    <a:pt x="1908" y="400"/>
                  </a:lnTo>
                  <a:lnTo>
                    <a:pt x="1988" y="400"/>
                  </a:lnTo>
                  <a:lnTo>
                    <a:pt x="2024" y="412"/>
                  </a:lnTo>
                  <a:lnTo>
                    <a:pt x="2072" y="424"/>
                  </a:lnTo>
                  <a:lnTo>
                    <a:pt x="2108" y="436"/>
                  </a:lnTo>
                  <a:lnTo>
                    <a:pt x="2152" y="452"/>
                  </a:lnTo>
                  <a:lnTo>
                    <a:pt x="2156" y="452"/>
                  </a:lnTo>
                  <a:lnTo>
                    <a:pt x="2176" y="464"/>
                  </a:lnTo>
                  <a:lnTo>
                    <a:pt x="2180" y="484"/>
                  </a:lnTo>
                  <a:lnTo>
                    <a:pt x="2176" y="500"/>
                  </a:lnTo>
                  <a:lnTo>
                    <a:pt x="2156" y="512"/>
                  </a:lnTo>
                  <a:lnTo>
                    <a:pt x="2132" y="532"/>
                  </a:lnTo>
                  <a:lnTo>
                    <a:pt x="2120" y="548"/>
                  </a:lnTo>
                  <a:lnTo>
                    <a:pt x="2116" y="576"/>
                  </a:lnTo>
                  <a:lnTo>
                    <a:pt x="2128" y="600"/>
                  </a:lnTo>
                  <a:lnTo>
                    <a:pt x="2152" y="616"/>
                  </a:lnTo>
                  <a:lnTo>
                    <a:pt x="2168" y="628"/>
                  </a:lnTo>
                  <a:lnTo>
                    <a:pt x="2224" y="652"/>
                  </a:lnTo>
                  <a:lnTo>
                    <a:pt x="2316" y="676"/>
                  </a:lnTo>
                  <a:lnTo>
                    <a:pt x="2436" y="700"/>
                  </a:lnTo>
                  <a:lnTo>
                    <a:pt x="2440" y="700"/>
                  </a:lnTo>
                  <a:lnTo>
                    <a:pt x="2476" y="700"/>
                  </a:lnTo>
                  <a:lnTo>
                    <a:pt x="2476" y="700"/>
                  </a:lnTo>
                  <a:lnTo>
                    <a:pt x="2476" y="700"/>
                  </a:lnTo>
                  <a:lnTo>
                    <a:pt x="2496" y="700"/>
                  </a:lnTo>
                  <a:lnTo>
                    <a:pt x="2564" y="700"/>
                  </a:lnTo>
                  <a:lnTo>
                    <a:pt x="2600" y="708"/>
                  </a:lnTo>
                  <a:lnTo>
                    <a:pt x="2628" y="712"/>
                  </a:lnTo>
                  <a:lnTo>
                    <a:pt x="2636" y="720"/>
                  </a:lnTo>
                  <a:lnTo>
                    <a:pt x="2660" y="724"/>
                  </a:lnTo>
                  <a:lnTo>
                    <a:pt x="2700" y="756"/>
                  </a:lnTo>
                  <a:lnTo>
                    <a:pt x="2724" y="772"/>
                  </a:lnTo>
                  <a:lnTo>
                    <a:pt x="2748" y="804"/>
                  </a:lnTo>
                  <a:lnTo>
                    <a:pt x="2760" y="832"/>
                  </a:lnTo>
                  <a:lnTo>
                    <a:pt x="2768" y="876"/>
                  </a:lnTo>
                  <a:lnTo>
                    <a:pt x="2768" y="896"/>
                  </a:lnTo>
                  <a:lnTo>
                    <a:pt x="2768" y="908"/>
                  </a:lnTo>
                  <a:lnTo>
                    <a:pt x="2756" y="936"/>
                  </a:lnTo>
                  <a:lnTo>
                    <a:pt x="2736" y="960"/>
                  </a:lnTo>
                  <a:lnTo>
                    <a:pt x="2724" y="972"/>
                  </a:lnTo>
                  <a:lnTo>
                    <a:pt x="2700" y="980"/>
                  </a:lnTo>
                  <a:lnTo>
                    <a:pt x="2684" y="984"/>
                  </a:lnTo>
                  <a:lnTo>
                    <a:pt x="2628" y="1008"/>
                  </a:lnTo>
                  <a:lnTo>
                    <a:pt x="2604" y="1020"/>
                  </a:lnTo>
                  <a:lnTo>
                    <a:pt x="2580" y="1044"/>
                  </a:lnTo>
                  <a:lnTo>
                    <a:pt x="2564" y="1068"/>
                  </a:lnTo>
                  <a:lnTo>
                    <a:pt x="2548" y="1092"/>
                  </a:lnTo>
                  <a:lnTo>
                    <a:pt x="2564" y="1124"/>
                  </a:lnTo>
                  <a:lnTo>
                    <a:pt x="2580" y="1148"/>
                  </a:lnTo>
                  <a:lnTo>
                    <a:pt x="2600" y="1172"/>
                  </a:lnTo>
                  <a:lnTo>
                    <a:pt x="2604" y="1180"/>
                  </a:lnTo>
                  <a:lnTo>
                    <a:pt x="2660" y="1220"/>
                  </a:lnTo>
                  <a:lnTo>
                    <a:pt x="2688" y="1240"/>
                  </a:lnTo>
                  <a:lnTo>
                    <a:pt x="2724" y="1256"/>
                  </a:lnTo>
                  <a:lnTo>
                    <a:pt x="2756" y="1268"/>
                  </a:lnTo>
                  <a:lnTo>
                    <a:pt x="2824" y="1288"/>
                  </a:lnTo>
                  <a:lnTo>
                    <a:pt x="2900" y="1304"/>
                  </a:lnTo>
                  <a:lnTo>
                    <a:pt x="3088" y="1340"/>
                  </a:lnTo>
                  <a:lnTo>
                    <a:pt x="3268" y="1364"/>
                  </a:lnTo>
                  <a:lnTo>
                    <a:pt x="3360" y="1376"/>
                  </a:lnTo>
                  <a:lnTo>
                    <a:pt x="3452" y="1376"/>
                  </a:lnTo>
                  <a:lnTo>
                    <a:pt x="3576" y="1384"/>
                  </a:lnTo>
                  <a:lnTo>
                    <a:pt x="3576" y="1376"/>
                  </a:lnTo>
                  <a:lnTo>
                    <a:pt x="3452" y="1372"/>
                  </a:lnTo>
                  <a:lnTo>
                    <a:pt x="3292" y="1364"/>
                  </a:lnTo>
                  <a:lnTo>
                    <a:pt x="3136" y="1348"/>
                  </a:lnTo>
                  <a:lnTo>
                    <a:pt x="3288" y="1352"/>
                  </a:lnTo>
                  <a:lnTo>
                    <a:pt x="3372" y="1352"/>
                  </a:lnTo>
                  <a:lnTo>
                    <a:pt x="3452" y="1348"/>
                  </a:lnTo>
                  <a:lnTo>
                    <a:pt x="3452" y="1340"/>
                  </a:lnTo>
                  <a:lnTo>
                    <a:pt x="3348" y="1348"/>
                  </a:lnTo>
                  <a:lnTo>
                    <a:pt x="3240" y="1348"/>
                  </a:lnTo>
                  <a:lnTo>
                    <a:pt x="3088" y="1336"/>
                  </a:lnTo>
                  <a:lnTo>
                    <a:pt x="3016" y="1324"/>
                  </a:lnTo>
                  <a:lnTo>
                    <a:pt x="2920" y="1292"/>
                  </a:lnTo>
                  <a:lnTo>
                    <a:pt x="2852" y="1264"/>
                  </a:lnTo>
                  <a:lnTo>
                    <a:pt x="2804" y="1240"/>
                  </a:lnTo>
                  <a:lnTo>
                    <a:pt x="2772" y="1208"/>
                  </a:lnTo>
                  <a:lnTo>
                    <a:pt x="2756" y="1184"/>
                  </a:lnTo>
                  <a:lnTo>
                    <a:pt x="2744" y="1168"/>
                  </a:lnTo>
                  <a:lnTo>
                    <a:pt x="2744" y="1156"/>
                  </a:lnTo>
                  <a:lnTo>
                    <a:pt x="2748" y="1136"/>
                  </a:lnTo>
                  <a:lnTo>
                    <a:pt x="2756" y="1120"/>
                  </a:lnTo>
                  <a:lnTo>
                    <a:pt x="2792" y="1088"/>
                  </a:lnTo>
                  <a:lnTo>
                    <a:pt x="2840" y="1056"/>
                  </a:lnTo>
                  <a:lnTo>
                    <a:pt x="2900" y="1040"/>
                  </a:lnTo>
                  <a:lnTo>
                    <a:pt x="3008" y="1016"/>
                  </a:lnTo>
                  <a:lnTo>
                    <a:pt x="3056" y="1004"/>
                  </a:lnTo>
                  <a:lnTo>
                    <a:pt x="3100" y="992"/>
                  </a:lnTo>
                  <a:lnTo>
                    <a:pt x="3136" y="972"/>
                  </a:lnTo>
                  <a:lnTo>
                    <a:pt x="3160" y="956"/>
                  </a:lnTo>
                  <a:lnTo>
                    <a:pt x="3172" y="932"/>
                  </a:lnTo>
                  <a:lnTo>
                    <a:pt x="3180" y="912"/>
                  </a:lnTo>
                  <a:lnTo>
                    <a:pt x="3180" y="900"/>
                  </a:lnTo>
                  <a:lnTo>
                    <a:pt x="3180" y="888"/>
                  </a:lnTo>
                  <a:lnTo>
                    <a:pt x="3156" y="864"/>
                  </a:lnTo>
                  <a:lnTo>
                    <a:pt x="3124" y="848"/>
                  </a:lnTo>
                  <a:lnTo>
                    <a:pt x="3088" y="828"/>
                  </a:lnTo>
                  <a:lnTo>
                    <a:pt x="3052" y="820"/>
                  </a:lnTo>
                  <a:lnTo>
                    <a:pt x="2984" y="816"/>
                  </a:lnTo>
                  <a:lnTo>
                    <a:pt x="2956" y="816"/>
                  </a:lnTo>
                  <a:lnTo>
                    <a:pt x="2872" y="808"/>
                  </a:lnTo>
                  <a:lnTo>
                    <a:pt x="2760" y="816"/>
                  </a:lnTo>
                  <a:lnTo>
                    <a:pt x="2756" y="808"/>
                  </a:lnTo>
                  <a:lnTo>
                    <a:pt x="2912" y="808"/>
                  </a:lnTo>
                  <a:lnTo>
                    <a:pt x="3020" y="816"/>
                  </a:lnTo>
                  <a:lnTo>
                    <a:pt x="3076" y="820"/>
                  </a:lnTo>
                  <a:lnTo>
                    <a:pt x="3120" y="832"/>
                  </a:lnTo>
                  <a:lnTo>
                    <a:pt x="3168" y="852"/>
                  </a:lnTo>
                  <a:lnTo>
                    <a:pt x="3196" y="876"/>
                  </a:lnTo>
                  <a:lnTo>
                    <a:pt x="3216" y="888"/>
                  </a:lnTo>
                  <a:lnTo>
                    <a:pt x="3220" y="908"/>
                  </a:lnTo>
                  <a:lnTo>
                    <a:pt x="3220" y="932"/>
                  </a:lnTo>
                  <a:lnTo>
                    <a:pt x="3204" y="956"/>
                  </a:lnTo>
                  <a:lnTo>
                    <a:pt x="3196" y="968"/>
                  </a:lnTo>
                  <a:lnTo>
                    <a:pt x="3172" y="980"/>
                  </a:lnTo>
                  <a:lnTo>
                    <a:pt x="3120" y="1004"/>
                  </a:lnTo>
                  <a:lnTo>
                    <a:pt x="3020" y="1028"/>
                  </a:lnTo>
                  <a:lnTo>
                    <a:pt x="2992" y="1032"/>
                  </a:lnTo>
                  <a:lnTo>
                    <a:pt x="2920" y="1052"/>
                  </a:lnTo>
                  <a:lnTo>
                    <a:pt x="2884" y="1064"/>
                  </a:lnTo>
                  <a:lnTo>
                    <a:pt x="2848" y="1080"/>
                  </a:lnTo>
                  <a:lnTo>
                    <a:pt x="2824" y="1104"/>
                  </a:lnTo>
                  <a:lnTo>
                    <a:pt x="2796" y="1136"/>
                  </a:lnTo>
                  <a:lnTo>
                    <a:pt x="2796" y="1156"/>
                  </a:lnTo>
                  <a:lnTo>
                    <a:pt x="2796" y="1168"/>
                  </a:lnTo>
                  <a:lnTo>
                    <a:pt x="2808" y="1192"/>
                  </a:lnTo>
                  <a:lnTo>
                    <a:pt x="2828" y="1216"/>
                  </a:lnTo>
                  <a:lnTo>
                    <a:pt x="2864" y="1244"/>
                  </a:lnTo>
                  <a:lnTo>
                    <a:pt x="2924" y="1276"/>
                  </a:lnTo>
                  <a:lnTo>
                    <a:pt x="3016" y="1292"/>
                  </a:lnTo>
                  <a:lnTo>
                    <a:pt x="3148" y="1316"/>
                  </a:lnTo>
                  <a:lnTo>
                    <a:pt x="3264" y="1336"/>
                  </a:lnTo>
                  <a:lnTo>
                    <a:pt x="3368" y="1340"/>
                  </a:lnTo>
                  <a:lnTo>
                    <a:pt x="3368" y="1336"/>
                  </a:lnTo>
                  <a:lnTo>
                    <a:pt x="3268" y="1324"/>
                  </a:lnTo>
                  <a:lnTo>
                    <a:pt x="3156" y="1300"/>
                  </a:lnTo>
                  <a:lnTo>
                    <a:pt x="3020" y="1276"/>
                  </a:lnTo>
                  <a:lnTo>
                    <a:pt x="2960" y="1256"/>
                  </a:lnTo>
                  <a:lnTo>
                    <a:pt x="2912" y="1232"/>
                  </a:lnTo>
                  <a:lnTo>
                    <a:pt x="2884" y="1216"/>
                  </a:lnTo>
                  <a:lnTo>
                    <a:pt x="2864" y="1184"/>
                  </a:lnTo>
                  <a:lnTo>
                    <a:pt x="2864" y="1168"/>
                  </a:lnTo>
                  <a:lnTo>
                    <a:pt x="2876" y="1148"/>
                  </a:lnTo>
                  <a:lnTo>
                    <a:pt x="2888" y="1132"/>
                  </a:lnTo>
                  <a:lnTo>
                    <a:pt x="2924" y="1104"/>
                  </a:lnTo>
                  <a:lnTo>
                    <a:pt x="2968" y="1080"/>
                  </a:lnTo>
                  <a:lnTo>
                    <a:pt x="3016" y="1064"/>
                  </a:lnTo>
                  <a:lnTo>
                    <a:pt x="3064" y="1052"/>
                  </a:lnTo>
                  <a:lnTo>
                    <a:pt x="3144" y="1040"/>
                  </a:lnTo>
                  <a:lnTo>
                    <a:pt x="3180" y="1032"/>
                  </a:lnTo>
                  <a:lnTo>
                    <a:pt x="3216" y="1028"/>
                  </a:lnTo>
                  <a:lnTo>
                    <a:pt x="3216" y="1032"/>
                  </a:lnTo>
                  <a:lnTo>
                    <a:pt x="3268" y="1028"/>
                  </a:lnTo>
                  <a:lnTo>
                    <a:pt x="3292" y="1020"/>
                  </a:lnTo>
                  <a:lnTo>
                    <a:pt x="3344" y="1004"/>
                  </a:lnTo>
                  <a:lnTo>
                    <a:pt x="3380" y="984"/>
                  </a:lnTo>
                  <a:lnTo>
                    <a:pt x="3396" y="960"/>
                  </a:lnTo>
                  <a:lnTo>
                    <a:pt x="3408" y="948"/>
                  </a:lnTo>
                  <a:lnTo>
                    <a:pt x="3416" y="924"/>
                  </a:lnTo>
                  <a:lnTo>
                    <a:pt x="3408" y="920"/>
                  </a:lnTo>
                  <a:lnTo>
                    <a:pt x="3396" y="888"/>
                  </a:lnTo>
                  <a:lnTo>
                    <a:pt x="3372" y="872"/>
                  </a:lnTo>
                  <a:lnTo>
                    <a:pt x="3336" y="852"/>
                  </a:lnTo>
                  <a:lnTo>
                    <a:pt x="3300" y="840"/>
                  </a:lnTo>
                  <a:lnTo>
                    <a:pt x="3232" y="828"/>
                  </a:lnTo>
                  <a:lnTo>
                    <a:pt x="3196" y="828"/>
                  </a:lnTo>
                  <a:lnTo>
                    <a:pt x="3124" y="808"/>
                  </a:lnTo>
                  <a:lnTo>
                    <a:pt x="3088" y="808"/>
                  </a:lnTo>
                  <a:lnTo>
                    <a:pt x="2920" y="796"/>
                  </a:lnTo>
                  <a:lnTo>
                    <a:pt x="2796" y="772"/>
                  </a:lnTo>
                  <a:lnTo>
                    <a:pt x="2732" y="756"/>
                  </a:lnTo>
                  <a:lnTo>
                    <a:pt x="2708" y="748"/>
                  </a:lnTo>
                  <a:lnTo>
                    <a:pt x="2672" y="724"/>
                  </a:lnTo>
                  <a:lnTo>
                    <a:pt x="2640" y="712"/>
                  </a:lnTo>
                  <a:lnTo>
                    <a:pt x="2648" y="712"/>
                  </a:lnTo>
                  <a:lnTo>
                    <a:pt x="2636" y="708"/>
                  </a:lnTo>
                  <a:lnTo>
                    <a:pt x="2600" y="696"/>
                  </a:lnTo>
                  <a:lnTo>
                    <a:pt x="2568" y="672"/>
                  </a:lnTo>
                  <a:lnTo>
                    <a:pt x="2556" y="652"/>
                  </a:lnTo>
                  <a:lnTo>
                    <a:pt x="2544" y="628"/>
                  </a:lnTo>
                  <a:lnTo>
                    <a:pt x="2548" y="600"/>
                  </a:lnTo>
                  <a:lnTo>
                    <a:pt x="2564" y="580"/>
                  </a:lnTo>
                  <a:lnTo>
                    <a:pt x="2580" y="564"/>
                  </a:lnTo>
                  <a:lnTo>
                    <a:pt x="2624" y="532"/>
                  </a:lnTo>
                  <a:lnTo>
                    <a:pt x="2672" y="512"/>
                  </a:lnTo>
                  <a:lnTo>
                    <a:pt x="2732" y="496"/>
                  </a:lnTo>
                  <a:lnTo>
                    <a:pt x="2852" y="464"/>
                  </a:lnTo>
                  <a:lnTo>
                    <a:pt x="2884" y="452"/>
                  </a:lnTo>
                  <a:lnTo>
                    <a:pt x="2912" y="436"/>
                  </a:lnTo>
                  <a:lnTo>
                    <a:pt x="2932" y="416"/>
                  </a:lnTo>
                  <a:lnTo>
                    <a:pt x="2936" y="400"/>
                  </a:lnTo>
                  <a:lnTo>
                    <a:pt x="2936" y="388"/>
                  </a:lnTo>
                  <a:lnTo>
                    <a:pt x="2932" y="376"/>
                  </a:lnTo>
                  <a:lnTo>
                    <a:pt x="2920" y="356"/>
                  </a:lnTo>
                  <a:lnTo>
                    <a:pt x="2936" y="356"/>
                  </a:lnTo>
                  <a:lnTo>
                    <a:pt x="2972" y="368"/>
                  </a:lnTo>
                  <a:lnTo>
                    <a:pt x="2996" y="380"/>
                  </a:lnTo>
                  <a:lnTo>
                    <a:pt x="3004" y="388"/>
                  </a:lnTo>
                  <a:lnTo>
                    <a:pt x="3008" y="400"/>
                  </a:lnTo>
                  <a:lnTo>
                    <a:pt x="3004" y="412"/>
                  </a:lnTo>
                  <a:lnTo>
                    <a:pt x="2992" y="424"/>
                  </a:lnTo>
                  <a:lnTo>
                    <a:pt x="2956" y="448"/>
                  </a:lnTo>
                  <a:lnTo>
                    <a:pt x="2920" y="460"/>
                  </a:lnTo>
                  <a:lnTo>
                    <a:pt x="2884" y="472"/>
                  </a:lnTo>
                  <a:lnTo>
                    <a:pt x="2852" y="476"/>
                  </a:lnTo>
                  <a:lnTo>
                    <a:pt x="2808" y="484"/>
                  </a:lnTo>
                  <a:lnTo>
                    <a:pt x="2724" y="500"/>
                  </a:lnTo>
                  <a:lnTo>
                    <a:pt x="2688" y="520"/>
                  </a:lnTo>
                  <a:lnTo>
                    <a:pt x="2648" y="544"/>
                  </a:lnTo>
                  <a:lnTo>
                    <a:pt x="2616" y="576"/>
                  </a:lnTo>
                  <a:lnTo>
                    <a:pt x="2604" y="592"/>
                  </a:lnTo>
                  <a:lnTo>
                    <a:pt x="2600" y="612"/>
                  </a:lnTo>
                  <a:lnTo>
                    <a:pt x="2600" y="628"/>
                  </a:lnTo>
                  <a:lnTo>
                    <a:pt x="2604" y="648"/>
                  </a:lnTo>
                  <a:lnTo>
                    <a:pt x="2624" y="672"/>
                  </a:lnTo>
                  <a:lnTo>
                    <a:pt x="2652" y="700"/>
                  </a:lnTo>
                  <a:lnTo>
                    <a:pt x="2700" y="732"/>
                  </a:lnTo>
                  <a:lnTo>
                    <a:pt x="2780" y="760"/>
                  </a:lnTo>
                  <a:lnTo>
                    <a:pt x="2896" y="780"/>
                  </a:lnTo>
                  <a:lnTo>
                    <a:pt x="3040" y="784"/>
                  </a:lnTo>
                  <a:lnTo>
                    <a:pt x="3160" y="796"/>
                  </a:lnTo>
                  <a:lnTo>
                    <a:pt x="3252" y="808"/>
                  </a:lnTo>
                  <a:lnTo>
                    <a:pt x="3292" y="816"/>
                  </a:lnTo>
                  <a:lnTo>
                    <a:pt x="3396" y="832"/>
                  </a:lnTo>
                  <a:lnTo>
                    <a:pt x="3444" y="852"/>
                  </a:lnTo>
                  <a:lnTo>
                    <a:pt x="3488" y="876"/>
                  </a:lnTo>
                  <a:lnTo>
                    <a:pt x="3524" y="908"/>
                  </a:lnTo>
                  <a:lnTo>
                    <a:pt x="3528" y="920"/>
                  </a:lnTo>
                  <a:lnTo>
                    <a:pt x="3528" y="936"/>
                  </a:lnTo>
                  <a:lnTo>
                    <a:pt x="3528" y="948"/>
                  </a:lnTo>
                  <a:lnTo>
                    <a:pt x="3504" y="972"/>
                  </a:lnTo>
                  <a:lnTo>
                    <a:pt x="3488" y="992"/>
                  </a:lnTo>
                  <a:lnTo>
                    <a:pt x="3464" y="1004"/>
                  </a:lnTo>
                  <a:lnTo>
                    <a:pt x="3428" y="1008"/>
                  </a:lnTo>
                  <a:lnTo>
                    <a:pt x="3380" y="1016"/>
                  </a:lnTo>
                  <a:lnTo>
                    <a:pt x="3240" y="1040"/>
                  </a:lnTo>
                  <a:lnTo>
                    <a:pt x="3124" y="1052"/>
                  </a:lnTo>
                  <a:lnTo>
                    <a:pt x="3044" y="1068"/>
                  </a:lnTo>
                  <a:lnTo>
                    <a:pt x="3004" y="1088"/>
                  </a:lnTo>
                  <a:lnTo>
                    <a:pt x="2992" y="1092"/>
                  </a:lnTo>
                  <a:lnTo>
                    <a:pt x="2960" y="1112"/>
                  </a:lnTo>
                  <a:lnTo>
                    <a:pt x="2936" y="1124"/>
                  </a:lnTo>
                  <a:lnTo>
                    <a:pt x="2924" y="1144"/>
                  </a:lnTo>
                  <a:lnTo>
                    <a:pt x="2920" y="1168"/>
                  </a:lnTo>
                  <a:lnTo>
                    <a:pt x="2924" y="1184"/>
                  </a:lnTo>
                  <a:lnTo>
                    <a:pt x="2936" y="1204"/>
                  </a:lnTo>
                  <a:lnTo>
                    <a:pt x="2960" y="1220"/>
                  </a:lnTo>
                  <a:lnTo>
                    <a:pt x="3028" y="1256"/>
                  </a:lnTo>
                  <a:lnTo>
                    <a:pt x="3120" y="1288"/>
                  </a:lnTo>
                  <a:lnTo>
                    <a:pt x="3216" y="1304"/>
                  </a:lnTo>
                  <a:lnTo>
                    <a:pt x="3312" y="1324"/>
                  </a:lnTo>
                  <a:lnTo>
                    <a:pt x="3480" y="1348"/>
                  </a:lnTo>
                  <a:lnTo>
                    <a:pt x="3552" y="1352"/>
                  </a:lnTo>
                  <a:lnTo>
                    <a:pt x="3576" y="1352"/>
                  </a:lnTo>
                  <a:lnTo>
                    <a:pt x="3576" y="1348"/>
                  </a:lnTo>
                  <a:lnTo>
                    <a:pt x="3552" y="1348"/>
                  </a:lnTo>
                  <a:lnTo>
                    <a:pt x="3480" y="1340"/>
                  </a:lnTo>
                  <a:lnTo>
                    <a:pt x="3312" y="1316"/>
                  </a:lnTo>
                  <a:lnTo>
                    <a:pt x="3216" y="1304"/>
                  </a:lnTo>
                  <a:lnTo>
                    <a:pt x="3120" y="1280"/>
                  </a:lnTo>
                  <a:lnTo>
                    <a:pt x="3032" y="1252"/>
                  </a:lnTo>
                  <a:lnTo>
                    <a:pt x="2968" y="1220"/>
                  </a:lnTo>
                  <a:lnTo>
                    <a:pt x="2944" y="1204"/>
                  </a:lnTo>
                  <a:lnTo>
                    <a:pt x="2932" y="1180"/>
                  </a:lnTo>
                  <a:lnTo>
                    <a:pt x="2924" y="1168"/>
                  </a:lnTo>
                  <a:lnTo>
                    <a:pt x="2932" y="1148"/>
                  </a:lnTo>
                  <a:lnTo>
                    <a:pt x="2944" y="1132"/>
                  </a:lnTo>
                  <a:lnTo>
                    <a:pt x="2960" y="1112"/>
                  </a:lnTo>
                  <a:lnTo>
                    <a:pt x="2992" y="1100"/>
                  </a:lnTo>
                  <a:lnTo>
                    <a:pt x="3004" y="1092"/>
                  </a:lnTo>
                  <a:lnTo>
                    <a:pt x="3052" y="1076"/>
                  </a:lnTo>
                  <a:lnTo>
                    <a:pt x="3124" y="1056"/>
                  </a:lnTo>
                  <a:lnTo>
                    <a:pt x="3240" y="1044"/>
                  </a:lnTo>
                  <a:lnTo>
                    <a:pt x="3380" y="1020"/>
                  </a:lnTo>
                  <a:lnTo>
                    <a:pt x="3428" y="1016"/>
                  </a:lnTo>
                  <a:lnTo>
                    <a:pt x="3464" y="1008"/>
                  </a:lnTo>
                  <a:lnTo>
                    <a:pt x="3492" y="992"/>
                  </a:lnTo>
                  <a:lnTo>
                    <a:pt x="3512" y="980"/>
                  </a:lnTo>
                  <a:lnTo>
                    <a:pt x="3528" y="948"/>
                  </a:lnTo>
                  <a:lnTo>
                    <a:pt x="3536" y="936"/>
                  </a:lnTo>
                  <a:lnTo>
                    <a:pt x="3536" y="920"/>
                  </a:lnTo>
                  <a:lnTo>
                    <a:pt x="3524" y="896"/>
                  </a:lnTo>
                  <a:lnTo>
                    <a:pt x="3504" y="884"/>
                  </a:lnTo>
                  <a:lnTo>
                    <a:pt x="3480" y="864"/>
                  </a:lnTo>
                  <a:lnTo>
                    <a:pt x="3420" y="840"/>
                  </a:lnTo>
                  <a:lnTo>
                    <a:pt x="3360" y="820"/>
                  </a:lnTo>
                  <a:lnTo>
                    <a:pt x="3408" y="828"/>
                  </a:lnTo>
                  <a:lnTo>
                    <a:pt x="3476" y="832"/>
                  </a:lnTo>
                  <a:lnTo>
                    <a:pt x="3536" y="860"/>
                  </a:lnTo>
                  <a:lnTo>
                    <a:pt x="3560" y="876"/>
                  </a:lnTo>
                  <a:lnTo>
                    <a:pt x="3576" y="896"/>
                  </a:lnTo>
                  <a:lnTo>
                    <a:pt x="3576" y="888"/>
                  </a:lnTo>
                  <a:lnTo>
                    <a:pt x="3560" y="872"/>
                  </a:lnTo>
                  <a:lnTo>
                    <a:pt x="3536" y="852"/>
                  </a:lnTo>
                  <a:lnTo>
                    <a:pt x="3576" y="860"/>
                  </a:lnTo>
                  <a:lnTo>
                    <a:pt x="3576" y="852"/>
                  </a:lnTo>
                  <a:lnTo>
                    <a:pt x="3524" y="848"/>
                  </a:lnTo>
                  <a:lnTo>
                    <a:pt x="3464" y="828"/>
                  </a:lnTo>
                  <a:lnTo>
                    <a:pt x="3408" y="820"/>
                  </a:lnTo>
                  <a:lnTo>
                    <a:pt x="3336" y="816"/>
                  </a:lnTo>
                  <a:lnTo>
                    <a:pt x="3252" y="804"/>
                  </a:lnTo>
                  <a:lnTo>
                    <a:pt x="3172" y="792"/>
                  </a:lnTo>
                  <a:lnTo>
                    <a:pt x="3076" y="784"/>
                  </a:lnTo>
                  <a:lnTo>
                    <a:pt x="3028" y="772"/>
                  </a:lnTo>
                  <a:lnTo>
                    <a:pt x="2936" y="736"/>
                  </a:lnTo>
                  <a:lnTo>
                    <a:pt x="2888" y="708"/>
                  </a:lnTo>
                  <a:lnTo>
                    <a:pt x="2848" y="688"/>
                  </a:lnTo>
                  <a:lnTo>
                    <a:pt x="2816" y="652"/>
                  </a:lnTo>
                  <a:lnTo>
                    <a:pt x="2808" y="640"/>
                  </a:lnTo>
                  <a:lnTo>
                    <a:pt x="2808" y="624"/>
                  </a:lnTo>
                  <a:lnTo>
                    <a:pt x="2808" y="604"/>
                  </a:lnTo>
                  <a:lnTo>
                    <a:pt x="2824" y="580"/>
                  </a:lnTo>
                  <a:lnTo>
                    <a:pt x="2840" y="564"/>
                  </a:lnTo>
                  <a:lnTo>
                    <a:pt x="2864" y="532"/>
                  </a:lnTo>
                  <a:lnTo>
                    <a:pt x="2908" y="508"/>
                  </a:lnTo>
                  <a:lnTo>
                    <a:pt x="2960" y="488"/>
                  </a:lnTo>
                  <a:lnTo>
                    <a:pt x="3028" y="472"/>
                  </a:lnTo>
                  <a:lnTo>
                    <a:pt x="3132" y="460"/>
                  </a:lnTo>
                  <a:lnTo>
                    <a:pt x="3056" y="472"/>
                  </a:lnTo>
                  <a:lnTo>
                    <a:pt x="3004" y="488"/>
                  </a:lnTo>
                  <a:lnTo>
                    <a:pt x="2956" y="508"/>
                  </a:lnTo>
                  <a:lnTo>
                    <a:pt x="2924" y="532"/>
                  </a:lnTo>
                  <a:lnTo>
                    <a:pt x="2884" y="568"/>
                  </a:lnTo>
                  <a:lnTo>
                    <a:pt x="2872" y="580"/>
                  </a:lnTo>
                  <a:lnTo>
                    <a:pt x="2860" y="612"/>
                  </a:lnTo>
                  <a:lnTo>
                    <a:pt x="2864" y="640"/>
                  </a:lnTo>
                  <a:lnTo>
                    <a:pt x="2884" y="664"/>
                  </a:lnTo>
                  <a:lnTo>
                    <a:pt x="2908" y="688"/>
                  </a:lnTo>
                  <a:lnTo>
                    <a:pt x="2968" y="720"/>
                  </a:lnTo>
                  <a:lnTo>
                    <a:pt x="3020" y="736"/>
                  </a:lnTo>
                  <a:lnTo>
                    <a:pt x="3052" y="744"/>
                  </a:lnTo>
                  <a:lnTo>
                    <a:pt x="3160" y="772"/>
                  </a:lnTo>
                  <a:lnTo>
                    <a:pt x="3264" y="796"/>
                  </a:lnTo>
                  <a:lnTo>
                    <a:pt x="3348" y="808"/>
                  </a:lnTo>
                  <a:lnTo>
                    <a:pt x="3420" y="816"/>
                  </a:lnTo>
                  <a:lnTo>
                    <a:pt x="3524" y="816"/>
                  </a:lnTo>
                  <a:lnTo>
                    <a:pt x="3560" y="808"/>
                  </a:lnTo>
                  <a:lnTo>
                    <a:pt x="3576" y="820"/>
                  </a:lnTo>
                  <a:lnTo>
                    <a:pt x="3576" y="816"/>
                  </a:lnTo>
                  <a:lnTo>
                    <a:pt x="3560" y="804"/>
                  </a:lnTo>
                  <a:lnTo>
                    <a:pt x="3536" y="780"/>
                  </a:lnTo>
                  <a:lnTo>
                    <a:pt x="3536" y="760"/>
                  </a:lnTo>
                  <a:lnTo>
                    <a:pt x="3548" y="748"/>
                  </a:lnTo>
                  <a:lnTo>
                    <a:pt x="3572" y="736"/>
                  </a:lnTo>
                  <a:lnTo>
                    <a:pt x="3576" y="736"/>
                  </a:lnTo>
                  <a:lnTo>
                    <a:pt x="3576" y="732"/>
                  </a:lnTo>
                  <a:lnTo>
                    <a:pt x="3572" y="732"/>
                  </a:lnTo>
                  <a:lnTo>
                    <a:pt x="3476" y="712"/>
                  </a:lnTo>
                  <a:lnTo>
                    <a:pt x="3408" y="696"/>
                  </a:lnTo>
                  <a:lnTo>
                    <a:pt x="3368" y="672"/>
                  </a:lnTo>
                  <a:lnTo>
                    <a:pt x="3348" y="648"/>
                  </a:lnTo>
                  <a:lnTo>
                    <a:pt x="3344" y="616"/>
                  </a:lnTo>
                  <a:lnTo>
                    <a:pt x="3344" y="612"/>
                  </a:lnTo>
                  <a:lnTo>
                    <a:pt x="3356" y="588"/>
                  </a:lnTo>
                  <a:lnTo>
                    <a:pt x="3380" y="568"/>
                  </a:lnTo>
                  <a:lnTo>
                    <a:pt x="3408" y="548"/>
                  </a:lnTo>
                  <a:lnTo>
                    <a:pt x="3440" y="532"/>
                  </a:lnTo>
                  <a:lnTo>
                    <a:pt x="3512" y="512"/>
                  </a:lnTo>
                  <a:lnTo>
                    <a:pt x="3576" y="500"/>
                  </a:lnTo>
                  <a:lnTo>
                    <a:pt x="3576" y="496"/>
                  </a:lnTo>
                  <a:lnTo>
                    <a:pt x="3504" y="508"/>
                  </a:lnTo>
                  <a:lnTo>
                    <a:pt x="3432" y="532"/>
                  </a:lnTo>
                  <a:lnTo>
                    <a:pt x="3404" y="544"/>
                  </a:lnTo>
                  <a:lnTo>
                    <a:pt x="3372" y="564"/>
                  </a:lnTo>
                  <a:lnTo>
                    <a:pt x="3356" y="580"/>
                  </a:lnTo>
                  <a:lnTo>
                    <a:pt x="3336" y="604"/>
                  </a:lnTo>
                  <a:lnTo>
                    <a:pt x="3336" y="616"/>
                  </a:lnTo>
                  <a:lnTo>
                    <a:pt x="3336" y="628"/>
                  </a:lnTo>
                  <a:lnTo>
                    <a:pt x="3344" y="648"/>
                  </a:lnTo>
                  <a:lnTo>
                    <a:pt x="3360" y="672"/>
                  </a:lnTo>
                  <a:lnTo>
                    <a:pt x="3404" y="696"/>
                  </a:lnTo>
                  <a:lnTo>
                    <a:pt x="3464" y="712"/>
                  </a:lnTo>
                  <a:lnTo>
                    <a:pt x="3560" y="736"/>
                  </a:lnTo>
                  <a:lnTo>
                    <a:pt x="3540" y="744"/>
                  </a:lnTo>
                  <a:lnTo>
                    <a:pt x="3528" y="756"/>
                  </a:lnTo>
                  <a:lnTo>
                    <a:pt x="3528" y="768"/>
                  </a:lnTo>
                  <a:lnTo>
                    <a:pt x="3464" y="760"/>
                  </a:lnTo>
                  <a:lnTo>
                    <a:pt x="3312" y="744"/>
                  </a:lnTo>
                  <a:lnTo>
                    <a:pt x="3232" y="724"/>
                  </a:lnTo>
                  <a:lnTo>
                    <a:pt x="3168" y="700"/>
                  </a:lnTo>
                  <a:lnTo>
                    <a:pt x="3136" y="688"/>
                  </a:lnTo>
                  <a:lnTo>
                    <a:pt x="3112" y="672"/>
                  </a:lnTo>
                  <a:lnTo>
                    <a:pt x="3100" y="652"/>
                  </a:lnTo>
                  <a:lnTo>
                    <a:pt x="3088" y="636"/>
                  </a:lnTo>
                  <a:lnTo>
                    <a:pt x="3088" y="624"/>
                  </a:lnTo>
                  <a:lnTo>
                    <a:pt x="3096" y="604"/>
                  </a:lnTo>
                  <a:lnTo>
                    <a:pt x="3108" y="588"/>
                  </a:lnTo>
                  <a:lnTo>
                    <a:pt x="3144" y="548"/>
                  </a:lnTo>
                  <a:lnTo>
                    <a:pt x="3172" y="532"/>
                  </a:lnTo>
                  <a:lnTo>
                    <a:pt x="3216" y="520"/>
                  </a:lnTo>
                  <a:lnTo>
                    <a:pt x="3264" y="500"/>
                  </a:lnTo>
                  <a:lnTo>
                    <a:pt x="3324" y="488"/>
                  </a:lnTo>
                  <a:lnTo>
                    <a:pt x="3396" y="476"/>
                  </a:lnTo>
                  <a:lnTo>
                    <a:pt x="3480" y="464"/>
                  </a:lnTo>
                  <a:lnTo>
                    <a:pt x="3576" y="460"/>
                  </a:lnTo>
                  <a:lnTo>
                    <a:pt x="3576" y="452"/>
                  </a:lnTo>
                  <a:lnTo>
                    <a:pt x="3480" y="464"/>
                  </a:lnTo>
                  <a:lnTo>
                    <a:pt x="3396" y="472"/>
                  </a:lnTo>
                  <a:lnTo>
                    <a:pt x="3324" y="484"/>
                  </a:lnTo>
                  <a:lnTo>
                    <a:pt x="3256" y="496"/>
                  </a:lnTo>
                  <a:lnTo>
                    <a:pt x="3208" y="512"/>
                  </a:lnTo>
                  <a:lnTo>
                    <a:pt x="3172" y="532"/>
                  </a:lnTo>
                  <a:lnTo>
                    <a:pt x="3144" y="548"/>
                  </a:lnTo>
                  <a:lnTo>
                    <a:pt x="3120" y="568"/>
                  </a:lnTo>
                  <a:lnTo>
                    <a:pt x="3100" y="588"/>
                  </a:lnTo>
                  <a:lnTo>
                    <a:pt x="3088" y="604"/>
                  </a:lnTo>
                  <a:lnTo>
                    <a:pt x="3088" y="624"/>
                  </a:lnTo>
                  <a:lnTo>
                    <a:pt x="3088" y="636"/>
                  </a:lnTo>
                  <a:lnTo>
                    <a:pt x="3088" y="652"/>
                  </a:lnTo>
                  <a:lnTo>
                    <a:pt x="3100" y="664"/>
                  </a:lnTo>
                  <a:lnTo>
                    <a:pt x="3136" y="696"/>
                  </a:lnTo>
                  <a:lnTo>
                    <a:pt x="3184" y="712"/>
                  </a:lnTo>
                  <a:lnTo>
                    <a:pt x="3244" y="732"/>
                  </a:lnTo>
                  <a:lnTo>
                    <a:pt x="3380" y="756"/>
                  </a:lnTo>
                  <a:lnTo>
                    <a:pt x="3480" y="768"/>
                  </a:lnTo>
                  <a:lnTo>
                    <a:pt x="3372" y="760"/>
                  </a:lnTo>
                  <a:lnTo>
                    <a:pt x="3304" y="748"/>
                  </a:lnTo>
                  <a:lnTo>
                    <a:pt x="3240" y="736"/>
                  </a:lnTo>
                  <a:lnTo>
                    <a:pt x="3180" y="720"/>
                  </a:lnTo>
                  <a:lnTo>
                    <a:pt x="3120" y="700"/>
                  </a:lnTo>
                  <a:lnTo>
                    <a:pt x="3076" y="664"/>
                  </a:lnTo>
                  <a:lnTo>
                    <a:pt x="3056" y="648"/>
                  </a:lnTo>
                  <a:lnTo>
                    <a:pt x="3044" y="624"/>
                  </a:lnTo>
                  <a:lnTo>
                    <a:pt x="3044" y="612"/>
                  </a:lnTo>
                  <a:lnTo>
                    <a:pt x="3052" y="592"/>
                  </a:lnTo>
                  <a:lnTo>
                    <a:pt x="3056" y="576"/>
                  </a:lnTo>
                  <a:lnTo>
                    <a:pt x="3084" y="556"/>
                  </a:lnTo>
                  <a:lnTo>
                    <a:pt x="3120" y="524"/>
                  </a:lnTo>
                  <a:lnTo>
                    <a:pt x="3180" y="508"/>
                  </a:lnTo>
                  <a:lnTo>
                    <a:pt x="3264" y="488"/>
                  </a:lnTo>
                  <a:lnTo>
                    <a:pt x="3380" y="472"/>
                  </a:lnTo>
                  <a:lnTo>
                    <a:pt x="3576" y="440"/>
                  </a:lnTo>
                  <a:lnTo>
                    <a:pt x="3576" y="436"/>
                  </a:lnTo>
                  <a:lnTo>
                    <a:pt x="3380" y="464"/>
                  </a:lnTo>
                  <a:lnTo>
                    <a:pt x="3264" y="484"/>
                  </a:lnTo>
                  <a:lnTo>
                    <a:pt x="3172" y="500"/>
                  </a:lnTo>
                  <a:lnTo>
                    <a:pt x="3112" y="524"/>
                  </a:lnTo>
                  <a:lnTo>
                    <a:pt x="3076" y="548"/>
                  </a:lnTo>
                  <a:lnTo>
                    <a:pt x="3052" y="576"/>
                  </a:lnTo>
                  <a:lnTo>
                    <a:pt x="3044" y="592"/>
                  </a:lnTo>
                  <a:lnTo>
                    <a:pt x="3044" y="612"/>
                  </a:lnTo>
                  <a:lnTo>
                    <a:pt x="3044" y="628"/>
                  </a:lnTo>
                  <a:lnTo>
                    <a:pt x="3056" y="652"/>
                  </a:lnTo>
                  <a:lnTo>
                    <a:pt x="3084" y="676"/>
                  </a:lnTo>
                  <a:lnTo>
                    <a:pt x="3108" y="696"/>
                  </a:lnTo>
                  <a:lnTo>
                    <a:pt x="3144" y="708"/>
                  </a:lnTo>
                  <a:lnTo>
                    <a:pt x="3216" y="736"/>
                  </a:lnTo>
                  <a:lnTo>
                    <a:pt x="3300" y="756"/>
                  </a:lnTo>
                  <a:lnTo>
                    <a:pt x="3380" y="768"/>
                  </a:lnTo>
                  <a:lnTo>
                    <a:pt x="3452" y="772"/>
                  </a:lnTo>
                  <a:lnTo>
                    <a:pt x="3528" y="772"/>
                  </a:lnTo>
                  <a:lnTo>
                    <a:pt x="3540" y="784"/>
                  </a:lnTo>
                  <a:lnTo>
                    <a:pt x="3444" y="784"/>
                  </a:lnTo>
                  <a:lnTo>
                    <a:pt x="3276" y="768"/>
                  </a:lnTo>
                  <a:lnTo>
                    <a:pt x="3184" y="748"/>
                  </a:lnTo>
                  <a:lnTo>
                    <a:pt x="3100" y="732"/>
                  </a:lnTo>
                  <a:lnTo>
                    <a:pt x="3028" y="700"/>
                  </a:lnTo>
                  <a:lnTo>
                    <a:pt x="2996" y="696"/>
                  </a:lnTo>
                  <a:lnTo>
                    <a:pt x="2980" y="676"/>
                  </a:lnTo>
                  <a:lnTo>
                    <a:pt x="2960" y="652"/>
                  </a:lnTo>
                  <a:lnTo>
                    <a:pt x="2948" y="628"/>
                  </a:lnTo>
                  <a:lnTo>
                    <a:pt x="2944" y="600"/>
                  </a:lnTo>
                  <a:lnTo>
                    <a:pt x="2956" y="580"/>
                  </a:lnTo>
                  <a:lnTo>
                    <a:pt x="2968" y="564"/>
                  </a:lnTo>
                  <a:lnTo>
                    <a:pt x="2992" y="544"/>
                  </a:lnTo>
                  <a:lnTo>
                    <a:pt x="3028" y="532"/>
                  </a:lnTo>
                  <a:lnTo>
                    <a:pt x="3044" y="520"/>
                  </a:lnTo>
                  <a:lnTo>
                    <a:pt x="3100" y="500"/>
                  </a:lnTo>
                  <a:lnTo>
                    <a:pt x="3184" y="476"/>
                  </a:lnTo>
                  <a:lnTo>
                    <a:pt x="3304" y="452"/>
                  </a:lnTo>
                  <a:lnTo>
                    <a:pt x="3324" y="452"/>
                  </a:lnTo>
                  <a:lnTo>
                    <a:pt x="3420" y="440"/>
                  </a:lnTo>
                  <a:lnTo>
                    <a:pt x="3500" y="428"/>
                  </a:lnTo>
                  <a:lnTo>
                    <a:pt x="3576" y="416"/>
                  </a:lnTo>
                  <a:lnTo>
                    <a:pt x="3576" y="412"/>
                  </a:lnTo>
                  <a:lnTo>
                    <a:pt x="3468" y="428"/>
                  </a:lnTo>
                  <a:lnTo>
                    <a:pt x="3368" y="440"/>
                  </a:lnTo>
                  <a:lnTo>
                    <a:pt x="3416" y="428"/>
                  </a:lnTo>
                  <a:lnTo>
                    <a:pt x="3432" y="416"/>
                  </a:lnTo>
                  <a:lnTo>
                    <a:pt x="3452" y="400"/>
                  </a:lnTo>
                  <a:lnTo>
                    <a:pt x="3444" y="400"/>
                  </a:lnTo>
                  <a:lnTo>
                    <a:pt x="3576" y="392"/>
                  </a:lnTo>
                  <a:lnTo>
                    <a:pt x="3576" y="388"/>
                  </a:lnTo>
                  <a:lnTo>
                    <a:pt x="3432" y="392"/>
                  </a:lnTo>
                  <a:lnTo>
                    <a:pt x="3304" y="392"/>
                  </a:lnTo>
                  <a:lnTo>
                    <a:pt x="3108" y="380"/>
                  </a:lnTo>
                  <a:lnTo>
                    <a:pt x="3100" y="376"/>
                  </a:lnTo>
                  <a:lnTo>
                    <a:pt x="3100" y="380"/>
                  </a:lnTo>
                  <a:lnTo>
                    <a:pt x="2980" y="364"/>
                  </a:lnTo>
                  <a:lnTo>
                    <a:pt x="2936" y="356"/>
                  </a:lnTo>
                  <a:lnTo>
                    <a:pt x="2912" y="352"/>
                  </a:lnTo>
                  <a:lnTo>
                    <a:pt x="2864" y="328"/>
                  </a:lnTo>
                  <a:lnTo>
                    <a:pt x="2848" y="316"/>
                  </a:lnTo>
                  <a:lnTo>
                    <a:pt x="2840" y="296"/>
                  </a:lnTo>
                  <a:lnTo>
                    <a:pt x="2836" y="292"/>
                  </a:lnTo>
                  <a:lnTo>
                    <a:pt x="2840" y="284"/>
                  </a:lnTo>
                  <a:lnTo>
                    <a:pt x="2848" y="264"/>
                  </a:lnTo>
                  <a:lnTo>
                    <a:pt x="2872" y="248"/>
                  </a:lnTo>
                  <a:lnTo>
                    <a:pt x="2924" y="228"/>
                  </a:lnTo>
                  <a:lnTo>
                    <a:pt x="2992" y="204"/>
                  </a:lnTo>
                  <a:lnTo>
                    <a:pt x="3084" y="188"/>
                  </a:lnTo>
                  <a:lnTo>
                    <a:pt x="3216" y="168"/>
                  </a:lnTo>
                  <a:lnTo>
                    <a:pt x="3220" y="168"/>
                  </a:lnTo>
                  <a:lnTo>
                    <a:pt x="3268" y="168"/>
                  </a:lnTo>
                  <a:lnTo>
                    <a:pt x="3324" y="168"/>
                  </a:lnTo>
                  <a:lnTo>
                    <a:pt x="3444" y="156"/>
                  </a:lnTo>
                  <a:lnTo>
                    <a:pt x="3456" y="164"/>
                  </a:lnTo>
                  <a:lnTo>
                    <a:pt x="3456" y="156"/>
                  </a:lnTo>
                  <a:lnTo>
                    <a:pt x="3540" y="144"/>
                  </a:lnTo>
                  <a:lnTo>
                    <a:pt x="3576" y="140"/>
                  </a:lnTo>
                  <a:lnTo>
                    <a:pt x="3576" y="132"/>
                  </a:lnTo>
                  <a:lnTo>
                    <a:pt x="3540" y="140"/>
                  </a:lnTo>
                  <a:lnTo>
                    <a:pt x="3456" y="128"/>
                  </a:lnTo>
                  <a:lnTo>
                    <a:pt x="3396" y="108"/>
                  </a:lnTo>
                  <a:lnTo>
                    <a:pt x="3380" y="96"/>
                  </a:lnTo>
                  <a:lnTo>
                    <a:pt x="3360" y="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5" name="図形 24"/>
            <p:cNvSpPr>
              <a:spLocks/>
            </p:cNvSpPr>
            <p:nvPr/>
          </p:nvSpPr>
          <p:spPr bwMode="auto">
            <a:xfrm>
              <a:off x="2632" y="48"/>
              <a:ext cx="84" cy="36"/>
            </a:xfrm>
            <a:custGeom>
              <a:avLst/>
              <a:gdLst/>
              <a:ahLst/>
              <a:cxnLst>
                <a:cxn ang="0">
                  <a:pos x="0" y="0"/>
                </a:cxn>
                <a:cxn ang="0">
                  <a:pos x="56" y="0"/>
                </a:cxn>
                <a:cxn ang="0">
                  <a:pos x="68" y="20"/>
                </a:cxn>
                <a:cxn ang="0">
                  <a:pos x="84" y="36"/>
                </a:cxn>
                <a:cxn ang="0">
                  <a:pos x="36" y="20"/>
                </a:cxn>
                <a:cxn ang="0">
                  <a:pos x="0" y="0"/>
                </a:cxn>
              </a:cxnLst>
              <a:rect l="0" t="0" r="0" b="0"/>
              <a:pathLst>
                <a:path w="84" h="36">
                  <a:moveTo>
                    <a:pt x="0" y="0"/>
                  </a:moveTo>
                  <a:lnTo>
                    <a:pt x="56" y="0"/>
                  </a:lnTo>
                  <a:lnTo>
                    <a:pt x="68" y="20"/>
                  </a:lnTo>
                  <a:lnTo>
                    <a:pt x="84" y="36"/>
                  </a:lnTo>
                  <a:lnTo>
                    <a:pt x="36" y="20"/>
                  </a:lnTo>
                  <a:lnTo>
                    <a:pt x="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6" name="図形 25"/>
            <p:cNvSpPr>
              <a:spLocks/>
            </p:cNvSpPr>
            <p:nvPr/>
          </p:nvSpPr>
          <p:spPr bwMode="auto">
            <a:xfrm>
              <a:off x="4904" y="884"/>
              <a:ext cx="104" cy="84"/>
            </a:xfrm>
            <a:custGeom>
              <a:avLst/>
              <a:gdLst/>
              <a:ahLst/>
              <a:cxnLst>
                <a:cxn ang="0">
                  <a:pos x="36" y="12"/>
                </a:cxn>
                <a:cxn ang="0">
                  <a:pos x="36" y="0"/>
                </a:cxn>
                <a:cxn ang="0">
                  <a:pos x="68" y="4"/>
                </a:cxn>
                <a:cxn ang="0">
                  <a:pos x="92" y="16"/>
                </a:cxn>
                <a:cxn ang="0">
                  <a:pos x="104" y="28"/>
                </a:cxn>
                <a:cxn ang="0">
                  <a:pos x="104" y="40"/>
                </a:cxn>
                <a:cxn ang="0">
                  <a:pos x="100" y="60"/>
                </a:cxn>
                <a:cxn ang="0">
                  <a:pos x="100" y="64"/>
                </a:cxn>
                <a:cxn ang="0">
                  <a:pos x="80" y="72"/>
                </a:cxn>
                <a:cxn ang="0">
                  <a:pos x="56" y="84"/>
                </a:cxn>
                <a:cxn ang="0">
                  <a:pos x="0" y="84"/>
                </a:cxn>
                <a:cxn ang="0">
                  <a:pos x="20" y="64"/>
                </a:cxn>
                <a:cxn ang="0">
                  <a:pos x="32" y="40"/>
                </a:cxn>
                <a:cxn ang="0">
                  <a:pos x="36" y="12"/>
                </a:cxn>
              </a:cxnLst>
              <a:rect l="0" t="0" r="0" b="0"/>
              <a:pathLst>
                <a:path w="104" h="84">
                  <a:moveTo>
                    <a:pt x="36" y="12"/>
                  </a:moveTo>
                  <a:lnTo>
                    <a:pt x="36" y="0"/>
                  </a:lnTo>
                  <a:lnTo>
                    <a:pt x="68" y="4"/>
                  </a:lnTo>
                  <a:lnTo>
                    <a:pt x="92" y="16"/>
                  </a:lnTo>
                  <a:lnTo>
                    <a:pt x="104" y="28"/>
                  </a:lnTo>
                  <a:lnTo>
                    <a:pt x="104" y="40"/>
                  </a:lnTo>
                  <a:lnTo>
                    <a:pt x="100" y="60"/>
                  </a:lnTo>
                  <a:lnTo>
                    <a:pt x="100" y="64"/>
                  </a:lnTo>
                  <a:lnTo>
                    <a:pt x="80" y="72"/>
                  </a:lnTo>
                  <a:lnTo>
                    <a:pt x="56" y="84"/>
                  </a:lnTo>
                  <a:lnTo>
                    <a:pt x="0" y="84"/>
                  </a:lnTo>
                  <a:lnTo>
                    <a:pt x="20" y="64"/>
                  </a:lnTo>
                  <a:lnTo>
                    <a:pt x="32" y="40"/>
                  </a:lnTo>
                  <a:lnTo>
                    <a:pt x="36" y="1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7" name="図形 26"/>
            <p:cNvSpPr>
              <a:spLocks/>
            </p:cNvSpPr>
            <p:nvPr/>
          </p:nvSpPr>
          <p:spPr bwMode="auto">
            <a:xfrm>
              <a:off x="4828" y="864"/>
              <a:ext cx="248" cy="132"/>
            </a:xfrm>
            <a:custGeom>
              <a:avLst/>
              <a:gdLst/>
              <a:ahLst/>
              <a:cxnLst>
                <a:cxn ang="0">
                  <a:pos x="48" y="116"/>
                </a:cxn>
                <a:cxn ang="0">
                  <a:pos x="72" y="108"/>
                </a:cxn>
                <a:cxn ang="0">
                  <a:pos x="124" y="104"/>
                </a:cxn>
                <a:cxn ang="0">
                  <a:pos x="164" y="96"/>
                </a:cxn>
                <a:cxn ang="0">
                  <a:pos x="176" y="84"/>
                </a:cxn>
                <a:cxn ang="0">
                  <a:pos x="180" y="80"/>
                </a:cxn>
                <a:cxn ang="0">
                  <a:pos x="188" y="60"/>
                </a:cxn>
                <a:cxn ang="0">
                  <a:pos x="188" y="48"/>
                </a:cxn>
                <a:cxn ang="0">
                  <a:pos x="168" y="32"/>
                </a:cxn>
                <a:cxn ang="0">
                  <a:pos x="148" y="20"/>
                </a:cxn>
                <a:cxn ang="0">
                  <a:pos x="112" y="12"/>
                </a:cxn>
                <a:cxn ang="0">
                  <a:pos x="112" y="0"/>
                </a:cxn>
                <a:cxn ang="0">
                  <a:pos x="168" y="0"/>
                </a:cxn>
                <a:cxn ang="0">
                  <a:pos x="204" y="12"/>
                </a:cxn>
                <a:cxn ang="0">
                  <a:pos x="236" y="24"/>
                </a:cxn>
                <a:cxn ang="0">
                  <a:pos x="248" y="44"/>
                </a:cxn>
                <a:cxn ang="0">
                  <a:pos x="248" y="60"/>
                </a:cxn>
                <a:cxn ang="0">
                  <a:pos x="240" y="72"/>
                </a:cxn>
                <a:cxn ang="0">
                  <a:pos x="236" y="84"/>
                </a:cxn>
                <a:cxn ang="0">
                  <a:pos x="224" y="96"/>
                </a:cxn>
                <a:cxn ang="0">
                  <a:pos x="200" y="108"/>
                </a:cxn>
                <a:cxn ang="0">
                  <a:pos x="164" y="120"/>
                </a:cxn>
                <a:cxn ang="0">
                  <a:pos x="112" y="128"/>
                </a:cxn>
                <a:cxn ang="0">
                  <a:pos x="52" y="132"/>
                </a:cxn>
                <a:cxn ang="0">
                  <a:pos x="0" y="132"/>
                </a:cxn>
                <a:cxn ang="0">
                  <a:pos x="48" y="116"/>
                </a:cxn>
              </a:cxnLst>
              <a:rect l="0" t="0" r="0" b="0"/>
              <a:pathLst>
                <a:path w="248" h="132">
                  <a:moveTo>
                    <a:pt x="48" y="116"/>
                  </a:moveTo>
                  <a:lnTo>
                    <a:pt x="72" y="108"/>
                  </a:lnTo>
                  <a:lnTo>
                    <a:pt x="124" y="104"/>
                  </a:lnTo>
                  <a:lnTo>
                    <a:pt x="164" y="96"/>
                  </a:lnTo>
                  <a:lnTo>
                    <a:pt x="176" y="84"/>
                  </a:lnTo>
                  <a:lnTo>
                    <a:pt x="180" y="80"/>
                  </a:lnTo>
                  <a:lnTo>
                    <a:pt x="188" y="60"/>
                  </a:lnTo>
                  <a:lnTo>
                    <a:pt x="188" y="48"/>
                  </a:lnTo>
                  <a:lnTo>
                    <a:pt x="168" y="32"/>
                  </a:lnTo>
                  <a:lnTo>
                    <a:pt x="148" y="20"/>
                  </a:lnTo>
                  <a:lnTo>
                    <a:pt x="112" y="12"/>
                  </a:lnTo>
                  <a:lnTo>
                    <a:pt x="112" y="0"/>
                  </a:lnTo>
                  <a:lnTo>
                    <a:pt x="168" y="0"/>
                  </a:lnTo>
                  <a:lnTo>
                    <a:pt x="204" y="12"/>
                  </a:lnTo>
                  <a:lnTo>
                    <a:pt x="236" y="24"/>
                  </a:lnTo>
                  <a:lnTo>
                    <a:pt x="248" y="44"/>
                  </a:lnTo>
                  <a:lnTo>
                    <a:pt x="248" y="60"/>
                  </a:lnTo>
                  <a:lnTo>
                    <a:pt x="240" y="72"/>
                  </a:lnTo>
                  <a:lnTo>
                    <a:pt x="236" y="84"/>
                  </a:lnTo>
                  <a:lnTo>
                    <a:pt x="224" y="96"/>
                  </a:lnTo>
                  <a:lnTo>
                    <a:pt x="200" y="108"/>
                  </a:lnTo>
                  <a:lnTo>
                    <a:pt x="164" y="120"/>
                  </a:lnTo>
                  <a:lnTo>
                    <a:pt x="112" y="128"/>
                  </a:lnTo>
                  <a:lnTo>
                    <a:pt x="52" y="132"/>
                  </a:lnTo>
                  <a:lnTo>
                    <a:pt x="0" y="132"/>
                  </a:lnTo>
                  <a:lnTo>
                    <a:pt x="48"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8" name="図形 27"/>
            <p:cNvSpPr>
              <a:spLocks/>
            </p:cNvSpPr>
            <p:nvPr/>
          </p:nvSpPr>
          <p:spPr bwMode="auto">
            <a:xfrm>
              <a:off x="4772" y="1056"/>
              <a:ext cx="128" cy="176"/>
            </a:xfrm>
            <a:custGeom>
              <a:avLst/>
              <a:gdLst/>
              <a:ahLst/>
              <a:cxnLst>
                <a:cxn ang="0">
                  <a:pos x="0" y="116"/>
                </a:cxn>
                <a:cxn ang="0">
                  <a:pos x="0" y="100"/>
                </a:cxn>
                <a:cxn ang="0">
                  <a:pos x="8" y="68"/>
                </a:cxn>
                <a:cxn ang="0">
                  <a:pos x="32" y="44"/>
                </a:cxn>
                <a:cxn ang="0">
                  <a:pos x="56" y="24"/>
                </a:cxn>
                <a:cxn ang="0">
                  <a:pos x="84" y="12"/>
                </a:cxn>
                <a:cxn ang="0">
                  <a:pos x="128" y="0"/>
                </a:cxn>
                <a:cxn ang="0">
                  <a:pos x="84" y="32"/>
                </a:cxn>
                <a:cxn ang="0">
                  <a:pos x="60" y="56"/>
                </a:cxn>
                <a:cxn ang="0">
                  <a:pos x="36" y="88"/>
                </a:cxn>
                <a:cxn ang="0">
                  <a:pos x="36" y="112"/>
                </a:cxn>
                <a:cxn ang="0">
                  <a:pos x="48" y="140"/>
                </a:cxn>
                <a:cxn ang="0">
                  <a:pos x="68" y="160"/>
                </a:cxn>
                <a:cxn ang="0">
                  <a:pos x="84" y="176"/>
                </a:cxn>
                <a:cxn ang="0">
                  <a:pos x="36" y="148"/>
                </a:cxn>
                <a:cxn ang="0">
                  <a:pos x="0" y="116"/>
                </a:cxn>
              </a:cxnLst>
              <a:rect l="0" t="0" r="0" b="0"/>
              <a:pathLst>
                <a:path w="128" h="176">
                  <a:moveTo>
                    <a:pt x="0" y="116"/>
                  </a:moveTo>
                  <a:lnTo>
                    <a:pt x="0" y="100"/>
                  </a:lnTo>
                  <a:lnTo>
                    <a:pt x="8" y="68"/>
                  </a:lnTo>
                  <a:lnTo>
                    <a:pt x="32" y="44"/>
                  </a:lnTo>
                  <a:lnTo>
                    <a:pt x="56" y="24"/>
                  </a:lnTo>
                  <a:lnTo>
                    <a:pt x="84" y="12"/>
                  </a:lnTo>
                  <a:lnTo>
                    <a:pt x="128" y="0"/>
                  </a:lnTo>
                  <a:lnTo>
                    <a:pt x="84" y="32"/>
                  </a:lnTo>
                  <a:lnTo>
                    <a:pt x="60" y="56"/>
                  </a:lnTo>
                  <a:lnTo>
                    <a:pt x="36" y="88"/>
                  </a:lnTo>
                  <a:lnTo>
                    <a:pt x="36" y="112"/>
                  </a:lnTo>
                  <a:lnTo>
                    <a:pt x="48" y="140"/>
                  </a:lnTo>
                  <a:lnTo>
                    <a:pt x="68" y="160"/>
                  </a:lnTo>
                  <a:lnTo>
                    <a:pt x="84" y="176"/>
                  </a:lnTo>
                  <a:lnTo>
                    <a:pt x="36" y="148"/>
                  </a:lnTo>
                  <a:lnTo>
                    <a:pt x="0"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9" name="図形 28"/>
            <p:cNvSpPr>
              <a:spLocks/>
            </p:cNvSpPr>
            <p:nvPr/>
          </p:nvSpPr>
          <p:spPr bwMode="auto">
            <a:xfrm>
              <a:off x="4816" y="820"/>
              <a:ext cx="532" cy="492"/>
            </a:xfrm>
            <a:custGeom>
              <a:avLst/>
              <a:gdLst/>
              <a:ahLst/>
              <a:cxnLst>
                <a:cxn ang="0">
                  <a:pos x="524" y="68"/>
                </a:cxn>
                <a:cxn ang="0">
                  <a:pos x="532" y="80"/>
                </a:cxn>
                <a:cxn ang="0">
                  <a:pos x="524" y="92"/>
                </a:cxn>
                <a:cxn ang="0">
                  <a:pos x="524" y="112"/>
                </a:cxn>
                <a:cxn ang="0">
                  <a:pos x="512" y="128"/>
                </a:cxn>
                <a:cxn ang="0">
                  <a:pos x="488" y="148"/>
                </a:cxn>
                <a:cxn ang="0">
                  <a:pos x="460" y="164"/>
                </a:cxn>
                <a:cxn ang="0">
                  <a:pos x="408" y="184"/>
                </a:cxn>
                <a:cxn ang="0">
                  <a:pos x="356" y="188"/>
                </a:cxn>
                <a:cxn ang="0">
                  <a:pos x="248" y="212"/>
                </a:cxn>
                <a:cxn ang="0">
                  <a:pos x="188" y="236"/>
                </a:cxn>
                <a:cxn ang="0">
                  <a:pos x="136" y="260"/>
                </a:cxn>
                <a:cxn ang="0">
                  <a:pos x="108" y="300"/>
                </a:cxn>
                <a:cxn ang="0">
                  <a:pos x="96" y="316"/>
                </a:cxn>
                <a:cxn ang="0">
                  <a:pos x="88" y="336"/>
                </a:cxn>
                <a:cxn ang="0">
                  <a:pos x="96" y="348"/>
                </a:cxn>
                <a:cxn ang="0">
                  <a:pos x="100" y="364"/>
                </a:cxn>
                <a:cxn ang="0">
                  <a:pos x="112" y="384"/>
                </a:cxn>
                <a:cxn ang="0">
                  <a:pos x="136" y="412"/>
                </a:cxn>
                <a:cxn ang="0">
                  <a:pos x="180" y="436"/>
                </a:cxn>
                <a:cxn ang="0">
                  <a:pos x="236" y="460"/>
                </a:cxn>
                <a:cxn ang="0">
                  <a:pos x="308" y="492"/>
                </a:cxn>
                <a:cxn ang="0">
                  <a:pos x="180" y="460"/>
                </a:cxn>
                <a:cxn ang="0">
                  <a:pos x="84" y="436"/>
                </a:cxn>
                <a:cxn ang="0">
                  <a:pos x="52" y="420"/>
                </a:cxn>
                <a:cxn ang="0">
                  <a:pos x="24" y="396"/>
                </a:cxn>
                <a:cxn ang="0">
                  <a:pos x="4" y="360"/>
                </a:cxn>
                <a:cxn ang="0">
                  <a:pos x="0" y="348"/>
                </a:cxn>
                <a:cxn ang="0">
                  <a:pos x="0" y="328"/>
                </a:cxn>
                <a:cxn ang="0">
                  <a:pos x="4" y="316"/>
                </a:cxn>
                <a:cxn ang="0">
                  <a:pos x="24" y="292"/>
                </a:cxn>
                <a:cxn ang="0">
                  <a:pos x="60" y="256"/>
                </a:cxn>
                <a:cxn ang="0">
                  <a:pos x="88" y="244"/>
                </a:cxn>
                <a:cxn ang="0">
                  <a:pos x="132" y="224"/>
                </a:cxn>
                <a:cxn ang="0">
                  <a:pos x="228" y="200"/>
                </a:cxn>
                <a:cxn ang="0">
                  <a:pos x="308" y="188"/>
                </a:cxn>
                <a:cxn ang="0">
                  <a:pos x="372" y="176"/>
                </a:cxn>
                <a:cxn ang="0">
                  <a:pos x="420" y="164"/>
                </a:cxn>
                <a:cxn ang="0">
                  <a:pos x="460" y="148"/>
                </a:cxn>
                <a:cxn ang="0">
                  <a:pos x="472" y="136"/>
                </a:cxn>
                <a:cxn ang="0">
                  <a:pos x="484" y="116"/>
                </a:cxn>
                <a:cxn ang="0">
                  <a:pos x="484" y="92"/>
                </a:cxn>
                <a:cxn ang="0">
                  <a:pos x="472" y="64"/>
                </a:cxn>
                <a:cxn ang="0">
                  <a:pos x="464" y="52"/>
                </a:cxn>
                <a:cxn ang="0">
                  <a:pos x="440" y="32"/>
                </a:cxn>
                <a:cxn ang="0">
                  <a:pos x="396" y="12"/>
                </a:cxn>
                <a:cxn ang="0">
                  <a:pos x="332" y="0"/>
                </a:cxn>
                <a:cxn ang="0">
                  <a:pos x="380" y="0"/>
                </a:cxn>
                <a:cxn ang="0">
                  <a:pos x="436" y="12"/>
                </a:cxn>
                <a:cxn ang="0">
                  <a:pos x="488" y="32"/>
                </a:cxn>
                <a:cxn ang="0">
                  <a:pos x="512" y="52"/>
                </a:cxn>
                <a:cxn ang="0">
                  <a:pos x="524" y="68"/>
                </a:cxn>
              </a:cxnLst>
              <a:rect l="0" t="0" r="0" b="0"/>
              <a:pathLst>
                <a:path w="532" h="492">
                  <a:moveTo>
                    <a:pt x="524" y="68"/>
                  </a:moveTo>
                  <a:lnTo>
                    <a:pt x="532" y="80"/>
                  </a:lnTo>
                  <a:lnTo>
                    <a:pt x="524" y="92"/>
                  </a:lnTo>
                  <a:lnTo>
                    <a:pt x="524" y="112"/>
                  </a:lnTo>
                  <a:lnTo>
                    <a:pt x="512" y="128"/>
                  </a:lnTo>
                  <a:lnTo>
                    <a:pt x="488" y="148"/>
                  </a:lnTo>
                  <a:lnTo>
                    <a:pt x="460" y="164"/>
                  </a:lnTo>
                  <a:lnTo>
                    <a:pt x="408" y="184"/>
                  </a:lnTo>
                  <a:lnTo>
                    <a:pt x="356" y="188"/>
                  </a:lnTo>
                  <a:lnTo>
                    <a:pt x="248" y="212"/>
                  </a:lnTo>
                  <a:lnTo>
                    <a:pt x="188" y="236"/>
                  </a:lnTo>
                  <a:lnTo>
                    <a:pt x="136" y="260"/>
                  </a:lnTo>
                  <a:lnTo>
                    <a:pt x="108" y="300"/>
                  </a:lnTo>
                  <a:lnTo>
                    <a:pt x="96" y="316"/>
                  </a:lnTo>
                  <a:lnTo>
                    <a:pt x="88" y="336"/>
                  </a:lnTo>
                  <a:lnTo>
                    <a:pt x="96" y="348"/>
                  </a:lnTo>
                  <a:lnTo>
                    <a:pt x="100" y="364"/>
                  </a:lnTo>
                  <a:lnTo>
                    <a:pt x="112" y="384"/>
                  </a:lnTo>
                  <a:lnTo>
                    <a:pt x="136" y="412"/>
                  </a:lnTo>
                  <a:lnTo>
                    <a:pt x="180" y="436"/>
                  </a:lnTo>
                  <a:lnTo>
                    <a:pt x="236" y="460"/>
                  </a:lnTo>
                  <a:lnTo>
                    <a:pt x="308" y="492"/>
                  </a:lnTo>
                  <a:lnTo>
                    <a:pt x="180" y="460"/>
                  </a:lnTo>
                  <a:lnTo>
                    <a:pt x="84" y="436"/>
                  </a:lnTo>
                  <a:lnTo>
                    <a:pt x="52" y="420"/>
                  </a:lnTo>
                  <a:lnTo>
                    <a:pt x="24" y="396"/>
                  </a:lnTo>
                  <a:lnTo>
                    <a:pt x="4" y="360"/>
                  </a:lnTo>
                  <a:lnTo>
                    <a:pt x="0" y="348"/>
                  </a:lnTo>
                  <a:lnTo>
                    <a:pt x="0" y="328"/>
                  </a:lnTo>
                  <a:lnTo>
                    <a:pt x="4" y="316"/>
                  </a:lnTo>
                  <a:lnTo>
                    <a:pt x="24" y="292"/>
                  </a:lnTo>
                  <a:lnTo>
                    <a:pt x="60" y="256"/>
                  </a:lnTo>
                  <a:lnTo>
                    <a:pt x="88" y="244"/>
                  </a:lnTo>
                  <a:lnTo>
                    <a:pt x="132" y="224"/>
                  </a:lnTo>
                  <a:lnTo>
                    <a:pt x="228" y="200"/>
                  </a:lnTo>
                  <a:lnTo>
                    <a:pt x="308" y="188"/>
                  </a:lnTo>
                  <a:lnTo>
                    <a:pt x="372" y="176"/>
                  </a:lnTo>
                  <a:lnTo>
                    <a:pt x="420" y="164"/>
                  </a:lnTo>
                  <a:lnTo>
                    <a:pt x="460" y="148"/>
                  </a:lnTo>
                  <a:lnTo>
                    <a:pt x="472" y="136"/>
                  </a:lnTo>
                  <a:lnTo>
                    <a:pt x="484" y="116"/>
                  </a:lnTo>
                  <a:lnTo>
                    <a:pt x="484" y="92"/>
                  </a:lnTo>
                  <a:lnTo>
                    <a:pt x="472" y="64"/>
                  </a:lnTo>
                  <a:lnTo>
                    <a:pt x="464" y="52"/>
                  </a:lnTo>
                  <a:lnTo>
                    <a:pt x="440" y="32"/>
                  </a:lnTo>
                  <a:lnTo>
                    <a:pt x="396" y="12"/>
                  </a:lnTo>
                  <a:lnTo>
                    <a:pt x="332" y="0"/>
                  </a:lnTo>
                  <a:lnTo>
                    <a:pt x="380" y="0"/>
                  </a:lnTo>
                  <a:lnTo>
                    <a:pt x="436" y="12"/>
                  </a:lnTo>
                  <a:lnTo>
                    <a:pt x="488" y="32"/>
                  </a:lnTo>
                  <a:lnTo>
                    <a:pt x="512" y="52"/>
                  </a:lnTo>
                  <a:lnTo>
                    <a:pt x="524" y="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0" name="図形 29"/>
            <p:cNvSpPr>
              <a:spLocks/>
            </p:cNvSpPr>
            <p:nvPr/>
          </p:nvSpPr>
          <p:spPr bwMode="auto">
            <a:xfrm>
              <a:off x="4724" y="816"/>
              <a:ext cx="576" cy="352"/>
            </a:xfrm>
            <a:custGeom>
              <a:avLst/>
              <a:gdLst/>
              <a:ahLst/>
              <a:cxnLst>
                <a:cxn ang="0">
                  <a:pos x="576" y="96"/>
                </a:cxn>
                <a:cxn ang="0">
                  <a:pos x="564" y="140"/>
                </a:cxn>
                <a:cxn ang="0">
                  <a:pos x="512" y="168"/>
                </a:cxn>
                <a:cxn ang="0">
                  <a:pos x="400" y="188"/>
                </a:cxn>
                <a:cxn ang="0">
                  <a:pos x="224" y="228"/>
                </a:cxn>
                <a:cxn ang="0">
                  <a:pos x="192" y="236"/>
                </a:cxn>
                <a:cxn ang="0">
                  <a:pos x="108" y="260"/>
                </a:cxn>
                <a:cxn ang="0">
                  <a:pos x="56" y="308"/>
                </a:cxn>
                <a:cxn ang="0">
                  <a:pos x="44" y="352"/>
                </a:cxn>
                <a:cxn ang="0">
                  <a:pos x="20" y="284"/>
                </a:cxn>
                <a:cxn ang="0">
                  <a:pos x="56" y="248"/>
                </a:cxn>
                <a:cxn ang="0">
                  <a:pos x="132" y="216"/>
                </a:cxn>
                <a:cxn ang="0">
                  <a:pos x="356" y="176"/>
                </a:cxn>
                <a:cxn ang="0">
                  <a:pos x="460" y="152"/>
                </a:cxn>
                <a:cxn ang="0">
                  <a:pos x="496" y="120"/>
                </a:cxn>
                <a:cxn ang="0">
                  <a:pos x="500" y="92"/>
                </a:cxn>
                <a:cxn ang="0">
                  <a:pos x="484" y="60"/>
                </a:cxn>
                <a:cxn ang="0">
                  <a:pos x="400" y="24"/>
                </a:cxn>
                <a:cxn ang="0">
                  <a:pos x="260" y="16"/>
                </a:cxn>
                <a:cxn ang="0">
                  <a:pos x="212" y="32"/>
                </a:cxn>
                <a:cxn ang="0">
                  <a:pos x="344" y="24"/>
                </a:cxn>
                <a:cxn ang="0">
                  <a:pos x="440" y="44"/>
                </a:cxn>
                <a:cxn ang="0">
                  <a:pos x="488" y="80"/>
                </a:cxn>
                <a:cxn ang="0">
                  <a:pos x="500" y="104"/>
                </a:cxn>
                <a:cxn ang="0">
                  <a:pos x="484" y="132"/>
                </a:cxn>
                <a:cxn ang="0">
                  <a:pos x="416" y="164"/>
                </a:cxn>
                <a:cxn ang="0">
                  <a:pos x="228" y="188"/>
                </a:cxn>
                <a:cxn ang="0">
                  <a:pos x="92" y="224"/>
                </a:cxn>
                <a:cxn ang="0">
                  <a:pos x="32" y="252"/>
                </a:cxn>
                <a:cxn ang="0">
                  <a:pos x="8" y="304"/>
                </a:cxn>
                <a:cxn ang="0">
                  <a:pos x="12" y="248"/>
                </a:cxn>
                <a:cxn ang="0">
                  <a:pos x="60" y="204"/>
                </a:cxn>
                <a:cxn ang="0">
                  <a:pos x="156" y="188"/>
                </a:cxn>
                <a:cxn ang="0">
                  <a:pos x="272" y="176"/>
                </a:cxn>
                <a:cxn ang="0">
                  <a:pos x="328" y="144"/>
                </a:cxn>
                <a:cxn ang="0">
                  <a:pos x="352" y="120"/>
                </a:cxn>
                <a:cxn ang="0">
                  <a:pos x="352" y="84"/>
                </a:cxn>
                <a:cxn ang="0">
                  <a:pos x="308" y="56"/>
                </a:cxn>
                <a:cxn ang="0">
                  <a:pos x="216" y="44"/>
                </a:cxn>
                <a:cxn ang="0">
                  <a:pos x="304" y="0"/>
                </a:cxn>
                <a:cxn ang="0">
                  <a:pos x="440" y="12"/>
                </a:cxn>
                <a:cxn ang="0">
                  <a:pos x="520" y="36"/>
                </a:cxn>
                <a:cxn ang="0">
                  <a:pos x="556" y="68"/>
                </a:cxn>
              </a:cxnLst>
              <a:rect l="0" t="0" r="0" b="0"/>
              <a:pathLst>
                <a:path w="576" h="352">
                  <a:moveTo>
                    <a:pt x="556" y="68"/>
                  </a:moveTo>
                  <a:lnTo>
                    <a:pt x="576" y="96"/>
                  </a:lnTo>
                  <a:lnTo>
                    <a:pt x="568" y="120"/>
                  </a:lnTo>
                  <a:lnTo>
                    <a:pt x="564" y="140"/>
                  </a:lnTo>
                  <a:lnTo>
                    <a:pt x="544" y="152"/>
                  </a:lnTo>
                  <a:lnTo>
                    <a:pt x="512" y="168"/>
                  </a:lnTo>
                  <a:lnTo>
                    <a:pt x="464" y="180"/>
                  </a:lnTo>
                  <a:lnTo>
                    <a:pt x="400" y="188"/>
                  </a:lnTo>
                  <a:lnTo>
                    <a:pt x="320" y="200"/>
                  </a:lnTo>
                  <a:lnTo>
                    <a:pt x="224" y="228"/>
                  </a:lnTo>
                  <a:lnTo>
                    <a:pt x="216" y="228"/>
                  </a:lnTo>
                  <a:lnTo>
                    <a:pt x="192" y="236"/>
                  </a:lnTo>
                  <a:lnTo>
                    <a:pt x="144" y="248"/>
                  </a:lnTo>
                  <a:lnTo>
                    <a:pt x="108" y="260"/>
                  </a:lnTo>
                  <a:lnTo>
                    <a:pt x="72" y="284"/>
                  </a:lnTo>
                  <a:lnTo>
                    <a:pt x="56" y="308"/>
                  </a:lnTo>
                  <a:lnTo>
                    <a:pt x="44" y="332"/>
                  </a:lnTo>
                  <a:lnTo>
                    <a:pt x="44" y="352"/>
                  </a:lnTo>
                  <a:lnTo>
                    <a:pt x="12" y="308"/>
                  </a:lnTo>
                  <a:lnTo>
                    <a:pt x="20" y="284"/>
                  </a:lnTo>
                  <a:lnTo>
                    <a:pt x="32" y="260"/>
                  </a:lnTo>
                  <a:lnTo>
                    <a:pt x="56" y="248"/>
                  </a:lnTo>
                  <a:lnTo>
                    <a:pt x="92" y="228"/>
                  </a:lnTo>
                  <a:lnTo>
                    <a:pt x="132" y="216"/>
                  </a:lnTo>
                  <a:lnTo>
                    <a:pt x="236" y="192"/>
                  </a:lnTo>
                  <a:lnTo>
                    <a:pt x="356" y="176"/>
                  </a:lnTo>
                  <a:lnTo>
                    <a:pt x="416" y="168"/>
                  </a:lnTo>
                  <a:lnTo>
                    <a:pt x="460" y="152"/>
                  </a:lnTo>
                  <a:lnTo>
                    <a:pt x="484" y="140"/>
                  </a:lnTo>
                  <a:lnTo>
                    <a:pt x="496" y="120"/>
                  </a:lnTo>
                  <a:lnTo>
                    <a:pt x="508" y="104"/>
                  </a:lnTo>
                  <a:lnTo>
                    <a:pt x="500" y="92"/>
                  </a:lnTo>
                  <a:lnTo>
                    <a:pt x="496" y="72"/>
                  </a:lnTo>
                  <a:lnTo>
                    <a:pt x="484" y="60"/>
                  </a:lnTo>
                  <a:lnTo>
                    <a:pt x="448" y="36"/>
                  </a:lnTo>
                  <a:lnTo>
                    <a:pt x="400" y="24"/>
                  </a:lnTo>
                  <a:lnTo>
                    <a:pt x="352" y="16"/>
                  </a:lnTo>
                  <a:lnTo>
                    <a:pt x="260" y="16"/>
                  </a:lnTo>
                  <a:lnTo>
                    <a:pt x="212" y="24"/>
                  </a:lnTo>
                  <a:lnTo>
                    <a:pt x="212" y="32"/>
                  </a:lnTo>
                  <a:lnTo>
                    <a:pt x="252" y="24"/>
                  </a:lnTo>
                  <a:lnTo>
                    <a:pt x="344" y="24"/>
                  </a:lnTo>
                  <a:lnTo>
                    <a:pt x="392" y="32"/>
                  </a:lnTo>
                  <a:lnTo>
                    <a:pt x="440" y="44"/>
                  </a:lnTo>
                  <a:lnTo>
                    <a:pt x="476" y="60"/>
                  </a:lnTo>
                  <a:lnTo>
                    <a:pt x="488" y="80"/>
                  </a:lnTo>
                  <a:lnTo>
                    <a:pt x="500" y="92"/>
                  </a:lnTo>
                  <a:lnTo>
                    <a:pt x="500" y="104"/>
                  </a:lnTo>
                  <a:lnTo>
                    <a:pt x="496" y="120"/>
                  </a:lnTo>
                  <a:lnTo>
                    <a:pt x="484" y="132"/>
                  </a:lnTo>
                  <a:lnTo>
                    <a:pt x="452" y="152"/>
                  </a:lnTo>
                  <a:lnTo>
                    <a:pt x="416" y="164"/>
                  </a:lnTo>
                  <a:lnTo>
                    <a:pt x="356" y="176"/>
                  </a:lnTo>
                  <a:lnTo>
                    <a:pt x="228" y="188"/>
                  </a:lnTo>
                  <a:lnTo>
                    <a:pt x="132" y="212"/>
                  </a:lnTo>
                  <a:lnTo>
                    <a:pt x="92" y="224"/>
                  </a:lnTo>
                  <a:lnTo>
                    <a:pt x="56" y="240"/>
                  </a:lnTo>
                  <a:lnTo>
                    <a:pt x="32" y="252"/>
                  </a:lnTo>
                  <a:lnTo>
                    <a:pt x="20" y="272"/>
                  </a:lnTo>
                  <a:lnTo>
                    <a:pt x="8" y="304"/>
                  </a:lnTo>
                  <a:lnTo>
                    <a:pt x="0" y="276"/>
                  </a:lnTo>
                  <a:lnTo>
                    <a:pt x="12" y="248"/>
                  </a:lnTo>
                  <a:lnTo>
                    <a:pt x="32" y="224"/>
                  </a:lnTo>
                  <a:lnTo>
                    <a:pt x="60" y="204"/>
                  </a:lnTo>
                  <a:lnTo>
                    <a:pt x="96" y="188"/>
                  </a:lnTo>
                  <a:lnTo>
                    <a:pt x="156" y="188"/>
                  </a:lnTo>
                  <a:lnTo>
                    <a:pt x="224" y="180"/>
                  </a:lnTo>
                  <a:lnTo>
                    <a:pt x="272" y="176"/>
                  </a:lnTo>
                  <a:lnTo>
                    <a:pt x="304" y="164"/>
                  </a:lnTo>
                  <a:lnTo>
                    <a:pt x="328" y="144"/>
                  </a:lnTo>
                  <a:lnTo>
                    <a:pt x="344" y="132"/>
                  </a:lnTo>
                  <a:lnTo>
                    <a:pt x="352" y="120"/>
                  </a:lnTo>
                  <a:lnTo>
                    <a:pt x="356" y="108"/>
                  </a:lnTo>
                  <a:lnTo>
                    <a:pt x="352" y="84"/>
                  </a:lnTo>
                  <a:lnTo>
                    <a:pt x="340" y="72"/>
                  </a:lnTo>
                  <a:lnTo>
                    <a:pt x="308" y="56"/>
                  </a:lnTo>
                  <a:lnTo>
                    <a:pt x="272" y="44"/>
                  </a:lnTo>
                  <a:lnTo>
                    <a:pt x="216" y="44"/>
                  </a:lnTo>
                  <a:lnTo>
                    <a:pt x="204" y="4"/>
                  </a:lnTo>
                  <a:lnTo>
                    <a:pt x="304" y="0"/>
                  </a:lnTo>
                  <a:lnTo>
                    <a:pt x="380" y="0"/>
                  </a:lnTo>
                  <a:lnTo>
                    <a:pt x="440" y="12"/>
                  </a:lnTo>
                  <a:lnTo>
                    <a:pt x="488" y="24"/>
                  </a:lnTo>
                  <a:lnTo>
                    <a:pt x="520" y="36"/>
                  </a:lnTo>
                  <a:lnTo>
                    <a:pt x="544" y="56"/>
                  </a:lnTo>
                  <a:lnTo>
                    <a:pt x="556" y="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1" name="図形 30"/>
            <p:cNvSpPr>
              <a:spLocks/>
            </p:cNvSpPr>
            <p:nvPr/>
          </p:nvSpPr>
          <p:spPr bwMode="auto">
            <a:xfrm>
              <a:off x="5232" y="848"/>
              <a:ext cx="292" cy="196"/>
            </a:xfrm>
            <a:custGeom>
              <a:avLst/>
              <a:gdLst/>
              <a:ahLst/>
              <a:cxnLst>
                <a:cxn ang="0">
                  <a:pos x="116" y="184"/>
                </a:cxn>
                <a:cxn ang="0">
                  <a:pos x="80" y="184"/>
                </a:cxn>
                <a:cxn ang="0">
                  <a:pos x="0" y="196"/>
                </a:cxn>
                <a:cxn ang="0">
                  <a:pos x="12" y="192"/>
                </a:cxn>
                <a:cxn ang="0">
                  <a:pos x="36" y="180"/>
                </a:cxn>
                <a:cxn ang="0">
                  <a:pos x="92" y="172"/>
                </a:cxn>
                <a:cxn ang="0">
                  <a:pos x="156" y="148"/>
                </a:cxn>
                <a:cxn ang="0">
                  <a:pos x="200" y="132"/>
                </a:cxn>
                <a:cxn ang="0">
                  <a:pos x="228" y="108"/>
                </a:cxn>
                <a:cxn ang="0">
                  <a:pos x="240" y="88"/>
                </a:cxn>
                <a:cxn ang="0">
                  <a:pos x="248" y="72"/>
                </a:cxn>
                <a:cxn ang="0">
                  <a:pos x="240" y="60"/>
                </a:cxn>
                <a:cxn ang="0">
                  <a:pos x="236" y="40"/>
                </a:cxn>
                <a:cxn ang="0">
                  <a:pos x="216" y="24"/>
                </a:cxn>
                <a:cxn ang="0">
                  <a:pos x="180" y="0"/>
                </a:cxn>
                <a:cxn ang="0">
                  <a:pos x="216" y="4"/>
                </a:cxn>
                <a:cxn ang="0">
                  <a:pos x="240" y="12"/>
                </a:cxn>
                <a:cxn ang="0">
                  <a:pos x="260" y="28"/>
                </a:cxn>
                <a:cxn ang="0">
                  <a:pos x="280" y="40"/>
                </a:cxn>
                <a:cxn ang="0">
                  <a:pos x="292" y="64"/>
                </a:cxn>
                <a:cxn ang="0">
                  <a:pos x="292" y="76"/>
                </a:cxn>
                <a:cxn ang="0">
                  <a:pos x="292" y="84"/>
                </a:cxn>
                <a:cxn ang="0">
                  <a:pos x="284" y="108"/>
                </a:cxn>
                <a:cxn ang="0">
                  <a:pos x="260" y="132"/>
                </a:cxn>
                <a:cxn ang="0">
                  <a:pos x="228" y="148"/>
                </a:cxn>
                <a:cxn ang="0">
                  <a:pos x="200" y="160"/>
                </a:cxn>
                <a:cxn ang="0">
                  <a:pos x="140" y="180"/>
                </a:cxn>
                <a:cxn ang="0">
                  <a:pos x="116" y="184"/>
                </a:cxn>
              </a:cxnLst>
              <a:rect l="0" t="0" r="0" b="0"/>
              <a:pathLst>
                <a:path w="292" h="196">
                  <a:moveTo>
                    <a:pt x="116" y="184"/>
                  </a:moveTo>
                  <a:lnTo>
                    <a:pt x="80" y="184"/>
                  </a:lnTo>
                  <a:lnTo>
                    <a:pt x="0" y="196"/>
                  </a:lnTo>
                  <a:lnTo>
                    <a:pt x="12" y="192"/>
                  </a:lnTo>
                  <a:lnTo>
                    <a:pt x="36" y="180"/>
                  </a:lnTo>
                  <a:lnTo>
                    <a:pt x="92" y="172"/>
                  </a:lnTo>
                  <a:lnTo>
                    <a:pt x="156" y="148"/>
                  </a:lnTo>
                  <a:lnTo>
                    <a:pt x="200" y="132"/>
                  </a:lnTo>
                  <a:lnTo>
                    <a:pt x="228" y="108"/>
                  </a:lnTo>
                  <a:lnTo>
                    <a:pt x="240" y="88"/>
                  </a:lnTo>
                  <a:lnTo>
                    <a:pt x="248" y="72"/>
                  </a:lnTo>
                  <a:lnTo>
                    <a:pt x="240" y="60"/>
                  </a:lnTo>
                  <a:lnTo>
                    <a:pt x="236" y="40"/>
                  </a:lnTo>
                  <a:lnTo>
                    <a:pt x="216" y="24"/>
                  </a:lnTo>
                  <a:lnTo>
                    <a:pt x="180" y="0"/>
                  </a:lnTo>
                  <a:lnTo>
                    <a:pt x="216" y="4"/>
                  </a:lnTo>
                  <a:lnTo>
                    <a:pt x="240" y="12"/>
                  </a:lnTo>
                  <a:lnTo>
                    <a:pt x="260" y="28"/>
                  </a:lnTo>
                  <a:lnTo>
                    <a:pt x="280" y="40"/>
                  </a:lnTo>
                  <a:lnTo>
                    <a:pt x="292" y="64"/>
                  </a:lnTo>
                  <a:lnTo>
                    <a:pt x="292" y="76"/>
                  </a:lnTo>
                  <a:lnTo>
                    <a:pt x="292" y="84"/>
                  </a:lnTo>
                  <a:lnTo>
                    <a:pt x="284" y="108"/>
                  </a:lnTo>
                  <a:lnTo>
                    <a:pt x="260" y="132"/>
                  </a:lnTo>
                  <a:lnTo>
                    <a:pt x="228" y="148"/>
                  </a:lnTo>
                  <a:lnTo>
                    <a:pt x="200" y="160"/>
                  </a:lnTo>
                  <a:lnTo>
                    <a:pt x="140" y="180"/>
                  </a:lnTo>
                  <a:lnTo>
                    <a:pt x="116" y="1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2" name="図形 31"/>
            <p:cNvSpPr>
              <a:spLocks/>
            </p:cNvSpPr>
            <p:nvPr/>
          </p:nvSpPr>
          <p:spPr bwMode="auto">
            <a:xfrm>
              <a:off x="5384" y="832"/>
              <a:ext cx="192" cy="196"/>
            </a:xfrm>
            <a:custGeom>
              <a:avLst/>
              <a:gdLst/>
              <a:ahLst/>
              <a:cxnLst>
                <a:cxn ang="0">
                  <a:pos x="192" y="88"/>
                </a:cxn>
                <a:cxn ang="0">
                  <a:pos x="192" y="92"/>
                </a:cxn>
                <a:cxn ang="0">
                  <a:pos x="188" y="112"/>
                </a:cxn>
                <a:cxn ang="0">
                  <a:pos x="176" y="128"/>
                </a:cxn>
                <a:cxn ang="0">
                  <a:pos x="156" y="148"/>
                </a:cxn>
                <a:cxn ang="0">
                  <a:pos x="128" y="164"/>
                </a:cxn>
                <a:cxn ang="0">
                  <a:pos x="72" y="184"/>
                </a:cxn>
                <a:cxn ang="0">
                  <a:pos x="52" y="188"/>
                </a:cxn>
                <a:cxn ang="0">
                  <a:pos x="12" y="196"/>
                </a:cxn>
                <a:cxn ang="0">
                  <a:pos x="48" y="184"/>
                </a:cxn>
                <a:cxn ang="0">
                  <a:pos x="88" y="164"/>
                </a:cxn>
                <a:cxn ang="0">
                  <a:pos x="128" y="136"/>
                </a:cxn>
                <a:cxn ang="0">
                  <a:pos x="140" y="116"/>
                </a:cxn>
                <a:cxn ang="0">
                  <a:pos x="144" y="100"/>
                </a:cxn>
                <a:cxn ang="0">
                  <a:pos x="144" y="92"/>
                </a:cxn>
                <a:cxn ang="0">
                  <a:pos x="144" y="80"/>
                </a:cxn>
                <a:cxn ang="0">
                  <a:pos x="128" y="52"/>
                </a:cxn>
                <a:cxn ang="0">
                  <a:pos x="116" y="40"/>
                </a:cxn>
                <a:cxn ang="0">
                  <a:pos x="88" y="28"/>
                </a:cxn>
                <a:cxn ang="0">
                  <a:pos x="60" y="16"/>
                </a:cxn>
                <a:cxn ang="0">
                  <a:pos x="16" y="8"/>
                </a:cxn>
                <a:cxn ang="0">
                  <a:pos x="0" y="0"/>
                </a:cxn>
                <a:cxn ang="0">
                  <a:pos x="48" y="8"/>
                </a:cxn>
                <a:cxn ang="0">
                  <a:pos x="108" y="20"/>
                </a:cxn>
                <a:cxn ang="0">
                  <a:pos x="132" y="32"/>
                </a:cxn>
                <a:cxn ang="0">
                  <a:pos x="164" y="44"/>
                </a:cxn>
                <a:cxn ang="0">
                  <a:pos x="180" y="64"/>
                </a:cxn>
                <a:cxn ang="0">
                  <a:pos x="192" y="88"/>
                </a:cxn>
              </a:cxnLst>
              <a:rect l="0" t="0" r="0" b="0"/>
              <a:pathLst>
                <a:path w="192" h="196">
                  <a:moveTo>
                    <a:pt x="192" y="88"/>
                  </a:moveTo>
                  <a:lnTo>
                    <a:pt x="192" y="92"/>
                  </a:lnTo>
                  <a:lnTo>
                    <a:pt x="188" y="112"/>
                  </a:lnTo>
                  <a:lnTo>
                    <a:pt x="176" y="128"/>
                  </a:lnTo>
                  <a:lnTo>
                    <a:pt x="156" y="148"/>
                  </a:lnTo>
                  <a:lnTo>
                    <a:pt x="128" y="164"/>
                  </a:lnTo>
                  <a:lnTo>
                    <a:pt x="72" y="184"/>
                  </a:lnTo>
                  <a:lnTo>
                    <a:pt x="52" y="188"/>
                  </a:lnTo>
                  <a:lnTo>
                    <a:pt x="12" y="196"/>
                  </a:lnTo>
                  <a:lnTo>
                    <a:pt x="48" y="184"/>
                  </a:lnTo>
                  <a:lnTo>
                    <a:pt x="88" y="164"/>
                  </a:lnTo>
                  <a:lnTo>
                    <a:pt x="128" y="136"/>
                  </a:lnTo>
                  <a:lnTo>
                    <a:pt x="140" y="116"/>
                  </a:lnTo>
                  <a:lnTo>
                    <a:pt x="144" y="100"/>
                  </a:lnTo>
                  <a:lnTo>
                    <a:pt x="144" y="92"/>
                  </a:lnTo>
                  <a:lnTo>
                    <a:pt x="144" y="80"/>
                  </a:lnTo>
                  <a:lnTo>
                    <a:pt x="128" y="52"/>
                  </a:lnTo>
                  <a:lnTo>
                    <a:pt x="116" y="40"/>
                  </a:lnTo>
                  <a:lnTo>
                    <a:pt x="88" y="28"/>
                  </a:lnTo>
                  <a:lnTo>
                    <a:pt x="60" y="16"/>
                  </a:lnTo>
                  <a:lnTo>
                    <a:pt x="16" y="8"/>
                  </a:lnTo>
                  <a:lnTo>
                    <a:pt x="0" y="0"/>
                  </a:lnTo>
                  <a:lnTo>
                    <a:pt x="48" y="8"/>
                  </a:lnTo>
                  <a:lnTo>
                    <a:pt x="108" y="20"/>
                  </a:lnTo>
                  <a:lnTo>
                    <a:pt x="132" y="32"/>
                  </a:lnTo>
                  <a:lnTo>
                    <a:pt x="164" y="44"/>
                  </a:lnTo>
                  <a:lnTo>
                    <a:pt x="180" y="64"/>
                  </a:lnTo>
                  <a:lnTo>
                    <a:pt x="192" y="8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3" name="図形 32"/>
            <p:cNvSpPr>
              <a:spLocks/>
            </p:cNvSpPr>
            <p:nvPr/>
          </p:nvSpPr>
          <p:spPr bwMode="auto">
            <a:xfrm>
              <a:off x="4880" y="756"/>
              <a:ext cx="624" cy="580"/>
            </a:xfrm>
            <a:custGeom>
              <a:avLst/>
              <a:gdLst/>
              <a:ahLst/>
              <a:cxnLst>
                <a:cxn ang="0">
                  <a:pos x="408" y="60"/>
                </a:cxn>
                <a:cxn ang="0">
                  <a:pos x="516" y="84"/>
                </a:cxn>
                <a:cxn ang="0">
                  <a:pos x="576" y="128"/>
                </a:cxn>
                <a:cxn ang="0">
                  <a:pos x="592" y="164"/>
                </a:cxn>
                <a:cxn ang="0">
                  <a:pos x="576" y="200"/>
                </a:cxn>
                <a:cxn ang="0">
                  <a:pos x="504" y="240"/>
                </a:cxn>
                <a:cxn ang="0">
                  <a:pos x="396" y="264"/>
                </a:cxn>
                <a:cxn ang="0">
                  <a:pos x="344" y="288"/>
                </a:cxn>
                <a:cxn ang="0">
                  <a:pos x="248" y="320"/>
                </a:cxn>
                <a:cxn ang="0">
                  <a:pos x="172" y="376"/>
                </a:cxn>
                <a:cxn ang="0">
                  <a:pos x="152" y="404"/>
                </a:cxn>
                <a:cxn ang="0">
                  <a:pos x="152" y="428"/>
                </a:cxn>
                <a:cxn ang="0">
                  <a:pos x="196" y="484"/>
                </a:cxn>
                <a:cxn ang="0">
                  <a:pos x="308" y="520"/>
                </a:cxn>
                <a:cxn ang="0">
                  <a:pos x="624" y="580"/>
                </a:cxn>
                <a:cxn ang="0">
                  <a:pos x="420" y="556"/>
                </a:cxn>
                <a:cxn ang="0">
                  <a:pos x="220" y="512"/>
                </a:cxn>
                <a:cxn ang="0">
                  <a:pos x="124" y="460"/>
                </a:cxn>
                <a:cxn ang="0">
                  <a:pos x="92" y="412"/>
                </a:cxn>
                <a:cxn ang="0">
                  <a:pos x="92" y="380"/>
                </a:cxn>
                <a:cxn ang="0">
                  <a:pos x="140" y="332"/>
                </a:cxn>
                <a:cxn ang="0">
                  <a:pos x="212" y="296"/>
                </a:cxn>
                <a:cxn ang="0">
                  <a:pos x="308" y="276"/>
                </a:cxn>
                <a:cxn ang="0">
                  <a:pos x="460" y="228"/>
                </a:cxn>
                <a:cxn ang="0">
                  <a:pos x="496" y="204"/>
                </a:cxn>
                <a:cxn ang="0">
                  <a:pos x="516" y="152"/>
                </a:cxn>
                <a:cxn ang="0">
                  <a:pos x="492" y="120"/>
                </a:cxn>
                <a:cxn ang="0">
                  <a:pos x="408" y="72"/>
                </a:cxn>
                <a:cxn ang="0">
                  <a:pos x="308" y="52"/>
                </a:cxn>
                <a:cxn ang="0">
                  <a:pos x="44" y="52"/>
                </a:cxn>
                <a:cxn ang="0">
                  <a:pos x="0" y="0"/>
                </a:cxn>
                <a:cxn ang="0">
                  <a:pos x="112" y="28"/>
                </a:cxn>
                <a:cxn ang="0">
                  <a:pos x="376" y="60"/>
                </a:cxn>
              </a:cxnLst>
              <a:rect l="0" t="0" r="0" b="0"/>
              <a:pathLst>
                <a:path w="624" h="580">
                  <a:moveTo>
                    <a:pt x="376" y="60"/>
                  </a:moveTo>
                  <a:lnTo>
                    <a:pt x="408" y="60"/>
                  </a:lnTo>
                  <a:lnTo>
                    <a:pt x="472" y="72"/>
                  </a:lnTo>
                  <a:lnTo>
                    <a:pt x="516" y="84"/>
                  </a:lnTo>
                  <a:lnTo>
                    <a:pt x="544" y="104"/>
                  </a:lnTo>
                  <a:lnTo>
                    <a:pt x="576" y="128"/>
                  </a:lnTo>
                  <a:lnTo>
                    <a:pt x="592" y="156"/>
                  </a:lnTo>
                  <a:lnTo>
                    <a:pt x="592" y="164"/>
                  </a:lnTo>
                  <a:lnTo>
                    <a:pt x="588" y="180"/>
                  </a:lnTo>
                  <a:lnTo>
                    <a:pt x="576" y="200"/>
                  </a:lnTo>
                  <a:lnTo>
                    <a:pt x="552" y="216"/>
                  </a:lnTo>
                  <a:lnTo>
                    <a:pt x="504" y="240"/>
                  </a:lnTo>
                  <a:lnTo>
                    <a:pt x="436" y="260"/>
                  </a:lnTo>
                  <a:lnTo>
                    <a:pt x="396" y="264"/>
                  </a:lnTo>
                  <a:lnTo>
                    <a:pt x="364" y="276"/>
                  </a:lnTo>
                  <a:lnTo>
                    <a:pt x="344" y="288"/>
                  </a:lnTo>
                  <a:lnTo>
                    <a:pt x="296" y="300"/>
                  </a:lnTo>
                  <a:lnTo>
                    <a:pt x="248" y="320"/>
                  </a:lnTo>
                  <a:lnTo>
                    <a:pt x="208" y="344"/>
                  </a:lnTo>
                  <a:lnTo>
                    <a:pt x="172" y="376"/>
                  </a:lnTo>
                  <a:lnTo>
                    <a:pt x="160" y="388"/>
                  </a:lnTo>
                  <a:lnTo>
                    <a:pt x="152" y="404"/>
                  </a:lnTo>
                  <a:lnTo>
                    <a:pt x="148" y="416"/>
                  </a:lnTo>
                  <a:lnTo>
                    <a:pt x="152" y="428"/>
                  </a:lnTo>
                  <a:lnTo>
                    <a:pt x="164" y="460"/>
                  </a:lnTo>
                  <a:lnTo>
                    <a:pt x="196" y="484"/>
                  </a:lnTo>
                  <a:lnTo>
                    <a:pt x="244" y="500"/>
                  </a:lnTo>
                  <a:lnTo>
                    <a:pt x="308" y="520"/>
                  </a:lnTo>
                  <a:lnTo>
                    <a:pt x="424" y="544"/>
                  </a:lnTo>
                  <a:lnTo>
                    <a:pt x="624" y="580"/>
                  </a:lnTo>
                  <a:lnTo>
                    <a:pt x="520" y="572"/>
                  </a:lnTo>
                  <a:lnTo>
                    <a:pt x="420" y="556"/>
                  </a:lnTo>
                  <a:lnTo>
                    <a:pt x="304" y="536"/>
                  </a:lnTo>
                  <a:lnTo>
                    <a:pt x="220" y="512"/>
                  </a:lnTo>
                  <a:lnTo>
                    <a:pt x="160" y="484"/>
                  </a:lnTo>
                  <a:lnTo>
                    <a:pt x="124" y="460"/>
                  </a:lnTo>
                  <a:lnTo>
                    <a:pt x="96" y="428"/>
                  </a:lnTo>
                  <a:lnTo>
                    <a:pt x="92" y="412"/>
                  </a:lnTo>
                  <a:lnTo>
                    <a:pt x="92" y="400"/>
                  </a:lnTo>
                  <a:lnTo>
                    <a:pt x="92" y="380"/>
                  </a:lnTo>
                  <a:lnTo>
                    <a:pt x="112" y="348"/>
                  </a:lnTo>
                  <a:lnTo>
                    <a:pt x="140" y="332"/>
                  </a:lnTo>
                  <a:lnTo>
                    <a:pt x="176" y="312"/>
                  </a:lnTo>
                  <a:lnTo>
                    <a:pt x="212" y="296"/>
                  </a:lnTo>
                  <a:lnTo>
                    <a:pt x="280" y="284"/>
                  </a:lnTo>
                  <a:lnTo>
                    <a:pt x="308" y="276"/>
                  </a:lnTo>
                  <a:lnTo>
                    <a:pt x="408" y="252"/>
                  </a:lnTo>
                  <a:lnTo>
                    <a:pt x="460" y="228"/>
                  </a:lnTo>
                  <a:lnTo>
                    <a:pt x="492" y="212"/>
                  </a:lnTo>
                  <a:lnTo>
                    <a:pt x="496" y="204"/>
                  </a:lnTo>
                  <a:lnTo>
                    <a:pt x="516" y="176"/>
                  </a:lnTo>
                  <a:lnTo>
                    <a:pt x="516" y="152"/>
                  </a:lnTo>
                  <a:lnTo>
                    <a:pt x="504" y="132"/>
                  </a:lnTo>
                  <a:lnTo>
                    <a:pt x="492" y="120"/>
                  </a:lnTo>
                  <a:lnTo>
                    <a:pt x="456" y="96"/>
                  </a:lnTo>
                  <a:lnTo>
                    <a:pt x="408" y="72"/>
                  </a:lnTo>
                  <a:lnTo>
                    <a:pt x="364" y="60"/>
                  </a:lnTo>
                  <a:lnTo>
                    <a:pt x="308" y="52"/>
                  </a:lnTo>
                  <a:lnTo>
                    <a:pt x="196" y="48"/>
                  </a:lnTo>
                  <a:lnTo>
                    <a:pt x="44" y="52"/>
                  </a:lnTo>
                  <a:lnTo>
                    <a:pt x="24" y="24"/>
                  </a:lnTo>
                  <a:lnTo>
                    <a:pt x="0" y="0"/>
                  </a:lnTo>
                  <a:lnTo>
                    <a:pt x="36" y="12"/>
                  </a:lnTo>
                  <a:lnTo>
                    <a:pt x="112" y="28"/>
                  </a:lnTo>
                  <a:lnTo>
                    <a:pt x="224" y="48"/>
                  </a:lnTo>
                  <a:lnTo>
                    <a:pt x="376" y="6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4" name="図形 33"/>
            <p:cNvSpPr>
              <a:spLocks/>
            </p:cNvSpPr>
            <p:nvPr/>
          </p:nvSpPr>
          <p:spPr bwMode="auto">
            <a:xfrm>
              <a:off x="5696" y="768"/>
              <a:ext cx="1" cy="4"/>
            </a:xfrm>
            <a:custGeom>
              <a:avLst/>
              <a:gdLst/>
              <a:ahLst/>
              <a:cxnLst>
                <a:cxn ang="0">
                  <a:pos x="0" y="4"/>
                </a:cxn>
                <a:cxn ang="0">
                  <a:pos x="0" y="0"/>
                </a:cxn>
                <a:cxn ang="0">
                  <a:pos x="0" y="4"/>
                </a:cxn>
              </a:cxnLst>
              <a:rect l="0" t="0" r="0" b="0"/>
              <a:pathLst>
                <a:path h="4">
                  <a:moveTo>
                    <a:pt x="0" y="4"/>
                  </a:moveTo>
                  <a:lnTo>
                    <a:pt x="0" y="0"/>
                  </a:lnTo>
                  <a:lnTo>
                    <a:pt x="0"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5" name="図形 34"/>
            <p:cNvSpPr>
              <a:spLocks/>
            </p:cNvSpPr>
            <p:nvPr/>
          </p:nvSpPr>
          <p:spPr bwMode="auto">
            <a:xfrm>
              <a:off x="4924" y="472"/>
              <a:ext cx="276" cy="308"/>
            </a:xfrm>
            <a:custGeom>
              <a:avLst/>
              <a:gdLst/>
              <a:ahLst/>
              <a:cxnLst>
                <a:cxn ang="0">
                  <a:pos x="48" y="152"/>
                </a:cxn>
                <a:cxn ang="0">
                  <a:pos x="52" y="176"/>
                </a:cxn>
                <a:cxn ang="0">
                  <a:pos x="68" y="204"/>
                </a:cxn>
                <a:cxn ang="0">
                  <a:pos x="96" y="228"/>
                </a:cxn>
                <a:cxn ang="0">
                  <a:pos x="132" y="240"/>
                </a:cxn>
                <a:cxn ang="0">
                  <a:pos x="204" y="276"/>
                </a:cxn>
                <a:cxn ang="0">
                  <a:pos x="276" y="308"/>
                </a:cxn>
                <a:cxn ang="0">
                  <a:pos x="200" y="284"/>
                </a:cxn>
                <a:cxn ang="0">
                  <a:pos x="104" y="248"/>
                </a:cxn>
                <a:cxn ang="0">
                  <a:pos x="60" y="228"/>
                </a:cxn>
                <a:cxn ang="0">
                  <a:pos x="24" y="204"/>
                </a:cxn>
                <a:cxn ang="0">
                  <a:pos x="0" y="176"/>
                </a:cxn>
                <a:cxn ang="0">
                  <a:pos x="0" y="156"/>
                </a:cxn>
                <a:cxn ang="0">
                  <a:pos x="0" y="140"/>
                </a:cxn>
                <a:cxn ang="0">
                  <a:pos x="4" y="120"/>
                </a:cxn>
                <a:cxn ang="0">
                  <a:pos x="16" y="104"/>
                </a:cxn>
                <a:cxn ang="0">
                  <a:pos x="36" y="76"/>
                </a:cxn>
                <a:cxn ang="0">
                  <a:pos x="68" y="60"/>
                </a:cxn>
                <a:cxn ang="0">
                  <a:pos x="108" y="36"/>
                </a:cxn>
                <a:cxn ang="0">
                  <a:pos x="168" y="16"/>
                </a:cxn>
                <a:cxn ang="0">
                  <a:pos x="240" y="0"/>
                </a:cxn>
                <a:cxn ang="0">
                  <a:pos x="248" y="0"/>
                </a:cxn>
                <a:cxn ang="0">
                  <a:pos x="188" y="16"/>
                </a:cxn>
                <a:cxn ang="0">
                  <a:pos x="140" y="40"/>
                </a:cxn>
                <a:cxn ang="0">
                  <a:pos x="104" y="64"/>
                </a:cxn>
                <a:cxn ang="0">
                  <a:pos x="80" y="92"/>
                </a:cxn>
                <a:cxn ang="0">
                  <a:pos x="60" y="116"/>
                </a:cxn>
                <a:cxn ang="0">
                  <a:pos x="52" y="132"/>
                </a:cxn>
                <a:cxn ang="0">
                  <a:pos x="48" y="152"/>
                </a:cxn>
              </a:cxnLst>
              <a:rect l="0" t="0" r="0" b="0"/>
              <a:pathLst>
                <a:path w="276" h="308">
                  <a:moveTo>
                    <a:pt x="48" y="152"/>
                  </a:moveTo>
                  <a:lnTo>
                    <a:pt x="52" y="176"/>
                  </a:lnTo>
                  <a:lnTo>
                    <a:pt x="68" y="204"/>
                  </a:lnTo>
                  <a:lnTo>
                    <a:pt x="96" y="228"/>
                  </a:lnTo>
                  <a:lnTo>
                    <a:pt x="132" y="240"/>
                  </a:lnTo>
                  <a:lnTo>
                    <a:pt x="204" y="276"/>
                  </a:lnTo>
                  <a:lnTo>
                    <a:pt x="276" y="308"/>
                  </a:lnTo>
                  <a:lnTo>
                    <a:pt x="200" y="284"/>
                  </a:lnTo>
                  <a:lnTo>
                    <a:pt x="104" y="248"/>
                  </a:lnTo>
                  <a:lnTo>
                    <a:pt x="60" y="228"/>
                  </a:lnTo>
                  <a:lnTo>
                    <a:pt x="24" y="204"/>
                  </a:lnTo>
                  <a:lnTo>
                    <a:pt x="0" y="176"/>
                  </a:lnTo>
                  <a:lnTo>
                    <a:pt x="0" y="156"/>
                  </a:lnTo>
                  <a:lnTo>
                    <a:pt x="0" y="140"/>
                  </a:lnTo>
                  <a:lnTo>
                    <a:pt x="4" y="120"/>
                  </a:lnTo>
                  <a:lnTo>
                    <a:pt x="16" y="104"/>
                  </a:lnTo>
                  <a:lnTo>
                    <a:pt x="36" y="76"/>
                  </a:lnTo>
                  <a:lnTo>
                    <a:pt x="68" y="60"/>
                  </a:lnTo>
                  <a:lnTo>
                    <a:pt x="108" y="36"/>
                  </a:lnTo>
                  <a:lnTo>
                    <a:pt x="168" y="16"/>
                  </a:lnTo>
                  <a:lnTo>
                    <a:pt x="240" y="0"/>
                  </a:lnTo>
                  <a:lnTo>
                    <a:pt x="248" y="0"/>
                  </a:lnTo>
                  <a:lnTo>
                    <a:pt x="188" y="16"/>
                  </a:lnTo>
                  <a:lnTo>
                    <a:pt x="140" y="40"/>
                  </a:lnTo>
                  <a:lnTo>
                    <a:pt x="104" y="64"/>
                  </a:lnTo>
                  <a:lnTo>
                    <a:pt x="80" y="92"/>
                  </a:lnTo>
                  <a:lnTo>
                    <a:pt x="60" y="116"/>
                  </a:lnTo>
                  <a:lnTo>
                    <a:pt x="52" y="132"/>
                  </a:lnTo>
                  <a:lnTo>
                    <a:pt x="48" y="1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6" name="図形 35"/>
            <p:cNvSpPr>
              <a:spLocks/>
            </p:cNvSpPr>
            <p:nvPr/>
          </p:nvSpPr>
          <p:spPr bwMode="auto">
            <a:xfrm>
              <a:off x="5032" y="448"/>
              <a:ext cx="696" cy="360"/>
            </a:xfrm>
            <a:custGeom>
              <a:avLst/>
              <a:gdLst/>
              <a:ahLst/>
              <a:cxnLst>
                <a:cxn ang="0">
                  <a:pos x="164" y="76"/>
                </a:cxn>
                <a:cxn ang="0">
                  <a:pos x="128" y="96"/>
                </a:cxn>
                <a:cxn ang="0">
                  <a:pos x="104" y="116"/>
                </a:cxn>
                <a:cxn ang="0">
                  <a:pos x="84" y="132"/>
                </a:cxn>
                <a:cxn ang="0">
                  <a:pos x="80" y="152"/>
                </a:cxn>
                <a:cxn ang="0">
                  <a:pos x="80" y="180"/>
                </a:cxn>
                <a:cxn ang="0">
                  <a:pos x="92" y="204"/>
                </a:cxn>
                <a:cxn ang="0">
                  <a:pos x="116" y="228"/>
                </a:cxn>
                <a:cxn ang="0">
                  <a:pos x="132" y="248"/>
                </a:cxn>
                <a:cxn ang="0">
                  <a:pos x="164" y="260"/>
                </a:cxn>
                <a:cxn ang="0">
                  <a:pos x="236" y="288"/>
                </a:cxn>
                <a:cxn ang="0">
                  <a:pos x="328" y="308"/>
                </a:cxn>
                <a:cxn ang="0">
                  <a:pos x="424" y="324"/>
                </a:cxn>
                <a:cxn ang="0">
                  <a:pos x="592" y="344"/>
                </a:cxn>
                <a:cxn ang="0">
                  <a:pos x="676" y="344"/>
                </a:cxn>
                <a:cxn ang="0">
                  <a:pos x="688" y="356"/>
                </a:cxn>
                <a:cxn ang="0">
                  <a:pos x="696" y="360"/>
                </a:cxn>
                <a:cxn ang="0">
                  <a:pos x="648" y="360"/>
                </a:cxn>
                <a:cxn ang="0">
                  <a:pos x="544" y="360"/>
                </a:cxn>
                <a:cxn ang="0">
                  <a:pos x="472" y="356"/>
                </a:cxn>
                <a:cxn ang="0">
                  <a:pos x="388" y="344"/>
                </a:cxn>
                <a:cxn ang="0">
                  <a:pos x="292" y="320"/>
                </a:cxn>
                <a:cxn ang="0">
                  <a:pos x="188" y="296"/>
                </a:cxn>
                <a:cxn ang="0">
                  <a:pos x="164" y="284"/>
                </a:cxn>
                <a:cxn ang="0">
                  <a:pos x="108" y="264"/>
                </a:cxn>
                <a:cxn ang="0">
                  <a:pos x="44" y="240"/>
                </a:cxn>
                <a:cxn ang="0">
                  <a:pos x="20" y="216"/>
                </a:cxn>
                <a:cxn ang="0">
                  <a:pos x="8" y="192"/>
                </a:cxn>
                <a:cxn ang="0">
                  <a:pos x="0" y="164"/>
                </a:cxn>
                <a:cxn ang="0">
                  <a:pos x="12" y="132"/>
                </a:cxn>
                <a:cxn ang="0">
                  <a:pos x="24" y="120"/>
                </a:cxn>
                <a:cxn ang="0">
                  <a:pos x="68" y="84"/>
                </a:cxn>
                <a:cxn ang="0">
                  <a:pos x="104" y="60"/>
                </a:cxn>
                <a:cxn ang="0">
                  <a:pos x="152" y="40"/>
                </a:cxn>
                <a:cxn ang="0">
                  <a:pos x="220" y="24"/>
                </a:cxn>
                <a:cxn ang="0">
                  <a:pos x="296" y="12"/>
                </a:cxn>
                <a:cxn ang="0">
                  <a:pos x="436" y="0"/>
                </a:cxn>
                <a:cxn ang="0">
                  <a:pos x="316" y="24"/>
                </a:cxn>
                <a:cxn ang="0">
                  <a:pos x="232" y="48"/>
                </a:cxn>
                <a:cxn ang="0">
                  <a:pos x="164" y="76"/>
                </a:cxn>
              </a:cxnLst>
              <a:rect l="0" t="0" r="0" b="0"/>
              <a:pathLst>
                <a:path w="696" h="360">
                  <a:moveTo>
                    <a:pt x="164" y="76"/>
                  </a:moveTo>
                  <a:lnTo>
                    <a:pt x="128" y="96"/>
                  </a:lnTo>
                  <a:lnTo>
                    <a:pt x="104" y="116"/>
                  </a:lnTo>
                  <a:lnTo>
                    <a:pt x="84" y="132"/>
                  </a:lnTo>
                  <a:lnTo>
                    <a:pt x="80" y="152"/>
                  </a:lnTo>
                  <a:lnTo>
                    <a:pt x="80" y="180"/>
                  </a:lnTo>
                  <a:lnTo>
                    <a:pt x="92" y="204"/>
                  </a:lnTo>
                  <a:lnTo>
                    <a:pt x="116" y="228"/>
                  </a:lnTo>
                  <a:lnTo>
                    <a:pt x="132" y="248"/>
                  </a:lnTo>
                  <a:lnTo>
                    <a:pt x="164" y="260"/>
                  </a:lnTo>
                  <a:lnTo>
                    <a:pt x="236" y="288"/>
                  </a:lnTo>
                  <a:lnTo>
                    <a:pt x="328" y="308"/>
                  </a:lnTo>
                  <a:lnTo>
                    <a:pt x="424" y="324"/>
                  </a:lnTo>
                  <a:lnTo>
                    <a:pt x="592" y="344"/>
                  </a:lnTo>
                  <a:lnTo>
                    <a:pt x="676" y="344"/>
                  </a:lnTo>
                  <a:lnTo>
                    <a:pt x="688" y="356"/>
                  </a:lnTo>
                  <a:lnTo>
                    <a:pt x="696" y="360"/>
                  </a:lnTo>
                  <a:lnTo>
                    <a:pt x="648" y="360"/>
                  </a:lnTo>
                  <a:lnTo>
                    <a:pt x="544" y="360"/>
                  </a:lnTo>
                  <a:lnTo>
                    <a:pt x="472" y="356"/>
                  </a:lnTo>
                  <a:lnTo>
                    <a:pt x="388" y="344"/>
                  </a:lnTo>
                  <a:lnTo>
                    <a:pt x="292" y="320"/>
                  </a:lnTo>
                  <a:lnTo>
                    <a:pt x="188" y="296"/>
                  </a:lnTo>
                  <a:lnTo>
                    <a:pt x="164" y="284"/>
                  </a:lnTo>
                  <a:lnTo>
                    <a:pt x="108" y="264"/>
                  </a:lnTo>
                  <a:lnTo>
                    <a:pt x="44" y="240"/>
                  </a:lnTo>
                  <a:lnTo>
                    <a:pt x="20" y="216"/>
                  </a:lnTo>
                  <a:lnTo>
                    <a:pt x="8" y="192"/>
                  </a:lnTo>
                  <a:lnTo>
                    <a:pt x="0" y="164"/>
                  </a:lnTo>
                  <a:lnTo>
                    <a:pt x="12" y="132"/>
                  </a:lnTo>
                  <a:lnTo>
                    <a:pt x="24" y="120"/>
                  </a:lnTo>
                  <a:lnTo>
                    <a:pt x="68" y="84"/>
                  </a:lnTo>
                  <a:lnTo>
                    <a:pt x="104" y="60"/>
                  </a:lnTo>
                  <a:lnTo>
                    <a:pt x="152" y="40"/>
                  </a:lnTo>
                  <a:lnTo>
                    <a:pt x="220" y="24"/>
                  </a:lnTo>
                  <a:lnTo>
                    <a:pt x="296" y="12"/>
                  </a:lnTo>
                  <a:lnTo>
                    <a:pt x="436" y="0"/>
                  </a:lnTo>
                  <a:lnTo>
                    <a:pt x="316" y="24"/>
                  </a:lnTo>
                  <a:lnTo>
                    <a:pt x="232" y="48"/>
                  </a:lnTo>
                  <a:lnTo>
                    <a:pt x="164" y="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7" name="図形 36"/>
            <p:cNvSpPr>
              <a:spLocks/>
            </p:cNvSpPr>
            <p:nvPr/>
          </p:nvSpPr>
          <p:spPr bwMode="auto">
            <a:xfrm>
              <a:off x="4772" y="400"/>
              <a:ext cx="840" cy="384"/>
            </a:xfrm>
            <a:custGeom>
              <a:avLst/>
              <a:gdLst/>
              <a:ahLst/>
              <a:cxnLst>
                <a:cxn ang="0">
                  <a:pos x="840" y="0"/>
                </a:cxn>
                <a:cxn ang="0">
                  <a:pos x="828" y="12"/>
                </a:cxn>
                <a:cxn ang="0">
                  <a:pos x="812" y="24"/>
                </a:cxn>
                <a:cxn ang="0">
                  <a:pos x="764" y="36"/>
                </a:cxn>
                <a:cxn ang="0">
                  <a:pos x="700" y="48"/>
                </a:cxn>
                <a:cxn ang="0">
                  <a:pos x="564" y="52"/>
                </a:cxn>
                <a:cxn ang="0">
                  <a:pos x="464" y="60"/>
                </a:cxn>
                <a:cxn ang="0">
                  <a:pos x="392" y="72"/>
                </a:cxn>
                <a:cxn ang="0">
                  <a:pos x="316" y="84"/>
                </a:cxn>
                <a:cxn ang="0">
                  <a:pos x="260" y="100"/>
                </a:cxn>
                <a:cxn ang="0">
                  <a:pos x="212" y="124"/>
                </a:cxn>
                <a:cxn ang="0">
                  <a:pos x="180" y="148"/>
                </a:cxn>
                <a:cxn ang="0">
                  <a:pos x="164" y="168"/>
                </a:cxn>
                <a:cxn ang="0">
                  <a:pos x="152" y="192"/>
                </a:cxn>
                <a:cxn ang="0">
                  <a:pos x="144" y="212"/>
                </a:cxn>
                <a:cxn ang="0">
                  <a:pos x="144" y="228"/>
                </a:cxn>
                <a:cxn ang="0">
                  <a:pos x="152" y="248"/>
                </a:cxn>
                <a:cxn ang="0">
                  <a:pos x="176" y="276"/>
                </a:cxn>
                <a:cxn ang="0">
                  <a:pos x="212" y="300"/>
                </a:cxn>
                <a:cxn ang="0">
                  <a:pos x="256" y="324"/>
                </a:cxn>
                <a:cxn ang="0">
                  <a:pos x="356" y="360"/>
                </a:cxn>
                <a:cxn ang="0">
                  <a:pos x="436" y="384"/>
                </a:cxn>
                <a:cxn ang="0">
                  <a:pos x="292" y="380"/>
                </a:cxn>
                <a:cxn ang="0">
                  <a:pos x="176" y="356"/>
                </a:cxn>
                <a:cxn ang="0">
                  <a:pos x="96" y="324"/>
                </a:cxn>
                <a:cxn ang="0">
                  <a:pos x="48" y="300"/>
                </a:cxn>
                <a:cxn ang="0">
                  <a:pos x="20" y="272"/>
                </a:cxn>
                <a:cxn ang="0">
                  <a:pos x="8" y="248"/>
                </a:cxn>
                <a:cxn ang="0">
                  <a:pos x="0" y="228"/>
                </a:cxn>
                <a:cxn ang="0">
                  <a:pos x="0" y="212"/>
                </a:cxn>
                <a:cxn ang="0">
                  <a:pos x="8" y="192"/>
                </a:cxn>
                <a:cxn ang="0">
                  <a:pos x="20" y="176"/>
                </a:cxn>
                <a:cxn ang="0">
                  <a:pos x="48" y="144"/>
                </a:cxn>
                <a:cxn ang="0">
                  <a:pos x="84" y="120"/>
                </a:cxn>
                <a:cxn ang="0">
                  <a:pos x="128" y="108"/>
                </a:cxn>
                <a:cxn ang="0">
                  <a:pos x="212" y="84"/>
                </a:cxn>
                <a:cxn ang="0">
                  <a:pos x="256" y="76"/>
                </a:cxn>
                <a:cxn ang="0">
                  <a:pos x="268" y="76"/>
                </a:cxn>
                <a:cxn ang="0">
                  <a:pos x="284" y="72"/>
                </a:cxn>
                <a:cxn ang="0">
                  <a:pos x="292" y="72"/>
                </a:cxn>
                <a:cxn ang="0">
                  <a:pos x="292" y="76"/>
                </a:cxn>
                <a:cxn ang="0">
                  <a:pos x="404" y="64"/>
                </a:cxn>
                <a:cxn ang="0">
                  <a:pos x="424" y="60"/>
                </a:cxn>
                <a:cxn ang="0">
                  <a:pos x="528" y="48"/>
                </a:cxn>
                <a:cxn ang="0">
                  <a:pos x="604" y="36"/>
                </a:cxn>
                <a:cxn ang="0">
                  <a:pos x="652" y="24"/>
                </a:cxn>
                <a:cxn ang="0">
                  <a:pos x="664" y="12"/>
                </a:cxn>
                <a:cxn ang="0">
                  <a:pos x="672" y="4"/>
                </a:cxn>
                <a:cxn ang="0">
                  <a:pos x="664" y="0"/>
                </a:cxn>
                <a:cxn ang="0">
                  <a:pos x="840" y="0"/>
                </a:cxn>
              </a:cxnLst>
              <a:rect l="0" t="0" r="0" b="0"/>
              <a:pathLst>
                <a:path w="840" h="384">
                  <a:moveTo>
                    <a:pt x="840" y="0"/>
                  </a:moveTo>
                  <a:lnTo>
                    <a:pt x="828" y="12"/>
                  </a:lnTo>
                  <a:lnTo>
                    <a:pt x="812" y="24"/>
                  </a:lnTo>
                  <a:lnTo>
                    <a:pt x="764" y="36"/>
                  </a:lnTo>
                  <a:lnTo>
                    <a:pt x="700" y="48"/>
                  </a:lnTo>
                  <a:lnTo>
                    <a:pt x="564" y="52"/>
                  </a:lnTo>
                  <a:lnTo>
                    <a:pt x="464" y="60"/>
                  </a:lnTo>
                  <a:lnTo>
                    <a:pt x="392" y="72"/>
                  </a:lnTo>
                  <a:lnTo>
                    <a:pt x="316" y="84"/>
                  </a:lnTo>
                  <a:lnTo>
                    <a:pt x="260" y="100"/>
                  </a:lnTo>
                  <a:lnTo>
                    <a:pt x="212" y="124"/>
                  </a:lnTo>
                  <a:lnTo>
                    <a:pt x="180" y="148"/>
                  </a:lnTo>
                  <a:lnTo>
                    <a:pt x="164" y="168"/>
                  </a:lnTo>
                  <a:lnTo>
                    <a:pt x="152" y="192"/>
                  </a:lnTo>
                  <a:lnTo>
                    <a:pt x="144" y="212"/>
                  </a:lnTo>
                  <a:lnTo>
                    <a:pt x="144" y="228"/>
                  </a:lnTo>
                  <a:lnTo>
                    <a:pt x="152" y="248"/>
                  </a:lnTo>
                  <a:lnTo>
                    <a:pt x="176" y="276"/>
                  </a:lnTo>
                  <a:lnTo>
                    <a:pt x="212" y="300"/>
                  </a:lnTo>
                  <a:lnTo>
                    <a:pt x="256" y="324"/>
                  </a:lnTo>
                  <a:lnTo>
                    <a:pt x="356" y="360"/>
                  </a:lnTo>
                  <a:lnTo>
                    <a:pt x="436" y="384"/>
                  </a:lnTo>
                  <a:lnTo>
                    <a:pt x="292" y="380"/>
                  </a:lnTo>
                  <a:lnTo>
                    <a:pt x="176" y="356"/>
                  </a:lnTo>
                  <a:lnTo>
                    <a:pt x="96" y="324"/>
                  </a:lnTo>
                  <a:lnTo>
                    <a:pt x="48" y="300"/>
                  </a:lnTo>
                  <a:lnTo>
                    <a:pt x="20" y="272"/>
                  </a:lnTo>
                  <a:lnTo>
                    <a:pt x="8" y="248"/>
                  </a:lnTo>
                  <a:lnTo>
                    <a:pt x="0" y="228"/>
                  </a:lnTo>
                  <a:lnTo>
                    <a:pt x="0" y="212"/>
                  </a:lnTo>
                  <a:lnTo>
                    <a:pt x="8" y="192"/>
                  </a:lnTo>
                  <a:lnTo>
                    <a:pt x="20" y="176"/>
                  </a:lnTo>
                  <a:lnTo>
                    <a:pt x="48" y="144"/>
                  </a:lnTo>
                  <a:lnTo>
                    <a:pt x="84" y="120"/>
                  </a:lnTo>
                  <a:lnTo>
                    <a:pt x="128" y="108"/>
                  </a:lnTo>
                  <a:lnTo>
                    <a:pt x="212" y="84"/>
                  </a:lnTo>
                  <a:lnTo>
                    <a:pt x="256" y="76"/>
                  </a:lnTo>
                  <a:lnTo>
                    <a:pt x="268" y="76"/>
                  </a:lnTo>
                  <a:lnTo>
                    <a:pt x="284" y="72"/>
                  </a:lnTo>
                  <a:lnTo>
                    <a:pt x="292" y="72"/>
                  </a:lnTo>
                  <a:lnTo>
                    <a:pt x="292" y="76"/>
                  </a:lnTo>
                  <a:lnTo>
                    <a:pt x="404" y="64"/>
                  </a:lnTo>
                  <a:lnTo>
                    <a:pt x="424" y="60"/>
                  </a:lnTo>
                  <a:lnTo>
                    <a:pt x="528" y="48"/>
                  </a:lnTo>
                  <a:lnTo>
                    <a:pt x="604" y="36"/>
                  </a:lnTo>
                  <a:lnTo>
                    <a:pt x="652" y="24"/>
                  </a:lnTo>
                  <a:lnTo>
                    <a:pt x="664" y="12"/>
                  </a:lnTo>
                  <a:lnTo>
                    <a:pt x="672" y="4"/>
                  </a:lnTo>
                  <a:lnTo>
                    <a:pt x="664" y="0"/>
                  </a:lnTo>
                  <a:lnTo>
                    <a:pt x="84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8" name="図形 37"/>
            <p:cNvSpPr>
              <a:spLocks/>
            </p:cNvSpPr>
            <p:nvPr/>
          </p:nvSpPr>
          <p:spPr bwMode="auto">
            <a:xfrm>
              <a:off x="5256" y="392"/>
              <a:ext cx="180" cy="56"/>
            </a:xfrm>
            <a:custGeom>
              <a:avLst/>
              <a:gdLst/>
              <a:ahLst/>
              <a:cxnLst>
                <a:cxn ang="0">
                  <a:pos x="176" y="8"/>
                </a:cxn>
                <a:cxn ang="0">
                  <a:pos x="180" y="12"/>
                </a:cxn>
                <a:cxn ang="0">
                  <a:pos x="176" y="20"/>
                </a:cxn>
                <a:cxn ang="0">
                  <a:pos x="152" y="32"/>
                </a:cxn>
                <a:cxn ang="0">
                  <a:pos x="96" y="44"/>
                </a:cxn>
                <a:cxn ang="0">
                  <a:pos x="0" y="56"/>
                </a:cxn>
                <a:cxn ang="0">
                  <a:pos x="68" y="36"/>
                </a:cxn>
                <a:cxn ang="0">
                  <a:pos x="84" y="24"/>
                </a:cxn>
                <a:cxn ang="0">
                  <a:pos x="92" y="12"/>
                </a:cxn>
                <a:cxn ang="0">
                  <a:pos x="92" y="8"/>
                </a:cxn>
                <a:cxn ang="0">
                  <a:pos x="92" y="0"/>
                </a:cxn>
                <a:cxn ang="0">
                  <a:pos x="176" y="8"/>
                </a:cxn>
              </a:cxnLst>
              <a:rect l="0" t="0" r="0" b="0"/>
              <a:pathLst>
                <a:path w="180" h="56">
                  <a:moveTo>
                    <a:pt x="176" y="8"/>
                  </a:moveTo>
                  <a:lnTo>
                    <a:pt x="180" y="12"/>
                  </a:lnTo>
                  <a:lnTo>
                    <a:pt x="176" y="20"/>
                  </a:lnTo>
                  <a:lnTo>
                    <a:pt x="152" y="32"/>
                  </a:lnTo>
                  <a:lnTo>
                    <a:pt x="96" y="44"/>
                  </a:lnTo>
                  <a:lnTo>
                    <a:pt x="0" y="56"/>
                  </a:lnTo>
                  <a:lnTo>
                    <a:pt x="68" y="36"/>
                  </a:lnTo>
                  <a:lnTo>
                    <a:pt x="84" y="24"/>
                  </a:lnTo>
                  <a:lnTo>
                    <a:pt x="92" y="12"/>
                  </a:lnTo>
                  <a:lnTo>
                    <a:pt x="92" y="8"/>
                  </a:lnTo>
                  <a:lnTo>
                    <a:pt x="92" y="0"/>
                  </a:lnTo>
                  <a:lnTo>
                    <a:pt x="176"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9" name="図形 38"/>
            <p:cNvSpPr>
              <a:spLocks/>
            </p:cNvSpPr>
            <p:nvPr/>
          </p:nvSpPr>
          <p:spPr bwMode="auto">
            <a:xfrm>
              <a:off x="5100" y="388"/>
              <a:ext cx="248" cy="76"/>
            </a:xfrm>
            <a:custGeom>
              <a:avLst/>
              <a:gdLst/>
              <a:ahLst/>
              <a:cxnLst>
                <a:cxn ang="0">
                  <a:pos x="240" y="4"/>
                </a:cxn>
                <a:cxn ang="0">
                  <a:pos x="248" y="16"/>
                </a:cxn>
                <a:cxn ang="0">
                  <a:pos x="236" y="28"/>
                </a:cxn>
                <a:cxn ang="0">
                  <a:pos x="212" y="40"/>
                </a:cxn>
                <a:cxn ang="0">
                  <a:pos x="164" y="60"/>
                </a:cxn>
                <a:cxn ang="0">
                  <a:pos x="76" y="72"/>
                </a:cxn>
                <a:cxn ang="0">
                  <a:pos x="0" y="76"/>
                </a:cxn>
                <a:cxn ang="0">
                  <a:pos x="64" y="72"/>
                </a:cxn>
                <a:cxn ang="0">
                  <a:pos x="112" y="60"/>
                </a:cxn>
                <a:cxn ang="0">
                  <a:pos x="152" y="48"/>
                </a:cxn>
                <a:cxn ang="0">
                  <a:pos x="176" y="36"/>
                </a:cxn>
                <a:cxn ang="0">
                  <a:pos x="188" y="16"/>
                </a:cxn>
                <a:cxn ang="0">
                  <a:pos x="188" y="4"/>
                </a:cxn>
                <a:cxn ang="0">
                  <a:pos x="180" y="0"/>
                </a:cxn>
                <a:cxn ang="0">
                  <a:pos x="240" y="4"/>
                </a:cxn>
              </a:cxnLst>
              <a:rect l="0" t="0" r="0" b="0"/>
              <a:pathLst>
                <a:path w="248" h="76">
                  <a:moveTo>
                    <a:pt x="240" y="4"/>
                  </a:moveTo>
                  <a:lnTo>
                    <a:pt x="248" y="16"/>
                  </a:lnTo>
                  <a:lnTo>
                    <a:pt x="236" y="28"/>
                  </a:lnTo>
                  <a:lnTo>
                    <a:pt x="212" y="40"/>
                  </a:lnTo>
                  <a:lnTo>
                    <a:pt x="164" y="60"/>
                  </a:lnTo>
                  <a:lnTo>
                    <a:pt x="76" y="72"/>
                  </a:lnTo>
                  <a:lnTo>
                    <a:pt x="0" y="76"/>
                  </a:lnTo>
                  <a:lnTo>
                    <a:pt x="64" y="72"/>
                  </a:lnTo>
                  <a:lnTo>
                    <a:pt x="112" y="60"/>
                  </a:lnTo>
                  <a:lnTo>
                    <a:pt x="152" y="48"/>
                  </a:lnTo>
                  <a:lnTo>
                    <a:pt x="176" y="36"/>
                  </a:lnTo>
                  <a:lnTo>
                    <a:pt x="188" y="16"/>
                  </a:lnTo>
                  <a:lnTo>
                    <a:pt x="188" y="4"/>
                  </a:lnTo>
                  <a:lnTo>
                    <a:pt x="180" y="0"/>
                  </a:lnTo>
                  <a:lnTo>
                    <a:pt x="240"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0" name="図形 39"/>
            <p:cNvSpPr>
              <a:spLocks/>
            </p:cNvSpPr>
            <p:nvPr/>
          </p:nvSpPr>
          <p:spPr bwMode="auto">
            <a:xfrm>
              <a:off x="5092" y="368"/>
              <a:ext cx="188" cy="96"/>
            </a:xfrm>
            <a:custGeom>
              <a:avLst/>
              <a:gdLst/>
              <a:ahLst/>
              <a:cxnLst>
                <a:cxn ang="0">
                  <a:pos x="176" y="20"/>
                </a:cxn>
                <a:cxn ang="0">
                  <a:pos x="188" y="24"/>
                </a:cxn>
                <a:cxn ang="0">
                  <a:pos x="188" y="36"/>
                </a:cxn>
                <a:cxn ang="0">
                  <a:pos x="184" y="48"/>
                </a:cxn>
                <a:cxn ang="0">
                  <a:pos x="164" y="60"/>
                </a:cxn>
                <a:cxn ang="0">
                  <a:pos x="128" y="72"/>
                </a:cxn>
                <a:cxn ang="0">
                  <a:pos x="72" y="84"/>
                </a:cxn>
                <a:cxn ang="0">
                  <a:pos x="0" y="96"/>
                </a:cxn>
                <a:cxn ang="0">
                  <a:pos x="32" y="84"/>
                </a:cxn>
                <a:cxn ang="0">
                  <a:pos x="56" y="72"/>
                </a:cxn>
                <a:cxn ang="0">
                  <a:pos x="80" y="56"/>
                </a:cxn>
                <a:cxn ang="0">
                  <a:pos x="84" y="32"/>
                </a:cxn>
                <a:cxn ang="0">
                  <a:pos x="84" y="20"/>
                </a:cxn>
                <a:cxn ang="0">
                  <a:pos x="80" y="12"/>
                </a:cxn>
                <a:cxn ang="0">
                  <a:pos x="68" y="0"/>
                </a:cxn>
                <a:cxn ang="0">
                  <a:pos x="176" y="20"/>
                </a:cxn>
              </a:cxnLst>
              <a:rect l="0" t="0" r="0" b="0"/>
              <a:pathLst>
                <a:path w="188" h="96">
                  <a:moveTo>
                    <a:pt x="176" y="20"/>
                  </a:moveTo>
                  <a:lnTo>
                    <a:pt x="188" y="24"/>
                  </a:lnTo>
                  <a:lnTo>
                    <a:pt x="188" y="36"/>
                  </a:lnTo>
                  <a:lnTo>
                    <a:pt x="184" y="48"/>
                  </a:lnTo>
                  <a:lnTo>
                    <a:pt x="164" y="60"/>
                  </a:lnTo>
                  <a:lnTo>
                    <a:pt x="128" y="72"/>
                  </a:lnTo>
                  <a:lnTo>
                    <a:pt x="72" y="84"/>
                  </a:lnTo>
                  <a:lnTo>
                    <a:pt x="0" y="96"/>
                  </a:lnTo>
                  <a:lnTo>
                    <a:pt x="32" y="84"/>
                  </a:lnTo>
                  <a:lnTo>
                    <a:pt x="56" y="72"/>
                  </a:lnTo>
                  <a:lnTo>
                    <a:pt x="80" y="56"/>
                  </a:lnTo>
                  <a:lnTo>
                    <a:pt x="84" y="32"/>
                  </a:lnTo>
                  <a:lnTo>
                    <a:pt x="84" y="20"/>
                  </a:lnTo>
                  <a:lnTo>
                    <a:pt x="80" y="12"/>
                  </a:lnTo>
                  <a:lnTo>
                    <a:pt x="68" y="0"/>
                  </a:lnTo>
                  <a:lnTo>
                    <a:pt x="176" y="2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1" name="図形 40"/>
            <p:cNvSpPr>
              <a:spLocks/>
            </p:cNvSpPr>
            <p:nvPr/>
          </p:nvSpPr>
          <p:spPr bwMode="auto">
            <a:xfrm>
              <a:off x="4544" y="144"/>
              <a:ext cx="188" cy="120"/>
            </a:xfrm>
            <a:custGeom>
              <a:avLst/>
              <a:gdLst/>
              <a:ahLst/>
              <a:cxnLst>
                <a:cxn ang="0">
                  <a:pos x="188" y="0"/>
                </a:cxn>
                <a:cxn ang="0">
                  <a:pos x="148" y="0"/>
                </a:cxn>
                <a:cxn ang="0">
                  <a:pos x="120" y="8"/>
                </a:cxn>
                <a:cxn ang="0">
                  <a:pos x="76" y="32"/>
                </a:cxn>
                <a:cxn ang="0">
                  <a:pos x="52" y="48"/>
                </a:cxn>
                <a:cxn ang="0">
                  <a:pos x="48" y="56"/>
                </a:cxn>
                <a:cxn ang="0">
                  <a:pos x="48" y="72"/>
                </a:cxn>
                <a:cxn ang="0">
                  <a:pos x="48" y="84"/>
                </a:cxn>
                <a:cxn ang="0">
                  <a:pos x="60" y="96"/>
                </a:cxn>
                <a:cxn ang="0">
                  <a:pos x="76" y="108"/>
                </a:cxn>
                <a:cxn ang="0">
                  <a:pos x="112" y="120"/>
                </a:cxn>
                <a:cxn ang="0">
                  <a:pos x="72" y="116"/>
                </a:cxn>
                <a:cxn ang="0">
                  <a:pos x="36" y="104"/>
                </a:cxn>
                <a:cxn ang="0">
                  <a:pos x="16" y="92"/>
                </a:cxn>
                <a:cxn ang="0">
                  <a:pos x="4" y="84"/>
                </a:cxn>
                <a:cxn ang="0">
                  <a:pos x="0" y="60"/>
                </a:cxn>
                <a:cxn ang="0">
                  <a:pos x="4" y="56"/>
                </a:cxn>
                <a:cxn ang="0">
                  <a:pos x="16" y="32"/>
                </a:cxn>
                <a:cxn ang="0">
                  <a:pos x="36" y="20"/>
                </a:cxn>
                <a:cxn ang="0">
                  <a:pos x="88" y="8"/>
                </a:cxn>
                <a:cxn ang="0">
                  <a:pos x="148" y="0"/>
                </a:cxn>
                <a:cxn ang="0">
                  <a:pos x="188" y="0"/>
                </a:cxn>
              </a:cxnLst>
              <a:rect l="0" t="0" r="0" b="0"/>
              <a:pathLst>
                <a:path w="188" h="120">
                  <a:moveTo>
                    <a:pt x="188" y="0"/>
                  </a:moveTo>
                  <a:lnTo>
                    <a:pt x="148" y="0"/>
                  </a:lnTo>
                  <a:lnTo>
                    <a:pt x="120" y="8"/>
                  </a:lnTo>
                  <a:lnTo>
                    <a:pt x="76" y="32"/>
                  </a:lnTo>
                  <a:lnTo>
                    <a:pt x="52" y="48"/>
                  </a:lnTo>
                  <a:lnTo>
                    <a:pt x="48" y="56"/>
                  </a:lnTo>
                  <a:lnTo>
                    <a:pt x="48" y="72"/>
                  </a:lnTo>
                  <a:lnTo>
                    <a:pt x="48" y="84"/>
                  </a:lnTo>
                  <a:lnTo>
                    <a:pt x="60" y="96"/>
                  </a:lnTo>
                  <a:lnTo>
                    <a:pt x="76" y="108"/>
                  </a:lnTo>
                  <a:lnTo>
                    <a:pt x="112" y="120"/>
                  </a:lnTo>
                  <a:lnTo>
                    <a:pt x="72" y="116"/>
                  </a:lnTo>
                  <a:lnTo>
                    <a:pt x="36" y="104"/>
                  </a:lnTo>
                  <a:lnTo>
                    <a:pt x="16" y="92"/>
                  </a:lnTo>
                  <a:lnTo>
                    <a:pt x="4" y="84"/>
                  </a:lnTo>
                  <a:lnTo>
                    <a:pt x="0" y="60"/>
                  </a:lnTo>
                  <a:lnTo>
                    <a:pt x="4" y="56"/>
                  </a:lnTo>
                  <a:lnTo>
                    <a:pt x="16" y="32"/>
                  </a:lnTo>
                  <a:lnTo>
                    <a:pt x="36" y="20"/>
                  </a:lnTo>
                  <a:lnTo>
                    <a:pt x="88" y="8"/>
                  </a:lnTo>
                  <a:lnTo>
                    <a:pt x="148" y="0"/>
                  </a:lnTo>
                  <a:lnTo>
                    <a:pt x="18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2" name="図形 41"/>
            <p:cNvSpPr>
              <a:spLocks/>
            </p:cNvSpPr>
            <p:nvPr/>
          </p:nvSpPr>
          <p:spPr bwMode="auto">
            <a:xfrm>
              <a:off x="4472" y="140"/>
              <a:ext cx="184" cy="132"/>
            </a:xfrm>
            <a:custGeom>
              <a:avLst/>
              <a:gdLst/>
              <a:ahLst/>
              <a:cxnLst>
                <a:cxn ang="0">
                  <a:pos x="76" y="88"/>
                </a:cxn>
                <a:cxn ang="0">
                  <a:pos x="84" y="96"/>
                </a:cxn>
                <a:cxn ang="0">
                  <a:pos x="100" y="108"/>
                </a:cxn>
                <a:cxn ang="0">
                  <a:pos x="132" y="120"/>
                </a:cxn>
                <a:cxn ang="0">
                  <a:pos x="172" y="132"/>
                </a:cxn>
                <a:cxn ang="0">
                  <a:pos x="124" y="120"/>
                </a:cxn>
                <a:cxn ang="0">
                  <a:pos x="64" y="108"/>
                </a:cxn>
                <a:cxn ang="0">
                  <a:pos x="16" y="88"/>
                </a:cxn>
                <a:cxn ang="0">
                  <a:pos x="4" y="76"/>
                </a:cxn>
                <a:cxn ang="0">
                  <a:pos x="0" y="64"/>
                </a:cxn>
                <a:cxn ang="0">
                  <a:pos x="0" y="60"/>
                </a:cxn>
                <a:cxn ang="0">
                  <a:pos x="12" y="40"/>
                </a:cxn>
                <a:cxn ang="0">
                  <a:pos x="36" y="24"/>
                </a:cxn>
                <a:cxn ang="0">
                  <a:pos x="88" y="12"/>
                </a:cxn>
                <a:cxn ang="0">
                  <a:pos x="120" y="4"/>
                </a:cxn>
                <a:cxn ang="0">
                  <a:pos x="184" y="0"/>
                </a:cxn>
                <a:cxn ang="0">
                  <a:pos x="148" y="4"/>
                </a:cxn>
                <a:cxn ang="0">
                  <a:pos x="112" y="16"/>
                </a:cxn>
                <a:cxn ang="0">
                  <a:pos x="88" y="28"/>
                </a:cxn>
                <a:cxn ang="0">
                  <a:pos x="72" y="52"/>
                </a:cxn>
                <a:cxn ang="0">
                  <a:pos x="72" y="64"/>
                </a:cxn>
                <a:cxn ang="0">
                  <a:pos x="76" y="88"/>
                </a:cxn>
              </a:cxnLst>
              <a:rect l="0" t="0" r="0" b="0"/>
              <a:pathLst>
                <a:path w="184" h="132">
                  <a:moveTo>
                    <a:pt x="76" y="88"/>
                  </a:moveTo>
                  <a:lnTo>
                    <a:pt x="84" y="96"/>
                  </a:lnTo>
                  <a:lnTo>
                    <a:pt x="100" y="108"/>
                  </a:lnTo>
                  <a:lnTo>
                    <a:pt x="132" y="120"/>
                  </a:lnTo>
                  <a:lnTo>
                    <a:pt x="172" y="132"/>
                  </a:lnTo>
                  <a:lnTo>
                    <a:pt x="124" y="120"/>
                  </a:lnTo>
                  <a:lnTo>
                    <a:pt x="64" y="108"/>
                  </a:lnTo>
                  <a:lnTo>
                    <a:pt x="16" y="88"/>
                  </a:lnTo>
                  <a:lnTo>
                    <a:pt x="4" y="76"/>
                  </a:lnTo>
                  <a:lnTo>
                    <a:pt x="0" y="64"/>
                  </a:lnTo>
                  <a:lnTo>
                    <a:pt x="0" y="60"/>
                  </a:lnTo>
                  <a:lnTo>
                    <a:pt x="12" y="40"/>
                  </a:lnTo>
                  <a:lnTo>
                    <a:pt x="36" y="24"/>
                  </a:lnTo>
                  <a:lnTo>
                    <a:pt x="88" y="12"/>
                  </a:lnTo>
                  <a:lnTo>
                    <a:pt x="120" y="4"/>
                  </a:lnTo>
                  <a:lnTo>
                    <a:pt x="184" y="0"/>
                  </a:lnTo>
                  <a:lnTo>
                    <a:pt x="148" y="4"/>
                  </a:lnTo>
                  <a:lnTo>
                    <a:pt x="112" y="16"/>
                  </a:lnTo>
                  <a:lnTo>
                    <a:pt x="88" y="28"/>
                  </a:lnTo>
                  <a:lnTo>
                    <a:pt x="72" y="52"/>
                  </a:lnTo>
                  <a:lnTo>
                    <a:pt x="72" y="64"/>
                  </a:lnTo>
                  <a:lnTo>
                    <a:pt x="76" y="8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3" name="図形 42"/>
            <p:cNvSpPr>
              <a:spLocks/>
            </p:cNvSpPr>
            <p:nvPr/>
          </p:nvSpPr>
          <p:spPr bwMode="auto">
            <a:xfrm>
              <a:off x="4664" y="140"/>
              <a:ext cx="4" cy="1"/>
            </a:xfrm>
            <a:custGeom>
              <a:avLst/>
              <a:gdLst/>
              <a:ahLst/>
              <a:cxnLst>
                <a:cxn ang="0">
                  <a:pos x="0" y="0"/>
                </a:cxn>
                <a:cxn ang="0">
                  <a:pos x="4" y="0"/>
                </a:cxn>
                <a:cxn ang="0">
                  <a:pos x="0" y="0"/>
                </a:cxn>
              </a:cxnLst>
              <a:rect l="0" t="0" r="0" b="0"/>
              <a:pathLst>
                <a:path w="4">
                  <a:moveTo>
                    <a:pt x="0" y="0"/>
                  </a:moveTo>
                  <a:lnTo>
                    <a:pt x="4" y="0"/>
                  </a:lnTo>
                  <a:lnTo>
                    <a:pt x="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4" name="図形 43"/>
            <p:cNvSpPr>
              <a:spLocks/>
            </p:cNvSpPr>
            <p:nvPr/>
          </p:nvSpPr>
          <p:spPr bwMode="auto">
            <a:xfrm>
              <a:off x="4348" y="128"/>
              <a:ext cx="316" cy="148"/>
            </a:xfrm>
            <a:custGeom>
              <a:avLst/>
              <a:gdLst/>
              <a:ahLst/>
              <a:cxnLst>
                <a:cxn ang="0">
                  <a:pos x="292" y="4"/>
                </a:cxn>
                <a:cxn ang="0">
                  <a:pos x="316" y="4"/>
                </a:cxn>
                <a:cxn ang="0">
                  <a:pos x="316" y="12"/>
                </a:cxn>
                <a:cxn ang="0">
                  <a:pos x="244" y="12"/>
                </a:cxn>
                <a:cxn ang="0">
                  <a:pos x="212" y="16"/>
                </a:cxn>
                <a:cxn ang="0">
                  <a:pos x="184" y="24"/>
                </a:cxn>
                <a:cxn ang="0">
                  <a:pos x="160" y="28"/>
                </a:cxn>
                <a:cxn ang="0">
                  <a:pos x="128" y="52"/>
                </a:cxn>
                <a:cxn ang="0">
                  <a:pos x="124" y="64"/>
                </a:cxn>
                <a:cxn ang="0">
                  <a:pos x="116" y="76"/>
                </a:cxn>
                <a:cxn ang="0">
                  <a:pos x="124" y="88"/>
                </a:cxn>
                <a:cxn ang="0">
                  <a:pos x="136" y="108"/>
                </a:cxn>
                <a:cxn ang="0">
                  <a:pos x="184" y="120"/>
                </a:cxn>
                <a:cxn ang="0">
                  <a:pos x="236" y="136"/>
                </a:cxn>
                <a:cxn ang="0">
                  <a:pos x="292" y="144"/>
                </a:cxn>
                <a:cxn ang="0">
                  <a:pos x="208" y="148"/>
                </a:cxn>
                <a:cxn ang="0">
                  <a:pos x="172" y="148"/>
                </a:cxn>
                <a:cxn ang="0">
                  <a:pos x="148" y="148"/>
                </a:cxn>
                <a:cxn ang="0">
                  <a:pos x="124" y="144"/>
                </a:cxn>
                <a:cxn ang="0">
                  <a:pos x="68" y="124"/>
                </a:cxn>
                <a:cxn ang="0">
                  <a:pos x="20" y="108"/>
                </a:cxn>
                <a:cxn ang="0">
                  <a:pos x="8" y="96"/>
                </a:cxn>
                <a:cxn ang="0">
                  <a:pos x="0" y="76"/>
                </a:cxn>
                <a:cxn ang="0">
                  <a:pos x="0" y="64"/>
                </a:cxn>
                <a:cxn ang="0">
                  <a:pos x="12" y="48"/>
                </a:cxn>
                <a:cxn ang="0">
                  <a:pos x="24" y="28"/>
                </a:cxn>
                <a:cxn ang="0">
                  <a:pos x="48" y="16"/>
                </a:cxn>
                <a:cxn ang="0">
                  <a:pos x="84" y="12"/>
                </a:cxn>
                <a:cxn ang="0">
                  <a:pos x="136" y="0"/>
                </a:cxn>
                <a:cxn ang="0">
                  <a:pos x="172" y="0"/>
                </a:cxn>
                <a:cxn ang="0">
                  <a:pos x="220" y="0"/>
                </a:cxn>
                <a:cxn ang="0">
                  <a:pos x="292" y="4"/>
                </a:cxn>
              </a:cxnLst>
              <a:rect l="0" t="0" r="0" b="0"/>
              <a:pathLst>
                <a:path w="316" h="148">
                  <a:moveTo>
                    <a:pt x="292" y="4"/>
                  </a:moveTo>
                  <a:lnTo>
                    <a:pt x="316" y="4"/>
                  </a:lnTo>
                  <a:lnTo>
                    <a:pt x="316" y="12"/>
                  </a:lnTo>
                  <a:lnTo>
                    <a:pt x="244" y="12"/>
                  </a:lnTo>
                  <a:lnTo>
                    <a:pt x="212" y="16"/>
                  </a:lnTo>
                  <a:lnTo>
                    <a:pt x="184" y="24"/>
                  </a:lnTo>
                  <a:lnTo>
                    <a:pt x="160" y="28"/>
                  </a:lnTo>
                  <a:lnTo>
                    <a:pt x="128" y="52"/>
                  </a:lnTo>
                  <a:lnTo>
                    <a:pt x="124" y="64"/>
                  </a:lnTo>
                  <a:lnTo>
                    <a:pt x="116" y="76"/>
                  </a:lnTo>
                  <a:lnTo>
                    <a:pt x="124" y="88"/>
                  </a:lnTo>
                  <a:lnTo>
                    <a:pt x="136" y="108"/>
                  </a:lnTo>
                  <a:lnTo>
                    <a:pt x="184" y="120"/>
                  </a:lnTo>
                  <a:lnTo>
                    <a:pt x="236" y="136"/>
                  </a:lnTo>
                  <a:lnTo>
                    <a:pt x="292" y="144"/>
                  </a:lnTo>
                  <a:lnTo>
                    <a:pt x="208" y="148"/>
                  </a:lnTo>
                  <a:lnTo>
                    <a:pt x="172" y="148"/>
                  </a:lnTo>
                  <a:lnTo>
                    <a:pt x="148" y="148"/>
                  </a:lnTo>
                  <a:lnTo>
                    <a:pt x="124" y="144"/>
                  </a:lnTo>
                  <a:lnTo>
                    <a:pt x="68" y="124"/>
                  </a:lnTo>
                  <a:lnTo>
                    <a:pt x="20" y="108"/>
                  </a:lnTo>
                  <a:lnTo>
                    <a:pt x="8" y="96"/>
                  </a:lnTo>
                  <a:lnTo>
                    <a:pt x="0" y="76"/>
                  </a:lnTo>
                  <a:lnTo>
                    <a:pt x="0" y="64"/>
                  </a:lnTo>
                  <a:lnTo>
                    <a:pt x="12" y="48"/>
                  </a:lnTo>
                  <a:lnTo>
                    <a:pt x="24" y="28"/>
                  </a:lnTo>
                  <a:lnTo>
                    <a:pt x="48" y="16"/>
                  </a:lnTo>
                  <a:lnTo>
                    <a:pt x="84" y="12"/>
                  </a:lnTo>
                  <a:lnTo>
                    <a:pt x="136" y="0"/>
                  </a:lnTo>
                  <a:lnTo>
                    <a:pt x="172" y="0"/>
                  </a:lnTo>
                  <a:lnTo>
                    <a:pt x="220" y="0"/>
                  </a:lnTo>
                  <a:lnTo>
                    <a:pt x="292"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5" name="図形 44"/>
            <p:cNvSpPr>
              <a:spLocks/>
            </p:cNvSpPr>
            <p:nvPr/>
          </p:nvSpPr>
          <p:spPr bwMode="auto">
            <a:xfrm>
              <a:off x="4272" y="116"/>
              <a:ext cx="288" cy="168"/>
            </a:xfrm>
            <a:custGeom>
              <a:avLst/>
              <a:gdLst/>
              <a:ahLst/>
              <a:cxnLst>
                <a:cxn ang="0">
                  <a:pos x="264" y="0"/>
                </a:cxn>
                <a:cxn ang="0">
                  <a:pos x="284" y="0"/>
                </a:cxn>
                <a:cxn ang="0">
                  <a:pos x="288" y="4"/>
                </a:cxn>
                <a:cxn ang="0">
                  <a:pos x="228" y="4"/>
                </a:cxn>
                <a:cxn ang="0">
                  <a:pos x="212" y="12"/>
                </a:cxn>
                <a:cxn ang="0">
                  <a:pos x="156" y="16"/>
                </a:cxn>
                <a:cxn ang="0">
                  <a:pos x="124" y="28"/>
                </a:cxn>
                <a:cxn ang="0">
                  <a:pos x="100" y="40"/>
                </a:cxn>
                <a:cxn ang="0">
                  <a:pos x="84" y="52"/>
                </a:cxn>
                <a:cxn ang="0">
                  <a:pos x="72" y="76"/>
                </a:cxn>
                <a:cxn ang="0">
                  <a:pos x="72" y="88"/>
                </a:cxn>
                <a:cxn ang="0">
                  <a:pos x="76" y="108"/>
                </a:cxn>
                <a:cxn ang="0">
                  <a:pos x="88" y="120"/>
                </a:cxn>
                <a:cxn ang="0">
                  <a:pos x="144" y="144"/>
                </a:cxn>
                <a:cxn ang="0">
                  <a:pos x="192" y="156"/>
                </a:cxn>
                <a:cxn ang="0">
                  <a:pos x="224" y="160"/>
                </a:cxn>
                <a:cxn ang="0">
                  <a:pos x="228" y="168"/>
                </a:cxn>
                <a:cxn ang="0">
                  <a:pos x="180" y="168"/>
                </a:cxn>
                <a:cxn ang="0">
                  <a:pos x="148" y="160"/>
                </a:cxn>
                <a:cxn ang="0">
                  <a:pos x="88" y="144"/>
                </a:cxn>
                <a:cxn ang="0">
                  <a:pos x="52" y="132"/>
                </a:cxn>
                <a:cxn ang="0">
                  <a:pos x="28" y="120"/>
                </a:cxn>
                <a:cxn ang="0">
                  <a:pos x="4" y="100"/>
                </a:cxn>
                <a:cxn ang="0">
                  <a:pos x="0" y="76"/>
                </a:cxn>
                <a:cxn ang="0">
                  <a:pos x="0" y="64"/>
                </a:cxn>
                <a:cxn ang="0">
                  <a:pos x="16" y="40"/>
                </a:cxn>
                <a:cxn ang="0">
                  <a:pos x="36" y="24"/>
                </a:cxn>
                <a:cxn ang="0">
                  <a:pos x="64" y="12"/>
                </a:cxn>
                <a:cxn ang="0">
                  <a:pos x="108" y="4"/>
                </a:cxn>
                <a:cxn ang="0">
                  <a:pos x="156" y="0"/>
                </a:cxn>
                <a:cxn ang="0">
                  <a:pos x="184" y="0"/>
                </a:cxn>
                <a:cxn ang="0">
                  <a:pos x="264" y="0"/>
                </a:cxn>
              </a:cxnLst>
              <a:rect l="0" t="0" r="0" b="0"/>
              <a:pathLst>
                <a:path w="288" h="168">
                  <a:moveTo>
                    <a:pt x="264" y="0"/>
                  </a:moveTo>
                  <a:lnTo>
                    <a:pt x="284" y="0"/>
                  </a:lnTo>
                  <a:lnTo>
                    <a:pt x="288" y="4"/>
                  </a:lnTo>
                  <a:lnTo>
                    <a:pt x="228" y="4"/>
                  </a:lnTo>
                  <a:lnTo>
                    <a:pt x="212" y="12"/>
                  </a:lnTo>
                  <a:lnTo>
                    <a:pt x="156" y="16"/>
                  </a:lnTo>
                  <a:lnTo>
                    <a:pt x="124" y="28"/>
                  </a:lnTo>
                  <a:lnTo>
                    <a:pt x="100" y="40"/>
                  </a:lnTo>
                  <a:lnTo>
                    <a:pt x="84" y="52"/>
                  </a:lnTo>
                  <a:lnTo>
                    <a:pt x="72" y="76"/>
                  </a:lnTo>
                  <a:lnTo>
                    <a:pt x="72" y="88"/>
                  </a:lnTo>
                  <a:lnTo>
                    <a:pt x="76" y="108"/>
                  </a:lnTo>
                  <a:lnTo>
                    <a:pt x="88" y="120"/>
                  </a:lnTo>
                  <a:lnTo>
                    <a:pt x="144" y="144"/>
                  </a:lnTo>
                  <a:lnTo>
                    <a:pt x="192" y="156"/>
                  </a:lnTo>
                  <a:lnTo>
                    <a:pt x="224" y="160"/>
                  </a:lnTo>
                  <a:lnTo>
                    <a:pt x="228" y="168"/>
                  </a:lnTo>
                  <a:lnTo>
                    <a:pt x="180" y="168"/>
                  </a:lnTo>
                  <a:lnTo>
                    <a:pt x="148" y="160"/>
                  </a:lnTo>
                  <a:lnTo>
                    <a:pt x="88" y="144"/>
                  </a:lnTo>
                  <a:lnTo>
                    <a:pt x="52" y="132"/>
                  </a:lnTo>
                  <a:lnTo>
                    <a:pt x="28" y="120"/>
                  </a:lnTo>
                  <a:lnTo>
                    <a:pt x="4" y="100"/>
                  </a:lnTo>
                  <a:lnTo>
                    <a:pt x="0" y="76"/>
                  </a:lnTo>
                  <a:lnTo>
                    <a:pt x="0" y="64"/>
                  </a:lnTo>
                  <a:lnTo>
                    <a:pt x="16" y="40"/>
                  </a:lnTo>
                  <a:lnTo>
                    <a:pt x="36" y="24"/>
                  </a:lnTo>
                  <a:lnTo>
                    <a:pt x="64" y="12"/>
                  </a:lnTo>
                  <a:lnTo>
                    <a:pt x="108" y="4"/>
                  </a:lnTo>
                  <a:lnTo>
                    <a:pt x="156" y="0"/>
                  </a:lnTo>
                  <a:lnTo>
                    <a:pt x="184" y="0"/>
                  </a:lnTo>
                  <a:lnTo>
                    <a:pt x="264"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6" name="図形 45"/>
            <p:cNvSpPr>
              <a:spLocks/>
            </p:cNvSpPr>
            <p:nvPr/>
          </p:nvSpPr>
          <p:spPr bwMode="auto">
            <a:xfrm>
              <a:off x="4348" y="284"/>
              <a:ext cx="248" cy="212"/>
            </a:xfrm>
            <a:custGeom>
              <a:avLst/>
              <a:gdLst/>
              <a:ahLst/>
              <a:cxnLst>
                <a:cxn ang="0">
                  <a:pos x="8" y="200"/>
                </a:cxn>
                <a:cxn ang="0">
                  <a:pos x="8" y="192"/>
                </a:cxn>
                <a:cxn ang="0">
                  <a:pos x="104" y="164"/>
                </a:cxn>
                <a:cxn ang="0">
                  <a:pos x="140" y="140"/>
                </a:cxn>
                <a:cxn ang="0">
                  <a:pos x="152" y="120"/>
                </a:cxn>
                <a:cxn ang="0">
                  <a:pos x="160" y="108"/>
                </a:cxn>
                <a:cxn ang="0">
                  <a:pos x="160" y="84"/>
                </a:cxn>
                <a:cxn ang="0">
                  <a:pos x="152" y="68"/>
                </a:cxn>
                <a:cxn ang="0">
                  <a:pos x="140" y="48"/>
                </a:cxn>
                <a:cxn ang="0">
                  <a:pos x="96" y="20"/>
                </a:cxn>
                <a:cxn ang="0">
                  <a:pos x="48" y="0"/>
                </a:cxn>
                <a:cxn ang="0">
                  <a:pos x="84" y="8"/>
                </a:cxn>
                <a:cxn ang="0">
                  <a:pos x="140" y="12"/>
                </a:cxn>
                <a:cxn ang="0">
                  <a:pos x="196" y="32"/>
                </a:cxn>
                <a:cxn ang="0">
                  <a:pos x="220" y="48"/>
                </a:cxn>
                <a:cxn ang="0">
                  <a:pos x="244" y="68"/>
                </a:cxn>
                <a:cxn ang="0">
                  <a:pos x="248" y="84"/>
                </a:cxn>
                <a:cxn ang="0">
                  <a:pos x="248" y="96"/>
                </a:cxn>
                <a:cxn ang="0">
                  <a:pos x="248" y="116"/>
                </a:cxn>
                <a:cxn ang="0">
                  <a:pos x="232" y="140"/>
                </a:cxn>
                <a:cxn ang="0">
                  <a:pos x="200" y="156"/>
                </a:cxn>
                <a:cxn ang="0">
                  <a:pos x="140" y="180"/>
                </a:cxn>
                <a:cxn ang="0">
                  <a:pos x="80" y="200"/>
                </a:cxn>
                <a:cxn ang="0">
                  <a:pos x="0" y="212"/>
                </a:cxn>
                <a:cxn ang="0">
                  <a:pos x="8" y="200"/>
                </a:cxn>
              </a:cxnLst>
              <a:rect l="0" t="0" r="0" b="0"/>
              <a:pathLst>
                <a:path w="248" h="212">
                  <a:moveTo>
                    <a:pt x="8" y="200"/>
                  </a:moveTo>
                  <a:lnTo>
                    <a:pt x="8" y="192"/>
                  </a:lnTo>
                  <a:lnTo>
                    <a:pt x="104" y="164"/>
                  </a:lnTo>
                  <a:lnTo>
                    <a:pt x="140" y="140"/>
                  </a:lnTo>
                  <a:lnTo>
                    <a:pt x="152" y="120"/>
                  </a:lnTo>
                  <a:lnTo>
                    <a:pt x="160" y="108"/>
                  </a:lnTo>
                  <a:lnTo>
                    <a:pt x="160" y="84"/>
                  </a:lnTo>
                  <a:lnTo>
                    <a:pt x="152" y="68"/>
                  </a:lnTo>
                  <a:lnTo>
                    <a:pt x="140" y="48"/>
                  </a:lnTo>
                  <a:lnTo>
                    <a:pt x="96" y="20"/>
                  </a:lnTo>
                  <a:lnTo>
                    <a:pt x="48" y="0"/>
                  </a:lnTo>
                  <a:lnTo>
                    <a:pt x="84" y="8"/>
                  </a:lnTo>
                  <a:lnTo>
                    <a:pt x="140" y="12"/>
                  </a:lnTo>
                  <a:lnTo>
                    <a:pt x="196" y="32"/>
                  </a:lnTo>
                  <a:lnTo>
                    <a:pt x="220" y="48"/>
                  </a:lnTo>
                  <a:lnTo>
                    <a:pt x="244" y="68"/>
                  </a:lnTo>
                  <a:lnTo>
                    <a:pt x="248" y="84"/>
                  </a:lnTo>
                  <a:lnTo>
                    <a:pt x="248" y="96"/>
                  </a:lnTo>
                  <a:lnTo>
                    <a:pt x="248" y="116"/>
                  </a:lnTo>
                  <a:lnTo>
                    <a:pt x="232" y="140"/>
                  </a:lnTo>
                  <a:lnTo>
                    <a:pt x="200" y="156"/>
                  </a:lnTo>
                  <a:lnTo>
                    <a:pt x="140" y="180"/>
                  </a:lnTo>
                  <a:lnTo>
                    <a:pt x="80" y="200"/>
                  </a:lnTo>
                  <a:lnTo>
                    <a:pt x="0" y="212"/>
                  </a:lnTo>
                  <a:lnTo>
                    <a:pt x="8" y="2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7" name="図形 46"/>
            <p:cNvSpPr>
              <a:spLocks/>
            </p:cNvSpPr>
            <p:nvPr/>
          </p:nvSpPr>
          <p:spPr bwMode="auto">
            <a:xfrm>
              <a:off x="4224" y="96"/>
              <a:ext cx="284" cy="188"/>
            </a:xfrm>
            <a:custGeom>
              <a:avLst/>
              <a:gdLst/>
              <a:ahLst/>
              <a:cxnLst>
                <a:cxn ang="0">
                  <a:pos x="208" y="0"/>
                </a:cxn>
                <a:cxn ang="0">
                  <a:pos x="284" y="12"/>
                </a:cxn>
                <a:cxn ang="0">
                  <a:pos x="220" y="12"/>
                </a:cxn>
                <a:cxn ang="0">
                  <a:pos x="204" y="12"/>
                </a:cxn>
                <a:cxn ang="0">
                  <a:pos x="148" y="20"/>
                </a:cxn>
                <a:cxn ang="0">
                  <a:pos x="112" y="32"/>
                </a:cxn>
                <a:cxn ang="0">
                  <a:pos x="84" y="44"/>
                </a:cxn>
                <a:cxn ang="0">
                  <a:pos x="64" y="56"/>
                </a:cxn>
                <a:cxn ang="0">
                  <a:pos x="40" y="84"/>
                </a:cxn>
                <a:cxn ang="0">
                  <a:pos x="40" y="96"/>
                </a:cxn>
                <a:cxn ang="0">
                  <a:pos x="48" y="116"/>
                </a:cxn>
                <a:cxn ang="0">
                  <a:pos x="64" y="132"/>
                </a:cxn>
                <a:cxn ang="0">
                  <a:pos x="84" y="144"/>
                </a:cxn>
                <a:cxn ang="0">
                  <a:pos x="112" y="156"/>
                </a:cxn>
                <a:cxn ang="0">
                  <a:pos x="168" y="176"/>
                </a:cxn>
                <a:cxn ang="0">
                  <a:pos x="208" y="188"/>
                </a:cxn>
                <a:cxn ang="0">
                  <a:pos x="160" y="188"/>
                </a:cxn>
                <a:cxn ang="0">
                  <a:pos x="156" y="188"/>
                </a:cxn>
                <a:cxn ang="0">
                  <a:pos x="156" y="180"/>
                </a:cxn>
                <a:cxn ang="0">
                  <a:pos x="96" y="168"/>
                </a:cxn>
                <a:cxn ang="0">
                  <a:pos x="48" y="152"/>
                </a:cxn>
                <a:cxn ang="0">
                  <a:pos x="24" y="140"/>
                </a:cxn>
                <a:cxn ang="0">
                  <a:pos x="4" y="120"/>
                </a:cxn>
                <a:cxn ang="0">
                  <a:pos x="0" y="104"/>
                </a:cxn>
                <a:cxn ang="0">
                  <a:pos x="0" y="92"/>
                </a:cxn>
                <a:cxn ang="0">
                  <a:pos x="12" y="60"/>
                </a:cxn>
                <a:cxn ang="0">
                  <a:pos x="40" y="36"/>
                </a:cxn>
                <a:cxn ang="0">
                  <a:pos x="72" y="24"/>
                </a:cxn>
                <a:cxn ang="0">
                  <a:pos x="108" y="12"/>
                </a:cxn>
                <a:cxn ang="0">
                  <a:pos x="180" y="8"/>
                </a:cxn>
                <a:cxn ang="0">
                  <a:pos x="208" y="0"/>
                </a:cxn>
              </a:cxnLst>
              <a:rect l="0" t="0" r="0" b="0"/>
              <a:pathLst>
                <a:path w="284" h="188">
                  <a:moveTo>
                    <a:pt x="208" y="0"/>
                  </a:moveTo>
                  <a:lnTo>
                    <a:pt x="284" y="12"/>
                  </a:lnTo>
                  <a:lnTo>
                    <a:pt x="220" y="12"/>
                  </a:lnTo>
                  <a:lnTo>
                    <a:pt x="204" y="12"/>
                  </a:lnTo>
                  <a:lnTo>
                    <a:pt x="148" y="20"/>
                  </a:lnTo>
                  <a:lnTo>
                    <a:pt x="112" y="32"/>
                  </a:lnTo>
                  <a:lnTo>
                    <a:pt x="84" y="44"/>
                  </a:lnTo>
                  <a:lnTo>
                    <a:pt x="64" y="56"/>
                  </a:lnTo>
                  <a:lnTo>
                    <a:pt x="40" y="84"/>
                  </a:lnTo>
                  <a:lnTo>
                    <a:pt x="40" y="96"/>
                  </a:lnTo>
                  <a:lnTo>
                    <a:pt x="48" y="116"/>
                  </a:lnTo>
                  <a:lnTo>
                    <a:pt x="64" y="132"/>
                  </a:lnTo>
                  <a:lnTo>
                    <a:pt x="84" y="144"/>
                  </a:lnTo>
                  <a:lnTo>
                    <a:pt x="112" y="156"/>
                  </a:lnTo>
                  <a:lnTo>
                    <a:pt x="168" y="176"/>
                  </a:lnTo>
                  <a:lnTo>
                    <a:pt x="208" y="188"/>
                  </a:lnTo>
                  <a:lnTo>
                    <a:pt x="160" y="188"/>
                  </a:lnTo>
                  <a:lnTo>
                    <a:pt x="156" y="188"/>
                  </a:lnTo>
                  <a:lnTo>
                    <a:pt x="156" y="180"/>
                  </a:lnTo>
                  <a:lnTo>
                    <a:pt x="96" y="168"/>
                  </a:lnTo>
                  <a:lnTo>
                    <a:pt x="48" y="152"/>
                  </a:lnTo>
                  <a:lnTo>
                    <a:pt x="24" y="140"/>
                  </a:lnTo>
                  <a:lnTo>
                    <a:pt x="4" y="120"/>
                  </a:lnTo>
                  <a:lnTo>
                    <a:pt x="0" y="104"/>
                  </a:lnTo>
                  <a:lnTo>
                    <a:pt x="0" y="92"/>
                  </a:lnTo>
                  <a:lnTo>
                    <a:pt x="12" y="60"/>
                  </a:lnTo>
                  <a:lnTo>
                    <a:pt x="40" y="36"/>
                  </a:lnTo>
                  <a:lnTo>
                    <a:pt x="72" y="24"/>
                  </a:lnTo>
                  <a:lnTo>
                    <a:pt x="108" y="12"/>
                  </a:lnTo>
                  <a:lnTo>
                    <a:pt x="180" y="8"/>
                  </a:lnTo>
                  <a:lnTo>
                    <a:pt x="20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8" name="図形 47"/>
            <p:cNvSpPr>
              <a:spLocks/>
            </p:cNvSpPr>
            <p:nvPr/>
          </p:nvSpPr>
          <p:spPr bwMode="auto">
            <a:xfrm>
              <a:off x="4160" y="92"/>
              <a:ext cx="248" cy="180"/>
            </a:xfrm>
            <a:custGeom>
              <a:avLst/>
              <a:gdLst/>
              <a:ahLst/>
              <a:cxnLst>
                <a:cxn ang="0">
                  <a:pos x="196" y="0"/>
                </a:cxn>
                <a:cxn ang="0">
                  <a:pos x="248" y="4"/>
                </a:cxn>
                <a:cxn ang="0">
                  <a:pos x="200" y="4"/>
                </a:cxn>
                <a:cxn ang="0">
                  <a:pos x="140" y="24"/>
                </a:cxn>
                <a:cxn ang="0">
                  <a:pos x="112" y="28"/>
                </a:cxn>
                <a:cxn ang="0">
                  <a:pos x="88" y="48"/>
                </a:cxn>
                <a:cxn ang="0">
                  <a:pos x="68" y="72"/>
                </a:cxn>
                <a:cxn ang="0">
                  <a:pos x="56" y="96"/>
                </a:cxn>
                <a:cxn ang="0">
                  <a:pos x="56" y="108"/>
                </a:cxn>
                <a:cxn ang="0">
                  <a:pos x="64" y="124"/>
                </a:cxn>
                <a:cxn ang="0">
                  <a:pos x="76" y="144"/>
                </a:cxn>
                <a:cxn ang="0">
                  <a:pos x="100" y="148"/>
                </a:cxn>
                <a:cxn ang="0">
                  <a:pos x="128" y="168"/>
                </a:cxn>
                <a:cxn ang="0">
                  <a:pos x="172" y="180"/>
                </a:cxn>
                <a:cxn ang="0">
                  <a:pos x="128" y="180"/>
                </a:cxn>
                <a:cxn ang="0">
                  <a:pos x="80" y="160"/>
                </a:cxn>
                <a:cxn ang="0">
                  <a:pos x="48" y="144"/>
                </a:cxn>
                <a:cxn ang="0">
                  <a:pos x="32" y="132"/>
                </a:cxn>
                <a:cxn ang="0">
                  <a:pos x="24" y="132"/>
                </a:cxn>
                <a:cxn ang="0">
                  <a:pos x="12" y="108"/>
                </a:cxn>
                <a:cxn ang="0">
                  <a:pos x="12" y="100"/>
                </a:cxn>
                <a:cxn ang="0">
                  <a:pos x="0" y="76"/>
                </a:cxn>
                <a:cxn ang="0">
                  <a:pos x="8" y="72"/>
                </a:cxn>
                <a:cxn ang="0">
                  <a:pos x="24" y="48"/>
                </a:cxn>
                <a:cxn ang="0">
                  <a:pos x="48" y="28"/>
                </a:cxn>
                <a:cxn ang="0">
                  <a:pos x="80" y="16"/>
                </a:cxn>
                <a:cxn ang="0">
                  <a:pos x="112" y="12"/>
                </a:cxn>
                <a:cxn ang="0">
                  <a:pos x="172" y="4"/>
                </a:cxn>
                <a:cxn ang="0">
                  <a:pos x="196" y="0"/>
                </a:cxn>
              </a:cxnLst>
              <a:rect l="0" t="0" r="0" b="0"/>
              <a:pathLst>
                <a:path w="248" h="180">
                  <a:moveTo>
                    <a:pt x="196" y="0"/>
                  </a:moveTo>
                  <a:lnTo>
                    <a:pt x="248" y="4"/>
                  </a:lnTo>
                  <a:lnTo>
                    <a:pt x="200" y="4"/>
                  </a:lnTo>
                  <a:lnTo>
                    <a:pt x="140" y="24"/>
                  </a:lnTo>
                  <a:lnTo>
                    <a:pt x="112" y="28"/>
                  </a:lnTo>
                  <a:lnTo>
                    <a:pt x="88" y="48"/>
                  </a:lnTo>
                  <a:lnTo>
                    <a:pt x="68" y="72"/>
                  </a:lnTo>
                  <a:lnTo>
                    <a:pt x="56" y="96"/>
                  </a:lnTo>
                  <a:lnTo>
                    <a:pt x="56" y="108"/>
                  </a:lnTo>
                  <a:lnTo>
                    <a:pt x="64" y="124"/>
                  </a:lnTo>
                  <a:lnTo>
                    <a:pt x="76" y="144"/>
                  </a:lnTo>
                  <a:lnTo>
                    <a:pt x="100" y="148"/>
                  </a:lnTo>
                  <a:lnTo>
                    <a:pt x="128" y="168"/>
                  </a:lnTo>
                  <a:lnTo>
                    <a:pt x="172" y="180"/>
                  </a:lnTo>
                  <a:lnTo>
                    <a:pt x="128" y="180"/>
                  </a:lnTo>
                  <a:lnTo>
                    <a:pt x="80" y="160"/>
                  </a:lnTo>
                  <a:lnTo>
                    <a:pt x="48" y="144"/>
                  </a:lnTo>
                  <a:lnTo>
                    <a:pt x="32" y="132"/>
                  </a:lnTo>
                  <a:lnTo>
                    <a:pt x="24" y="132"/>
                  </a:lnTo>
                  <a:lnTo>
                    <a:pt x="12" y="108"/>
                  </a:lnTo>
                  <a:lnTo>
                    <a:pt x="12" y="100"/>
                  </a:lnTo>
                  <a:lnTo>
                    <a:pt x="0" y="76"/>
                  </a:lnTo>
                  <a:lnTo>
                    <a:pt x="8" y="72"/>
                  </a:lnTo>
                  <a:lnTo>
                    <a:pt x="24" y="48"/>
                  </a:lnTo>
                  <a:lnTo>
                    <a:pt x="48" y="28"/>
                  </a:lnTo>
                  <a:lnTo>
                    <a:pt x="80" y="16"/>
                  </a:lnTo>
                  <a:lnTo>
                    <a:pt x="112" y="12"/>
                  </a:lnTo>
                  <a:lnTo>
                    <a:pt x="172" y="4"/>
                  </a:lnTo>
                  <a:lnTo>
                    <a:pt x="196"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9" name="図形 48"/>
            <p:cNvSpPr>
              <a:spLocks/>
            </p:cNvSpPr>
            <p:nvPr/>
          </p:nvSpPr>
          <p:spPr bwMode="auto">
            <a:xfrm>
              <a:off x="4184" y="228"/>
              <a:ext cx="88" cy="44"/>
            </a:xfrm>
            <a:custGeom>
              <a:avLst/>
              <a:gdLst/>
              <a:ahLst/>
              <a:cxnLst>
                <a:cxn ang="0">
                  <a:pos x="8" y="0"/>
                </a:cxn>
                <a:cxn ang="0">
                  <a:pos x="32" y="20"/>
                </a:cxn>
                <a:cxn ang="0">
                  <a:pos x="88" y="44"/>
                </a:cxn>
                <a:cxn ang="0">
                  <a:pos x="0" y="36"/>
                </a:cxn>
                <a:cxn ang="0">
                  <a:pos x="8" y="36"/>
                </a:cxn>
                <a:cxn ang="0">
                  <a:pos x="8" y="20"/>
                </a:cxn>
                <a:cxn ang="0">
                  <a:pos x="8" y="0"/>
                </a:cxn>
              </a:cxnLst>
              <a:rect l="0" t="0" r="0" b="0"/>
              <a:pathLst>
                <a:path w="88" h="44">
                  <a:moveTo>
                    <a:pt x="8" y="0"/>
                  </a:moveTo>
                  <a:lnTo>
                    <a:pt x="32" y="20"/>
                  </a:lnTo>
                  <a:lnTo>
                    <a:pt x="88" y="44"/>
                  </a:lnTo>
                  <a:lnTo>
                    <a:pt x="0" y="36"/>
                  </a:lnTo>
                  <a:lnTo>
                    <a:pt x="8" y="36"/>
                  </a:lnTo>
                  <a:lnTo>
                    <a:pt x="8" y="20"/>
                  </a:lnTo>
                  <a:lnTo>
                    <a:pt x="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0" name="図形 49"/>
            <p:cNvSpPr>
              <a:spLocks/>
            </p:cNvSpPr>
            <p:nvPr/>
          </p:nvSpPr>
          <p:spPr bwMode="auto">
            <a:xfrm>
              <a:off x="4108" y="96"/>
              <a:ext cx="180" cy="92"/>
            </a:xfrm>
            <a:custGeom>
              <a:avLst/>
              <a:gdLst/>
              <a:ahLst/>
              <a:cxnLst>
                <a:cxn ang="0">
                  <a:pos x="12" y="36"/>
                </a:cxn>
                <a:cxn ang="0">
                  <a:pos x="16" y="36"/>
                </a:cxn>
                <a:cxn ang="0">
                  <a:pos x="24" y="32"/>
                </a:cxn>
                <a:cxn ang="0">
                  <a:pos x="52" y="12"/>
                </a:cxn>
                <a:cxn ang="0">
                  <a:pos x="100" y="8"/>
                </a:cxn>
                <a:cxn ang="0">
                  <a:pos x="180" y="0"/>
                </a:cxn>
                <a:cxn ang="0">
                  <a:pos x="144" y="8"/>
                </a:cxn>
                <a:cxn ang="0">
                  <a:pos x="108" y="20"/>
                </a:cxn>
                <a:cxn ang="0">
                  <a:pos x="76" y="36"/>
                </a:cxn>
                <a:cxn ang="0">
                  <a:pos x="52" y="60"/>
                </a:cxn>
                <a:cxn ang="0">
                  <a:pos x="52" y="72"/>
                </a:cxn>
                <a:cxn ang="0">
                  <a:pos x="52" y="92"/>
                </a:cxn>
                <a:cxn ang="0">
                  <a:pos x="28" y="72"/>
                </a:cxn>
                <a:cxn ang="0">
                  <a:pos x="0" y="60"/>
                </a:cxn>
                <a:cxn ang="0">
                  <a:pos x="12" y="36"/>
                </a:cxn>
              </a:cxnLst>
              <a:rect l="0" t="0" r="0" b="0"/>
              <a:pathLst>
                <a:path w="180" h="92">
                  <a:moveTo>
                    <a:pt x="12" y="36"/>
                  </a:moveTo>
                  <a:lnTo>
                    <a:pt x="16" y="36"/>
                  </a:lnTo>
                  <a:lnTo>
                    <a:pt x="24" y="32"/>
                  </a:lnTo>
                  <a:lnTo>
                    <a:pt x="52" y="12"/>
                  </a:lnTo>
                  <a:lnTo>
                    <a:pt x="100" y="8"/>
                  </a:lnTo>
                  <a:lnTo>
                    <a:pt x="180" y="0"/>
                  </a:lnTo>
                  <a:lnTo>
                    <a:pt x="144" y="8"/>
                  </a:lnTo>
                  <a:lnTo>
                    <a:pt x="108" y="20"/>
                  </a:lnTo>
                  <a:lnTo>
                    <a:pt x="76" y="36"/>
                  </a:lnTo>
                  <a:lnTo>
                    <a:pt x="52" y="60"/>
                  </a:lnTo>
                  <a:lnTo>
                    <a:pt x="52" y="72"/>
                  </a:lnTo>
                  <a:lnTo>
                    <a:pt x="52" y="92"/>
                  </a:lnTo>
                  <a:lnTo>
                    <a:pt x="28" y="72"/>
                  </a:lnTo>
                  <a:lnTo>
                    <a:pt x="0" y="60"/>
                  </a:lnTo>
                  <a:lnTo>
                    <a:pt x="12"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1" name="図形 50"/>
            <p:cNvSpPr>
              <a:spLocks/>
            </p:cNvSpPr>
            <p:nvPr/>
          </p:nvSpPr>
          <p:spPr bwMode="auto">
            <a:xfrm>
              <a:off x="4040" y="140"/>
              <a:ext cx="72" cy="12"/>
            </a:xfrm>
            <a:custGeom>
              <a:avLst/>
              <a:gdLst/>
              <a:ahLst/>
              <a:cxnLst>
                <a:cxn ang="0">
                  <a:pos x="8" y="0"/>
                </a:cxn>
                <a:cxn ang="0">
                  <a:pos x="72" y="0"/>
                </a:cxn>
                <a:cxn ang="0">
                  <a:pos x="60" y="12"/>
                </a:cxn>
                <a:cxn ang="0">
                  <a:pos x="0" y="0"/>
                </a:cxn>
                <a:cxn ang="0">
                  <a:pos x="8" y="0"/>
                </a:cxn>
              </a:cxnLst>
              <a:rect l="0" t="0" r="0" b="0"/>
              <a:pathLst>
                <a:path w="72" h="12">
                  <a:moveTo>
                    <a:pt x="8" y="0"/>
                  </a:moveTo>
                  <a:lnTo>
                    <a:pt x="72" y="0"/>
                  </a:lnTo>
                  <a:lnTo>
                    <a:pt x="60" y="12"/>
                  </a:lnTo>
                  <a:lnTo>
                    <a:pt x="0" y="0"/>
                  </a:lnTo>
                  <a:lnTo>
                    <a:pt x="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2" name="図形 51"/>
            <p:cNvSpPr>
              <a:spLocks/>
            </p:cNvSpPr>
            <p:nvPr/>
          </p:nvSpPr>
          <p:spPr bwMode="auto">
            <a:xfrm>
              <a:off x="3056" y="264"/>
              <a:ext cx="152" cy="100"/>
            </a:xfrm>
            <a:custGeom>
              <a:avLst/>
              <a:gdLst/>
              <a:ahLst/>
              <a:cxnLst>
                <a:cxn ang="0">
                  <a:pos x="28" y="100"/>
                </a:cxn>
                <a:cxn ang="0">
                  <a:pos x="4" y="76"/>
                </a:cxn>
                <a:cxn ang="0">
                  <a:pos x="0" y="44"/>
                </a:cxn>
                <a:cxn ang="0">
                  <a:pos x="0" y="20"/>
                </a:cxn>
                <a:cxn ang="0">
                  <a:pos x="4" y="0"/>
                </a:cxn>
                <a:cxn ang="0">
                  <a:pos x="52" y="0"/>
                </a:cxn>
                <a:cxn ang="0">
                  <a:pos x="100" y="8"/>
                </a:cxn>
                <a:cxn ang="0">
                  <a:pos x="120" y="12"/>
                </a:cxn>
                <a:cxn ang="0">
                  <a:pos x="140" y="20"/>
                </a:cxn>
                <a:cxn ang="0">
                  <a:pos x="144" y="32"/>
                </a:cxn>
                <a:cxn ang="0">
                  <a:pos x="152" y="44"/>
                </a:cxn>
                <a:cxn ang="0">
                  <a:pos x="144" y="52"/>
                </a:cxn>
                <a:cxn ang="0">
                  <a:pos x="132" y="68"/>
                </a:cxn>
                <a:cxn ang="0">
                  <a:pos x="120" y="80"/>
                </a:cxn>
                <a:cxn ang="0">
                  <a:pos x="96" y="88"/>
                </a:cxn>
                <a:cxn ang="0">
                  <a:pos x="64" y="92"/>
                </a:cxn>
                <a:cxn ang="0">
                  <a:pos x="28" y="100"/>
                </a:cxn>
              </a:cxnLst>
              <a:rect l="0" t="0" r="0" b="0"/>
              <a:pathLst>
                <a:path w="152" h="100">
                  <a:moveTo>
                    <a:pt x="28" y="100"/>
                  </a:moveTo>
                  <a:lnTo>
                    <a:pt x="4" y="76"/>
                  </a:lnTo>
                  <a:lnTo>
                    <a:pt x="0" y="44"/>
                  </a:lnTo>
                  <a:lnTo>
                    <a:pt x="0" y="20"/>
                  </a:lnTo>
                  <a:lnTo>
                    <a:pt x="4" y="0"/>
                  </a:lnTo>
                  <a:lnTo>
                    <a:pt x="52" y="0"/>
                  </a:lnTo>
                  <a:lnTo>
                    <a:pt x="100" y="8"/>
                  </a:lnTo>
                  <a:lnTo>
                    <a:pt x="120" y="12"/>
                  </a:lnTo>
                  <a:lnTo>
                    <a:pt x="140" y="20"/>
                  </a:lnTo>
                  <a:lnTo>
                    <a:pt x="144" y="32"/>
                  </a:lnTo>
                  <a:lnTo>
                    <a:pt x="152" y="44"/>
                  </a:lnTo>
                  <a:lnTo>
                    <a:pt x="144" y="52"/>
                  </a:lnTo>
                  <a:lnTo>
                    <a:pt x="132" y="68"/>
                  </a:lnTo>
                  <a:lnTo>
                    <a:pt x="120" y="80"/>
                  </a:lnTo>
                  <a:lnTo>
                    <a:pt x="96" y="88"/>
                  </a:lnTo>
                  <a:lnTo>
                    <a:pt x="64" y="92"/>
                  </a:lnTo>
                  <a:lnTo>
                    <a:pt x="28" y="1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3" name="図形 52"/>
            <p:cNvSpPr>
              <a:spLocks/>
            </p:cNvSpPr>
            <p:nvPr/>
          </p:nvSpPr>
          <p:spPr bwMode="auto">
            <a:xfrm>
              <a:off x="3060" y="236"/>
              <a:ext cx="220" cy="144"/>
            </a:xfrm>
            <a:custGeom>
              <a:avLst/>
              <a:gdLst/>
              <a:ahLst/>
              <a:cxnLst>
                <a:cxn ang="0">
                  <a:pos x="48" y="144"/>
                </a:cxn>
                <a:cxn ang="0">
                  <a:pos x="24" y="128"/>
                </a:cxn>
                <a:cxn ang="0">
                  <a:pos x="60" y="128"/>
                </a:cxn>
                <a:cxn ang="0">
                  <a:pos x="96" y="120"/>
                </a:cxn>
                <a:cxn ang="0">
                  <a:pos x="116" y="108"/>
                </a:cxn>
                <a:cxn ang="0">
                  <a:pos x="136" y="104"/>
                </a:cxn>
                <a:cxn ang="0">
                  <a:pos x="148" y="80"/>
                </a:cxn>
                <a:cxn ang="0">
                  <a:pos x="148" y="72"/>
                </a:cxn>
                <a:cxn ang="0">
                  <a:pos x="148" y="56"/>
                </a:cxn>
                <a:cxn ang="0">
                  <a:pos x="140" y="48"/>
                </a:cxn>
                <a:cxn ang="0">
                  <a:pos x="120" y="36"/>
                </a:cxn>
                <a:cxn ang="0">
                  <a:pos x="104" y="28"/>
                </a:cxn>
                <a:cxn ang="0">
                  <a:pos x="56" y="24"/>
                </a:cxn>
                <a:cxn ang="0">
                  <a:pos x="0" y="24"/>
                </a:cxn>
                <a:cxn ang="0">
                  <a:pos x="8" y="0"/>
                </a:cxn>
                <a:cxn ang="0">
                  <a:pos x="8" y="4"/>
                </a:cxn>
                <a:cxn ang="0">
                  <a:pos x="84" y="0"/>
                </a:cxn>
                <a:cxn ang="0">
                  <a:pos x="148" y="4"/>
                </a:cxn>
                <a:cxn ang="0">
                  <a:pos x="176" y="16"/>
                </a:cxn>
                <a:cxn ang="0">
                  <a:pos x="200" y="28"/>
                </a:cxn>
                <a:cxn ang="0">
                  <a:pos x="212" y="40"/>
                </a:cxn>
                <a:cxn ang="0">
                  <a:pos x="220" y="60"/>
                </a:cxn>
                <a:cxn ang="0">
                  <a:pos x="220" y="72"/>
                </a:cxn>
                <a:cxn ang="0">
                  <a:pos x="208" y="96"/>
                </a:cxn>
                <a:cxn ang="0">
                  <a:pos x="200" y="108"/>
                </a:cxn>
                <a:cxn ang="0">
                  <a:pos x="184" y="120"/>
                </a:cxn>
                <a:cxn ang="0">
                  <a:pos x="160" y="132"/>
                </a:cxn>
                <a:cxn ang="0">
                  <a:pos x="136" y="140"/>
                </a:cxn>
                <a:cxn ang="0">
                  <a:pos x="96" y="144"/>
                </a:cxn>
                <a:cxn ang="0">
                  <a:pos x="48" y="144"/>
                </a:cxn>
              </a:cxnLst>
              <a:rect l="0" t="0" r="0" b="0"/>
              <a:pathLst>
                <a:path w="220" h="144">
                  <a:moveTo>
                    <a:pt x="48" y="144"/>
                  </a:moveTo>
                  <a:lnTo>
                    <a:pt x="24" y="128"/>
                  </a:lnTo>
                  <a:lnTo>
                    <a:pt x="60" y="128"/>
                  </a:lnTo>
                  <a:lnTo>
                    <a:pt x="96" y="120"/>
                  </a:lnTo>
                  <a:lnTo>
                    <a:pt x="116" y="108"/>
                  </a:lnTo>
                  <a:lnTo>
                    <a:pt x="136" y="104"/>
                  </a:lnTo>
                  <a:lnTo>
                    <a:pt x="148" y="80"/>
                  </a:lnTo>
                  <a:lnTo>
                    <a:pt x="148" y="72"/>
                  </a:lnTo>
                  <a:lnTo>
                    <a:pt x="148" y="56"/>
                  </a:lnTo>
                  <a:lnTo>
                    <a:pt x="140" y="48"/>
                  </a:lnTo>
                  <a:lnTo>
                    <a:pt x="120" y="36"/>
                  </a:lnTo>
                  <a:lnTo>
                    <a:pt x="104" y="28"/>
                  </a:lnTo>
                  <a:lnTo>
                    <a:pt x="56" y="24"/>
                  </a:lnTo>
                  <a:lnTo>
                    <a:pt x="0" y="24"/>
                  </a:lnTo>
                  <a:lnTo>
                    <a:pt x="8" y="0"/>
                  </a:lnTo>
                  <a:lnTo>
                    <a:pt x="8" y="4"/>
                  </a:lnTo>
                  <a:lnTo>
                    <a:pt x="84" y="0"/>
                  </a:lnTo>
                  <a:lnTo>
                    <a:pt x="148" y="4"/>
                  </a:lnTo>
                  <a:lnTo>
                    <a:pt x="176" y="16"/>
                  </a:lnTo>
                  <a:lnTo>
                    <a:pt x="200" y="28"/>
                  </a:lnTo>
                  <a:lnTo>
                    <a:pt x="212" y="40"/>
                  </a:lnTo>
                  <a:lnTo>
                    <a:pt x="220" y="60"/>
                  </a:lnTo>
                  <a:lnTo>
                    <a:pt x="220" y="72"/>
                  </a:lnTo>
                  <a:lnTo>
                    <a:pt x="208" y="96"/>
                  </a:lnTo>
                  <a:lnTo>
                    <a:pt x="200" y="108"/>
                  </a:lnTo>
                  <a:lnTo>
                    <a:pt x="184" y="120"/>
                  </a:lnTo>
                  <a:lnTo>
                    <a:pt x="160" y="132"/>
                  </a:lnTo>
                  <a:lnTo>
                    <a:pt x="136" y="140"/>
                  </a:lnTo>
                  <a:lnTo>
                    <a:pt x="96" y="144"/>
                  </a:lnTo>
                  <a:lnTo>
                    <a:pt x="48" y="14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4" name="図形 53"/>
            <p:cNvSpPr>
              <a:spLocks/>
            </p:cNvSpPr>
            <p:nvPr/>
          </p:nvSpPr>
          <p:spPr bwMode="auto">
            <a:xfrm>
              <a:off x="3068" y="224"/>
              <a:ext cx="284" cy="180"/>
            </a:xfrm>
            <a:custGeom>
              <a:avLst/>
              <a:gdLst/>
              <a:ahLst/>
              <a:cxnLst>
                <a:cxn ang="0">
                  <a:pos x="72" y="180"/>
                </a:cxn>
                <a:cxn ang="0">
                  <a:pos x="52" y="168"/>
                </a:cxn>
                <a:cxn ang="0">
                  <a:pos x="40" y="164"/>
                </a:cxn>
                <a:cxn ang="0">
                  <a:pos x="128" y="156"/>
                </a:cxn>
                <a:cxn ang="0">
                  <a:pos x="156" y="152"/>
                </a:cxn>
                <a:cxn ang="0">
                  <a:pos x="176" y="140"/>
                </a:cxn>
                <a:cxn ang="0">
                  <a:pos x="192" y="128"/>
                </a:cxn>
                <a:cxn ang="0">
                  <a:pos x="204" y="108"/>
                </a:cxn>
                <a:cxn ang="0">
                  <a:pos x="212" y="84"/>
                </a:cxn>
                <a:cxn ang="0">
                  <a:pos x="216" y="72"/>
                </a:cxn>
                <a:cxn ang="0">
                  <a:pos x="212" y="52"/>
                </a:cxn>
                <a:cxn ang="0">
                  <a:pos x="192" y="36"/>
                </a:cxn>
                <a:cxn ang="0">
                  <a:pos x="176" y="24"/>
                </a:cxn>
                <a:cxn ang="0">
                  <a:pos x="144" y="16"/>
                </a:cxn>
                <a:cxn ang="0">
                  <a:pos x="84" y="12"/>
                </a:cxn>
                <a:cxn ang="0">
                  <a:pos x="0" y="12"/>
                </a:cxn>
                <a:cxn ang="0">
                  <a:pos x="0" y="12"/>
                </a:cxn>
                <a:cxn ang="0">
                  <a:pos x="4" y="12"/>
                </a:cxn>
                <a:cxn ang="0">
                  <a:pos x="40" y="4"/>
                </a:cxn>
                <a:cxn ang="0">
                  <a:pos x="120" y="0"/>
                </a:cxn>
                <a:cxn ang="0">
                  <a:pos x="168" y="4"/>
                </a:cxn>
                <a:cxn ang="0">
                  <a:pos x="212" y="12"/>
                </a:cxn>
                <a:cxn ang="0">
                  <a:pos x="248" y="24"/>
                </a:cxn>
                <a:cxn ang="0">
                  <a:pos x="276" y="52"/>
                </a:cxn>
                <a:cxn ang="0">
                  <a:pos x="284" y="60"/>
                </a:cxn>
                <a:cxn ang="0">
                  <a:pos x="276" y="92"/>
                </a:cxn>
                <a:cxn ang="0">
                  <a:pos x="272" y="108"/>
                </a:cxn>
                <a:cxn ang="0">
                  <a:pos x="252" y="128"/>
                </a:cxn>
                <a:cxn ang="0">
                  <a:pos x="224" y="140"/>
                </a:cxn>
                <a:cxn ang="0">
                  <a:pos x="192" y="156"/>
                </a:cxn>
                <a:cxn ang="0">
                  <a:pos x="144" y="168"/>
                </a:cxn>
                <a:cxn ang="0">
                  <a:pos x="108" y="176"/>
                </a:cxn>
                <a:cxn ang="0">
                  <a:pos x="72" y="180"/>
                </a:cxn>
              </a:cxnLst>
              <a:rect l="0" t="0" r="0" b="0"/>
              <a:pathLst>
                <a:path w="284" h="180">
                  <a:moveTo>
                    <a:pt x="72" y="180"/>
                  </a:moveTo>
                  <a:lnTo>
                    <a:pt x="52" y="168"/>
                  </a:lnTo>
                  <a:lnTo>
                    <a:pt x="40" y="164"/>
                  </a:lnTo>
                  <a:lnTo>
                    <a:pt x="128" y="156"/>
                  </a:lnTo>
                  <a:lnTo>
                    <a:pt x="156" y="152"/>
                  </a:lnTo>
                  <a:lnTo>
                    <a:pt x="176" y="140"/>
                  </a:lnTo>
                  <a:lnTo>
                    <a:pt x="192" y="128"/>
                  </a:lnTo>
                  <a:lnTo>
                    <a:pt x="204" y="108"/>
                  </a:lnTo>
                  <a:lnTo>
                    <a:pt x="212" y="84"/>
                  </a:lnTo>
                  <a:lnTo>
                    <a:pt x="216" y="72"/>
                  </a:lnTo>
                  <a:lnTo>
                    <a:pt x="212" y="52"/>
                  </a:lnTo>
                  <a:lnTo>
                    <a:pt x="192" y="36"/>
                  </a:lnTo>
                  <a:lnTo>
                    <a:pt x="176" y="24"/>
                  </a:lnTo>
                  <a:lnTo>
                    <a:pt x="144" y="16"/>
                  </a:lnTo>
                  <a:lnTo>
                    <a:pt x="84" y="12"/>
                  </a:lnTo>
                  <a:lnTo>
                    <a:pt x="0" y="12"/>
                  </a:lnTo>
                  <a:lnTo>
                    <a:pt x="0" y="12"/>
                  </a:lnTo>
                  <a:lnTo>
                    <a:pt x="4" y="12"/>
                  </a:lnTo>
                  <a:lnTo>
                    <a:pt x="40" y="4"/>
                  </a:lnTo>
                  <a:lnTo>
                    <a:pt x="120" y="0"/>
                  </a:lnTo>
                  <a:lnTo>
                    <a:pt x="168" y="4"/>
                  </a:lnTo>
                  <a:lnTo>
                    <a:pt x="212" y="12"/>
                  </a:lnTo>
                  <a:lnTo>
                    <a:pt x="248" y="24"/>
                  </a:lnTo>
                  <a:lnTo>
                    <a:pt x="276" y="52"/>
                  </a:lnTo>
                  <a:lnTo>
                    <a:pt x="284" y="60"/>
                  </a:lnTo>
                  <a:lnTo>
                    <a:pt x="276" y="92"/>
                  </a:lnTo>
                  <a:lnTo>
                    <a:pt x="272" y="108"/>
                  </a:lnTo>
                  <a:lnTo>
                    <a:pt x="252" y="128"/>
                  </a:lnTo>
                  <a:lnTo>
                    <a:pt x="224" y="140"/>
                  </a:lnTo>
                  <a:lnTo>
                    <a:pt x="192" y="156"/>
                  </a:lnTo>
                  <a:lnTo>
                    <a:pt x="144" y="168"/>
                  </a:lnTo>
                  <a:lnTo>
                    <a:pt x="108" y="176"/>
                  </a:lnTo>
                  <a:lnTo>
                    <a:pt x="72" y="1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5" name="図形 54"/>
            <p:cNvSpPr>
              <a:spLocks/>
            </p:cNvSpPr>
            <p:nvPr/>
          </p:nvSpPr>
          <p:spPr bwMode="auto">
            <a:xfrm>
              <a:off x="3072" y="212"/>
              <a:ext cx="356" cy="216"/>
            </a:xfrm>
            <a:custGeom>
              <a:avLst/>
              <a:gdLst/>
              <a:ahLst/>
              <a:cxnLst>
                <a:cxn ang="0">
                  <a:pos x="80" y="192"/>
                </a:cxn>
                <a:cxn ang="0">
                  <a:pos x="108" y="192"/>
                </a:cxn>
                <a:cxn ang="0">
                  <a:pos x="148" y="180"/>
                </a:cxn>
                <a:cxn ang="0">
                  <a:pos x="188" y="168"/>
                </a:cxn>
                <a:cxn ang="0">
                  <a:pos x="224" y="156"/>
                </a:cxn>
                <a:cxn ang="0">
                  <a:pos x="248" y="140"/>
                </a:cxn>
                <a:cxn ang="0">
                  <a:pos x="268" y="120"/>
                </a:cxn>
                <a:cxn ang="0">
                  <a:pos x="280" y="104"/>
                </a:cxn>
                <a:cxn ang="0">
                  <a:pos x="284" y="84"/>
                </a:cxn>
                <a:cxn ang="0">
                  <a:pos x="280" y="72"/>
                </a:cxn>
                <a:cxn ang="0">
                  <a:pos x="280" y="60"/>
                </a:cxn>
                <a:cxn ang="0">
                  <a:pos x="248" y="36"/>
                </a:cxn>
                <a:cxn ang="0">
                  <a:pos x="212" y="24"/>
                </a:cxn>
                <a:cxn ang="0">
                  <a:pos x="172" y="12"/>
                </a:cxn>
                <a:cxn ang="0">
                  <a:pos x="128" y="12"/>
                </a:cxn>
                <a:cxn ang="0">
                  <a:pos x="44" y="12"/>
                </a:cxn>
                <a:cxn ang="0">
                  <a:pos x="0" y="24"/>
                </a:cxn>
                <a:cxn ang="0">
                  <a:pos x="48" y="12"/>
                </a:cxn>
                <a:cxn ang="0">
                  <a:pos x="152" y="0"/>
                </a:cxn>
                <a:cxn ang="0">
                  <a:pos x="212" y="0"/>
                </a:cxn>
                <a:cxn ang="0">
                  <a:pos x="268" y="4"/>
                </a:cxn>
                <a:cxn ang="0">
                  <a:pos x="316" y="24"/>
                </a:cxn>
                <a:cxn ang="0">
                  <a:pos x="332" y="28"/>
                </a:cxn>
                <a:cxn ang="0">
                  <a:pos x="352" y="48"/>
                </a:cxn>
                <a:cxn ang="0">
                  <a:pos x="356" y="64"/>
                </a:cxn>
                <a:cxn ang="0">
                  <a:pos x="356" y="92"/>
                </a:cxn>
                <a:cxn ang="0">
                  <a:pos x="352" y="108"/>
                </a:cxn>
                <a:cxn ang="0">
                  <a:pos x="332" y="132"/>
                </a:cxn>
                <a:cxn ang="0">
                  <a:pos x="316" y="152"/>
                </a:cxn>
                <a:cxn ang="0">
                  <a:pos x="284" y="168"/>
                </a:cxn>
                <a:cxn ang="0">
                  <a:pos x="248" y="188"/>
                </a:cxn>
                <a:cxn ang="0">
                  <a:pos x="200" y="200"/>
                </a:cxn>
                <a:cxn ang="0">
                  <a:pos x="124" y="216"/>
                </a:cxn>
                <a:cxn ang="0">
                  <a:pos x="80" y="192"/>
                </a:cxn>
              </a:cxnLst>
              <a:rect l="0" t="0" r="0" b="0"/>
              <a:pathLst>
                <a:path w="356" h="216">
                  <a:moveTo>
                    <a:pt x="80" y="192"/>
                  </a:moveTo>
                  <a:lnTo>
                    <a:pt x="108" y="192"/>
                  </a:lnTo>
                  <a:lnTo>
                    <a:pt x="148" y="180"/>
                  </a:lnTo>
                  <a:lnTo>
                    <a:pt x="188" y="168"/>
                  </a:lnTo>
                  <a:lnTo>
                    <a:pt x="224" y="156"/>
                  </a:lnTo>
                  <a:lnTo>
                    <a:pt x="248" y="140"/>
                  </a:lnTo>
                  <a:lnTo>
                    <a:pt x="268" y="120"/>
                  </a:lnTo>
                  <a:lnTo>
                    <a:pt x="280" y="104"/>
                  </a:lnTo>
                  <a:lnTo>
                    <a:pt x="284" y="84"/>
                  </a:lnTo>
                  <a:lnTo>
                    <a:pt x="280" y="72"/>
                  </a:lnTo>
                  <a:lnTo>
                    <a:pt x="280" y="60"/>
                  </a:lnTo>
                  <a:lnTo>
                    <a:pt x="248" y="36"/>
                  </a:lnTo>
                  <a:lnTo>
                    <a:pt x="212" y="24"/>
                  </a:lnTo>
                  <a:lnTo>
                    <a:pt x="172" y="12"/>
                  </a:lnTo>
                  <a:lnTo>
                    <a:pt x="128" y="12"/>
                  </a:lnTo>
                  <a:lnTo>
                    <a:pt x="44" y="12"/>
                  </a:lnTo>
                  <a:lnTo>
                    <a:pt x="0" y="24"/>
                  </a:lnTo>
                  <a:lnTo>
                    <a:pt x="48" y="12"/>
                  </a:lnTo>
                  <a:lnTo>
                    <a:pt x="152" y="0"/>
                  </a:lnTo>
                  <a:lnTo>
                    <a:pt x="212" y="0"/>
                  </a:lnTo>
                  <a:lnTo>
                    <a:pt x="268" y="4"/>
                  </a:lnTo>
                  <a:lnTo>
                    <a:pt x="316" y="24"/>
                  </a:lnTo>
                  <a:lnTo>
                    <a:pt x="332" y="28"/>
                  </a:lnTo>
                  <a:lnTo>
                    <a:pt x="352" y="48"/>
                  </a:lnTo>
                  <a:lnTo>
                    <a:pt x="356" y="64"/>
                  </a:lnTo>
                  <a:lnTo>
                    <a:pt x="356" y="92"/>
                  </a:lnTo>
                  <a:lnTo>
                    <a:pt x="352" y="108"/>
                  </a:lnTo>
                  <a:lnTo>
                    <a:pt x="332" y="132"/>
                  </a:lnTo>
                  <a:lnTo>
                    <a:pt x="316" y="152"/>
                  </a:lnTo>
                  <a:lnTo>
                    <a:pt x="284" y="168"/>
                  </a:lnTo>
                  <a:lnTo>
                    <a:pt x="248" y="188"/>
                  </a:lnTo>
                  <a:lnTo>
                    <a:pt x="200" y="200"/>
                  </a:lnTo>
                  <a:lnTo>
                    <a:pt x="124" y="216"/>
                  </a:lnTo>
                  <a:lnTo>
                    <a:pt x="80" y="19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6" name="図形 55"/>
            <p:cNvSpPr>
              <a:spLocks/>
            </p:cNvSpPr>
            <p:nvPr/>
          </p:nvSpPr>
          <p:spPr bwMode="auto">
            <a:xfrm>
              <a:off x="3208" y="200"/>
              <a:ext cx="324" cy="236"/>
            </a:xfrm>
            <a:custGeom>
              <a:avLst/>
              <a:gdLst/>
              <a:ahLst/>
              <a:cxnLst>
                <a:cxn ang="0">
                  <a:pos x="0" y="228"/>
                </a:cxn>
                <a:cxn ang="0">
                  <a:pos x="72" y="212"/>
                </a:cxn>
                <a:cxn ang="0">
                  <a:pos x="112" y="200"/>
                </a:cxn>
                <a:cxn ang="0">
                  <a:pos x="148" y="188"/>
                </a:cxn>
                <a:cxn ang="0">
                  <a:pos x="180" y="168"/>
                </a:cxn>
                <a:cxn ang="0">
                  <a:pos x="204" y="152"/>
                </a:cxn>
                <a:cxn ang="0">
                  <a:pos x="216" y="128"/>
                </a:cxn>
                <a:cxn ang="0">
                  <a:pos x="220" y="104"/>
                </a:cxn>
                <a:cxn ang="0">
                  <a:pos x="220" y="76"/>
                </a:cxn>
                <a:cxn ang="0">
                  <a:pos x="220" y="60"/>
                </a:cxn>
                <a:cxn ang="0">
                  <a:pos x="192" y="36"/>
                </a:cxn>
                <a:cxn ang="0">
                  <a:pos x="160" y="24"/>
                </a:cxn>
                <a:cxn ang="0">
                  <a:pos x="124" y="12"/>
                </a:cxn>
                <a:cxn ang="0">
                  <a:pos x="84" y="4"/>
                </a:cxn>
                <a:cxn ang="0">
                  <a:pos x="132" y="0"/>
                </a:cxn>
                <a:cxn ang="0">
                  <a:pos x="204" y="4"/>
                </a:cxn>
                <a:cxn ang="0">
                  <a:pos x="252" y="16"/>
                </a:cxn>
                <a:cxn ang="0">
                  <a:pos x="288" y="36"/>
                </a:cxn>
                <a:cxn ang="0">
                  <a:pos x="308" y="48"/>
                </a:cxn>
                <a:cxn ang="0">
                  <a:pos x="320" y="64"/>
                </a:cxn>
                <a:cxn ang="0">
                  <a:pos x="324" y="84"/>
                </a:cxn>
                <a:cxn ang="0">
                  <a:pos x="324" y="96"/>
                </a:cxn>
                <a:cxn ang="0">
                  <a:pos x="320" y="116"/>
                </a:cxn>
                <a:cxn ang="0">
                  <a:pos x="308" y="132"/>
                </a:cxn>
                <a:cxn ang="0">
                  <a:pos x="272" y="156"/>
                </a:cxn>
                <a:cxn ang="0">
                  <a:pos x="220" y="180"/>
                </a:cxn>
                <a:cxn ang="0">
                  <a:pos x="160" y="200"/>
                </a:cxn>
                <a:cxn ang="0">
                  <a:pos x="60" y="224"/>
                </a:cxn>
                <a:cxn ang="0">
                  <a:pos x="12" y="228"/>
                </a:cxn>
                <a:cxn ang="0">
                  <a:pos x="12" y="236"/>
                </a:cxn>
                <a:cxn ang="0">
                  <a:pos x="0" y="228"/>
                </a:cxn>
              </a:cxnLst>
              <a:rect l="0" t="0" r="0" b="0"/>
              <a:pathLst>
                <a:path w="324" h="236">
                  <a:moveTo>
                    <a:pt x="0" y="228"/>
                  </a:moveTo>
                  <a:lnTo>
                    <a:pt x="72" y="212"/>
                  </a:lnTo>
                  <a:lnTo>
                    <a:pt x="112" y="200"/>
                  </a:lnTo>
                  <a:lnTo>
                    <a:pt x="148" y="188"/>
                  </a:lnTo>
                  <a:lnTo>
                    <a:pt x="180" y="168"/>
                  </a:lnTo>
                  <a:lnTo>
                    <a:pt x="204" y="152"/>
                  </a:lnTo>
                  <a:lnTo>
                    <a:pt x="216" y="128"/>
                  </a:lnTo>
                  <a:lnTo>
                    <a:pt x="220" y="104"/>
                  </a:lnTo>
                  <a:lnTo>
                    <a:pt x="220" y="76"/>
                  </a:lnTo>
                  <a:lnTo>
                    <a:pt x="220" y="60"/>
                  </a:lnTo>
                  <a:lnTo>
                    <a:pt x="192" y="36"/>
                  </a:lnTo>
                  <a:lnTo>
                    <a:pt x="160" y="24"/>
                  </a:lnTo>
                  <a:lnTo>
                    <a:pt x="124" y="12"/>
                  </a:lnTo>
                  <a:lnTo>
                    <a:pt x="84" y="4"/>
                  </a:lnTo>
                  <a:lnTo>
                    <a:pt x="132" y="0"/>
                  </a:lnTo>
                  <a:lnTo>
                    <a:pt x="204" y="4"/>
                  </a:lnTo>
                  <a:lnTo>
                    <a:pt x="252" y="16"/>
                  </a:lnTo>
                  <a:lnTo>
                    <a:pt x="288" y="36"/>
                  </a:lnTo>
                  <a:lnTo>
                    <a:pt x="308" y="48"/>
                  </a:lnTo>
                  <a:lnTo>
                    <a:pt x="320" y="64"/>
                  </a:lnTo>
                  <a:lnTo>
                    <a:pt x="324" y="84"/>
                  </a:lnTo>
                  <a:lnTo>
                    <a:pt x="324" y="96"/>
                  </a:lnTo>
                  <a:lnTo>
                    <a:pt x="320" y="116"/>
                  </a:lnTo>
                  <a:lnTo>
                    <a:pt x="308" y="132"/>
                  </a:lnTo>
                  <a:lnTo>
                    <a:pt x="272" y="156"/>
                  </a:lnTo>
                  <a:lnTo>
                    <a:pt x="220" y="180"/>
                  </a:lnTo>
                  <a:lnTo>
                    <a:pt x="160" y="200"/>
                  </a:lnTo>
                  <a:lnTo>
                    <a:pt x="60" y="224"/>
                  </a:lnTo>
                  <a:lnTo>
                    <a:pt x="12" y="228"/>
                  </a:lnTo>
                  <a:lnTo>
                    <a:pt x="12" y="236"/>
                  </a:lnTo>
                  <a:lnTo>
                    <a:pt x="0" y="22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7" name="図形 56"/>
            <p:cNvSpPr>
              <a:spLocks/>
            </p:cNvSpPr>
            <p:nvPr/>
          </p:nvSpPr>
          <p:spPr bwMode="auto">
            <a:xfrm>
              <a:off x="3220" y="168"/>
              <a:ext cx="440" cy="284"/>
            </a:xfrm>
            <a:custGeom>
              <a:avLst/>
              <a:gdLst/>
              <a:ahLst/>
              <a:cxnLst>
                <a:cxn ang="0">
                  <a:pos x="0" y="268"/>
                </a:cxn>
                <a:cxn ang="0">
                  <a:pos x="64" y="256"/>
                </a:cxn>
                <a:cxn ang="0">
                  <a:pos x="168" y="232"/>
                </a:cxn>
                <a:cxn ang="0">
                  <a:pos x="220" y="212"/>
                </a:cxn>
                <a:cxn ang="0">
                  <a:pos x="272" y="188"/>
                </a:cxn>
                <a:cxn ang="0">
                  <a:pos x="300" y="164"/>
                </a:cxn>
                <a:cxn ang="0">
                  <a:pos x="312" y="148"/>
                </a:cxn>
                <a:cxn ang="0">
                  <a:pos x="320" y="128"/>
                </a:cxn>
                <a:cxn ang="0">
                  <a:pos x="320" y="116"/>
                </a:cxn>
                <a:cxn ang="0">
                  <a:pos x="312" y="96"/>
                </a:cxn>
                <a:cxn ang="0">
                  <a:pos x="300" y="72"/>
                </a:cxn>
                <a:cxn ang="0">
                  <a:pos x="272" y="56"/>
                </a:cxn>
                <a:cxn ang="0">
                  <a:pos x="236" y="44"/>
                </a:cxn>
                <a:cxn ang="0">
                  <a:pos x="180" y="32"/>
                </a:cxn>
                <a:cxn ang="0">
                  <a:pos x="120" y="24"/>
                </a:cxn>
                <a:cxn ang="0">
                  <a:pos x="84" y="32"/>
                </a:cxn>
                <a:cxn ang="0">
                  <a:pos x="156" y="8"/>
                </a:cxn>
                <a:cxn ang="0">
                  <a:pos x="208" y="0"/>
                </a:cxn>
                <a:cxn ang="0">
                  <a:pos x="272" y="0"/>
                </a:cxn>
                <a:cxn ang="0">
                  <a:pos x="272" y="8"/>
                </a:cxn>
                <a:cxn ang="0">
                  <a:pos x="272" y="0"/>
                </a:cxn>
                <a:cxn ang="0">
                  <a:pos x="324" y="12"/>
                </a:cxn>
                <a:cxn ang="0">
                  <a:pos x="380" y="36"/>
                </a:cxn>
                <a:cxn ang="0">
                  <a:pos x="408" y="56"/>
                </a:cxn>
                <a:cxn ang="0">
                  <a:pos x="428" y="68"/>
                </a:cxn>
                <a:cxn ang="0">
                  <a:pos x="440" y="92"/>
                </a:cxn>
                <a:cxn ang="0">
                  <a:pos x="432" y="116"/>
                </a:cxn>
                <a:cxn ang="0">
                  <a:pos x="420" y="148"/>
                </a:cxn>
                <a:cxn ang="0">
                  <a:pos x="392" y="176"/>
                </a:cxn>
                <a:cxn ang="0">
                  <a:pos x="348" y="208"/>
                </a:cxn>
                <a:cxn ang="0">
                  <a:pos x="252" y="236"/>
                </a:cxn>
                <a:cxn ang="0">
                  <a:pos x="160" y="268"/>
                </a:cxn>
                <a:cxn ang="0">
                  <a:pos x="72" y="284"/>
                </a:cxn>
                <a:cxn ang="0">
                  <a:pos x="0" y="268"/>
                </a:cxn>
              </a:cxnLst>
              <a:rect l="0" t="0" r="0" b="0"/>
              <a:pathLst>
                <a:path w="440" h="284">
                  <a:moveTo>
                    <a:pt x="0" y="268"/>
                  </a:moveTo>
                  <a:lnTo>
                    <a:pt x="64" y="256"/>
                  </a:lnTo>
                  <a:lnTo>
                    <a:pt x="168" y="232"/>
                  </a:lnTo>
                  <a:lnTo>
                    <a:pt x="220" y="212"/>
                  </a:lnTo>
                  <a:lnTo>
                    <a:pt x="272" y="188"/>
                  </a:lnTo>
                  <a:lnTo>
                    <a:pt x="300" y="164"/>
                  </a:lnTo>
                  <a:lnTo>
                    <a:pt x="312" y="148"/>
                  </a:lnTo>
                  <a:lnTo>
                    <a:pt x="320" y="128"/>
                  </a:lnTo>
                  <a:lnTo>
                    <a:pt x="320" y="116"/>
                  </a:lnTo>
                  <a:lnTo>
                    <a:pt x="312" y="96"/>
                  </a:lnTo>
                  <a:lnTo>
                    <a:pt x="300" y="72"/>
                  </a:lnTo>
                  <a:lnTo>
                    <a:pt x="272" y="56"/>
                  </a:lnTo>
                  <a:lnTo>
                    <a:pt x="236" y="44"/>
                  </a:lnTo>
                  <a:lnTo>
                    <a:pt x="180" y="32"/>
                  </a:lnTo>
                  <a:lnTo>
                    <a:pt x="120" y="24"/>
                  </a:lnTo>
                  <a:lnTo>
                    <a:pt x="84" y="32"/>
                  </a:lnTo>
                  <a:lnTo>
                    <a:pt x="156" y="8"/>
                  </a:lnTo>
                  <a:lnTo>
                    <a:pt x="208" y="0"/>
                  </a:lnTo>
                  <a:lnTo>
                    <a:pt x="272" y="0"/>
                  </a:lnTo>
                  <a:lnTo>
                    <a:pt x="272" y="8"/>
                  </a:lnTo>
                  <a:lnTo>
                    <a:pt x="272" y="0"/>
                  </a:lnTo>
                  <a:lnTo>
                    <a:pt x="324" y="12"/>
                  </a:lnTo>
                  <a:lnTo>
                    <a:pt x="380" y="36"/>
                  </a:lnTo>
                  <a:lnTo>
                    <a:pt x="408" y="56"/>
                  </a:lnTo>
                  <a:lnTo>
                    <a:pt x="428" y="68"/>
                  </a:lnTo>
                  <a:lnTo>
                    <a:pt x="440" y="92"/>
                  </a:lnTo>
                  <a:lnTo>
                    <a:pt x="432" y="116"/>
                  </a:lnTo>
                  <a:lnTo>
                    <a:pt x="420" y="148"/>
                  </a:lnTo>
                  <a:lnTo>
                    <a:pt x="392" y="176"/>
                  </a:lnTo>
                  <a:lnTo>
                    <a:pt x="348" y="208"/>
                  </a:lnTo>
                  <a:lnTo>
                    <a:pt x="252" y="236"/>
                  </a:lnTo>
                  <a:lnTo>
                    <a:pt x="160" y="268"/>
                  </a:lnTo>
                  <a:lnTo>
                    <a:pt x="72" y="284"/>
                  </a:lnTo>
                  <a:lnTo>
                    <a:pt x="0" y="2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dirty="0"/>
            </a:p>
          </p:txBody>
        </p:sp>
        <p:sp>
          <p:nvSpPr>
            <p:cNvPr id="58" name="図形 57"/>
            <p:cNvSpPr>
              <a:spLocks/>
            </p:cNvSpPr>
            <p:nvPr/>
          </p:nvSpPr>
          <p:spPr bwMode="auto">
            <a:xfrm>
              <a:off x="3304" y="176"/>
              <a:ext cx="452" cy="284"/>
            </a:xfrm>
            <a:custGeom>
              <a:avLst/>
              <a:gdLst/>
              <a:ahLst/>
              <a:cxnLst>
                <a:cxn ang="0">
                  <a:pos x="0" y="276"/>
                </a:cxn>
                <a:cxn ang="0">
                  <a:pos x="88" y="260"/>
                </a:cxn>
                <a:cxn ang="0">
                  <a:pos x="176" y="236"/>
                </a:cxn>
                <a:cxn ang="0">
                  <a:pos x="272" y="200"/>
                </a:cxn>
                <a:cxn ang="0">
                  <a:pos x="312" y="168"/>
                </a:cxn>
                <a:cxn ang="0">
                  <a:pos x="336" y="140"/>
                </a:cxn>
                <a:cxn ang="0">
                  <a:pos x="356" y="108"/>
                </a:cxn>
                <a:cxn ang="0">
                  <a:pos x="356" y="84"/>
                </a:cxn>
                <a:cxn ang="0">
                  <a:pos x="344" y="60"/>
                </a:cxn>
                <a:cxn ang="0">
                  <a:pos x="324" y="40"/>
                </a:cxn>
                <a:cxn ang="0">
                  <a:pos x="296" y="28"/>
                </a:cxn>
                <a:cxn ang="0">
                  <a:pos x="272" y="12"/>
                </a:cxn>
                <a:cxn ang="0">
                  <a:pos x="240" y="0"/>
                </a:cxn>
                <a:cxn ang="0">
                  <a:pos x="276" y="0"/>
                </a:cxn>
                <a:cxn ang="0">
                  <a:pos x="324" y="4"/>
                </a:cxn>
                <a:cxn ang="0">
                  <a:pos x="380" y="24"/>
                </a:cxn>
                <a:cxn ang="0">
                  <a:pos x="404" y="36"/>
                </a:cxn>
                <a:cxn ang="0">
                  <a:pos x="428" y="52"/>
                </a:cxn>
                <a:cxn ang="0">
                  <a:pos x="448" y="76"/>
                </a:cxn>
                <a:cxn ang="0">
                  <a:pos x="452" y="116"/>
                </a:cxn>
                <a:cxn ang="0">
                  <a:pos x="448" y="128"/>
                </a:cxn>
                <a:cxn ang="0">
                  <a:pos x="428" y="152"/>
                </a:cxn>
                <a:cxn ang="0">
                  <a:pos x="412" y="168"/>
                </a:cxn>
                <a:cxn ang="0">
                  <a:pos x="372" y="188"/>
                </a:cxn>
                <a:cxn ang="0">
                  <a:pos x="332" y="204"/>
                </a:cxn>
                <a:cxn ang="0">
                  <a:pos x="264" y="228"/>
                </a:cxn>
                <a:cxn ang="0">
                  <a:pos x="176" y="252"/>
                </a:cxn>
                <a:cxn ang="0">
                  <a:pos x="100" y="272"/>
                </a:cxn>
                <a:cxn ang="0">
                  <a:pos x="40" y="284"/>
                </a:cxn>
                <a:cxn ang="0">
                  <a:pos x="0" y="276"/>
                </a:cxn>
              </a:cxnLst>
              <a:rect l="0" t="0" r="0" b="0"/>
              <a:pathLst>
                <a:path w="452" h="284">
                  <a:moveTo>
                    <a:pt x="0" y="276"/>
                  </a:moveTo>
                  <a:lnTo>
                    <a:pt x="88" y="260"/>
                  </a:lnTo>
                  <a:lnTo>
                    <a:pt x="176" y="236"/>
                  </a:lnTo>
                  <a:lnTo>
                    <a:pt x="272" y="200"/>
                  </a:lnTo>
                  <a:lnTo>
                    <a:pt x="312" y="168"/>
                  </a:lnTo>
                  <a:lnTo>
                    <a:pt x="336" y="140"/>
                  </a:lnTo>
                  <a:lnTo>
                    <a:pt x="356" y="108"/>
                  </a:lnTo>
                  <a:lnTo>
                    <a:pt x="356" y="84"/>
                  </a:lnTo>
                  <a:lnTo>
                    <a:pt x="344" y="60"/>
                  </a:lnTo>
                  <a:lnTo>
                    <a:pt x="324" y="40"/>
                  </a:lnTo>
                  <a:lnTo>
                    <a:pt x="296" y="28"/>
                  </a:lnTo>
                  <a:lnTo>
                    <a:pt x="272" y="12"/>
                  </a:lnTo>
                  <a:lnTo>
                    <a:pt x="240" y="0"/>
                  </a:lnTo>
                  <a:lnTo>
                    <a:pt x="276" y="0"/>
                  </a:lnTo>
                  <a:lnTo>
                    <a:pt x="324" y="4"/>
                  </a:lnTo>
                  <a:lnTo>
                    <a:pt x="380" y="24"/>
                  </a:lnTo>
                  <a:lnTo>
                    <a:pt x="404" y="36"/>
                  </a:lnTo>
                  <a:lnTo>
                    <a:pt x="428" y="52"/>
                  </a:lnTo>
                  <a:lnTo>
                    <a:pt x="448" y="76"/>
                  </a:lnTo>
                  <a:lnTo>
                    <a:pt x="452" y="116"/>
                  </a:lnTo>
                  <a:lnTo>
                    <a:pt x="448" y="128"/>
                  </a:lnTo>
                  <a:lnTo>
                    <a:pt x="428" y="152"/>
                  </a:lnTo>
                  <a:lnTo>
                    <a:pt x="412" y="168"/>
                  </a:lnTo>
                  <a:lnTo>
                    <a:pt x="372" y="188"/>
                  </a:lnTo>
                  <a:lnTo>
                    <a:pt x="332" y="204"/>
                  </a:lnTo>
                  <a:lnTo>
                    <a:pt x="264" y="228"/>
                  </a:lnTo>
                  <a:lnTo>
                    <a:pt x="176" y="252"/>
                  </a:lnTo>
                  <a:lnTo>
                    <a:pt x="100" y="272"/>
                  </a:lnTo>
                  <a:lnTo>
                    <a:pt x="40" y="284"/>
                  </a:lnTo>
                  <a:lnTo>
                    <a:pt x="0" y="2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9" name="図形 58"/>
            <p:cNvSpPr>
              <a:spLocks/>
            </p:cNvSpPr>
            <p:nvPr/>
          </p:nvSpPr>
          <p:spPr bwMode="auto">
            <a:xfrm>
              <a:off x="3344" y="204"/>
              <a:ext cx="480" cy="260"/>
            </a:xfrm>
            <a:custGeom>
              <a:avLst/>
              <a:gdLst/>
              <a:ahLst/>
              <a:cxnLst>
                <a:cxn ang="0">
                  <a:pos x="236" y="220"/>
                </a:cxn>
                <a:cxn ang="0">
                  <a:pos x="196" y="236"/>
                </a:cxn>
                <a:cxn ang="0">
                  <a:pos x="152" y="248"/>
                </a:cxn>
                <a:cxn ang="0">
                  <a:pos x="104" y="256"/>
                </a:cxn>
                <a:cxn ang="0">
                  <a:pos x="48" y="260"/>
                </a:cxn>
                <a:cxn ang="0">
                  <a:pos x="0" y="256"/>
                </a:cxn>
                <a:cxn ang="0">
                  <a:pos x="60" y="248"/>
                </a:cxn>
                <a:cxn ang="0">
                  <a:pos x="136" y="232"/>
                </a:cxn>
                <a:cxn ang="0">
                  <a:pos x="232" y="200"/>
                </a:cxn>
                <a:cxn ang="0">
                  <a:pos x="292" y="184"/>
                </a:cxn>
                <a:cxn ang="0">
                  <a:pos x="340" y="160"/>
                </a:cxn>
                <a:cxn ang="0">
                  <a:pos x="376" y="140"/>
                </a:cxn>
                <a:cxn ang="0">
                  <a:pos x="396" y="124"/>
                </a:cxn>
                <a:cxn ang="0">
                  <a:pos x="412" y="100"/>
                </a:cxn>
                <a:cxn ang="0">
                  <a:pos x="420" y="88"/>
                </a:cxn>
                <a:cxn ang="0">
                  <a:pos x="412" y="48"/>
                </a:cxn>
                <a:cxn ang="0">
                  <a:pos x="388" y="20"/>
                </a:cxn>
                <a:cxn ang="0">
                  <a:pos x="360" y="0"/>
                </a:cxn>
                <a:cxn ang="0">
                  <a:pos x="408" y="8"/>
                </a:cxn>
                <a:cxn ang="0">
                  <a:pos x="432" y="20"/>
                </a:cxn>
                <a:cxn ang="0">
                  <a:pos x="456" y="32"/>
                </a:cxn>
                <a:cxn ang="0">
                  <a:pos x="472" y="56"/>
                </a:cxn>
                <a:cxn ang="0">
                  <a:pos x="480" y="88"/>
                </a:cxn>
                <a:cxn ang="0">
                  <a:pos x="468" y="104"/>
                </a:cxn>
                <a:cxn ang="0">
                  <a:pos x="424" y="148"/>
                </a:cxn>
                <a:cxn ang="0">
                  <a:pos x="396" y="172"/>
                </a:cxn>
                <a:cxn ang="0">
                  <a:pos x="352" y="196"/>
                </a:cxn>
                <a:cxn ang="0">
                  <a:pos x="304" y="212"/>
                </a:cxn>
                <a:cxn ang="0">
                  <a:pos x="244" y="220"/>
                </a:cxn>
                <a:cxn ang="0">
                  <a:pos x="244" y="224"/>
                </a:cxn>
                <a:cxn ang="0">
                  <a:pos x="236" y="220"/>
                </a:cxn>
              </a:cxnLst>
              <a:rect l="0" t="0" r="0" b="0"/>
              <a:pathLst>
                <a:path w="480" h="260">
                  <a:moveTo>
                    <a:pt x="236" y="220"/>
                  </a:moveTo>
                  <a:lnTo>
                    <a:pt x="196" y="236"/>
                  </a:lnTo>
                  <a:lnTo>
                    <a:pt x="152" y="248"/>
                  </a:lnTo>
                  <a:lnTo>
                    <a:pt x="104" y="256"/>
                  </a:lnTo>
                  <a:lnTo>
                    <a:pt x="48" y="260"/>
                  </a:lnTo>
                  <a:lnTo>
                    <a:pt x="0" y="256"/>
                  </a:lnTo>
                  <a:lnTo>
                    <a:pt x="60" y="248"/>
                  </a:lnTo>
                  <a:lnTo>
                    <a:pt x="136" y="232"/>
                  </a:lnTo>
                  <a:lnTo>
                    <a:pt x="232" y="200"/>
                  </a:lnTo>
                  <a:lnTo>
                    <a:pt x="292" y="184"/>
                  </a:lnTo>
                  <a:lnTo>
                    <a:pt x="340" y="160"/>
                  </a:lnTo>
                  <a:lnTo>
                    <a:pt x="376" y="140"/>
                  </a:lnTo>
                  <a:lnTo>
                    <a:pt x="396" y="124"/>
                  </a:lnTo>
                  <a:lnTo>
                    <a:pt x="412" y="100"/>
                  </a:lnTo>
                  <a:lnTo>
                    <a:pt x="420" y="88"/>
                  </a:lnTo>
                  <a:lnTo>
                    <a:pt x="412" y="48"/>
                  </a:lnTo>
                  <a:lnTo>
                    <a:pt x="388" y="20"/>
                  </a:lnTo>
                  <a:lnTo>
                    <a:pt x="360" y="0"/>
                  </a:lnTo>
                  <a:lnTo>
                    <a:pt x="408" y="8"/>
                  </a:lnTo>
                  <a:lnTo>
                    <a:pt x="432" y="20"/>
                  </a:lnTo>
                  <a:lnTo>
                    <a:pt x="456" y="32"/>
                  </a:lnTo>
                  <a:lnTo>
                    <a:pt x="472" y="56"/>
                  </a:lnTo>
                  <a:lnTo>
                    <a:pt x="480" y="88"/>
                  </a:lnTo>
                  <a:lnTo>
                    <a:pt x="468" y="104"/>
                  </a:lnTo>
                  <a:lnTo>
                    <a:pt x="424" y="148"/>
                  </a:lnTo>
                  <a:lnTo>
                    <a:pt x="396" y="172"/>
                  </a:lnTo>
                  <a:lnTo>
                    <a:pt x="352" y="196"/>
                  </a:lnTo>
                  <a:lnTo>
                    <a:pt x="304" y="212"/>
                  </a:lnTo>
                  <a:lnTo>
                    <a:pt x="244" y="220"/>
                  </a:lnTo>
                  <a:lnTo>
                    <a:pt x="244" y="224"/>
                  </a:lnTo>
                  <a:lnTo>
                    <a:pt x="236" y="22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0" name="図形 59"/>
            <p:cNvSpPr>
              <a:spLocks/>
            </p:cNvSpPr>
            <p:nvPr/>
          </p:nvSpPr>
          <p:spPr bwMode="auto">
            <a:xfrm>
              <a:off x="3504" y="152"/>
              <a:ext cx="380" cy="276"/>
            </a:xfrm>
            <a:custGeom>
              <a:avLst/>
              <a:gdLst/>
              <a:ahLst/>
              <a:cxnLst>
                <a:cxn ang="0">
                  <a:pos x="88" y="276"/>
                </a:cxn>
                <a:cxn ang="0">
                  <a:pos x="148" y="264"/>
                </a:cxn>
                <a:cxn ang="0">
                  <a:pos x="200" y="248"/>
                </a:cxn>
                <a:cxn ang="0">
                  <a:pos x="236" y="228"/>
                </a:cxn>
                <a:cxn ang="0">
                  <a:pos x="272" y="204"/>
                </a:cxn>
                <a:cxn ang="0">
                  <a:pos x="308" y="156"/>
                </a:cxn>
                <a:cxn ang="0">
                  <a:pos x="324" y="140"/>
                </a:cxn>
                <a:cxn ang="0">
                  <a:pos x="320" y="100"/>
                </a:cxn>
                <a:cxn ang="0">
                  <a:pos x="300" y="84"/>
                </a:cxn>
                <a:cxn ang="0">
                  <a:pos x="272" y="60"/>
                </a:cxn>
                <a:cxn ang="0">
                  <a:pos x="236" y="52"/>
                </a:cxn>
                <a:cxn ang="0">
                  <a:pos x="192" y="48"/>
                </a:cxn>
                <a:cxn ang="0">
                  <a:pos x="136" y="28"/>
                </a:cxn>
                <a:cxn ang="0">
                  <a:pos x="88" y="24"/>
                </a:cxn>
                <a:cxn ang="0">
                  <a:pos x="28" y="24"/>
                </a:cxn>
                <a:cxn ang="0">
                  <a:pos x="0" y="16"/>
                </a:cxn>
                <a:cxn ang="0">
                  <a:pos x="52" y="4"/>
                </a:cxn>
                <a:cxn ang="0">
                  <a:pos x="96" y="0"/>
                </a:cxn>
                <a:cxn ang="0">
                  <a:pos x="136" y="0"/>
                </a:cxn>
                <a:cxn ang="0">
                  <a:pos x="192" y="4"/>
                </a:cxn>
                <a:cxn ang="0">
                  <a:pos x="248" y="16"/>
                </a:cxn>
                <a:cxn ang="0">
                  <a:pos x="300" y="40"/>
                </a:cxn>
                <a:cxn ang="0">
                  <a:pos x="348" y="76"/>
                </a:cxn>
                <a:cxn ang="0">
                  <a:pos x="368" y="88"/>
                </a:cxn>
                <a:cxn ang="0">
                  <a:pos x="372" y="112"/>
                </a:cxn>
                <a:cxn ang="0">
                  <a:pos x="380" y="140"/>
                </a:cxn>
                <a:cxn ang="0">
                  <a:pos x="368" y="164"/>
                </a:cxn>
                <a:cxn ang="0">
                  <a:pos x="344" y="188"/>
                </a:cxn>
                <a:cxn ang="0">
                  <a:pos x="312" y="204"/>
                </a:cxn>
                <a:cxn ang="0">
                  <a:pos x="272" y="228"/>
                </a:cxn>
                <a:cxn ang="0">
                  <a:pos x="216" y="252"/>
                </a:cxn>
                <a:cxn ang="0">
                  <a:pos x="172" y="272"/>
                </a:cxn>
                <a:cxn ang="0">
                  <a:pos x="144" y="276"/>
                </a:cxn>
                <a:cxn ang="0">
                  <a:pos x="88" y="276"/>
                </a:cxn>
              </a:cxnLst>
              <a:rect l="0" t="0" r="0" b="0"/>
              <a:pathLst>
                <a:path w="380" h="276">
                  <a:moveTo>
                    <a:pt x="88" y="276"/>
                  </a:moveTo>
                  <a:lnTo>
                    <a:pt x="148" y="264"/>
                  </a:lnTo>
                  <a:lnTo>
                    <a:pt x="200" y="248"/>
                  </a:lnTo>
                  <a:lnTo>
                    <a:pt x="236" y="228"/>
                  </a:lnTo>
                  <a:lnTo>
                    <a:pt x="272" y="204"/>
                  </a:lnTo>
                  <a:lnTo>
                    <a:pt x="308" y="156"/>
                  </a:lnTo>
                  <a:lnTo>
                    <a:pt x="324" y="140"/>
                  </a:lnTo>
                  <a:lnTo>
                    <a:pt x="320" y="100"/>
                  </a:lnTo>
                  <a:lnTo>
                    <a:pt x="300" y="84"/>
                  </a:lnTo>
                  <a:lnTo>
                    <a:pt x="272" y="60"/>
                  </a:lnTo>
                  <a:lnTo>
                    <a:pt x="236" y="52"/>
                  </a:lnTo>
                  <a:lnTo>
                    <a:pt x="192" y="48"/>
                  </a:lnTo>
                  <a:lnTo>
                    <a:pt x="136" y="28"/>
                  </a:lnTo>
                  <a:lnTo>
                    <a:pt x="88" y="24"/>
                  </a:lnTo>
                  <a:lnTo>
                    <a:pt x="28" y="24"/>
                  </a:lnTo>
                  <a:lnTo>
                    <a:pt x="0" y="16"/>
                  </a:lnTo>
                  <a:lnTo>
                    <a:pt x="52" y="4"/>
                  </a:lnTo>
                  <a:lnTo>
                    <a:pt x="96" y="0"/>
                  </a:lnTo>
                  <a:lnTo>
                    <a:pt x="136" y="0"/>
                  </a:lnTo>
                  <a:lnTo>
                    <a:pt x="192" y="4"/>
                  </a:lnTo>
                  <a:lnTo>
                    <a:pt x="248" y="16"/>
                  </a:lnTo>
                  <a:lnTo>
                    <a:pt x="300" y="40"/>
                  </a:lnTo>
                  <a:lnTo>
                    <a:pt x="348" y="76"/>
                  </a:lnTo>
                  <a:lnTo>
                    <a:pt x="368" y="88"/>
                  </a:lnTo>
                  <a:lnTo>
                    <a:pt x="372" y="112"/>
                  </a:lnTo>
                  <a:lnTo>
                    <a:pt x="380" y="140"/>
                  </a:lnTo>
                  <a:lnTo>
                    <a:pt x="368" y="164"/>
                  </a:lnTo>
                  <a:lnTo>
                    <a:pt x="344" y="188"/>
                  </a:lnTo>
                  <a:lnTo>
                    <a:pt x="312" y="204"/>
                  </a:lnTo>
                  <a:lnTo>
                    <a:pt x="272" y="228"/>
                  </a:lnTo>
                  <a:lnTo>
                    <a:pt x="216" y="252"/>
                  </a:lnTo>
                  <a:lnTo>
                    <a:pt x="172" y="272"/>
                  </a:lnTo>
                  <a:lnTo>
                    <a:pt x="144" y="276"/>
                  </a:lnTo>
                  <a:lnTo>
                    <a:pt x="88" y="2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1" name="図形 60"/>
            <p:cNvSpPr>
              <a:spLocks/>
            </p:cNvSpPr>
            <p:nvPr/>
          </p:nvSpPr>
          <p:spPr bwMode="auto">
            <a:xfrm>
              <a:off x="3660" y="156"/>
              <a:ext cx="288" cy="280"/>
            </a:xfrm>
            <a:custGeom>
              <a:avLst/>
              <a:gdLst/>
              <a:ahLst/>
              <a:cxnLst>
                <a:cxn ang="0">
                  <a:pos x="60" y="272"/>
                </a:cxn>
                <a:cxn ang="0">
                  <a:pos x="0" y="280"/>
                </a:cxn>
                <a:cxn ang="0">
                  <a:pos x="72" y="248"/>
                </a:cxn>
                <a:cxn ang="0">
                  <a:pos x="116" y="232"/>
                </a:cxn>
                <a:cxn ang="0">
                  <a:pos x="156" y="208"/>
                </a:cxn>
                <a:cxn ang="0">
                  <a:pos x="192" y="184"/>
                </a:cxn>
                <a:cxn ang="0">
                  <a:pos x="216" y="160"/>
                </a:cxn>
                <a:cxn ang="0">
                  <a:pos x="224" y="136"/>
                </a:cxn>
                <a:cxn ang="0">
                  <a:pos x="224" y="108"/>
                </a:cxn>
                <a:cxn ang="0">
                  <a:pos x="216" y="84"/>
                </a:cxn>
                <a:cxn ang="0">
                  <a:pos x="200" y="72"/>
                </a:cxn>
                <a:cxn ang="0">
                  <a:pos x="164" y="44"/>
                </a:cxn>
                <a:cxn ang="0">
                  <a:pos x="128" y="24"/>
                </a:cxn>
                <a:cxn ang="0">
                  <a:pos x="92" y="8"/>
                </a:cxn>
                <a:cxn ang="0">
                  <a:pos x="56" y="0"/>
                </a:cxn>
                <a:cxn ang="0">
                  <a:pos x="92" y="0"/>
                </a:cxn>
                <a:cxn ang="0">
                  <a:pos x="144" y="8"/>
                </a:cxn>
                <a:cxn ang="0">
                  <a:pos x="212" y="32"/>
                </a:cxn>
                <a:cxn ang="0">
                  <a:pos x="240" y="48"/>
                </a:cxn>
                <a:cxn ang="0">
                  <a:pos x="276" y="72"/>
                </a:cxn>
                <a:cxn ang="0">
                  <a:pos x="284" y="84"/>
                </a:cxn>
                <a:cxn ang="0">
                  <a:pos x="288" y="104"/>
                </a:cxn>
                <a:cxn ang="0">
                  <a:pos x="284" y="136"/>
                </a:cxn>
                <a:cxn ang="0">
                  <a:pos x="276" y="152"/>
                </a:cxn>
                <a:cxn ang="0">
                  <a:pos x="260" y="176"/>
                </a:cxn>
                <a:cxn ang="0">
                  <a:pos x="236" y="196"/>
                </a:cxn>
                <a:cxn ang="0">
                  <a:pos x="204" y="208"/>
                </a:cxn>
                <a:cxn ang="0">
                  <a:pos x="152" y="236"/>
                </a:cxn>
                <a:cxn ang="0">
                  <a:pos x="104" y="260"/>
                </a:cxn>
                <a:cxn ang="0">
                  <a:pos x="60" y="272"/>
                </a:cxn>
              </a:cxnLst>
              <a:rect l="0" t="0" r="0" b="0"/>
              <a:pathLst>
                <a:path w="288" h="280">
                  <a:moveTo>
                    <a:pt x="60" y="272"/>
                  </a:moveTo>
                  <a:lnTo>
                    <a:pt x="0" y="280"/>
                  </a:lnTo>
                  <a:lnTo>
                    <a:pt x="72" y="248"/>
                  </a:lnTo>
                  <a:lnTo>
                    <a:pt x="116" y="232"/>
                  </a:lnTo>
                  <a:lnTo>
                    <a:pt x="156" y="208"/>
                  </a:lnTo>
                  <a:lnTo>
                    <a:pt x="192" y="184"/>
                  </a:lnTo>
                  <a:lnTo>
                    <a:pt x="216" y="160"/>
                  </a:lnTo>
                  <a:lnTo>
                    <a:pt x="224" y="136"/>
                  </a:lnTo>
                  <a:lnTo>
                    <a:pt x="224" y="108"/>
                  </a:lnTo>
                  <a:lnTo>
                    <a:pt x="216" y="84"/>
                  </a:lnTo>
                  <a:lnTo>
                    <a:pt x="200" y="72"/>
                  </a:lnTo>
                  <a:lnTo>
                    <a:pt x="164" y="44"/>
                  </a:lnTo>
                  <a:lnTo>
                    <a:pt x="128" y="24"/>
                  </a:lnTo>
                  <a:lnTo>
                    <a:pt x="92" y="8"/>
                  </a:lnTo>
                  <a:lnTo>
                    <a:pt x="56" y="0"/>
                  </a:lnTo>
                  <a:lnTo>
                    <a:pt x="92" y="0"/>
                  </a:lnTo>
                  <a:lnTo>
                    <a:pt x="144" y="8"/>
                  </a:lnTo>
                  <a:lnTo>
                    <a:pt x="212" y="32"/>
                  </a:lnTo>
                  <a:lnTo>
                    <a:pt x="240" y="48"/>
                  </a:lnTo>
                  <a:lnTo>
                    <a:pt x="276" y="72"/>
                  </a:lnTo>
                  <a:lnTo>
                    <a:pt x="284" y="84"/>
                  </a:lnTo>
                  <a:lnTo>
                    <a:pt x="288" y="104"/>
                  </a:lnTo>
                  <a:lnTo>
                    <a:pt x="284" y="136"/>
                  </a:lnTo>
                  <a:lnTo>
                    <a:pt x="276" y="152"/>
                  </a:lnTo>
                  <a:lnTo>
                    <a:pt x="260" y="176"/>
                  </a:lnTo>
                  <a:lnTo>
                    <a:pt x="236" y="196"/>
                  </a:lnTo>
                  <a:lnTo>
                    <a:pt x="204" y="208"/>
                  </a:lnTo>
                  <a:lnTo>
                    <a:pt x="152" y="236"/>
                  </a:lnTo>
                  <a:lnTo>
                    <a:pt x="104" y="260"/>
                  </a:lnTo>
                  <a:lnTo>
                    <a:pt x="60" y="2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2" name="図形 61"/>
            <p:cNvSpPr>
              <a:spLocks/>
            </p:cNvSpPr>
            <p:nvPr/>
          </p:nvSpPr>
          <p:spPr bwMode="auto">
            <a:xfrm>
              <a:off x="3740" y="144"/>
              <a:ext cx="296" cy="284"/>
            </a:xfrm>
            <a:custGeom>
              <a:avLst/>
              <a:gdLst/>
              <a:ahLst/>
              <a:cxnLst>
                <a:cxn ang="0">
                  <a:pos x="60" y="280"/>
                </a:cxn>
                <a:cxn ang="0">
                  <a:pos x="0" y="284"/>
                </a:cxn>
                <a:cxn ang="0">
                  <a:pos x="84" y="248"/>
                </a:cxn>
                <a:cxn ang="0">
                  <a:pos x="132" y="224"/>
                </a:cxn>
                <a:cxn ang="0">
                  <a:pos x="160" y="208"/>
                </a:cxn>
                <a:cxn ang="0">
                  <a:pos x="184" y="188"/>
                </a:cxn>
                <a:cxn ang="0">
                  <a:pos x="196" y="172"/>
                </a:cxn>
                <a:cxn ang="0">
                  <a:pos x="208" y="148"/>
                </a:cxn>
                <a:cxn ang="0">
                  <a:pos x="208" y="116"/>
                </a:cxn>
                <a:cxn ang="0">
                  <a:pos x="208" y="96"/>
                </a:cxn>
                <a:cxn ang="0">
                  <a:pos x="196" y="80"/>
                </a:cxn>
                <a:cxn ang="0">
                  <a:pos x="148" y="44"/>
                </a:cxn>
                <a:cxn ang="0">
                  <a:pos x="96" y="20"/>
                </a:cxn>
                <a:cxn ang="0">
                  <a:pos x="40" y="12"/>
                </a:cxn>
                <a:cxn ang="0">
                  <a:pos x="0" y="8"/>
                </a:cxn>
                <a:cxn ang="0">
                  <a:pos x="48" y="0"/>
                </a:cxn>
                <a:cxn ang="0">
                  <a:pos x="112" y="0"/>
                </a:cxn>
                <a:cxn ang="0">
                  <a:pos x="148" y="8"/>
                </a:cxn>
                <a:cxn ang="0">
                  <a:pos x="192" y="20"/>
                </a:cxn>
                <a:cxn ang="0">
                  <a:pos x="228" y="36"/>
                </a:cxn>
                <a:cxn ang="0">
                  <a:pos x="272" y="60"/>
                </a:cxn>
                <a:cxn ang="0">
                  <a:pos x="284" y="72"/>
                </a:cxn>
                <a:cxn ang="0">
                  <a:pos x="296" y="92"/>
                </a:cxn>
                <a:cxn ang="0">
                  <a:pos x="296" y="104"/>
                </a:cxn>
                <a:cxn ang="0">
                  <a:pos x="296" y="128"/>
                </a:cxn>
                <a:cxn ang="0">
                  <a:pos x="284" y="148"/>
                </a:cxn>
                <a:cxn ang="0">
                  <a:pos x="260" y="172"/>
                </a:cxn>
                <a:cxn ang="0">
                  <a:pos x="228" y="196"/>
                </a:cxn>
                <a:cxn ang="0">
                  <a:pos x="168" y="232"/>
                </a:cxn>
                <a:cxn ang="0">
                  <a:pos x="112" y="260"/>
                </a:cxn>
                <a:cxn ang="0">
                  <a:pos x="60" y="280"/>
                </a:cxn>
              </a:cxnLst>
              <a:rect l="0" t="0" r="0" b="0"/>
              <a:pathLst>
                <a:path w="296" h="284">
                  <a:moveTo>
                    <a:pt x="60" y="280"/>
                  </a:moveTo>
                  <a:lnTo>
                    <a:pt x="0" y="284"/>
                  </a:lnTo>
                  <a:lnTo>
                    <a:pt x="84" y="248"/>
                  </a:lnTo>
                  <a:lnTo>
                    <a:pt x="132" y="224"/>
                  </a:lnTo>
                  <a:lnTo>
                    <a:pt x="160" y="208"/>
                  </a:lnTo>
                  <a:lnTo>
                    <a:pt x="184" y="188"/>
                  </a:lnTo>
                  <a:lnTo>
                    <a:pt x="196" y="172"/>
                  </a:lnTo>
                  <a:lnTo>
                    <a:pt x="208" y="148"/>
                  </a:lnTo>
                  <a:lnTo>
                    <a:pt x="208" y="116"/>
                  </a:lnTo>
                  <a:lnTo>
                    <a:pt x="208" y="96"/>
                  </a:lnTo>
                  <a:lnTo>
                    <a:pt x="196" y="80"/>
                  </a:lnTo>
                  <a:lnTo>
                    <a:pt x="148" y="44"/>
                  </a:lnTo>
                  <a:lnTo>
                    <a:pt x="96" y="20"/>
                  </a:lnTo>
                  <a:lnTo>
                    <a:pt x="40" y="12"/>
                  </a:lnTo>
                  <a:lnTo>
                    <a:pt x="0" y="8"/>
                  </a:lnTo>
                  <a:lnTo>
                    <a:pt x="48" y="0"/>
                  </a:lnTo>
                  <a:lnTo>
                    <a:pt x="112" y="0"/>
                  </a:lnTo>
                  <a:lnTo>
                    <a:pt x="148" y="8"/>
                  </a:lnTo>
                  <a:lnTo>
                    <a:pt x="192" y="20"/>
                  </a:lnTo>
                  <a:lnTo>
                    <a:pt x="228" y="36"/>
                  </a:lnTo>
                  <a:lnTo>
                    <a:pt x="272" y="60"/>
                  </a:lnTo>
                  <a:lnTo>
                    <a:pt x="284" y="72"/>
                  </a:lnTo>
                  <a:lnTo>
                    <a:pt x="296" y="92"/>
                  </a:lnTo>
                  <a:lnTo>
                    <a:pt x="296" y="104"/>
                  </a:lnTo>
                  <a:lnTo>
                    <a:pt x="296" y="128"/>
                  </a:lnTo>
                  <a:lnTo>
                    <a:pt x="284" y="148"/>
                  </a:lnTo>
                  <a:lnTo>
                    <a:pt x="260" y="172"/>
                  </a:lnTo>
                  <a:lnTo>
                    <a:pt x="228" y="196"/>
                  </a:lnTo>
                  <a:lnTo>
                    <a:pt x="168" y="232"/>
                  </a:lnTo>
                  <a:lnTo>
                    <a:pt x="112" y="260"/>
                  </a:lnTo>
                  <a:lnTo>
                    <a:pt x="60" y="2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3" name="図形 62"/>
            <p:cNvSpPr>
              <a:spLocks/>
            </p:cNvSpPr>
            <p:nvPr/>
          </p:nvSpPr>
          <p:spPr bwMode="auto">
            <a:xfrm>
              <a:off x="3824" y="140"/>
              <a:ext cx="284" cy="284"/>
            </a:xfrm>
            <a:custGeom>
              <a:avLst/>
              <a:gdLst/>
              <a:ahLst/>
              <a:cxnLst>
                <a:cxn ang="0">
                  <a:pos x="0" y="284"/>
                </a:cxn>
                <a:cxn ang="0">
                  <a:pos x="48" y="260"/>
                </a:cxn>
                <a:cxn ang="0">
                  <a:pos x="96" y="236"/>
                </a:cxn>
                <a:cxn ang="0">
                  <a:pos x="144" y="200"/>
                </a:cxn>
                <a:cxn ang="0">
                  <a:pos x="180" y="176"/>
                </a:cxn>
                <a:cxn ang="0">
                  <a:pos x="200" y="156"/>
                </a:cxn>
                <a:cxn ang="0">
                  <a:pos x="212" y="132"/>
                </a:cxn>
                <a:cxn ang="0">
                  <a:pos x="216" y="108"/>
                </a:cxn>
                <a:cxn ang="0">
                  <a:pos x="212" y="88"/>
                </a:cxn>
                <a:cxn ang="0">
                  <a:pos x="204" y="76"/>
                </a:cxn>
                <a:cxn ang="0">
                  <a:pos x="188" y="60"/>
                </a:cxn>
                <a:cxn ang="0">
                  <a:pos x="144" y="36"/>
                </a:cxn>
                <a:cxn ang="0">
                  <a:pos x="100" y="16"/>
                </a:cxn>
                <a:cxn ang="0">
                  <a:pos x="60" y="4"/>
                </a:cxn>
                <a:cxn ang="0">
                  <a:pos x="16" y="0"/>
                </a:cxn>
                <a:cxn ang="0">
                  <a:pos x="64" y="0"/>
                </a:cxn>
                <a:cxn ang="0">
                  <a:pos x="120" y="4"/>
                </a:cxn>
                <a:cxn ang="0">
                  <a:pos x="180" y="16"/>
                </a:cxn>
                <a:cxn ang="0">
                  <a:pos x="212" y="28"/>
                </a:cxn>
                <a:cxn ang="0">
                  <a:pos x="236" y="48"/>
                </a:cxn>
                <a:cxn ang="0">
                  <a:pos x="260" y="72"/>
                </a:cxn>
                <a:cxn ang="0">
                  <a:pos x="276" y="96"/>
                </a:cxn>
                <a:cxn ang="0">
                  <a:pos x="284" y="120"/>
                </a:cxn>
                <a:cxn ang="0">
                  <a:pos x="284" y="136"/>
                </a:cxn>
                <a:cxn ang="0">
                  <a:pos x="272" y="156"/>
                </a:cxn>
                <a:cxn ang="0">
                  <a:pos x="236" y="192"/>
                </a:cxn>
                <a:cxn ang="0">
                  <a:pos x="168" y="236"/>
                </a:cxn>
                <a:cxn ang="0">
                  <a:pos x="108" y="260"/>
                </a:cxn>
                <a:cxn ang="0">
                  <a:pos x="72" y="276"/>
                </a:cxn>
                <a:cxn ang="0">
                  <a:pos x="0" y="284"/>
                </a:cxn>
              </a:cxnLst>
              <a:rect l="0" t="0" r="0" b="0"/>
              <a:pathLst>
                <a:path w="284" h="284">
                  <a:moveTo>
                    <a:pt x="0" y="284"/>
                  </a:moveTo>
                  <a:lnTo>
                    <a:pt x="48" y="260"/>
                  </a:lnTo>
                  <a:lnTo>
                    <a:pt x="96" y="236"/>
                  </a:lnTo>
                  <a:lnTo>
                    <a:pt x="144" y="200"/>
                  </a:lnTo>
                  <a:lnTo>
                    <a:pt x="180" y="176"/>
                  </a:lnTo>
                  <a:lnTo>
                    <a:pt x="200" y="156"/>
                  </a:lnTo>
                  <a:lnTo>
                    <a:pt x="212" y="132"/>
                  </a:lnTo>
                  <a:lnTo>
                    <a:pt x="216" y="108"/>
                  </a:lnTo>
                  <a:lnTo>
                    <a:pt x="212" y="88"/>
                  </a:lnTo>
                  <a:lnTo>
                    <a:pt x="204" y="76"/>
                  </a:lnTo>
                  <a:lnTo>
                    <a:pt x="188" y="60"/>
                  </a:lnTo>
                  <a:lnTo>
                    <a:pt x="144" y="36"/>
                  </a:lnTo>
                  <a:lnTo>
                    <a:pt x="100" y="16"/>
                  </a:lnTo>
                  <a:lnTo>
                    <a:pt x="60" y="4"/>
                  </a:lnTo>
                  <a:lnTo>
                    <a:pt x="16" y="0"/>
                  </a:lnTo>
                  <a:lnTo>
                    <a:pt x="64" y="0"/>
                  </a:lnTo>
                  <a:lnTo>
                    <a:pt x="120" y="4"/>
                  </a:lnTo>
                  <a:lnTo>
                    <a:pt x="180" y="16"/>
                  </a:lnTo>
                  <a:lnTo>
                    <a:pt x="212" y="28"/>
                  </a:lnTo>
                  <a:lnTo>
                    <a:pt x="236" y="48"/>
                  </a:lnTo>
                  <a:lnTo>
                    <a:pt x="260" y="72"/>
                  </a:lnTo>
                  <a:lnTo>
                    <a:pt x="276" y="96"/>
                  </a:lnTo>
                  <a:lnTo>
                    <a:pt x="284" y="120"/>
                  </a:lnTo>
                  <a:lnTo>
                    <a:pt x="284" y="136"/>
                  </a:lnTo>
                  <a:lnTo>
                    <a:pt x="272" y="156"/>
                  </a:lnTo>
                  <a:lnTo>
                    <a:pt x="236" y="192"/>
                  </a:lnTo>
                  <a:lnTo>
                    <a:pt x="168" y="236"/>
                  </a:lnTo>
                  <a:lnTo>
                    <a:pt x="108" y="260"/>
                  </a:lnTo>
                  <a:lnTo>
                    <a:pt x="72" y="276"/>
                  </a:lnTo>
                  <a:lnTo>
                    <a:pt x="0" y="2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4" name="図形 63"/>
            <p:cNvSpPr>
              <a:spLocks/>
            </p:cNvSpPr>
            <p:nvPr/>
          </p:nvSpPr>
          <p:spPr bwMode="auto">
            <a:xfrm>
              <a:off x="3924" y="140"/>
              <a:ext cx="260" cy="272"/>
            </a:xfrm>
            <a:custGeom>
              <a:avLst/>
              <a:gdLst/>
              <a:ahLst/>
              <a:cxnLst>
                <a:cxn ang="0">
                  <a:pos x="0" y="272"/>
                </a:cxn>
                <a:cxn ang="0">
                  <a:pos x="88" y="224"/>
                </a:cxn>
                <a:cxn ang="0">
                  <a:pos x="140" y="192"/>
                </a:cxn>
                <a:cxn ang="0">
                  <a:pos x="160" y="180"/>
                </a:cxn>
                <a:cxn ang="0">
                  <a:pos x="176" y="164"/>
                </a:cxn>
                <a:cxn ang="0">
                  <a:pos x="184" y="144"/>
                </a:cxn>
                <a:cxn ang="0">
                  <a:pos x="188" y="120"/>
                </a:cxn>
                <a:cxn ang="0">
                  <a:pos x="184" y="96"/>
                </a:cxn>
                <a:cxn ang="0">
                  <a:pos x="164" y="72"/>
                </a:cxn>
                <a:cxn ang="0">
                  <a:pos x="140" y="40"/>
                </a:cxn>
                <a:cxn ang="0">
                  <a:pos x="112" y="24"/>
                </a:cxn>
                <a:cxn ang="0">
                  <a:pos x="80" y="12"/>
                </a:cxn>
                <a:cxn ang="0">
                  <a:pos x="8" y="0"/>
                </a:cxn>
                <a:cxn ang="0">
                  <a:pos x="80" y="0"/>
                </a:cxn>
                <a:cxn ang="0">
                  <a:pos x="128" y="4"/>
                </a:cxn>
                <a:cxn ang="0">
                  <a:pos x="176" y="16"/>
                </a:cxn>
                <a:cxn ang="0">
                  <a:pos x="212" y="36"/>
                </a:cxn>
                <a:cxn ang="0">
                  <a:pos x="244" y="60"/>
                </a:cxn>
                <a:cxn ang="0">
                  <a:pos x="248" y="64"/>
                </a:cxn>
                <a:cxn ang="0">
                  <a:pos x="260" y="88"/>
                </a:cxn>
                <a:cxn ang="0">
                  <a:pos x="260" y="100"/>
                </a:cxn>
                <a:cxn ang="0">
                  <a:pos x="260" y="124"/>
                </a:cxn>
                <a:cxn ang="0">
                  <a:pos x="256" y="144"/>
                </a:cxn>
                <a:cxn ang="0">
                  <a:pos x="236" y="164"/>
                </a:cxn>
                <a:cxn ang="0">
                  <a:pos x="200" y="192"/>
                </a:cxn>
                <a:cxn ang="0">
                  <a:pos x="124" y="228"/>
                </a:cxn>
                <a:cxn ang="0">
                  <a:pos x="56" y="252"/>
                </a:cxn>
                <a:cxn ang="0">
                  <a:pos x="0" y="272"/>
                </a:cxn>
              </a:cxnLst>
              <a:rect l="0" t="0" r="0" b="0"/>
              <a:pathLst>
                <a:path w="260" h="272">
                  <a:moveTo>
                    <a:pt x="0" y="272"/>
                  </a:moveTo>
                  <a:lnTo>
                    <a:pt x="88" y="224"/>
                  </a:lnTo>
                  <a:lnTo>
                    <a:pt x="140" y="192"/>
                  </a:lnTo>
                  <a:lnTo>
                    <a:pt x="160" y="180"/>
                  </a:lnTo>
                  <a:lnTo>
                    <a:pt x="176" y="164"/>
                  </a:lnTo>
                  <a:lnTo>
                    <a:pt x="184" y="144"/>
                  </a:lnTo>
                  <a:lnTo>
                    <a:pt x="188" y="120"/>
                  </a:lnTo>
                  <a:lnTo>
                    <a:pt x="184" y="96"/>
                  </a:lnTo>
                  <a:lnTo>
                    <a:pt x="164" y="72"/>
                  </a:lnTo>
                  <a:lnTo>
                    <a:pt x="140" y="40"/>
                  </a:lnTo>
                  <a:lnTo>
                    <a:pt x="112" y="24"/>
                  </a:lnTo>
                  <a:lnTo>
                    <a:pt x="80" y="12"/>
                  </a:lnTo>
                  <a:lnTo>
                    <a:pt x="8" y="0"/>
                  </a:lnTo>
                  <a:lnTo>
                    <a:pt x="80" y="0"/>
                  </a:lnTo>
                  <a:lnTo>
                    <a:pt x="128" y="4"/>
                  </a:lnTo>
                  <a:lnTo>
                    <a:pt x="176" y="16"/>
                  </a:lnTo>
                  <a:lnTo>
                    <a:pt x="212" y="36"/>
                  </a:lnTo>
                  <a:lnTo>
                    <a:pt x="244" y="60"/>
                  </a:lnTo>
                  <a:lnTo>
                    <a:pt x="248" y="64"/>
                  </a:lnTo>
                  <a:lnTo>
                    <a:pt x="260" y="88"/>
                  </a:lnTo>
                  <a:lnTo>
                    <a:pt x="260" y="100"/>
                  </a:lnTo>
                  <a:lnTo>
                    <a:pt x="260" y="124"/>
                  </a:lnTo>
                  <a:lnTo>
                    <a:pt x="256" y="144"/>
                  </a:lnTo>
                  <a:lnTo>
                    <a:pt x="236" y="164"/>
                  </a:lnTo>
                  <a:lnTo>
                    <a:pt x="200" y="192"/>
                  </a:lnTo>
                  <a:lnTo>
                    <a:pt x="124" y="228"/>
                  </a:lnTo>
                  <a:lnTo>
                    <a:pt x="56" y="252"/>
                  </a:lnTo>
                  <a:lnTo>
                    <a:pt x="0" y="2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5" name="図形 64"/>
            <p:cNvSpPr>
              <a:spLocks/>
            </p:cNvSpPr>
            <p:nvPr/>
          </p:nvSpPr>
          <p:spPr bwMode="auto">
            <a:xfrm>
              <a:off x="3976" y="332"/>
              <a:ext cx="248" cy="72"/>
            </a:xfrm>
            <a:custGeom>
              <a:avLst/>
              <a:gdLst/>
              <a:ahLst/>
              <a:cxnLst>
                <a:cxn ang="0">
                  <a:pos x="228" y="72"/>
                </a:cxn>
                <a:cxn ang="0">
                  <a:pos x="148" y="60"/>
                </a:cxn>
                <a:cxn ang="0">
                  <a:pos x="88" y="60"/>
                </a:cxn>
                <a:cxn ang="0">
                  <a:pos x="24" y="68"/>
                </a:cxn>
                <a:cxn ang="0">
                  <a:pos x="0" y="72"/>
                </a:cxn>
                <a:cxn ang="0">
                  <a:pos x="96" y="32"/>
                </a:cxn>
                <a:cxn ang="0">
                  <a:pos x="148" y="0"/>
                </a:cxn>
                <a:cxn ang="0">
                  <a:pos x="156" y="0"/>
                </a:cxn>
                <a:cxn ang="0">
                  <a:pos x="192" y="8"/>
                </a:cxn>
                <a:cxn ang="0">
                  <a:pos x="220" y="12"/>
                </a:cxn>
                <a:cxn ang="0">
                  <a:pos x="240" y="32"/>
                </a:cxn>
                <a:cxn ang="0">
                  <a:pos x="248" y="48"/>
                </a:cxn>
                <a:cxn ang="0">
                  <a:pos x="240" y="68"/>
                </a:cxn>
                <a:cxn ang="0">
                  <a:pos x="232" y="72"/>
                </a:cxn>
                <a:cxn ang="0">
                  <a:pos x="228" y="72"/>
                </a:cxn>
              </a:cxnLst>
              <a:rect l="0" t="0" r="0" b="0"/>
              <a:pathLst>
                <a:path w="248" h="72">
                  <a:moveTo>
                    <a:pt x="228" y="72"/>
                  </a:moveTo>
                  <a:lnTo>
                    <a:pt x="148" y="60"/>
                  </a:lnTo>
                  <a:lnTo>
                    <a:pt x="88" y="60"/>
                  </a:lnTo>
                  <a:lnTo>
                    <a:pt x="24" y="68"/>
                  </a:lnTo>
                  <a:lnTo>
                    <a:pt x="0" y="72"/>
                  </a:lnTo>
                  <a:lnTo>
                    <a:pt x="96" y="32"/>
                  </a:lnTo>
                  <a:lnTo>
                    <a:pt x="148" y="0"/>
                  </a:lnTo>
                  <a:lnTo>
                    <a:pt x="156" y="0"/>
                  </a:lnTo>
                  <a:lnTo>
                    <a:pt x="192" y="8"/>
                  </a:lnTo>
                  <a:lnTo>
                    <a:pt x="220" y="12"/>
                  </a:lnTo>
                  <a:lnTo>
                    <a:pt x="240" y="32"/>
                  </a:lnTo>
                  <a:lnTo>
                    <a:pt x="248" y="48"/>
                  </a:lnTo>
                  <a:lnTo>
                    <a:pt x="240" y="68"/>
                  </a:lnTo>
                  <a:lnTo>
                    <a:pt x="232" y="72"/>
                  </a:lnTo>
                  <a:lnTo>
                    <a:pt x="228" y="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6" name="図形 65"/>
            <p:cNvSpPr>
              <a:spLocks/>
            </p:cNvSpPr>
            <p:nvPr/>
          </p:nvSpPr>
          <p:spPr bwMode="auto">
            <a:xfrm>
              <a:off x="4136" y="328"/>
              <a:ext cx="152" cy="88"/>
            </a:xfrm>
            <a:custGeom>
              <a:avLst/>
              <a:gdLst/>
              <a:ahLst/>
              <a:cxnLst>
                <a:cxn ang="0">
                  <a:pos x="72" y="84"/>
                </a:cxn>
                <a:cxn ang="0">
                  <a:pos x="88" y="64"/>
                </a:cxn>
                <a:cxn ang="0">
                  <a:pos x="92" y="52"/>
                </a:cxn>
                <a:cxn ang="0">
                  <a:pos x="92" y="40"/>
                </a:cxn>
                <a:cxn ang="0">
                  <a:pos x="88" y="28"/>
                </a:cxn>
                <a:cxn ang="0">
                  <a:pos x="68" y="16"/>
                </a:cxn>
                <a:cxn ang="0">
                  <a:pos x="44" y="12"/>
                </a:cxn>
                <a:cxn ang="0">
                  <a:pos x="0" y="0"/>
                </a:cxn>
                <a:cxn ang="0">
                  <a:pos x="68" y="4"/>
                </a:cxn>
                <a:cxn ang="0">
                  <a:pos x="116" y="12"/>
                </a:cxn>
                <a:cxn ang="0">
                  <a:pos x="140" y="24"/>
                </a:cxn>
                <a:cxn ang="0">
                  <a:pos x="152" y="36"/>
                </a:cxn>
                <a:cxn ang="0">
                  <a:pos x="152" y="48"/>
                </a:cxn>
                <a:cxn ang="0">
                  <a:pos x="148" y="72"/>
                </a:cxn>
                <a:cxn ang="0">
                  <a:pos x="128" y="84"/>
                </a:cxn>
                <a:cxn ang="0">
                  <a:pos x="104" y="88"/>
                </a:cxn>
                <a:cxn ang="0">
                  <a:pos x="72" y="84"/>
                </a:cxn>
              </a:cxnLst>
              <a:rect l="0" t="0" r="0" b="0"/>
              <a:pathLst>
                <a:path w="152" h="88">
                  <a:moveTo>
                    <a:pt x="72" y="84"/>
                  </a:moveTo>
                  <a:lnTo>
                    <a:pt x="88" y="64"/>
                  </a:lnTo>
                  <a:lnTo>
                    <a:pt x="92" y="52"/>
                  </a:lnTo>
                  <a:lnTo>
                    <a:pt x="92" y="40"/>
                  </a:lnTo>
                  <a:lnTo>
                    <a:pt x="88" y="28"/>
                  </a:lnTo>
                  <a:lnTo>
                    <a:pt x="68" y="16"/>
                  </a:lnTo>
                  <a:lnTo>
                    <a:pt x="44" y="12"/>
                  </a:lnTo>
                  <a:lnTo>
                    <a:pt x="0" y="0"/>
                  </a:lnTo>
                  <a:lnTo>
                    <a:pt x="68" y="4"/>
                  </a:lnTo>
                  <a:lnTo>
                    <a:pt x="116" y="12"/>
                  </a:lnTo>
                  <a:lnTo>
                    <a:pt x="140" y="24"/>
                  </a:lnTo>
                  <a:lnTo>
                    <a:pt x="152" y="36"/>
                  </a:lnTo>
                  <a:lnTo>
                    <a:pt x="152" y="48"/>
                  </a:lnTo>
                  <a:lnTo>
                    <a:pt x="148" y="72"/>
                  </a:lnTo>
                  <a:lnTo>
                    <a:pt x="128" y="84"/>
                  </a:lnTo>
                  <a:lnTo>
                    <a:pt x="104" y="88"/>
                  </a:lnTo>
                  <a:lnTo>
                    <a:pt x="72" y="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7" name="図形 66"/>
            <p:cNvSpPr>
              <a:spLocks/>
            </p:cNvSpPr>
            <p:nvPr/>
          </p:nvSpPr>
          <p:spPr bwMode="auto">
            <a:xfrm>
              <a:off x="4144" y="320"/>
              <a:ext cx="216" cy="108"/>
            </a:xfrm>
            <a:custGeom>
              <a:avLst/>
              <a:gdLst/>
              <a:ahLst/>
              <a:cxnLst>
                <a:cxn ang="0">
                  <a:pos x="128" y="108"/>
                </a:cxn>
                <a:cxn ang="0">
                  <a:pos x="104" y="104"/>
                </a:cxn>
                <a:cxn ang="0">
                  <a:pos x="128" y="96"/>
                </a:cxn>
                <a:cxn ang="0">
                  <a:pos x="144" y="80"/>
                </a:cxn>
                <a:cxn ang="0">
                  <a:pos x="152" y="68"/>
                </a:cxn>
                <a:cxn ang="0">
                  <a:pos x="152" y="56"/>
                </a:cxn>
                <a:cxn ang="0">
                  <a:pos x="152" y="44"/>
                </a:cxn>
                <a:cxn ang="0">
                  <a:pos x="132" y="32"/>
                </a:cxn>
                <a:cxn ang="0">
                  <a:pos x="116" y="20"/>
                </a:cxn>
                <a:cxn ang="0">
                  <a:pos x="72" y="8"/>
                </a:cxn>
                <a:cxn ang="0">
                  <a:pos x="28" y="8"/>
                </a:cxn>
                <a:cxn ang="0">
                  <a:pos x="0" y="8"/>
                </a:cxn>
                <a:cxn ang="0">
                  <a:pos x="4" y="0"/>
                </a:cxn>
                <a:cxn ang="0">
                  <a:pos x="36" y="0"/>
                </a:cxn>
                <a:cxn ang="0">
                  <a:pos x="104" y="0"/>
                </a:cxn>
                <a:cxn ang="0">
                  <a:pos x="140" y="8"/>
                </a:cxn>
                <a:cxn ang="0">
                  <a:pos x="168" y="12"/>
                </a:cxn>
                <a:cxn ang="0">
                  <a:pos x="200" y="24"/>
                </a:cxn>
                <a:cxn ang="0">
                  <a:pos x="212" y="44"/>
                </a:cxn>
                <a:cxn ang="0">
                  <a:pos x="216" y="56"/>
                </a:cxn>
                <a:cxn ang="0">
                  <a:pos x="216" y="68"/>
                </a:cxn>
                <a:cxn ang="0">
                  <a:pos x="212" y="80"/>
                </a:cxn>
                <a:cxn ang="0">
                  <a:pos x="200" y="92"/>
                </a:cxn>
                <a:cxn ang="0">
                  <a:pos x="180" y="104"/>
                </a:cxn>
                <a:cxn ang="0">
                  <a:pos x="128" y="108"/>
                </a:cxn>
              </a:cxnLst>
              <a:rect l="0" t="0" r="0" b="0"/>
              <a:pathLst>
                <a:path w="216" h="108">
                  <a:moveTo>
                    <a:pt x="128" y="108"/>
                  </a:moveTo>
                  <a:lnTo>
                    <a:pt x="104" y="104"/>
                  </a:lnTo>
                  <a:lnTo>
                    <a:pt x="128" y="96"/>
                  </a:lnTo>
                  <a:lnTo>
                    <a:pt x="144" y="80"/>
                  </a:lnTo>
                  <a:lnTo>
                    <a:pt x="152" y="68"/>
                  </a:lnTo>
                  <a:lnTo>
                    <a:pt x="152" y="56"/>
                  </a:lnTo>
                  <a:lnTo>
                    <a:pt x="152" y="44"/>
                  </a:lnTo>
                  <a:lnTo>
                    <a:pt x="132" y="32"/>
                  </a:lnTo>
                  <a:lnTo>
                    <a:pt x="116" y="20"/>
                  </a:lnTo>
                  <a:lnTo>
                    <a:pt x="72" y="8"/>
                  </a:lnTo>
                  <a:lnTo>
                    <a:pt x="28" y="8"/>
                  </a:lnTo>
                  <a:lnTo>
                    <a:pt x="0" y="8"/>
                  </a:lnTo>
                  <a:lnTo>
                    <a:pt x="4" y="0"/>
                  </a:lnTo>
                  <a:lnTo>
                    <a:pt x="36" y="0"/>
                  </a:lnTo>
                  <a:lnTo>
                    <a:pt x="104" y="0"/>
                  </a:lnTo>
                  <a:lnTo>
                    <a:pt x="140" y="8"/>
                  </a:lnTo>
                  <a:lnTo>
                    <a:pt x="168" y="12"/>
                  </a:lnTo>
                  <a:lnTo>
                    <a:pt x="200" y="24"/>
                  </a:lnTo>
                  <a:lnTo>
                    <a:pt x="212" y="44"/>
                  </a:lnTo>
                  <a:lnTo>
                    <a:pt x="216" y="56"/>
                  </a:lnTo>
                  <a:lnTo>
                    <a:pt x="216" y="68"/>
                  </a:lnTo>
                  <a:lnTo>
                    <a:pt x="212" y="80"/>
                  </a:lnTo>
                  <a:lnTo>
                    <a:pt x="200" y="92"/>
                  </a:lnTo>
                  <a:lnTo>
                    <a:pt x="180" y="104"/>
                  </a:lnTo>
                  <a:lnTo>
                    <a:pt x="128" y="10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8" name="図形 67"/>
            <p:cNvSpPr>
              <a:spLocks/>
            </p:cNvSpPr>
            <p:nvPr/>
          </p:nvSpPr>
          <p:spPr bwMode="auto">
            <a:xfrm>
              <a:off x="4156" y="296"/>
              <a:ext cx="296" cy="156"/>
            </a:xfrm>
            <a:custGeom>
              <a:avLst/>
              <a:gdLst/>
              <a:ahLst/>
              <a:cxnLst>
                <a:cxn ang="0">
                  <a:pos x="128" y="140"/>
                </a:cxn>
                <a:cxn ang="0">
                  <a:pos x="176" y="128"/>
                </a:cxn>
                <a:cxn ang="0">
                  <a:pos x="188" y="120"/>
                </a:cxn>
                <a:cxn ang="0">
                  <a:pos x="200" y="108"/>
                </a:cxn>
                <a:cxn ang="0">
                  <a:pos x="204" y="92"/>
                </a:cxn>
                <a:cxn ang="0">
                  <a:pos x="212" y="80"/>
                </a:cxn>
                <a:cxn ang="0">
                  <a:pos x="204" y="68"/>
                </a:cxn>
                <a:cxn ang="0">
                  <a:pos x="192" y="48"/>
                </a:cxn>
                <a:cxn ang="0">
                  <a:pos x="168" y="36"/>
                </a:cxn>
                <a:cxn ang="0">
                  <a:pos x="108" y="20"/>
                </a:cxn>
                <a:cxn ang="0">
                  <a:pos x="40" y="20"/>
                </a:cxn>
                <a:cxn ang="0">
                  <a:pos x="0" y="20"/>
                </a:cxn>
                <a:cxn ang="0">
                  <a:pos x="16" y="0"/>
                </a:cxn>
                <a:cxn ang="0">
                  <a:pos x="16" y="8"/>
                </a:cxn>
                <a:cxn ang="0">
                  <a:pos x="48" y="0"/>
                </a:cxn>
                <a:cxn ang="0">
                  <a:pos x="92" y="0"/>
                </a:cxn>
                <a:cxn ang="0">
                  <a:pos x="152" y="8"/>
                </a:cxn>
                <a:cxn ang="0">
                  <a:pos x="192" y="12"/>
                </a:cxn>
                <a:cxn ang="0">
                  <a:pos x="228" y="24"/>
                </a:cxn>
                <a:cxn ang="0">
                  <a:pos x="252" y="36"/>
                </a:cxn>
                <a:cxn ang="0">
                  <a:pos x="272" y="48"/>
                </a:cxn>
                <a:cxn ang="0">
                  <a:pos x="288" y="68"/>
                </a:cxn>
                <a:cxn ang="0">
                  <a:pos x="296" y="80"/>
                </a:cxn>
                <a:cxn ang="0">
                  <a:pos x="284" y="96"/>
                </a:cxn>
                <a:cxn ang="0">
                  <a:pos x="272" y="116"/>
                </a:cxn>
                <a:cxn ang="0">
                  <a:pos x="228" y="140"/>
                </a:cxn>
                <a:cxn ang="0">
                  <a:pos x="192" y="152"/>
                </a:cxn>
                <a:cxn ang="0">
                  <a:pos x="168" y="156"/>
                </a:cxn>
                <a:cxn ang="0">
                  <a:pos x="128" y="140"/>
                </a:cxn>
              </a:cxnLst>
              <a:rect l="0" t="0" r="0" b="0"/>
              <a:pathLst>
                <a:path w="296" h="156">
                  <a:moveTo>
                    <a:pt x="128" y="140"/>
                  </a:moveTo>
                  <a:lnTo>
                    <a:pt x="176" y="128"/>
                  </a:lnTo>
                  <a:lnTo>
                    <a:pt x="188" y="120"/>
                  </a:lnTo>
                  <a:lnTo>
                    <a:pt x="200" y="108"/>
                  </a:lnTo>
                  <a:lnTo>
                    <a:pt x="204" y="92"/>
                  </a:lnTo>
                  <a:lnTo>
                    <a:pt x="212" y="80"/>
                  </a:lnTo>
                  <a:lnTo>
                    <a:pt x="204" y="68"/>
                  </a:lnTo>
                  <a:lnTo>
                    <a:pt x="192" y="48"/>
                  </a:lnTo>
                  <a:lnTo>
                    <a:pt x="168" y="36"/>
                  </a:lnTo>
                  <a:lnTo>
                    <a:pt x="108" y="20"/>
                  </a:lnTo>
                  <a:lnTo>
                    <a:pt x="40" y="20"/>
                  </a:lnTo>
                  <a:lnTo>
                    <a:pt x="0" y="20"/>
                  </a:lnTo>
                  <a:lnTo>
                    <a:pt x="16" y="0"/>
                  </a:lnTo>
                  <a:lnTo>
                    <a:pt x="16" y="8"/>
                  </a:lnTo>
                  <a:lnTo>
                    <a:pt x="48" y="0"/>
                  </a:lnTo>
                  <a:lnTo>
                    <a:pt x="92" y="0"/>
                  </a:lnTo>
                  <a:lnTo>
                    <a:pt x="152" y="8"/>
                  </a:lnTo>
                  <a:lnTo>
                    <a:pt x="192" y="12"/>
                  </a:lnTo>
                  <a:lnTo>
                    <a:pt x="228" y="24"/>
                  </a:lnTo>
                  <a:lnTo>
                    <a:pt x="252" y="36"/>
                  </a:lnTo>
                  <a:lnTo>
                    <a:pt x="272" y="48"/>
                  </a:lnTo>
                  <a:lnTo>
                    <a:pt x="288" y="68"/>
                  </a:lnTo>
                  <a:lnTo>
                    <a:pt x="296" y="80"/>
                  </a:lnTo>
                  <a:lnTo>
                    <a:pt x="284" y="96"/>
                  </a:lnTo>
                  <a:lnTo>
                    <a:pt x="272" y="116"/>
                  </a:lnTo>
                  <a:lnTo>
                    <a:pt x="228" y="140"/>
                  </a:lnTo>
                  <a:lnTo>
                    <a:pt x="192" y="152"/>
                  </a:lnTo>
                  <a:lnTo>
                    <a:pt x="168" y="156"/>
                  </a:lnTo>
                  <a:lnTo>
                    <a:pt x="128" y="14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9" name="図形 68"/>
            <p:cNvSpPr>
              <a:spLocks/>
            </p:cNvSpPr>
            <p:nvPr/>
          </p:nvSpPr>
          <p:spPr bwMode="auto">
            <a:xfrm>
              <a:off x="4172" y="272"/>
              <a:ext cx="328" cy="204"/>
            </a:xfrm>
            <a:custGeom>
              <a:avLst/>
              <a:gdLst/>
              <a:ahLst/>
              <a:cxnLst>
                <a:cxn ang="0">
                  <a:pos x="160" y="180"/>
                </a:cxn>
                <a:cxn ang="0">
                  <a:pos x="188" y="176"/>
                </a:cxn>
                <a:cxn ang="0">
                  <a:pos x="224" y="164"/>
                </a:cxn>
                <a:cxn ang="0">
                  <a:pos x="260" y="140"/>
                </a:cxn>
                <a:cxn ang="0">
                  <a:pos x="272" y="120"/>
                </a:cxn>
                <a:cxn ang="0">
                  <a:pos x="284" y="104"/>
                </a:cxn>
                <a:cxn ang="0">
                  <a:pos x="280" y="92"/>
                </a:cxn>
                <a:cxn ang="0">
                  <a:pos x="260" y="68"/>
                </a:cxn>
                <a:cxn ang="0">
                  <a:pos x="244" y="56"/>
                </a:cxn>
                <a:cxn ang="0">
                  <a:pos x="220" y="44"/>
                </a:cxn>
                <a:cxn ang="0">
                  <a:pos x="184" y="32"/>
                </a:cxn>
                <a:cxn ang="0">
                  <a:pos x="136" y="24"/>
                </a:cxn>
                <a:cxn ang="0">
                  <a:pos x="80" y="24"/>
                </a:cxn>
                <a:cxn ang="0">
                  <a:pos x="36" y="20"/>
                </a:cxn>
                <a:cxn ang="0">
                  <a:pos x="0" y="24"/>
                </a:cxn>
                <a:cxn ang="0">
                  <a:pos x="12" y="0"/>
                </a:cxn>
                <a:cxn ang="0">
                  <a:pos x="56" y="0"/>
                </a:cxn>
                <a:cxn ang="0">
                  <a:pos x="104" y="0"/>
                </a:cxn>
                <a:cxn ang="0">
                  <a:pos x="116" y="0"/>
                </a:cxn>
                <a:cxn ang="0">
                  <a:pos x="164" y="12"/>
                </a:cxn>
                <a:cxn ang="0">
                  <a:pos x="164" y="4"/>
                </a:cxn>
                <a:cxn ang="0">
                  <a:pos x="152" y="4"/>
                </a:cxn>
                <a:cxn ang="0">
                  <a:pos x="188" y="12"/>
                </a:cxn>
                <a:cxn ang="0">
                  <a:pos x="232" y="24"/>
                </a:cxn>
                <a:cxn ang="0">
                  <a:pos x="272" y="36"/>
                </a:cxn>
                <a:cxn ang="0">
                  <a:pos x="316" y="68"/>
                </a:cxn>
                <a:cxn ang="0">
                  <a:pos x="328" y="80"/>
                </a:cxn>
                <a:cxn ang="0">
                  <a:pos x="328" y="96"/>
                </a:cxn>
                <a:cxn ang="0">
                  <a:pos x="328" y="120"/>
                </a:cxn>
                <a:cxn ang="0">
                  <a:pos x="324" y="132"/>
                </a:cxn>
                <a:cxn ang="0">
                  <a:pos x="316" y="144"/>
                </a:cxn>
                <a:cxn ang="0">
                  <a:pos x="280" y="168"/>
                </a:cxn>
                <a:cxn ang="0">
                  <a:pos x="176" y="204"/>
                </a:cxn>
                <a:cxn ang="0">
                  <a:pos x="160" y="180"/>
                </a:cxn>
              </a:cxnLst>
              <a:rect l="0" t="0" r="0" b="0"/>
              <a:pathLst>
                <a:path w="328" h="204">
                  <a:moveTo>
                    <a:pt x="160" y="180"/>
                  </a:moveTo>
                  <a:lnTo>
                    <a:pt x="188" y="176"/>
                  </a:lnTo>
                  <a:lnTo>
                    <a:pt x="224" y="164"/>
                  </a:lnTo>
                  <a:lnTo>
                    <a:pt x="260" y="140"/>
                  </a:lnTo>
                  <a:lnTo>
                    <a:pt x="272" y="120"/>
                  </a:lnTo>
                  <a:lnTo>
                    <a:pt x="284" y="104"/>
                  </a:lnTo>
                  <a:lnTo>
                    <a:pt x="280" y="92"/>
                  </a:lnTo>
                  <a:lnTo>
                    <a:pt x="260" y="68"/>
                  </a:lnTo>
                  <a:lnTo>
                    <a:pt x="244" y="56"/>
                  </a:lnTo>
                  <a:lnTo>
                    <a:pt x="220" y="44"/>
                  </a:lnTo>
                  <a:lnTo>
                    <a:pt x="184" y="32"/>
                  </a:lnTo>
                  <a:lnTo>
                    <a:pt x="136" y="24"/>
                  </a:lnTo>
                  <a:lnTo>
                    <a:pt x="80" y="24"/>
                  </a:lnTo>
                  <a:lnTo>
                    <a:pt x="36" y="20"/>
                  </a:lnTo>
                  <a:lnTo>
                    <a:pt x="0" y="24"/>
                  </a:lnTo>
                  <a:lnTo>
                    <a:pt x="12" y="0"/>
                  </a:lnTo>
                  <a:lnTo>
                    <a:pt x="56" y="0"/>
                  </a:lnTo>
                  <a:lnTo>
                    <a:pt x="104" y="0"/>
                  </a:lnTo>
                  <a:lnTo>
                    <a:pt x="116" y="0"/>
                  </a:lnTo>
                  <a:lnTo>
                    <a:pt x="164" y="12"/>
                  </a:lnTo>
                  <a:lnTo>
                    <a:pt x="164" y="4"/>
                  </a:lnTo>
                  <a:lnTo>
                    <a:pt x="152" y="4"/>
                  </a:lnTo>
                  <a:lnTo>
                    <a:pt x="188" y="12"/>
                  </a:lnTo>
                  <a:lnTo>
                    <a:pt x="232" y="24"/>
                  </a:lnTo>
                  <a:lnTo>
                    <a:pt x="272" y="36"/>
                  </a:lnTo>
                  <a:lnTo>
                    <a:pt x="316" y="68"/>
                  </a:lnTo>
                  <a:lnTo>
                    <a:pt x="328" y="80"/>
                  </a:lnTo>
                  <a:lnTo>
                    <a:pt x="328" y="96"/>
                  </a:lnTo>
                  <a:lnTo>
                    <a:pt x="328" y="120"/>
                  </a:lnTo>
                  <a:lnTo>
                    <a:pt x="324" y="132"/>
                  </a:lnTo>
                  <a:lnTo>
                    <a:pt x="316" y="144"/>
                  </a:lnTo>
                  <a:lnTo>
                    <a:pt x="280" y="168"/>
                  </a:lnTo>
                  <a:lnTo>
                    <a:pt x="176" y="204"/>
                  </a:lnTo>
                  <a:lnTo>
                    <a:pt x="160" y="1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0" name="図形 69"/>
            <p:cNvSpPr>
              <a:spLocks/>
            </p:cNvSpPr>
            <p:nvPr/>
          </p:nvSpPr>
          <p:spPr bwMode="auto">
            <a:xfrm>
              <a:off x="4344" y="284"/>
              <a:ext cx="320" cy="224"/>
            </a:xfrm>
            <a:custGeom>
              <a:avLst/>
              <a:gdLst/>
              <a:ahLst/>
              <a:cxnLst>
                <a:cxn ang="0">
                  <a:pos x="4" y="216"/>
                </a:cxn>
                <a:cxn ang="0">
                  <a:pos x="84" y="204"/>
                </a:cxn>
                <a:cxn ang="0">
                  <a:pos x="144" y="188"/>
                </a:cxn>
                <a:cxn ang="0">
                  <a:pos x="212" y="164"/>
                </a:cxn>
                <a:cxn ang="0">
                  <a:pos x="240" y="144"/>
                </a:cxn>
                <a:cxn ang="0">
                  <a:pos x="260" y="116"/>
                </a:cxn>
                <a:cxn ang="0">
                  <a:pos x="260" y="96"/>
                </a:cxn>
                <a:cxn ang="0">
                  <a:pos x="260" y="80"/>
                </a:cxn>
                <a:cxn ang="0">
                  <a:pos x="248" y="68"/>
                </a:cxn>
                <a:cxn ang="0">
                  <a:pos x="224" y="44"/>
                </a:cxn>
                <a:cxn ang="0">
                  <a:pos x="192" y="24"/>
                </a:cxn>
                <a:cxn ang="0">
                  <a:pos x="156" y="12"/>
                </a:cxn>
                <a:cxn ang="0">
                  <a:pos x="128" y="8"/>
                </a:cxn>
                <a:cxn ang="0">
                  <a:pos x="164" y="0"/>
                </a:cxn>
                <a:cxn ang="0">
                  <a:pos x="212" y="8"/>
                </a:cxn>
                <a:cxn ang="0">
                  <a:pos x="260" y="20"/>
                </a:cxn>
                <a:cxn ang="0">
                  <a:pos x="284" y="32"/>
                </a:cxn>
                <a:cxn ang="0">
                  <a:pos x="300" y="48"/>
                </a:cxn>
                <a:cxn ang="0">
                  <a:pos x="312" y="60"/>
                </a:cxn>
                <a:cxn ang="0">
                  <a:pos x="320" y="72"/>
                </a:cxn>
                <a:cxn ang="0">
                  <a:pos x="320" y="96"/>
                </a:cxn>
                <a:cxn ang="0">
                  <a:pos x="312" y="116"/>
                </a:cxn>
                <a:cxn ang="0">
                  <a:pos x="296" y="132"/>
                </a:cxn>
                <a:cxn ang="0">
                  <a:pos x="272" y="152"/>
                </a:cxn>
                <a:cxn ang="0">
                  <a:pos x="240" y="168"/>
                </a:cxn>
                <a:cxn ang="0">
                  <a:pos x="228" y="176"/>
                </a:cxn>
                <a:cxn ang="0">
                  <a:pos x="180" y="192"/>
                </a:cxn>
                <a:cxn ang="0">
                  <a:pos x="100" y="212"/>
                </a:cxn>
                <a:cxn ang="0">
                  <a:pos x="0" y="224"/>
                </a:cxn>
                <a:cxn ang="0">
                  <a:pos x="4" y="216"/>
                </a:cxn>
              </a:cxnLst>
              <a:rect l="0" t="0" r="0" b="0"/>
              <a:pathLst>
                <a:path w="320" h="224">
                  <a:moveTo>
                    <a:pt x="4" y="216"/>
                  </a:moveTo>
                  <a:lnTo>
                    <a:pt x="84" y="204"/>
                  </a:lnTo>
                  <a:lnTo>
                    <a:pt x="144" y="188"/>
                  </a:lnTo>
                  <a:lnTo>
                    <a:pt x="212" y="164"/>
                  </a:lnTo>
                  <a:lnTo>
                    <a:pt x="240" y="144"/>
                  </a:lnTo>
                  <a:lnTo>
                    <a:pt x="260" y="116"/>
                  </a:lnTo>
                  <a:lnTo>
                    <a:pt x="260" y="96"/>
                  </a:lnTo>
                  <a:lnTo>
                    <a:pt x="260" y="80"/>
                  </a:lnTo>
                  <a:lnTo>
                    <a:pt x="248" y="68"/>
                  </a:lnTo>
                  <a:lnTo>
                    <a:pt x="224" y="44"/>
                  </a:lnTo>
                  <a:lnTo>
                    <a:pt x="192" y="24"/>
                  </a:lnTo>
                  <a:lnTo>
                    <a:pt x="156" y="12"/>
                  </a:lnTo>
                  <a:lnTo>
                    <a:pt x="128" y="8"/>
                  </a:lnTo>
                  <a:lnTo>
                    <a:pt x="164" y="0"/>
                  </a:lnTo>
                  <a:lnTo>
                    <a:pt x="212" y="8"/>
                  </a:lnTo>
                  <a:lnTo>
                    <a:pt x="260" y="20"/>
                  </a:lnTo>
                  <a:lnTo>
                    <a:pt x="284" y="32"/>
                  </a:lnTo>
                  <a:lnTo>
                    <a:pt x="300" y="48"/>
                  </a:lnTo>
                  <a:lnTo>
                    <a:pt x="312" y="60"/>
                  </a:lnTo>
                  <a:lnTo>
                    <a:pt x="320" y="72"/>
                  </a:lnTo>
                  <a:lnTo>
                    <a:pt x="320" y="96"/>
                  </a:lnTo>
                  <a:lnTo>
                    <a:pt x="312" y="116"/>
                  </a:lnTo>
                  <a:lnTo>
                    <a:pt x="296" y="132"/>
                  </a:lnTo>
                  <a:lnTo>
                    <a:pt x="272" y="152"/>
                  </a:lnTo>
                  <a:lnTo>
                    <a:pt x="240" y="168"/>
                  </a:lnTo>
                  <a:lnTo>
                    <a:pt x="228" y="176"/>
                  </a:lnTo>
                  <a:lnTo>
                    <a:pt x="180" y="192"/>
                  </a:lnTo>
                  <a:lnTo>
                    <a:pt x="100" y="212"/>
                  </a:lnTo>
                  <a:lnTo>
                    <a:pt x="0" y="224"/>
                  </a:lnTo>
                  <a:lnTo>
                    <a:pt x="4" y="2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1" name="図形 70"/>
            <p:cNvSpPr>
              <a:spLocks/>
            </p:cNvSpPr>
            <p:nvPr/>
          </p:nvSpPr>
          <p:spPr bwMode="auto">
            <a:xfrm>
              <a:off x="4288" y="296"/>
              <a:ext cx="528" cy="260"/>
            </a:xfrm>
            <a:custGeom>
              <a:avLst/>
              <a:gdLst/>
              <a:ahLst/>
              <a:cxnLst>
                <a:cxn ang="0">
                  <a:pos x="36" y="224"/>
                </a:cxn>
                <a:cxn ang="0">
                  <a:pos x="56" y="212"/>
                </a:cxn>
                <a:cxn ang="0">
                  <a:pos x="156" y="204"/>
                </a:cxn>
                <a:cxn ang="0">
                  <a:pos x="236" y="188"/>
                </a:cxn>
                <a:cxn ang="0">
                  <a:pos x="284" y="168"/>
                </a:cxn>
                <a:cxn ang="0">
                  <a:pos x="304" y="156"/>
                </a:cxn>
                <a:cxn ang="0">
                  <a:pos x="332" y="140"/>
                </a:cxn>
                <a:cxn ang="0">
                  <a:pos x="356" y="120"/>
                </a:cxn>
                <a:cxn ang="0">
                  <a:pos x="376" y="104"/>
                </a:cxn>
                <a:cxn ang="0">
                  <a:pos x="380" y="84"/>
                </a:cxn>
                <a:cxn ang="0">
                  <a:pos x="376" y="60"/>
                </a:cxn>
                <a:cxn ang="0">
                  <a:pos x="368" y="48"/>
                </a:cxn>
                <a:cxn ang="0">
                  <a:pos x="356" y="32"/>
                </a:cxn>
                <a:cxn ang="0">
                  <a:pos x="340" y="12"/>
                </a:cxn>
                <a:cxn ang="0">
                  <a:pos x="308" y="0"/>
                </a:cxn>
                <a:cxn ang="0">
                  <a:pos x="352" y="0"/>
                </a:cxn>
                <a:cxn ang="0">
                  <a:pos x="388" y="8"/>
                </a:cxn>
                <a:cxn ang="0">
                  <a:pos x="436" y="12"/>
                </a:cxn>
                <a:cxn ang="0">
                  <a:pos x="472" y="24"/>
                </a:cxn>
                <a:cxn ang="0">
                  <a:pos x="504" y="44"/>
                </a:cxn>
                <a:cxn ang="0">
                  <a:pos x="520" y="56"/>
                </a:cxn>
                <a:cxn ang="0">
                  <a:pos x="528" y="72"/>
                </a:cxn>
                <a:cxn ang="0">
                  <a:pos x="520" y="96"/>
                </a:cxn>
                <a:cxn ang="0">
                  <a:pos x="508" y="116"/>
                </a:cxn>
                <a:cxn ang="0">
                  <a:pos x="492" y="132"/>
                </a:cxn>
                <a:cxn ang="0">
                  <a:pos x="460" y="152"/>
                </a:cxn>
                <a:cxn ang="0">
                  <a:pos x="416" y="168"/>
                </a:cxn>
                <a:cxn ang="0">
                  <a:pos x="316" y="200"/>
                </a:cxn>
                <a:cxn ang="0">
                  <a:pos x="188" y="228"/>
                </a:cxn>
                <a:cxn ang="0">
                  <a:pos x="132" y="240"/>
                </a:cxn>
                <a:cxn ang="0">
                  <a:pos x="132" y="236"/>
                </a:cxn>
                <a:cxn ang="0">
                  <a:pos x="108" y="240"/>
                </a:cxn>
                <a:cxn ang="0">
                  <a:pos x="56" y="248"/>
                </a:cxn>
                <a:cxn ang="0">
                  <a:pos x="20" y="252"/>
                </a:cxn>
                <a:cxn ang="0">
                  <a:pos x="0" y="260"/>
                </a:cxn>
                <a:cxn ang="0">
                  <a:pos x="12" y="248"/>
                </a:cxn>
                <a:cxn ang="0">
                  <a:pos x="24" y="236"/>
                </a:cxn>
                <a:cxn ang="0">
                  <a:pos x="36" y="224"/>
                </a:cxn>
              </a:cxnLst>
              <a:rect l="0" t="0" r="0" b="0"/>
              <a:pathLst>
                <a:path w="528" h="260">
                  <a:moveTo>
                    <a:pt x="36" y="224"/>
                  </a:moveTo>
                  <a:lnTo>
                    <a:pt x="56" y="212"/>
                  </a:lnTo>
                  <a:lnTo>
                    <a:pt x="156" y="204"/>
                  </a:lnTo>
                  <a:lnTo>
                    <a:pt x="236" y="188"/>
                  </a:lnTo>
                  <a:lnTo>
                    <a:pt x="284" y="168"/>
                  </a:lnTo>
                  <a:lnTo>
                    <a:pt x="304" y="156"/>
                  </a:lnTo>
                  <a:lnTo>
                    <a:pt x="332" y="140"/>
                  </a:lnTo>
                  <a:lnTo>
                    <a:pt x="356" y="120"/>
                  </a:lnTo>
                  <a:lnTo>
                    <a:pt x="376" y="104"/>
                  </a:lnTo>
                  <a:lnTo>
                    <a:pt x="380" y="84"/>
                  </a:lnTo>
                  <a:lnTo>
                    <a:pt x="376" y="60"/>
                  </a:lnTo>
                  <a:lnTo>
                    <a:pt x="368" y="48"/>
                  </a:lnTo>
                  <a:lnTo>
                    <a:pt x="356" y="32"/>
                  </a:lnTo>
                  <a:lnTo>
                    <a:pt x="340" y="12"/>
                  </a:lnTo>
                  <a:lnTo>
                    <a:pt x="308" y="0"/>
                  </a:lnTo>
                  <a:lnTo>
                    <a:pt x="352" y="0"/>
                  </a:lnTo>
                  <a:lnTo>
                    <a:pt x="388" y="8"/>
                  </a:lnTo>
                  <a:lnTo>
                    <a:pt x="436" y="12"/>
                  </a:lnTo>
                  <a:lnTo>
                    <a:pt x="472" y="24"/>
                  </a:lnTo>
                  <a:lnTo>
                    <a:pt x="504" y="44"/>
                  </a:lnTo>
                  <a:lnTo>
                    <a:pt x="520" y="56"/>
                  </a:lnTo>
                  <a:lnTo>
                    <a:pt x="528" y="72"/>
                  </a:lnTo>
                  <a:lnTo>
                    <a:pt x="520" y="96"/>
                  </a:lnTo>
                  <a:lnTo>
                    <a:pt x="508" y="116"/>
                  </a:lnTo>
                  <a:lnTo>
                    <a:pt x="492" y="132"/>
                  </a:lnTo>
                  <a:lnTo>
                    <a:pt x="460" y="152"/>
                  </a:lnTo>
                  <a:lnTo>
                    <a:pt x="416" y="168"/>
                  </a:lnTo>
                  <a:lnTo>
                    <a:pt x="316" y="200"/>
                  </a:lnTo>
                  <a:lnTo>
                    <a:pt x="188" y="228"/>
                  </a:lnTo>
                  <a:lnTo>
                    <a:pt x="132" y="240"/>
                  </a:lnTo>
                  <a:lnTo>
                    <a:pt x="132" y="236"/>
                  </a:lnTo>
                  <a:lnTo>
                    <a:pt x="108" y="240"/>
                  </a:lnTo>
                  <a:lnTo>
                    <a:pt x="56" y="248"/>
                  </a:lnTo>
                  <a:lnTo>
                    <a:pt x="20" y="252"/>
                  </a:lnTo>
                  <a:lnTo>
                    <a:pt x="0" y="260"/>
                  </a:lnTo>
                  <a:lnTo>
                    <a:pt x="12" y="248"/>
                  </a:lnTo>
                  <a:lnTo>
                    <a:pt x="24" y="236"/>
                  </a:lnTo>
                  <a:lnTo>
                    <a:pt x="36" y="2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2" name="図形 71"/>
            <p:cNvSpPr>
              <a:spLocks/>
            </p:cNvSpPr>
            <p:nvPr/>
          </p:nvSpPr>
          <p:spPr bwMode="auto">
            <a:xfrm>
              <a:off x="4288" y="544"/>
              <a:ext cx="104" cy="56"/>
            </a:xfrm>
            <a:custGeom>
              <a:avLst/>
              <a:gdLst/>
              <a:ahLst/>
              <a:cxnLst>
                <a:cxn ang="0">
                  <a:pos x="0" y="32"/>
                </a:cxn>
                <a:cxn ang="0">
                  <a:pos x="0" y="20"/>
                </a:cxn>
                <a:cxn ang="0">
                  <a:pos x="12" y="12"/>
                </a:cxn>
                <a:cxn ang="0">
                  <a:pos x="56" y="4"/>
                </a:cxn>
                <a:cxn ang="0">
                  <a:pos x="104" y="0"/>
                </a:cxn>
                <a:cxn ang="0">
                  <a:pos x="60" y="20"/>
                </a:cxn>
                <a:cxn ang="0">
                  <a:pos x="36" y="36"/>
                </a:cxn>
                <a:cxn ang="0">
                  <a:pos x="12" y="56"/>
                </a:cxn>
                <a:cxn ang="0">
                  <a:pos x="8" y="44"/>
                </a:cxn>
                <a:cxn ang="0">
                  <a:pos x="0" y="32"/>
                </a:cxn>
              </a:cxnLst>
              <a:rect l="0" t="0" r="0" b="0"/>
              <a:pathLst>
                <a:path w="104" h="56">
                  <a:moveTo>
                    <a:pt x="0" y="32"/>
                  </a:moveTo>
                  <a:lnTo>
                    <a:pt x="0" y="20"/>
                  </a:lnTo>
                  <a:lnTo>
                    <a:pt x="12" y="12"/>
                  </a:lnTo>
                  <a:lnTo>
                    <a:pt x="56" y="4"/>
                  </a:lnTo>
                  <a:lnTo>
                    <a:pt x="104" y="0"/>
                  </a:lnTo>
                  <a:lnTo>
                    <a:pt x="60" y="20"/>
                  </a:lnTo>
                  <a:lnTo>
                    <a:pt x="36" y="36"/>
                  </a:lnTo>
                  <a:lnTo>
                    <a:pt x="12" y="56"/>
                  </a:lnTo>
                  <a:lnTo>
                    <a:pt x="8" y="44"/>
                  </a:lnTo>
                  <a:lnTo>
                    <a:pt x="0" y="3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3" name="図形 72"/>
            <p:cNvSpPr>
              <a:spLocks/>
            </p:cNvSpPr>
            <p:nvPr/>
          </p:nvSpPr>
          <p:spPr bwMode="auto">
            <a:xfrm>
              <a:off x="4300" y="276"/>
              <a:ext cx="580" cy="360"/>
            </a:xfrm>
            <a:custGeom>
              <a:avLst/>
              <a:gdLst/>
              <a:ahLst/>
              <a:cxnLst>
                <a:cxn ang="0">
                  <a:pos x="20" y="340"/>
                </a:cxn>
                <a:cxn ang="0">
                  <a:pos x="0" y="328"/>
                </a:cxn>
                <a:cxn ang="0">
                  <a:pos x="12" y="316"/>
                </a:cxn>
                <a:cxn ang="0">
                  <a:pos x="44" y="292"/>
                </a:cxn>
                <a:cxn ang="0">
                  <a:pos x="96" y="272"/>
                </a:cxn>
                <a:cxn ang="0">
                  <a:pos x="176" y="256"/>
                </a:cxn>
                <a:cxn ang="0">
                  <a:pos x="308" y="224"/>
                </a:cxn>
                <a:cxn ang="0">
                  <a:pos x="404" y="196"/>
                </a:cxn>
                <a:cxn ang="0">
                  <a:pos x="448" y="176"/>
                </a:cxn>
                <a:cxn ang="0">
                  <a:pos x="480" y="152"/>
                </a:cxn>
                <a:cxn ang="0">
                  <a:pos x="504" y="136"/>
                </a:cxn>
                <a:cxn ang="0">
                  <a:pos x="516" y="116"/>
                </a:cxn>
                <a:cxn ang="0">
                  <a:pos x="520" y="92"/>
                </a:cxn>
                <a:cxn ang="0">
                  <a:pos x="508" y="76"/>
                </a:cxn>
                <a:cxn ang="0">
                  <a:pos x="492" y="56"/>
                </a:cxn>
                <a:cxn ang="0">
                  <a:pos x="460" y="44"/>
                </a:cxn>
                <a:cxn ang="0">
                  <a:pos x="424" y="32"/>
                </a:cxn>
                <a:cxn ang="0">
                  <a:pos x="376" y="20"/>
                </a:cxn>
                <a:cxn ang="0">
                  <a:pos x="332" y="16"/>
                </a:cxn>
                <a:cxn ang="0">
                  <a:pos x="292" y="20"/>
                </a:cxn>
                <a:cxn ang="0">
                  <a:pos x="224" y="8"/>
                </a:cxn>
                <a:cxn ang="0">
                  <a:pos x="284" y="0"/>
                </a:cxn>
                <a:cxn ang="0">
                  <a:pos x="376" y="0"/>
                </a:cxn>
                <a:cxn ang="0">
                  <a:pos x="424" y="8"/>
                </a:cxn>
                <a:cxn ang="0">
                  <a:pos x="472" y="20"/>
                </a:cxn>
                <a:cxn ang="0">
                  <a:pos x="520" y="40"/>
                </a:cxn>
                <a:cxn ang="0">
                  <a:pos x="556" y="56"/>
                </a:cxn>
                <a:cxn ang="0">
                  <a:pos x="568" y="80"/>
                </a:cxn>
                <a:cxn ang="0">
                  <a:pos x="580" y="100"/>
                </a:cxn>
                <a:cxn ang="0">
                  <a:pos x="580" y="124"/>
                </a:cxn>
                <a:cxn ang="0">
                  <a:pos x="568" y="152"/>
                </a:cxn>
                <a:cxn ang="0">
                  <a:pos x="552" y="176"/>
                </a:cxn>
                <a:cxn ang="0">
                  <a:pos x="508" y="196"/>
                </a:cxn>
                <a:cxn ang="0">
                  <a:pos x="448" y="212"/>
                </a:cxn>
                <a:cxn ang="0">
                  <a:pos x="368" y="236"/>
                </a:cxn>
                <a:cxn ang="0">
                  <a:pos x="292" y="248"/>
                </a:cxn>
                <a:cxn ang="0">
                  <a:pos x="220" y="256"/>
                </a:cxn>
                <a:cxn ang="0">
                  <a:pos x="152" y="268"/>
                </a:cxn>
                <a:cxn ang="0">
                  <a:pos x="96" y="288"/>
                </a:cxn>
                <a:cxn ang="0">
                  <a:pos x="80" y="300"/>
                </a:cxn>
                <a:cxn ang="0">
                  <a:pos x="60" y="316"/>
                </a:cxn>
                <a:cxn ang="0">
                  <a:pos x="56" y="336"/>
                </a:cxn>
                <a:cxn ang="0">
                  <a:pos x="56" y="360"/>
                </a:cxn>
                <a:cxn ang="0">
                  <a:pos x="20" y="340"/>
                </a:cxn>
              </a:cxnLst>
              <a:rect l="0" t="0" r="0" b="0"/>
              <a:pathLst>
                <a:path w="580" h="360">
                  <a:moveTo>
                    <a:pt x="20" y="340"/>
                  </a:moveTo>
                  <a:lnTo>
                    <a:pt x="0" y="328"/>
                  </a:lnTo>
                  <a:lnTo>
                    <a:pt x="12" y="316"/>
                  </a:lnTo>
                  <a:lnTo>
                    <a:pt x="44" y="292"/>
                  </a:lnTo>
                  <a:lnTo>
                    <a:pt x="96" y="272"/>
                  </a:lnTo>
                  <a:lnTo>
                    <a:pt x="176" y="256"/>
                  </a:lnTo>
                  <a:lnTo>
                    <a:pt x="308" y="224"/>
                  </a:lnTo>
                  <a:lnTo>
                    <a:pt x="404" y="196"/>
                  </a:lnTo>
                  <a:lnTo>
                    <a:pt x="448" y="176"/>
                  </a:lnTo>
                  <a:lnTo>
                    <a:pt x="480" y="152"/>
                  </a:lnTo>
                  <a:lnTo>
                    <a:pt x="504" y="136"/>
                  </a:lnTo>
                  <a:lnTo>
                    <a:pt x="516" y="116"/>
                  </a:lnTo>
                  <a:lnTo>
                    <a:pt x="520" y="92"/>
                  </a:lnTo>
                  <a:lnTo>
                    <a:pt x="508" y="76"/>
                  </a:lnTo>
                  <a:lnTo>
                    <a:pt x="492" y="56"/>
                  </a:lnTo>
                  <a:lnTo>
                    <a:pt x="460" y="44"/>
                  </a:lnTo>
                  <a:lnTo>
                    <a:pt x="424" y="32"/>
                  </a:lnTo>
                  <a:lnTo>
                    <a:pt x="376" y="20"/>
                  </a:lnTo>
                  <a:lnTo>
                    <a:pt x="332" y="16"/>
                  </a:lnTo>
                  <a:lnTo>
                    <a:pt x="292" y="20"/>
                  </a:lnTo>
                  <a:lnTo>
                    <a:pt x="224" y="8"/>
                  </a:lnTo>
                  <a:lnTo>
                    <a:pt x="284" y="0"/>
                  </a:lnTo>
                  <a:lnTo>
                    <a:pt x="376" y="0"/>
                  </a:lnTo>
                  <a:lnTo>
                    <a:pt x="424" y="8"/>
                  </a:lnTo>
                  <a:lnTo>
                    <a:pt x="472" y="20"/>
                  </a:lnTo>
                  <a:lnTo>
                    <a:pt x="520" y="40"/>
                  </a:lnTo>
                  <a:lnTo>
                    <a:pt x="556" y="56"/>
                  </a:lnTo>
                  <a:lnTo>
                    <a:pt x="568" y="80"/>
                  </a:lnTo>
                  <a:lnTo>
                    <a:pt x="580" y="100"/>
                  </a:lnTo>
                  <a:lnTo>
                    <a:pt x="580" y="124"/>
                  </a:lnTo>
                  <a:lnTo>
                    <a:pt x="568" y="152"/>
                  </a:lnTo>
                  <a:lnTo>
                    <a:pt x="552" y="176"/>
                  </a:lnTo>
                  <a:lnTo>
                    <a:pt x="508" y="196"/>
                  </a:lnTo>
                  <a:lnTo>
                    <a:pt x="448" y="212"/>
                  </a:lnTo>
                  <a:lnTo>
                    <a:pt x="368" y="236"/>
                  </a:lnTo>
                  <a:lnTo>
                    <a:pt x="292" y="248"/>
                  </a:lnTo>
                  <a:lnTo>
                    <a:pt x="220" y="256"/>
                  </a:lnTo>
                  <a:lnTo>
                    <a:pt x="152" y="268"/>
                  </a:lnTo>
                  <a:lnTo>
                    <a:pt x="96" y="288"/>
                  </a:lnTo>
                  <a:lnTo>
                    <a:pt x="80" y="300"/>
                  </a:lnTo>
                  <a:lnTo>
                    <a:pt x="60" y="316"/>
                  </a:lnTo>
                  <a:lnTo>
                    <a:pt x="56" y="336"/>
                  </a:lnTo>
                  <a:lnTo>
                    <a:pt x="56" y="360"/>
                  </a:lnTo>
                  <a:lnTo>
                    <a:pt x="20" y="34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4" name="図形 73"/>
            <p:cNvSpPr>
              <a:spLocks/>
            </p:cNvSpPr>
            <p:nvPr/>
          </p:nvSpPr>
          <p:spPr bwMode="auto">
            <a:xfrm>
              <a:off x="4360" y="292"/>
              <a:ext cx="612" cy="360"/>
            </a:xfrm>
            <a:custGeom>
              <a:avLst/>
              <a:gdLst/>
              <a:ahLst/>
              <a:cxnLst>
                <a:cxn ang="0">
                  <a:pos x="0" y="344"/>
                </a:cxn>
                <a:cxn ang="0">
                  <a:pos x="0" y="320"/>
                </a:cxn>
                <a:cxn ang="0">
                  <a:pos x="8" y="300"/>
                </a:cxn>
                <a:cxn ang="0">
                  <a:pos x="20" y="288"/>
                </a:cxn>
                <a:cxn ang="0">
                  <a:pos x="44" y="276"/>
                </a:cxn>
                <a:cxn ang="0">
                  <a:pos x="92" y="256"/>
                </a:cxn>
                <a:cxn ang="0">
                  <a:pos x="160" y="244"/>
                </a:cxn>
                <a:cxn ang="0">
                  <a:pos x="232" y="240"/>
                </a:cxn>
                <a:cxn ang="0">
                  <a:pos x="308" y="220"/>
                </a:cxn>
                <a:cxn ang="0">
                  <a:pos x="396" y="204"/>
                </a:cxn>
                <a:cxn ang="0">
                  <a:pos x="448" y="184"/>
                </a:cxn>
                <a:cxn ang="0">
                  <a:pos x="492" y="160"/>
                </a:cxn>
                <a:cxn ang="0">
                  <a:pos x="516" y="136"/>
                </a:cxn>
                <a:cxn ang="0">
                  <a:pos x="528" y="112"/>
                </a:cxn>
                <a:cxn ang="0">
                  <a:pos x="528" y="84"/>
                </a:cxn>
                <a:cxn ang="0">
                  <a:pos x="516" y="60"/>
                </a:cxn>
                <a:cxn ang="0">
                  <a:pos x="496" y="40"/>
                </a:cxn>
                <a:cxn ang="0">
                  <a:pos x="460" y="16"/>
                </a:cxn>
                <a:cxn ang="0">
                  <a:pos x="412" y="0"/>
                </a:cxn>
                <a:cxn ang="0">
                  <a:pos x="484" y="4"/>
                </a:cxn>
                <a:cxn ang="0">
                  <a:pos x="528" y="12"/>
                </a:cxn>
                <a:cxn ang="0">
                  <a:pos x="564" y="28"/>
                </a:cxn>
                <a:cxn ang="0">
                  <a:pos x="600" y="48"/>
                </a:cxn>
                <a:cxn ang="0">
                  <a:pos x="612" y="60"/>
                </a:cxn>
                <a:cxn ang="0">
                  <a:pos x="612" y="72"/>
                </a:cxn>
                <a:cxn ang="0">
                  <a:pos x="612" y="84"/>
                </a:cxn>
                <a:cxn ang="0">
                  <a:pos x="604" y="100"/>
                </a:cxn>
                <a:cxn ang="0">
                  <a:pos x="580" y="124"/>
                </a:cxn>
                <a:cxn ang="0">
                  <a:pos x="544" y="148"/>
                </a:cxn>
                <a:cxn ang="0">
                  <a:pos x="508" y="168"/>
                </a:cxn>
                <a:cxn ang="0">
                  <a:pos x="460" y="184"/>
                </a:cxn>
                <a:cxn ang="0">
                  <a:pos x="352" y="220"/>
                </a:cxn>
                <a:cxn ang="0">
                  <a:pos x="212" y="252"/>
                </a:cxn>
                <a:cxn ang="0">
                  <a:pos x="124" y="272"/>
                </a:cxn>
                <a:cxn ang="0">
                  <a:pos x="68" y="288"/>
                </a:cxn>
                <a:cxn ang="0">
                  <a:pos x="44" y="308"/>
                </a:cxn>
                <a:cxn ang="0">
                  <a:pos x="36" y="312"/>
                </a:cxn>
                <a:cxn ang="0">
                  <a:pos x="32" y="320"/>
                </a:cxn>
                <a:cxn ang="0">
                  <a:pos x="32" y="332"/>
                </a:cxn>
                <a:cxn ang="0">
                  <a:pos x="36" y="348"/>
                </a:cxn>
                <a:cxn ang="0">
                  <a:pos x="48" y="360"/>
                </a:cxn>
                <a:cxn ang="0">
                  <a:pos x="0" y="344"/>
                </a:cxn>
              </a:cxnLst>
              <a:rect l="0" t="0" r="0" b="0"/>
              <a:pathLst>
                <a:path w="612" h="360">
                  <a:moveTo>
                    <a:pt x="0" y="344"/>
                  </a:moveTo>
                  <a:lnTo>
                    <a:pt x="0" y="320"/>
                  </a:lnTo>
                  <a:lnTo>
                    <a:pt x="8" y="300"/>
                  </a:lnTo>
                  <a:lnTo>
                    <a:pt x="20" y="288"/>
                  </a:lnTo>
                  <a:lnTo>
                    <a:pt x="44" y="276"/>
                  </a:lnTo>
                  <a:lnTo>
                    <a:pt x="92" y="256"/>
                  </a:lnTo>
                  <a:lnTo>
                    <a:pt x="160" y="244"/>
                  </a:lnTo>
                  <a:lnTo>
                    <a:pt x="232" y="240"/>
                  </a:lnTo>
                  <a:lnTo>
                    <a:pt x="308" y="220"/>
                  </a:lnTo>
                  <a:lnTo>
                    <a:pt x="396" y="204"/>
                  </a:lnTo>
                  <a:lnTo>
                    <a:pt x="448" y="184"/>
                  </a:lnTo>
                  <a:lnTo>
                    <a:pt x="492" y="160"/>
                  </a:lnTo>
                  <a:lnTo>
                    <a:pt x="516" y="136"/>
                  </a:lnTo>
                  <a:lnTo>
                    <a:pt x="528" y="112"/>
                  </a:lnTo>
                  <a:lnTo>
                    <a:pt x="528" y="84"/>
                  </a:lnTo>
                  <a:lnTo>
                    <a:pt x="516" y="60"/>
                  </a:lnTo>
                  <a:lnTo>
                    <a:pt x="496" y="40"/>
                  </a:lnTo>
                  <a:lnTo>
                    <a:pt x="460" y="16"/>
                  </a:lnTo>
                  <a:lnTo>
                    <a:pt x="412" y="0"/>
                  </a:lnTo>
                  <a:lnTo>
                    <a:pt x="484" y="4"/>
                  </a:lnTo>
                  <a:lnTo>
                    <a:pt x="528" y="12"/>
                  </a:lnTo>
                  <a:lnTo>
                    <a:pt x="564" y="28"/>
                  </a:lnTo>
                  <a:lnTo>
                    <a:pt x="600" y="48"/>
                  </a:lnTo>
                  <a:lnTo>
                    <a:pt x="612" y="60"/>
                  </a:lnTo>
                  <a:lnTo>
                    <a:pt x="612" y="72"/>
                  </a:lnTo>
                  <a:lnTo>
                    <a:pt x="612" y="84"/>
                  </a:lnTo>
                  <a:lnTo>
                    <a:pt x="604" y="100"/>
                  </a:lnTo>
                  <a:lnTo>
                    <a:pt x="580" y="124"/>
                  </a:lnTo>
                  <a:lnTo>
                    <a:pt x="544" y="148"/>
                  </a:lnTo>
                  <a:lnTo>
                    <a:pt x="508" y="168"/>
                  </a:lnTo>
                  <a:lnTo>
                    <a:pt x="460" y="184"/>
                  </a:lnTo>
                  <a:lnTo>
                    <a:pt x="352" y="220"/>
                  </a:lnTo>
                  <a:lnTo>
                    <a:pt x="212" y="252"/>
                  </a:lnTo>
                  <a:lnTo>
                    <a:pt x="124" y="272"/>
                  </a:lnTo>
                  <a:lnTo>
                    <a:pt x="68" y="288"/>
                  </a:lnTo>
                  <a:lnTo>
                    <a:pt x="44" y="308"/>
                  </a:lnTo>
                  <a:lnTo>
                    <a:pt x="36" y="312"/>
                  </a:lnTo>
                  <a:lnTo>
                    <a:pt x="32" y="320"/>
                  </a:lnTo>
                  <a:lnTo>
                    <a:pt x="32" y="332"/>
                  </a:lnTo>
                  <a:lnTo>
                    <a:pt x="36" y="348"/>
                  </a:lnTo>
                  <a:lnTo>
                    <a:pt x="48" y="360"/>
                  </a:lnTo>
                  <a:lnTo>
                    <a:pt x="0" y="34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5" name="図形 74"/>
            <p:cNvSpPr>
              <a:spLocks/>
            </p:cNvSpPr>
            <p:nvPr/>
          </p:nvSpPr>
          <p:spPr bwMode="auto">
            <a:xfrm>
              <a:off x="4392" y="296"/>
              <a:ext cx="640" cy="388"/>
            </a:xfrm>
            <a:custGeom>
              <a:avLst/>
              <a:gdLst/>
              <a:ahLst/>
              <a:cxnLst>
                <a:cxn ang="0">
                  <a:pos x="28" y="364"/>
                </a:cxn>
                <a:cxn ang="0">
                  <a:pos x="16" y="352"/>
                </a:cxn>
                <a:cxn ang="0">
                  <a:pos x="4" y="340"/>
                </a:cxn>
                <a:cxn ang="0">
                  <a:pos x="0" y="328"/>
                </a:cxn>
                <a:cxn ang="0">
                  <a:pos x="4" y="308"/>
                </a:cxn>
                <a:cxn ang="0">
                  <a:pos x="12" y="304"/>
                </a:cxn>
                <a:cxn ang="0">
                  <a:pos x="40" y="292"/>
                </a:cxn>
                <a:cxn ang="0">
                  <a:pos x="92" y="272"/>
                </a:cxn>
                <a:cxn ang="0">
                  <a:pos x="180" y="252"/>
                </a:cxn>
                <a:cxn ang="0">
                  <a:pos x="320" y="216"/>
                </a:cxn>
                <a:cxn ang="0">
                  <a:pos x="428" y="188"/>
                </a:cxn>
                <a:cxn ang="0">
                  <a:pos x="476" y="168"/>
                </a:cxn>
                <a:cxn ang="0">
                  <a:pos x="520" y="144"/>
                </a:cxn>
                <a:cxn ang="0">
                  <a:pos x="556" y="120"/>
                </a:cxn>
                <a:cxn ang="0">
                  <a:pos x="572" y="96"/>
                </a:cxn>
                <a:cxn ang="0">
                  <a:pos x="584" y="84"/>
                </a:cxn>
                <a:cxn ang="0">
                  <a:pos x="584" y="68"/>
                </a:cxn>
                <a:cxn ang="0">
                  <a:pos x="580" y="56"/>
                </a:cxn>
                <a:cxn ang="0">
                  <a:pos x="572" y="44"/>
                </a:cxn>
                <a:cxn ang="0">
                  <a:pos x="532" y="20"/>
                </a:cxn>
                <a:cxn ang="0">
                  <a:pos x="520" y="12"/>
                </a:cxn>
                <a:cxn ang="0">
                  <a:pos x="476" y="0"/>
                </a:cxn>
                <a:cxn ang="0">
                  <a:pos x="524" y="8"/>
                </a:cxn>
                <a:cxn ang="0">
                  <a:pos x="572" y="24"/>
                </a:cxn>
                <a:cxn ang="0">
                  <a:pos x="612" y="56"/>
                </a:cxn>
                <a:cxn ang="0">
                  <a:pos x="628" y="72"/>
                </a:cxn>
                <a:cxn ang="0">
                  <a:pos x="640" y="92"/>
                </a:cxn>
                <a:cxn ang="0">
                  <a:pos x="640" y="96"/>
                </a:cxn>
                <a:cxn ang="0">
                  <a:pos x="636" y="116"/>
                </a:cxn>
                <a:cxn ang="0">
                  <a:pos x="616" y="132"/>
                </a:cxn>
                <a:cxn ang="0">
                  <a:pos x="572" y="156"/>
                </a:cxn>
                <a:cxn ang="0">
                  <a:pos x="532" y="176"/>
                </a:cxn>
                <a:cxn ang="0">
                  <a:pos x="488" y="188"/>
                </a:cxn>
                <a:cxn ang="0">
                  <a:pos x="448" y="200"/>
                </a:cxn>
                <a:cxn ang="0">
                  <a:pos x="416" y="204"/>
                </a:cxn>
                <a:cxn ang="0">
                  <a:pos x="352" y="228"/>
                </a:cxn>
                <a:cxn ang="0">
                  <a:pos x="276" y="248"/>
                </a:cxn>
                <a:cxn ang="0">
                  <a:pos x="216" y="260"/>
                </a:cxn>
                <a:cxn ang="0">
                  <a:pos x="188" y="272"/>
                </a:cxn>
                <a:cxn ang="0">
                  <a:pos x="140" y="292"/>
                </a:cxn>
                <a:cxn ang="0">
                  <a:pos x="128" y="304"/>
                </a:cxn>
                <a:cxn ang="0">
                  <a:pos x="120" y="320"/>
                </a:cxn>
                <a:cxn ang="0">
                  <a:pos x="116" y="340"/>
                </a:cxn>
                <a:cxn ang="0">
                  <a:pos x="116" y="356"/>
                </a:cxn>
                <a:cxn ang="0">
                  <a:pos x="128" y="388"/>
                </a:cxn>
                <a:cxn ang="0">
                  <a:pos x="28" y="364"/>
                </a:cxn>
              </a:cxnLst>
              <a:rect l="0" t="0" r="0" b="0"/>
              <a:pathLst>
                <a:path w="640" h="388">
                  <a:moveTo>
                    <a:pt x="28" y="364"/>
                  </a:moveTo>
                  <a:lnTo>
                    <a:pt x="16" y="352"/>
                  </a:lnTo>
                  <a:lnTo>
                    <a:pt x="4" y="340"/>
                  </a:lnTo>
                  <a:lnTo>
                    <a:pt x="0" y="328"/>
                  </a:lnTo>
                  <a:lnTo>
                    <a:pt x="4" y="308"/>
                  </a:lnTo>
                  <a:lnTo>
                    <a:pt x="12" y="304"/>
                  </a:lnTo>
                  <a:lnTo>
                    <a:pt x="40" y="292"/>
                  </a:lnTo>
                  <a:lnTo>
                    <a:pt x="92" y="272"/>
                  </a:lnTo>
                  <a:lnTo>
                    <a:pt x="180" y="252"/>
                  </a:lnTo>
                  <a:lnTo>
                    <a:pt x="320" y="216"/>
                  </a:lnTo>
                  <a:lnTo>
                    <a:pt x="428" y="188"/>
                  </a:lnTo>
                  <a:lnTo>
                    <a:pt x="476" y="168"/>
                  </a:lnTo>
                  <a:lnTo>
                    <a:pt x="520" y="144"/>
                  </a:lnTo>
                  <a:lnTo>
                    <a:pt x="556" y="120"/>
                  </a:lnTo>
                  <a:lnTo>
                    <a:pt x="572" y="96"/>
                  </a:lnTo>
                  <a:lnTo>
                    <a:pt x="584" y="84"/>
                  </a:lnTo>
                  <a:lnTo>
                    <a:pt x="584" y="68"/>
                  </a:lnTo>
                  <a:lnTo>
                    <a:pt x="580" y="56"/>
                  </a:lnTo>
                  <a:lnTo>
                    <a:pt x="572" y="44"/>
                  </a:lnTo>
                  <a:lnTo>
                    <a:pt x="532" y="20"/>
                  </a:lnTo>
                  <a:lnTo>
                    <a:pt x="520" y="12"/>
                  </a:lnTo>
                  <a:lnTo>
                    <a:pt x="476" y="0"/>
                  </a:lnTo>
                  <a:lnTo>
                    <a:pt x="524" y="8"/>
                  </a:lnTo>
                  <a:lnTo>
                    <a:pt x="572" y="24"/>
                  </a:lnTo>
                  <a:lnTo>
                    <a:pt x="612" y="56"/>
                  </a:lnTo>
                  <a:lnTo>
                    <a:pt x="628" y="72"/>
                  </a:lnTo>
                  <a:lnTo>
                    <a:pt x="640" y="92"/>
                  </a:lnTo>
                  <a:lnTo>
                    <a:pt x="640" y="96"/>
                  </a:lnTo>
                  <a:lnTo>
                    <a:pt x="636" y="116"/>
                  </a:lnTo>
                  <a:lnTo>
                    <a:pt x="616" y="132"/>
                  </a:lnTo>
                  <a:lnTo>
                    <a:pt x="572" y="156"/>
                  </a:lnTo>
                  <a:lnTo>
                    <a:pt x="532" y="176"/>
                  </a:lnTo>
                  <a:lnTo>
                    <a:pt x="488" y="188"/>
                  </a:lnTo>
                  <a:lnTo>
                    <a:pt x="448" y="200"/>
                  </a:lnTo>
                  <a:lnTo>
                    <a:pt x="416" y="204"/>
                  </a:lnTo>
                  <a:lnTo>
                    <a:pt x="352" y="228"/>
                  </a:lnTo>
                  <a:lnTo>
                    <a:pt x="276" y="248"/>
                  </a:lnTo>
                  <a:lnTo>
                    <a:pt x="216" y="260"/>
                  </a:lnTo>
                  <a:lnTo>
                    <a:pt x="188" y="272"/>
                  </a:lnTo>
                  <a:lnTo>
                    <a:pt x="140" y="292"/>
                  </a:lnTo>
                  <a:lnTo>
                    <a:pt x="128" y="304"/>
                  </a:lnTo>
                  <a:lnTo>
                    <a:pt x="120" y="320"/>
                  </a:lnTo>
                  <a:lnTo>
                    <a:pt x="116" y="340"/>
                  </a:lnTo>
                  <a:lnTo>
                    <a:pt x="116" y="356"/>
                  </a:lnTo>
                  <a:lnTo>
                    <a:pt x="128" y="388"/>
                  </a:lnTo>
                  <a:lnTo>
                    <a:pt x="28" y="36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6" name="図形 75"/>
            <p:cNvSpPr>
              <a:spLocks/>
            </p:cNvSpPr>
            <p:nvPr/>
          </p:nvSpPr>
          <p:spPr bwMode="auto">
            <a:xfrm>
              <a:off x="4512" y="548"/>
              <a:ext cx="140" cy="148"/>
            </a:xfrm>
            <a:custGeom>
              <a:avLst/>
              <a:gdLst/>
              <a:ahLst/>
              <a:cxnLst>
                <a:cxn ang="0">
                  <a:pos x="12" y="136"/>
                </a:cxn>
                <a:cxn ang="0">
                  <a:pos x="0" y="112"/>
                </a:cxn>
                <a:cxn ang="0">
                  <a:pos x="0" y="92"/>
                </a:cxn>
                <a:cxn ang="0">
                  <a:pos x="0" y="68"/>
                </a:cxn>
                <a:cxn ang="0">
                  <a:pos x="12" y="56"/>
                </a:cxn>
                <a:cxn ang="0">
                  <a:pos x="24" y="44"/>
                </a:cxn>
                <a:cxn ang="0">
                  <a:pos x="68" y="28"/>
                </a:cxn>
                <a:cxn ang="0">
                  <a:pos x="92" y="16"/>
                </a:cxn>
                <a:cxn ang="0">
                  <a:pos x="140" y="0"/>
                </a:cxn>
                <a:cxn ang="0">
                  <a:pos x="132" y="8"/>
                </a:cxn>
                <a:cxn ang="0">
                  <a:pos x="104" y="20"/>
                </a:cxn>
                <a:cxn ang="0">
                  <a:pos x="80" y="40"/>
                </a:cxn>
                <a:cxn ang="0">
                  <a:pos x="60" y="56"/>
                </a:cxn>
                <a:cxn ang="0">
                  <a:pos x="56" y="76"/>
                </a:cxn>
                <a:cxn ang="0">
                  <a:pos x="56" y="100"/>
                </a:cxn>
                <a:cxn ang="0">
                  <a:pos x="68" y="116"/>
                </a:cxn>
                <a:cxn ang="0">
                  <a:pos x="84" y="148"/>
                </a:cxn>
                <a:cxn ang="0">
                  <a:pos x="12" y="136"/>
                </a:cxn>
              </a:cxnLst>
              <a:rect l="0" t="0" r="0" b="0"/>
              <a:pathLst>
                <a:path w="140" h="148">
                  <a:moveTo>
                    <a:pt x="12" y="136"/>
                  </a:moveTo>
                  <a:lnTo>
                    <a:pt x="0" y="112"/>
                  </a:lnTo>
                  <a:lnTo>
                    <a:pt x="0" y="92"/>
                  </a:lnTo>
                  <a:lnTo>
                    <a:pt x="0" y="68"/>
                  </a:lnTo>
                  <a:lnTo>
                    <a:pt x="12" y="56"/>
                  </a:lnTo>
                  <a:lnTo>
                    <a:pt x="24" y="44"/>
                  </a:lnTo>
                  <a:lnTo>
                    <a:pt x="68" y="28"/>
                  </a:lnTo>
                  <a:lnTo>
                    <a:pt x="92" y="16"/>
                  </a:lnTo>
                  <a:lnTo>
                    <a:pt x="140" y="0"/>
                  </a:lnTo>
                  <a:lnTo>
                    <a:pt x="132" y="8"/>
                  </a:lnTo>
                  <a:lnTo>
                    <a:pt x="104" y="20"/>
                  </a:lnTo>
                  <a:lnTo>
                    <a:pt x="80" y="40"/>
                  </a:lnTo>
                  <a:lnTo>
                    <a:pt x="60" y="56"/>
                  </a:lnTo>
                  <a:lnTo>
                    <a:pt x="56" y="76"/>
                  </a:lnTo>
                  <a:lnTo>
                    <a:pt x="56" y="100"/>
                  </a:lnTo>
                  <a:lnTo>
                    <a:pt x="68" y="116"/>
                  </a:lnTo>
                  <a:lnTo>
                    <a:pt x="84" y="148"/>
                  </a:lnTo>
                  <a:lnTo>
                    <a:pt x="12" y="1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7" name="図形 76"/>
            <p:cNvSpPr>
              <a:spLocks/>
            </p:cNvSpPr>
            <p:nvPr/>
          </p:nvSpPr>
          <p:spPr bwMode="auto">
            <a:xfrm>
              <a:off x="4572" y="536"/>
              <a:ext cx="144" cy="164"/>
            </a:xfrm>
            <a:custGeom>
              <a:avLst/>
              <a:gdLst/>
              <a:ahLst/>
              <a:cxnLst>
                <a:cxn ang="0">
                  <a:pos x="72" y="164"/>
                </a:cxn>
                <a:cxn ang="0">
                  <a:pos x="36" y="160"/>
                </a:cxn>
                <a:cxn ang="0">
                  <a:pos x="12" y="136"/>
                </a:cxn>
                <a:cxn ang="0">
                  <a:pos x="0" y="112"/>
                </a:cxn>
                <a:cxn ang="0">
                  <a:pos x="0" y="88"/>
                </a:cxn>
                <a:cxn ang="0">
                  <a:pos x="8" y="68"/>
                </a:cxn>
                <a:cxn ang="0">
                  <a:pos x="20" y="52"/>
                </a:cxn>
                <a:cxn ang="0">
                  <a:pos x="44" y="40"/>
                </a:cxn>
                <a:cxn ang="0">
                  <a:pos x="72" y="28"/>
                </a:cxn>
                <a:cxn ang="0">
                  <a:pos x="96" y="12"/>
                </a:cxn>
                <a:cxn ang="0">
                  <a:pos x="144" y="0"/>
                </a:cxn>
                <a:cxn ang="0">
                  <a:pos x="104" y="28"/>
                </a:cxn>
                <a:cxn ang="0">
                  <a:pos x="68" y="56"/>
                </a:cxn>
                <a:cxn ang="0">
                  <a:pos x="56" y="68"/>
                </a:cxn>
                <a:cxn ang="0">
                  <a:pos x="48" y="88"/>
                </a:cxn>
                <a:cxn ang="0">
                  <a:pos x="48" y="104"/>
                </a:cxn>
                <a:cxn ang="0">
                  <a:pos x="56" y="136"/>
                </a:cxn>
                <a:cxn ang="0">
                  <a:pos x="84" y="164"/>
                </a:cxn>
                <a:cxn ang="0">
                  <a:pos x="72" y="164"/>
                </a:cxn>
              </a:cxnLst>
              <a:rect l="0" t="0" r="0" b="0"/>
              <a:pathLst>
                <a:path w="144" h="164">
                  <a:moveTo>
                    <a:pt x="72" y="164"/>
                  </a:moveTo>
                  <a:lnTo>
                    <a:pt x="36" y="160"/>
                  </a:lnTo>
                  <a:lnTo>
                    <a:pt x="12" y="136"/>
                  </a:lnTo>
                  <a:lnTo>
                    <a:pt x="0" y="112"/>
                  </a:lnTo>
                  <a:lnTo>
                    <a:pt x="0" y="88"/>
                  </a:lnTo>
                  <a:lnTo>
                    <a:pt x="8" y="68"/>
                  </a:lnTo>
                  <a:lnTo>
                    <a:pt x="20" y="52"/>
                  </a:lnTo>
                  <a:lnTo>
                    <a:pt x="44" y="40"/>
                  </a:lnTo>
                  <a:lnTo>
                    <a:pt x="72" y="28"/>
                  </a:lnTo>
                  <a:lnTo>
                    <a:pt x="96" y="12"/>
                  </a:lnTo>
                  <a:lnTo>
                    <a:pt x="144" y="0"/>
                  </a:lnTo>
                  <a:lnTo>
                    <a:pt x="104" y="28"/>
                  </a:lnTo>
                  <a:lnTo>
                    <a:pt x="68" y="56"/>
                  </a:lnTo>
                  <a:lnTo>
                    <a:pt x="56" y="68"/>
                  </a:lnTo>
                  <a:lnTo>
                    <a:pt x="48" y="88"/>
                  </a:lnTo>
                  <a:lnTo>
                    <a:pt x="48" y="104"/>
                  </a:lnTo>
                  <a:lnTo>
                    <a:pt x="56" y="136"/>
                  </a:lnTo>
                  <a:lnTo>
                    <a:pt x="84" y="164"/>
                  </a:lnTo>
                  <a:lnTo>
                    <a:pt x="72" y="16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8" name="図形 77"/>
            <p:cNvSpPr>
              <a:spLocks/>
            </p:cNvSpPr>
            <p:nvPr/>
          </p:nvSpPr>
          <p:spPr bwMode="auto">
            <a:xfrm>
              <a:off x="4620" y="500"/>
              <a:ext cx="212" cy="200"/>
            </a:xfrm>
            <a:custGeom>
              <a:avLst/>
              <a:gdLst/>
              <a:ahLst/>
              <a:cxnLst>
                <a:cxn ang="0">
                  <a:pos x="44" y="200"/>
                </a:cxn>
                <a:cxn ang="0">
                  <a:pos x="12" y="172"/>
                </a:cxn>
                <a:cxn ang="0">
                  <a:pos x="8" y="152"/>
                </a:cxn>
                <a:cxn ang="0">
                  <a:pos x="0" y="140"/>
                </a:cxn>
                <a:cxn ang="0">
                  <a:pos x="8" y="124"/>
                </a:cxn>
                <a:cxn ang="0">
                  <a:pos x="12" y="104"/>
                </a:cxn>
                <a:cxn ang="0">
                  <a:pos x="24" y="92"/>
                </a:cxn>
                <a:cxn ang="0">
                  <a:pos x="68" y="56"/>
                </a:cxn>
                <a:cxn ang="0">
                  <a:pos x="124" y="24"/>
                </a:cxn>
                <a:cxn ang="0">
                  <a:pos x="184" y="8"/>
                </a:cxn>
                <a:cxn ang="0">
                  <a:pos x="212" y="0"/>
                </a:cxn>
                <a:cxn ang="0">
                  <a:pos x="136" y="32"/>
                </a:cxn>
                <a:cxn ang="0">
                  <a:pos x="92" y="56"/>
                </a:cxn>
                <a:cxn ang="0">
                  <a:pos x="68" y="80"/>
                </a:cxn>
                <a:cxn ang="0">
                  <a:pos x="60" y="88"/>
                </a:cxn>
                <a:cxn ang="0">
                  <a:pos x="48" y="112"/>
                </a:cxn>
                <a:cxn ang="0">
                  <a:pos x="48" y="136"/>
                </a:cxn>
                <a:cxn ang="0">
                  <a:pos x="60" y="160"/>
                </a:cxn>
                <a:cxn ang="0">
                  <a:pos x="80" y="176"/>
                </a:cxn>
                <a:cxn ang="0">
                  <a:pos x="104" y="200"/>
                </a:cxn>
                <a:cxn ang="0">
                  <a:pos x="44" y="200"/>
                </a:cxn>
              </a:cxnLst>
              <a:rect l="0" t="0" r="0" b="0"/>
              <a:pathLst>
                <a:path w="212" h="200">
                  <a:moveTo>
                    <a:pt x="44" y="200"/>
                  </a:moveTo>
                  <a:lnTo>
                    <a:pt x="12" y="172"/>
                  </a:lnTo>
                  <a:lnTo>
                    <a:pt x="8" y="152"/>
                  </a:lnTo>
                  <a:lnTo>
                    <a:pt x="0" y="140"/>
                  </a:lnTo>
                  <a:lnTo>
                    <a:pt x="8" y="124"/>
                  </a:lnTo>
                  <a:lnTo>
                    <a:pt x="12" y="104"/>
                  </a:lnTo>
                  <a:lnTo>
                    <a:pt x="24" y="92"/>
                  </a:lnTo>
                  <a:lnTo>
                    <a:pt x="68" y="56"/>
                  </a:lnTo>
                  <a:lnTo>
                    <a:pt x="124" y="24"/>
                  </a:lnTo>
                  <a:lnTo>
                    <a:pt x="184" y="8"/>
                  </a:lnTo>
                  <a:lnTo>
                    <a:pt x="212" y="0"/>
                  </a:lnTo>
                  <a:lnTo>
                    <a:pt x="136" y="32"/>
                  </a:lnTo>
                  <a:lnTo>
                    <a:pt x="92" y="56"/>
                  </a:lnTo>
                  <a:lnTo>
                    <a:pt x="68" y="80"/>
                  </a:lnTo>
                  <a:lnTo>
                    <a:pt x="60" y="88"/>
                  </a:lnTo>
                  <a:lnTo>
                    <a:pt x="48" y="112"/>
                  </a:lnTo>
                  <a:lnTo>
                    <a:pt x="48" y="136"/>
                  </a:lnTo>
                  <a:lnTo>
                    <a:pt x="60" y="160"/>
                  </a:lnTo>
                  <a:lnTo>
                    <a:pt x="80" y="176"/>
                  </a:lnTo>
                  <a:lnTo>
                    <a:pt x="104" y="200"/>
                  </a:lnTo>
                  <a:lnTo>
                    <a:pt x="44" y="2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9" name="図形 78"/>
            <p:cNvSpPr>
              <a:spLocks/>
            </p:cNvSpPr>
            <p:nvPr/>
          </p:nvSpPr>
          <p:spPr bwMode="auto">
            <a:xfrm>
              <a:off x="4796" y="712"/>
              <a:ext cx="1" cy="8"/>
            </a:xfrm>
            <a:custGeom>
              <a:avLst/>
              <a:gdLst/>
              <a:ahLst/>
              <a:cxnLst>
                <a:cxn ang="0">
                  <a:pos x="0" y="8"/>
                </a:cxn>
                <a:cxn ang="0">
                  <a:pos x="0" y="0"/>
                </a:cxn>
                <a:cxn ang="0">
                  <a:pos x="0" y="8"/>
                </a:cxn>
              </a:cxnLst>
              <a:rect l="0" t="0" r="0" b="0"/>
              <a:pathLst>
                <a:path h="8">
                  <a:moveTo>
                    <a:pt x="0" y="8"/>
                  </a:moveTo>
                  <a:lnTo>
                    <a:pt x="0" y="0"/>
                  </a:lnTo>
                  <a:lnTo>
                    <a:pt x="0"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0" name="図形 79"/>
            <p:cNvSpPr>
              <a:spLocks/>
            </p:cNvSpPr>
            <p:nvPr/>
          </p:nvSpPr>
          <p:spPr bwMode="auto">
            <a:xfrm>
              <a:off x="4668" y="156"/>
              <a:ext cx="432" cy="556"/>
            </a:xfrm>
            <a:custGeom>
              <a:avLst/>
              <a:gdLst/>
              <a:ahLst/>
              <a:cxnLst>
                <a:cxn ang="0">
                  <a:pos x="424" y="212"/>
                </a:cxn>
                <a:cxn ang="0">
                  <a:pos x="432" y="244"/>
                </a:cxn>
                <a:cxn ang="0">
                  <a:pos x="408" y="280"/>
                </a:cxn>
                <a:cxn ang="0">
                  <a:pos x="348" y="304"/>
                </a:cxn>
                <a:cxn ang="0">
                  <a:pos x="172" y="352"/>
                </a:cxn>
                <a:cxn ang="0">
                  <a:pos x="80" y="400"/>
                </a:cxn>
                <a:cxn ang="0">
                  <a:pos x="44" y="444"/>
                </a:cxn>
                <a:cxn ang="0">
                  <a:pos x="48" y="496"/>
                </a:cxn>
                <a:cxn ang="0">
                  <a:pos x="92" y="540"/>
                </a:cxn>
                <a:cxn ang="0">
                  <a:pos x="100" y="544"/>
                </a:cxn>
                <a:cxn ang="0">
                  <a:pos x="64" y="544"/>
                </a:cxn>
                <a:cxn ang="0">
                  <a:pos x="20" y="504"/>
                </a:cxn>
                <a:cxn ang="0">
                  <a:pos x="8" y="456"/>
                </a:cxn>
                <a:cxn ang="0">
                  <a:pos x="24" y="424"/>
                </a:cxn>
                <a:cxn ang="0">
                  <a:pos x="100" y="376"/>
                </a:cxn>
                <a:cxn ang="0">
                  <a:pos x="188" y="340"/>
                </a:cxn>
                <a:cxn ang="0">
                  <a:pos x="296" y="296"/>
                </a:cxn>
                <a:cxn ang="0">
                  <a:pos x="360" y="256"/>
                </a:cxn>
                <a:cxn ang="0">
                  <a:pos x="364" y="232"/>
                </a:cxn>
                <a:cxn ang="0">
                  <a:pos x="324" y="176"/>
                </a:cxn>
                <a:cxn ang="0">
                  <a:pos x="248" y="148"/>
                </a:cxn>
                <a:cxn ang="0">
                  <a:pos x="152" y="128"/>
                </a:cxn>
                <a:cxn ang="0">
                  <a:pos x="44" y="96"/>
                </a:cxn>
                <a:cxn ang="0">
                  <a:pos x="8" y="80"/>
                </a:cxn>
                <a:cxn ang="0">
                  <a:pos x="0" y="56"/>
                </a:cxn>
                <a:cxn ang="0">
                  <a:pos x="32" y="24"/>
                </a:cxn>
                <a:cxn ang="0">
                  <a:pos x="92" y="8"/>
                </a:cxn>
                <a:cxn ang="0">
                  <a:pos x="196" y="0"/>
                </a:cxn>
                <a:cxn ang="0">
                  <a:pos x="148" y="20"/>
                </a:cxn>
                <a:cxn ang="0">
                  <a:pos x="124" y="44"/>
                </a:cxn>
                <a:cxn ang="0">
                  <a:pos x="124" y="72"/>
                </a:cxn>
                <a:cxn ang="0">
                  <a:pos x="164" y="104"/>
                </a:cxn>
                <a:cxn ang="0">
                  <a:pos x="224" y="120"/>
                </a:cxn>
                <a:cxn ang="0">
                  <a:pos x="336" y="120"/>
                </a:cxn>
                <a:cxn ang="0">
                  <a:pos x="336" y="140"/>
                </a:cxn>
                <a:cxn ang="0">
                  <a:pos x="340" y="164"/>
                </a:cxn>
                <a:cxn ang="0">
                  <a:pos x="412" y="196"/>
                </a:cxn>
              </a:cxnLst>
              <a:rect l="0" t="0" r="0" b="0"/>
              <a:pathLst>
                <a:path w="432" h="556">
                  <a:moveTo>
                    <a:pt x="412" y="196"/>
                  </a:moveTo>
                  <a:lnTo>
                    <a:pt x="424" y="212"/>
                  </a:lnTo>
                  <a:lnTo>
                    <a:pt x="432" y="224"/>
                  </a:lnTo>
                  <a:lnTo>
                    <a:pt x="432" y="244"/>
                  </a:lnTo>
                  <a:lnTo>
                    <a:pt x="424" y="260"/>
                  </a:lnTo>
                  <a:lnTo>
                    <a:pt x="408" y="280"/>
                  </a:lnTo>
                  <a:lnTo>
                    <a:pt x="384" y="292"/>
                  </a:lnTo>
                  <a:lnTo>
                    <a:pt x="348" y="304"/>
                  </a:lnTo>
                  <a:lnTo>
                    <a:pt x="224" y="332"/>
                  </a:lnTo>
                  <a:lnTo>
                    <a:pt x="172" y="352"/>
                  </a:lnTo>
                  <a:lnTo>
                    <a:pt x="124" y="368"/>
                  </a:lnTo>
                  <a:lnTo>
                    <a:pt x="80" y="400"/>
                  </a:lnTo>
                  <a:lnTo>
                    <a:pt x="56" y="420"/>
                  </a:lnTo>
                  <a:lnTo>
                    <a:pt x="44" y="444"/>
                  </a:lnTo>
                  <a:lnTo>
                    <a:pt x="44" y="472"/>
                  </a:lnTo>
                  <a:lnTo>
                    <a:pt x="48" y="496"/>
                  </a:lnTo>
                  <a:lnTo>
                    <a:pt x="68" y="520"/>
                  </a:lnTo>
                  <a:lnTo>
                    <a:pt x="92" y="540"/>
                  </a:lnTo>
                  <a:lnTo>
                    <a:pt x="128" y="556"/>
                  </a:lnTo>
                  <a:lnTo>
                    <a:pt x="100" y="544"/>
                  </a:lnTo>
                  <a:lnTo>
                    <a:pt x="64" y="544"/>
                  </a:lnTo>
                  <a:lnTo>
                    <a:pt x="64" y="544"/>
                  </a:lnTo>
                  <a:lnTo>
                    <a:pt x="36" y="528"/>
                  </a:lnTo>
                  <a:lnTo>
                    <a:pt x="20" y="504"/>
                  </a:lnTo>
                  <a:lnTo>
                    <a:pt x="8" y="472"/>
                  </a:lnTo>
                  <a:lnTo>
                    <a:pt x="8" y="456"/>
                  </a:lnTo>
                  <a:lnTo>
                    <a:pt x="20" y="436"/>
                  </a:lnTo>
                  <a:lnTo>
                    <a:pt x="24" y="424"/>
                  </a:lnTo>
                  <a:lnTo>
                    <a:pt x="48" y="408"/>
                  </a:lnTo>
                  <a:lnTo>
                    <a:pt x="100" y="376"/>
                  </a:lnTo>
                  <a:lnTo>
                    <a:pt x="188" y="344"/>
                  </a:lnTo>
                  <a:lnTo>
                    <a:pt x="188" y="340"/>
                  </a:lnTo>
                  <a:lnTo>
                    <a:pt x="260" y="316"/>
                  </a:lnTo>
                  <a:lnTo>
                    <a:pt x="296" y="296"/>
                  </a:lnTo>
                  <a:lnTo>
                    <a:pt x="340" y="280"/>
                  </a:lnTo>
                  <a:lnTo>
                    <a:pt x="360" y="256"/>
                  </a:lnTo>
                  <a:lnTo>
                    <a:pt x="364" y="236"/>
                  </a:lnTo>
                  <a:lnTo>
                    <a:pt x="364" y="232"/>
                  </a:lnTo>
                  <a:lnTo>
                    <a:pt x="348" y="200"/>
                  </a:lnTo>
                  <a:lnTo>
                    <a:pt x="324" y="176"/>
                  </a:lnTo>
                  <a:lnTo>
                    <a:pt x="284" y="160"/>
                  </a:lnTo>
                  <a:lnTo>
                    <a:pt x="248" y="148"/>
                  </a:lnTo>
                  <a:lnTo>
                    <a:pt x="188" y="136"/>
                  </a:lnTo>
                  <a:lnTo>
                    <a:pt x="152" y="128"/>
                  </a:lnTo>
                  <a:lnTo>
                    <a:pt x="92" y="116"/>
                  </a:lnTo>
                  <a:lnTo>
                    <a:pt x="44" y="96"/>
                  </a:lnTo>
                  <a:lnTo>
                    <a:pt x="24" y="84"/>
                  </a:lnTo>
                  <a:lnTo>
                    <a:pt x="8" y="80"/>
                  </a:lnTo>
                  <a:lnTo>
                    <a:pt x="0" y="68"/>
                  </a:lnTo>
                  <a:lnTo>
                    <a:pt x="0" y="56"/>
                  </a:lnTo>
                  <a:lnTo>
                    <a:pt x="8" y="48"/>
                  </a:lnTo>
                  <a:lnTo>
                    <a:pt x="32" y="24"/>
                  </a:lnTo>
                  <a:lnTo>
                    <a:pt x="56" y="12"/>
                  </a:lnTo>
                  <a:lnTo>
                    <a:pt x="92" y="8"/>
                  </a:lnTo>
                  <a:lnTo>
                    <a:pt x="140" y="0"/>
                  </a:lnTo>
                  <a:lnTo>
                    <a:pt x="196" y="0"/>
                  </a:lnTo>
                  <a:lnTo>
                    <a:pt x="164" y="8"/>
                  </a:lnTo>
                  <a:lnTo>
                    <a:pt x="148" y="20"/>
                  </a:lnTo>
                  <a:lnTo>
                    <a:pt x="128" y="32"/>
                  </a:lnTo>
                  <a:lnTo>
                    <a:pt x="124" y="44"/>
                  </a:lnTo>
                  <a:lnTo>
                    <a:pt x="116" y="60"/>
                  </a:lnTo>
                  <a:lnTo>
                    <a:pt x="124" y="72"/>
                  </a:lnTo>
                  <a:lnTo>
                    <a:pt x="148" y="92"/>
                  </a:lnTo>
                  <a:lnTo>
                    <a:pt x="164" y="104"/>
                  </a:lnTo>
                  <a:lnTo>
                    <a:pt x="188" y="116"/>
                  </a:lnTo>
                  <a:lnTo>
                    <a:pt x="224" y="120"/>
                  </a:lnTo>
                  <a:lnTo>
                    <a:pt x="268" y="128"/>
                  </a:lnTo>
                  <a:lnTo>
                    <a:pt x="336" y="120"/>
                  </a:lnTo>
                  <a:lnTo>
                    <a:pt x="336" y="136"/>
                  </a:lnTo>
                  <a:lnTo>
                    <a:pt x="336" y="140"/>
                  </a:lnTo>
                  <a:lnTo>
                    <a:pt x="336" y="148"/>
                  </a:lnTo>
                  <a:lnTo>
                    <a:pt x="340" y="164"/>
                  </a:lnTo>
                  <a:lnTo>
                    <a:pt x="360" y="176"/>
                  </a:lnTo>
                  <a:lnTo>
                    <a:pt x="412" y="19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1" name="図形 80"/>
            <p:cNvSpPr>
              <a:spLocks/>
            </p:cNvSpPr>
            <p:nvPr/>
          </p:nvSpPr>
          <p:spPr bwMode="auto">
            <a:xfrm>
              <a:off x="4792" y="156"/>
              <a:ext cx="212" cy="120"/>
            </a:xfrm>
            <a:custGeom>
              <a:avLst/>
              <a:gdLst/>
              <a:ahLst/>
              <a:cxnLst>
                <a:cxn ang="0">
                  <a:pos x="212" y="116"/>
                </a:cxn>
                <a:cxn ang="0">
                  <a:pos x="144" y="120"/>
                </a:cxn>
                <a:cxn ang="0">
                  <a:pos x="100" y="116"/>
                </a:cxn>
                <a:cxn ang="0">
                  <a:pos x="64" y="108"/>
                </a:cxn>
                <a:cxn ang="0">
                  <a:pos x="48" y="96"/>
                </a:cxn>
                <a:cxn ang="0">
                  <a:pos x="24" y="84"/>
                </a:cxn>
                <a:cxn ang="0">
                  <a:pos x="4" y="72"/>
                </a:cxn>
                <a:cxn ang="0">
                  <a:pos x="0" y="60"/>
                </a:cxn>
                <a:cxn ang="0">
                  <a:pos x="0" y="48"/>
                </a:cxn>
                <a:cxn ang="0">
                  <a:pos x="12" y="32"/>
                </a:cxn>
                <a:cxn ang="0">
                  <a:pos x="28" y="20"/>
                </a:cxn>
                <a:cxn ang="0">
                  <a:pos x="60" y="8"/>
                </a:cxn>
                <a:cxn ang="0">
                  <a:pos x="84" y="0"/>
                </a:cxn>
                <a:cxn ang="0">
                  <a:pos x="144" y="8"/>
                </a:cxn>
                <a:cxn ang="0">
                  <a:pos x="108" y="12"/>
                </a:cxn>
                <a:cxn ang="0">
                  <a:pos x="96" y="12"/>
                </a:cxn>
                <a:cxn ang="0">
                  <a:pos x="64" y="24"/>
                </a:cxn>
                <a:cxn ang="0">
                  <a:pos x="48" y="44"/>
                </a:cxn>
                <a:cxn ang="0">
                  <a:pos x="48" y="60"/>
                </a:cxn>
                <a:cxn ang="0">
                  <a:pos x="52" y="72"/>
                </a:cxn>
                <a:cxn ang="0">
                  <a:pos x="64" y="80"/>
                </a:cxn>
                <a:cxn ang="0">
                  <a:pos x="76" y="92"/>
                </a:cxn>
                <a:cxn ang="0">
                  <a:pos x="132" y="104"/>
                </a:cxn>
                <a:cxn ang="0">
                  <a:pos x="180" y="116"/>
                </a:cxn>
                <a:cxn ang="0">
                  <a:pos x="212" y="116"/>
                </a:cxn>
              </a:cxnLst>
              <a:rect l="0" t="0" r="0" b="0"/>
              <a:pathLst>
                <a:path w="212" h="120">
                  <a:moveTo>
                    <a:pt x="212" y="116"/>
                  </a:moveTo>
                  <a:lnTo>
                    <a:pt x="144" y="120"/>
                  </a:lnTo>
                  <a:lnTo>
                    <a:pt x="100" y="116"/>
                  </a:lnTo>
                  <a:lnTo>
                    <a:pt x="64" y="108"/>
                  </a:lnTo>
                  <a:lnTo>
                    <a:pt x="48" y="96"/>
                  </a:lnTo>
                  <a:lnTo>
                    <a:pt x="24" y="84"/>
                  </a:lnTo>
                  <a:lnTo>
                    <a:pt x="4" y="72"/>
                  </a:lnTo>
                  <a:lnTo>
                    <a:pt x="0" y="60"/>
                  </a:lnTo>
                  <a:lnTo>
                    <a:pt x="0" y="48"/>
                  </a:lnTo>
                  <a:lnTo>
                    <a:pt x="12" y="32"/>
                  </a:lnTo>
                  <a:lnTo>
                    <a:pt x="28" y="20"/>
                  </a:lnTo>
                  <a:lnTo>
                    <a:pt x="60" y="8"/>
                  </a:lnTo>
                  <a:lnTo>
                    <a:pt x="84" y="0"/>
                  </a:lnTo>
                  <a:lnTo>
                    <a:pt x="144" y="8"/>
                  </a:lnTo>
                  <a:lnTo>
                    <a:pt x="108" y="12"/>
                  </a:lnTo>
                  <a:lnTo>
                    <a:pt x="96" y="12"/>
                  </a:lnTo>
                  <a:lnTo>
                    <a:pt x="64" y="24"/>
                  </a:lnTo>
                  <a:lnTo>
                    <a:pt x="48" y="44"/>
                  </a:lnTo>
                  <a:lnTo>
                    <a:pt x="48" y="60"/>
                  </a:lnTo>
                  <a:lnTo>
                    <a:pt x="52" y="72"/>
                  </a:lnTo>
                  <a:lnTo>
                    <a:pt x="64" y="80"/>
                  </a:lnTo>
                  <a:lnTo>
                    <a:pt x="76" y="92"/>
                  </a:lnTo>
                  <a:lnTo>
                    <a:pt x="132" y="104"/>
                  </a:lnTo>
                  <a:lnTo>
                    <a:pt x="180" y="116"/>
                  </a:lnTo>
                  <a:lnTo>
                    <a:pt x="212"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2" name="図形 81"/>
            <p:cNvSpPr>
              <a:spLocks/>
            </p:cNvSpPr>
            <p:nvPr/>
          </p:nvSpPr>
          <p:spPr bwMode="auto">
            <a:xfrm>
              <a:off x="4844" y="164"/>
              <a:ext cx="172" cy="100"/>
            </a:xfrm>
            <a:custGeom>
              <a:avLst/>
              <a:gdLst/>
              <a:ahLst/>
              <a:cxnLst>
                <a:cxn ang="0">
                  <a:pos x="164" y="100"/>
                </a:cxn>
                <a:cxn ang="0">
                  <a:pos x="84" y="96"/>
                </a:cxn>
                <a:cxn ang="0">
                  <a:pos x="32" y="76"/>
                </a:cxn>
                <a:cxn ang="0">
                  <a:pos x="12" y="72"/>
                </a:cxn>
                <a:cxn ang="0">
                  <a:pos x="8" y="60"/>
                </a:cxn>
                <a:cxn ang="0">
                  <a:pos x="0" y="52"/>
                </a:cxn>
                <a:cxn ang="0">
                  <a:pos x="0" y="36"/>
                </a:cxn>
                <a:cxn ang="0">
                  <a:pos x="12" y="24"/>
                </a:cxn>
                <a:cxn ang="0">
                  <a:pos x="44" y="12"/>
                </a:cxn>
                <a:cxn ang="0">
                  <a:pos x="68" y="4"/>
                </a:cxn>
                <a:cxn ang="0">
                  <a:pos x="116" y="0"/>
                </a:cxn>
                <a:cxn ang="0">
                  <a:pos x="72" y="16"/>
                </a:cxn>
                <a:cxn ang="0">
                  <a:pos x="56" y="28"/>
                </a:cxn>
                <a:cxn ang="0">
                  <a:pos x="48" y="48"/>
                </a:cxn>
                <a:cxn ang="0">
                  <a:pos x="48" y="52"/>
                </a:cxn>
                <a:cxn ang="0">
                  <a:pos x="60" y="72"/>
                </a:cxn>
                <a:cxn ang="0">
                  <a:pos x="96" y="84"/>
                </a:cxn>
                <a:cxn ang="0">
                  <a:pos x="172" y="96"/>
                </a:cxn>
                <a:cxn ang="0">
                  <a:pos x="164" y="100"/>
                </a:cxn>
              </a:cxnLst>
              <a:rect l="0" t="0" r="0" b="0"/>
              <a:pathLst>
                <a:path w="172" h="100">
                  <a:moveTo>
                    <a:pt x="164" y="100"/>
                  </a:moveTo>
                  <a:lnTo>
                    <a:pt x="84" y="96"/>
                  </a:lnTo>
                  <a:lnTo>
                    <a:pt x="32" y="76"/>
                  </a:lnTo>
                  <a:lnTo>
                    <a:pt x="12" y="72"/>
                  </a:lnTo>
                  <a:lnTo>
                    <a:pt x="8" y="60"/>
                  </a:lnTo>
                  <a:lnTo>
                    <a:pt x="0" y="52"/>
                  </a:lnTo>
                  <a:lnTo>
                    <a:pt x="0" y="36"/>
                  </a:lnTo>
                  <a:lnTo>
                    <a:pt x="12" y="24"/>
                  </a:lnTo>
                  <a:lnTo>
                    <a:pt x="44" y="12"/>
                  </a:lnTo>
                  <a:lnTo>
                    <a:pt x="68" y="4"/>
                  </a:lnTo>
                  <a:lnTo>
                    <a:pt x="116" y="0"/>
                  </a:lnTo>
                  <a:lnTo>
                    <a:pt x="72" y="16"/>
                  </a:lnTo>
                  <a:lnTo>
                    <a:pt x="56" y="28"/>
                  </a:lnTo>
                  <a:lnTo>
                    <a:pt x="48" y="48"/>
                  </a:lnTo>
                  <a:lnTo>
                    <a:pt x="48" y="52"/>
                  </a:lnTo>
                  <a:lnTo>
                    <a:pt x="60" y="72"/>
                  </a:lnTo>
                  <a:lnTo>
                    <a:pt x="96" y="84"/>
                  </a:lnTo>
                  <a:lnTo>
                    <a:pt x="172" y="96"/>
                  </a:lnTo>
                  <a:lnTo>
                    <a:pt x="164" y="1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3" name="図形 82"/>
            <p:cNvSpPr>
              <a:spLocks/>
            </p:cNvSpPr>
            <p:nvPr/>
          </p:nvSpPr>
          <p:spPr bwMode="auto">
            <a:xfrm>
              <a:off x="4892" y="164"/>
              <a:ext cx="140" cy="96"/>
            </a:xfrm>
            <a:custGeom>
              <a:avLst/>
              <a:gdLst/>
              <a:ahLst/>
              <a:cxnLst>
                <a:cxn ang="0">
                  <a:pos x="124" y="96"/>
                </a:cxn>
                <a:cxn ang="0">
                  <a:pos x="128" y="88"/>
                </a:cxn>
                <a:cxn ang="0">
                  <a:pos x="56" y="76"/>
                </a:cxn>
                <a:cxn ang="0">
                  <a:pos x="20" y="64"/>
                </a:cxn>
                <a:cxn ang="0">
                  <a:pos x="8" y="52"/>
                </a:cxn>
                <a:cxn ang="0">
                  <a:pos x="0" y="48"/>
                </a:cxn>
                <a:cxn ang="0">
                  <a:pos x="8" y="36"/>
                </a:cxn>
                <a:cxn ang="0">
                  <a:pos x="20" y="28"/>
                </a:cxn>
                <a:cxn ang="0">
                  <a:pos x="44" y="12"/>
                </a:cxn>
                <a:cxn ang="0">
                  <a:pos x="84" y="4"/>
                </a:cxn>
                <a:cxn ang="0">
                  <a:pos x="84" y="0"/>
                </a:cxn>
                <a:cxn ang="0">
                  <a:pos x="100" y="4"/>
                </a:cxn>
                <a:cxn ang="0">
                  <a:pos x="112" y="4"/>
                </a:cxn>
                <a:cxn ang="0">
                  <a:pos x="72" y="16"/>
                </a:cxn>
                <a:cxn ang="0">
                  <a:pos x="48" y="28"/>
                </a:cxn>
                <a:cxn ang="0">
                  <a:pos x="44" y="36"/>
                </a:cxn>
                <a:cxn ang="0">
                  <a:pos x="36" y="40"/>
                </a:cxn>
                <a:cxn ang="0">
                  <a:pos x="44" y="52"/>
                </a:cxn>
                <a:cxn ang="0">
                  <a:pos x="48" y="60"/>
                </a:cxn>
                <a:cxn ang="0">
                  <a:pos x="80" y="72"/>
                </a:cxn>
                <a:cxn ang="0">
                  <a:pos x="140" y="84"/>
                </a:cxn>
                <a:cxn ang="0">
                  <a:pos x="124" y="96"/>
                </a:cxn>
              </a:cxnLst>
              <a:rect l="0" t="0" r="0" b="0"/>
              <a:pathLst>
                <a:path w="140" h="96">
                  <a:moveTo>
                    <a:pt x="124" y="96"/>
                  </a:moveTo>
                  <a:lnTo>
                    <a:pt x="128" y="88"/>
                  </a:lnTo>
                  <a:lnTo>
                    <a:pt x="56" y="76"/>
                  </a:lnTo>
                  <a:lnTo>
                    <a:pt x="20" y="64"/>
                  </a:lnTo>
                  <a:lnTo>
                    <a:pt x="8" y="52"/>
                  </a:lnTo>
                  <a:lnTo>
                    <a:pt x="0" y="48"/>
                  </a:lnTo>
                  <a:lnTo>
                    <a:pt x="8" y="36"/>
                  </a:lnTo>
                  <a:lnTo>
                    <a:pt x="20" y="28"/>
                  </a:lnTo>
                  <a:lnTo>
                    <a:pt x="44" y="12"/>
                  </a:lnTo>
                  <a:lnTo>
                    <a:pt x="84" y="4"/>
                  </a:lnTo>
                  <a:lnTo>
                    <a:pt x="84" y="0"/>
                  </a:lnTo>
                  <a:lnTo>
                    <a:pt x="100" y="4"/>
                  </a:lnTo>
                  <a:lnTo>
                    <a:pt x="112" y="4"/>
                  </a:lnTo>
                  <a:lnTo>
                    <a:pt x="72" y="16"/>
                  </a:lnTo>
                  <a:lnTo>
                    <a:pt x="48" y="28"/>
                  </a:lnTo>
                  <a:lnTo>
                    <a:pt x="44" y="36"/>
                  </a:lnTo>
                  <a:lnTo>
                    <a:pt x="36" y="40"/>
                  </a:lnTo>
                  <a:lnTo>
                    <a:pt x="44" y="52"/>
                  </a:lnTo>
                  <a:lnTo>
                    <a:pt x="48" y="60"/>
                  </a:lnTo>
                  <a:lnTo>
                    <a:pt x="80" y="72"/>
                  </a:lnTo>
                  <a:lnTo>
                    <a:pt x="140" y="84"/>
                  </a:lnTo>
                  <a:lnTo>
                    <a:pt x="124" y="9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4" name="図形 83"/>
            <p:cNvSpPr>
              <a:spLocks/>
            </p:cNvSpPr>
            <p:nvPr/>
          </p:nvSpPr>
          <p:spPr bwMode="auto">
            <a:xfrm>
              <a:off x="4936" y="168"/>
              <a:ext cx="276" cy="72"/>
            </a:xfrm>
            <a:custGeom>
              <a:avLst/>
              <a:gdLst/>
              <a:ahLst/>
              <a:cxnLst>
                <a:cxn ang="0">
                  <a:pos x="156" y="56"/>
                </a:cxn>
                <a:cxn ang="0">
                  <a:pos x="104" y="72"/>
                </a:cxn>
                <a:cxn ang="0">
                  <a:pos x="36" y="68"/>
                </a:cxn>
                <a:cxn ang="0">
                  <a:pos x="12" y="56"/>
                </a:cxn>
                <a:cxn ang="0">
                  <a:pos x="4" y="48"/>
                </a:cxn>
                <a:cxn ang="0">
                  <a:pos x="0" y="36"/>
                </a:cxn>
                <a:cxn ang="0">
                  <a:pos x="4" y="32"/>
                </a:cxn>
                <a:cxn ang="0">
                  <a:pos x="12" y="24"/>
                </a:cxn>
                <a:cxn ang="0">
                  <a:pos x="40" y="12"/>
                </a:cxn>
                <a:cxn ang="0">
                  <a:pos x="92" y="0"/>
                </a:cxn>
                <a:cxn ang="0">
                  <a:pos x="164" y="12"/>
                </a:cxn>
                <a:cxn ang="0">
                  <a:pos x="240" y="20"/>
                </a:cxn>
                <a:cxn ang="0">
                  <a:pos x="276" y="24"/>
                </a:cxn>
                <a:cxn ang="0">
                  <a:pos x="188" y="44"/>
                </a:cxn>
                <a:cxn ang="0">
                  <a:pos x="156" y="56"/>
                </a:cxn>
              </a:cxnLst>
              <a:rect l="0" t="0" r="0" b="0"/>
              <a:pathLst>
                <a:path w="276" h="72">
                  <a:moveTo>
                    <a:pt x="156" y="56"/>
                  </a:moveTo>
                  <a:lnTo>
                    <a:pt x="104" y="72"/>
                  </a:lnTo>
                  <a:lnTo>
                    <a:pt x="36" y="68"/>
                  </a:lnTo>
                  <a:lnTo>
                    <a:pt x="12" y="56"/>
                  </a:lnTo>
                  <a:lnTo>
                    <a:pt x="4" y="48"/>
                  </a:lnTo>
                  <a:lnTo>
                    <a:pt x="0" y="36"/>
                  </a:lnTo>
                  <a:lnTo>
                    <a:pt x="4" y="32"/>
                  </a:lnTo>
                  <a:lnTo>
                    <a:pt x="12" y="24"/>
                  </a:lnTo>
                  <a:lnTo>
                    <a:pt x="40" y="12"/>
                  </a:lnTo>
                  <a:lnTo>
                    <a:pt x="92" y="0"/>
                  </a:lnTo>
                  <a:lnTo>
                    <a:pt x="164" y="12"/>
                  </a:lnTo>
                  <a:lnTo>
                    <a:pt x="240" y="20"/>
                  </a:lnTo>
                  <a:lnTo>
                    <a:pt x="276" y="24"/>
                  </a:lnTo>
                  <a:lnTo>
                    <a:pt x="188" y="44"/>
                  </a:lnTo>
                  <a:lnTo>
                    <a:pt x="156" y="5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5" name="図形 84"/>
            <p:cNvSpPr>
              <a:spLocks/>
            </p:cNvSpPr>
            <p:nvPr/>
          </p:nvSpPr>
          <p:spPr bwMode="auto">
            <a:xfrm>
              <a:off x="5292" y="960"/>
              <a:ext cx="452" cy="344"/>
            </a:xfrm>
            <a:custGeom>
              <a:avLst/>
              <a:gdLst/>
              <a:ahLst/>
              <a:cxnLst>
                <a:cxn ang="0">
                  <a:pos x="244" y="72"/>
                </a:cxn>
                <a:cxn ang="0">
                  <a:pos x="72" y="116"/>
                </a:cxn>
                <a:cxn ang="0">
                  <a:pos x="20" y="144"/>
                </a:cxn>
                <a:cxn ang="0">
                  <a:pos x="0" y="200"/>
                </a:cxn>
                <a:cxn ang="0">
                  <a:pos x="20" y="236"/>
                </a:cxn>
                <a:cxn ang="0">
                  <a:pos x="68" y="280"/>
                </a:cxn>
                <a:cxn ang="0">
                  <a:pos x="164" y="320"/>
                </a:cxn>
                <a:cxn ang="0">
                  <a:pos x="320" y="344"/>
                </a:cxn>
                <a:cxn ang="0">
                  <a:pos x="284" y="332"/>
                </a:cxn>
                <a:cxn ang="0">
                  <a:pos x="152" y="292"/>
                </a:cxn>
                <a:cxn ang="0">
                  <a:pos x="84" y="244"/>
                </a:cxn>
                <a:cxn ang="0">
                  <a:pos x="72" y="212"/>
                </a:cxn>
                <a:cxn ang="0">
                  <a:pos x="96" y="176"/>
                </a:cxn>
                <a:cxn ang="0">
                  <a:pos x="156" y="128"/>
                </a:cxn>
                <a:cxn ang="0">
                  <a:pos x="284" y="84"/>
                </a:cxn>
                <a:cxn ang="0">
                  <a:pos x="452" y="68"/>
                </a:cxn>
                <a:cxn ang="0">
                  <a:pos x="368" y="72"/>
                </a:cxn>
                <a:cxn ang="0">
                  <a:pos x="212" y="104"/>
                </a:cxn>
                <a:cxn ang="0">
                  <a:pos x="120" y="152"/>
                </a:cxn>
                <a:cxn ang="0">
                  <a:pos x="80" y="196"/>
                </a:cxn>
                <a:cxn ang="0">
                  <a:pos x="80" y="236"/>
                </a:cxn>
                <a:cxn ang="0">
                  <a:pos x="120" y="280"/>
                </a:cxn>
                <a:cxn ang="0">
                  <a:pos x="220" y="320"/>
                </a:cxn>
                <a:cxn ang="0">
                  <a:pos x="212" y="328"/>
                </a:cxn>
                <a:cxn ang="0">
                  <a:pos x="104" y="292"/>
                </a:cxn>
                <a:cxn ang="0">
                  <a:pos x="20" y="232"/>
                </a:cxn>
                <a:cxn ang="0">
                  <a:pos x="0" y="200"/>
                </a:cxn>
                <a:cxn ang="0">
                  <a:pos x="24" y="152"/>
                </a:cxn>
                <a:cxn ang="0">
                  <a:pos x="72" y="120"/>
                </a:cxn>
                <a:cxn ang="0">
                  <a:pos x="244" y="80"/>
                </a:cxn>
                <a:cxn ang="0">
                  <a:pos x="388" y="56"/>
                </a:cxn>
                <a:cxn ang="0">
                  <a:pos x="436" y="32"/>
                </a:cxn>
                <a:cxn ang="0">
                  <a:pos x="452" y="0"/>
                </a:cxn>
                <a:cxn ang="0">
                  <a:pos x="436" y="24"/>
                </a:cxn>
                <a:cxn ang="0">
                  <a:pos x="388" y="48"/>
                </a:cxn>
              </a:cxnLst>
              <a:rect l="0" t="0" r="0" b="0"/>
              <a:pathLst>
                <a:path w="452" h="344">
                  <a:moveTo>
                    <a:pt x="352" y="60"/>
                  </a:moveTo>
                  <a:lnTo>
                    <a:pt x="244" y="72"/>
                  </a:lnTo>
                  <a:lnTo>
                    <a:pt x="152" y="92"/>
                  </a:lnTo>
                  <a:lnTo>
                    <a:pt x="72" y="116"/>
                  </a:lnTo>
                  <a:lnTo>
                    <a:pt x="44" y="128"/>
                  </a:lnTo>
                  <a:lnTo>
                    <a:pt x="20" y="144"/>
                  </a:lnTo>
                  <a:lnTo>
                    <a:pt x="0" y="172"/>
                  </a:lnTo>
                  <a:lnTo>
                    <a:pt x="0" y="200"/>
                  </a:lnTo>
                  <a:lnTo>
                    <a:pt x="0" y="220"/>
                  </a:lnTo>
                  <a:lnTo>
                    <a:pt x="20" y="236"/>
                  </a:lnTo>
                  <a:lnTo>
                    <a:pt x="36" y="256"/>
                  </a:lnTo>
                  <a:lnTo>
                    <a:pt x="68" y="280"/>
                  </a:lnTo>
                  <a:lnTo>
                    <a:pt x="108" y="304"/>
                  </a:lnTo>
                  <a:lnTo>
                    <a:pt x="164" y="320"/>
                  </a:lnTo>
                  <a:lnTo>
                    <a:pt x="236" y="332"/>
                  </a:lnTo>
                  <a:lnTo>
                    <a:pt x="320" y="344"/>
                  </a:lnTo>
                  <a:lnTo>
                    <a:pt x="320" y="340"/>
                  </a:lnTo>
                  <a:lnTo>
                    <a:pt x="284" y="332"/>
                  </a:lnTo>
                  <a:lnTo>
                    <a:pt x="192" y="308"/>
                  </a:lnTo>
                  <a:lnTo>
                    <a:pt x="152" y="292"/>
                  </a:lnTo>
                  <a:lnTo>
                    <a:pt x="116" y="268"/>
                  </a:lnTo>
                  <a:lnTo>
                    <a:pt x="84" y="244"/>
                  </a:lnTo>
                  <a:lnTo>
                    <a:pt x="80" y="224"/>
                  </a:lnTo>
                  <a:lnTo>
                    <a:pt x="72" y="212"/>
                  </a:lnTo>
                  <a:lnTo>
                    <a:pt x="84" y="200"/>
                  </a:lnTo>
                  <a:lnTo>
                    <a:pt x="96" y="176"/>
                  </a:lnTo>
                  <a:lnTo>
                    <a:pt x="120" y="152"/>
                  </a:lnTo>
                  <a:lnTo>
                    <a:pt x="156" y="128"/>
                  </a:lnTo>
                  <a:lnTo>
                    <a:pt x="212" y="108"/>
                  </a:lnTo>
                  <a:lnTo>
                    <a:pt x="284" y="84"/>
                  </a:lnTo>
                  <a:lnTo>
                    <a:pt x="368" y="80"/>
                  </a:lnTo>
                  <a:lnTo>
                    <a:pt x="452" y="68"/>
                  </a:lnTo>
                  <a:lnTo>
                    <a:pt x="452" y="60"/>
                  </a:lnTo>
                  <a:lnTo>
                    <a:pt x="368" y="72"/>
                  </a:lnTo>
                  <a:lnTo>
                    <a:pt x="280" y="84"/>
                  </a:lnTo>
                  <a:lnTo>
                    <a:pt x="212" y="104"/>
                  </a:lnTo>
                  <a:lnTo>
                    <a:pt x="156" y="128"/>
                  </a:lnTo>
                  <a:lnTo>
                    <a:pt x="120" y="152"/>
                  </a:lnTo>
                  <a:lnTo>
                    <a:pt x="96" y="176"/>
                  </a:lnTo>
                  <a:lnTo>
                    <a:pt x="80" y="196"/>
                  </a:lnTo>
                  <a:lnTo>
                    <a:pt x="72" y="212"/>
                  </a:lnTo>
                  <a:lnTo>
                    <a:pt x="80" y="236"/>
                  </a:lnTo>
                  <a:lnTo>
                    <a:pt x="96" y="260"/>
                  </a:lnTo>
                  <a:lnTo>
                    <a:pt x="120" y="280"/>
                  </a:lnTo>
                  <a:lnTo>
                    <a:pt x="152" y="296"/>
                  </a:lnTo>
                  <a:lnTo>
                    <a:pt x="220" y="320"/>
                  </a:lnTo>
                  <a:lnTo>
                    <a:pt x="284" y="340"/>
                  </a:lnTo>
                  <a:lnTo>
                    <a:pt x="212" y="328"/>
                  </a:lnTo>
                  <a:lnTo>
                    <a:pt x="152" y="308"/>
                  </a:lnTo>
                  <a:lnTo>
                    <a:pt x="104" y="292"/>
                  </a:lnTo>
                  <a:lnTo>
                    <a:pt x="68" y="272"/>
                  </a:lnTo>
                  <a:lnTo>
                    <a:pt x="20" y="232"/>
                  </a:lnTo>
                  <a:lnTo>
                    <a:pt x="8" y="220"/>
                  </a:lnTo>
                  <a:lnTo>
                    <a:pt x="0" y="200"/>
                  </a:lnTo>
                  <a:lnTo>
                    <a:pt x="8" y="176"/>
                  </a:lnTo>
                  <a:lnTo>
                    <a:pt x="24" y="152"/>
                  </a:lnTo>
                  <a:lnTo>
                    <a:pt x="48" y="132"/>
                  </a:lnTo>
                  <a:lnTo>
                    <a:pt x="72" y="120"/>
                  </a:lnTo>
                  <a:lnTo>
                    <a:pt x="152" y="96"/>
                  </a:lnTo>
                  <a:lnTo>
                    <a:pt x="244" y="80"/>
                  </a:lnTo>
                  <a:lnTo>
                    <a:pt x="352" y="68"/>
                  </a:lnTo>
                  <a:lnTo>
                    <a:pt x="388" y="56"/>
                  </a:lnTo>
                  <a:lnTo>
                    <a:pt x="416" y="44"/>
                  </a:lnTo>
                  <a:lnTo>
                    <a:pt x="436" y="32"/>
                  </a:lnTo>
                  <a:lnTo>
                    <a:pt x="452" y="12"/>
                  </a:lnTo>
                  <a:lnTo>
                    <a:pt x="452" y="0"/>
                  </a:lnTo>
                  <a:lnTo>
                    <a:pt x="452" y="8"/>
                  </a:lnTo>
                  <a:lnTo>
                    <a:pt x="436" y="24"/>
                  </a:lnTo>
                  <a:lnTo>
                    <a:pt x="412" y="44"/>
                  </a:lnTo>
                  <a:lnTo>
                    <a:pt x="388" y="48"/>
                  </a:lnTo>
                  <a:lnTo>
                    <a:pt x="352" y="6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6" name="図形 85"/>
            <p:cNvSpPr>
              <a:spLocks/>
            </p:cNvSpPr>
            <p:nvPr/>
          </p:nvSpPr>
          <p:spPr bwMode="auto">
            <a:xfrm>
              <a:off x="5696" y="600"/>
              <a:ext cx="48" cy="96"/>
            </a:xfrm>
            <a:custGeom>
              <a:avLst/>
              <a:gdLst/>
              <a:ahLst/>
              <a:cxnLst>
                <a:cxn ang="0">
                  <a:pos x="0" y="52"/>
                </a:cxn>
                <a:cxn ang="0">
                  <a:pos x="8" y="72"/>
                </a:cxn>
                <a:cxn ang="0">
                  <a:pos x="20" y="84"/>
                </a:cxn>
                <a:cxn ang="0">
                  <a:pos x="36" y="88"/>
                </a:cxn>
                <a:cxn ang="0">
                  <a:pos x="48" y="96"/>
                </a:cxn>
                <a:cxn ang="0">
                  <a:pos x="48" y="88"/>
                </a:cxn>
                <a:cxn ang="0">
                  <a:pos x="36" y="88"/>
                </a:cxn>
                <a:cxn ang="0">
                  <a:pos x="24" y="76"/>
                </a:cxn>
                <a:cxn ang="0">
                  <a:pos x="12" y="72"/>
                </a:cxn>
                <a:cxn ang="0">
                  <a:pos x="8" y="52"/>
                </a:cxn>
                <a:cxn ang="0">
                  <a:pos x="12" y="36"/>
                </a:cxn>
                <a:cxn ang="0">
                  <a:pos x="36" y="12"/>
                </a:cxn>
                <a:cxn ang="0">
                  <a:pos x="48" y="4"/>
                </a:cxn>
                <a:cxn ang="0">
                  <a:pos x="48" y="0"/>
                </a:cxn>
                <a:cxn ang="0">
                  <a:pos x="36" y="12"/>
                </a:cxn>
                <a:cxn ang="0">
                  <a:pos x="8" y="36"/>
                </a:cxn>
                <a:cxn ang="0">
                  <a:pos x="0" y="40"/>
                </a:cxn>
                <a:cxn ang="0">
                  <a:pos x="0" y="52"/>
                </a:cxn>
              </a:cxnLst>
              <a:rect l="0" t="0" r="0" b="0"/>
              <a:pathLst>
                <a:path w="48" h="96">
                  <a:moveTo>
                    <a:pt x="0" y="52"/>
                  </a:moveTo>
                  <a:lnTo>
                    <a:pt x="8" y="72"/>
                  </a:lnTo>
                  <a:lnTo>
                    <a:pt x="20" y="84"/>
                  </a:lnTo>
                  <a:lnTo>
                    <a:pt x="36" y="88"/>
                  </a:lnTo>
                  <a:lnTo>
                    <a:pt x="48" y="96"/>
                  </a:lnTo>
                  <a:lnTo>
                    <a:pt x="48" y="88"/>
                  </a:lnTo>
                  <a:lnTo>
                    <a:pt x="36" y="88"/>
                  </a:lnTo>
                  <a:lnTo>
                    <a:pt x="24" y="76"/>
                  </a:lnTo>
                  <a:lnTo>
                    <a:pt x="12" y="72"/>
                  </a:lnTo>
                  <a:lnTo>
                    <a:pt x="8" y="52"/>
                  </a:lnTo>
                  <a:lnTo>
                    <a:pt x="12" y="36"/>
                  </a:lnTo>
                  <a:lnTo>
                    <a:pt x="36" y="12"/>
                  </a:lnTo>
                  <a:lnTo>
                    <a:pt x="48" y="4"/>
                  </a:lnTo>
                  <a:lnTo>
                    <a:pt x="48" y="0"/>
                  </a:lnTo>
                  <a:lnTo>
                    <a:pt x="36" y="12"/>
                  </a:lnTo>
                  <a:lnTo>
                    <a:pt x="8" y="36"/>
                  </a:lnTo>
                  <a:lnTo>
                    <a:pt x="0" y="40"/>
                  </a:lnTo>
                  <a:lnTo>
                    <a:pt x="0" y="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7" name="図形 86"/>
            <p:cNvSpPr>
              <a:spLocks/>
            </p:cNvSpPr>
            <p:nvPr/>
          </p:nvSpPr>
          <p:spPr bwMode="auto">
            <a:xfrm>
              <a:off x="5560" y="520"/>
              <a:ext cx="184" cy="192"/>
            </a:xfrm>
            <a:custGeom>
              <a:avLst/>
              <a:gdLst/>
              <a:ahLst/>
              <a:cxnLst>
                <a:cxn ang="0">
                  <a:pos x="4" y="80"/>
                </a:cxn>
                <a:cxn ang="0">
                  <a:pos x="0" y="104"/>
                </a:cxn>
                <a:cxn ang="0">
                  <a:pos x="12" y="128"/>
                </a:cxn>
                <a:cxn ang="0">
                  <a:pos x="24" y="140"/>
                </a:cxn>
                <a:cxn ang="0">
                  <a:pos x="40" y="152"/>
                </a:cxn>
                <a:cxn ang="0">
                  <a:pos x="84" y="176"/>
                </a:cxn>
                <a:cxn ang="0">
                  <a:pos x="136" y="180"/>
                </a:cxn>
                <a:cxn ang="0">
                  <a:pos x="184" y="192"/>
                </a:cxn>
                <a:cxn ang="0">
                  <a:pos x="184" y="188"/>
                </a:cxn>
                <a:cxn ang="0">
                  <a:pos x="136" y="180"/>
                </a:cxn>
                <a:cxn ang="0">
                  <a:pos x="84" y="168"/>
                </a:cxn>
                <a:cxn ang="0">
                  <a:pos x="40" y="144"/>
                </a:cxn>
                <a:cxn ang="0">
                  <a:pos x="12" y="120"/>
                </a:cxn>
                <a:cxn ang="0">
                  <a:pos x="4" y="104"/>
                </a:cxn>
                <a:cxn ang="0">
                  <a:pos x="12" y="84"/>
                </a:cxn>
                <a:cxn ang="0">
                  <a:pos x="12" y="72"/>
                </a:cxn>
                <a:cxn ang="0">
                  <a:pos x="36" y="56"/>
                </a:cxn>
                <a:cxn ang="0">
                  <a:pos x="88" y="28"/>
                </a:cxn>
                <a:cxn ang="0">
                  <a:pos x="132" y="16"/>
                </a:cxn>
                <a:cxn ang="0">
                  <a:pos x="184" y="4"/>
                </a:cxn>
                <a:cxn ang="0">
                  <a:pos x="184" y="0"/>
                </a:cxn>
                <a:cxn ang="0">
                  <a:pos x="132" y="12"/>
                </a:cxn>
                <a:cxn ang="0">
                  <a:pos x="88" y="24"/>
                </a:cxn>
                <a:cxn ang="0">
                  <a:pos x="36" y="48"/>
                </a:cxn>
                <a:cxn ang="0">
                  <a:pos x="12" y="72"/>
                </a:cxn>
                <a:cxn ang="0">
                  <a:pos x="4" y="80"/>
                </a:cxn>
              </a:cxnLst>
              <a:rect l="0" t="0" r="0" b="0"/>
              <a:pathLst>
                <a:path w="184" h="192">
                  <a:moveTo>
                    <a:pt x="4" y="80"/>
                  </a:moveTo>
                  <a:lnTo>
                    <a:pt x="0" y="104"/>
                  </a:lnTo>
                  <a:lnTo>
                    <a:pt x="12" y="128"/>
                  </a:lnTo>
                  <a:lnTo>
                    <a:pt x="24" y="140"/>
                  </a:lnTo>
                  <a:lnTo>
                    <a:pt x="40" y="152"/>
                  </a:lnTo>
                  <a:lnTo>
                    <a:pt x="84" y="176"/>
                  </a:lnTo>
                  <a:lnTo>
                    <a:pt x="136" y="180"/>
                  </a:lnTo>
                  <a:lnTo>
                    <a:pt x="184" y="192"/>
                  </a:lnTo>
                  <a:lnTo>
                    <a:pt x="184" y="188"/>
                  </a:lnTo>
                  <a:lnTo>
                    <a:pt x="136" y="180"/>
                  </a:lnTo>
                  <a:lnTo>
                    <a:pt x="84" y="168"/>
                  </a:lnTo>
                  <a:lnTo>
                    <a:pt x="40" y="144"/>
                  </a:lnTo>
                  <a:lnTo>
                    <a:pt x="12" y="120"/>
                  </a:lnTo>
                  <a:lnTo>
                    <a:pt x="4" y="104"/>
                  </a:lnTo>
                  <a:lnTo>
                    <a:pt x="12" y="84"/>
                  </a:lnTo>
                  <a:lnTo>
                    <a:pt x="12" y="72"/>
                  </a:lnTo>
                  <a:lnTo>
                    <a:pt x="36" y="56"/>
                  </a:lnTo>
                  <a:lnTo>
                    <a:pt x="88" y="28"/>
                  </a:lnTo>
                  <a:lnTo>
                    <a:pt x="132" y="16"/>
                  </a:lnTo>
                  <a:lnTo>
                    <a:pt x="184" y="4"/>
                  </a:lnTo>
                  <a:lnTo>
                    <a:pt x="184" y="0"/>
                  </a:lnTo>
                  <a:lnTo>
                    <a:pt x="132" y="12"/>
                  </a:lnTo>
                  <a:lnTo>
                    <a:pt x="88" y="24"/>
                  </a:lnTo>
                  <a:lnTo>
                    <a:pt x="36" y="48"/>
                  </a:lnTo>
                  <a:lnTo>
                    <a:pt x="12" y="72"/>
                  </a:lnTo>
                  <a:lnTo>
                    <a:pt x="4" y="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8" name="図形 87"/>
            <p:cNvSpPr>
              <a:spLocks/>
            </p:cNvSpPr>
            <p:nvPr/>
          </p:nvSpPr>
          <p:spPr bwMode="auto">
            <a:xfrm>
              <a:off x="5316" y="464"/>
              <a:ext cx="428" cy="292"/>
            </a:xfrm>
            <a:custGeom>
              <a:avLst/>
              <a:gdLst/>
              <a:ahLst/>
              <a:cxnLst>
                <a:cxn ang="0">
                  <a:pos x="0" y="152"/>
                </a:cxn>
                <a:cxn ang="0">
                  <a:pos x="0" y="176"/>
                </a:cxn>
                <a:cxn ang="0">
                  <a:pos x="12" y="196"/>
                </a:cxn>
                <a:cxn ang="0">
                  <a:pos x="44" y="224"/>
                </a:cxn>
                <a:cxn ang="0">
                  <a:pos x="80" y="236"/>
                </a:cxn>
                <a:cxn ang="0">
                  <a:pos x="128" y="256"/>
                </a:cxn>
                <a:cxn ang="0">
                  <a:pos x="176" y="268"/>
                </a:cxn>
                <a:cxn ang="0">
                  <a:pos x="260" y="284"/>
                </a:cxn>
                <a:cxn ang="0">
                  <a:pos x="304" y="292"/>
                </a:cxn>
                <a:cxn ang="0">
                  <a:pos x="304" y="284"/>
                </a:cxn>
                <a:cxn ang="0">
                  <a:pos x="272" y="280"/>
                </a:cxn>
                <a:cxn ang="0">
                  <a:pos x="196" y="256"/>
                </a:cxn>
                <a:cxn ang="0">
                  <a:pos x="108" y="224"/>
                </a:cxn>
                <a:cxn ang="0">
                  <a:pos x="80" y="200"/>
                </a:cxn>
                <a:cxn ang="0">
                  <a:pos x="56" y="172"/>
                </a:cxn>
                <a:cxn ang="0">
                  <a:pos x="56" y="152"/>
                </a:cxn>
                <a:cxn ang="0">
                  <a:pos x="56" y="136"/>
                </a:cxn>
                <a:cxn ang="0">
                  <a:pos x="72" y="116"/>
                </a:cxn>
                <a:cxn ang="0">
                  <a:pos x="120" y="84"/>
                </a:cxn>
                <a:cxn ang="0">
                  <a:pos x="168" y="60"/>
                </a:cxn>
                <a:cxn ang="0">
                  <a:pos x="224" y="44"/>
                </a:cxn>
                <a:cxn ang="0">
                  <a:pos x="304" y="24"/>
                </a:cxn>
                <a:cxn ang="0">
                  <a:pos x="392" y="8"/>
                </a:cxn>
                <a:cxn ang="0">
                  <a:pos x="428" y="8"/>
                </a:cxn>
                <a:cxn ang="0">
                  <a:pos x="428" y="0"/>
                </a:cxn>
                <a:cxn ang="0">
                  <a:pos x="368" y="8"/>
                </a:cxn>
                <a:cxn ang="0">
                  <a:pos x="248" y="20"/>
                </a:cxn>
                <a:cxn ang="0">
                  <a:pos x="156" y="44"/>
                </a:cxn>
                <a:cxn ang="0">
                  <a:pos x="92" y="68"/>
                </a:cxn>
                <a:cxn ang="0">
                  <a:pos x="48" y="92"/>
                </a:cxn>
                <a:cxn ang="0">
                  <a:pos x="20" y="116"/>
                </a:cxn>
                <a:cxn ang="0">
                  <a:pos x="8" y="136"/>
                </a:cxn>
                <a:cxn ang="0">
                  <a:pos x="0" y="152"/>
                </a:cxn>
              </a:cxnLst>
              <a:rect l="0" t="0" r="0" b="0"/>
              <a:pathLst>
                <a:path w="428" h="292">
                  <a:moveTo>
                    <a:pt x="0" y="152"/>
                  </a:moveTo>
                  <a:lnTo>
                    <a:pt x="0" y="176"/>
                  </a:lnTo>
                  <a:lnTo>
                    <a:pt x="12" y="196"/>
                  </a:lnTo>
                  <a:lnTo>
                    <a:pt x="44" y="224"/>
                  </a:lnTo>
                  <a:lnTo>
                    <a:pt x="80" y="236"/>
                  </a:lnTo>
                  <a:lnTo>
                    <a:pt x="128" y="256"/>
                  </a:lnTo>
                  <a:lnTo>
                    <a:pt x="176" y="268"/>
                  </a:lnTo>
                  <a:lnTo>
                    <a:pt x="260" y="284"/>
                  </a:lnTo>
                  <a:lnTo>
                    <a:pt x="304" y="292"/>
                  </a:lnTo>
                  <a:lnTo>
                    <a:pt x="304" y="284"/>
                  </a:lnTo>
                  <a:lnTo>
                    <a:pt x="272" y="280"/>
                  </a:lnTo>
                  <a:lnTo>
                    <a:pt x="196" y="256"/>
                  </a:lnTo>
                  <a:lnTo>
                    <a:pt x="108" y="224"/>
                  </a:lnTo>
                  <a:lnTo>
                    <a:pt x="80" y="200"/>
                  </a:lnTo>
                  <a:lnTo>
                    <a:pt x="56" y="172"/>
                  </a:lnTo>
                  <a:lnTo>
                    <a:pt x="56" y="152"/>
                  </a:lnTo>
                  <a:lnTo>
                    <a:pt x="56" y="136"/>
                  </a:lnTo>
                  <a:lnTo>
                    <a:pt x="72" y="116"/>
                  </a:lnTo>
                  <a:lnTo>
                    <a:pt x="120" y="84"/>
                  </a:lnTo>
                  <a:lnTo>
                    <a:pt x="168" y="60"/>
                  </a:lnTo>
                  <a:lnTo>
                    <a:pt x="224" y="44"/>
                  </a:lnTo>
                  <a:lnTo>
                    <a:pt x="304" y="24"/>
                  </a:lnTo>
                  <a:lnTo>
                    <a:pt x="392" y="8"/>
                  </a:lnTo>
                  <a:lnTo>
                    <a:pt x="428" y="8"/>
                  </a:lnTo>
                  <a:lnTo>
                    <a:pt x="428" y="0"/>
                  </a:lnTo>
                  <a:lnTo>
                    <a:pt x="368" y="8"/>
                  </a:lnTo>
                  <a:lnTo>
                    <a:pt x="248" y="20"/>
                  </a:lnTo>
                  <a:lnTo>
                    <a:pt x="156" y="44"/>
                  </a:lnTo>
                  <a:lnTo>
                    <a:pt x="92" y="68"/>
                  </a:lnTo>
                  <a:lnTo>
                    <a:pt x="48" y="92"/>
                  </a:lnTo>
                  <a:lnTo>
                    <a:pt x="20" y="116"/>
                  </a:lnTo>
                  <a:lnTo>
                    <a:pt x="8" y="136"/>
                  </a:lnTo>
                  <a:lnTo>
                    <a:pt x="0" y="1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9" name="図形 88"/>
            <p:cNvSpPr>
              <a:spLocks/>
            </p:cNvSpPr>
            <p:nvPr/>
          </p:nvSpPr>
          <p:spPr bwMode="auto">
            <a:xfrm>
              <a:off x="5324" y="476"/>
              <a:ext cx="324" cy="268"/>
            </a:xfrm>
            <a:custGeom>
              <a:avLst/>
              <a:gdLst/>
              <a:ahLst/>
              <a:cxnLst>
                <a:cxn ang="0">
                  <a:pos x="48" y="124"/>
                </a:cxn>
                <a:cxn ang="0">
                  <a:pos x="40" y="140"/>
                </a:cxn>
                <a:cxn ang="0">
                  <a:pos x="48" y="164"/>
                </a:cxn>
                <a:cxn ang="0">
                  <a:pos x="60" y="184"/>
                </a:cxn>
                <a:cxn ang="0">
                  <a:pos x="84" y="200"/>
                </a:cxn>
                <a:cxn ang="0">
                  <a:pos x="136" y="224"/>
                </a:cxn>
                <a:cxn ang="0">
                  <a:pos x="204" y="256"/>
                </a:cxn>
                <a:cxn ang="0">
                  <a:pos x="260" y="268"/>
                </a:cxn>
                <a:cxn ang="0">
                  <a:pos x="200" y="260"/>
                </a:cxn>
                <a:cxn ang="0">
                  <a:pos x="124" y="236"/>
                </a:cxn>
                <a:cxn ang="0">
                  <a:pos x="52" y="220"/>
                </a:cxn>
                <a:cxn ang="0">
                  <a:pos x="28" y="200"/>
                </a:cxn>
                <a:cxn ang="0">
                  <a:pos x="12" y="184"/>
                </a:cxn>
                <a:cxn ang="0">
                  <a:pos x="0" y="164"/>
                </a:cxn>
                <a:cxn ang="0">
                  <a:pos x="0" y="148"/>
                </a:cxn>
                <a:cxn ang="0">
                  <a:pos x="0" y="140"/>
                </a:cxn>
                <a:cxn ang="0">
                  <a:pos x="4" y="124"/>
                </a:cxn>
                <a:cxn ang="0">
                  <a:pos x="16" y="104"/>
                </a:cxn>
                <a:cxn ang="0">
                  <a:pos x="40" y="88"/>
                </a:cxn>
                <a:cxn ang="0">
                  <a:pos x="76" y="60"/>
                </a:cxn>
                <a:cxn ang="0">
                  <a:pos x="136" y="36"/>
                </a:cxn>
                <a:cxn ang="0">
                  <a:pos x="216" y="20"/>
                </a:cxn>
                <a:cxn ang="0">
                  <a:pos x="324" y="0"/>
                </a:cxn>
                <a:cxn ang="0">
                  <a:pos x="248" y="20"/>
                </a:cxn>
                <a:cxn ang="0">
                  <a:pos x="188" y="36"/>
                </a:cxn>
                <a:cxn ang="0">
                  <a:pos x="136" y="56"/>
                </a:cxn>
                <a:cxn ang="0">
                  <a:pos x="100" y="72"/>
                </a:cxn>
                <a:cxn ang="0">
                  <a:pos x="60" y="104"/>
                </a:cxn>
                <a:cxn ang="0">
                  <a:pos x="48" y="124"/>
                </a:cxn>
              </a:cxnLst>
              <a:rect l="0" t="0" r="0" b="0"/>
              <a:pathLst>
                <a:path w="324" h="268">
                  <a:moveTo>
                    <a:pt x="48" y="124"/>
                  </a:moveTo>
                  <a:lnTo>
                    <a:pt x="40" y="140"/>
                  </a:lnTo>
                  <a:lnTo>
                    <a:pt x="48" y="164"/>
                  </a:lnTo>
                  <a:lnTo>
                    <a:pt x="60" y="184"/>
                  </a:lnTo>
                  <a:lnTo>
                    <a:pt x="84" y="200"/>
                  </a:lnTo>
                  <a:lnTo>
                    <a:pt x="136" y="224"/>
                  </a:lnTo>
                  <a:lnTo>
                    <a:pt x="204" y="256"/>
                  </a:lnTo>
                  <a:lnTo>
                    <a:pt x="260" y="268"/>
                  </a:lnTo>
                  <a:lnTo>
                    <a:pt x="200" y="260"/>
                  </a:lnTo>
                  <a:lnTo>
                    <a:pt x="124" y="236"/>
                  </a:lnTo>
                  <a:lnTo>
                    <a:pt x="52" y="220"/>
                  </a:lnTo>
                  <a:lnTo>
                    <a:pt x="28" y="200"/>
                  </a:lnTo>
                  <a:lnTo>
                    <a:pt x="12" y="184"/>
                  </a:lnTo>
                  <a:lnTo>
                    <a:pt x="0" y="164"/>
                  </a:lnTo>
                  <a:lnTo>
                    <a:pt x="0" y="148"/>
                  </a:lnTo>
                  <a:lnTo>
                    <a:pt x="0" y="140"/>
                  </a:lnTo>
                  <a:lnTo>
                    <a:pt x="4" y="124"/>
                  </a:lnTo>
                  <a:lnTo>
                    <a:pt x="16" y="104"/>
                  </a:lnTo>
                  <a:lnTo>
                    <a:pt x="40" y="88"/>
                  </a:lnTo>
                  <a:lnTo>
                    <a:pt x="76" y="60"/>
                  </a:lnTo>
                  <a:lnTo>
                    <a:pt x="136" y="36"/>
                  </a:lnTo>
                  <a:lnTo>
                    <a:pt x="216" y="20"/>
                  </a:lnTo>
                  <a:lnTo>
                    <a:pt x="324" y="0"/>
                  </a:lnTo>
                  <a:lnTo>
                    <a:pt x="248" y="20"/>
                  </a:lnTo>
                  <a:lnTo>
                    <a:pt x="188" y="36"/>
                  </a:lnTo>
                  <a:lnTo>
                    <a:pt x="136" y="56"/>
                  </a:lnTo>
                  <a:lnTo>
                    <a:pt x="100" y="72"/>
                  </a:lnTo>
                  <a:lnTo>
                    <a:pt x="60" y="104"/>
                  </a:lnTo>
                  <a:lnTo>
                    <a:pt x="48" y="1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図形 1"/>
          <p:cNvSpPr>
            <a:spLocks noGrp="1"/>
          </p:cNvSpPr>
          <p:nvPr>
            <p:ph type="title"/>
          </p:nvPr>
        </p:nvSpPr>
        <p:spPr>
          <a:xfrm>
            <a:off x="457200" y="285728"/>
            <a:ext cx="8229600" cy="1143000"/>
          </a:xfrm>
        </p:spPr>
        <p:txBody>
          <a:bodyPr/>
          <a:lstStyle/>
          <a:p>
            <a:r>
              <a:rPr kumimoji="1" lang="fr-FR" altLang="ja-JP" smtClean="0"/>
              <a:t>Modifiez le style du titre</a:t>
            </a:r>
            <a:endParaRPr kumimoji="1" lang="ja-JP" altLang="en-US"/>
          </a:p>
        </p:txBody>
      </p:sp>
      <p:sp>
        <p:nvSpPr>
          <p:cNvPr id="3" name="図形 2"/>
          <p:cNvSpPr>
            <a:spLocks noGrp="1"/>
          </p:cNvSpPr>
          <p:nvPr>
            <p:ph type="body" orient="vert" idx="1"/>
          </p:nvPr>
        </p:nvSpPr>
        <p:spPr>
          <a:xfrm>
            <a:off x="466696" y="1500178"/>
            <a:ext cx="8247600" cy="4857780"/>
          </a:xfrm>
        </p:spPr>
        <p:txBody>
          <a:bodyPr vert="eaVert"/>
          <a:lstStyle/>
          <a:p>
            <a:pPr lvl="0"/>
            <a:r>
              <a:rPr kumimoji="1" lang="fr-FR" altLang="ja-JP" smtClean="0"/>
              <a:t>Modifiez les styles du texte du masque</a:t>
            </a:r>
          </a:p>
          <a:p>
            <a:pPr lvl="1"/>
            <a:r>
              <a:rPr kumimoji="1" lang="fr-FR" altLang="ja-JP" smtClean="0"/>
              <a:t>Deuxième niveau</a:t>
            </a:r>
          </a:p>
          <a:p>
            <a:pPr lvl="2"/>
            <a:r>
              <a:rPr kumimoji="1" lang="fr-FR" altLang="ja-JP" smtClean="0"/>
              <a:t>Troisième niveau</a:t>
            </a:r>
          </a:p>
          <a:p>
            <a:pPr lvl="3"/>
            <a:r>
              <a:rPr kumimoji="1" lang="fr-FR" altLang="ja-JP" smtClean="0"/>
              <a:t>Quatrième niveau</a:t>
            </a:r>
          </a:p>
          <a:p>
            <a:pPr lvl="4"/>
            <a:r>
              <a:rPr kumimoji="1" lang="fr-FR" altLang="ja-JP" smtClean="0"/>
              <a:t>Cinquième niveau</a:t>
            </a:r>
            <a:endParaRPr kumimoji="1" lang="ja-JP" altLang="en-US" dirty="0"/>
          </a:p>
        </p:txBody>
      </p:sp>
      <p:sp>
        <p:nvSpPr>
          <p:cNvPr id="4" name="図形 3"/>
          <p:cNvSpPr>
            <a:spLocks noGrp="1"/>
          </p:cNvSpPr>
          <p:nvPr>
            <p:ph type="dt" sz="half" idx="10"/>
          </p:nvPr>
        </p:nvSpPr>
        <p:spPr>
          <a:xfrm>
            <a:off x="4471200" y="6494400"/>
            <a:ext cx="1530000" cy="365125"/>
          </a:xfrm>
        </p:spPr>
        <p:txBody>
          <a:bodyPr/>
          <a:lstStyle/>
          <a:p>
            <a:fld id="{68AF8D23-232A-4330-B068-DF9F53D9DD8E}" type="datetime1">
              <a:rPr lang="fr-CA" smtClean="0"/>
              <a:t>2011-03-23</a:t>
            </a:fld>
            <a:endParaRPr lang="fr-CA"/>
          </a:p>
        </p:txBody>
      </p:sp>
      <p:sp>
        <p:nvSpPr>
          <p:cNvPr id="5" name="図形 4"/>
          <p:cNvSpPr>
            <a:spLocks noGrp="1"/>
          </p:cNvSpPr>
          <p:nvPr>
            <p:ph type="ftr" sz="quarter" idx="11"/>
          </p:nvPr>
        </p:nvSpPr>
        <p:spPr>
          <a:xfrm>
            <a:off x="6048000" y="6494400"/>
            <a:ext cx="2394000" cy="365125"/>
          </a:xfrm>
        </p:spPr>
        <p:txBody>
          <a:bodyPr/>
          <a:lstStyle/>
          <a:p>
            <a:r>
              <a:rPr lang="fr-CA" smtClean="0"/>
              <a:t>Collection en études féministes à la Bibliothèque de l’Université Laval</a:t>
            </a:r>
            <a:endParaRPr lang="fr-CA"/>
          </a:p>
        </p:txBody>
      </p:sp>
      <p:sp>
        <p:nvSpPr>
          <p:cNvPr id="6" name="図形 5"/>
          <p:cNvSpPr>
            <a:spLocks noGrp="1"/>
          </p:cNvSpPr>
          <p:nvPr>
            <p:ph type="sldNum" sz="quarter" idx="12"/>
          </p:nvPr>
        </p:nvSpPr>
        <p:spPr>
          <a:xfrm>
            <a:off x="8499600" y="6494400"/>
            <a:ext cx="644400" cy="365125"/>
          </a:xfrm>
        </p:spPr>
        <p:txBody>
          <a:bodyPr/>
          <a:lstStyle/>
          <a:p>
            <a:fld id="{5653D58C-4B39-4077-AFB0-425BBDDC4868}" type="slidenum">
              <a:rPr lang="fr-CA" smtClean="0"/>
              <a:t>‹N°›</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図形 1"/>
          <p:cNvSpPr>
            <a:spLocks noGrp="1"/>
          </p:cNvSpPr>
          <p:nvPr>
            <p:ph type="title" orient="vert"/>
          </p:nvPr>
        </p:nvSpPr>
        <p:spPr>
          <a:xfrm>
            <a:off x="6629400" y="274640"/>
            <a:ext cx="2057400" cy="6083318"/>
          </a:xfrm>
        </p:spPr>
        <p:txBody>
          <a:bodyPr vert="eaVert"/>
          <a:lstStyle/>
          <a:p>
            <a:r>
              <a:rPr kumimoji="1" lang="fr-FR" altLang="ja-JP" smtClean="0"/>
              <a:t>Modifiez le style du titre</a:t>
            </a:r>
            <a:endParaRPr kumimoji="1" lang="ja-JP" altLang="en-US" dirty="0"/>
          </a:p>
        </p:txBody>
      </p:sp>
      <p:sp>
        <p:nvSpPr>
          <p:cNvPr id="3" name="図形 2"/>
          <p:cNvSpPr>
            <a:spLocks noGrp="1"/>
          </p:cNvSpPr>
          <p:nvPr>
            <p:ph type="body" orient="vert" idx="1"/>
          </p:nvPr>
        </p:nvSpPr>
        <p:spPr>
          <a:xfrm>
            <a:off x="457200" y="274639"/>
            <a:ext cx="6019800" cy="6083319"/>
          </a:xfrm>
        </p:spPr>
        <p:txBody>
          <a:bodyPr vert="eaVert"/>
          <a:lstStyle/>
          <a:p>
            <a:pPr lvl="0"/>
            <a:r>
              <a:rPr kumimoji="1" lang="fr-FR" altLang="ja-JP" smtClean="0"/>
              <a:t>Modifiez les styles du texte du masque</a:t>
            </a:r>
          </a:p>
          <a:p>
            <a:pPr lvl="1"/>
            <a:r>
              <a:rPr kumimoji="1" lang="fr-FR" altLang="ja-JP" smtClean="0"/>
              <a:t>Deuxième niveau</a:t>
            </a:r>
          </a:p>
          <a:p>
            <a:pPr lvl="2"/>
            <a:r>
              <a:rPr kumimoji="1" lang="fr-FR" altLang="ja-JP" smtClean="0"/>
              <a:t>Troisième niveau</a:t>
            </a:r>
          </a:p>
          <a:p>
            <a:pPr lvl="3"/>
            <a:r>
              <a:rPr kumimoji="1" lang="fr-FR" altLang="ja-JP" smtClean="0"/>
              <a:t>Quatrième niveau</a:t>
            </a:r>
          </a:p>
          <a:p>
            <a:pPr lvl="4"/>
            <a:r>
              <a:rPr kumimoji="1" lang="fr-FR" altLang="ja-JP" smtClean="0"/>
              <a:t>Cinquième niveau</a:t>
            </a:r>
            <a:endParaRPr kumimoji="1" lang="ja-JP" altLang="en-US"/>
          </a:p>
        </p:txBody>
      </p:sp>
      <p:sp>
        <p:nvSpPr>
          <p:cNvPr id="4" name="図形 3"/>
          <p:cNvSpPr>
            <a:spLocks noGrp="1"/>
          </p:cNvSpPr>
          <p:nvPr>
            <p:ph type="dt" sz="half" idx="10"/>
          </p:nvPr>
        </p:nvSpPr>
        <p:spPr>
          <a:xfrm>
            <a:off x="4471200" y="6494400"/>
            <a:ext cx="1530000" cy="365125"/>
          </a:xfrm>
        </p:spPr>
        <p:txBody>
          <a:bodyPr/>
          <a:lstStyle/>
          <a:p>
            <a:fld id="{1381E988-5E4B-46E2-B287-D48D1BF28AA9}" type="datetime1">
              <a:rPr lang="fr-CA" smtClean="0"/>
              <a:t>2011-03-23</a:t>
            </a:fld>
            <a:endParaRPr lang="fr-CA"/>
          </a:p>
        </p:txBody>
      </p:sp>
      <p:sp>
        <p:nvSpPr>
          <p:cNvPr id="5" name="図形 4"/>
          <p:cNvSpPr>
            <a:spLocks noGrp="1"/>
          </p:cNvSpPr>
          <p:nvPr>
            <p:ph type="ftr" sz="quarter" idx="11"/>
          </p:nvPr>
        </p:nvSpPr>
        <p:spPr>
          <a:xfrm>
            <a:off x="6048000" y="6494400"/>
            <a:ext cx="2394000" cy="365125"/>
          </a:xfrm>
        </p:spPr>
        <p:txBody>
          <a:bodyPr/>
          <a:lstStyle/>
          <a:p>
            <a:r>
              <a:rPr lang="fr-CA" smtClean="0"/>
              <a:t>Collection en études féministes à la Bibliothèque de l’Université Laval</a:t>
            </a:r>
            <a:endParaRPr lang="fr-CA"/>
          </a:p>
        </p:txBody>
      </p:sp>
      <p:sp>
        <p:nvSpPr>
          <p:cNvPr id="6" name="図形 5"/>
          <p:cNvSpPr>
            <a:spLocks noGrp="1"/>
          </p:cNvSpPr>
          <p:nvPr>
            <p:ph type="sldNum" sz="quarter" idx="12"/>
          </p:nvPr>
        </p:nvSpPr>
        <p:spPr>
          <a:xfrm>
            <a:off x="8499600" y="6494400"/>
            <a:ext cx="644400" cy="365125"/>
          </a:xfrm>
        </p:spPr>
        <p:txBody>
          <a:bodyPr/>
          <a:lstStyle/>
          <a:p>
            <a:fld id="{5653D58C-4B39-4077-AFB0-425BBDDC4868}" type="slidenum">
              <a:rPr lang="fr-CA" smtClean="0"/>
              <a:t>‹N°›</a:t>
            </a:fld>
            <a:endParaRPr lang="fr-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kumimoji="1" lang="fr-FR" altLang="ja-JP" smtClean="0"/>
              <a:t>Modifiez le style du titre</a:t>
            </a:r>
            <a:endParaRPr kumimoji="1" lang="ja-JP"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fr-FR" altLang="ja-JP" smtClean="0"/>
              <a:t>Modifiez le style des sous-titres du masque</a:t>
            </a:r>
            <a:endParaRPr kumimoji="1" lang="ja-JP" altLang="en-US"/>
          </a:p>
        </p:txBody>
      </p:sp>
      <p:sp>
        <p:nvSpPr>
          <p:cNvPr id="4" name="Date Placeholder 3"/>
          <p:cNvSpPr>
            <a:spLocks noGrp="1"/>
          </p:cNvSpPr>
          <p:nvPr>
            <p:ph type="dt" sz="half" idx="10"/>
          </p:nvPr>
        </p:nvSpPr>
        <p:spPr/>
        <p:txBody>
          <a:bodyPr/>
          <a:lstStyle/>
          <a:p>
            <a:fld id="{D8809051-51E0-4E70-9188-EDDD76A53E13}" type="datetime1">
              <a:rPr lang="fr-CA" smtClean="0"/>
              <a:t>2011-03-23</a:t>
            </a:fld>
            <a:endParaRPr lang="fr-CA"/>
          </a:p>
        </p:txBody>
      </p:sp>
      <p:sp>
        <p:nvSpPr>
          <p:cNvPr id="5" name="Footer Placeholder 4"/>
          <p:cNvSpPr>
            <a:spLocks noGrp="1"/>
          </p:cNvSpPr>
          <p:nvPr>
            <p:ph type="ftr" sz="quarter" idx="11"/>
          </p:nvPr>
        </p:nvSpPr>
        <p:spPr/>
        <p:txBody>
          <a:bodyPr/>
          <a:lstStyle/>
          <a:p>
            <a:r>
              <a:rPr lang="fr-CA" smtClean="0"/>
              <a:t>Collection en études féministes à la Bibliothèque de l’Université Laval</a:t>
            </a:r>
            <a:endParaRPr lang="fr-CA"/>
          </a:p>
        </p:txBody>
      </p:sp>
      <p:sp>
        <p:nvSpPr>
          <p:cNvPr id="6" name="Slide Number Placeholder 5"/>
          <p:cNvSpPr>
            <a:spLocks noGrp="1"/>
          </p:cNvSpPr>
          <p:nvPr>
            <p:ph type="sldNum" sz="quarter" idx="12"/>
          </p:nvPr>
        </p:nvSpPr>
        <p:spPr/>
        <p:txBody>
          <a:bodyPr/>
          <a:lstStyle/>
          <a:p>
            <a:fld id="{5653D58C-4B39-4077-AFB0-425BBDDC4868}" type="slidenum">
              <a:rPr lang="fr-CA" smtClean="0"/>
              <a:t>‹N°›</a:t>
            </a:fld>
            <a:endParaRPr lang="fr-CA"/>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cSld name="2 Pictures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274320"/>
            <a:ext cx="2679192" cy="1161288"/>
          </a:xfrm>
        </p:spPr>
        <p:txBody>
          <a:bodyPr anchor="b"/>
          <a:lstStyle>
            <a:lvl1pPr algn="l">
              <a:defRPr sz="2400" b="0"/>
            </a:lvl1pPr>
          </a:lstStyle>
          <a:p>
            <a:r>
              <a:rPr lang="fr-FR" smtClean="0"/>
              <a:t>Modifiez le style du titre</a:t>
            </a:r>
            <a:endParaRPr/>
          </a:p>
        </p:txBody>
      </p:sp>
      <p:sp>
        <p:nvSpPr>
          <p:cNvPr id="4" name="Text Placeholder 3"/>
          <p:cNvSpPr>
            <a:spLocks noGrp="1"/>
          </p:cNvSpPr>
          <p:nvPr>
            <p:ph type="body" sz="half" idx="2"/>
          </p:nvPr>
        </p:nvSpPr>
        <p:spPr>
          <a:xfrm>
            <a:off x="219456" y="1901952"/>
            <a:ext cx="2221992" cy="4041648"/>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D8809051-51E0-4E70-9188-EDDD76A53E13}" type="datetime1">
              <a:rPr lang="fr-CA" smtClean="0"/>
              <a:t>2011-03-23</a:t>
            </a:fld>
            <a:endParaRPr lang="fr-CA"/>
          </a:p>
        </p:txBody>
      </p:sp>
      <p:sp>
        <p:nvSpPr>
          <p:cNvPr id="6" name="Footer Placeholder 5"/>
          <p:cNvSpPr>
            <a:spLocks noGrp="1"/>
          </p:cNvSpPr>
          <p:nvPr>
            <p:ph type="ftr" sz="quarter" idx="11"/>
          </p:nvPr>
        </p:nvSpPr>
        <p:spPr/>
        <p:txBody>
          <a:bodyPr/>
          <a:lstStyle/>
          <a:p>
            <a:r>
              <a:rPr lang="fr-CA" smtClean="0"/>
              <a:t>Collection en études féministes à la Bibliothèque de l’Université Laval</a:t>
            </a:r>
            <a:endParaRPr lang="fr-CA"/>
          </a:p>
        </p:txBody>
      </p:sp>
      <p:sp>
        <p:nvSpPr>
          <p:cNvPr id="7" name="Slide Number Placeholder 6"/>
          <p:cNvSpPr>
            <a:spLocks noGrp="1"/>
          </p:cNvSpPr>
          <p:nvPr>
            <p:ph type="sldNum" sz="quarter" idx="12"/>
          </p:nvPr>
        </p:nvSpPr>
        <p:spPr/>
        <p:txBody>
          <a:bodyPr/>
          <a:lstStyle/>
          <a:p>
            <a:fld id="{5653D58C-4B39-4077-AFB0-425BBDDC4868}" type="slidenum">
              <a:rPr lang="fr-CA" smtClean="0"/>
              <a:t>‹N°›</a:t>
            </a:fld>
            <a:endParaRPr lang="fr-CA"/>
          </a:p>
        </p:txBody>
      </p:sp>
      <p:sp>
        <p:nvSpPr>
          <p:cNvPr id="3" name="Picture Placeholder 2"/>
          <p:cNvSpPr>
            <a:spLocks noGrp="1"/>
          </p:cNvSpPr>
          <p:nvPr>
            <p:ph type="pic" idx="1"/>
          </p:nvPr>
        </p:nvSpPr>
        <p:spPr>
          <a:xfrm>
            <a:off x="3918204" y="1257300"/>
            <a:ext cx="1828800" cy="4114800"/>
          </a:xfrm>
          <a:solidFill>
            <a:schemeClr val="bg1"/>
          </a:solidFill>
          <a:effectLst>
            <a:innerShdw blurRad="152400">
              <a:schemeClr val="bg2">
                <a:lumMod val="25000"/>
              </a:schemeClr>
            </a:innerShdw>
            <a:softEdge rad="19050"/>
          </a:effectLst>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a:p>
        </p:txBody>
      </p:sp>
      <p:sp>
        <p:nvSpPr>
          <p:cNvPr id="12" name="Picture Placeholder 2"/>
          <p:cNvSpPr>
            <a:spLocks noGrp="1"/>
          </p:cNvSpPr>
          <p:nvPr>
            <p:ph type="pic" idx="13"/>
          </p:nvPr>
        </p:nvSpPr>
        <p:spPr>
          <a:xfrm>
            <a:off x="6743700" y="1257300"/>
            <a:ext cx="1828800" cy="4114800"/>
          </a:xfrm>
          <a:solidFill>
            <a:schemeClr val="bg1"/>
          </a:solidFill>
          <a:effectLst>
            <a:innerShdw blurRad="152400">
              <a:schemeClr val="bg2">
                <a:lumMod val="25000"/>
              </a:schemeClr>
            </a:innerShdw>
            <a:softEdge rad="19050"/>
          </a:effectLst>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a:p>
        </p:txBody>
      </p:sp>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図形 1"/>
          <p:cNvSpPr>
            <a:spLocks noGrp="1"/>
          </p:cNvSpPr>
          <p:nvPr>
            <p:ph type="title"/>
          </p:nvPr>
        </p:nvSpPr>
        <p:spPr/>
        <p:txBody>
          <a:bodyPr/>
          <a:lstStyle/>
          <a:p>
            <a:r>
              <a:rPr kumimoji="1" lang="fr-FR" altLang="ja-JP" smtClean="0"/>
              <a:t>Modifiez le style du titre</a:t>
            </a:r>
            <a:endParaRPr kumimoji="1" lang="ja-JP" altLang="en-US"/>
          </a:p>
        </p:txBody>
      </p:sp>
      <p:sp>
        <p:nvSpPr>
          <p:cNvPr id="3" name="図形 2"/>
          <p:cNvSpPr>
            <a:spLocks noGrp="1"/>
          </p:cNvSpPr>
          <p:nvPr>
            <p:ph idx="1"/>
          </p:nvPr>
        </p:nvSpPr>
        <p:spPr>
          <a:xfrm>
            <a:off x="466696" y="1857370"/>
            <a:ext cx="8248708" cy="4429151"/>
          </a:xfrm>
        </p:spPr>
        <p:txBody>
          <a:bodyPr/>
          <a:lstStyle/>
          <a:p>
            <a:pPr lvl="0"/>
            <a:r>
              <a:rPr kumimoji="1" lang="fr-FR" altLang="ja-JP" smtClean="0"/>
              <a:t>Modifiez les styles du texte du masque</a:t>
            </a:r>
          </a:p>
          <a:p>
            <a:pPr lvl="1"/>
            <a:r>
              <a:rPr kumimoji="1" lang="fr-FR" altLang="ja-JP" smtClean="0"/>
              <a:t>Deuxième niveau</a:t>
            </a:r>
          </a:p>
          <a:p>
            <a:pPr lvl="2"/>
            <a:r>
              <a:rPr kumimoji="1" lang="fr-FR" altLang="ja-JP" smtClean="0"/>
              <a:t>Troisième niveau</a:t>
            </a:r>
          </a:p>
          <a:p>
            <a:pPr lvl="3"/>
            <a:r>
              <a:rPr kumimoji="1" lang="fr-FR" altLang="ja-JP" smtClean="0"/>
              <a:t>Quatrième niveau</a:t>
            </a:r>
          </a:p>
          <a:p>
            <a:pPr lvl="4"/>
            <a:r>
              <a:rPr kumimoji="1" lang="fr-FR" altLang="ja-JP" smtClean="0"/>
              <a:t>Cinquième niveau</a:t>
            </a:r>
            <a:endParaRPr kumimoji="1" lang="ja-JP" altLang="en-US" dirty="0"/>
          </a:p>
        </p:txBody>
      </p:sp>
      <p:sp>
        <p:nvSpPr>
          <p:cNvPr id="4" name="図形 3"/>
          <p:cNvSpPr>
            <a:spLocks noGrp="1"/>
          </p:cNvSpPr>
          <p:nvPr>
            <p:ph type="dt" sz="half" idx="10"/>
          </p:nvPr>
        </p:nvSpPr>
        <p:spPr/>
        <p:txBody>
          <a:bodyPr/>
          <a:lstStyle/>
          <a:p>
            <a:fld id="{4A7D0556-DA46-4249-B535-0D86E4A1C156}" type="datetime1">
              <a:rPr lang="fr-CA" smtClean="0"/>
              <a:t>2011-03-23</a:t>
            </a:fld>
            <a:endParaRPr lang="fr-CA"/>
          </a:p>
        </p:txBody>
      </p:sp>
      <p:sp>
        <p:nvSpPr>
          <p:cNvPr id="5" name="図形 4"/>
          <p:cNvSpPr>
            <a:spLocks noGrp="1"/>
          </p:cNvSpPr>
          <p:nvPr>
            <p:ph type="ftr" sz="quarter" idx="11"/>
          </p:nvPr>
        </p:nvSpPr>
        <p:spPr/>
        <p:txBody>
          <a:bodyPr/>
          <a:lstStyle/>
          <a:p>
            <a:r>
              <a:rPr lang="fr-CA" smtClean="0"/>
              <a:t>Collection en études féministes à la Bibliothèque de l’Université Laval</a:t>
            </a:r>
            <a:endParaRPr lang="fr-CA"/>
          </a:p>
        </p:txBody>
      </p:sp>
      <p:sp>
        <p:nvSpPr>
          <p:cNvPr id="6" name="図形 5"/>
          <p:cNvSpPr>
            <a:spLocks noGrp="1"/>
          </p:cNvSpPr>
          <p:nvPr>
            <p:ph type="sldNum" sz="quarter" idx="12"/>
          </p:nvPr>
        </p:nvSpPr>
        <p:spPr/>
        <p:txBody>
          <a:bodyPr/>
          <a:lstStyle/>
          <a:p>
            <a:fld id="{5653D58C-4B39-4077-AFB0-425BBDDC4868}" type="slidenum">
              <a:rPr lang="fr-CA" smtClean="0"/>
              <a:t>‹N°›</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図形 1"/>
          <p:cNvSpPr>
            <a:spLocks noGrp="1"/>
          </p:cNvSpPr>
          <p:nvPr>
            <p:ph type="title"/>
          </p:nvPr>
        </p:nvSpPr>
        <p:spPr>
          <a:xfrm>
            <a:off x="828676" y="3357551"/>
            <a:ext cx="6815158" cy="1362075"/>
          </a:xfrm>
        </p:spPr>
        <p:txBody>
          <a:bodyPr anchor="t"/>
          <a:lstStyle>
            <a:lvl1pPr algn="l">
              <a:defRPr sz="4000" b="1" cap="all"/>
            </a:lvl1pPr>
          </a:lstStyle>
          <a:p>
            <a:r>
              <a:rPr kumimoji="1" lang="fr-FR" altLang="ja-JP" smtClean="0"/>
              <a:t>Modifiez le style du titre</a:t>
            </a:r>
            <a:endParaRPr kumimoji="1" lang="ja-JP" altLang="en-US"/>
          </a:p>
        </p:txBody>
      </p:sp>
      <p:sp>
        <p:nvSpPr>
          <p:cNvPr id="3" name="図形 2"/>
          <p:cNvSpPr>
            <a:spLocks noGrp="1"/>
          </p:cNvSpPr>
          <p:nvPr>
            <p:ph type="body" idx="1"/>
          </p:nvPr>
        </p:nvSpPr>
        <p:spPr>
          <a:xfrm>
            <a:off x="828676" y="1857364"/>
            <a:ext cx="6815158" cy="1500187"/>
          </a:xfrm>
        </p:spPr>
        <p:txBody>
          <a:bodyPr anchor="b"/>
          <a:lstStyle>
            <a:lvl1pPr marL="0" indent="0">
              <a:buNone/>
              <a:defRPr sz="2000" baseline="0">
                <a:solidFill>
                  <a:schemeClr val="tx2">
                    <a:shade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fr-FR" altLang="ja-JP" smtClean="0"/>
              <a:t>Modifiez les styles du texte du masque</a:t>
            </a:r>
          </a:p>
          <a:p>
            <a:pPr lvl="1"/>
            <a:r>
              <a:rPr kumimoji="1" lang="fr-FR" altLang="ja-JP" smtClean="0"/>
              <a:t>Deuxième niveau</a:t>
            </a:r>
          </a:p>
          <a:p>
            <a:pPr lvl="2"/>
            <a:r>
              <a:rPr kumimoji="1" lang="fr-FR" altLang="ja-JP" smtClean="0"/>
              <a:t>Troisième niveau</a:t>
            </a:r>
          </a:p>
          <a:p>
            <a:pPr lvl="3"/>
            <a:r>
              <a:rPr kumimoji="1" lang="fr-FR" altLang="ja-JP" smtClean="0"/>
              <a:t>Quatrième niveau</a:t>
            </a:r>
          </a:p>
          <a:p>
            <a:pPr lvl="4"/>
            <a:r>
              <a:rPr kumimoji="1" lang="fr-FR" altLang="ja-JP" smtClean="0"/>
              <a:t>Cinquième niveau</a:t>
            </a:r>
            <a:endParaRPr lang="ja-JP" dirty="0"/>
          </a:p>
        </p:txBody>
      </p:sp>
      <p:sp>
        <p:nvSpPr>
          <p:cNvPr id="4" name="図形 3"/>
          <p:cNvSpPr>
            <a:spLocks noGrp="1"/>
          </p:cNvSpPr>
          <p:nvPr>
            <p:ph type="dt" sz="half" idx="10"/>
          </p:nvPr>
        </p:nvSpPr>
        <p:spPr>
          <a:xfrm>
            <a:off x="4471200" y="6494400"/>
            <a:ext cx="1530000" cy="365125"/>
          </a:xfrm>
        </p:spPr>
        <p:txBody>
          <a:bodyPr/>
          <a:lstStyle/>
          <a:p>
            <a:fld id="{CF7080B4-6B47-42B4-9582-31ABF6EFEB95}" type="datetime1">
              <a:rPr lang="fr-CA" smtClean="0"/>
              <a:t>2011-03-23</a:t>
            </a:fld>
            <a:endParaRPr lang="fr-CA"/>
          </a:p>
        </p:txBody>
      </p:sp>
      <p:sp>
        <p:nvSpPr>
          <p:cNvPr id="5" name="図形 4"/>
          <p:cNvSpPr>
            <a:spLocks noGrp="1"/>
          </p:cNvSpPr>
          <p:nvPr>
            <p:ph type="ftr" sz="quarter" idx="11"/>
          </p:nvPr>
        </p:nvSpPr>
        <p:spPr>
          <a:xfrm>
            <a:off x="6048000" y="6492874"/>
            <a:ext cx="2395534" cy="365125"/>
          </a:xfrm>
        </p:spPr>
        <p:txBody>
          <a:bodyPr/>
          <a:lstStyle/>
          <a:p>
            <a:r>
              <a:rPr lang="fr-CA" smtClean="0"/>
              <a:t>Collection en études féministes à la Bibliothèque de l’Université Laval</a:t>
            </a:r>
            <a:endParaRPr lang="fr-CA"/>
          </a:p>
        </p:txBody>
      </p:sp>
      <p:sp>
        <p:nvSpPr>
          <p:cNvPr id="6" name="図形 5"/>
          <p:cNvSpPr>
            <a:spLocks noGrp="1"/>
          </p:cNvSpPr>
          <p:nvPr>
            <p:ph type="sldNum" sz="quarter" idx="12"/>
          </p:nvPr>
        </p:nvSpPr>
        <p:spPr>
          <a:xfrm>
            <a:off x="8499600" y="6492875"/>
            <a:ext cx="644400" cy="365125"/>
          </a:xfrm>
        </p:spPr>
        <p:txBody>
          <a:bodyPr/>
          <a:lstStyle/>
          <a:p>
            <a:fld id="{5653D58C-4B39-4077-AFB0-425BBDDC4868}" type="slidenum">
              <a:rPr lang="fr-CA" smtClean="0"/>
              <a:t>‹N°›</a:t>
            </a:fld>
            <a:endParaRPr lang="fr-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図形 1"/>
          <p:cNvSpPr>
            <a:spLocks noGrp="1"/>
          </p:cNvSpPr>
          <p:nvPr>
            <p:ph type="title"/>
          </p:nvPr>
        </p:nvSpPr>
        <p:spPr/>
        <p:txBody>
          <a:bodyPr/>
          <a:lstStyle/>
          <a:p>
            <a:r>
              <a:rPr kumimoji="1" lang="fr-FR" altLang="ja-JP" smtClean="0"/>
              <a:t>Modifiez le style du titre</a:t>
            </a:r>
            <a:endParaRPr kumimoji="1" lang="ja-JP" altLang="en-US"/>
          </a:p>
        </p:txBody>
      </p:sp>
      <p:sp>
        <p:nvSpPr>
          <p:cNvPr id="3" name="図形 2"/>
          <p:cNvSpPr>
            <a:spLocks noGrp="1"/>
          </p:cNvSpPr>
          <p:nvPr>
            <p:ph sz="half" idx="1"/>
          </p:nvPr>
        </p:nvSpPr>
        <p:spPr>
          <a:xfrm>
            <a:off x="457200" y="1785926"/>
            <a:ext cx="4038600" cy="37862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fr-FR" altLang="ja-JP" smtClean="0"/>
              <a:t>Modifiez les styles du texte du masque</a:t>
            </a:r>
          </a:p>
          <a:p>
            <a:pPr lvl="1"/>
            <a:r>
              <a:rPr kumimoji="1" lang="fr-FR" altLang="ja-JP" smtClean="0"/>
              <a:t>Deuxième niveau</a:t>
            </a:r>
          </a:p>
          <a:p>
            <a:pPr lvl="2"/>
            <a:r>
              <a:rPr kumimoji="1" lang="fr-FR" altLang="ja-JP" smtClean="0"/>
              <a:t>Troisième niveau</a:t>
            </a:r>
          </a:p>
          <a:p>
            <a:pPr lvl="3"/>
            <a:r>
              <a:rPr kumimoji="1" lang="fr-FR" altLang="ja-JP" smtClean="0"/>
              <a:t>Quatrième niveau</a:t>
            </a:r>
          </a:p>
          <a:p>
            <a:pPr lvl="4"/>
            <a:r>
              <a:rPr kumimoji="1" lang="fr-FR" altLang="ja-JP" smtClean="0"/>
              <a:t>Cinquième niveau</a:t>
            </a:r>
            <a:endParaRPr kumimoji="1" lang="ja-JP" altLang="en-US" dirty="0"/>
          </a:p>
        </p:txBody>
      </p:sp>
      <p:sp>
        <p:nvSpPr>
          <p:cNvPr id="4" name="図形 3"/>
          <p:cNvSpPr>
            <a:spLocks noGrp="1"/>
          </p:cNvSpPr>
          <p:nvPr>
            <p:ph sz="half" idx="2"/>
          </p:nvPr>
        </p:nvSpPr>
        <p:spPr>
          <a:xfrm>
            <a:off x="4648200" y="1785926"/>
            <a:ext cx="4038600" cy="37862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fr-FR" altLang="ja-JP" smtClean="0"/>
              <a:t>Modifiez les styles du texte du masque</a:t>
            </a:r>
          </a:p>
          <a:p>
            <a:pPr lvl="1"/>
            <a:r>
              <a:rPr kumimoji="1" lang="fr-FR" altLang="ja-JP" smtClean="0"/>
              <a:t>Deuxième niveau</a:t>
            </a:r>
          </a:p>
          <a:p>
            <a:pPr lvl="2"/>
            <a:r>
              <a:rPr kumimoji="1" lang="fr-FR" altLang="ja-JP" smtClean="0"/>
              <a:t>Troisième niveau</a:t>
            </a:r>
          </a:p>
          <a:p>
            <a:pPr lvl="3"/>
            <a:r>
              <a:rPr kumimoji="1" lang="fr-FR" altLang="ja-JP" smtClean="0"/>
              <a:t>Quatrième niveau</a:t>
            </a:r>
          </a:p>
          <a:p>
            <a:pPr lvl="4"/>
            <a:r>
              <a:rPr kumimoji="1" lang="fr-FR" altLang="ja-JP" smtClean="0"/>
              <a:t>Cinquième niveau</a:t>
            </a:r>
            <a:endParaRPr kumimoji="1" lang="ja-JP" altLang="en-US" dirty="0"/>
          </a:p>
        </p:txBody>
      </p:sp>
      <p:sp>
        <p:nvSpPr>
          <p:cNvPr id="5" name="図形 4"/>
          <p:cNvSpPr>
            <a:spLocks noGrp="1"/>
          </p:cNvSpPr>
          <p:nvPr>
            <p:ph type="dt" sz="half" idx="10"/>
          </p:nvPr>
        </p:nvSpPr>
        <p:spPr>
          <a:xfrm>
            <a:off x="4471200" y="6494400"/>
            <a:ext cx="1530000" cy="365125"/>
          </a:xfrm>
        </p:spPr>
        <p:txBody>
          <a:bodyPr/>
          <a:lstStyle/>
          <a:p>
            <a:fld id="{CB5E75CC-1E6B-4002-9B67-675629A437DE}" type="datetime1">
              <a:rPr lang="fr-CA" smtClean="0"/>
              <a:t>2011-03-23</a:t>
            </a:fld>
            <a:endParaRPr lang="fr-CA"/>
          </a:p>
        </p:txBody>
      </p:sp>
      <p:sp>
        <p:nvSpPr>
          <p:cNvPr id="6" name="図形 5"/>
          <p:cNvSpPr>
            <a:spLocks noGrp="1"/>
          </p:cNvSpPr>
          <p:nvPr>
            <p:ph type="ftr" sz="quarter" idx="11"/>
          </p:nvPr>
        </p:nvSpPr>
        <p:spPr>
          <a:xfrm>
            <a:off x="6048000" y="6494400"/>
            <a:ext cx="2395534" cy="365125"/>
          </a:xfrm>
        </p:spPr>
        <p:txBody>
          <a:bodyPr/>
          <a:lstStyle/>
          <a:p>
            <a:r>
              <a:rPr lang="fr-CA" smtClean="0"/>
              <a:t>Collection en études féministes à la Bibliothèque de l’Université Laval</a:t>
            </a:r>
            <a:endParaRPr lang="fr-CA"/>
          </a:p>
        </p:txBody>
      </p:sp>
      <p:sp>
        <p:nvSpPr>
          <p:cNvPr id="7" name="図形 6"/>
          <p:cNvSpPr>
            <a:spLocks noGrp="1"/>
          </p:cNvSpPr>
          <p:nvPr>
            <p:ph type="sldNum" sz="quarter" idx="12"/>
          </p:nvPr>
        </p:nvSpPr>
        <p:spPr>
          <a:xfrm>
            <a:off x="8499600" y="6494400"/>
            <a:ext cx="644400" cy="365125"/>
          </a:xfrm>
        </p:spPr>
        <p:txBody>
          <a:bodyPr/>
          <a:lstStyle/>
          <a:p>
            <a:fld id="{5653D58C-4B39-4077-AFB0-425BBDDC4868}" type="slidenum">
              <a:rPr lang="fr-CA" smtClean="0"/>
              <a:t>‹N°›</a:t>
            </a:fld>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13" name="正方形/長方形 12"/>
          <p:cNvSpPr/>
          <p:nvPr/>
        </p:nvSpPr>
        <p:spPr>
          <a:xfrm>
            <a:off x="0" y="0"/>
            <a:ext cx="9144000" cy="6858000"/>
          </a:xfrm>
          <a:prstGeom prst="rect">
            <a:avLst/>
          </a:prstGeom>
          <a:gradFill flip="none" rotWithShape="1">
            <a:gsLst>
              <a:gs pos="0">
                <a:schemeClr val="tx2">
                  <a:tint val="60000"/>
                  <a:alpha val="10000"/>
                </a:schemeClr>
              </a:gs>
              <a:gs pos="39999">
                <a:schemeClr val="tx2">
                  <a:lumMod val="20000"/>
                  <a:lumOff val="80000"/>
                </a:schemeClr>
              </a:gs>
              <a:gs pos="70000">
                <a:schemeClr val="tx2">
                  <a:lumMod val="20000"/>
                  <a:lumOff val="80000"/>
                </a:schemeClr>
              </a:gs>
              <a:gs pos="87000">
                <a:schemeClr val="tx2">
                  <a:lumMod val="40000"/>
                  <a:lumOff val="60000"/>
                </a:schemeClr>
              </a:gs>
            </a:gsLst>
            <a:lin ang="5400000" scaled="1"/>
            <a:tileRect/>
          </a:gradFill>
          <a:ln w="6350">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図形 1"/>
          <p:cNvSpPr>
            <a:spLocks noGrp="1"/>
          </p:cNvSpPr>
          <p:nvPr>
            <p:ph type="title"/>
          </p:nvPr>
        </p:nvSpPr>
        <p:spPr>
          <a:xfrm>
            <a:off x="457200" y="428604"/>
            <a:ext cx="8229600" cy="1143000"/>
          </a:xfrm>
        </p:spPr>
        <p:txBody>
          <a:bodyPr/>
          <a:lstStyle>
            <a:lvl1pPr>
              <a:defRPr/>
            </a:lvl1pPr>
          </a:lstStyle>
          <a:p>
            <a:r>
              <a:rPr kumimoji="1" lang="fr-FR" altLang="ja-JP" smtClean="0"/>
              <a:t>Modifiez le style du titre</a:t>
            </a:r>
            <a:endParaRPr kumimoji="1" lang="ja-JP" altLang="en-US"/>
          </a:p>
        </p:txBody>
      </p:sp>
      <p:sp>
        <p:nvSpPr>
          <p:cNvPr id="3" name="図形 2"/>
          <p:cNvSpPr>
            <a:spLocks noGrp="1"/>
          </p:cNvSpPr>
          <p:nvPr>
            <p:ph type="body" idx="1"/>
          </p:nvPr>
        </p:nvSpPr>
        <p:spPr>
          <a:xfrm>
            <a:off x="457200" y="132079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fr-FR" altLang="ja-JP" smtClean="0"/>
              <a:t>Modifiez les styles du texte du masque</a:t>
            </a:r>
          </a:p>
          <a:p>
            <a:pPr lvl="1"/>
            <a:r>
              <a:rPr kumimoji="1" lang="fr-FR" altLang="ja-JP" smtClean="0"/>
              <a:t>Deuxième niveau</a:t>
            </a:r>
          </a:p>
          <a:p>
            <a:pPr lvl="2"/>
            <a:r>
              <a:rPr kumimoji="1" lang="fr-FR" altLang="ja-JP" smtClean="0"/>
              <a:t>Troisième niveau</a:t>
            </a:r>
          </a:p>
          <a:p>
            <a:pPr lvl="3"/>
            <a:r>
              <a:rPr kumimoji="1" lang="fr-FR" altLang="ja-JP" smtClean="0"/>
              <a:t>Quatrième niveau</a:t>
            </a:r>
          </a:p>
          <a:p>
            <a:pPr lvl="4"/>
            <a:r>
              <a:rPr kumimoji="1" lang="fr-FR" altLang="ja-JP" smtClean="0"/>
              <a:t>Cinquième niveau</a:t>
            </a:r>
            <a:endParaRPr lang="ja-JP" dirty="0"/>
          </a:p>
        </p:txBody>
      </p:sp>
      <p:sp>
        <p:nvSpPr>
          <p:cNvPr id="4" name="図形 3"/>
          <p:cNvSpPr>
            <a:spLocks noGrp="1"/>
          </p:cNvSpPr>
          <p:nvPr>
            <p:ph sz="half" idx="2"/>
          </p:nvPr>
        </p:nvSpPr>
        <p:spPr>
          <a:xfrm>
            <a:off x="457200" y="1960561"/>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fr-FR" altLang="ja-JP" smtClean="0"/>
              <a:t>Modifiez les styles du texte du masque</a:t>
            </a:r>
          </a:p>
          <a:p>
            <a:pPr lvl="1"/>
            <a:r>
              <a:rPr kumimoji="1" lang="fr-FR" altLang="ja-JP" smtClean="0"/>
              <a:t>Deuxième niveau</a:t>
            </a:r>
          </a:p>
          <a:p>
            <a:pPr lvl="2"/>
            <a:r>
              <a:rPr kumimoji="1" lang="fr-FR" altLang="ja-JP" smtClean="0"/>
              <a:t>Troisième niveau</a:t>
            </a:r>
          </a:p>
          <a:p>
            <a:pPr lvl="3"/>
            <a:r>
              <a:rPr kumimoji="1" lang="fr-FR" altLang="ja-JP" smtClean="0"/>
              <a:t>Quatrième niveau</a:t>
            </a:r>
          </a:p>
          <a:p>
            <a:pPr lvl="4"/>
            <a:r>
              <a:rPr kumimoji="1" lang="fr-FR" altLang="ja-JP" smtClean="0"/>
              <a:t>Cinquième niveau</a:t>
            </a:r>
            <a:endParaRPr kumimoji="1" lang="ja-JP" altLang="en-US"/>
          </a:p>
        </p:txBody>
      </p:sp>
      <p:sp>
        <p:nvSpPr>
          <p:cNvPr id="5" name="図形 4"/>
          <p:cNvSpPr>
            <a:spLocks noGrp="1"/>
          </p:cNvSpPr>
          <p:nvPr>
            <p:ph type="body" sz="quarter" idx="3"/>
          </p:nvPr>
        </p:nvSpPr>
        <p:spPr>
          <a:xfrm>
            <a:off x="4645025" y="1320799"/>
            <a:ext cx="4039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fr-FR" altLang="ja-JP" smtClean="0"/>
              <a:t>Modifiez les styles du texte du masque</a:t>
            </a:r>
          </a:p>
          <a:p>
            <a:pPr lvl="1"/>
            <a:r>
              <a:rPr kumimoji="1" lang="fr-FR" altLang="ja-JP" smtClean="0"/>
              <a:t>Deuxième niveau</a:t>
            </a:r>
          </a:p>
          <a:p>
            <a:pPr lvl="2"/>
            <a:r>
              <a:rPr kumimoji="1" lang="fr-FR" altLang="ja-JP" smtClean="0"/>
              <a:t>Troisième niveau</a:t>
            </a:r>
          </a:p>
          <a:p>
            <a:pPr lvl="3"/>
            <a:r>
              <a:rPr kumimoji="1" lang="fr-FR" altLang="ja-JP" smtClean="0"/>
              <a:t>Quatrième niveau</a:t>
            </a:r>
          </a:p>
          <a:p>
            <a:pPr lvl="4"/>
            <a:r>
              <a:rPr kumimoji="1" lang="fr-FR" altLang="ja-JP" smtClean="0"/>
              <a:t>Cinquième niveau</a:t>
            </a:r>
            <a:endParaRPr lang="ja-JP"/>
          </a:p>
        </p:txBody>
      </p:sp>
      <p:sp>
        <p:nvSpPr>
          <p:cNvPr id="6" name="図形 5"/>
          <p:cNvSpPr>
            <a:spLocks noGrp="1"/>
          </p:cNvSpPr>
          <p:nvPr>
            <p:ph sz="quarter" idx="4"/>
          </p:nvPr>
        </p:nvSpPr>
        <p:spPr>
          <a:xfrm>
            <a:off x="4645025" y="1960561"/>
            <a:ext cx="4039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fr-FR" altLang="ja-JP" smtClean="0"/>
              <a:t>Modifiez les styles du texte du masque</a:t>
            </a:r>
          </a:p>
          <a:p>
            <a:pPr lvl="1"/>
            <a:r>
              <a:rPr kumimoji="1" lang="fr-FR" altLang="ja-JP" smtClean="0"/>
              <a:t>Deuxième niveau</a:t>
            </a:r>
          </a:p>
          <a:p>
            <a:pPr lvl="2"/>
            <a:r>
              <a:rPr kumimoji="1" lang="fr-FR" altLang="ja-JP" smtClean="0"/>
              <a:t>Troisième niveau</a:t>
            </a:r>
          </a:p>
          <a:p>
            <a:pPr lvl="3"/>
            <a:r>
              <a:rPr kumimoji="1" lang="fr-FR" altLang="ja-JP" smtClean="0"/>
              <a:t>Quatrième niveau</a:t>
            </a:r>
          </a:p>
          <a:p>
            <a:pPr lvl="4"/>
            <a:r>
              <a:rPr kumimoji="1" lang="fr-FR" altLang="ja-JP" smtClean="0"/>
              <a:t>Cinquième niveau</a:t>
            </a:r>
            <a:endParaRPr kumimoji="1" lang="ja-JP" altLang="en-US"/>
          </a:p>
        </p:txBody>
      </p:sp>
      <p:sp>
        <p:nvSpPr>
          <p:cNvPr id="7" name="図形 6"/>
          <p:cNvSpPr>
            <a:spLocks noGrp="1"/>
          </p:cNvSpPr>
          <p:nvPr>
            <p:ph type="dt" sz="half" idx="10"/>
          </p:nvPr>
        </p:nvSpPr>
        <p:spPr>
          <a:xfrm>
            <a:off x="4471200" y="6494400"/>
            <a:ext cx="1530000" cy="365125"/>
          </a:xfrm>
        </p:spPr>
        <p:txBody>
          <a:bodyPr/>
          <a:lstStyle/>
          <a:p>
            <a:fld id="{DE998423-5454-4491-A2BF-6152908D55E1}" type="datetime1">
              <a:rPr lang="fr-CA" smtClean="0"/>
              <a:t>2011-03-23</a:t>
            </a:fld>
            <a:endParaRPr lang="fr-CA"/>
          </a:p>
        </p:txBody>
      </p:sp>
      <p:sp>
        <p:nvSpPr>
          <p:cNvPr id="8" name="図形 7"/>
          <p:cNvSpPr>
            <a:spLocks noGrp="1"/>
          </p:cNvSpPr>
          <p:nvPr>
            <p:ph type="ftr" sz="quarter" idx="11"/>
          </p:nvPr>
        </p:nvSpPr>
        <p:spPr>
          <a:xfrm>
            <a:off x="6048000" y="6494400"/>
            <a:ext cx="2394000" cy="365125"/>
          </a:xfrm>
        </p:spPr>
        <p:txBody>
          <a:bodyPr/>
          <a:lstStyle/>
          <a:p>
            <a:r>
              <a:rPr lang="fr-CA" smtClean="0"/>
              <a:t>Collection en études féministes à la Bibliothèque de l’Université Laval</a:t>
            </a:r>
            <a:endParaRPr lang="fr-CA"/>
          </a:p>
        </p:txBody>
      </p:sp>
      <p:sp>
        <p:nvSpPr>
          <p:cNvPr id="9" name="図形 8"/>
          <p:cNvSpPr>
            <a:spLocks noGrp="1"/>
          </p:cNvSpPr>
          <p:nvPr>
            <p:ph type="sldNum" sz="quarter" idx="12"/>
          </p:nvPr>
        </p:nvSpPr>
        <p:spPr>
          <a:xfrm>
            <a:off x="8499600" y="6494400"/>
            <a:ext cx="644400" cy="365125"/>
          </a:xfrm>
        </p:spPr>
        <p:txBody>
          <a:bodyPr/>
          <a:lstStyle/>
          <a:p>
            <a:fld id="{5653D58C-4B39-4077-AFB0-425BBDDC4868}" type="slidenum">
              <a:rPr lang="fr-CA" smtClean="0"/>
              <a:t>‹N°›</a:t>
            </a:fld>
            <a:endParaRPr lang="fr-CA"/>
          </a:p>
        </p:txBody>
      </p:sp>
      <p:grpSp>
        <p:nvGrpSpPr>
          <p:cNvPr id="10" name="グループ化 11"/>
          <p:cNvGrpSpPr>
            <a:grpSpLocks/>
          </p:cNvGrpSpPr>
          <p:nvPr/>
        </p:nvGrpSpPr>
        <p:grpSpPr bwMode="auto">
          <a:xfrm>
            <a:off x="4765" y="5589626"/>
            <a:ext cx="5067302" cy="1268398"/>
            <a:chOff x="16865" y="4817936"/>
            <a:chExt cx="5067302" cy="1268398"/>
          </a:xfrm>
        </p:grpSpPr>
        <p:sp>
          <p:nvSpPr>
            <p:cNvPr id="15" name="図形 14"/>
            <p:cNvSpPr>
              <a:spLocks/>
            </p:cNvSpPr>
            <p:nvPr/>
          </p:nvSpPr>
          <p:spPr bwMode="auto">
            <a:xfrm>
              <a:off x="16865" y="5459197"/>
              <a:ext cx="254515" cy="303681"/>
            </a:xfrm>
            <a:custGeom>
              <a:avLst/>
              <a:gdLst/>
              <a:ahLst/>
              <a:cxnLst>
                <a:cxn ang="0">
                  <a:pos x="159" y="122"/>
                </a:cxn>
                <a:cxn ang="0">
                  <a:pos x="166" y="115"/>
                </a:cxn>
                <a:cxn ang="0">
                  <a:pos x="166" y="100"/>
                </a:cxn>
                <a:cxn ang="0">
                  <a:pos x="166" y="78"/>
                </a:cxn>
                <a:cxn ang="0">
                  <a:pos x="155" y="63"/>
                </a:cxn>
                <a:cxn ang="0">
                  <a:pos x="144" y="48"/>
                </a:cxn>
                <a:cxn ang="0">
                  <a:pos x="111" y="23"/>
                </a:cxn>
                <a:cxn ang="0">
                  <a:pos x="78" y="15"/>
                </a:cxn>
                <a:cxn ang="0">
                  <a:pos x="44" y="4"/>
                </a:cxn>
                <a:cxn ang="0">
                  <a:pos x="0" y="0"/>
                </a:cxn>
                <a:cxn ang="0">
                  <a:pos x="0" y="0"/>
                </a:cxn>
                <a:cxn ang="0">
                  <a:pos x="44" y="8"/>
                </a:cxn>
                <a:cxn ang="0">
                  <a:pos x="78" y="19"/>
                </a:cxn>
                <a:cxn ang="0">
                  <a:pos x="111" y="30"/>
                </a:cxn>
                <a:cxn ang="0">
                  <a:pos x="141" y="52"/>
                </a:cxn>
                <a:cxn ang="0">
                  <a:pos x="155" y="71"/>
                </a:cxn>
                <a:cxn ang="0">
                  <a:pos x="159" y="85"/>
                </a:cxn>
                <a:cxn ang="0">
                  <a:pos x="166" y="100"/>
                </a:cxn>
                <a:cxn ang="0">
                  <a:pos x="159" y="119"/>
                </a:cxn>
                <a:cxn ang="0">
                  <a:pos x="159" y="119"/>
                </a:cxn>
                <a:cxn ang="0">
                  <a:pos x="148" y="141"/>
                </a:cxn>
                <a:cxn ang="0">
                  <a:pos x="133" y="156"/>
                </a:cxn>
                <a:cxn ang="0">
                  <a:pos x="96" y="174"/>
                </a:cxn>
                <a:cxn ang="0">
                  <a:pos x="48" y="193"/>
                </a:cxn>
                <a:cxn ang="0">
                  <a:pos x="0" y="211"/>
                </a:cxn>
                <a:cxn ang="0">
                  <a:pos x="0" y="215"/>
                </a:cxn>
                <a:cxn ang="0">
                  <a:pos x="48" y="200"/>
                </a:cxn>
                <a:cxn ang="0">
                  <a:pos x="100" y="178"/>
                </a:cxn>
                <a:cxn ang="0">
                  <a:pos x="133" y="156"/>
                </a:cxn>
                <a:cxn ang="0">
                  <a:pos x="148" y="141"/>
                </a:cxn>
                <a:cxn ang="0">
                  <a:pos x="155" y="122"/>
                </a:cxn>
              </a:cxnLst>
              <a:rect l="0" t="0" r="0" b="0"/>
              <a:pathLst>
                <a:path w="166" h="215">
                  <a:moveTo>
                    <a:pt x="159" y="122"/>
                  </a:moveTo>
                  <a:lnTo>
                    <a:pt x="166" y="115"/>
                  </a:lnTo>
                  <a:lnTo>
                    <a:pt x="166" y="100"/>
                  </a:lnTo>
                  <a:lnTo>
                    <a:pt x="166" y="78"/>
                  </a:lnTo>
                  <a:lnTo>
                    <a:pt x="155" y="63"/>
                  </a:lnTo>
                  <a:lnTo>
                    <a:pt x="144" y="48"/>
                  </a:lnTo>
                  <a:lnTo>
                    <a:pt x="111" y="23"/>
                  </a:lnTo>
                  <a:lnTo>
                    <a:pt x="78" y="15"/>
                  </a:lnTo>
                  <a:lnTo>
                    <a:pt x="44" y="4"/>
                  </a:lnTo>
                  <a:lnTo>
                    <a:pt x="0" y="0"/>
                  </a:lnTo>
                  <a:lnTo>
                    <a:pt x="0" y="0"/>
                  </a:lnTo>
                  <a:lnTo>
                    <a:pt x="44" y="8"/>
                  </a:lnTo>
                  <a:lnTo>
                    <a:pt x="78" y="19"/>
                  </a:lnTo>
                  <a:lnTo>
                    <a:pt x="111" y="30"/>
                  </a:lnTo>
                  <a:lnTo>
                    <a:pt x="141" y="52"/>
                  </a:lnTo>
                  <a:lnTo>
                    <a:pt x="155" y="71"/>
                  </a:lnTo>
                  <a:lnTo>
                    <a:pt x="159" y="85"/>
                  </a:lnTo>
                  <a:lnTo>
                    <a:pt x="166" y="100"/>
                  </a:lnTo>
                  <a:lnTo>
                    <a:pt x="159" y="119"/>
                  </a:lnTo>
                  <a:lnTo>
                    <a:pt x="159" y="119"/>
                  </a:lnTo>
                  <a:lnTo>
                    <a:pt x="148" y="141"/>
                  </a:lnTo>
                  <a:lnTo>
                    <a:pt x="133" y="156"/>
                  </a:lnTo>
                  <a:lnTo>
                    <a:pt x="96" y="174"/>
                  </a:lnTo>
                  <a:lnTo>
                    <a:pt x="48" y="193"/>
                  </a:lnTo>
                  <a:lnTo>
                    <a:pt x="0" y="211"/>
                  </a:lnTo>
                  <a:lnTo>
                    <a:pt x="0" y="215"/>
                  </a:lnTo>
                  <a:lnTo>
                    <a:pt x="48" y="200"/>
                  </a:lnTo>
                  <a:lnTo>
                    <a:pt x="100" y="178"/>
                  </a:lnTo>
                  <a:lnTo>
                    <a:pt x="133" y="156"/>
                  </a:lnTo>
                  <a:lnTo>
                    <a:pt x="148" y="141"/>
                  </a:lnTo>
                  <a:lnTo>
                    <a:pt x="155" y="122"/>
                  </a:lnTo>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 name="図形 15"/>
            <p:cNvSpPr>
              <a:spLocks/>
            </p:cNvSpPr>
            <p:nvPr/>
          </p:nvSpPr>
          <p:spPr bwMode="auto">
            <a:xfrm>
              <a:off x="16865" y="4906922"/>
              <a:ext cx="159455" cy="187859"/>
            </a:xfrm>
            <a:custGeom>
              <a:avLst/>
              <a:gdLst/>
              <a:ahLst/>
              <a:cxnLst>
                <a:cxn ang="0">
                  <a:pos x="104" y="85"/>
                </a:cxn>
                <a:cxn ang="0">
                  <a:pos x="104" y="77"/>
                </a:cxn>
                <a:cxn ang="0">
                  <a:pos x="100" y="62"/>
                </a:cxn>
                <a:cxn ang="0">
                  <a:pos x="96" y="55"/>
                </a:cxn>
                <a:cxn ang="0">
                  <a:pos x="85" y="40"/>
                </a:cxn>
                <a:cxn ang="0">
                  <a:pos x="63" y="22"/>
                </a:cxn>
                <a:cxn ang="0">
                  <a:pos x="41" y="7"/>
                </a:cxn>
                <a:cxn ang="0">
                  <a:pos x="0" y="0"/>
                </a:cxn>
                <a:cxn ang="0">
                  <a:pos x="0" y="3"/>
                </a:cxn>
                <a:cxn ang="0">
                  <a:pos x="41" y="14"/>
                </a:cxn>
                <a:cxn ang="0">
                  <a:pos x="63" y="29"/>
                </a:cxn>
                <a:cxn ang="0">
                  <a:pos x="78" y="40"/>
                </a:cxn>
                <a:cxn ang="0">
                  <a:pos x="89" y="55"/>
                </a:cxn>
                <a:cxn ang="0">
                  <a:pos x="100" y="70"/>
                </a:cxn>
                <a:cxn ang="0">
                  <a:pos x="100" y="77"/>
                </a:cxn>
                <a:cxn ang="0">
                  <a:pos x="100" y="85"/>
                </a:cxn>
                <a:cxn ang="0">
                  <a:pos x="85" y="99"/>
                </a:cxn>
                <a:cxn ang="0">
                  <a:pos x="59" y="114"/>
                </a:cxn>
                <a:cxn ang="0">
                  <a:pos x="0" y="133"/>
                </a:cxn>
                <a:cxn ang="0">
                  <a:pos x="33" y="129"/>
                </a:cxn>
                <a:cxn ang="0">
                  <a:pos x="63" y="114"/>
                </a:cxn>
                <a:cxn ang="0">
                  <a:pos x="85" y="99"/>
                </a:cxn>
                <a:cxn ang="0">
                  <a:pos x="104" y="85"/>
                </a:cxn>
              </a:cxnLst>
              <a:rect l="0" t="0" r="0" b="0"/>
              <a:pathLst>
                <a:path w="104" h="133">
                  <a:moveTo>
                    <a:pt x="104" y="85"/>
                  </a:moveTo>
                  <a:lnTo>
                    <a:pt x="104" y="77"/>
                  </a:lnTo>
                  <a:lnTo>
                    <a:pt x="100" y="62"/>
                  </a:lnTo>
                  <a:lnTo>
                    <a:pt x="96" y="55"/>
                  </a:lnTo>
                  <a:lnTo>
                    <a:pt x="85" y="40"/>
                  </a:lnTo>
                  <a:lnTo>
                    <a:pt x="63" y="22"/>
                  </a:lnTo>
                  <a:lnTo>
                    <a:pt x="41" y="7"/>
                  </a:lnTo>
                  <a:lnTo>
                    <a:pt x="0" y="0"/>
                  </a:lnTo>
                  <a:lnTo>
                    <a:pt x="0" y="3"/>
                  </a:lnTo>
                  <a:lnTo>
                    <a:pt x="41" y="14"/>
                  </a:lnTo>
                  <a:lnTo>
                    <a:pt x="63" y="29"/>
                  </a:lnTo>
                  <a:lnTo>
                    <a:pt x="78" y="40"/>
                  </a:lnTo>
                  <a:lnTo>
                    <a:pt x="89" y="55"/>
                  </a:lnTo>
                  <a:lnTo>
                    <a:pt x="100" y="70"/>
                  </a:lnTo>
                  <a:lnTo>
                    <a:pt x="100" y="77"/>
                  </a:lnTo>
                  <a:lnTo>
                    <a:pt x="100" y="85"/>
                  </a:lnTo>
                  <a:lnTo>
                    <a:pt x="85" y="99"/>
                  </a:lnTo>
                  <a:lnTo>
                    <a:pt x="59" y="114"/>
                  </a:lnTo>
                  <a:lnTo>
                    <a:pt x="0" y="133"/>
                  </a:lnTo>
                  <a:lnTo>
                    <a:pt x="33" y="129"/>
                  </a:lnTo>
                  <a:lnTo>
                    <a:pt x="63" y="114"/>
                  </a:lnTo>
                  <a:lnTo>
                    <a:pt x="85" y="99"/>
                  </a:lnTo>
                  <a:lnTo>
                    <a:pt x="104" y="8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7" name="図形 16"/>
            <p:cNvSpPr>
              <a:spLocks/>
            </p:cNvSpPr>
            <p:nvPr/>
          </p:nvSpPr>
          <p:spPr bwMode="auto">
            <a:xfrm>
              <a:off x="3842256" y="5919663"/>
              <a:ext cx="317377" cy="166671"/>
            </a:xfrm>
            <a:custGeom>
              <a:avLst/>
              <a:gdLst/>
              <a:ahLst/>
              <a:cxnLst>
                <a:cxn ang="0">
                  <a:pos x="4" y="74"/>
                </a:cxn>
                <a:cxn ang="0">
                  <a:pos x="19" y="59"/>
                </a:cxn>
                <a:cxn ang="0">
                  <a:pos x="45" y="44"/>
                </a:cxn>
                <a:cxn ang="0">
                  <a:pos x="74" y="29"/>
                </a:cxn>
                <a:cxn ang="0">
                  <a:pos x="111" y="18"/>
                </a:cxn>
                <a:cxn ang="0">
                  <a:pos x="174" y="3"/>
                </a:cxn>
                <a:cxn ang="0">
                  <a:pos x="207" y="3"/>
                </a:cxn>
                <a:cxn ang="0">
                  <a:pos x="207" y="0"/>
                </a:cxn>
                <a:cxn ang="0">
                  <a:pos x="170" y="3"/>
                </a:cxn>
                <a:cxn ang="0">
                  <a:pos x="111" y="18"/>
                </a:cxn>
                <a:cxn ang="0">
                  <a:pos x="74" y="29"/>
                </a:cxn>
                <a:cxn ang="0">
                  <a:pos x="41" y="40"/>
                </a:cxn>
                <a:cxn ang="0">
                  <a:pos x="15" y="55"/>
                </a:cxn>
                <a:cxn ang="0">
                  <a:pos x="4" y="74"/>
                </a:cxn>
                <a:cxn ang="0">
                  <a:pos x="0" y="85"/>
                </a:cxn>
                <a:cxn ang="0">
                  <a:pos x="4" y="103"/>
                </a:cxn>
                <a:cxn ang="0">
                  <a:pos x="15" y="118"/>
                </a:cxn>
                <a:cxn ang="0">
                  <a:pos x="19" y="118"/>
                </a:cxn>
                <a:cxn ang="0">
                  <a:pos x="11" y="103"/>
                </a:cxn>
                <a:cxn ang="0">
                  <a:pos x="4" y="85"/>
                </a:cxn>
                <a:cxn ang="0">
                  <a:pos x="4" y="74"/>
                </a:cxn>
              </a:cxnLst>
              <a:rect l="0" t="0" r="0" b="0"/>
              <a:pathLst>
                <a:path w="207" h="118">
                  <a:moveTo>
                    <a:pt x="4" y="74"/>
                  </a:moveTo>
                  <a:lnTo>
                    <a:pt x="19" y="59"/>
                  </a:lnTo>
                  <a:lnTo>
                    <a:pt x="45" y="44"/>
                  </a:lnTo>
                  <a:lnTo>
                    <a:pt x="74" y="29"/>
                  </a:lnTo>
                  <a:lnTo>
                    <a:pt x="111" y="18"/>
                  </a:lnTo>
                  <a:lnTo>
                    <a:pt x="174" y="3"/>
                  </a:lnTo>
                  <a:lnTo>
                    <a:pt x="207" y="3"/>
                  </a:lnTo>
                  <a:lnTo>
                    <a:pt x="207" y="0"/>
                  </a:lnTo>
                  <a:lnTo>
                    <a:pt x="170" y="3"/>
                  </a:lnTo>
                  <a:lnTo>
                    <a:pt x="111" y="18"/>
                  </a:lnTo>
                  <a:lnTo>
                    <a:pt x="74" y="29"/>
                  </a:lnTo>
                  <a:lnTo>
                    <a:pt x="41" y="40"/>
                  </a:lnTo>
                  <a:lnTo>
                    <a:pt x="15" y="55"/>
                  </a:lnTo>
                  <a:lnTo>
                    <a:pt x="4" y="74"/>
                  </a:lnTo>
                  <a:lnTo>
                    <a:pt x="0" y="85"/>
                  </a:lnTo>
                  <a:lnTo>
                    <a:pt x="4" y="103"/>
                  </a:lnTo>
                  <a:lnTo>
                    <a:pt x="15" y="118"/>
                  </a:lnTo>
                  <a:lnTo>
                    <a:pt x="19" y="118"/>
                  </a:lnTo>
                  <a:lnTo>
                    <a:pt x="11" y="103"/>
                  </a:lnTo>
                  <a:lnTo>
                    <a:pt x="4" y="85"/>
                  </a:lnTo>
                  <a:lnTo>
                    <a:pt x="4" y="7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8" name="図形 17"/>
            <p:cNvSpPr>
              <a:spLocks/>
            </p:cNvSpPr>
            <p:nvPr/>
          </p:nvSpPr>
          <p:spPr bwMode="auto">
            <a:xfrm>
              <a:off x="16865" y="4984607"/>
              <a:ext cx="22998" cy="67799"/>
            </a:xfrm>
            <a:custGeom>
              <a:avLst/>
              <a:gdLst/>
              <a:ahLst/>
              <a:cxnLst>
                <a:cxn ang="0">
                  <a:pos x="15" y="22"/>
                </a:cxn>
                <a:cxn ang="0">
                  <a:pos x="0" y="0"/>
                </a:cxn>
                <a:cxn ang="0">
                  <a:pos x="0" y="4"/>
                </a:cxn>
                <a:cxn ang="0">
                  <a:pos x="7" y="22"/>
                </a:cxn>
                <a:cxn ang="0">
                  <a:pos x="7" y="33"/>
                </a:cxn>
                <a:cxn ang="0">
                  <a:pos x="0" y="44"/>
                </a:cxn>
                <a:cxn ang="0">
                  <a:pos x="0" y="48"/>
                </a:cxn>
                <a:cxn ang="0">
                  <a:pos x="4" y="48"/>
                </a:cxn>
                <a:cxn ang="0">
                  <a:pos x="7" y="33"/>
                </a:cxn>
                <a:cxn ang="0">
                  <a:pos x="15" y="22"/>
                </a:cxn>
              </a:cxnLst>
              <a:rect l="0" t="0" r="0" b="0"/>
              <a:pathLst>
                <a:path w="15" h="48">
                  <a:moveTo>
                    <a:pt x="15" y="22"/>
                  </a:moveTo>
                  <a:lnTo>
                    <a:pt x="0" y="0"/>
                  </a:lnTo>
                  <a:lnTo>
                    <a:pt x="0" y="4"/>
                  </a:lnTo>
                  <a:lnTo>
                    <a:pt x="7" y="22"/>
                  </a:lnTo>
                  <a:lnTo>
                    <a:pt x="7" y="33"/>
                  </a:lnTo>
                  <a:lnTo>
                    <a:pt x="0" y="44"/>
                  </a:lnTo>
                  <a:lnTo>
                    <a:pt x="0" y="48"/>
                  </a:lnTo>
                  <a:lnTo>
                    <a:pt x="4" y="48"/>
                  </a:lnTo>
                  <a:lnTo>
                    <a:pt x="7" y="33"/>
                  </a:lnTo>
                  <a:lnTo>
                    <a:pt x="15" y="22"/>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9" name="図形 18"/>
            <p:cNvSpPr>
              <a:spLocks/>
            </p:cNvSpPr>
            <p:nvPr/>
          </p:nvSpPr>
          <p:spPr bwMode="auto">
            <a:xfrm>
              <a:off x="16865" y="5470497"/>
              <a:ext cx="159455" cy="261307"/>
            </a:xfrm>
            <a:custGeom>
              <a:avLst/>
              <a:gdLst/>
              <a:ahLst/>
              <a:cxnLst>
                <a:cxn ang="0">
                  <a:pos x="78" y="137"/>
                </a:cxn>
                <a:cxn ang="0">
                  <a:pos x="100" y="107"/>
                </a:cxn>
                <a:cxn ang="0">
                  <a:pos x="104" y="70"/>
                </a:cxn>
                <a:cxn ang="0">
                  <a:pos x="100" y="63"/>
                </a:cxn>
                <a:cxn ang="0">
                  <a:pos x="89" y="44"/>
                </a:cxn>
                <a:cxn ang="0">
                  <a:pos x="56" y="22"/>
                </a:cxn>
                <a:cxn ang="0">
                  <a:pos x="0" y="0"/>
                </a:cxn>
                <a:cxn ang="0">
                  <a:pos x="56" y="26"/>
                </a:cxn>
                <a:cxn ang="0">
                  <a:pos x="85" y="44"/>
                </a:cxn>
                <a:cxn ang="0">
                  <a:pos x="100" y="66"/>
                </a:cxn>
                <a:cxn ang="0">
                  <a:pos x="100" y="70"/>
                </a:cxn>
                <a:cxn ang="0">
                  <a:pos x="96" y="107"/>
                </a:cxn>
                <a:cxn ang="0">
                  <a:pos x="78" y="137"/>
                </a:cxn>
                <a:cxn ang="0">
                  <a:pos x="59" y="151"/>
                </a:cxn>
                <a:cxn ang="0">
                  <a:pos x="44" y="162"/>
                </a:cxn>
                <a:cxn ang="0">
                  <a:pos x="0" y="181"/>
                </a:cxn>
                <a:cxn ang="0">
                  <a:pos x="0" y="185"/>
                </a:cxn>
                <a:cxn ang="0">
                  <a:pos x="44" y="166"/>
                </a:cxn>
                <a:cxn ang="0">
                  <a:pos x="63" y="151"/>
                </a:cxn>
                <a:cxn ang="0">
                  <a:pos x="78" y="137"/>
                </a:cxn>
              </a:cxnLst>
              <a:rect l="0" t="0" r="0" b="0"/>
              <a:pathLst>
                <a:path w="104" h="185">
                  <a:moveTo>
                    <a:pt x="78" y="137"/>
                  </a:moveTo>
                  <a:lnTo>
                    <a:pt x="100" y="107"/>
                  </a:lnTo>
                  <a:lnTo>
                    <a:pt x="104" y="70"/>
                  </a:lnTo>
                  <a:lnTo>
                    <a:pt x="100" y="63"/>
                  </a:lnTo>
                  <a:lnTo>
                    <a:pt x="89" y="44"/>
                  </a:lnTo>
                  <a:lnTo>
                    <a:pt x="56" y="22"/>
                  </a:lnTo>
                  <a:lnTo>
                    <a:pt x="0" y="0"/>
                  </a:lnTo>
                  <a:lnTo>
                    <a:pt x="56" y="26"/>
                  </a:lnTo>
                  <a:lnTo>
                    <a:pt x="85" y="44"/>
                  </a:lnTo>
                  <a:lnTo>
                    <a:pt x="100" y="66"/>
                  </a:lnTo>
                  <a:lnTo>
                    <a:pt x="100" y="70"/>
                  </a:lnTo>
                  <a:lnTo>
                    <a:pt x="96" y="107"/>
                  </a:lnTo>
                  <a:lnTo>
                    <a:pt x="78" y="137"/>
                  </a:lnTo>
                  <a:lnTo>
                    <a:pt x="59" y="151"/>
                  </a:lnTo>
                  <a:lnTo>
                    <a:pt x="44" y="162"/>
                  </a:lnTo>
                  <a:lnTo>
                    <a:pt x="0" y="181"/>
                  </a:lnTo>
                  <a:lnTo>
                    <a:pt x="0" y="185"/>
                  </a:lnTo>
                  <a:lnTo>
                    <a:pt x="44" y="166"/>
                  </a:lnTo>
                  <a:lnTo>
                    <a:pt x="63" y="151"/>
                  </a:lnTo>
                  <a:lnTo>
                    <a:pt x="78" y="13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0" name="図形 19"/>
            <p:cNvSpPr>
              <a:spLocks/>
            </p:cNvSpPr>
            <p:nvPr/>
          </p:nvSpPr>
          <p:spPr bwMode="auto">
            <a:xfrm>
              <a:off x="16865" y="4817936"/>
              <a:ext cx="5067302" cy="1268398"/>
            </a:xfrm>
            <a:custGeom>
              <a:avLst/>
              <a:gdLst/>
              <a:ahLst/>
              <a:cxnLst>
                <a:cxn ang="0">
                  <a:pos x="2033" y="665"/>
                </a:cxn>
                <a:cxn ang="0">
                  <a:pos x="2103" y="332"/>
                </a:cxn>
                <a:cxn ang="0">
                  <a:pos x="1042" y="192"/>
                </a:cxn>
                <a:cxn ang="0">
                  <a:pos x="987" y="0"/>
                </a:cxn>
                <a:cxn ang="0">
                  <a:pos x="159" y="118"/>
                </a:cxn>
                <a:cxn ang="0">
                  <a:pos x="174" y="22"/>
                </a:cxn>
                <a:cxn ang="0">
                  <a:pos x="314" y="236"/>
                </a:cxn>
                <a:cxn ang="0">
                  <a:pos x="381" y="122"/>
                </a:cxn>
                <a:cxn ang="0">
                  <a:pos x="104" y="266"/>
                </a:cxn>
                <a:cxn ang="0">
                  <a:pos x="621" y="51"/>
                </a:cxn>
                <a:cxn ang="0">
                  <a:pos x="89" y="362"/>
                </a:cxn>
                <a:cxn ang="0">
                  <a:pos x="717" y="628"/>
                </a:cxn>
                <a:cxn ang="0">
                  <a:pos x="185" y="754"/>
                </a:cxn>
                <a:cxn ang="0">
                  <a:pos x="647" y="473"/>
                </a:cxn>
                <a:cxn ang="0">
                  <a:pos x="155" y="454"/>
                </a:cxn>
                <a:cxn ang="0">
                  <a:pos x="148" y="680"/>
                </a:cxn>
                <a:cxn ang="0">
                  <a:pos x="588" y="898"/>
                </a:cxn>
                <a:cxn ang="0">
                  <a:pos x="932" y="772"/>
                </a:cxn>
                <a:cxn ang="0">
                  <a:pos x="813" y="813"/>
                </a:cxn>
                <a:cxn ang="0">
                  <a:pos x="817" y="883"/>
                </a:cxn>
                <a:cxn ang="0">
                  <a:pos x="924" y="806"/>
                </a:cxn>
                <a:cxn ang="0">
                  <a:pos x="1028" y="809"/>
                </a:cxn>
                <a:cxn ang="0">
                  <a:pos x="1150" y="854"/>
                </a:cxn>
                <a:cxn ang="0">
                  <a:pos x="1209" y="865"/>
                </a:cxn>
                <a:cxn ang="0">
                  <a:pos x="1261" y="854"/>
                </a:cxn>
                <a:cxn ang="0">
                  <a:pos x="1309" y="839"/>
                </a:cxn>
                <a:cxn ang="0">
                  <a:pos x="1408" y="783"/>
                </a:cxn>
                <a:cxn ang="0">
                  <a:pos x="1567" y="757"/>
                </a:cxn>
                <a:cxn ang="0">
                  <a:pos x="1586" y="757"/>
                </a:cxn>
                <a:cxn ang="0">
                  <a:pos x="2170" y="595"/>
                </a:cxn>
                <a:cxn ang="0">
                  <a:pos x="2048" y="403"/>
                </a:cxn>
                <a:cxn ang="0">
                  <a:pos x="1490" y="717"/>
                </a:cxn>
                <a:cxn ang="0">
                  <a:pos x="1819" y="547"/>
                </a:cxn>
                <a:cxn ang="0">
                  <a:pos x="1379" y="358"/>
                </a:cxn>
                <a:cxn ang="0">
                  <a:pos x="1597" y="639"/>
                </a:cxn>
                <a:cxn ang="0">
                  <a:pos x="1967" y="547"/>
                </a:cxn>
                <a:cxn ang="0">
                  <a:pos x="1848" y="436"/>
                </a:cxn>
                <a:cxn ang="0">
                  <a:pos x="1386" y="377"/>
                </a:cxn>
                <a:cxn ang="0">
                  <a:pos x="2717" y="547"/>
                </a:cxn>
                <a:cxn ang="0">
                  <a:pos x="2410" y="373"/>
                </a:cxn>
                <a:cxn ang="0">
                  <a:pos x="2499" y="417"/>
                </a:cxn>
                <a:cxn ang="0">
                  <a:pos x="2303" y="617"/>
                </a:cxn>
                <a:cxn ang="0">
                  <a:pos x="2388" y="517"/>
                </a:cxn>
                <a:cxn ang="0">
                  <a:pos x="1911" y="373"/>
                </a:cxn>
                <a:cxn ang="0">
                  <a:pos x="1889" y="743"/>
                </a:cxn>
                <a:cxn ang="0">
                  <a:pos x="1645" y="787"/>
                </a:cxn>
                <a:cxn ang="0">
                  <a:pos x="1671" y="813"/>
                </a:cxn>
                <a:cxn ang="0">
                  <a:pos x="1715" y="857"/>
                </a:cxn>
                <a:cxn ang="0">
                  <a:pos x="1800" y="879"/>
                </a:cxn>
                <a:cxn ang="0">
                  <a:pos x="2022" y="876"/>
                </a:cxn>
                <a:cxn ang="0">
                  <a:pos x="2122" y="798"/>
                </a:cxn>
                <a:cxn ang="0">
                  <a:pos x="2296" y="842"/>
                </a:cxn>
                <a:cxn ang="0">
                  <a:pos x="2366" y="879"/>
                </a:cxn>
                <a:cxn ang="0">
                  <a:pos x="2429" y="854"/>
                </a:cxn>
                <a:cxn ang="0">
                  <a:pos x="2554" y="898"/>
                </a:cxn>
                <a:cxn ang="0">
                  <a:pos x="2606" y="842"/>
                </a:cxn>
                <a:cxn ang="0">
                  <a:pos x="2639" y="879"/>
                </a:cxn>
                <a:cxn ang="0">
                  <a:pos x="2676" y="879"/>
                </a:cxn>
                <a:cxn ang="0">
                  <a:pos x="2976" y="809"/>
                </a:cxn>
                <a:cxn ang="0">
                  <a:pos x="3027" y="824"/>
                </a:cxn>
                <a:cxn ang="0">
                  <a:pos x="3042" y="839"/>
                </a:cxn>
                <a:cxn ang="0">
                  <a:pos x="3264" y="850"/>
                </a:cxn>
                <a:cxn ang="0">
                  <a:pos x="3279" y="879"/>
                </a:cxn>
              </a:cxnLst>
              <a:rect l="0" t="0" r="0" b="0"/>
              <a:pathLst>
                <a:path w="3305" h="898">
                  <a:moveTo>
                    <a:pt x="3209" y="794"/>
                  </a:moveTo>
                  <a:lnTo>
                    <a:pt x="3131" y="780"/>
                  </a:lnTo>
                  <a:lnTo>
                    <a:pt x="3046" y="772"/>
                  </a:lnTo>
                  <a:lnTo>
                    <a:pt x="2928" y="769"/>
                  </a:lnTo>
                  <a:lnTo>
                    <a:pt x="2832" y="769"/>
                  </a:lnTo>
                  <a:lnTo>
                    <a:pt x="2514" y="780"/>
                  </a:lnTo>
                  <a:lnTo>
                    <a:pt x="2325" y="783"/>
                  </a:lnTo>
                  <a:lnTo>
                    <a:pt x="2188" y="787"/>
                  </a:lnTo>
                  <a:lnTo>
                    <a:pt x="2107" y="783"/>
                  </a:lnTo>
                  <a:lnTo>
                    <a:pt x="2092" y="783"/>
                  </a:lnTo>
                  <a:lnTo>
                    <a:pt x="2022" y="780"/>
                  </a:lnTo>
                  <a:lnTo>
                    <a:pt x="1978" y="772"/>
                  </a:lnTo>
                  <a:lnTo>
                    <a:pt x="1937" y="765"/>
                  </a:lnTo>
                  <a:lnTo>
                    <a:pt x="1907" y="754"/>
                  </a:lnTo>
                  <a:lnTo>
                    <a:pt x="1907" y="750"/>
                  </a:lnTo>
                  <a:lnTo>
                    <a:pt x="1904" y="750"/>
                  </a:lnTo>
                  <a:lnTo>
                    <a:pt x="1893" y="739"/>
                  </a:lnTo>
                  <a:lnTo>
                    <a:pt x="1889" y="728"/>
                  </a:lnTo>
                  <a:lnTo>
                    <a:pt x="1889" y="717"/>
                  </a:lnTo>
                  <a:lnTo>
                    <a:pt x="1896" y="713"/>
                  </a:lnTo>
                  <a:lnTo>
                    <a:pt x="1926" y="695"/>
                  </a:lnTo>
                  <a:lnTo>
                    <a:pt x="1989" y="672"/>
                  </a:lnTo>
                  <a:lnTo>
                    <a:pt x="2033" y="665"/>
                  </a:lnTo>
                  <a:lnTo>
                    <a:pt x="2089" y="654"/>
                  </a:lnTo>
                  <a:lnTo>
                    <a:pt x="2199" y="639"/>
                  </a:lnTo>
                  <a:lnTo>
                    <a:pt x="2403" y="613"/>
                  </a:lnTo>
                  <a:lnTo>
                    <a:pt x="2484" y="602"/>
                  </a:lnTo>
                  <a:lnTo>
                    <a:pt x="2565" y="595"/>
                  </a:lnTo>
                  <a:lnTo>
                    <a:pt x="2647" y="576"/>
                  </a:lnTo>
                  <a:lnTo>
                    <a:pt x="2650" y="576"/>
                  </a:lnTo>
                  <a:lnTo>
                    <a:pt x="2710" y="558"/>
                  </a:lnTo>
                  <a:lnTo>
                    <a:pt x="2732" y="547"/>
                  </a:lnTo>
                  <a:lnTo>
                    <a:pt x="2747" y="532"/>
                  </a:lnTo>
                  <a:lnTo>
                    <a:pt x="2765" y="513"/>
                  </a:lnTo>
                  <a:lnTo>
                    <a:pt x="2776" y="488"/>
                  </a:lnTo>
                  <a:lnTo>
                    <a:pt x="2776" y="473"/>
                  </a:lnTo>
                  <a:lnTo>
                    <a:pt x="2776" y="458"/>
                  </a:lnTo>
                  <a:lnTo>
                    <a:pt x="2765" y="447"/>
                  </a:lnTo>
                  <a:lnTo>
                    <a:pt x="2750" y="432"/>
                  </a:lnTo>
                  <a:lnTo>
                    <a:pt x="2732" y="417"/>
                  </a:lnTo>
                  <a:lnTo>
                    <a:pt x="2706" y="406"/>
                  </a:lnTo>
                  <a:lnTo>
                    <a:pt x="2636" y="384"/>
                  </a:lnTo>
                  <a:lnTo>
                    <a:pt x="2547" y="366"/>
                  </a:lnTo>
                  <a:lnTo>
                    <a:pt x="2480" y="362"/>
                  </a:lnTo>
                  <a:lnTo>
                    <a:pt x="2325" y="343"/>
                  </a:lnTo>
                  <a:lnTo>
                    <a:pt x="2103" y="332"/>
                  </a:lnTo>
                  <a:lnTo>
                    <a:pt x="1978" y="332"/>
                  </a:lnTo>
                  <a:lnTo>
                    <a:pt x="1852" y="332"/>
                  </a:lnTo>
                  <a:lnTo>
                    <a:pt x="1700" y="336"/>
                  </a:lnTo>
                  <a:lnTo>
                    <a:pt x="1405" y="347"/>
                  </a:lnTo>
                  <a:lnTo>
                    <a:pt x="1401" y="347"/>
                  </a:lnTo>
                  <a:lnTo>
                    <a:pt x="1305" y="347"/>
                  </a:lnTo>
                  <a:lnTo>
                    <a:pt x="1238" y="347"/>
                  </a:lnTo>
                  <a:lnTo>
                    <a:pt x="1198" y="343"/>
                  </a:lnTo>
                  <a:lnTo>
                    <a:pt x="1113" y="332"/>
                  </a:lnTo>
                  <a:lnTo>
                    <a:pt x="1109" y="332"/>
                  </a:lnTo>
                  <a:lnTo>
                    <a:pt x="1065" y="329"/>
                  </a:lnTo>
                  <a:lnTo>
                    <a:pt x="1013" y="318"/>
                  </a:lnTo>
                  <a:lnTo>
                    <a:pt x="972" y="303"/>
                  </a:lnTo>
                  <a:lnTo>
                    <a:pt x="943" y="288"/>
                  </a:lnTo>
                  <a:lnTo>
                    <a:pt x="939" y="288"/>
                  </a:lnTo>
                  <a:lnTo>
                    <a:pt x="932" y="277"/>
                  </a:lnTo>
                  <a:lnTo>
                    <a:pt x="928" y="266"/>
                  </a:lnTo>
                  <a:lnTo>
                    <a:pt x="928" y="251"/>
                  </a:lnTo>
                  <a:lnTo>
                    <a:pt x="928" y="244"/>
                  </a:lnTo>
                  <a:lnTo>
                    <a:pt x="943" y="225"/>
                  </a:lnTo>
                  <a:lnTo>
                    <a:pt x="972" y="207"/>
                  </a:lnTo>
                  <a:lnTo>
                    <a:pt x="1039" y="192"/>
                  </a:lnTo>
                  <a:lnTo>
                    <a:pt x="1042" y="192"/>
                  </a:lnTo>
                  <a:lnTo>
                    <a:pt x="1113" y="181"/>
                  </a:lnTo>
                  <a:lnTo>
                    <a:pt x="1168" y="181"/>
                  </a:lnTo>
                  <a:lnTo>
                    <a:pt x="1279" y="173"/>
                  </a:lnTo>
                  <a:lnTo>
                    <a:pt x="1294" y="173"/>
                  </a:lnTo>
                  <a:lnTo>
                    <a:pt x="1371" y="155"/>
                  </a:lnTo>
                  <a:lnTo>
                    <a:pt x="1442" y="148"/>
                  </a:lnTo>
                  <a:lnTo>
                    <a:pt x="1497" y="125"/>
                  </a:lnTo>
                  <a:lnTo>
                    <a:pt x="1516" y="118"/>
                  </a:lnTo>
                  <a:lnTo>
                    <a:pt x="1530" y="103"/>
                  </a:lnTo>
                  <a:lnTo>
                    <a:pt x="1542" y="81"/>
                  </a:lnTo>
                  <a:lnTo>
                    <a:pt x="1545" y="66"/>
                  </a:lnTo>
                  <a:lnTo>
                    <a:pt x="1542" y="48"/>
                  </a:lnTo>
                  <a:lnTo>
                    <a:pt x="1530" y="37"/>
                  </a:lnTo>
                  <a:lnTo>
                    <a:pt x="1516" y="26"/>
                  </a:lnTo>
                  <a:lnTo>
                    <a:pt x="1479" y="11"/>
                  </a:lnTo>
                  <a:lnTo>
                    <a:pt x="1427" y="0"/>
                  </a:lnTo>
                  <a:lnTo>
                    <a:pt x="1349" y="0"/>
                  </a:lnTo>
                  <a:lnTo>
                    <a:pt x="1338" y="0"/>
                  </a:lnTo>
                  <a:lnTo>
                    <a:pt x="1323" y="0"/>
                  </a:lnTo>
                  <a:lnTo>
                    <a:pt x="1275" y="0"/>
                  </a:lnTo>
                  <a:lnTo>
                    <a:pt x="1268" y="0"/>
                  </a:lnTo>
                  <a:lnTo>
                    <a:pt x="1002" y="0"/>
                  </a:lnTo>
                  <a:lnTo>
                    <a:pt x="987" y="0"/>
                  </a:lnTo>
                  <a:lnTo>
                    <a:pt x="854" y="0"/>
                  </a:lnTo>
                  <a:lnTo>
                    <a:pt x="843" y="0"/>
                  </a:lnTo>
                  <a:lnTo>
                    <a:pt x="813" y="0"/>
                  </a:lnTo>
                  <a:lnTo>
                    <a:pt x="706" y="0"/>
                  </a:lnTo>
                  <a:lnTo>
                    <a:pt x="691" y="0"/>
                  </a:lnTo>
                  <a:lnTo>
                    <a:pt x="351" y="7"/>
                  </a:lnTo>
                  <a:lnTo>
                    <a:pt x="0" y="7"/>
                  </a:lnTo>
                  <a:lnTo>
                    <a:pt x="0" y="11"/>
                  </a:lnTo>
                  <a:lnTo>
                    <a:pt x="30" y="14"/>
                  </a:lnTo>
                  <a:lnTo>
                    <a:pt x="44" y="26"/>
                  </a:lnTo>
                  <a:lnTo>
                    <a:pt x="48" y="37"/>
                  </a:lnTo>
                  <a:lnTo>
                    <a:pt x="41" y="48"/>
                  </a:lnTo>
                  <a:lnTo>
                    <a:pt x="30" y="51"/>
                  </a:lnTo>
                  <a:lnTo>
                    <a:pt x="19" y="51"/>
                  </a:lnTo>
                  <a:lnTo>
                    <a:pt x="0" y="51"/>
                  </a:lnTo>
                  <a:lnTo>
                    <a:pt x="0" y="55"/>
                  </a:lnTo>
                  <a:lnTo>
                    <a:pt x="44" y="63"/>
                  </a:lnTo>
                  <a:lnTo>
                    <a:pt x="85" y="66"/>
                  </a:lnTo>
                  <a:lnTo>
                    <a:pt x="85" y="70"/>
                  </a:lnTo>
                  <a:lnTo>
                    <a:pt x="89" y="70"/>
                  </a:lnTo>
                  <a:lnTo>
                    <a:pt x="118" y="81"/>
                  </a:lnTo>
                  <a:lnTo>
                    <a:pt x="144" y="96"/>
                  </a:lnTo>
                  <a:lnTo>
                    <a:pt x="159" y="118"/>
                  </a:lnTo>
                  <a:lnTo>
                    <a:pt x="166" y="133"/>
                  </a:lnTo>
                  <a:lnTo>
                    <a:pt x="166" y="151"/>
                  </a:lnTo>
                  <a:lnTo>
                    <a:pt x="155" y="166"/>
                  </a:lnTo>
                  <a:lnTo>
                    <a:pt x="133" y="181"/>
                  </a:lnTo>
                  <a:lnTo>
                    <a:pt x="104" y="196"/>
                  </a:lnTo>
                  <a:lnTo>
                    <a:pt x="70" y="207"/>
                  </a:lnTo>
                  <a:lnTo>
                    <a:pt x="0" y="218"/>
                  </a:lnTo>
                  <a:lnTo>
                    <a:pt x="70" y="210"/>
                  </a:lnTo>
                  <a:lnTo>
                    <a:pt x="104" y="203"/>
                  </a:lnTo>
                  <a:lnTo>
                    <a:pt x="133" y="188"/>
                  </a:lnTo>
                  <a:lnTo>
                    <a:pt x="155" y="173"/>
                  </a:lnTo>
                  <a:lnTo>
                    <a:pt x="166" y="151"/>
                  </a:lnTo>
                  <a:lnTo>
                    <a:pt x="170" y="133"/>
                  </a:lnTo>
                  <a:lnTo>
                    <a:pt x="159" y="111"/>
                  </a:lnTo>
                  <a:lnTo>
                    <a:pt x="148" y="92"/>
                  </a:lnTo>
                  <a:lnTo>
                    <a:pt x="126" y="81"/>
                  </a:lnTo>
                  <a:lnTo>
                    <a:pt x="104" y="70"/>
                  </a:lnTo>
                  <a:lnTo>
                    <a:pt x="159" y="63"/>
                  </a:lnTo>
                  <a:lnTo>
                    <a:pt x="185" y="55"/>
                  </a:lnTo>
                  <a:lnTo>
                    <a:pt x="189" y="51"/>
                  </a:lnTo>
                  <a:lnTo>
                    <a:pt x="196" y="40"/>
                  </a:lnTo>
                  <a:lnTo>
                    <a:pt x="196" y="33"/>
                  </a:lnTo>
                  <a:lnTo>
                    <a:pt x="174" y="22"/>
                  </a:lnTo>
                  <a:lnTo>
                    <a:pt x="141" y="7"/>
                  </a:lnTo>
                  <a:lnTo>
                    <a:pt x="351" y="11"/>
                  </a:lnTo>
                  <a:lnTo>
                    <a:pt x="385" y="7"/>
                  </a:lnTo>
                  <a:lnTo>
                    <a:pt x="385" y="11"/>
                  </a:lnTo>
                  <a:lnTo>
                    <a:pt x="414" y="14"/>
                  </a:lnTo>
                  <a:lnTo>
                    <a:pt x="425" y="26"/>
                  </a:lnTo>
                  <a:lnTo>
                    <a:pt x="414" y="37"/>
                  </a:lnTo>
                  <a:lnTo>
                    <a:pt x="396" y="40"/>
                  </a:lnTo>
                  <a:lnTo>
                    <a:pt x="377" y="48"/>
                  </a:lnTo>
                  <a:lnTo>
                    <a:pt x="336" y="48"/>
                  </a:lnTo>
                  <a:lnTo>
                    <a:pt x="285" y="51"/>
                  </a:lnTo>
                  <a:lnTo>
                    <a:pt x="281" y="51"/>
                  </a:lnTo>
                  <a:lnTo>
                    <a:pt x="311" y="63"/>
                  </a:lnTo>
                  <a:lnTo>
                    <a:pt x="336" y="70"/>
                  </a:lnTo>
                  <a:lnTo>
                    <a:pt x="377" y="96"/>
                  </a:lnTo>
                  <a:lnTo>
                    <a:pt x="396" y="118"/>
                  </a:lnTo>
                  <a:lnTo>
                    <a:pt x="407" y="125"/>
                  </a:lnTo>
                  <a:lnTo>
                    <a:pt x="410" y="148"/>
                  </a:lnTo>
                  <a:lnTo>
                    <a:pt x="399" y="173"/>
                  </a:lnTo>
                  <a:lnTo>
                    <a:pt x="392" y="188"/>
                  </a:lnTo>
                  <a:lnTo>
                    <a:pt x="381" y="203"/>
                  </a:lnTo>
                  <a:lnTo>
                    <a:pt x="351" y="221"/>
                  </a:lnTo>
                  <a:lnTo>
                    <a:pt x="314" y="236"/>
                  </a:lnTo>
                  <a:lnTo>
                    <a:pt x="274" y="244"/>
                  </a:lnTo>
                  <a:lnTo>
                    <a:pt x="311" y="233"/>
                  </a:lnTo>
                  <a:lnTo>
                    <a:pt x="340" y="218"/>
                  </a:lnTo>
                  <a:lnTo>
                    <a:pt x="362" y="203"/>
                  </a:lnTo>
                  <a:lnTo>
                    <a:pt x="377" y="181"/>
                  </a:lnTo>
                  <a:lnTo>
                    <a:pt x="392" y="151"/>
                  </a:lnTo>
                  <a:lnTo>
                    <a:pt x="396" y="148"/>
                  </a:lnTo>
                  <a:lnTo>
                    <a:pt x="385" y="122"/>
                  </a:lnTo>
                  <a:lnTo>
                    <a:pt x="366" y="96"/>
                  </a:lnTo>
                  <a:lnTo>
                    <a:pt x="344" y="81"/>
                  </a:lnTo>
                  <a:lnTo>
                    <a:pt x="322" y="66"/>
                  </a:lnTo>
                  <a:lnTo>
                    <a:pt x="274" y="51"/>
                  </a:lnTo>
                  <a:lnTo>
                    <a:pt x="251" y="48"/>
                  </a:lnTo>
                  <a:lnTo>
                    <a:pt x="229" y="40"/>
                  </a:lnTo>
                  <a:lnTo>
                    <a:pt x="196" y="48"/>
                  </a:lnTo>
                  <a:lnTo>
                    <a:pt x="200" y="48"/>
                  </a:lnTo>
                  <a:lnTo>
                    <a:pt x="229" y="48"/>
                  </a:lnTo>
                  <a:lnTo>
                    <a:pt x="251" y="51"/>
                  </a:lnTo>
                  <a:lnTo>
                    <a:pt x="270" y="55"/>
                  </a:lnTo>
                  <a:lnTo>
                    <a:pt x="314" y="70"/>
                  </a:lnTo>
                  <a:lnTo>
                    <a:pt x="340" y="81"/>
                  </a:lnTo>
                  <a:lnTo>
                    <a:pt x="366" y="103"/>
                  </a:lnTo>
                  <a:lnTo>
                    <a:pt x="381" y="122"/>
                  </a:lnTo>
                  <a:lnTo>
                    <a:pt x="392" y="148"/>
                  </a:lnTo>
                  <a:lnTo>
                    <a:pt x="385" y="151"/>
                  </a:lnTo>
                  <a:lnTo>
                    <a:pt x="370" y="181"/>
                  </a:lnTo>
                  <a:lnTo>
                    <a:pt x="355" y="203"/>
                  </a:lnTo>
                  <a:lnTo>
                    <a:pt x="329" y="218"/>
                  </a:lnTo>
                  <a:lnTo>
                    <a:pt x="296" y="233"/>
                  </a:lnTo>
                  <a:lnTo>
                    <a:pt x="255" y="244"/>
                  </a:lnTo>
                  <a:lnTo>
                    <a:pt x="255" y="247"/>
                  </a:lnTo>
                  <a:lnTo>
                    <a:pt x="104" y="266"/>
                  </a:lnTo>
                  <a:lnTo>
                    <a:pt x="74" y="273"/>
                  </a:lnTo>
                  <a:lnTo>
                    <a:pt x="74" y="266"/>
                  </a:lnTo>
                  <a:lnTo>
                    <a:pt x="44" y="273"/>
                  </a:lnTo>
                  <a:lnTo>
                    <a:pt x="0" y="277"/>
                  </a:lnTo>
                  <a:lnTo>
                    <a:pt x="0" y="281"/>
                  </a:lnTo>
                  <a:lnTo>
                    <a:pt x="44" y="277"/>
                  </a:lnTo>
                  <a:lnTo>
                    <a:pt x="56" y="273"/>
                  </a:lnTo>
                  <a:lnTo>
                    <a:pt x="26" y="281"/>
                  </a:lnTo>
                  <a:lnTo>
                    <a:pt x="0" y="295"/>
                  </a:lnTo>
                  <a:lnTo>
                    <a:pt x="0" y="303"/>
                  </a:lnTo>
                  <a:lnTo>
                    <a:pt x="4" y="303"/>
                  </a:lnTo>
                  <a:lnTo>
                    <a:pt x="4" y="295"/>
                  </a:lnTo>
                  <a:lnTo>
                    <a:pt x="48" y="281"/>
                  </a:lnTo>
                  <a:lnTo>
                    <a:pt x="104" y="266"/>
                  </a:lnTo>
                  <a:lnTo>
                    <a:pt x="470" y="221"/>
                  </a:lnTo>
                  <a:lnTo>
                    <a:pt x="507" y="218"/>
                  </a:lnTo>
                  <a:lnTo>
                    <a:pt x="510" y="218"/>
                  </a:lnTo>
                  <a:lnTo>
                    <a:pt x="547" y="207"/>
                  </a:lnTo>
                  <a:lnTo>
                    <a:pt x="588" y="192"/>
                  </a:lnTo>
                  <a:lnTo>
                    <a:pt x="606" y="181"/>
                  </a:lnTo>
                  <a:lnTo>
                    <a:pt x="617" y="166"/>
                  </a:lnTo>
                  <a:lnTo>
                    <a:pt x="628" y="151"/>
                  </a:lnTo>
                  <a:lnTo>
                    <a:pt x="628" y="140"/>
                  </a:lnTo>
                  <a:lnTo>
                    <a:pt x="632" y="133"/>
                  </a:lnTo>
                  <a:lnTo>
                    <a:pt x="628" y="118"/>
                  </a:lnTo>
                  <a:lnTo>
                    <a:pt x="617" y="103"/>
                  </a:lnTo>
                  <a:lnTo>
                    <a:pt x="603" y="85"/>
                  </a:lnTo>
                  <a:lnTo>
                    <a:pt x="566" y="66"/>
                  </a:lnTo>
                  <a:lnTo>
                    <a:pt x="518" y="55"/>
                  </a:lnTo>
                  <a:lnTo>
                    <a:pt x="447" y="48"/>
                  </a:lnTo>
                  <a:lnTo>
                    <a:pt x="451" y="48"/>
                  </a:lnTo>
                  <a:lnTo>
                    <a:pt x="477" y="40"/>
                  </a:lnTo>
                  <a:lnTo>
                    <a:pt x="477" y="48"/>
                  </a:lnTo>
                  <a:lnTo>
                    <a:pt x="484" y="40"/>
                  </a:lnTo>
                  <a:lnTo>
                    <a:pt x="525" y="40"/>
                  </a:lnTo>
                  <a:lnTo>
                    <a:pt x="580" y="40"/>
                  </a:lnTo>
                  <a:lnTo>
                    <a:pt x="621" y="51"/>
                  </a:lnTo>
                  <a:lnTo>
                    <a:pt x="658" y="66"/>
                  </a:lnTo>
                  <a:lnTo>
                    <a:pt x="677" y="77"/>
                  </a:lnTo>
                  <a:lnTo>
                    <a:pt x="688" y="92"/>
                  </a:lnTo>
                  <a:lnTo>
                    <a:pt x="699" y="103"/>
                  </a:lnTo>
                  <a:lnTo>
                    <a:pt x="706" y="118"/>
                  </a:lnTo>
                  <a:lnTo>
                    <a:pt x="702" y="148"/>
                  </a:lnTo>
                  <a:lnTo>
                    <a:pt x="688" y="166"/>
                  </a:lnTo>
                  <a:lnTo>
                    <a:pt x="673" y="188"/>
                  </a:lnTo>
                  <a:lnTo>
                    <a:pt x="636" y="207"/>
                  </a:lnTo>
                  <a:lnTo>
                    <a:pt x="595" y="218"/>
                  </a:lnTo>
                  <a:lnTo>
                    <a:pt x="558" y="225"/>
                  </a:lnTo>
                  <a:lnTo>
                    <a:pt x="484" y="236"/>
                  </a:lnTo>
                  <a:lnTo>
                    <a:pt x="455" y="236"/>
                  </a:lnTo>
                  <a:lnTo>
                    <a:pt x="381" y="244"/>
                  </a:lnTo>
                  <a:lnTo>
                    <a:pt x="311" y="258"/>
                  </a:lnTo>
                  <a:lnTo>
                    <a:pt x="255" y="258"/>
                  </a:lnTo>
                  <a:lnTo>
                    <a:pt x="185" y="273"/>
                  </a:lnTo>
                  <a:lnTo>
                    <a:pt x="141" y="288"/>
                  </a:lnTo>
                  <a:lnTo>
                    <a:pt x="111" y="306"/>
                  </a:lnTo>
                  <a:lnTo>
                    <a:pt x="96" y="321"/>
                  </a:lnTo>
                  <a:lnTo>
                    <a:pt x="89" y="336"/>
                  </a:lnTo>
                  <a:lnTo>
                    <a:pt x="89" y="351"/>
                  </a:lnTo>
                  <a:lnTo>
                    <a:pt x="89" y="362"/>
                  </a:lnTo>
                  <a:lnTo>
                    <a:pt x="100" y="377"/>
                  </a:lnTo>
                  <a:lnTo>
                    <a:pt x="111" y="392"/>
                  </a:lnTo>
                  <a:lnTo>
                    <a:pt x="133" y="406"/>
                  </a:lnTo>
                  <a:lnTo>
                    <a:pt x="159" y="417"/>
                  </a:lnTo>
                  <a:lnTo>
                    <a:pt x="218" y="436"/>
                  </a:lnTo>
                  <a:lnTo>
                    <a:pt x="296" y="447"/>
                  </a:lnTo>
                  <a:lnTo>
                    <a:pt x="433" y="458"/>
                  </a:lnTo>
                  <a:lnTo>
                    <a:pt x="495" y="462"/>
                  </a:lnTo>
                  <a:lnTo>
                    <a:pt x="521" y="462"/>
                  </a:lnTo>
                  <a:lnTo>
                    <a:pt x="702" y="477"/>
                  </a:lnTo>
                  <a:lnTo>
                    <a:pt x="743" y="484"/>
                  </a:lnTo>
                  <a:lnTo>
                    <a:pt x="776" y="491"/>
                  </a:lnTo>
                  <a:lnTo>
                    <a:pt x="854" y="513"/>
                  </a:lnTo>
                  <a:lnTo>
                    <a:pt x="887" y="528"/>
                  </a:lnTo>
                  <a:lnTo>
                    <a:pt x="909" y="539"/>
                  </a:lnTo>
                  <a:lnTo>
                    <a:pt x="917" y="547"/>
                  </a:lnTo>
                  <a:lnTo>
                    <a:pt x="924" y="558"/>
                  </a:lnTo>
                  <a:lnTo>
                    <a:pt x="917" y="573"/>
                  </a:lnTo>
                  <a:lnTo>
                    <a:pt x="902" y="584"/>
                  </a:lnTo>
                  <a:lnTo>
                    <a:pt x="876" y="595"/>
                  </a:lnTo>
                  <a:lnTo>
                    <a:pt x="799" y="617"/>
                  </a:lnTo>
                  <a:lnTo>
                    <a:pt x="728" y="628"/>
                  </a:lnTo>
                  <a:lnTo>
                    <a:pt x="717" y="628"/>
                  </a:lnTo>
                  <a:lnTo>
                    <a:pt x="658" y="632"/>
                  </a:lnTo>
                  <a:lnTo>
                    <a:pt x="628" y="639"/>
                  </a:lnTo>
                  <a:lnTo>
                    <a:pt x="462" y="658"/>
                  </a:lnTo>
                  <a:lnTo>
                    <a:pt x="385" y="672"/>
                  </a:lnTo>
                  <a:lnTo>
                    <a:pt x="325" y="687"/>
                  </a:lnTo>
                  <a:lnTo>
                    <a:pt x="285" y="702"/>
                  </a:lnTo>
                  <a:lnTo>
                    <a:pt x="259" y="717"/>
                  </a:lnTo>
                  <a:lnTo>
                    <a:pt x="244" y="735"/>
                  </a:lnTo>
                  <a:lnTo>
                    <a:pt x="240" y="754"/>
                  </a:lnTo>
                  <a:lnTo>
                    <a:pt x="240" y="757"/>
                  </a:lnTo>
                  <a:lnTo>
                    <a:pt x="251" y="772"/>
                  </a:lnTo>
                  <a:lnTo>
                    <a:pt x="266" y="794"/>
                  </a:lnTo>
                  <a:lnTo>
                    <a:pt x="292" y="809"/>
                  </a:lnTo>
                  <a:lnTo>
                    <a:pt x="322" y="824"/>
                  </a:lnTo>
                  <a:lnTo>
                    <a:pt x="385" y="839"/>
                  </a:lnTo>
                  <a:lnTo>
                    <a:pt x="447" y="850"/>
                  </a:lnTo>
                  <a:lnTo>
                    <a:pt x="381" y="842"/>
                  </a:lnTo>
                  <a:lnTo>
                    <a:pt x="292" y="824"/>
                  </a:lnTo>
                  <a:lnTo>
                    <a:pt x="251" y="813"/>
                  </a:lnTo>
                  <a:lnTo>
                    <a:pt x="214" y="794"/>
                  </a:lnTo>
                  <a:lnTo>
                    <a:pt x="196" y="772"/>
                  </a:lnTo>
                  <a:lnTo>
                    <a:pt x="185" y="757"/>
                  </a:lnTo>
                  <a:lnTo>
                    <a:pt x="185" y="754"/>
                  </a:lnTo>
                  <a:lnTo>
                    <a:pt x="185" y="743"/>
                  </a:lnTo>
                  <a:lnTo>
                    <a:pt x="189" y="728"/>
                  </a:lnTo>
                  <a:lnTo>
                    <a:pt x="200" y="717"/>
                  </a:lnTo>
                  <a:lnTo>
                    <a:pt x="218" y="702"/>
                  </a:lnTo>
                  <a:lnTo>
                    <a:pt x="244" y="687"/>
                  </a:lnTo>
                  <a:lnTo>
                    <a:pt x="281" y="680"/>
                  </a:lnTo>
                  <a:lnTo>
                    <a:pt x="329" y="669"/>
                  </a:lnTo>
                  <a:lnTo>
                    <a:pt x="425" y="658"/>
                  </a:lnTo>
                  <a:lnTo>
                    <a:pt x="592" y="632"/>
                  </a:lnTo>
                  <a:lnTo>
                    <a:pt x="628" y="628"/>
                  </a:lnTo>
                  <a:lnTo>
                    <a:pt x="699" y="617"/>
                  </a:lnTo>
                  <a:lnTo>
                    <a:pt x="776" y="602"/>
                  </a:lnTo>
                  <a:lnTo>
                    <a:pt x="806" y="587"/>
                  </a:lnTo>
                  <a:lnTo>
                    <a:pt x="824" y="573"/>
                  </a:lnTo>
                  <a:lnTo>
                    <a:pt x="828" y="562"/>
                  </a:lnTo>
                  <a:lnTo>
                    <a:pt x="828" y="554"/>
                  </a:lnTo>
                  <a:lnTo>
                    <a:pt x="824" y="539"/>
                  </a:lnTo>
                  <a:lnTo>
                    <a:pt x="817" y="525"/>
                  </a:lnTo>
                  <a:lnTo>
                    <a:pt x="791" y="506"/>
                  </a:lnTo>
                  <a:lnTo>
                    <a:pt x="758" y="491"/>
                  </a:lnTo>
                  <a:lnTo>
                    <a:pt x="714" y="488"/>
                  </a:lnTo>
                  <a:lnTo>
                    <a:pt x="677" y="477"/>
                  </a:lnTo>
                  <a:lnTo>
                    <a:pt x="647" y="473"/>
                  </a:lnTo>
                  <a:lnTo>
                    <a:pt x="610" y="473"/>
                  </a:lnTo>
                  <a:lnTo>
                    <a:pt x="562" y="469"/>
                  </a:lnTo>
                  <a:lnTo>
                    <a:pt x="425" y="469"/>
                  </a:lnTo>
                  <a:lnTo>
                    <a:pt x="336" y="469"/>
                  </a:lnTo>
                  <a:lnTo>
                    <a:pt x="300" y="462"/>
                  </a:lnTo>
                  <a:lnTo>
                    <a:pt x="240" y="458"/>
                  </a:lnTo>
                  <a:lnTo>
                    <a:pt x="144" y="443"/>
                  </a:lnTo>
                  <a:lnTo>
                    <a:pt x="63" y="421"/>
                  </a:lnTo>
                  <a:lnTo>
                    <a:pt x="30" y="406"/>
                  </a:lnTo>
                  <a:lnTo>
                    <a:pt x="0" y="392"/>
                  </a:lnTo>
                  <a:lnTo>
                    <a:pt x="0" y="399"/>
                  </a:lnTo>
                  <a:lnTo>
                    <a:pt x="41" y="417"/>
                  </a:lnTo>
                  <a:lnTo>
                    <a:pt x="89" y="432"/>
                  </a:lnTo>
                  <a:lnTo>
                    <a:pt x="189" y="454"/>
                  </a:lnTo>
                  <a:lnTo>
                    <a:pt x="100" y="447"/>
                  </a:lnTo>
                  <a:lnTo>
                    <a:pt x="48" y="432"/>
                  </a:lnTo>
                  <a:lnTo>
                    <a:pt x="0" y="417"/>
                  </a:lnTo>
                  <a:lnTo>
                    <a:pt x="0" y="421"/>
                  </a:lnTo>
                  <a:lnTo>
                    <a:pt x="59" y="443"/>
                  </a:lnTo>
                  <a:lnTo>
                    <a:pt x="0" y="428"/>
                  </a:lnTo>
                  <a:lnTo>
                    <a:pt x="0" y="432"/>
                  </a:lnTo>
                  <a:lnTo>
                    <a:pt x="74" y="447"/>
                  </a:lnTo>
                  <a:lnTo>
                    <a:pt x="155" y="454"/>
                  </a:lnTo>
                  <a:lnTo>
                    <a:pt x="96" y="454"/>
                  </a:lnTo>
                  <a:lnTo>
                    <a:pt x="0" y="443"/>
                  </a:lnTo>
                  <a:lnTo>
                    <a:pt x="41" y="454"/>
                  </a:lnTo>
                  <a:lnTo>
                    <a:pt x="0" y="447"/>
                  </a:lnTo>
                  <a:lnTo>
                    <a:pt x="0" y="454"/>
                  </a:lnTo>
                  <a:lnTo>
                    <a:pt x="48" y="454"/>
                  </a:lnTo>
                  <a:lnTo>
                    <a:pt x="111" y="462"/>
                  </a:lnTo>
                  <a:lnTo>
                    <a:pt x="144" y="473"/>
                  </a:lnTo>
                  <a:lnTo>
                    <a:pt x="181" y="488"/>
                  </a:lnTo>
                  <a:lnTo>
                    <a:pt x="203" y="502"/>
                  </a:lnTo>
                  <a:lnTo>
                    <a:pt x="229" y="528"/>
                  </a:lnTo>
                  <a:lnTo>
                    <a:pt x="237" y="543"/>
                  </a:lnTo>
                  <a:lnTo>
                    <a:pt x="237" y="562"/>
                  </a:lnTo>
                  <a:lnTo>
                    <a:pt x="229" y="576"/>
                  </a:lnTo>
                  <a:lnTo>
                    <a:pt x="211" y="602"/>
                  </a:lnTo>
                  <a:lnTo>
                    <a:pt x="181" y="624"/>
                  </a:lnTo>
                  <a:lnTo>
                    <a:pt x="118" y="643"/>
                  </a:lnTo>
                  <a:lnTo>
                    <a:pt x="63" y="658"/>
                  </a:lnTo>
                  <a:lnTo>
                    <a:pt x="0" y="669"/>
                  </a:lnTo>
                  <a:lnTo>
                    <a:pt x="0" y="680"/>
                  </a:lnTo>
                  <a:lnTo>
                    <a:pt x="85" y="672"/>
                  </a:lnTo>
                  <a:lnTo>
                    <a:pt x="155" y="672"/>
                  </a:lnTo>
                  <a:lnTo>
                    <a:pt x="148" y="680"/>
                  </a:lnTo>
                  <a:lnTo>
                    <a:pt x="63" y="680"/>
                  </a:lnTo>
                  <a:lnTo>
                    <a:pt x="26" y="684"/>
                  </a:lnTo>
                  <a:lnTo>
                    <a:pt x="0" y="684"/>
                  </a:lnTo>
                  <a:lnTo>
                    <a:pt x="0" y="687"/>
                  </a:lnTo>
                  <a:lnTo>
                    <a:pt x="26" y="687"/>
                  </a:lnTo>
                  <a:lnTo>
                    <a:pt x="59" y="684"/>
                  </a:lnTo>
                  <a:lnTo>
                    <a:pt x="141" y="680"/>
                  </a:lnTo>
                  <a:lnTo>
                    <a:pt x="89" y="702"/>
                  </a:lnTo>
                  <a:lnTo>
                    <a:pt x="63" y="724"/>
                  </a:lnTo>
                  <a:lnTo>
                    <a:pt x="48" y="739"/>
                  </a:lnTo>
                  <a:lnTo>
                    <a:pt x="44" y="750"/>
                  </a:lnTo>
                  <a:lnTo>
                    <a:pt x="44" y="757"/>
                  </a:lnTo>
                  <a:lnTo>
                    <a:pt x="56" y="765"/>
                  </a:lnTo>
                  <a:lnTo>
                    <a:pt x="74" y="783"/>
                  </a:lnTo>
                  <a:lnTo>
                    <a:pt x="104" y="798"/>
                  </a:lnTo>
                  <a:lnTo>
                    <a:pt x="141" y="820"/>
                  </a:lnTo>
                  <a:lnTo>
                    <a:pt x="211" y="839"/>
                  </a:lnTo>
                  <a:lnTo>
                    <a:pt x="244" y="850"/>
                  </a:lnTo>
                  <a:lnTo>
                    <a:pt x="325" y="868"/>
                  </a:lnTo>
                  <a:lnTo>
                    <a:pt x="421" y="879"/>
                  </a:lnTo>
                  <a:lnTo>
                    <a:pt x="518" y="883"/>
                  </a:lnTo>
                  <a:lnTo>
                    <a:pt x="603" y="891"/>
                  </a:lnTo>
                  <a:lnTo>
                    <a:pt x="588" y="898"/>
                  </a:lnTo>
                  <a:lnTo>
                    <a:pt x="592" y="898"/>
                  </a:lnTo>
                  <a:lnTo>
                    <a:pt x="606" y="891"/>
                  </a:lnTo>
                  <a:lnTo>
                    <a:pt x="610" y="891"/>
                  </a:lnTo>
                  <a:lnTo>
                    <a:pt x="628" y="898"/>
                  </a:lnTo>
                  <a:lnTo>
                    <a:pt x="636" y="898"/>
                  </a:lnTo>
                  <a:lnTo>
                    <a:pt x="617" y="891"/>
                  </a:lnTo>
                  <a:lnTo>
                    <a:pt x="665" y="891"/>
                  </a:lnTo>
                  <a:lnTo>
                    <a:pt x="665" y="883"/>
                  </a:lnTo>
                  <a:lnTo>
                    <a:pt x="673" y="898"/>
                  </a:lnTo>
                  <a:lnTo>
                    <a:pt x="677" y="898"/>
                  </a:lnTo>
                  <a:lnTo>
                    <a:pt x="673" y="891"/>
                  </a:lnTo>
                  <a:lnTo>
                    <a:pt x="673" y="876"/>
                  </a:lnTo>
                  <a:lnTo>
                    <a:pt x="677" y="857"/>
                  </a:lnTo>
                  <a:lnTo>
                    <a:pt x="680" y="839"/>
                  </a:lnTo>
                  <a:lnTo>
                    <a:pt x="714" y="824"/>
                  </a:lnTo>
                  <a:lnTo>
                    <a:pt x="747" y="809"/>
                  </a:lnTo>
                  <a:lnTo>
                    <a:pt x="773" y="806"/>
                  </a:lnTo>
                  <a:lnTo>
                    <a:pt x="832" y="783"/>
                  </a:lnTo>
                  <a:lnTo>
                    <a:pt x="839" y="787"/>
                  </a:lnTo>
                  <a:lnTo>
                    <a:pt x="843" y="783"/>
                  </a:lnTo>
                  <a:lnTo>
                    <a:pt x="876" y="780"/>
                  </a:lnTo>
                  <a:lnTo>
                    <a:pt x="884" y="780"/>
                  </a:lnTo>
                  <a:lnTo>
                    <a:pt x="932" y="772"/>
                  </a:lnTo>
                  <a:lnTo>
                    <a:pt x="998" y="780"/>
                  </a:lnTo>
                  <a:lnTo>
                    <a:pt x="939" y="783"/>
                  </a:lnTo>
                  <a:lnTo>
                    <a:pt x="932" y="783"/>
                  </a:lnTo>
                  <a:lnTo>
                    <a:pt x="924" y="783"/>
                  </a:lnTo>
                  <a:lnTo>
                    <a:pt x="887" y="787"/>
                  </a:lnTo>
                  <a:lnTo>
                    <a:pt x="817" y="806"/>
                  </a:lnTo>
                  <a:lnTo>
                    <a:pt x="784" y="813"/>
                  </a:lnTo>
                  <a:lnTo>
                    <a:pt x="747" y="828"/>
                  </a:lnTo>
                  <a:lnTo>
                    <a:pt x="717" y="850"/>
                  </a:lnTo>
                  <a:lnTo>
                    <a:pt x="706" y="865"/>
                  </a:lnTo>
                  <a:lnTo>
                    <a:pt x="702" y="876"/>
                  </a:lnTo>
                  <a:lnTo>
                    <a:pt x="702" y="883"/>
                  </a:lnTo>
                  <a:lnTo>
                    <a:pt x="714" y="898"/>
                  </a:lnTo>
                  <a:lnTo>
                    <a:pt x="717" y="898"/>
                  </a:lnTo>
                  <a:lnTo>
                    <a:pt x="706" y="883"/>
                  </a:lnTo>
                  <a:lnTo>
                    <a:pt x="706" y="876"/>
                  </a:lnTo>
                  <a:lnTo>
                    <a:pt x="714" y="857"/>
                  </a:lnTo>
                  <a:lnTo>
                    <a:pt x="728" y="842"/>
                  </a:lnTo>
                  <a:lnTo>
                    <a:pt x="769" y="824"/>
                  </a:lnTo>
                  <a:lnTo>
                    <a:pt x="817" y="806"/>
                  </a:lnTo>
                  <a:lnTo>
                    <a:pt x="861" y="794"/>
                  </a:lnTo>
                  <a:lnTo>
                    <a:pt x="832" y="806"/>
                  </a:lnTo>
                  <a:lnTo>
                    <a:pt x="813" y="813"/>
                  </a:lnTo>
                  <a:lnTo>
                    <a:pt x="776" y="839"/>
                  </a:lnTo>
                  <a:lnTo>
                    <a:pt x="769" y="857"/>
                  </a:lnTo>
                  <a:lnTo>
                    <a:pt x="762" y="868"/>
                  </a:lnTo>
                  <a:lnTo>
                    <a:pt x="769" y="883"/>
                  </a:lnTo>
                  <a:lnTo>
                    <a:pt x="776" y="898"/>
                  </a:lnTo>
                  <a:lnTo>
                    <a:pt x="784" y="898"/>
                  </a:lnTo>
                  <a:lnTo>
                    <a:pt x="773" y="883"/>
                  </a:lnTo>
                  <a:lnTo>
                    <a:pt x="769" y="868"/>
                  </a:lnTo>
                  <a:lnTo>
                    <a:pt x="773" y="857"/>
                  </a:lnTo>
                  <a:lnTo>
                    <a:pt x="791" y="835"/>
                  </a:lnTo>
                  <a:lnTo>
                    <a:pt x="806" y="820"/>
                  </a:lnTo>
                  <a:lnTo>
                    <a:pt x="832" y="809"/>
                  </a:lnTo>
                  <a:lnTo>
                    <a:pt x="869" y="798"/>
                  </a:lnTo>
                  <a:lnTo>
                    <a:pt x="917" y="787"/>
                  </a:lnTo>
                  <a:lnTo>
                    <a:pt x="887" y="798"/>
                  </a:lnTo>
                  <a:lnTo>
                    <a:pt x="858" y="813"/>
                  </a:lnTo>
                  <a:lnTo>
                    <a:pt x="832" y="835"/>
                  </a:lnTo>
                  <a:lnTo>
                    <a:pt x="817" y="857"/>
                  </a:lnTo>
                  <a:lnTo>
                    <a:pt x="817" y="865"/>
                  </a:lnTo>
                  <a:lnTo>
                    <a:pt x="817" y="883"/>
                  </a:lnTo>
                  <a:lnTo>
                    <a:pt x="828" y="898"/>
                  </a:lnTo>
                  <a:lnTo>
                    <a:pt x="832" y="898"/>
                  </a:lnTo>
                  <a:lnTo>
                    <a:pt x="817" y="883"/>
                  </a:lnTo>
                  <a:lnTo>
                    <a:pt x="817" y="868"/>
                  </a:lnTo>
                  <a:lnTo>
                    <a:pt x="817" y="857"/>
                  </a:lnTo>
                  <a:lnTo>
                    <a:pt x="832" y="839"/>
                  </a:lnTo>
                  <a:lnTo>
                    <a:pt x="847" y="824"/>
                  </a:lnTo>
                  <a:lnTo>
                    <a:pt x="872" y="809"/>
                  </a:lnTo>
                  <a:lnTo>
                    <a:pt x="898" y="798"/>
                  </a:lnTo>
                  <a:lnTo>
                    <a:pt x="943" y="787"/>
                  </a:lnTo>
                  <a:lnTo>
                    <a:pt x="983" y="783"/>
                  </a:lnTo>
                  <a:lnTo>
                    <a:pt x="943" y="794"/>
                  </a:lnTo>
                  <a:lnTo>
                    <a:pt x="917" y="806"/>
                  </a:lnTo>
                  <a:lnTo>
                    <a:pt x="898" y="820"/>
                  </a:lnTo>
                  <a:lnTo>
                    <a:pt x="884" y="828"/>
                  </a:lnTo>
                  <a:lnTo>
                    <a:pt x="872" y="854"/>
                  </a:lnTo>
                  <a:lnTo>
                    <a:pt x="872" y="865"/>
                  </a:lnTo>
                  <a:lnTo>
                    <a:pt x="876" y="879"/>
                  </a:lnTo>
                  <a:lnTo>
                    <a:pt x="895" y="898"/>
                  </a:lnTo>
                  <a:lnTo>
                    <a:pt x="898" y="898"/>
                  </a:lnTo>
                  <a:lnTo>
                    <a:pt x="884" y="879"/>
                  </a:lnTo>
                  <a:lnTo>
                    <a:pt x="876" y="865"/>
                  </a:lnTo>
                  <a:lnTo>
                    <a:pt x="876" y="854"/>
                  </a:lnTo>
                  <a:lnTo>
                    <a:pt x="887" y="828"/>
                  </a:lnTo>
                  <a:lnTo>
                    <a:pt x="902" y="820"/>
                  </a:lnTo>
                  <a:lnTo>
                    <a:pt x="924" y="806"/>
                  </a:lnTo>
                  <a:lnTo>
                    <a:pt x="946" y="794"/>
                  </a:lnTo>
                  <a:lnTo>
                    <a:pt x="987" y="783"/>
                  </a:lnTo>
                  <a:lnTo>
                    <a:pt x="1028" y="780"/>
                  </a:lnTo>
                  <a:lnTo>
                    <a:pt x="1054" y="780"/>
                  </a:lnTo>
                  <a:lnTo>
                    <a:pt x="1002" y="794"/>
                  </a:lnTo>
                  <a:lnTo>
                    <a:pt x="965" y="813"/>
                  </a:lnTo>
                  <a:lnTo>
                    <a:pt x="932" y="839"/>
                  </a:lnTo>
                  <a:lnTo>
                    <a:pt x="924" y="850"/>
                  </a:lnTo>
                  <a:lnTo>
                    <a:pt x="917" y="865"/>
                  </a:lnTo>
                  <a:lnTo>
                    <a:pt x="924" y="876"/>
                  </a:lnTo>
                  <a:lnTo>
                    <a:pt x="939" y="898"/>
                  </a:lnTo>
                  <a:lnTo>
                    <a:pt x="943" y="898"/>
                  </a:lnTo>
                  <a:lnTo>
                    <a:pt x="928" y="876"/>
                  </a:lnTo>
                  <a:lnTo>
                    <a:pt x="924" y="865"/>
                  </a:lnTo>
                  <a:lnTo>
                    <a:pt x="928" y="850"/>
                  </a:lnTo>
                  <a:lnTo>
                    <a:pt x="943" y="828"/>
                  </a:lnTo>
                  <a:lnTo>
                    <a:pt x="969" y="813"/>
                  </a:lnTo>
                  <a:lnTo>
                    <a:pt x="994" y="806"/>
                  </a:lnTo>
                  <a:lnTo>
                    <a:pt x="1054" y="783"/>
                  </a:lnTo>
                  <a:lnTo>
                    <a:pt x="1109" y="772"/>
                  </a:lnTo>
                  <a:lnTo>
                    <a:pt x="1079" y="783"/>
                  </a:lnTo>
                  <a:lnTo>
                    <a:pt x="1050" y="794"/>
                  </a:lnTo>
                  <a:lnTo>
                    <a:pt x="1028" y="809"/>
                  </a:lnTo>
                  <a:lnTo>
                    <a:pt x="1009" y="828"/>
                  </a:lnTo>
                  <a:lnTo>
                    <a:pt x="998" y="842"/>
                  </a:lnTo>
                  <a:lnTo>
                    <a:pt x="994" y="857"/>
                  </a:lnTo>
                  <a:lnTo>
                    <a:pt x="994" y="879"/>
                  </a:lnTo>
                  <a:lnTo>
                    <a:pt x="1009" y="898"/>
                  </a:lnTo>
                  <a:lnTo>
                    <a:pt x="1013" y="898"/>
                  </a:lnTo>
                  <a:lnTo>
                    <a:pt x="998" y="876"/>
                  </a:lnTo>
                  <a:lnTo>
                    <a:pt x="998" y="857"/>
                  </a:lnTo>
                  <a:lnTo>
                    <a:pt x="1002" y="842"/>
                  </a:lnTo>
                  <a:lnTo>
                    <a:pt x="1013" y="835"/>
                  </a:lnTo>
                  <a:lnTo>
                    <a:pt x="1035" y="809"/>
                  </a:lnTo>
                  <a:lnTo>
                    <a:pt x="1065" y="794"/>
                  </a:lnTo>
                  <a:lnTo>
                    <a:pt x="1105" y="780"/>
                  </a:lnTo>
                  <a:lnTo>
                    <a:pt x="1139" y="769"/>
                  </a:lnTo>
                  <a:lnTo>
                    <a:pt x="1205" y="765"/>
                  </a:lnTo>
                  <a:lnTo>
                    <a:pt x="1235" y="765"/>
                  </a:lnTo>
                  <a:lnTo>
                    <a:pt x="1238" y="765"/>
                  </a:lnTo>
                  <a:lnTo>
                    <a:pt x="1209" y="772"/>
                  </a:lnTo>
                  <a:lnTo>
                    <a:pt x="1183" y="787"/>
                  </a:lnTo>
                  <a:lnTo>
                    <a:pt x="1161" y="806"/>
                  </a:lnTo>
                  <a:lnTo>
                    <a:pt x="1142" y="828"/>
                  </a:lnTo>
                  <a:lnTo>
                    <a:pt x="1142" y="842"/>
                  </a:lnTo>
                  <a:lnTo>
                    <a:pt x="1150" y="854"/>
                  </a:lnTo>
                  <a:lnTo>
                    <a:pt x="1161" y="876"/>
                  </a:lnTo>
                  <a:lnTo>
                    <a:pt x="1183" y="898"/>
                  </a:lnTo>
                  <a:lnTo>
                    <a:pt x="1190" y="898"/>
                  </a:lnTo>
                  <a:lnTo>
                    <a:pt x="1161" y="868"/>
                  </a:lnTo>
                  <a:lnTo>
                    <a:pt x="1153" y="854"/>
                  </a:lnTo>
                  <a:lnTo>
                    <a:pt x="1150" y="842"/>
                  </a:lnTo>
                  <a:lnTo>
                    <a:pt x="1150" y="828"/>
                  </a:lnTo>
                  <a:lnTo>
                    <a:pt x="1153" y="820"/>
                  </a:lnTo>
                  <a:lnTo>
                    <a:pt x="1164" y="806"/>
                  </a:lnTo>
                  <a:lnTo>
                    <a:pt x="1194" y="783"/>
                  </a:lnTo>
                  <a:lnTo>
                    <a:pt x="1224" y="772"/>
                  </a:lnTo>
                  <a:lnTo>
                    <a:pt x="1253" y="765"/>
                  </a:lnTo>
                  <a:lnTo>
                    <a:pt x="1261" y="765"/>
                  </a:lnTo>
                  <a:lnTo>
                    <a:pt x="1279" y="757"/>
                  </a:lnTo>
                  <a:lnTo>
                    <a:pt x="1286" y="757"/>
                  </a:lnTo>
                  <a:lnTo>
                    <a:pt x="1290" y="757"/>
                  </a:lnTo>
                  <a:lnTo>
                    <a:pt x="1305" y="757"/>
                  </a:lnTo>
                  <a:lnTo>
                    <a:pt x="1249" y="780"/>
                  </a:lnTo>
                  <a:lnTo>
                    <a:pt x="1224" y="794"/>
                  </a:lnTo>
                  <a:lnTo>
                    <a:pt x="1209" y="813"/>
                  </a:lnTo>
                  <a:lnTo>
                    <a:pt x="1205" y="828"/>
                  </a:lnTo>
                  <a:lnTo>
                    <a:pt x="1205" y="842"/>
                  </a:lnTo>
                  <a:lnTo>
                    <a:pt x="1209" y="865"/>
                  </a:lnTo>
                  <a:lnTo>
                    <a:pt x="1224" y="879"/>
                  </a:lnTo>
                  <a:lnTo>
                    <a:pt x="1249" y="898"/>
                  </a:lnTo>
                  <a:lnTo>
                    <a:pt x="1261" y="898"/>
                  </a:lnTo>
                  <a:lnTo>
                    <a:pt x="1231" y="879"/>
                  </a:lnTo>
                  <a:lnTo>
                    <a:pt x="1213" y="857"/>
                  </a:lnTo>
                  <a:lnTo>
                    <a:pt x="1209" y="842"/>
                  </a:lnTo>
                  <a:lnTo>
                    <a:pt x="1205" y="828"/>
                  </a:lnTo>
                  <a:lnTo>
                    <a:pt x="1209" y="813"/>
                  </a:lnTo>
                  <a:lnTo>
                    <a:pt x="1220" y="806"/>
                  </a:lnTo>
                  <a:lnTo>
                    <a:pt x="1235" y="787"/>
                  </a:lnTo>
                  <a:lnTo>
                    <a:pt x="1268" y="772"/>
                  </a:lnTo>
                  <a:lnTo>
                    <a:pt x="1323" y="757"/>
                  </a:lnTo>
                  <a:lnTo>
                    <a:pt x="1331" y="757"/>
                  </a:lnTo>
                  <a:lnTo>
                    <a:pt x="1335" y="757"/>
                  </a:lnTo>
                  <a:lnTo>
                    <a:pt x="1357" y="750"/>
                  </a:lnTo>
                  <a:lnTo>
                    <a:pt x="1427" y="743"/>
                  </a:lnTo>
                  <a:lnTo>
                    <a:pt x="1375" y="754"/>
                  </a:lnTo>
                  <a:lnTo>
                    <a:pt x="1338" y="765"/>
                  </a:lnTo>
                  <a:lnTo>
                    <a:pt x="1305" y="783"/>
                  </a:lnTo>
                  <a:lnTo>
                    <a:pt x="1290" y="794"/>
                  </a:lnTo>
                  <a:lnTo>
                    <a:pt x="1275" y="809"/>
                  </a:lnTo>
                  <a:lnTo>
                    <a:pt x="1261" y="835"/>
                  </a:lnTo>
                  <a:lnTo>
                    <a:pt x="1261" y="854"/>
                  </a:lnTo>
                  <a:lnTo>
                    <a:pt x="1264" y="857"/>
                  </a:lnTo>
                  <a:lnTo>
                    <a:pt x="1279" y="879"/>
                  </a:lnTo>
                  <a:lnTo>
                    <a:pt x="1309" y="898"/>
                  </a:lnTo>
                  <a:lnTo>
                    <a:pt x="1316" y="898"/>
                  </a:lnTo>
                  <a:lnTo>
                    <a:pt x="1286" y="879"/>
                  </a:lnTo>
                  <a:lnTo>
                    <a:pt x="1264" y="857"/>
                  </a:lnTo>
                  <a:lnTo>
                    <a:pt x="1264" y="850"/>
                  </a:lnTo>
                  <a:lnTo>
                    <a:pt x="1264" y="835"/>
                  </a:lnTo>
                  <a:lnTo>
                    <a:pt x="1279" y="809"/>
                  </a:lnTo>
                  <a:lnTo>
                    <a:pt x="1290" y="798"/>
                  </a:lnTo>
                  <a:lnTo>
                    <a:pt x="1309" y="787"/>
                  </a:lnTo>
                  <a:lnTo>
                    <a:pt x="1357" y="765"/>
                  </a:lnTo>
                  <a:lnTo>
                    <a:pt x="1401" y="750"/>
                  </a:lnTo>
                  <a:lnTo>
                    <a:pt x="1464" y="739"/>
                  </a:lnTo>
                  <a:lnTo>
                    <a:pt x="1505" y="735"/>
                  </a:lnTo>
                  <a:lnTo>
                    <a:pt x="1534" y="735"/>
                  </a:lnTo>
                  <a:lnTo>
                    <a:pt x="1486" y="743"/>
                  </a:lnTo>
                  <a:lnTo>
                    <a:pt x="1431" y="757"/>
                  </a:lnTo>
                  <a:lnTo>
                    <a:pt x="1371" y="772"/>
                  </a:lnTo>
                  <a:lnTo>
                    <a:pt x="1346" y="787"/>
                  </a:lnTo>
                  <a:lnTo>
                    <a:pt x="1323" y="809"/>
                  </a:lnTo>
                  <a:lnTo>
                    <a:pt x="1320" y="820"/>
                  </a:lnTo>
                  <a:lnTo>
                    <a:pt x="1309" y="839"/>
                  </a:lnTo>
                  <a:lnTo>
                    <a:pt x="1316" y="850"/>
                  </a:lnTo>
                  <a:lnTo>
                    <a:pt x="1320" y="857"/>
                  </a:lnTo>
                  <a:lnTo>
                    <a:pt x="1331" y="876"/>
                  </a:lnTo>
                  <a:lnTo>
                    <a:pt x="1364" y="898"/>
                  </a:lnTo>
                  <a:lnTo>
                    <a:pt x="1375" y="898"/>
                  </a:lnTo>
                  <a:lnTo>
                    <a:pt x="1364" y="894"/>
                  </a:lnTo>
                  <a:lnTo>
                    <a:pt x="1331" y="876"/>
                  </a:lnTo>
                  <a:lnTo>
                    <a:pt x="1320" y="857"/>
                  </a:lnTo>
                  <a:lnTo>
                    <a:pt x="1316" y="850"/>
                  </a:lnTo>
                  <a:lnTo>
                    <a:pt x="1316" y="835"/>
                  </a:lnTo>
                  <a:lnTo>
                    <a:pt x="1320" y="824"/>
                  </a:lnTo>
                  <a:lnTo>
                    <a:pt x="1323" y="813"/>
                  </a:lnTo>
                  <a:lnTo>
                    <a:pt x="1357" y="787"/>
                  </a:lnTo>
                  <a:lnTo>
                    <a:pt x="1390" y="769"/>
                  </a:lnTo>
                  <a:lnTo>
                    <a:pt x="1431" y="757"/>
                  </a:lnTo>
                  <a:lnTo>
                    <a:pt x="1471" y="750"/>
                  </a:lnTo>
                  <a:lnTo>
                    <a:pt x="1542" y="739"/>
                  </a:lnTo>
                  <a:lnTo>
                    <a:pt x="1571" y="735"/>
                  </a:lnTo>
                  <a:lnTo>
                    <a:pt x="1623" y="735"/>
                  </a:lnTo>
                  <a:lnTo>
                    <a:pt x="1527" y="750"/>
                  </a:lnTo>
                  <a:lnTo>
                    <a:pt x="1486" y="757"/>
                  </a:lnTo>
                  <a:lnTo>
                    <a:pt x="1445" y="769"/>
                  </a:lnTo>
                  <a:lnTo>
                    <a:pt x="1408" y="783"/>
                  </a:lnTo>
                  <a:lnTo>
                    <a:pt x="1390" y="798"/>
                  </a:lnTo>
                  <a:lnTo>
                    <a:pt x="1375" y="809"/>
                  </a:lnTo>
                  <a:lnTo>
                    <a:pt x="1364" y="835"/>
                  </a:lnTo>
                  <a:lnTo>
                    <a:pt x="1364" y="842"/>
                  </a:lnTo>
                  <a:lnTo>
                    <a:pt x="1371" y="857"/>
                  </a:lnTo>
                  <a:lnTo>
                    <a:pt x="1379" y="876"/>
                  </a:lnTo>
                  <a:lnTo>
                    <a:pt x="1416" y="898"/>
                  </a:lnTo>
                  <a:lnTo>
                    <a:pt x="1427" y="898"/>
                  </a:lnTo>
                  <a:lnTo>
                    <a:pt x="1386" y="876"/>
                  </a:lnTo>
                  <a:lnTo>
                    <a:pt x="1371" y="857"/>
                  </a:lnTo>
                  <a:lnTo>
                    <a:pt x="1371" y="842"/>
                  </a:lnTo>
                  <a:lnTo>
                    <a:pt x="1371" y="835"/>
                  </a:lnTo>
                  <a:lnTo>
                    <a:pt x="1379" y="813"/>
                  </a:lnTo>
                  <a:lnTo>
                    <a:pt x="1394" y="798"/>
                  </a:lnTo>
                  <a:lnTo>
                    <a:pt x="1416" y="783"/>
                  </a:lnTo>
                  <a:lnTo>
                    <a:pt x="1445" y="769"/>
                  </a:lnTo>
                  <a:lnTo>
                    <a:pt x="1486" y="757"/>
                  </a:lnTo>
                  <a:lnTo>
                    <a:pt x="1567" y="743"/>
                  </a:lnTo>
                  <a:lnTo>
                    <a:pt x="1645" y="735"/>
                  </a:lnTo>
                  <a:lnTo>
                    <a:pt x="1737" y="728"/>
                  </a:lnTo>
                  <a:lnTo>
                    <a:pt x="1756" y="735"/>
                  </a:lnTo>
                  <a:lnTo>
                    <a:pt x="1638" y="743"/>
                  </a:lnTo>
                  <a:lnTo>
                    <a:pt x="1567" y="757"/>
                  </a:lnTo>
                  <a:lnTo>
                    <a:pt x="1534" y="765"/>
                  </a:lnTo>
                  <a:lnTo>
                    <a:pt x="1512" y="772"/>
                  </a:lnTo>
                  <a:lnTo>
                    <a:pt x="1471" y="794"/>
                  </a:lnTo>
                  <a:lnTo>
                    <a:pt x="1445" y="820"/>
                  </a:lnTo>
                  <a:lnTo>
                    <a:pt x="1442" y="828"/>
                  </a:lnTo>
                  <a:lnTo>
                    <a:pt x="1434" y="842"/>
                  </a:lnTo>
                  <a:lnTo>
                    <a:pt x="1442" y="857"/>
                  </a:lnTo>
                  <a:lnTo>
                    <a:pt x="1449" y="868"/>
                  </a:lnTo>
                  <a:lnTo>
                    <a:pt x="1464" y="883"/>
                  </a:lnTo>
                  <a:lnTo>
                    <a:pt x="1490" y="894"/>
                  </a:lnTo>
                  <a:lnTo>
                    <a:pt x="1497" y="898"/>
                  </a:lnTo>
                  <a:lnTo>
                    <a:pt x="1505" y="898"/>
                  </a:lnTo>
                  <a:lnTo>
                    <a:pt x="1490" y="894"/>
                  </a:lnTo>
                  <a:lnTo>
                    <a:pt x="1471" y="879"/>
                  </a:lnTo>
                  <a:lnTo>
                    <a:pt x="1449" y="868"/>
                  </a:lnTo>
                  <a:lnTo>
                    <a:pt x="1442" y="857"/>
                  </a:lnTo>
                  <a:lnTo>
                    <a:pt x="1442" y="842"/>
                  </a:lnTo>
                  <a:lnTo>
                    <a:pt x="1442" y="828"/>
                  </a:lnTo>
                  <a:lnTo>
                    <a:pt x="1449" y="820"/>
                  </a:lnTo>
                  <a:lnTo>
                    <a:pt x="1475" y="798"/>
                  </a:lnTo>
                  <a:lnTo>
                    <a:pt x="1512" y="780"/>
                  </a:lnTo>
                  <a:lnTo>
                    <a:pt x="1545" y="765"/>
                  </a:lnTo>
                  <a:lnTo>
                    <a:pt x="1586" y="757"/>
                  </a:lnTo>
                  <a:lnTo>
                    <a:pt x="1671" y="743"/>
                  </a:lnTo>
                  <a:lnTo>
                    <a:pt x="1782" y="735"/>
                  </a:lnTo>
                  <a:lnTo>
                    <a:pt x="1882" y="739"/>
                  </a:lnTo>
                  <a:lnTo>
                    <a:pt x="1882" y="735"/>
                  </a:lnTo>
                  <a:lnTo>
                    <a:pt x="1797" y="728"/>
                  </a:lnTo>
                  <a:lnTo>
                    <a:pt x="1737" y="728"/>
                  </a:lnTo>
                  <a:lnTo>
                    <a:pt x="1652" y="728"/>
                  </a:lnTo>
                  <a:lnTo>
                    <a:pt x="1567" y="728"/>
                  </a:lnTo>
                  <a:lnTo>
                    <a:pt x="1560" y="728"/>
                  </a:lnTo>
                  <a:lnTo>
                    <a:pt x="1519" y="724"/>
                  </a:lnTo>
                  <a:lnTo>
                    <a:pt x="1501" y="717"/>
                  </a:lnTo>
                  <a:lnTo>
                    <a:pt x="1490" y="709"/>
                  </a:lnTo>
                  <a:lnTo>
                    <a:pt x="1497" y="702"/>
                  </a:lnTo>
                  <a:lnTo>
                    <a:pt x="1505" y="695"/>
                  </a:lnTo>
                  <a:lnTo>
                    <a:pt x="1582" y="680"/>
                  </a:lnTo>
                  <a:lnTo>
                    <a:pt x="1675" y="672"/>
                  </a:lnTo>
                  <a:lnTo>
                    <a:pt x="1822" y="669"/>
                  </a:lnTo>
                  <a:lnTo>
                    <a:pt x="1882" y="665"/>
                  </a:lnTo>
                  <a:lnTo>
                    <a:pt x="1941" y="658"/>
                  </a:lnTo>
                  <a:lnTo>
                    <a:pt x="2007" y="647"/>
                  </a:lnTo>
                  <a:lnTo>
                    <a:pt x="2077" y="632"/>
                  </a:lnTo>
                  <a:lnTo>
                    <a:pt x="2144" y="610"/>
                  </a:lnTo>
                  <a:lnTo>
                    <a:pt x="2170" y="595"/>
                  </a:lnTo>
                  <a:lnTo>
                    <a:pt x="2188" y="576"/>
                  </a:lnTo>
                  <a:lnTo>
                    <a:pt x="2207" y="558"/>
                  </a:lnTo>
                  <a:lnTo>
                    <a:pt x="2218" y="539"/>
                  </a:lnTo>
                  <a:lnTo>
                    <a:pt x="2225" y="525"/>
                  </a:lnTo>
                  <a:lnTo>
                    <a:pt x="2225" y="502"/>
                  </a:lnTo>
                  <a:lnTo>
                    <a:pt x="2214" y="477"/>
                  </a:lnTo>
                  <a:lnTo>
                    <a:pt x="2203" y="462"/>
                  </a:lnTo>
                  <a:lnTo>
                    <a:pt x="2188" y="454"/>
                  </a:lnTo>
                  <a:lnTo>
                    <a:pt x="2170" y="436"/>
                  </a:lnTo>
                  <a:lnTo>
                    <a:pt x="2137" y="421"/>
                  </a:lnTo>
                  <a:lnTo>
                    <a:pt x="2100" y="414"/>
                  </a:lnTo>
                  <a:lnTo>
                    <a:pt x="2048" y="399"/>
                  </a:lnTo>
                  <a:lnTo>
                    <a:pt x="1992" y="388"/>
                  </a:lnTo>
                  <a:lnTo>
                    <a:pt x="1922" y="377"/>
                  </a:lnTo>
                  <a:lnTo>
                    <a:pt x="1863" y="373"/>
                  </a:lnTo>
                  <a:lnTo>
                    <a:pt x="1782" y="373"/>
                  </a:lnTo>
                  <a:lnTo>
                    <a:pt x="1652" y="366"/>
                  </a:lnTo>
                  <a:lnTo>
                    <a:pt x="1652" y="373"/>
                  </a:lnTo>
                  <a:lnTo>
                    <a:pt x="1782" y="373"/>
                  </a:lnTo>
                  <a:lnTo>
                    <a:pt x="1863" y="377"/>
                  </a:lnTo>
                  <a:lnTo>
                    <a:pt x="1922" y="384"/>
                  </a:lnTo>
                  <a:lnTo>
                    <a:pt x="1992" y="392"/>
                  </a:lnTo>
                  <a:lnTo>
                    <a:pt x="2048" y="403"/>
                  </a:lnTo>
                  <a:lnTo>
                    <a:pt x="2100" y="414"/>
                  </a:lnTo>
                  <a:lnTo>
                    <a:pt x="2133" y="428"/>
                  </a:lnTo>
                  <a:lnTo>
                    <a:pt x="2163" y="443"/>
                  </a:lnTo>
                  <a:lnTo>
                    <a:pt x="2185" y="454"/>
                  </a:lnTo>
                  <a:lnTo>
                    <a:pt x="2203" y="469"/>
                  </a:lnTo>
                  <a:lnTo>
                    <a:pt x="2214" y="484"/>
                  </a:lnTo>
                  <a:lnTo>
                    <a:pt x="2218" y="502"/>
                  </a:lnTo>
                  <a:lnTo>
                    <a:pt x="2218" y="525"/>
                  </a:lnTo>
                  <a:lnTo>
                    <a:pt x="2214" y="539"/>
                  </a:lnTo>
                  <a:lnTo>
                    <a:pt x="2203" y="558"/>
                  </a:lnTo>
                  <a:lnTo>
                    <a:pt x="2188" y="576"/>
                  </a:lnTo>
                  <a:lnTo>
                    <a:pt x="2163" y="595"/>
                  </a:lnTo>
                  <a:lnTo>
                    <a:pt x="2137" y="610"/>
                  </a:lnTo>
                  <a:lnTo>
                    <a:pt x="2074" y="628"/>
                  </a:lnTo>
                  <a:lnTo>
                    <a:pt x="2004" y="643"/>
                  </a:lnTo>
                  <a:lnTo>
                    <a:pt x="1878" y="658"/>
                  </a:lnTo>
                  <a:lnTo>
                    <a:pt x="1822" y="665"/>
                  </a:lnTo>
                  <a:lnTo>
                    <a:pt x="1675" y="669"/>
                  </a:lnTo>
                  <a:lnTo>
                    <a:pt x="1575" y="680"/>
                  </a:lnTo>
                  <a:lnTo>
                    <a:pt x="1505" y="687"/>
                  </a:lnTo>
                  <a:lnTo>
                    <a:pt x="1490" y="698"/>
                  </a:lnTo>
                  <a:lnTo>
                    <a:pt x="1486" y="709"/>
                  </a:lnTo>
                  <a:lnTo>
                    <a:pt x="1490" y="717"/>
                  </a:lnTo>
                  <a:lnTo>
                    <a:pt x="1505" y="724"/>
                  </a:lnTo>
                  <a:lnTo>
                    <a:pt x="1534" y="728"/>
                  </a:lnTo>
                  <a:lnTo>
                    <a:pt x="1501" y="735"/>
                  </a:lnTo>
                  <a:lnTo>
                    <a:pt x="1464" y="735"/>
                  </a:lnTo>
                  <a:lnTo>
                    <a:pt x="1394" y="739"/>
                  </a:lnTo>
                  <a:lnTo>
                    <a:pt x="1320" y="724"/>
                  </a:lnTo>
                  <a:lnTo>
                    <a:pt x="1286" y="709"/>
                  </a:lnTo>
                  <a:lnTo>
                    <a:pt x="1275" y="702"/>
                  </a:lnTo>
                  <a:lnTo>
                    <a:pt x="1275" y="695"/>
                  </a:lnTo>
                  <a:lnTo>
                    <a:pt x="1275" y="687"/>
                  </a:lnTo>
                  <a:lnTo>
                    <a:pt x="1279" y="672"/>
                  </a:lnTo>
                  <a:lnTo>
                    <a:pt x="1286" y="665"/>
                  </a:lnTo>
                  <a:lnTo>
                    <a:pt x="1305" y="658"/>
                  </a:lnTo>
                  <a:lnTo>
                    <a:pt x="1331" y="647"/>
                  </a:lnTo>
                  <a:lnTo>
                    <a:pt x="1364" y="639"/>
                  </a:lnTo>
                  <a:lnTo>
                    <a:pt x="1527" y="624"/>
                  </a:lnTo>
                  <a:lnTo>
                    <a:pt x="1567" y="624"/>
                  </a:lnTo>
                  <a:lnTo>
                    <a:pt x="1656" y="617"/>
                  </a:lnTo>
                  <a:lnTo>
                    <a:pt x="1708" y="610"/>
                  </a:lnTo>
                  <a:lnTo>
                    <a:pt x="1752" y="599"/>
                  </a:lnTo>
                  <a:lnTo>
                    <a:pt x="1793" y="576"/>
                  </a:lnTo>
                  <a:lnTo>
                    <a:pt x="1808" y="562"/>
                  </a:lnTo>
                  <a:lnTo>
                    <a:pt x="1819" y="547"/>
                  </a:lnTo>
                  <a:lnTo>
                    <a:pt x="1822" y="532"/>
                  </a:lnTo>
                  <a:lnTo>
                    <a:pt x="1822" y="517"/>
                  </a:lnTo>
                  <a:lnTo>
                    <a:pt x="1811" y="499"/>
                  </a:lnTo>
                  <a:lnTo>
                    <a:pt x="1808" y="488"/>
                  </a:lnTo>
                  <a:lnTo>
                    <a:pt x="1793" y="473"/>
                  </a:lnTo>
                  <a:lnTo>
                    <a:pt x="1767" y="462"/>
                  </a:lnTo>
                  <a:lnTo>
                    <a:pt x="1741" y="454"/>
                  </a:lnTo>
                  <a:lnTo>
                    <a:pt x="1700" y="447"/>
                  </a:lnTo>
                  <a:lnTo>
                    <a:pt x="1652" y="436"/>
                  </a:lnTo>
                  <a:lnTo>
                    <a:pt x="1597" y="432"/>
                  </a:lnTo>
                  <a:lnTo>
                    <a:pt x="1527" y="428"/>
                  </a:lnTo>
                  <a:lnTo>
                    <a:pt x="1512" y="428"/>
                  </a:lnTo>
                  <a:lnTo>
                    <a:pt x="1471" y="421"/>
                  </a:lnTo>
                  <a:lnTo>
                    <a:pt x="1427" y="417"/>
                  </a:lnTo>
                  <a:lnTo>
                    <a:pt x="1375" y="403"/>
                  </a:lnTo>
                  <a:lnTo>
                    <a:pt x="1338" y="388"/>
                  </a:lnTo>
                  <a:lnTo>
                    <a:pt x="1335" y="384"/>
                  </a:lnTo>
                  <a:lnTo>
                    <a:pt x="1331" y="377"/>
                  </a:lnTo>
                  <a:lnTo>
                    <a:pt x="1335" y="366"/>
                  </a:lnTo>
                  <a:lnTo>
                    <a:pt x="1338" y="358"/>
                  </a:lnTo>
                  <a:lnTo>
                    <a:pt x="1349" y="351"/>
                  </a:lnTo>
                  <a:lnTo>
                    <a:pt x="1390" y="351"/>
                  </a:lnTo>
                  <a:lnTo>
                    <a:pt x="1379" y="358"/>
                  </a:lnTo>
                  <a:lnTo>
                    <a:pt x="1375" y="366"/>
                  </a:lnTo>
                  <a:lnTo>
                    <a:pt x="1379" y="373"/>
                  </a:lnTo>
                  <a:lnTo>
                    <a:pt x="1386" y="384"/>
                  </a:lnTo>
                  <a:lnTo>
                    <a:pt x="1420" y="392"/>
                  </a:lnTo>
                  <a:lnTo>
                    <a:pt x="1431" y="399"/>
                  </a:lnTo>
                  <a:lnTo>
                    <a:pt x="1460" y="406"/>
                  </a:lnTo>
                  <a:lnTo>
                    <a:pt x="1516" y="417"/>
                  </a:lnTo>
                  <a:lnTo>
                    <a:pt x="1604" y="421"/>
                  </a:lnTo>
                  <a:lnTo>
                    <a:pt x="1615" y="421"/>
                  </a:lnTo>
                  <a:lnTo>
                    <a:pt x="1741" y="432"/>
                  </a:lnTo>
                  <a:lnTo>
                    <a:pt x="1808" y="454"/>
                  </a:lnTo>
                  <a:lnTo>
                    <a:pt x="1852" y="462"/>
                  </a:lnTo>
                  <a:lnTo>
                    <a:pt x="1878" y="484"/>
                  </a:lnTo>
                  <a:lnTo>
                    <a:pt x="1893" y="502"/>
                  </a:lnTo>
                  <a:lnTo>
                    <a:pt x="1896" y="517"/>
                  </a:lnTo>
                  <a:lnTo>
                    <a:pt x="1896" y="528"/>
                  </a:lnTo>
                  <a:lnTo>
                    <a:pt x="1893" y="539"/>
                  </a:lnTo>
                  <a:lnTo>
                    <a:pt x="1878" y="554"/>
                  </a:lnTo>
                  <a:lnTo>
                    <a:pt x="1856" y="569"/>
                  </a:lnTo>
                  <a:lnTo>
                    <a:pt x="1811" y="587"/>
                  </a:lnTo>
                  <a:lnTo>
                    <a:pt x="1756" y="610"/>
                  </a:lnTo>
                  <a:lnTo>
                    <a:pt x="1697" y="624"/>
                  </a:lnTo>
                  <a:lnTo>
                    <a:pt x="1597" y="639"/>
                  </a:lnTo>
                  <a:lnTo>
                    <a:pt x="1553" y="643"/>
                  </a:lnTo>
                  <a:lnTo>
                    <a:pt x="1553" y="647"/>
                  </a:lnTo>
                  <a:lnTo>
                    <a:pt x="1601" y="643"/>
                  </a:lnTo>
                  <a:lnTo>
                    <a:pt x="1700" y="624"/>
                  </a:lnTo>
                  <a:lnTo>
                    <a:pt x="1763" y="613"/>
                  </a:lnTo>
                  <a:lnTo>
                    <a:pt x="1819" y="595"/>
                  </a:lnTo>
                  <a:lnTo>
                    <a:pt x="1863" y="569"/>
                  </a:lnTo>
                  <a:lnTo>
                    <a:pt x="1878" y="558"/>
                  </a:lnTo>
                  <a:lnTo>
                    <a:pt x="1893" y="543"/>
                  </a:lnTo>
                  <a:lnTo>
                    <a:pt x="1896" y="528"/>
                  </a:lnTo>
                  <a:lnTo>
                    <a:pt x="1896" y="517"/>
                  </a:lnTo>
                  <a:lnTo>
                    <a:pt x="1896" y="499"/>
                  </a:lnTo>
                  <a:lnTo>
                    <a:pt x="1882" y="484"/>
                  </a:lnTo>
                  <a:lnTo>
                    <a:pt x="1863" y="462"/>
                  </a:lnTo>
                  <a:lnTo>
                    <a:pt x="1822" y="454"/>
                  </a:lnTo>
                  <a:lnTo>
                    <a:pt x="1767" y="436"/>
                  </a:lnTo>
                  <a:lnTo>
                    <a:pt x="1848" y="443"/>
                  </a:lnTo>
                  <a:lnTo>
                    <a:pt x="1904" y="454"/>
                  </a:lnTo>
                  <a:lnTo>
                    <a:pt x="1941" y="469"/>
                  </a:lnTo>
                  <a:lnTo>
                    <a:pt x="1967" y="488"/>
                  </a:lnTo>
                  <a:lnTo>
                    <a:pt x="1981" y="506"/>
                  </a:lnTo>
                  <a:lnTo>
                    <a:pt x="1978" y="528"/>
                  </a:lnTo>
                  <a:lnTo>
                    <a:pt x="1967" y="547"/>
                  </a:lnTo>
                  <a:lnTo>
                    <a:pt x="1952" y="569"/>
                  </a:lnTo>
                  <a:lnTo>
                    <a:pt x="1919" y="587"/>
                  </a:lnTo>
                  <a:lnTo>
                    <a:pt x="1878" y="610"/>
                  </a:lnTo>
                  <a:lnTo>
                    <a:pt x="1837" y="624"/>
                  </a:lnTo>
                  <a:lnTo>
                    <a:pt x="1800" y="632"/>
                  </a:lnTo>
                  <a:lnTo>
                    <a:pt x="1745" y="639"/>
                  </a:lnTo>
                  <a:lnTo>
                    <a:pt x="1726" y="643"/>
                  </a:lnTo>
                  <a:lnTo>
                    <a:pt x="1771" y="643"/>
                  </a:lnTo>
                  <a:lnTo>
                    <a:pt x="1819" y="639"/>
                  </a:lnTo>
                  <a:lnTo>
                    <a:pt x="1907" y="628"/>
                  </a:lnTo>
                  <a:lnTo>
                    <a:pt x="1959" y="613"/>
                  </a:lnTo>
                  <a:lnTo>
                    <a:pt x="2007" y="595"/>
                  </a:lnTo>
                  <a:lnTo>
                    <a:pt x="2037" y="569"/>
                  </a:lnTo>
                  <a:lnTo>
                    <a:pt x="2052" y="554"/>
                  </a:lnTo>
                  <a:lnTo>
                    <a:pt x="2059" y="539"/>
                  </a:lnTo>
                  <a:lnTo>
                    <a:pt x="2059" y="525"/>
                  </a:lnTo>
                  <a:lnTo>
                    <a:pt x="2052" y="513"/>
                  </a:lnTo>
                  <a:lnTo>
                    <a:pt x="2044" y="491"/>
                  </a:lnTo>
                  <a:lnTo>
                    <a:pt x="2022" y="477"/>
                  </a:lnTo>
                  <a:lnTo>
                    <a:pt x="1981" y="458"/>
                  </a:lnTo>
                  <a:lnTo>
                    <a:pt x="1933" y="447"/>
                  </a:lnTo>
                  <a:lnTo>
                    <a:pt x="1852" y="436"/>
                  </a:lnTo>
                  <a:lnTo>
                    <a:pt x="1848" y="436"/>
                  </a:lnTo>
                  <a:lnTo>
                    <a:pt x="1841" y="436"/>
                  </a:lnTo>
                  <a:lnTo>
                    <a:pt x="1656" y="421"/>
                  </a:lnTo>
                  <a:lnTo>
                    <a:pt x="1545" y="406"/>
                  </a:lnTo>
                  <a:lnTo>
                    <a:pt x="1505" y="403"/>
                  </a:lnTo>
                  <a:lnTo>
                    <a:pt x="1479" y="392"/>
                  </a:lnTo>
                  <a:lnTo>
                    <a:pt x="1456" y="384"/>
                  </a:lnTo>
                  <a:lnTo>
                    <a:pt x="1442" y="373"/>
                  </a:lnTo>
                  <a:lnTo>
                    <a:pt x="1434" y="366"/>
                  </a:lnTo>
                  <a:lnTo>
                    <a:pt x="1442" y="351"/>
                  </a:lnTo>
                  <a:lnTo>
                    <a:pt x="1434" y="351"/>
                  </a:lnTo>
                  <a:lnTo>
                    <a:pt x="1431" y="358"/>
                  </a:lnTo>
                  <a:lnTo>
                    <a:pt x="1431" y="366"/>
                  </a:lnTo>
                  <a:lnTo>
                    <a:pt x="1442" y="377"/>
                  </a:lnTo>
                  <a:lnTo>
                    <a:pt x="1456" y="388"/>
                  </a:lnTo>
                  <a:lnTo>
                    <a:pt x="1479" y="399"/>
                  </a:lnTo>
                  <a:lnTo>
                    <a:pt x="1530" y="406"/>
                  </a:lnTo>
                  <a:lnTo>
                    <a:pt x="1612" y="421"/>
                  </a:lnTo>
                  <a:lnTo>
                    <a:pt x="1604" y="421"/>
                  </a:lnTo>
                  <a:lnTo>
                    <a:pt x="1516" y="417"/>
                  </a:lnTo>
                  <a:lnTo>
                    <a:pt x="1460" y="406"/>
                  </a:lnTo>
                  <a:lnTo>
                    <a:pt x="1431" y="399"/>
                  </a:lnTo>
                  <a:lnTo>
                    <a:pt x="1420" y="392"/>
                  </a:lnTo>
                  <a:lnTo>
                    <a:pt x="1386" y="377"/>
                  </a:lnTo>
                  <a:lnTo>
                    <a:pt x="1379" y="366"/>
                  </a:lnTo>
                  <a:lnTo>
                    <a:pt x="1390" y="358"/>
                  </a:lnTo>
                  <a:lnTo>
                    <a:pt x="1401" y="351"/>
                  </a:lnTo>
                  <a:lnTo>
                    <a:pt x="1693" y="343"/>
                  </a:lnTo>
                  <a:lnTo>
                    <a:pt x="1852" y="336"/>
                  </a:lnTo>
                  <a:lnTo>
                    <a:pt x="1978" y="332"/>
                  </a:lnTo>
                  <a:lnTo>
                    <a:pt x="2103" y="336"/>
                  </a:lnTo>
                  <a:lnTo>
                    <a:pt x="2325" y="347"/>
                  </a:lnTo>
                  <a:lnTo>
                    <a:pt x="2480" y="362"/>
                  </a:lnTo>
                  <a:lnTo>
                    <a:pt x="2547" y="373"/>
                  </a:lnTo>
                  <a:lnTo>
                    <a:pt x="2650" y="392"/>
                  </a:lnTo>
                  <a:lnTo>
                    <a:pt x="2687" y="403"/>
                  </a:lnTo>
                  <a:lnTo>
                    <a:pt x="2717" y="417"/>
                  </a:lnTo>
                  <a:lnTo>
                    <a:pt x="2739" y="428"/>
                  </a:lnTo>
                  <a:lnTo>
                    <a:pt x="2758" y="443"/>
                  </a:lnTo>
                  <a:lnTo>
                    <a:pt x="2765" y="454"/>
                  </a:lnTo>
                  <a:lnTo>
                    <a:pt x="2772" y="462"/>
                  </a:lnTo>
                  <a:lnTo>
                    <a:pt x="2772" y="473"/>
                  </a:lnTo>
                  <a:lnTo>
                    <a:pt x="2772" y="488"/>
                  </a:lnTo>
                  <a:lnTo>
                    <a:pt x="2761" y="506"/>
                  </a:lnTo>
                  <a:lnTo>
                    <a:pt x="2747" y="532"/>
                  </a:lnTo>
                  <a:lnTo>
                    <a:pt x="2735" y="543"/>
                  </a:lnTo>
                  <a:lnTo>
                    <a:pt x="2717" y="547"/>
                  </a:lnTo>
                  <a:lnTo>
                    <a:pt x="2669" y="569"/>
                  </a:lnTo>
                  <a:lnTo>
                    <a:pt x="2695" y="554"/>
                  </a:lnTo>
                  <a:lnTo>
                    <a:pt x="2717" y="532"/>
                  </a:lnTo>
                  <a:lnTo>
                    <a:pt x="2732" y="517"/>
                  </a:lnTo>
                  <a:lnTo>
                    <a:pt x="2735" y="502"/>
                  </a:lnTo>
                  <a:lnTo>
                    <a:pt x="2747" y="477"/>
                  </a:lnTo>
                  <a:lnTo>
                    <a:pt x="2747" y="469"/>
                  </a:lnTo>
                  <a:lnTo>
                    <a:pt x="2735" y="454"/>
                  </a:lnTo>
                  <a:lnTo>
                    <a:pt x="2724" y="447"/>
                  </a:lnTo>
                  <a:lnTo>
                    <a:pt x="2702" y="421"/>
                  </a:lnTo>
                  <a:lnTo>
                    <a:pt x="2662" y="406"/>
                  </a:lnTo>
                  <a:lnTo>
                    <a:pt x="2621" y="392"/>
                  </a:lnTo>
                  <a:lnTo>
                    <a:pt x="2547" y="377"/>
                  </a:lnTo>
                  <a:lnTo>
                    <a:pt x="2510" y="373"/>
                  </a:lnTo>
                  <a:lnTo>
                    <a:pt x="2510" y="377"/>
                  </a:lnTo>
                  <a:lnTo>
                    <a:pt x="2455" y="366"/>
                  </a:lnTo>
                  <a:lnTo>
                    <a:pt x="2384" y="358"/>
                  </a:lnTo>
                  <a:lnTo>
                    <a:pt x="2384" y="362"/>
                  </a:lnTo>
                  <a:lnTo>
                    <a:pt x="2270" y="351"/>
                  </a:lnTo>
                  <a:lnTo>
                    <a:pt x="2214" y="347"/>
                  </a:lnTo>
                  <a:lnTo>
                    <a:pt x="2214" y="351"/>
                  </a:lnTo>
                  <a:lnTo>
                    <a:pt x="2273" y="351"/>
                  </a:lnTo>
                  <a:lnTo>
                    <a:pt x="2410" y="373"/>
                  </a:lnTo>
                  <a:lnTo>
                    <a:pt x="2480" y="388"/>
                  </a:lnTo>
                  <a:lnTo>
                    <a:pt x="2551" y="406"/>
                  </a:lnTo>
                  <a:lnTo>
                    <a:pt x="2610" y="436"/>
                  </a:lnTo>
                  <a:lnTo>
                    <a:pt x="2636" y="454"/>
                  </a:lnTo>
                  <a:lnTo>
                    <a:pt x="2650" y="469"/>
                  </a:lnTo>
                  <a:lnTo>
                    <a:pt x="2654" y="484"/>
                  </a:lnTo>
                  <a:lnTo>
                    <a:pt x="2654" y="499"/>
                  </a:lnTo>
                  <a:lnTo>
                    <a:pt x="2647" y="517"/>
                  </a:lnTo>
                  <a:lnTo>
                    <a:pt x="2632" y="543"/>
                  </a:lnTo>
                  <a:lnTo>
                    <a:pt x="2606" y="562"/>
                  </a:lnTo>
                  <a:lnTo>
                    <a:pt x="2569" y="576"/>
                  </a:lnTo>
                  <a:lnTo>
                    <a:pt x="2525" y="595"/>
                  </a:lnTo>
                  <a:lnTo>
                    <a:pt x="2440" y="610"/>
                  </a:lnTo>
                  <a:lnTo>
                    <a:pt x="2473" y="587"/>
                  </a:lnTo>
                  <a:lnTo>
                    <a:pt x="2521" y="562"/>
                  </a:lnTo>
                  <a:lnTo>
                    <a:pt x="2540" y="543"/>
                  </a:lnTo>
                  <a:lnTo>
                    <a:pt x="2554" y="525"/>
                  </a:lnTo>
                  <a:lnTo>
                    <a:pt x="2565" y="499"/>
                  </a:lnTo>
                  <a:lnTo>
                    <a:pt x="2565" y="469"/>
                  </a:lnTo>
                  <a:lnTo>
                    <a:pt x="2554" y="458"/>
                  </a:lnTo>
                  <a:lnTo>
                    <a:pt x="2547" y="447"/>
                  </a:lnTo>
                  <a:lnTo>
                    <a:pt x="2525" y="432"/>
                  </a:lnTo>
                  <a:lnTo>
                    <a:pt x="2499" y="417"/>
                  </a:lnTo>
                  <a:lnTo>
                    <a:pt x="2466" y="403"/>
                  </a:lnTo>
                  <a:lnTo>
                    <a:pt x="2410" y="392"/>
                  </a:lnTo>
                  <a:lnTo>
                    <a:pt x="2344" y="384"/>
                  </a:lnTo>
                  <a:lnTo>
                    <a:pt x="2273" y="373"/>
                  </a:lnTo>
                  <a:lnTo>
                    <a:pt x="2214" y="366"/>
                  </a:lnTo>
                  <a:lnTo>
                    <a:pt x="2148" y="362"/>
                  </a:lnTo>
                  <a:lnTo>
                    <a:pt x="2148" y="366"/>
                  </a:lnTo>
                  <a:lnTo>
                    <a:pt x="2203" y="373"/>
                  </a:lnTo>
                  <a:lnTo>
                    <a:pt x="2325" y="384"/>
                  </a:lnTo>
                  <a:lnTo>
                    <a:pt x="2388" y="399"/>
                  </a:lnTo>
                  <a:lnTo>
                    <a:pt x="2451" y="417"/>
                  </a:lnTo>
                  <a:lnTo>
                    <a:pt x="2473" y="432"/>
                  </a:lnTo>
                  <a:lnTo>
                    <a:pt x="2495" y="447"/>
                  </a:lnTo>
                  <a:lnTo>
                    <a:pt x="2510" y="458"/>
                  </a:lnTo>
                  <a:lnTo>
                    <a:pt x="2525" y="477"/>
                  </a:lnTo>
                  <a:lnTo>
                    <a:pt x="2525" y="491"/>
                  </a:lnTo>
                  <a:lnTo>
                    <a:pt x="2514" y="525"/>
                  </a:lnTo>
                  <a:lnTo>
                    <a:pt x="2506" y="543"/>
                  </a:lnTo>
                  <a:lnTo>
                    <a:pt x="2484" y="562"/>
                  </a:lnTo>
                  <a:lnTo>
                    <a:pt x="2466" y="587"/>
                  </a:lnTo>
                  <a:lnTo>
                    <a:pt x="2425" y="610"/>
                  </a:lnTo>
                  <a:lnTo>
                    <a:pt x="2403" y="610"/>
                  </a:lnTo>
                  <a:lnTo>
                    <a:pt x="2303" y="617"/>
                  </a:lnTo>
                  <a:lnTo>
                    <a:pt x="2351" y="602"/>
                  </a:lnTo>
                  <a:lnTo>
                    <a:pt x="2384" y="584"/>
                  </a:lnTo>
                  <a:lnTo>
                    <a:pt x="2410" y="562"/>
                  </a:lnTo>
                  <a:lnTo>
                    <a:pt x="2429" y="539"/>
                  </a:lnTo>
                  <a:lnTo>
                    <a:pt x="2436" y="513"/>
                  </a:lnTo>
                  <a:lnTo>
                    <a:pt x="2440" y="491"/>
                  </a:lnTo>
                  <a:lnTo>
                    <a:pt x="2436" y="477"/>
                  </a:lnTo>
                  <a:lnTo>
                    <a:pt x="2421" y="458"/>
                  </a:lnTo>
                  <a:lnTo>
                    <a:pt x="2399" y="447"/>
                  </a:lnTo>
                  <a:lnTo>
                    <a:pt x="2344" y="421"/>
                  </a:lnTo>
                  <a:lnTo>
                    <a:pt x="2277" y="399"/>
                  </a:lnTo>
                  <a:lnTo>
                    <a:pt x="2203" y="384"/>
                  </a:lnTo>
                  <a:lnTo>
                    <a:pt x="2066" y="366"/>
                  </a:lnTo>
                  <a:lnTo>
                    <a:pt x="2004" y="362"/>
                  </a:lnTo>
                  <a:lnTo>
                    <a:pt x="2004" y="366"/>
                  </a:lnTo>
                  <a:lnTo>
                    <a:pt x="2118" y="384"/>
                  </a:lnTo>
                  <a:lnTo>
                    <a:pt x="2207" y="403"/>
                  </a:lnTo>
                  <a:lnTo>
                    <a:pt x="2277" y="421"/>
                  </a:lnTo>
                  <a:lnTo>
                    <a:pt x="2325" y="443"/>
                  </a:lnTo>
                  <a:lnTo>
                    <a:pt x="2355" y="454"/>
                  </a:lnTo>
                  <a:lnTo>
                    <a:pt x="2373" y="469"/>
                  </a:lnTo>
                  <a:lnTo>
                    <a:pt x="2384" y="484"/>
                  </a:lnTo>
                  <a:lnTo>
                    <a:pt x="2388" y="517"/>
                  </a:lnTo>
                  <a:lnTo>
                    <a:pt x="2384" y="543"/>
                  </a:lnTo>
                  <a:lnTo>
                    <a:pt x="2370" y="569"/>
                  </a:lnTo>
                  <a:lnTo>
                    <a:pt x="2351" y="587"/>
                  </a:lnTo>
                  <a:lnTo>
                    <a:pt x="2310" y="613"/>
                  </a:lnTo>
                  <a:lnTo>
                    <a:pt x="2296" y="617"/>
                  </a:lnTo>
                  <a:lnTo>
                    <a:pt x="2296" y="624"/>
                  </a:lnTo>
                  <a:lnTo>
                    <a:pt x="2159" y="639"/>
                  </a:lnTo>
                  <a:lnTo>
                    <a:pt x="2207" y="617"/>
                  </a:lnTo>
                  <a:lnTo>
                    <a:pt x="2244" y="595"/>
                  </a:lnTo>
                  <a:lnTo>
                    <a:pt x="2270" y="569"/>
                  </a:lnTo>
                  <a:lnTo>
                    <a:pt x="2284" y="543"/>
                  </a:lnTo>
                  <a:lnTo>
                    <a:pt x="2288" y="525"/>
                  </a:lnTo>
                  <a:lnTo>
                    <a:pt x="2296" y="506"/>
                  </a:lnTo>
                  <a:lnTo>
                    <a:pt x="2288" y="488"/>
                  </a:lnTo>
                  <a:lnTo>
                    <a:pt x="2284" y="473"/>
                  </a:lnTo>
                  <a:lnTo>
                    <a:pt x="2273" y="454"/>
                  </a:lnTo>
                  <a:lnTo>
                    <a:pt x="2255" y="443"/>
                  </a:lnTo>
                  <a:lnTo>
                    <a:pt x="2229" y="432"/>
                  </a:lnTo>
                  <a:lnTo>
                    <a:pt x="2174" y="406"/>
                  </a:lnTo>
                  <a:lnTo>
                    <a:pt x="2103" y="392"/>
                  </a:lnTo>
                  <a:lnTo>
                    <a:pt x="1978" y="373"/>
                  </a:lnTo>
                  <a:lnTo>
                    <a:pt x="1919" y="366"/>
                  </a:lnTo>
                  <a:lnTo>
                    <a:pt x="1911" y="373"/>
                  </a:lnTo>
                  <a:lnTo>
                    <a:pt x="1974" y="377"/>
                  </a:lnTo>
                  <a:lnTo>
                    <a:pt x="2100" y="399"/>
                  </a:lnTo>
                  <a:lnTo>
                    <a:pt x="2163" y="414"/>
                  </a:lnTo>
                  <a:lnTo>
                    <a:pt x="2225" y="432"/>
                  </a:lnTo>
                  <a:lnTo>
                    <a:pt x="2248" y="447"/>
                  </a:lnTo>
                  <a:lnTo>
                    <a:pt x="2270" y="458"/>
                  </a:lnTo>
                  <a:lnTo>
                    <a:pt x="2284" y="473"/>
                  </a:lnTo>
                  <a:lnTo>
                    <a:pt x="2288" y="488"/>
                  </a:lnTo>
                  <a:lnTo>
                    <a:pt x="2288" y="506"/>
                  </a:lnTo>
                  <a:lnTo>
                    <a:pt x="2284" y="525"/>
                  </a:lnTo>
                  <a:lnTo>
                    <a:pt x="2277" y="547"/>
                  </a:lnTo>
                  <a:lnTo>
                    <a:pt x="2262" y="573"/>
                  </a:lnTo>
                  <a:lnTo>
                    <a:pt x="2233" y="599"/>
                  </a:lnTo>
                  <a:lnTo>
                    <a:pt x="2199" y="617"/>
                  </a:lnTo>
                  <a:lnTo>
                    <a:pt x="2144" y="643"/>
                  </a:lnTo>
                  <a:lnTo>
                    <a:pt x="2089" y="647"/>
                  </a:lnTo>
                  <a:lnTo>
                    <a:pt x="2033" y="658"/>
                  </a:lnTo>
                  <a:lnTo>
                    <a:pt x="1989" y="669"/>
                  </a:lnTo>
                  <a:lnTo>
                    <a:pt x="1922" y="695"/>
                  </a:lnTo>
                  <a:lnTo>
                    <a:pt x="1893" y="709"/>
                  </a:lnTo>
                  <a:lnTo>
                    <a:pt x="1889" y="717"/>
                  </a:lnTo>
                  <a:lnTo>
                    <a:pt x="1882" y="728"/>
                  </a:lnTo>
                  <a:lnTo>
                    <a:pt x="1889" y="743"/>
                  </a:lnTo>
                  <a:lnTo>
                    <a:pt x="1893" y="750"/>
                  </a:lnTo>
                  <a:lnTo>
                    <a:pt x="1863" y="750"/>
                  </a:lnTo>
                  <a:lnTo>
                    <a:pt x="1778" y="757"/>
                  </a:lnTo>
                  <a:lnTo>
                    <a:pt x="1715" y="765"/>
                  </a:lnTo>
                  <a:lnTo>
                    <a:pt x="1671" y="772"/>
                  </a:lnTo>
                  <a:lnTo>
                    <a:pt x="1641" y="783"/>
                  </a:lnTo>
                  <a:lnTo>
                    <a:pt x="1623" y="794"/>
                  </a:lnTo>
                  <a:lnTo>
                    <a:pt x="1604" y="809"/>
                  </a:lnTo>
                  <a:lnTo>
                    <a:pt x="1597" y="824"/>
                  </a:lnTo>
                  <a:lnTo>
                    <a:pt x="1597" y="839"/>
                  </a:lnTo>
                  <a:lnTo>
                    <a:pt x="1597" y="854"/>
                  </a:lnTo>
                  <a:lnTo>
                    <a:pt x="1601" y="857"/>
                  </a:lnTo>
                  <a:lnTo>
                    <a:pt x="1623" y="879"/>
                  </a:lnTo>
                  <a:lnTo>
                    <a:pt x="1660" y="898"/>
                  </a:lnTo>
                  <a:lnTo>
                    <a:pt x="1671" y="898"/>
                  </a:lnTo>
                  <a:lnTo>
                    <a:pt x="1627" y="879"/>
                  </a:lnTo>
                  <a:lnTo>
                    <a:pt x="1604" y="857"/>
                  </a:lnTo>
                  <a:lnTo>
                    <a:pt x="1601" y="850"/>
                  </a:lnTo>
                  <a:lnTo>
                    <a:pt x="1597" y="839"/>
                  </a:lnTo>
                  <a:lnTo>
                    <a:pt x="1601" y="824"/>
                  </a:lnTo>
                  <a:lnTo>
                    <a:pt x="1612" y="809"/>
                  </a:lnTo>
                  <a:lnTo>
                    <a:pt x="1627" y="798"/>
                  </a:lnTo>
                  <a:lnTo>
                    <a:pt x="1645" y="787"/>
                  </a:lnTo>
                  <a:lnTo>
                    <a:pt x="1671" y="780"/>
                  </a:lnTo>
                  <a:lnTo>
                    <a:pt x="1715" y="769"/>
                  </a:lnTo>
                  <a:lnTo>
                    <a:pt x="1778" y="757"/>
                  </a:lnTo>
                  <a:lnTo>
                    <a:pt x="1863" y="754"/>
                  </a:lnTo>
                  <a:lnTo>
                    <a:pt x="1896" y="754"/>
                  </a:lnTo>
                  <a:lnTo>
                    <a:pt x="1919" y="757"/>
                  </a:lnTo>
                  <a:lnTo>
                    <a:pt x="1878" y="757"/>
                  </a:lnTo>
                  <a:lnTo>
                    <a:pt x="1811" y="765"/>
                  </a:lnTo>
                  <a:lnTo>
                    <a:pt x="1737" y="780"/>
                  </a:lnTo>
                  <a:lnTo>
                    <a:pt x="1708" y="787"/>
                  </a:lnTo>
                  <a:lnTo>
                    <a:pt x="1682" y="798"/>
                  </a:lnTo>
                  <a:lnTo>
                    <a:pt x="1671" y="813"/>
                  </a:lnTo>
                  <a:lnTo>
                    <a:pt x="1660" y="828"/>
                  </a:lnTo>
                  <a:lnTo>
                    <a:pt x="1656" y="842"/>
                  </a:lnTo>
                  <a:lnTo>
                    <a:pt x="1667" y="865"/>
                  </a:lnTo>
                  <a:lnTo>
                    <a:pt x="1686" y="883"/>
                  </a:lnTo>
                  <a:lnTo>
                    <a:pt x="1712" y="898"/>
                  </a:lnTo>
                  <a:lnTo>
                    <a:pt x="1723" y="898"/>
                  </a:lnTo>
                  <a:lnTo>
                    <a:pt x="1686" y="883"/>
                  </a:lnTo>
                  <a:lnTo>
                    <a:pt x="1667" y="865"/>
                  </a:lnTo>
                  <a:lnTo>
                    <a:pt x="1660" y="842"/>
                  </a:lnTo>
                  <a:lnTo>
                    <a:pt x="1667" y="828"/>
                  </a:lnTo>
                  <a:lnTo>
                    <a:pt x="1671" y="813"/>
                  </a:lnTo>
                  <a:lnTo>
                    <a:pt x="1686" y="806"/>
                  </a:lnTo>
                  <a:lnTo>
                    <a:pt x="1712" y="787"/>
                  </a:lnTo>
                  <a:lnTo>
                    <a:pt x="1745" y="780"/>
                  </a:lnTo>
                  <a:lnTo>
                    <a:pt x="1822" y="769"/>
                  </a:lnTo>
                  <a:lnTo>
                    <a:pt x="1893" y="765"/>
                  </a:lnTo>
                  <a:lnTo>
                    <a:pt x="1922" y="765"/>
                  </a:lnTo>
                  <a:lnTo>
                    <a:pt x="1922" y="757"/>
                  </a:lnTo>
                  <a:lnTo>
                    <a:pt x="1963" y="772"/>
                  </a:lnTo>
                  <a:lnTo>
                    <a:pt x="1870" y="772"/>
                  </a:lnTo>
                  <a:lnTo>
                    <a:pt x="1837" y="772"/>
                  </a:lnTo>
                  <a:lnTo>
                    <a:pt x="1797" y="780"/>
                  </a:lnTo>
                  <a:lnTo>
                    <a:pt x="1767" y="787"/>
                  </a:lnTo>
                  <a:lnTo>
                    <a:pt x="1730" y="809"/>
                  </a:lnTo>
                  <a:lnTo>
                    <a:pt x="1715" y="824"/>
                  </a:lnTo>
                  <a:lnTo>
                    <a:pt x="1712" y="835"/>
                  </a:lnTo>
                  <a:lnTo>
                    <a:pt x="1712" y="850"/>
                  </a:lnTo>
                  <a:lnTo>
                    <a:pt x="1715" y="865"/>
                  </a:lnTo>
                  <a:lnTo>
                    <a:pt x="1737" y="883"/>
                  </a:lnTo>
                  <a:lnTo>
                    <a:pt x="1771" y="898"/>
                  </a:lnTo>
                  <a:lnTo>
                    <a:pt x="1782" y="898"/>
                  </a:lnTo>
                  <a:lnTo>
                    <a:pt x="1741" y="879"/>
                  </a:lnTo>
                  <a:lnTo>
                    <a:pt x="1730" y="868"/>
                  </a:lnTo>
                  <a:lnTo>
                    <a:pt x="1715" y="857"/>
                  </a:lnTo>
                  <a:lnTo>
                    <a:pt x="1712" y="850"/>
                  </a:lnTo>
                  <a:lnTo>
                    <a:pt x="1715" y="835"/>
                  </a:lnTo>
                  <a:lnTo>
                    <a:pt x="1715" y="828"/>
                  </a:lnTo>
                  <a:lnTo>
                    <a:pt x="1737" y="809"/>
                  </a:lnTo>
                  <a:lnTo>
                    <a:pt x="1771" y="794"/>
                  </a:lnTo>
                  <a:lnTo>
                    <a:pt x="1797" y="783"/>
                  </a:lnTo>
                  <a:lnTo>
                    <a:pt x="1837" y="780"/>
                  </a:lnTo>
                  <a:lnTo>
                    <a:pt x="1878" y="772"/>
                  </a:lnTo>
                  <a:lnTo>
                    <a:pt x="1978" y="780"/>
                  </a:lnTo>
                  <a:lnTo>
                    <a:pt x="1922" y="780"/>
                  </a:lnTo>
                  <a:lnTo>
                    <a:pt x="1852" y="787"/>
                  </a:lnTo>
                  <a:lnTo>
                    <a:pt x="1822" y="798"/>
                  </a:lnTo>
                  <a:lnTo>
                    <a:pt x="1793" y="809"/>
                  </a:lnTo>
                  <a:lnTo>
                    <a:pt x="1771" y="824"/>
                  </a:lnTo>
                  <a:lnTo>
                    <a:pt x="1763" y="839"/>
                  </a:lnTo>
                  <a:lnTo>
                    <a:pt x="1763" y="842"/>
                  </a:lnTo>
                  <a:lnTo>
                    <a:pt x="1767" y="857"/>
                  </a:lnTo>
                  <a:lnTo>
                    <a:pt x="1778" y="865"/>
                  </a:lnTo>
                  <a:lnTo>
                    <a:pt x="1785" y="879"/>
                  </a:lnTo>
                  <a:lnTo>
                    <a:pt x="1811" y="891"/>
                  </a:lnTo>
                  <a:lnTo>
                    <a:pt x="1837" y="898"/>
                  </a:lnTo>
                  <a:lnTo>
                    <a:pt x="1852" y="898"/>
                  </a:lnTo>
                  <a:lnTo>
                    <a:pt x="1800" y="879"/>
                  </a:lnTo>
                  <a:lnTo>
                    <a:pt x="1778" y="857"/>
                  </a:lnTo>
                  <a:lnTo>
                    <a:pt x="1767" y="842"/>
                  </a:lnTo>
                  <a:lnTo>
                    <a:pt x="1767" y="839"/>
                  </a:lnTo>
                  <a:lnTo>
                    <a:pt x="1771" y="828"/>
                  </a:lnTo>
                  <a:lnTo>
                    <a:pt x="1782" y="820"/>
                  </a:lnTo>
                  <a:lnTo>
                    <a:pt x="1808" y="809"/>
                  </a:lnTo>
                  <a:lnTo>
                    <a:pt x="1848" y="798"/>
                  </a:lnTo>
                  <a:lnTo>
                    <a:pt x="1889" y="787"/>
                  </a:lnTo>
                  <a:lnTo>
                    <a:pt x="1963" y="783"/>
                  </a:lnTo>
                  <a:lnTo>
                    <a:pt x="1996" y="780"/>
                  </a:lnTo>
                  <a:lnTo>
                    <a:pt x="2018" y="783"/>
                  </a:lnTo>
                  <a:lnTo>
                    <a:pt x="2074" y="787"/>
                  </a:lnTo>
                  <a:lnTo>
                    <a:pt x="2037" y="798"/>
                  </a:lnTo>
                  <a:lnTo>
                    <a:pt x="2018" y="820"/>
                  </a:lnTo>
                  <a:lnTo>
                    <a:pt x="2007" y="835"/>
                  </a:lnTo>
                  <a:lnTo>
                    <a:pt x="2007" y="839"/>
                  </a:lnTo>
                  <a:lnTo>
                    <a:pt x="2007" y="857"/>
                  </a:lnTo>
                  <a:lnTo>
                    <a:pt x="2018" y="876"/>
                  </a:lnTo>
                  <a:lnTo>
                    <a:pt x="2029" y="891"/>
                  </a:lnTo>
                  <a:lnTo>
                    <a:pt x="2044" y="898"/>
                  </a:lnTo>
                  <a:lnTo>
                    <a:pt x="2052" y="898"/>
                  </a:lnTo>
                  <a:lnTo>
                    <a:pt x="2037" y="891"/>
                  </a:lnTo>
                  <a:lnTo>
                    <a:pt x="2022" y="876"/>
                  </a:lnTo>
                  <a:lnTo>
                    <a:pt x="2011" y="857"/>
                  </a:lnTo>
                  <a:lnTo>
                    <a:pt x="2007" y="839"/>
                  </a:lnTo>
                  <a:lnTo>
                    <a:pt x="2011" y="835"/>
                  </a:lnTo>
                  <a:lnTo>
                    <a:pt x="2029" y="820"/>
                  </a:lnTo>
                  <a:lnTo>
                    <a:pt x="2052" y="798"/>
                  </a:lnTo>
                  <a:lnTo>
                    <a:pt x="2074" y="794"/>
                  </a:lnTo>
                  <a:lnTo>
                    <a:pt x="2092" y="787"/>
                  </a:lnTo>
                  <a:lnTo>
                    <a:pt x="2137" y="787"/>
                  </a:lnTo>
                  <a:lnTo>
                    <a:pt x="2103" y="806"/>
                  </a:lnTo>
                  <a:lnTo>
                    <a:pt x="2085" y="813"/>
                  </a:lnTo>
                  <a:lnTo>
                    <a:pt x="2074" y="828"/>
                  </a:lnTo>
                  <a:lnTo>
                    <a:pt x="2063" y="842"/>
                  </a:lnTo>
                  <a:lnTo>
                    <a:pt x="2066" y="857"/>
                  </a:lnTo>
                  <a:lnTo>
                    <a:pt x="2074" y="876"/>
                  </a:lnTo>
                  <a:lnTo>
                    <a:pt x="2103" y="898"/>
                  </a:lnTo>
                  <a:lnTo>
                    <a:pt x="2107" y="898"/>
                  </a:lnTo>
                  <a:lnTo>
                    <a:pt x="2089" y="883"/>
                  </a:lnTo>
                  <a:lnTo>
                    <a:pt x="2077" y="868"/>
                  </a:lnTo>
                  <a:lnTo>
                    <a:pt x="2066" y="857"/>
                  </a:lnTo>
                  <a:lnTo>
                    <a:pt x="2066" y="842"/>
                  </a:lnTo>
                  <a:lnTo>
                    <a:pt x="2074" y="828"/>
                  </a:lnTo>
                  <a:lnTo>
                    <a:pt x="2100" y="809"/>
                  </a:lnTo>
                  <a:lnTo>
                    <a:pt x="2122" y="798"/>
                  </a:lnTo>
                  <a:lnTo>
                    <a:pt x="2159" y="787"/>
                  </a:lnTo>
                  <a:lnTo>
                    <a:pt x="2188" y="787"/>
                  </a:lnTo>
                  <a:lnTo>
                    <a:pt x="2296" y="787"/>
                  </a:lnTo>
                  <a:lnTo>
                    <a:pt x="2255" y="806"/>
                  </a:lnTo>
                  <a:lnTo>
                    <a:pt x="2240" y="813"/>
                  </a:lnTo>
                  <a:lnTo>
                    <a:pt x="2225" y="835"/>
                  </a:lnTo>
                  <a:lnTo>
                    <a:pt x="2225" y="850"/>
                  </a:lnTo>
                  <a:lnTo>
                    <a:pt x="2233" y="868"/>
                  </a:lnTo>
                  <a:lnTo>
                    <a:pt x="2270" y="898"/>
                  </a:lnTo>
                  <a:lnTo>
                    <a:pt x="2277" y="898"/>
                  </a:lnTo>
                  <a:lnTo>
                    <a:pt x="2248" y="879"/>
                  </a:lnTo>
                  <a:lnTo>
                    <a:pt x="2240" y="868"/>
                  </a:lnTo>
                  <a:lnTo>
                    <a:pt x="2229" y="850"/>
                  </a:lnTo>
                  <a:lnTo>
                    <a:pt x="2229" y="835"/>
                  </a:lnTo>
                  <a:lnTo>
                    <a:pt x="2233" y="824"/>
                  </a:lnTo>
                  <a:lnTo>
                    <a:pt x="2244" y="813"/>
                  </a:lnTo>
                  <a:lnTo>
                    <a:pt x="2270" y="798"/>
                  </a:lnTo>
                  <a:lnTo>
                    <a:pt x="2303" y="787"/>
                  </a:lnTo>
                  <a:lnTo>
                    <a:pt x="2325" y="787"/>
                  </a:lnTo>
                  <a:lnTo>
                    <a:pt x="2381" y="787"/>
                  </a:lnTo>
                  <a:lnTo>
                    <a:pt x="2329" y="809"/>
                  </a:lnTo>
                  <a:lnTo>
                    <a:pt x="2303" y="824"/>
                  </a:lnTo>
                  <a:lnTo>
                    <a:pt x="2296" y="842"/>
                  </a:lnTo>
                  <a:lnTo>
                    <a:pt x="2296" y="857"/>
                  </a:lnTo>
                  <a:lnTo>
                    <a:pt x="2296" y="868"/>
                  </a:lnTo>
                  <a:lnTo>
                    <a:pt x="2303" y="879"/>
                  </a:lnTo>
                  <a:lnTo>
                    <a:pt x="2325" y="898"/>
                  </a:lnTo>
                  <a:lnTo>
                    <a:pt x="2329" y="898"/>
                  </a:lnTo>
                  <a:lnTo>
                    <a:pt x="2303" y="876"/>
                  </a:lnTo>
                  <a:lnTo>
                    <a:pt x="2299" y="868"/>
                  </a:lnTo>
                  <a:lnTo>
                    <a:pt x="2296" y="857"/>
                  </a:lnTo>
                  <a:lnTo>
                    <a:pt x="2296" y="842"/>
                  </a:lnTo>
                  <a:lnTo>
                    <a:pt x="2310" y="828"/>
                  </a:lnTo>
                  <a:lnTo>
                    <a:pt x="2329" y="813"/>
                  </a:lnTo>
                  <a:lnTo>
                    <a:pt x="2355" y="798"/>
                  </a:lnTo>
                  <a:lnTo>
                    <a:pt x="2395" y="787"/>
                  </a:lnTo>
                  <a:lnTo>
                    <a:pt x="2451" y="783"/>
                  </a:lnTo>
                  <a:lnTo>
                    <a:pt x="2395" y="809"/>
                  </a:lnTo>
                  <a:lnTo>
                    <a:pt x="2370" y="824"/>
                  </a:lnTo>
                  <a:lnTo>
                    <a:pt x="2358" y="835"/>
                  </a:lnTo>
                  <a:lnTo>
                    <a:pt x="2351" y="850"/>
                  </a:lnTo>
                  <a:lnTo>
                    <a:pt x="2351" y="865"/>
                  </a:lnTo>
                  <a:lnTo>
                    <a:pt x="2358" y="883"/>
                  </a:lnTo>
                  <a:lnTo>
                    <a:pt x="2381" y="898"/>
                  </a:lnTo>
                  <a:lnTo>
                    <a:pt x="2388" y="898"/>
                  </a:lnTo>
                  <a:lnTo>
                    <a:pt x="2366" y="879"/>
                  </a:lnTo>
                  <a:lnTo>
                    <a:pt x="2355" y="865"/>
                  </a:lnTo>
                  <a:lnTo>
                    <a:pt x="2355" y="850"/>
                  </a:lnTo>
                  <a:lnTo>
                    <a:pt x="2366" y="835"/>
                  </a:lnTo>
                  <a:lnTo>
                    <a:pt x="2381" y="824"/>
                  </a:lnTo>
                  <a:lnTo>
                    <a:pt x="2414" y="806"/>
                  </a:lnTo>
                  <a:lnTo>
                    <a:pt x="2466" y="783"/>
                  </a:lnTo>
                  <a:lnTo>
                    <a:pt x="2514" y="783"/>
                  </a:lnTo>
                  <a:lnTo>
                    <a:pt x="2580" y="783"/>
                  </a:lnTo>
                  <a:lnTo>
                    <a:pt x="2536" y="794"/>
                  </a:lnTo>
                  <a:lnTo>
                    <a:pt x="2506" y="806"/>
                  </a:lnTo>
                  <a:lnTo>
                    <a:pt x="2480" y="813"/>
                  </a:lnTo>
                  <a:lnTo>
                    <a:pt x="2443" y="835"/>
                  </a:lnTo>
                  <a:lnTo>
                    <a:pt x="2436" y="842"/>
                  </a:lnTo>
                  <a:lnTo>
                    <a:pt x="2429" y="854"/>
                  </a:lnTo>
                  <a:lnTo>
                    <a:pt x="2425" y="868"/>
                  </a:lnTo>
                  <a:lnTo>
                    <a:pt x="2429" y="879"/>
                  </a:lnTo>
                  <a:lnTo>
                    <a:pt x="2436" y="891"/>
                  </a:lnTo>
                  <a:lnTo>
                    <a:pt x="2443" y="898"/>
                  </a:lnTo>
                  <a:lnTo>
                    <a:pt x="2451" y="898"/>
                  </a:lnTo>
                  <a:lnTo>
                    <a:pt x="2440" y="883"/>
                  </a:lnTo>
                  <a:lnTo>
                    <a:pt x="2436" y="879"/>
                  </a:lnTo>
                  <a:lnTo>
                    <a:pt x="2429" y="868"/>
                  </a:lnTo>
                  <a:lnTo>
                    <a:pt x="2429" y="854"/>
                  </a:lnTo>
                  <a:lnTo>
                    <a:pt x="2436" y="842"/>
                  </a:lnTo>
                  <a:lnTo>
                    <a:pt x="2443" y="835"/>
                  </a:lnTo>
                  <a:lnTo>
                    <a:pt x="2480" y="820"/>
                  </a:lnTo>
                  <a:lnTo>
                    <a:pt x="2510" y="806"/>
                  </a:lnTo>
                  <a:lnTo>
                    <a:pt x="2551" y="794"/>
                  </a:lnTo>
                  <a:lnTo>
                    <a:pt x="2606" y="783"/>
                  </a:lnTo>
                  <a:lnTo>
                    <a:pt x="2606" y="780"/>
                  </a:lnTo>
                  <a:lnTo>
                    <a:pt x="2928" y="772"/>
                  </a:lnTo>
                  <a:lnTo>
                    <a:pt x="2991" y="772"/>
                  </a:lnTo>
                  <a:lnTo>
                    <a:pt x="2987" y="772"/>
                  </a:lnTo>
                  <a:lnTo>
                    <a:pt x="2917" y="772"/>
                  </a:lnTo>
                  <a:lnTo>
                    <a:pt x="2872" y="780"/>
                  </a:lnTo>
                  <a:lnTo>
                    <a:pt x="2872" y="772"/>
                  </a:lnTo>
                  <a:lnTo>
                    <a:pt x="2765" y="783"/>
                  </a:lnTo>
                  <a:lnTo>
                    <a:pt x="2687" y="798"/>
                  </a:lnTo>
                  <a:lnTo>
                    <a:pt x="2636" y="809"/>
                  </a:lnTo>
                  <a:lnTo>
                    <a:pt x="2617" y="813"/>
                  </a:lnTo>
                  <a:lnTo>
                    <a:pt x="2577" y="835"/>
                  </a:lnTo>
                  <a:lnTo>
                    <a:pt x="2562" y="842"/>
                  </a:lnTo>
                  <a:lnTo>
                    <a:pt x="2551" y="857"/>
                  </a:lnTo>
                  <a:lnTo>
                    <a:pt x="2547" y="879"/>
                  </a:lnTo>
                  <a:lnTo>
                    <a:pt x="2547" y="883"/>
                  </a:lnTo>
                  <a:lnTo>
                    <a:pt x="2554" y="898"/>
                  </a:lnTo>
                  <a:lnTo>
                    <a:pt x="2562" y="898"/>
                  </a:lnTo>
                  <a:lnTo>
                    <a:pt x="2551" y="883"/>
                  </a:lnTo>
                  <a:lnTo>
                    <a:pt x="2551" y="879"/>
                  </a:lnTo>
                  <a:lnTo>
                    <a:pt x="2554" y="857"/>
                  </a:lnTo>
                  <a:lnTo>
                    <a:pt x="2562" y="842"/>
                  </a:lnTo>
                  <a:lnTo>
                    <a:pt x="2577" y="835"/>
                  </a:lnTo>
                  <a:lnTo>
                    <a:pt x="2617" y="820"/>
                  </a:lnTo>
                  <a:lnTo>
                    <a:pt x="2676" y="806"/>
                  </a:lnTo>
                  <a:lnTo>
                    <a:pt x="2747" y="787"/>
                  </a:lnTo>
                  <a:lnTo>
                    <a:pt x="2835" y="780"/>
                  </a:lnTo>
                  <a:lnTo>
                    <a:pt x="2739" y="794"/>
                  </a:lnTo>
                  <a:lnTo>
                    <a:pt x="2680" y="806"/>
                  </a:lnTo>
                  <a:lnTo>
                    <a:pt x="2639" y="820"/>
                  </a:lnTo>
                  <a:lnTo>
                    <a:pt x="2599" y="839"/>
                  </a:lnTo>
                  <a:lnTo>
                    <a:pt x="2591" y="854"/>
                  </a:lnTo>
                  <a:lnTo>
                    <a:pt x="2584" y="865"/>
                  </a:lnTo>
                  <a:lnTo>
                    <a:pt x="2591" y="883"/>
                  </a:lnTo>
                  <a:lnTo>
                    <a:pt x="2595" y="898"/>
                  </a:lnTo>
                  <a:lnTo>
                    <a:pt x="2599" y="898"/>
                  </a:lnTo>
                  <a:lnTo>
                    <a:pt x="2595" y="883"/>
                  </a:lnTo>
                  <a:lnTo>
                    <a:pt x="2591" y="865"/>
                  </a:lnTo>
                  <a:lnTo>
                    <a:pt x="2595" y="854"/>
                  </a:lnTo>
                  <a:lnTo>
                    <a:pt x="2606" y="842"/>
                  </a:lnTo>
                  <a:lnTo>
                    <a:pt x="2639" y="824"/>
                  </a:lnTo>
                  <a:lnTo>
                    <a:pt x="2654" y="820"/>
                  </a:lnTo>
                  <a:lnTo>
                    <a:pt x="2702" y="806"/>
                  </a:lnTo>
                  <a:lnTo>
                    <a:pt x="2787" y="787"/>
                  </a:lnTo>
                  <a:lnTo>
                    <a:pt x="2917" y="780"/>
                  </a:lnTo>
                  <a:lnTo>
                    <a:pt x="2987" y="780"/>
                  </a:lnTo>
                  <a:lnTo>
                    <a:pt x="3016" y="772"/>
                  </a:lnTo>
                  <a:lnTo>
                    <a:pt x="3098" y="780"/>
                  </a:lnTo>
                  <a:lnTo>
                    <a:pt x="3157" y="787"/>
                  </a:lnTo>
                  <a:lnTo>
                    <a:pt x="3201" y="798"/>
                  </a:lnTo>
                  <a:lnTo>
                    <a:pt x="3223" y="809"/>
                  </a:lnTo>
                  <a:lnTo>
                    <a:pt x="3153" y="798"/>
                  </a:lnTo>
                  <a:lnTo>
                    <a:pt x="3101" y="794"/>
                  </a:lnTo>
                  <a:lnTo>
                    <a:pt x="3053" y="798"/>
                  </a:lnTo>
                  <a:lnTo>
                    <a:pt x="3053" y="794"/>
                  </a:lnTo>
                  <a:lnTo>
                    <a:pt x="3002" y="794"/>
                  </a:lnTo>
                  <a:lnTo>
                    <a:pt x="2898" y="794"/>
                  </a:lnTo>
                  <a:lnTo>
                    <a:pt x="2780" y="806"/>
                  </a:lnTo>
                  <a:lnTo>
                    <a:pt x="2732" y="813"/>
                  </a:lnTo>
                  <a:lnTo>
                    <a:pt x="2695" y="828"/>
                  </a:lnTo>
                  <a:lnTo>
                    <a:pt x="2665" y="850"/>
                  </a:lnTo>
                  <a:lnTo>
                    <a:pt x="2647" y="865"/>
                  </a:lnTo>
                  <a:lnTo>
                    <a:pt x="2639" y="879"/>
                  </a:lnTo>
                  <a:lnTo>
                    <a:pt x="2639" y="891"/>
                  </a:lnTo>
                  <a:lnTo>
                    <a:pt x="2639" y="898"/>
                  </a:lnTo>
                  <a:lnTo>
                    <a:pt x="2647" y="898"/>
                  </a:lnTo>
                  <a:lnTo>
                    <a:pt x="2639" y="891"/>
                  </a:lnTo>
                  <a:lnTo>
                    <a:pt x="2647" y="879"/>
                  </a:lnTo>
                  <a:lnTo>
                    <a:pt x="2650" y="868"/>
                  </a:lnTo>
                  <a:lnTo>
                    <a:pt x="2669" y="850"/>
                  </a:lnTo>
                  <a:lnTo>
                    <a:pt x="2695" y="835"/>
                  </a:lnTo>
                  <a:lnTo>
                    <a:pt x="2732" y="820"/>
                  </a:lnTo>
                  <a:lnTo>
                    <a:pt x="2776" y="809"/>
                  </a:lnTo>
                  <a:lnTo>
                    <a:pt x="2876" y="798"/>
                  </a:lnTo>
                  <a:lnTo>
                    <a:pt x="2976" y="798"/>
                  </a:lnTo>
                  <a:lnTo>
                    <a:pt x="3042" y="798"/>
                  </a:lnTo>
                  <a:lnTo>
                    <a:pt x="2972" y="806"/>
                  </a:lnTo>
                  <a:lnTo>
                    <a:pt x="2920" y="820"/>
                  </a:lnTo>
                  <a:lnTo>
                    <a:pt x="2920" y="813"/>
                  </a:lnTo>
                  <a:lnTo>
                    <a:pt x="2850" y="820"/>
                  </a:lnTo>
                  <a:lnTo>
                    <a:pt x="2802" y="820"/>
                  </a:lnTo>
                  <a:lnTo>
                    <a:pt x="2761" y="824"/>
                  </a:lnTo>
                  <a:lnTo>
                    <a:pt x="2732" y="835"/>
                  </a:lnTo>
                  <a:lnTo>
                    <a:pt x="2706" y="850"/>
                  </a:lnTo>
                  <a:lnTo>
                    <a:pt x="2680" y="868"/>
                  </a:lnTo>
                  <a:lnTo>
                    <a:pt x="2676" y="879"/>
                  </a:lnTo>
                  <a:lnTo>
                    <a:pt x="2676" y="898"/>
                  </a:lnTo>
                  <a:lnTo>
                    <a:pt x="2680" y="898"/>
                  </a:lnTo>
                  <a:lnTo>
                    <a:pt x="2680" y="883"/>
                  </a:lnTo>
                  <a:lnTo>
                    <a:pt x="2687" y="876"/>
                  </a:lnTo>
                  <a:lnTo>
                    <a:pt x="2710" y="850"/>
                  </a:lnTo>
                  <a:lnTo>
                    <a:pt x="2732" y="839"/>
                  </a:lnTo>
                  <a:lnTo>
                    <a:pt x="2761" y="828"/>
                  </a:lnTo>
                  <a:lnTo>
                    <a:pt x="2802" y="824"/>
                  </a:lnTo>
                  <a:lnTo>
                    <a:pt x="2850" y="820"/>
                  </a:lnTo>
                  <a:lnTo>
                    <a:pt x="2913" y="820"/>
                  </a:lnTo>
                  <a:lnTo>
                    <a:pt x="2865" y="842"/>
                  </a:lnTo>
                  <a:lnTo>
                    <a:pt x="2835" y="865"/>
                  </a:lnTo>
                  <a:lnTo>
                    <a:pt x="2828" y="883"/>
                  </a:lnTo>
                  <a:lnTo>
                    <a:pt x="2820" y="894"/>
                  </a:lnTo>
                  <a:lnTo>
                    <a:pt x="2820" y="898"/>
                  </a:lnTo>
                  <a:lnTo>
                    <a:pt x="2828" y="898"/>
                  </a:lnTo>
                  <a:lnTo>
                    <a:pt x="2828" y="894"/>
                  </a:lnTo>
                  <a:lnTo>
                    <a:pt x="2832" y="879"/>
                  </a:lnTo>
                  <a:lnTo>
                    <a:pt x="2843" y="865"/>
                  </a:lnTo>
                  <a:lnTo>
                    <a:pt x="2861" y="850"/>
                  </a:lnTo>
                  <a:lnTo>
                    <a:pt x="2887" y="835"/>
                  </a:lnTo>
                  <a:lnTo>
                    <a:pt x="2928" y="820"/>
                  </a:lnTo>
                  <a:lnTo>
                    <a:pt x="2976" y="809"/>
                  </a:lnTo>
                  <a:lnTo>
                    <a:pt x="3046" y="798"/>
                  </a:lnTo>
                  <a:lnTo>
                    <a:pt x="3094" y="798"/>
                  </a:lnTo>
                  <a:lnTo>
                    <a:pt x="3149" y="798"/>
                  </a:lnTo>
                  <a:lnTo>
                    <a:pt x="3227" y="813"/>
                  </a:lnTo>
                  <a:lnTo>
                    <a:pt x="3227" y="809"/>
                  </a:lnTo>
                  <a:lnTo>
                    <a:pt x="3249" y="824"/>
                  </a:lnTo>
                  <a:lnTo>
                    <a:pt x="3209" y="820"/>
                  </a:lnTo>
                  <a:lnTo>
                    <a:pt x="3194" y="820"/>
                  </a:lnTo>
                  <a:lnTo>
                    <a:pt x="3098" y="813"/>
                  </a:lnTo>
                  <a:lnTo>
                    <a:pt x="3024" y="820"/>
                  </a:lnTo>
                  <a:lnTo>
                    <a:pt x="2972" y="835"/>
                  </a:lnTo>
                  <a:lnTo>
                    <a:pt x="2931" y="842"/>
                  </a:lnTo>
                  <a:lnTo>
                    <a:pt x="2905" y="857"/>
                  </a:lnTo>
                  <a:lnTo>
                    <a:pt x="2891" y="876"/>
                  </a:lnTo>
                  <a:lnTo>
                    <a:pt x="2883" y="891"/>
                  </a:lnTo>
                  <a:lnTo>
                    <a:pt x="2883" y="898"/>
                  </a:lnTo>
                  <a:lnTo>
                    <a:pt x="2887" y="898"/>
                  </a:lnTo>
                  <a:lnTo>
                    <a:pt x="2887" y="891"/>
                  </a:lnTo>
                  <a:lnTo>
                    <a:pt x="2898" y="879"/>
                  </a:lnTo>
                  <a:lnTo>
                    <a:pt x="2913" y="865"/>
                  </a:lnTo>
                  <a:lnTo>
                    <a:pt x="2935" y="850"/>
                  </a:lnTo>
                  <a:lnTo>
                    <a:pt x="2972" y="835"/>
                  </a:lnTo>
                  <a:lnTo>
                    <a:pt x="3027" y="824"/>
                  </a:lnTo>
                  <a:lnTo>
                    <a:pt x="3098" y="820"/>
                  </a:lnTo>
                  <a:lnTo>
                    <a:pt x="3194" y="824"/>
                  </a:lnTo>
                  <a:lnTo>
                    <a:pt x="3212" y="824"/>
                  </a:lnTo>
                  <a:lnTo>
                    <a:pt x="3238" y="824"/>
                  </a:lnTo>
                  <a:lnTo>
                    <a:pt x="3257" y="828"/>
                  </a:lnTo>
                  <a:lnTo>
                    <a:pt x="3264" y="835"/>
                  </a:lnTo>
                  <a:lnTo>
                    <a:pt x="3201" y="828"/>
                  </a:lnTo>
                  <a:lnTo>
                    <a:pt x="3172" y="828"/>
                  </a:lnTo>
                  <a:lnTo>
                    <a:pt x="3098" y="828"/>
                  </a:lnTo>
                  <a:lnTo>
                    <a:pt x="3042" y="835"/>
                  </a:lnTo>
                  <a:lnTo>
                    <a:pt x="2998" y="842"/>
                  </a:lnTo>
                  <a:lnTo>
                    <a:pt x="2972" y="854"/>
                  </a:lnTo>
                  <a:lnTo>
                    <a:pt x="2954" y="865"/>
                  </a:lnTo>
                  <a:lnTo>
                    <a:pt x="2942" y="876"/>
                  </a:lnTo>
                  <a:lnTo>
                    <a:pt x="2935" y="891"/>
                  </a:lnTo>
                  <a:lnTo>
                    <a:pt x="2935" y="898"/>
                  </a:lnTo>
                  <a:lnTo>
                    <a:pt x="2942" y="898"/>
                  </a:lnTo>
                  <a:lnTo>
                    <a:pt x="2942" y="891"/>
                  </a:lnTo>
                  <a:lnTo>
                    <a:pt x="2946" y="879"/>
                  </a:lnTo>
                  <a:lnTo>
                    <a:pt x="2957" y="868"/>
                  </a:lnTo>
                  <a:lnTo>
                    <a:pt x="2972" y="857"/>
                  </a:lnTo>
                  <a:lnTo>
                    <a:pt x="3002" y="842"/>
                  </a:lnTo>
                  <a:lnTo>
                    <a:pt x="3042" y="839"/>
                  </a:lnTo>
                  <a:lnTo>
                    <a:pt x="3101" y="835"/>
                  </a:lnTo>
                  <a:lnTo>
                    <a:pt x="3179" y="835"/>
                  </a:lnTo>
                  <a:lnTo>
                    <a:pt x="3201" y="835"/>
                  </a:lnTo>
                  <a:lnTo>
                    <a:pt x="3268" y="839"/>
                  </a:lnTo>
                  <a:lnTo>
                    <a:pt x="3271" y="842"/>
                  </a:lnTo>
                  <a:lnTo>
                    <a:pt x="3194" y="839"/>
                  </a:lnTo>
                  <a:lnTo>
                    <a:pt x="3127" y="842"/>
                  </a:lnTo>
                  <a:lnTo>
                    <a:pt x="3083" y="850"/>
                  </a:lnTo>
                  <a:lnTo>
                    <a:pt x="3046" y="865"/>
                  </a:lnTo>
                  <a:lnTo>
                    <a:pt x="3027" y="876"/>
                  </a:lnTo>
                  <a:lnTo>
                    <a:pt x="3016" y="883"/>
                  </a:lnTo>
                  <a:lnTo>
                    <a:pt x="3005" y="898"/>
                  </a:lnTo>
                  <a:lnTo>
                    <a:pt x="3013" y="898"/>
                  </a:lnTo>
                  <a:lnTo>
                    <a:pt x="3024" y="883"/>
                  </a:lnTo>
                  <a:lnTo>
                    <a:pt x="3039" y="876"/>
                  </a:lnTo>
                  <a:lnTo>
                    <a:pt x="3057" y="865"/>
                  </a:lnTo>
                  <a:lnTo>
                    <a:pt x="3094" y="854"/>
                  </a:lnTo>
                  <a:lnTo>
                    <a:pt x="3138" y="842"/>
                  </a:lnTo>
                  <a:lnTo>
                    <a:pt x="3198" y="842"/>
                  </a:lnTo>
                  <a:lnTo>
                    <a:pt x="3279" y="850"/>
                  </a:lnTo>
                  <a:lnTo>
                    <a:pt x="3279" y="842"/>
                  </a:lnTo>
                  <a:lnTo>
                    <a:pt x="3290" y="854"/>
                  </a:lnTo>
                  <a:lnTo>
                    <a:pt x="3264" y="850"/>
                  </a:lnTo>
                  <a:lnTo>
                    <a:pt x="3249" y="850"/>
                  </a:lnTo>
                  <a:lnTo>
                    <a:pt x="3194" y="850"/>
                  </a:lnTo>
                  <a:lnTo>
                    <a:pt x="3153" y="854"/>
                  </a:lnTo>
                  <a:lnTo>
                    <a:pt x="3124" y="857"/>
                  </a:lnTo>
                  <a:lnTo>
                    <a:pt x="3101" y="868"/>
                  </a:lnTo>
                  <a:lnTo>
                    <a:pt x="3087" y="879"/>
                  </a:lnTo>
                  <a:lnTo>
                    <a:pt x="3083" y="891"/>
                  </a:lnTo>
                  <a:lnTo>
                    <a:pt x="3079" y="898"/>
                  </a:lnTo>
                  <a:lnTo>
                    <a:pt x="3083" y="898"/>
                  </a:lnTo>
                  <a:lnTo>
                    <a:pt x="3083" y="891"/>
                  </a:lnTo>
                  <a:lnTo>
                    <a:pt x="3094" y="879"/>
                  </a:lnTo>
                  <a:lnTo>
                    <a:pt x="3101" y="868"/>
                  </a:lnTo>
                  <a:lnTo>
                    <a:pt x="3124" y="865"/>
                  </a:lnTo>
                  <a:lnTo>
                    <a:pt x="3153" y="854"/>
                  </a:lnTo>
                  <a:lnTo>
                    <a:pt x="3194" y="850"/>
                  </a:lnTo>
                  <a:lnTo>
                    <a:pt x="3249" y="854"/>
                  </a:lnTo>
                  <a:lnTo>
                    <a:pt x="3264" y="854"/>
                  </a:lnTo>
                  <a:lnTo>
                    <a:pt x="3290" y="865"/>
                  </a:lnTo>
                  <a:lnTo>
                    <a:pt x="3290" y="857"/>
                  </a:lnTo>
                  <a:lnTo>
                    <a:pt x="3297" y="876"/>
                  </a:lnTo>
                  <a:lnTo>
                    <a:pt x="3297" y="891"/>
                  </a:lnTo>
                  <a:lnTo>
                    <a:pt x="3290" y="883"/>
                  </a:lnTo>
                  <a:lnTo>
                    <a:pt x="3279" y="879"/>
                  </a:lnTo>
                  <a:lnTo>
                    <a:pt x="3268" y="876"/>
                  </a:lnTo>
                  <a:lnTo>
                    <a:pt x="3212" y="868"/>
                  </a:lnTo>
                  <a:lnTo>
                    <a:pt x="3172" y="879"/>
                  </a:lnTo>
                  <a:lnTo>
                    <a:pt x="3153" y="891"/>
                  </a:lnTo>
                  <a:lnTo>
                    <a:pt x="3138" y="898"/>
                  </a:lnTo>
                  <a:lnTo>
                    <a:pt x="3142" y="898"/>
                  </a:lnTo>
                  <a:lnTo>
                    <a:pt x="3157" y="891"/>
                  </a:lnTo>
                  <a:lnTo>
                    <a:pt x="3183" y="879"/>
                  </a:lnTo>
                  <a:lnTo>
                    <a:pt x="3220" y="876"/>
                  </a:lnTo>
                  <a:lnTo>
                    <a:pt x="3264" y="879"/>
                  </a:lnTo>
                  <a:lnTo>
                    <a:pt x="3283" y="883"/>
                  </a:lnTo>
                  <a:lnTo>
                    <a:pt x="3294" y="891"/>
                  </a:lnTo>
                  <a:lnTo>
                    <a:pt x="3297" y="894"/>
                  </a:lnTo>
                  <a:lnTo>
                    <a:pt x="3297" y="898"/>
                  </a:lnTo>
                  <a:lnTo>
                    <a:pt x="3305" y="898"/>
                  </a:lnTo>
                  <a:lnTo>
                    <a:pt x="3305" y="891"/>
                  </a:lnTo>
                  <a:lnTo>
                    <a:pt x="3297" y="865"/>
                  </a:lnTo>
                  <a:lnTo>
                    <a:pt x="3279" y="842"/>
                  </a:lnTo>
                  <a:lnTo>
                    <a:pt x="3249" y="820"/>
                  </a:lnTo>
                  <a:lnTo>
                    <a:pt x="3209" y="79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1" name="図形 20"/>
            <p:cNvSpPr>
              <a:spLocks/>
            </p:cNvSpPr>
            <p:nvPr/>
          </p:nvSpPr>
          <p:spPr bwMode="auto">
            <a:xfrm>
              <a:off x="27598" y="4827823"/>
              <a:ext cx="165588" cy="79098"/>
            </a:xfrm>
            <a:custGeom>
              <a:avLst/>
              <a:gdLst/>
              <a:ahLst/>
              <a:cxnLst>
                <a:cxn ang="0">
                  <a:pos x="52" y="56"/>
                </a:cxn>
                <a:cxn ang="0">
                  <a:pos x="23" y="48"/>
                </a:cxn>
                <a:cxn ang="0">
                  <a:pos x="34" y="44"/>
                </a:cxn>
                <a:cxn ang="0">
                  <a:pos x="41" y="30"/>
                </a:cxn>
                <a:cxn ang="0">
                  <a:pos x="41" y="19"/>
                </a:cxn>
                <a:cxn ang="0">
                  <a:pos x="26" y="7"/>
                </a:cxn>
                <a:cxn ang="0">
                  <a:pos x="0" y="0"/>
                </a:cxn>
                <a:cxn ang="0">
                  <a:pos x="49" y="0"/>
                </a:cxn>
                <a:cxn ang="0">
                  <a:pos x="71" y="7"/>
                </a:cxn>
                <a:cxn ang="0">
                  <a:pos x="93" y="15"/>
                </a:cxn>
                <a:cxn ang="0">
                  <a:pos x="108" y="26"/>
                </a:cxn>
                <a:cxn ang="0">
                  <a:pos x="104" y="41"/>
                </a:cxn>
                <a:cxn ang="0">
                  <a:pos x="97" y="44"/>
                </a:cxn>
                <a:cxn ang="0">
                  <a:pos x="82" y="48"/>
                </a:cxn>
                <a:cxn ang="0">
                  <a:pos x="52" y="56"/>
                </a:cxn>
              </a:cxnLst>
              <a:rect l="0" t="0" r="0" b="0"/>
              <a:pathLst>
                <a:path w="108" h="56">
                  <a:moveTo>
                    <a:pt x="52" y="56"/>
                  </a:moveTo>
                  <a:lnTo>
                    <a:pt x="23" y="48"/>
                  </a:lnTo>
                  <a:lnTo>
                    <a:pt x="34" y="44"/>
                  </a:lnTo>
                  <a:lnTo>
                    <a:pt x="41" y="30"/>
                  </a:lnTo>
                  <a:lnTo>
                    <a:pt x="41" y="19"/>
                  </a:lnTo>
                  <a:lnTo>
                    <a:pt x="26" y="7"/>
                  </a:lnTo>
                  <a:lnTo>
                    <a:pt x="0" y="0"/>
                  </a:lnTo>
                  <a:lnTo>
                    <a:pt x="49" y="0"/>
                  </a:lnTo>
                  <a:lnTo>
                    <a:pt x="71" y="7"/>
                  </a:lnTo>
                  <a:lnTo>
                    <a:pt x="93" y="15"/>
                  </a:lnTo>
                  <a:lnTo>
                    <a:pt x="108" y="26"/>
                  </a:lnTo>
                  <a:lnTo>
                    <a:pt x="104" y="41"/>
                  </a:lnTo>
                  <a:lnTo>
                    <a:pt x="97" y="44"/>
                  </a:lnTo>
                  <a:lnTo>
                    <a:pt x="82" y="48"/>
                  </a:lnTo>
                  <a:lnTo>
                    <a:pt x="52" y="5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2" name="図形 21"/>
            <p:cNvSpPr>
              <a:spLocks/>
            </p:cNvSpPr>
            <p:nvPr/>
          </p:nvSpPr>
          <p:spPr bwMode="auto">
            <a:xfrm>
              <a:off x="130324" y="4827823"/>
              <a:ext cx="187053" cy="83336"/>
            </a:xfrm>
            <a:custGeom>
              <a:avLst/>
              <a:gdLst/>
              <a:ahLst/>
              <a:cxnLst>
                <a:cxn ang="0">
                  <a:pos x="115" y="26"/>
                </a:cxn>
                <a:cxn ang="0">
                  <a:pos x="122" y="33"/>
                </a:cxn>
                <a:cxn ang="0">
                  <a:pos x="115" y="41"/>
                </a:cxn>
                <a:cxn ang="0">
                  <a:pos x="107" y="44"/>
                </a:cxn>
                <a:cxn ang="0">
                  <a:pos x="74" y="56"/>
                </a:cxn>
                <a:cxn ang="0">
                  <a:pos x="15" y="59"/>
                </a:cxn>
                <a:cxn ang="0">
                  <a:pos x="4" y="56"/>
                </a:cxn>
                <a:cxn ang="0">
                  <a:pos x="26" y="48"/>
                </a:cxn>
                <a:cxn ang="0">
                  <a:pos x="37" y="44"/>
                </a:cxn>
                <a:cxn ang="0">
                  <a:pos x="41" y="41"/>
                </a:cxn>
                <a:cxn ang="0">
                  <a:pos x="44" y="33"/>
                </a:cxn>
                <a:cxn ang="0">
                  <a:pos x="41" y="26"/>
                </a:cxn>
                <a:cxn ang="0">
                  <a:pos x="37" y="19"/>
                </a:cxn>
                <a:cxn ang="0">
                  <a:pos x="26" y="7"/>
                </a:cxn>
                <a:cxn ang="0">
                  <a:pos x="0" y="0"/>
                </a:cxn>
                <a:cxn ang="0">
                  <a:pos x="44" y="0"/>
                </a:cxn>
                <a:cxn ang="0">
                  <a:pos x="44" y="4"/>
                </a:cxn>
                <a:cxn ang="0">
                  <a:pos x="96" y="15"/>
                </a:cxn>
                <a:cxn ang="0">
                  <a:pos x="115" y="26"/>
                </a:cxn>
              </a:cxnLst>
              <a:rect l="0" t="0" r="0" b="0"/>
              <a:pathLst>
                <a:path w="122" h="59">
                  <a:moveTo>
                    <a:pt x="115" y="26"/>
                  </a:moveTo>
                  <a:lnTo>
                    <a:pt x="122" y="33"/>
                  </a:lnTo>
                  <a:lnTo>
                    <a:pt x="115" y="41"/>
                  </a:lnTo>
                  <a:lnTo>
                    <a:pt x="107" y="44"/>
                  </a:lnTo>
                  <a:lnTo>
                    <a:pt x="74" y="56"/>
                  </a:lnTo>
                  <a:lnTo>
                    <a:pt x="15" y="59"/>
                  </a:lnTo>
                  <a:lnTo>
                    <a:pt x="4" y="56"/>
                  </a:lnTo>
                  <a:lnTo>
                    <a:pt x="26" y="48"/>
                  </a:lnTo>
                  <a:lnTo>
                    <a:pt x="37" y="44"/>
                  </a:lnTo>
                  <a:lnTo>
                    <a:pt x="41" y="41"/>
                  </a:lnTo>
                  <a:lnTo>
                    <a:pt x="44" y="33"/>
                  </a:lnTo>
                  <a:lnTo>
                    <a:pt x="41" y="26"/>
                  </a:lnTo>
                  <a:lnTo>
                    <a:pt x="37" y="19"/>
                  </a:lnTo>
                  <a:lnTo>
                    <a:pt x="26" y="7"/>
                  </a:lnTo>
                  <a:lnTo>
                    <a:pt x="0" y="0"/>
                  </a:lnTo>
                  <a:lnTo>
                    <a:pt x="44" y="0"/>
                  </a:lnTo>
                  <a:lnTo>
                    <a:pt x="44" y="4"/>
                  </a:lnTo>
                  <a:lnTo>
                    <a:pt x="96" y="15"/>
                  </a:lnTo>
                  <a:lnTo>
                    <a:pt x="115" y="2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3" name="図形 22"/>
            <p:cNvSpPr>
              <a:spLocks/>
            </p:cNvSpPr>
            <p:nvPr/>
          </p:nvSpPr>
          <p:spPr bwMode="auto">
            <a:xfrm>
              <a:off x="1847533" y="5308063"/>
              <a:ext cx="390972" cy="120060"/>
            </a:xfrm>
            <a:custGeom>
              <a:avLst/>
              <a:gdLst/>
              <a:ahLst/>
              <a:cxnLst>
                <a:cxn ang="0">
                  <a:pos x="100" y="4"/>
                </a:cxn>
                <a:cxn ang="0">
                  <a:pos x="81" y="15"/>
                </a:cxn>
                <a:cxn ang="0">
                  <a:pos x="74" y="26"/>
                </a:cxn>
                <a:cxn ang="0">
                  <a:pos x="70" y="37"/>
                </a:cxn>
                <a:cxn ang="0">
                  <a:pos x="74" y="41"/>
                </a:cxn>
                <a:cxn ang="0">
                  <a:pos x="81" y="52"/>
                </a:cxn>
                <a:cxn ang="0">
                  <a:pos x="115" y="59"/>
                </a:cxn>
                <a:cxn ang="0">
                  <a:pos x="155" y="70"/>
                </a:cxn>
                <a:cxn ang="0">
                  <a:pos x="200" y="81"/>
                </a:cxn>
                <a:cxn ang="0">
                  <a:pos x="255" y="85"/>
                </a:cxn>
                <a:cxn ang="0">
                  <a:pos x="181" y="85"/>
                </a:cxn>
                <a:cxn ang="0">
                  <a:pos x="100" y="81"/>
                </a:cxn>
                <a:cxn ang="0">
                  <a:pos x="67" y="74"/>
                </a:cxn>
                <a:cxn ang="0">
                  <a:pos x="37" y="67"/>
                </a:cxn>
                <a:cxn ang="0">
                  <a:pos x="11" y="52"/>
                </a:cxn>
                <a:cxn ang="0">
                  <a:pos x="0" y="37"/>
                </a:cxn>
                <a:cxn ang="0">
                  <a:pos x="0" y="30"/>
                </a:cxn>
                <a:cxn ang="0">
                  <a:pos x="0" y="19"/>
                </a:cxn>
                <a:cxn ang="0">
                  <a:pos x="11" y="11"/>
                </a:cxn>
                <a:cxn ang="0">
                  <a:pos x="30" y="4"/>
                </a:cxn>
                <a:cxn ang="0">
                  <a:pos x="30" y="0"/>
                </a:cxn>
                <a:cxn ang="0">
                  <a:pos x="100" y="4"/>
                </a:cxn>
              </a:cxnLst>
              <a:rect l="0" t="0" r="0" b="0"/>
              <a:pathLst>
                <a:path w="255" h="85">
                  <a:moveTo>
                    <a:pt x="100" y="4"/>
                  </a:moveTo>
                  <a:lnTo>
                    <a:pt x="81" y="15"/>
                  </a:lnTo>
                  <a:lnTo>
                    <a:pt x="74" y="26"/>
                  </a:lnTo>
                  <a:lnTo>
                    <a:pt x="70" y="37"/>
                  </a:lnTo>
                  <a:lnTo>
                    <a:pt x="74" y="41"/>
                  </a:lnTo>
                  <a:lnTo>
                    <a:pt x="81" y="52"/>
                  </a:lnTo>
                  <a:lnTo>
                    <a:pt x="115" y="59"/>
                  </a:lnTo>
                  <a:lnTo>
                    <a:pt x="155" y="70"/>
                  </a:lnTo>
                  <a:lnTo>
                    <a:pt x="200" y="81"/>
                  </a:lnTo>
                  <a:lnTo>
                    <a:pt x="255" y="85"/>
                  </a:lnTo>
                  <a:lnTo>
                    <a:pt x="181" y="85"/>
                  </a:lnTo>
                  <a:lnTo>
                    <a:pt x="100" y="81"/>
                  </a:lnTo>
                  <a:lnTo>
                    <a:pt x="67" y="74"/>
                  </a:lnTo>
                  <a:lnTo>
                    <a:pt x="37" y="67"/>
                  </a:lnTo>
                  <a:lnTo>
                    <a:pt x="11" y="52"/>
                  </a:lnTo>
                  <a:lnTo>
                    <a:pt x="0" y="37"/>
                  </a:lnTo>
                  <a:lnTo>
                    <a:pt x="0" y="30"/>
                  </a:lnTo>
                  <a:lnTo>
                    <a:pt x="0" y="19"/>
                  </a:lnTo>
                  <a:lnTo>
                    <a:pt x="11" y="11"/>
                  </a:lnTo>
                  <a:lnTo>
                    <a:pt x="30" y="4"/>
                  </a:lnTo>
                  <a:lnTo>
                    <a:pt x="30" y="0"/>
                  </a:lnTo>
                  <a:lnTo>
                    <a:pt x="100" y="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4" name="図形 23"/>
            <p:cNvSpPr>
              <a:spLocks/>
            </p:cNvSpPr>
            <p:nvPr/>
          </p:nvSpPr>
          <p:spPr bwMode="auto">
            <a:xfrm>
              <a:off x="1649747" y="5292526"/>
              <a:ext cx="288246" cy="151134"/>
            </a:xfrm>
            <a:custGeom>
              <a:avLst/>
              <a:gdLst/>
              <a:ahLst/>
              <a:cxnLst>
                <a:cxn ang="0">
                  <a:pos x="88" y="7"/>
                </a:cxn>
                <a:cxn ang="0">
                  <a:pos x="63" y="15"/>
                </a:cxn>
                <a:cxn ang="0">
                  <a:pos x="55" y="26"/>
                </a:cxn>
                <a:cxn ang="0">
                  <a:pos x="44" y="37"/>
                </a:cxn>
                <a:cxn ang="0">
                  <a:pos x="48" y="56"/>
                </a:cxn>
                <a:cxn ang="0">
                  <a:pos x="63" y="70"/>
                </a:cxn>
                <a:cxn ang="0">
                  <a:pos x="88" y="85"/>
                </a:cxn>
                <a:cxn ang="0">
                  <a:pos x="129" y="96"/>
                </a:cxn>
                <a:cxn ang="0">
                  <a:pos x="188" y="107"/>
                </a:cxn>
                <a:cxn ang="0">
                  <a:pos x="96" y="107"/>
                </a:cxn>
                <a:cxn ang="0">
                  <a:pos x="59" y="96"/>
                </a:cxn>
                <a:cxn ang="0">
                  <a:pos x="40" y="92"/>
                </a:cxn>
                <a:cxn ang="0">
                  <a:pos x="29" y="81"/>
                </a:cxn>
                <a:cxn ang="0">
                  <a:pos x="26" y="78"/>
                </a:cxn>
                <a:cxn ang="0">
                  <a:pos x="3" y="56"/>
                </a:cxn>
                <a:cxn ang="0">
                  <a:pos x="0" y="41"/>
                </a:cxn>
                <a:cxn ang="0">
                  <a:pos x="3" y="26"/>
                </a:cxn>
                <a:cxn ang="0">
                  <a:pos x="18" y="15"/>
                </a:cxn>
                <a:cxn ang="0">
                  <a:pos x="44" y="0"/>
                </a:cxn>
                <a:cxn ang="0">
                  <a:pos x="88" y="7"/>
                </a:cxn>
              </a:cxnLst>
              <a:rect l="0" t="0" r="0" b="0"/>
              <a:pathLst>
                <a:path w="188" h="107">
                  <a:moveTo>
                    <a:pt x="88" y="7"/>
                  </a:moveTo>
                  <a:lnTo>
                    <a:pt x="63" y="15"/>
                  </a:lnTo>
                  <a:lnTo>
                    <a:pt x="55" y="26"/>
                  </a:lnTo>
                  <a:lnTo>
                    <a:pt x="44" y="37"/>
                  </a:lnTo>
                  <a:lnTo>
                    <a:pt x="48" y="56"/>
                  </a:lnTo>
                  <a:lnTo>
                    <a:pt x="63" y="70"/>
                  </a:lnTo>
                  <a:lnTo>
                    <a:pt x="88" y="85"/>
                  </a:lnTo>
                  <a:lnTo>
                    <a:pt x="129" y="96"/>
                  </a:lnTo>
                  <a:lnTo>
                    <a:pt x="188" y="107"/>
                  </a:lnTo>
                  <a:lnTo>
                    <a:pt x="96" y="107"/>
                  </a:lnTo>
                  <a:lnTo>
                    <a:pt x="59" y="96"/>
                  </a:lnTo>
                  <a:lnTo>
                    <a:pt x="40" y="92"/>
                  </a:lnTo>
                  <a:lnTo>
                    <a:pt x="29" y="81"/>
                  </a:lnTo>
                  <a:lnTo>
                    <a:pt x="26" y="78"/>
                  </a:lnTo>
                  <a:lnTo>
                    <a:pt x="3" y="56"/>
                  </a:lnTo>
                  <a:lnTo>
                    <a:pt x="0" y="41"/>
                  </a:lnTo>
                  <a:lnTo>
                    <a:pt x="3" y="26"/>
                  </a:lnTo>
                  <a:lnTo>
                    <a:pt x="18" y="15"/>
                  </a:lnTo>
                  <a:lnTo>
                    <a:pt x="44" y="0"/>
                  </a:lnTo>
                  <a:lnTo>
                    <a:pt x="88" y="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5" name="図形 24"/>
            <p:cNvSpPr>
              <a:spLocks/>
            </p:cNvSpPr>
            <p:nvPr/>
          </p:nvSpPr>
          <p:spPr bwMode="auto">
            <a:xfrm>
              <a:off x="1162183" y="5188003"/>
              <a:ext cx="617889" cy="255657"/>
            </a:xfrm>
            <a:custGeom>
              <a:avLst/>
              <a:gdLst/>
              <a:ahLst/>
              <a:cxnLst>
                <a:cxn ang="0">
                  <a:pos x="44" y="81"/>
                </a:cxn>
                <a:cxn ang="0">
                  <a:pos x="52" y="89"/>
                </a:cxn>
                <a:cxn ang="0">
                  <a:pos x="55" y="104"/>
                </a:cxn>
                <a:cxn ang="0">
                  <a:pos x="70" y="122"/>
                </a:cxn>
                <a:cxn ang="0">
                  <a:pos x="100" y="137"/>
                </a:cxn>
                <a:cxn ang="0">
                  <a:pos x="129" y="144"/>
                </a:cxn>
                <a:cxn ang="0">
                  <a:pos x="192" y="159"/>
                </a:cxn>
                <a:cxn ang="0">
                  <a:pos x="222" y="166"/>
                </a:cxn>
                <a:cxn ang="0">
                  <a:pos x="225" y="166"/>
                </a:cxn>
                <a:cxn ang="0">
                  <a:pos x="288" y="170"/>
                </a:cxn>
                <a:cxn ang="0">
                  <a:pos x="381" y="174"/>
                </a:cxn>
                <a:cxn ang="0">
                  <a:pos x="403" y="181"/>
                </a:cxn>
                <a:cxn ang="0">
                  <a:pos x="392" y="181"/>
                </a:cxn>
                <a:cxn ang="0">
                  <a:pos x="303" y="174"/>
                </a:cxn>
                <a:cxn ang="0">
                  <a:pos x="218" y="170"/>
                </a:cxn>
                <a:cxn ang="0">
                  <a:pos x="125" y="155"/>
                </a:cxn>
                <a:cxn ang="0">
                  <a:pos x="70" y="141"/>
                </a:cxn>
                <a:cxn ang="0">
                  <a:pos x="29" y="122"/>
                </a:cxn>
                <a:cxn ang="0">
                  <a:pos x="11" y="111"/>
                </a:cxn>
                <a:cxn ang="0">
                  <a:pos x="0" y="96"/>
                </a:cxn>
                <a:cxn ang="0">
                  <a:pos x="0" y="74"/>
                </a:cxn>
                <a:cxn ang="0">
                  <a:pos x="15" y="56"/>
                </a:cxn>
                <a:cxn ang="0">
                  <a:pos x="22" y="44"/>
                </a:cxn>
                <a:cxn ang="0">
                  <a:pos x="44" y="30"/>
                </a:cxn>
                <a:cxn ang="0">
                  <a:pos x="66" y="19"/>
                </a:cxn>
                <a:cxn ang="0">
                  <a:pos x="92" y="11"/>
                </a:cxn>
                <a:cxn ang="0">
                  <a:pos x="129" y="4"/>
                </a:cxn>
                <a:cxn ang="0">
                  <a:pos x="177" y="0"/>
                </a:cxn>
                <a:cxn ang="0">
                  <a:pos x="177" y="11"/>
                </a:cxn>
                <a:cxn ang="0">
                  <a:pos x="140" y="11"/>
                </a:cxn>
                <a:cxn ang="0">
                  <a:pos x="107" y="19"/>
                </a:cxn>
                <a:cxn ang="0">
                  <a:pos x="81" y="30"/>
                </a:cxn>
                <a:cxn ang="0">
                  <a:pos x="66" y="44"/>
                </a:cxn>
                <a:cxn ang="0">
                  <a:pos x="55" y="56"/>
                </a:cxn>
                <a:cxn ang="0">
                  <a:pos x="52" y="70"/>
                </a:cxn>
                <a:cxn ang="0">
                  <a:pos x="44" y="81"/>
                </a:cxn>
              </a:cxnLst>
              <a:rect l="0" t="0" r="0" b="0"/>
              <a:pathLst>
                <a:path w="403" h="181">
                  <a:moveTo>
                    <a:pt x="44" y="81"/>
                  </a:moveTo>
                  <a:lnTo>
                    <a:pt x="52" y="89"/>
                  </a:lnTo>
                  <a:lnTo>
                    <a:pt x="55" y="104"/>
                  </a:lnTo>
                  <a:lnTo>
                    <a:pt x="70" y="122"/>
                  </a:lnTo>
                  <a:lnTo>
                    <a:pt x="100" y="137"/>
                  </a:lnTo>
                  <a:lnTo>
                    <a:pt x="129" y="144"/>
                  </a:lnTo>
                  <a:lnTo>
                    <a:pt x="192" y="159"/>
                  </a:lnTo>
                  <a:lnTo>
                    <a:pt x="222" y="166"/>
                  </a:lnTo>
                  <a:lnTo>
                    <a:pt x="225" y="166"/>
                  </a:lnTo>
                  <a:lnTo>
                    <a:pt x="288" y="170"/>
                  </a:lnTo>
                  <a:lnTo>
                    <a:pt x="381" y="174"/>
                  </a:lnTo>
                  <a:lnTo>
                    <a:pt x="403" y="181"/>
                  </a:lnTo>
                  <a:lnTo>
                    <a:pt x="392" y="181"/>
                  </a:lnTo>
                  <a:lnTo>
                    <a:pt x="303" y="174"/>
                  </a:lnTo>
                  <a:lnTo>
                    <a:pt x="218" y="170"/>
                  </a:lnTo>
                  <a:lnTo>
                    <a:pt x="125" y="155"/>
                  </a:lnTo>
                  <a:lnTo>
                    <a:pt x="70" y="141"/>
                  </a:lnTo>
                  <a:lnTo>
                    <a:pt x="29" y="122"/>
                  </a:lnTo>
                  <a:lnTo>
                    <a:pt x="11" y="111"/>
                  </a:lnTo>
                  <a:lnTo>
                    <a:pt x="0" y="96"/>
                  </a:lnTo>
                  <a:lnTo>
                    <a:pt x="0" y="74"/>
                  </a:lnTo>
                  <a:lnTo>
                    <a:pt x="15" y="56"/>
                  </a:lnTo>
                  <a:lnTo>
                    <a:pt x="22" y="44"/>
                  </a:lnTo>
                  <a:lnTo>
                    <a:pt x="44" y="30"/>
                  </a:lnTo>
                  <a:lnTo>
                    <a:pt x="66" y="19"/>
                  </a:lnTo>
                  <a:lnTo>
                    <a:pt x="92" y="11"/>
                  </a:lnTo>
                  <a:lnTo>
                    <a:pt x="129" y="4"/>
                  </a:lnTo>
                  <a:lnTo>
                    <a:pt x="177" y="0"/>
                  </a:lnTo>
                  <a:lnTo>
                    <a:pt x="177" y="11"/>
                  </a:lnTo>
                  <a:lnTo>
                    <a:pt x="140" y="11"/>
                  </a:lnTo>
                  <a:lnTo>
                    <a:pt x="107" y="19"/>
                  </a:lnTo>
                  <a:lnTo>
                    <a:pt x="81" y="30"/>
                  </a:lnTo>
                  <a:lnTo>
                    <a:pt x="66" y="44"/>
                  </a:lnTo>
                  <a:lnTo>
                    <a:pt x="55" y="56"/>
                  </a:lnTo>
                  <a:lnTo>
                    <a:pt x="52" y="70"/>
                  </a:lnTo>
                  <a:lnTo>
                    <a:pt x="44" y="8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6" name="図形 25"/>
            <p:cNvSpPr>
              <a:spLocks/>
            </p:cNvSpPr>
            <p:nvPr/>
          </p:nvSpPr>
          <p:spPr bwMode="auto">
            <a:xfrm>
              <a:off x="1416698" y="5250152"/>
              <a:ext cx="294379" cy="152547"/>
            </a:xfrm>
            <a:custGeom>
              <a:avLst/>
              <a:gdLst/>
              <a:ahLst/>
              <a:cxnLst>
                <a:cxn ang="0">
                  <a:pos x="192" y="30"/>
                </a:cxn>
                <a:cxn ang="0">
                  <a:pos x="159" y="45"/>
                </a:cxn>
                <a:cxn ang="0">
                  <a:pos x="152" y="56"/>
                </a:cxn>
                <a:cxn ang="0">
                  <a:pos x="144" y="71"/>
                </a:cxn>
                <a:cxn ang="0">
                  <a:pos x="152" y="86"/>
                </a:cxn>
                <a:cxn ang="0">
                  <a:pos x="166" y="108"/>
                </a:cxn>
                <a:cxn ang="0">
                  <a:pos x="67" y="82"/>
                </a:cxn>
                <a:cxn ang="0">
                  <a:pos x="41" y="78"/>
                </a:cxn>
                <a:cxn ang="0">
                  <a:pos x="11" y="60"/>
                </a:cxn>
                <a:cxn ang="0">
                  <a:pos x="0" y="52"/>
                </a:cxn>
                <a:cxn ang="0">
                  <a:pos x="0" y="41"/>
                </a:cxn>
                <a:cxn ang="0">
                  <a:pos x="4" y="37"/>
                </a:cxn>
                <a:cxn ang="0">
                  <a:pos x="11" y="26"/>
                </a:cxn>
                <a:cxn ang="0">
                  <a:pos x="30" y="15"/>
                </a:cxn>
                <a:cxn ang="0">
                  <a:pos x="59" y="8"/>
                </a:cxn>
                <a:cxn ang="0">
                  <a:pos x="59" y="0"/>
                </a:cxn>
                <a:cxn ang="0">
                  <a:pos x="122" y="23"/>
                </a:cxn>
                <a:cxn ang="0">
                  <a:pos x="192" y="30"/>
                </a:cxn>
              </a:cxnLst>
              <a:rect l="0" t="0" r="0" b="0"/>
              <a:pathLst>
                <a:path w="192" h="108">
                  <a:moveTo>
                    <a:pt x="192" y="30"/>
                  </a:moveTo>
                  <a:lnTo>
                    <a:pt x="159" y="45"/>
                  </a:lnTo>
                  <a:lnTo>
                    <a:pt x="152" y="56"/>
                  </a:lnTo>
                  <a:lnTo>
                    <a:pt x="144" y="71"/>
                  </a:lnTo>
                  <a:lnTo>
                    <a:pt x="152" y="86"/>
                  </a:lnTo>
                  <a:lnTo>
                    <a:pt x="166" y="108"/>
                  </a:lnTo>
                  <a:lnTo>
                    <a:pt x="67" y="82"/>
                  </a:lnTo>
                  <a:lnTo>
                    <a:pt x="41" y="78"/>
                  </a:lnTo>
                  <a:lnTo>
                    <a:pt x="11" y="60"/>
                  </a:lnTo>
                  <a:lnTo>
                    <a:pt x="0" y="52"/>
                  </a:lnTo>
                  <a:lnTo>
                    <a:pt x="0" y="41"/>
                  </a:lnTo>
                  <a:lnTo>
                    <a:pt x="4" y="37"/>
                  </a:lnTo>
                  <a:lnTo>
                    <a:pt x="11" y="26"/>
                  </a:lnTo>
                  <a:lnTo>
                    <a:pt x="30" y="15"/>
                  </a:lnTo>
                  <a:lnTo>
                    <a:pt x="59" y="8"/>
                  </a:lnTo>
                  <a:lnTo>
                    <a:pt x="59" y="0"/>
                  </a:lnTo>
                  <a:lnTo>
                    <a:pt x="122" y="23"/>
                  </a:lnTo>
                  <a:lnTo>
                    <a:pt x="192" y="3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7" name="図形 26"/>
            <p:cNvSpPr>
              <a:spLocks/>
            </p:cNvSpPr>
            <p:nvPr/>
          </p:nvSpPr>
          <p:spPr bwMode="auto">
            <a:xfrm>
              <a:off x="1332370" y="5245914"/>
              <a:ext cx="384839" cy="176559"/>
            </a:xfrm>
            <a:custGeom>
              <a:avLst/>
              <a:gdLst/>
              <a:ahLst/>
              <a:cxnLst>
                <a:cxn ang="0">
                  <a:pos x="99" y="0"/>
                </a:cxn>
                <a:cxn ang="0">
                  <a:pos x="114" y="3"/>
                </a:cxn>
                <a:cxn ang="0">
                  <a:pos x="81" y="18"/>
                </a:cxn>
                <a:cxn ang="0">
                  <a:pos x="59" y="29"/>
                </a:cxn>
                <a:cxn ang="0">
                  <a:pos x="51" y="44"/>
                </a:cxn>
                <a:cxn ang="0">
                  <a:pos x="55" y="55"/>
                </a:cxn>
                <a:cxn ang="0">
                  <a:pos x="59" y="63"/>
                </a:cxn>
                <a:cxn ang="0">
                  <a:pos x="96" y="85"/>
                </a:cxn>
                <a:cxn ang="0">
                  <a:pos x="122" y="89"/>
                </a:cxn>
                <a:cxn ang="0">
                  <a:pos x="225" y="114"/>
                </a:cxn>
                <a:cxn ang="0">
                  <a:pos x="233" y="118"/>
                </a:cxn>
                <a:cxn ang="0">
                  <a:pos x="251" y="125"/>
                </a:cxn>
                <a:cxn ang="0">
                  <a:pos x="196" y="118"/>
                </a:cxn>
                <a:cxn ang="0">
                  <a:pos x="125" y="111"/>
                </a:cxn>
                <a:cxn ang="0">
                  <a:pos x="55" y="96"/>
                </a:cxn>
                <a:cxn ang="0">
                  <a:pos x="26" y="81"/>
                </a:cxn>
                <a:cxn ang="0">
                  <a:pos x="11" y="70"/>
                </a:cxn>
                <a:cxn ang="0">
                  <a:pos x="0" y="48"/>
                </a:cxn>
                <a:cxn ang="0">
                  <a:pos x="3" y="44"/>
                </a:cxn>
                <a:cxn ang="0">
                  <a:pos x="18" y="26"/>
                </a:cxn>
                <a:cxn ang="0">
                  <a:pos x="29" y="15"/>
                </a:cxn>
                <a:cxn ang="0">
                  <a:pos x="51" y="11"/>
                </a:cxn>
                <a:cxn ang="0">
                  <a:pos x="70" y="3"/>
                </a:cxn>
                <a:cxn ang="0">
                  <a:pos x="99" y="0"/>
                </a:cxn>
              </a:cxnLst>
              <a:rect l="0" t="0" r="0" b="0"/>
              <a:pathLst>
                <a:path w="251" h="125">
                  <a:moveTo>
                    <a:pt x="99" y="0"/>
                  </a:moveTo>
                  <a:lnTo>
                    <a:pt x="114" y="3"/>
                  </a:lnTo>
                  <a:lnTo>
                    <a:pt x="81" y="18"/>
                  </a:lnTo>
                  <a:lnTo>
                    <a:pt x="59" y="29"/>
                  </a:lnTo>
                  <a:lnTo>
                    <a:pt x="51" y="44"/>
                  </a:lnTo>
                  <a:lnTo>
                    <a:pt x="55" y="55"/>
                  </a:lnTo>
                  <a:lnTo>
                    <a:pt x="59" y="63"/>
                  </a:lnTo>
                  <a:lnTo>
                    <a:pt x="96" y="85"/>
                  </a:lnTo>
                  <a:lnTo>
                    <a:pt x="122" y="89"/>
                  </a:lnTo>
                  <a:lnTo>
                    <a:pt x="225" y="114"/>
                  </a:lnTo>
                  <a:lnTo>
                    <a:pt x="233" y="118"/>
                  </a:lnTo>
                  <a:lnTo>
                    <a:pt x="251" y="125"/>
                  </a:lnTo>
                  <a:lnTo>
                    <a:pt x="196" y="118"/>
                  </a:lnTo>
                  <a:lnTo>
                    <a:pt x="125" y="111"/>
                  </a:lnTo>
                  <a:lnTo>
                    <a:pt x="55" y="96"/>
                  </a:lnTo>
                  <a:lnTo>
                    <a:pt x="26" y="81"/>
                  </a:lnTo>
                  <a:lnTo>
                    <a:pt x="11" y="70"/>
                  </a:lnTo>
                  <a:lnTo>
                    <a:pt x="0" y="48"/>
                  </a:lnTo>
                  <a:lnTo>
                    <a:pt x="3" y="44"/>
                  </a:lnTo>
                  <a:lnTo>
                    <a:pt x="18" y="26"/>
                  </a:lnTo>
                  <a:lnTo>
                    <a:pt x="29" y="15"/>
                  </a:lnTo>
                  <a:lnTo>
                    <a:pt x="51" y="11"/>
                  </a:lnTo>
                  <a:lnTo>
                    <a:pt x="70" y="3"/>
                  </a:lnTo>
                  <a:lnTo>
                    <a:pt x="99"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8" name="図形 27"/>
            <p:cNvSpPr>
              <a:spLocks/>
            </p:cNvSpPr>
            <p:nvPr/>
          </p:nvSpPr>
          <p:spPr bwMode="auto">
            <a:xfrm>
              <a:off x="1280241" y="5224727"/>
              <a:ext cx="459967" cy="209046"/>
            </a:xfrm>
            <a:custGeom>
              <a:avLst/>
              <a:gdLst/>
              <a:ahLst/>
              <a:cxnLst>
                <a:cxn ang="0">
                  <a:pos x="115" y="0"/>
                </a:cxn>
                <a:cxn ang="0">
                  <a:pos x="130" y="7"/>
                </a:cxn>
                <a:cxn ang="0">
                  <a:pos x="100" y="15"/>
                </a:cxn>
                <a:cxn ang="0">
                  <a:pos x="78" y="18"/>
                </a:cxn>
                <a:cxn ang="0">
                  <a:pos x="60" y="30"/>
                </a:cxn>
                <a:cxn ang="0">
                  <a:pos x="48" y="41"/>
                </a:cxn>
                <a:cxn ang="0">
                  <a:pos x="34" y="59"/>
                </a:cxn>
                <a:cxn ang="0">
                  <a:pos x="34" y="63"/>
                </a:cxn>
                <a:cxn ang="0">
                  <a:pos x="34" y="74"/>
                </a:cxn>
                <a:cxn ang="0">
                  <a:pos x="37" y="85"/>
                </a:cxn>
                <a:cxn ang="0">
                  <a:pos x="60" y="100"/>
                </a:cxn>
                <a:cxn ang="0">
                  <a:pos x="93" y="115"/>
                </a:cxn>
                <a:cxn ang="0">
                  <a:pos x="178" y="133"/>
                </a:cxn>
                <a:cxn ang="0">
                  <a:pos x="255" y="144"/>
                </a:cxn>
                <a:cxn ang="0">
                  <a:pos x="289" y="144"/>
                </a:cxn>
                <a:cxn ang="0">
                  <a:pos x="300" y="148"/>
                </a:cxn>
                <a:cxn ang="0">
                  <a:pos x="204" y="140"/>
                </a:cxn>
                <a:cxn ang="0">
                  <a:pos x="148" y="133"/>
                </a:cxn>
                <a:cxn ang="0">
                  <a:pos x="100" y="126"/>
                </a:cxn>
                <a:cxn ang="0">
                  <a:pos x="63" y="115"/>
                </a:cxn>
                <a:cxn ang="0">
                  <a:pos x="19" y="89"/>
                </a:cxn>
                <a:cxn ang="0">
                  <a:pos x="4" y="74"/>
                </a:cxn>
                <a:cxn ang="0">
                  <a:pos x="0" y="63"/>
                </a:cxn>
                <a:cxn ang="0">
                  <a:pos x="4" y="44"/>
                </a:cxn>
                <a:cxn ang="0">
                  <a:pos x="15" y="30"/>
                </a:cxn>
                <a:cxn ang="0">
                  <a:pos x="37" y="15"/>
                </a:cxn>
                <a:cxn ang="0">
                  <a:pos x="71" y="4"/>
                </a:cxn>
                <a:cxn ang="0">
                  <a:pos x="115" y="0"/>
                </a:cxn>
              </a:cxnLst>
              <a:rect l="0" t="0" r="0" b="0"/>
              <a:pathLst>
                <a:path w="300" h="148">
                  <a:moveTo>
                    <a:pt x="115" y="0"/>
                  </a:moveTo>
                  <a:lnTo>
                    <a:pt x="130" y="7"/>
                  </a:lnTo>
                  <a:lnTo>
                    <a:pt x="100" y="15"/>
                  </a:lnTo>
                  <a:lnTo>
                    <a:pt x="78" y="18"/>
                  </a:lnTo>
                  <a:lnTo>
                    <a:pt x="60" y="30"/>
                  </a:lnTo>
                  <a:lnTo>
                    <a:pt x="48" y="41"/>
                  </a:lnTo>
                  <a:lnTo>
                    <a:pt x="34" y="59"/>
                  </a:lnTo>
                  <a:lnTo>
                    <a:pt x="34" y="63"/>
                  </a:lnTo>
                  <a:lnTo>
                    <a:pt x="34" y="74"/>
                  </a:lnTo>
                  <a:lnTo>
                    <a:pt x="37" y="85"/>
                  </a:lnTo>
                  <a:lnTo>
                    <a:pt x="60" y="100"/>
                  </a:lnTo>
                  <a:lnTo>
                    <a:pt x="93" y="115"/>
                  </a:lnTo>
                  <a:lnTo>
                    <a:pt x="178" y="133"/>
                  </a:lnTo>
                  <a:lnTo>
                    <a:pt x="255" y="144"/>
                  </a:lnTo>
                  <a:lnTo>
                    <a:pt x="289" y="144"/>
                  </a:lnTo>
                  <a:lnTo>
                    <a:pt x="300" y="148"/>
                  </a:lnTo>
                  <a:lnTo>
                    <a:pt x="204" y="140"/>
                  </a:lnTo>
                  <a:lnTo>
                    <a:pt x="148" y="133"/>
                  </a:lnTo>
                  <a:lnTo>
                    <a:pt x="100" y="126"/>
                  </a:lnTo>
                  <a:lnTo>
                    <a:pt x="63" y="115"/>
                  </a:lnTo>
                  <a:lnTo>
                    <a:pt x="19" y="89"/>
                  </a:lnTo>
                  <a:lnTo>
                    <a:pt x="4" y="74"/>
                  </a:lnTo>
                  <a:lnTo>
                    <a:pt x="0" y="63"/>
                  </a:lnTo>
                  <a:lnTo>
                    <a:pt x="4" y="44"/>
                  </a:lnTo>
                  <a:lnTo>
                    <a:pt x="15" y="30"/>
                  </a:lnTo>
                  <a:lnTo>
                    <a:pt x="37" y="15"/>
                  </a:lnTo>
                  <a:lnTo>
                    <a:pt x="71" y="4"/>
                  </a:lnTo>
                  <a:lnTo>
                    <a:pt x="115"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9" name="図形 28"/>
            <p:cNvSpPr>
              <a:spLocks/>
            </p:cNvSpPr>
            <p:nvPr/>
          </p:nvSpPr>
          <p:spPr bwMode="auto">
            <a:xfrm>
              <a:off x="1241910" y="5203540"/>
              <a:ext cx="225384" cy="209046"/>
            </a:xfrm>
            <a:custGeom>
              <a:avLst/>
              <a:gdLst/>
              <a:ahLst/>
              <a:cxnLst>
                <a:cxn ang="0">
                  <a:pos x="129" y="0"/>
                </a:cxn>
                <a:cxn ang="0">
                  <a:pos x="133" y="8"/>
                </a:cxn>
                <a:cxn ang="0">
                  <a:pos x="133" y="15"/>
                </a:cxn>
                <a:cxn ang="0">
                  <a:pos x="88" y="15"/>
                </a:cxn>
                <a:cxn ang="0">
                  <a:pos x="59" y="22"/>
                </a:cxn>
                <a:cxn ang="0">
                  <a:pos x="33" y="41"/>
                </a:cxn>
                <a:cxn ang="0">
                  <a:pos x="25" y="59"/>
                </a:cxn>
                <a:cxn ang="0">
                  <a:pos x="18" y="78"/>
                </a:cxn>
                <a:cxn ang="0">
                  <a:pos x="25" y="89"/>
                </a:cxn>
                <a:cxn ang="0">
                  <a:pos x="40" y="104"/>
                </a:cxn>
                <a:cxn ang="0">
                  <a:pos x="77" y="126"/>
                </a:cxn>
                <a:cxn ang="0">
                  <a:pos x="147" y="148"/>
                </a:cxn>
                <a:cxn ang="0">
                  <a:pos x="110" y="141"/>
                </a:cxn>
                <a:cxn ang="0">
                  <a:pos x="55" y="126"/>
                </a:cxn>
                <a:cxn ang="0">
                  <a:pos x="33" y="115"/>
                </a:cxn>
                <a:cxn ang="0">
                  <a:pos x="18" y="100"/>
                </a:cxn>
                <a:cxn ang="0">
                  <a:pos x="3" y="85"/>
                </a:cxn>
                <a:cxn ang="0">
                  <a:pos x="0" y="70"/>
                </a:cxn>
                <a:cxn ang="0">
                  <a:pos x="3" y="59"/>
                </a:cxn>
                <a:cxn ang="0">
                  <a:pos x="7" y="48"/>
                </a:cxn>
                <a:cxn ang="0">
                  <a:pos x="14" y="33"/>
                </a:cxn>
                <a:cxn ang="0">
                  <a:pos x="25" y="22"/>
                </a:cxn>
                <a:cxn ang="0">
                  <a:pos x="48" y="15"/>
                </a:cxn>
                <a:cxn ang="0">
                  <a:pos x="85" y="4"/>
                </a:cxn>
                <a:cxn ang="0">
                  <a:pos x="129" y="0"/>
                </a:cxn>
              </a:cxnLst>
              <a:rect l="0" t="0" r="0" b="0"/>
              <a:pathLst>
                <a:path w="147" h="148">
                  <a:moveTo>
                    <a:pt x="129" y="0"/>
                  </a:moveTo>
                  <a:lnTo>
                    <a:pt x="133" y="8"/>
                  </a:lnTo>
                  <a:lnTo>
                    <a:pt x="133" y="15"/>
                  </a:lnTo>
                  <a:lnTo>
                    <a:pt x="88" y="15"/>
                  </a:lnTo>
                  <a:lnTo>
                    <a:pt x="59" y="22"/>
                  </a:lnTo>
                  <a:lnTo>
                    <a:pt x="33" y="41"/>
                  </a:lnTo>
                  <a:lnTo>
                    <a:pt x="25" y="59"/>
                  </a:lnTo>
                  <a:lnTo>
                    <a:pt x="18" y="78"/>
                  </a:lnTo>
                  <a:lnTo>
                    <a:pt x="25" y="89"/>
                  </a:lnTo>
                  <a:lnTo>
                    <a:pt x="40" y="104"/>
                  </a:lnTo>
                  <a:lnTo>
                    <a:pt x="77" y="126"/>
                  </a:lnTo>
                  <a:lnTo>
                    <a:pt x="147" y="148"/>
                  </a:lnTo>
                  <a:lnTo>
                    <a:pt x="110" y="141"/>
                  </a:lnTo>
                  <a:lnTo>
                    <a:pt x="55" y="126"/>
                  </a:lnTo>
                  <a:lnTo>
                    <a:pt x="33" y="115"/>
                  </a:lnTo>
                  <a:lnTo>
                    <a:pt x="18" y="100"/>
                  </a:lnTo>
                  <a:lnTo>
                    <a:pt x="3" y="85"/>
                  </a:lnTo>
                  <a:lnTo>
                    <a:pt x="0" y="70"/>
                  </a:lnTo>
                  <a:lnTo>
                    <a:pt x="3" y="59"/>
                  </a:lnTo>
                  <a:lnTo>
                    <a:pt x="7" y="48"/>
                  </a:lnTo>
                  <a:lnTo>
                    <a:pt x="14" y="33"/>
                  </a:lnTo>
                  <a:lnTo>
                    <a:pt x="25" y="22"/>
                  </a:lnTo>
                  <a:lnTo>
                    <a:pt x="48" y="15"/>
                  </a:lnTo>
                  <a:lnTo>
                    <a:pt x="85" y="4"/>
                  </a:lnTo>
                  <a:lnTo>
                    <a:pt x="129"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0" name="図形 29"/>
            <p:cNvSpPr>
              <a:spLocks/>
            </p:cNvSpPr>
            <p:nvPr/>
          </p:nvSpPr>
          <p:spPr bwMode="auto">
            <a:xfrm>
              <a:off x="2175643" y="4827823"/>
              <a:ext cx="205452" cy="199158"/>
            </a:xfrm>
            <a:custGeom>
              <a:avLst/>
              <a:gdLst/>
              <a:ahLst/>
              <a:cxnLst>
                <a:cxn ang="0">
                  <a:pos x="126" y="41"/>
                </a:cxn>
                <a:cxn ang="0">
                  <a:pos x="134" y="59"/>
                </a:cxn>
                <a:cxn ang="0">
                  <a:pos x="126" y="74"/>
                </a:cxn>
                <a:cxn ang="0">
                  <a:pos x="119" y="89"/>
                </a:cxn>
                <a:cxn ang="0">
                  <a:pos x="104" y="111"/>
                </a:cxn>
                <a:cxn ang="0">
                  <a:pos x="71" y="118"/>
                </a:cxn>
                <a:cxn ang="0">
                  <a:pos x="0" y="141"/>
                </a:cxn>
                <a:cxn ang="0">
                  <a:pos x="52" y="126"/>
                </a:cxn>
                <a:cxn ang="0">
                  <a:pos x="71" y="111"/>
                </a:cxn>
                <a:cxn ang="0">
                  <a:pos x="89" y="89"/>
                </a:cxn>
                <a:cxn ang="0">
                  <a:pos x="97" y="63"/>
                </a:cxn>
                <a:cxn ang="0">
                  <a:pos x="93" y="44"/>
                </a:cxn>
                <a:cxn ang="0">
                  <a:pos x="78" y="26"/>
                </a:cxn>
                <a:cxn ang="0">
                  <a:pos x="56" y="15"/>
                </a:cxn>
                <a:cxn ang="0">
                  <a:pos x="26" y="0"/>
                </a:cxn>
                <a:cxn ang="0">
                  <a:pos x="67" y="7"/>
                </a:cxn>
                <a:cxn ang="0">
                  <a:pos x="97" y="19"/>
                </a:cxn>
                <a:cxn ang="0">
                  <a:pos x="119" y="30"/>
                </a:cxn>
                <a:cxn ang="0">
                  <a:pos x="126" y="41"/>
                </a:cxn>
              </a:cxnLst>
              <a:rect l="0" t="0" r="0" b="0"/>
              <a:pathLst>
                <a:path w="134" h="141">
                  <a:moveTo>
                    <a:pt x="126" y="41"/>
                  </a:moveTo>
                  <a:lnTo>
                    <a:pt x="134" y="59"/>
                  </a:lnTo>
                  <a:lnTo>
                    <a:pt x="126" y="74"/>
                  </a:lnTo>
                  <a:lnTo>
                    <a:pt x="119" y="89"/>
                  </a:lnTo>
                  <a:lnTo>
                    <a:pt x="104" y="111"/>
                  </a:lnTo>
                  <a:lnTo>
                    <a:pt x="71" y="118"/>
                  </a:lnTo>
                  <a:lnTo>
                    <a:pt x="0" y="141"/>
                  </a:lnTo>
                  <a:lnTo>
                    <a:pt x="52" y="126"/>
                  </a:lnTo>
                  <a:lnTo>
                    <a:pt x="71" y="111"/>
                  </a:lnTo>
                  <a:lnTo>
                    <a:pt x="89" y="89"/>
                  </a:lnTo>
                  <a:lnTo>
                    <a:pt x="97" y="63"/>
                  </a:lnTo>
                  <a:lnTo>
                    <a:pt x="93" y="44"/>
                  </a:lnTo>
                  <a:lnTo>
                    <a:pt x="78" y="26"/>
                  </a:lnTo>
                  <a:lnTo>
                    <a:pt x="56" y="15"/>
                  </a:lnTo>
                  <a:lnTo>
                    <a:pt x="26" y="0"/>
                  </a:lnTo>
                  <a:lnTo>
                    <a:pt x="67" y="7"/>
                  </a:lnTo>
                  <a:lnTo>
                    <a:pt x="97" y="19"/>
                  </a:lnTo>
                  <a:lnTo>
                    <a:pt x="119" y="30"/>
                  </a:lnTo>
                  <a:lnTo>
                    <a:pt x="126" y="4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1" name="図形 30"/>
            <p:cNvSpPr>
              <a:spLocks/>
            </p:cNvSpPr>
            <p:nvPr/>
          </p:nvSpPr>
          <p:spPr bwMode="auto">
            <a:xfrm>
              <a:off x="2102048" y="4827823"/>
              <a:ext cx="216184" cy="209046"/>
            </a:xfrm>
            <a:custGeom>
              <a:avLst/>
              <a:gdLst/>
              <a:ahLst/>
              <a:cxnLst>
                <a:cxn ang="0">
                  <a:pos x="45" y="0"/>
                </a:cxn>
                <a:cxn ang="0">
                  <a:pos x="85" y="7"/>
                </a:cxn>
                <a:cxn ang="0">
                  <a:pos x="115" y="26"/>
                </a:cxn>
                <a:cxn ang="0">
                  <a:pos x="130" y="41"/>
                </a:cxn>
                <a:cxn ang="0">
                  <a:pos x="137" y="44"/>
                </a:cxn>
                <a:cxn ang="0">
                  <a:pos x="141" y="63"/>
                </a:cxn>
                <a:cxn ang="0">
                  <a:pos x="137" y="85"/>
                </a:cxn>
                <a:cxn ang="0">
                  <a:pos x="119" y="100"/>
                </a:cxn>
                <a:cxn ang="0">
                  <a:pos x="104" y="115"/>
                </a:cxn>
                <a:cxn ang="0">
                  <a:pos x="67" y="133"/>
                </a:cxn>
                <a:cxn ang="0">
                  <a:pos x="15" y="144"/>
                </a:cxn>
                <a:cxn ang="0">
                  <a:pos x="0" y="148"/>
                </a:cxn>
                <a:cxn ang="0">
                  <a:pos x="26" y="141"/>
                </a:cxn>
                <a:cxn ang="0">
                  <a:pos x="56" y="118"/>
                </a:cxn>
                <a:cxn ang="0">
                  <a:pos x="82" y="96"/>
                </a:cxn>
                <a:cxn ang="0">
                  <a:pos x="89" y="78"/>
                </a:cxn>
                <a:cxn ang="0">
                  <a:pos x="96" y="63"/>
                </a:cxn>
                <a:cxn ang="0">
                  <a:pos x="96" y="59"/>
                </a:cxn>
                <a:cxn ang="0">
                  <a:pos x="85" y="41"/>
                </a:cxn>
                <a:cxn ang="0">
                  <a:pos x="82" y="26"/>
                </a:cxn>
                <a:cxn ang="0">
                  <a:pos x="67" y="15"/>
                </a:cxn>
                <a:cxn ang="0">
                  <a:pos x="41" y="4"/>
                </a:cxn>
                <a:cxn ang="0">
                  <a:pos x="11" y="0"/>
                </a:cxn>
                <a:cxn ang="0">
                  <a:pos x="45" y="0"/>
                </a:cxn>
              </a:cxnLst>
              <a:rect l="0" t="0" r="0" b="0"/>
              <a:pathLst>
                <a:path w="141" h="148">
                  <a:moveTo>
                    <a:pt x="45" y="0"/>
                  </a:moveTo>
                  <a:lnTo>
                    <a:pt x="85" y="7"/>
                  </a:lnTo>
                  <a:lnTo>
                    <a:pt x="115" y="26"/>
                  </a:lnTo>
                  <a:lnTo>
                    <a:pt x="130" y="41"/>
                  </a:lnTo>
                  <a:lnTo>
                    <a:pt x="137" y="44"/>
                  </a:lnTo>
                  <a:lnTo>
                    <a:pt x="141" y="63"/>
                  </a:lnTo>
                  <a:lnTo>
                    <a:pt x="137" y="85"/>
                  </a:lnTo>
                  <a:lnTo>
                    <a:pt x="119" y="100"/>
                  </a:lnTo>
                  <a:lnTo>
                    <a:pt x="104" y="115"/>
                  </a:lnTo>
                  <a:lnTo>
                    <a:pt x="67" y="133"/>
                  </a:lnTo>
                  <a:lnTo>
                    <a:pt x="15" y="144"/>
                  </a:lnTo>
                  <a:lnTo>
                    <a:pt x="0" y="148"/>
                  </a:lnTo>
                  <a:lnTo>
                    <a:pt x="26" y="141"/>
                  </a:lnTo>
                  <a:lnTo>
                    <a:pt x="56" y="118"/>
                  </a:lnTo>
                  <a:lnTo>
                    <a:pt x="82" y="96"/>
                  </a:lnTo>
                  <a:lnTo>
                    <a:pt x="89" y="78"/>
                  </a:lnTo>
                  <a:lnTo>
                    <a:pt x="96" y="63"/>
                  </a:lnTo>
                  <a:lnTo>
                    <a:pt x="96" y="59"/>
                  </a:lnTo>
                  <a:lnTo>
                    <a:pt x="85" y="41"/>
                  </a:lnTo>
                  <a:lnTo>
                    <a:pt x="82" y="26"/>
                  </a:lnTo>
                  <a:lnTo>
                    <a:pt x="67" y="15"/>
                  </a:lnTo>
                  <a:lnTo>
                    <a:pt x="41" y="4"/>
                  </a:lnTo>
                  <a:lnTo>
                    <a:pt x="11" y="0"/>
                  </a:lnTo>
                  <a:lnTo>
                    <a:pt x="45"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2" name="図形 31"/>
            <p:cNvSpPr>
              <a:spLocks/>
            </p:cNvSpPr>
            <p:nvPr/>
          </p:nvSpPr>
          <p:spPr bwMode="auto">
            <a:xfrm>
              <a:off x="1994723" y="4827823"/>
              <a:ext cx="243782" cy="218933"/>
            </a:xfrm>
            <a:custGeom>
              <a:avLst/>
              <a:gdLst/>
              <a:ahLst/>
              <a:cxnLst>
                <a:cxn ang="0">
                  <a:pos x="33" y="0"/>
                </a:cxn>
                <a:cxn ang="0">
                  <a:pos x="59" y="0"/>
                </a:cxn>
                <a:cxn ang="0">
                  <a:pos x="100" y="4"/>
                </a:cxn>
                <a:cxn ang="0">
                  <a:pos x="126" y="15"/>
                </a:cxn>
                <a:cxn ang="0">
                  <a:pos x="144" y="30"/>
                </a:cxn>
                <a:cxn ang="0">
                  <a:pos x="155" y="41"/>
                </a:cxn>
                <a:cxn ang="0">
                  <a:pos x="159" y="59"/>
                </a:cxn>
                <a:cxn ang="0">
                  <a:pos x="159" y="63"/>
                </a:cxn>
                <a:cxn ang="0">
                  <a:pos x="155" y="85"/>
                </a:cxn>
                <a:cxn ang="0">
                  <a:pos x="144" y="100"/>
                </a:cxn>
                <a:cxn ang="0">
                  <a:pos x="111" y="129"/>
                </a:cxn>
                <a:cxn ang="0">
                  <a:pos x="74" y="144"/>
                </a:cxn>
                <a:cxn ang="0">
                  <a:pos x="59" y="148"/>
                </a:cxn>
                <a:cxn ang="0">
                  <a:pos x="15" y="155"/>
                </a:cxn>
                <a:cxn ang="0">
                  <a:pos x="59" y="133"/>
                </a:cxn>
                <a:cxn ang="0">
                  <a:pos x="74" y="118"/>
                </a:cxn>
                <a:cxn ang="0">
                  <a:pos x="89" y="100"/>
                </a:cxn>
                <a:cxn ang="0">
                  <a:pos x="96" y="78"/>
                </a:cxn>
                <a:cxn ang="0">
                  <a:pos x="89" y="63"/>
                </a:cxn>
                <a:cxn ang="0">
                  <a:pos x="70" y="33"/>
                </a:cxn>
                <a:cxn ang="0">
                  <a:pos x="41" y="15"/>
                </a:cxn>
                <a:cxn ang="0">
                  <a:pos x="0" y="0"/>
                </a:cxn>
                <a:cxn ang="0">
                  <a:pos x="33" y="0"/>
                </a:cxn>
              </a:cxnLst>
              <a:rect l="0" t="0" r="0" b="0"/>
              <a:pathLst>
                <a:path w="159" h="155">
                  <a:moveTo>
                    <a:pt x="33" y="0"/>
                  </a:moveTo>
                  <a:lnTo>
                    <a:pt x="59" y="0"/>
                  </a:lnTo>
                  <a:lnTo>
                    <a:pt x="100" y="4"/>
                  </a:lnTo>
                  <a:lnTo>
                    <a:pt x="126" y="15"/>
                  </a:lnTo>
                  <a:lnTo>
                    <a:pt x="144" y="30"/>
                  </a:lnTo>
                  <a:lnTo>
                    <a:pt x="155" y="41"/>
                  </a:lnTo>
                  <a:lnTo>
                    <a:pt x="159" y="59"/>
                  </a:lnTo>
                  <a:lnTo>
                    <a:pt x="159" y="63"/>
                  </a:lnTo>
                  <a:lnTo>
                    <a:pt x="155" y="85"/>
                  </a:lnTo>
                  <a:lnTo>
                    <a:pt x="144" y="100"/>
                  </a:lnTo>
                  <a:lnTo>
                    <a:pt x="111" y="129"/>
                  </a:lnTo>
                  <a:lnTo>
                    <a:pt x="74" y="144"/>
                  </a:lnTo>
                  <a:lnTo>
                    <a:pt x="59" y="148"/>
                  </a:lnTo>
                  <a:lnTo>
                    <a:pt x="15" y="155"/>
                  </a:lnTo>
                  <a:lnTo>
                    <a:pt x="59" y="133"/>
                  </a:lnTo>
                  <a:lnTo>
                    <a:pt x="74" y="118"/>
                  </a:lnTo>
                  <a:lnTo>
                    <a:pt x="89" y="100"/>
                  </a:lnTo>
                  <a:lnTo>
                    <a:pt x="96" y="78"/>
                  </a:lnTo>
                  <a:lnTo>
                    <a:pt x="89" y="63"/>
                  </a:lnTo>
                  <a:lnTo>
                    <a:pt x="70" y="33"/>
                  </a:lnTo>
                  <a:lnTo>
                    <a:pt x="41" y="15"/>
                  </a:lnTo>
                  <a:lnTo>
                    <a:pt x="0" y="0"/>
                  </a:lnTo>
                  <a:lnTo>
                    <a:pt x="33"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3" name="図形 32"/>
            <p:cNvSpPr>
              <a:spLocks/>
            </p:cNvSpPr>
            <p:nvPr/>
          </p:nvSpPr>
          <p:spPr bwMode="auto">
            <a:xfrm>
              <a:off x="1864399" y="4827823"/>
              <a:ext cx="266781" cy="240120"/>
            </a:xfrm>
            <a:custGeom>
              <a:avLst/>
              <a:gdLst/>
              <a:ahLst/>
              <a:cxnLst>
                <a:cxn ang="0">
                  <a:pos x="70" y="0"/>
                </a:cxn>
                <a:cxn ang="0">
                  <a:pos x="96" y="4"/>
                </a:cxn>
                <a:cxn ang="0">
                  <a:pos x="115" y="15"/>
                </a:cxn>
                <a:cxn ang="0">
                  <a:pos x="152" y="33"/>
                </a:cxn>
                <a:cxn ang="0">
                  <a:pos x="166" y="56"/>
                </a:cxn>
                <a:cxn ang="0">
                  <a:pos x="170" y="63"/>
                </a:cxn>
                <a:cxn ang="0">
                  <a:pos x="174" y="78"/>
                </a:cxn>
                <a:cxn ang="0">
                  <a:pos x="170" y="100"/>
                </a:cxn>
                <a:cxn ang="0">
                  <a:pos x="155" y="118"/>
                </a:cxn>
                <a:cxn ang="0">
                  <a:pos x="133" y="141"/>
                </a:cxn>
                <a:cxn ang="0">
                  <a:pos x="89" y="159"/>
                </a:cxn>
                <a:cxn ang="0">
                  <a:pos x="0" y="170"/>
                </a:cxn>
                <a:cxn ang="0">
                  <a:pos x="59" y="144"/>
                </a:cxn>
                <a:cxn ang="0">
                  <a:pos x="100" y="129"/>
                </a:cxn>
                <a:cxn ang="0">
                  <a:pos x="115" y="118"/>
                </a:cxn>
                <a:cxn ang="0">
                  <a:pos x="130" y="104"/>
                </a:cxn>
                <a:cxn ang="0">
                  <a:pos x="133" y="89"/>
                </a:cxn>
                <a:cxn ang="0">
                  <a:pos x="130" y="70"/>
                </a:cxn>
                <a:cxn ang="0">
                  <a:pos x="126" y="63"/>
                </a:cxn>
                <a:cxn ang="0">
                  <a:pos x="104" y="41"/>
                </a:cxn>
                <a:cxn ang="0">
                  <a:pos x="70" y="15"/>
                </a:cxn>
                <a:cxn ang="0">
                  <a:pos x="48" y="4"/>
                </a:cxn>
                <a:cxn ang="0">
                  <a:pos x="19" y="0"/>
                </a:cxn>
                <a:cxn ang="0">
                  <a:pos x="70" y="0"/>
                </a:cxn>
              </a:cxnLst>
              <a:rect l="0" t="0" r="0" b="0"/>
              <a:pathLst>
                <a:path w="174" h="170">
                  <a:moveTo>
                    <a:pt x="70" y="0"/>
                  </a:moveTo>
                  <a:lnTo>
                    <a:pt x="96" y="4"/>
                  </a:lnTo>
                  <a:lnTo>
                    <a:pt x="115" y="15"/>
                  </a:lnTo>
                  <a:lnTo>
                    <a:pt x="152" y="33"/>
                  </a:lnTo>
                  <a:lnTo>
                    <a:pt x="166" y="56"/>
                  </a:lnTo>
                  <a:lnTo>
                    <a:pt x="170" y="63"/>
                  </a:lnTo>
                  <a:lnTo>
                    <a:pt x="174" y="78"/>
                  </a:lnTo>
                  <a:lnTo>
                    <a:pt x="170" y="100"/>
                  </a:lnTo>
                  <a:lnTo>
                    <a:pt x="155" y="118"/>
                  </a:lnTo>
                  <a:lnTo>
                    <a:pt x="133" y="141"/>
                  </a:lnTo>
                  <a:lnTo>
                    <a:pt x="89" y="159"/>
                  </a:lnTo>
                  <a:lnTo>
                    <a:pt x="0" y="170"/>
                  </a:lnTo>
                  <a:lnTo>
                    <a:pt x="59" y="144"/>
                  </a:lnTo>
                  <a:lnTo>
                    <a:pt x="100" y="129"/>
                  </a:lnTo>
                  <a:lnTo>
                    <a:pt x="115" y="118"/>
                  </a:lnTo>
                  <a:lnTo>
                    <a:pt x="130" y="104"/>
                  </a:lnTo>
                  <a:lnTo>
                    <a:pt x="133" y="89"/>
                  </a:lnTo>
                  <a:lnTo>
                    <a:pt x="130" y="70"/>
                  </a:lnTo>
                  <a:lnTo>
                    <a:pt x="126" y="63"/>
                  </a:lnTo>
                  <a:lnTo>
                    <a:pt x="104" y="41"/>
                  </a:lnTo>
                  <a:lnTo>
                    <a:pt x="70" y="15"/>
                  </a:lnTo>
                  <a:lnTo>
                    <a:pt x="48" y="4"/>
                  </a:lnTo>
                  <a:lnTo>
                    <a:pt x="19" y="0"/>
                  </a:lnTo>
                  <a:lnTo>
                    <a:pt x="70"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4" name="図形 33"/>
            <p:cNvSpPr>
              <a:spLocks/>
            </p:cNvSpPr>
            <p:nvPr/>
          </p:nvSpPr>
          <p:spPr bwMode="auto">
            <a:xfrm>
              <a:off x="1609884" y="4827823"/>
              <a:ext cx="453834" cy="240120"/>
            </a:xfrm>
            <a:custGeom>
              <a:avLst/>
              <a:gdLst/>
              <a:ahLst/>
              <a:cxnLst>
                <a:cxn ang="0">
                  <a:pos x="174" y="0"/>
                </a:cxn>
                <a:cxn ang="0">
                  <a:pos x="207" y="4"/>
                </a:cxn>
                <a:cxn ang="0">
                  <a:pos x="229" y="15"/>
                </a:cxn>
                <a:cxn ang="0">
                  <a:pos x="266" y="41"/>
                </a:cxn>
                <a:cxn ang="0">
                  <a:pos x="284" y="63"/>
                </a:cxn>
                <a:cxn ang="0">
                  <a:pos x="296" y="74"/>
                </a:cxn>
                <a:cxn ang="0">
                  <a:pos x="296" y="89"/>
                </a:cxn>
                <a:cxn ang="0">
                  <a:pos x="292" y="100"/>
                </a:cxn>
                <a:cxn ang="0">
                  <a:pos x="277" y="115"/>
                </a:cxn>
                <a:cxn ang="0">
                  <a:pos x="262" y="129"/>
                </a:cxn>
                <a:cxn ang="0">
                  <a:pos x="214" y="144"/>
                </a:cxn>
                <a:cxn ang="0">
                  <a:pos x="159" y="166"/>
                </a:cxn>
                <a:cxn ang="0">
                  <a:pos x="159" y="170"/>
                </a:cxn>
                <a:cxn ang="0">
                  <a:pos x="100" y="170"/>
                </a:cxn>
                <a:cxn ang="0">
                  <a:pos x="137" y="155"/>
                </a:cxn>
                <a:cxn ang="0">
                  <a:pos x="151" y="144"/>
                </a:cxn>
                <a:cxn ang="0">
                  <a:pos x="155" y="133"/>
                </a:cxn>
                <a:cxn ang="0">
                  <a:pos x="166" y="115"/>
                </a:cxn>
                <a:cxn ang="0">
                  <a:pos x="159" y="100"/>
                </a:cxn>
                <a:cxn ang="0">
                  <a:pos x="155" y="78"/>
                </a:cxn>
                <a:cxn ang="0">
                  <a:pos x="144" y="59"/>
                </a:cxn>
                <a:cxn ang="0">
                  <a:pos x="125" y="44"/>
                </a:cxn>
                <a:cxn ang="0">
                  <a:pos x="85" y="26"/>
                </a:cxn>
                <a:cxn ang="0">
                  <a:pos x="40" y="7"/>
                </a:cxn>
                <a:cxn ang="0">
                  <a:pos x="0" y="0"/>
                </a:cxn>
                <a:cxn ang="0">
                  <a:pos x="174" y="0"/>
                </a:cxn>
              </a:cxnLst>
              <a:rect l="0" t="0" r="0" b="0"/>
              <a:pathLst>
                <a:path w="296" h="170">
                  <a:moveTo>
                    <a:pt x="174" y="0"/>
                  </a:moveTo>
                  <a:lnTo>
                    <a:pt x="207" y="4"/>
                  </a:lnTo>
                  <a:lnTo>
                    <a:pt x="229" y="15"/>
                  </a:lnTo>
                  <a:lnTo>
                    <a:pt x="266" y="41"/>
                  </a:lnTo>
                  <a:lnTo>
                    <a:pt x="284" y="63"/>
                  </a:lnTo>
                  <a:lnTo>
                    <a:pt x="296" y="74"/>
                  </a:lnTo>
                  <a:lnTo>
                    <a:pt x="296" y="89"/>
                  </a:lnTo>
                  <a:lnTo>
                    <a:pt x="292" y="100"/>
                  </a:lnTo>
                  <a:lnTo>
                    <a:pt x="277" y="115"/>
                  </a:lnTo>
                  <a:lnTo>
                    <a:pt x="262" y="129"/>
                  </a:lnTo>
                  <a:lnTo>
                    <a:pt x="214" y="144"/>
                  </a:lnTo>
                  <a:lnTo>
                    <a:pt x="159" y="166"/>
                  </a:lnTo>
                  <a:lnTo>
                    <a:pt x="159" y="170"/>
                  </a:lnTo>
                  <a:lnTo>
                    <a:pt x="100" y="170"/>
                  </a:lnTo>
                  <a:lnTo>
                    <a:pt x="137" y="155"/>
                  </a:lnTo>
                  <a:lnTo>
                    <a:pt x="151" y="144"/>
                  </a:lnTo>
                  <a:lnTo>
                    <a:pt x="155" y="133"/>
                  </a:lnTo>
                  <a:lnTo>
                    <a:pt x="166" y="115"/>
                  </a:lnTo>
                  <a:lnTo>
                    <a:pt x="159" y="100"/>
                  </a:lnTo>
                  <a:lnTo>
                    <a:pt x="155" y="78"/>
                  </a:lnTo>
                  <a:lnTo>
                    <a:pt x="144" y="59"/>
                  </a:lnTo>
                  <a:lnTo>
                    <a:pt x="125" y="44"/>
                  </a:lnTo>
                  <a:lnTo>
                    <a:pt x="85" y="26"/>
                  </a:lnTo>
                  <a:lnTo>
                    <a:pt x="40" y="7"/>
                  </a:lnTo>
                  <a:lnTo>
                    <a:pt x="0" y="0"/>
                  </a:lnTo>
                  <a:lnTo>
                    <a:pt x="174"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5" name="図形 34"/>
            <p:cNvSpPr>
              <a:spLocks/>
            </p:cNvSpPr>
            <p:nvPr/>
          </p:nvSpPr>
          <p:spPr bwMode="auto">
            <a:xfrm>
              <a:off x="1433563" y="4827823"/>
              <a:ext cx="420103" cy="255657"/>
            </a:xfrm>
            <a:custGeom>
              <a:avLst/>
              <a:gdLst/>
              <a:ahLst/>
              <a:cxnLst>
                <a:cxn ang="0">
                  <a:pos x="78" y="0"/>
                </a:cxn>
                <a:cxn ang="0">
                  <a:pos x="118" y="4"/>
                </a:cxn>
                <a:cxn ang="0">
                  <a:pos x="174" y="15"/>
                </a:cxn>
                <a:cxn ang="0">
                  <a:pos x="204" y="26"/>
                </a:cxn>
                <a:cxn ang="0">
                  <a:pos x="229" y="41"/>
                </a:cxn>
                <a:cxn ang="0">
                  <a:pos x="252" y="59"/>
                </a:cxn>
                <a:cxn ang="0">
                  <a:pos x="270" y="78"/>
                </a:cxn>
                <a:cxn ang="0">
                  <a:pos x="274" y="100"/>
                </a:cxn>
                <a:cxn ang="0">
                  <a:pos x="274" y="115"/>
                </a:cxn>
                <a:cxn ang="0">
                  <a:pos x="270" y="133"/>
                </a:cxn>
                <a:cxn ang="0">
                  <a:pos x="259" y="144"/>
                </a:cxn>
                <a:cxn ang="0">
                  <a:pos x="240" y="155"/>
                </a:cxn>
                <a:cxn ang="0">
                  <a:pos x="218" y="166"/>
                </a:cxn>
                <a:cxn ang="0">
                  <a:pos x="196" y="174"/>
                </a:cxn>
                <a:cxn ang="0">
                  <a:pos x="189" y="174"/>
                </a:cxn>
                <a:cxn ang="0">
                  <a:pos x="130" y="181"/>
                </a:cxn>
                <a:cxn ang="0">
                  <a:pos x="148" y="166"/>
                </a:cxn>
                <a:cxn ang="0">
                  <a:pos x="170" y="148"/>
                </a:cxn>
                <a:cxn ang="0">
                  <a:pos x="189" y="129"/>
                </a:cxn>
                <a:cxn ang="0">
                  <a:pos x="196" y="104"/>
                </a:cxn>
                <a:cxn ang="0">
                  <a:pos x="189" y="85"/>
                </a:cxn>
                <a:cxn ang="0">
                  <a:pos x="181" y="70"/>
                </a:cxn>
                <a:cxn ang="0">
                  <a:pos x="155" y="48"/>
                </a:cxn>
                <a:cxn ang="0">
                  <a:pos x="126" y="33"/>
                </a:cxn>
                <a:cxn ang="0">
                  <a:pos x="89" y="19"/>
                </a:cxn>
                <a:cxn ang="0">
                  <a:pos x="48" y="7"/>
                </a:cxn>
                <a:cxn ang="0">
                  <a:pos x="0" y="0"/>
                </a:cxn>
                <a:cxn ang="0">
                  <a:pos x="78" y="0"/>
                </a:cxn>
              </a:cxnLst>
              <a:rect l="0" t="0" r="0" b="0"/>
              <a:pathLst>
                <a:path w="274" h="181">
                  <a:moveTo>
                    <a:pt x="78" y="0"/>
                  </a:moveTo>
                  <a:lnTo>
                    <a:pt x="118" y="4"/>
                  </a:lnTo>
                  <a:lnTo>
                    <a:pt x="174" y="15"/>
                  </a:lnTo>
                  <a:lnTo>
                    <a:pt x="204" y="26"/>
                  </a:lnTo>
                  <a:lnTo>
                    <a:pt x="229" y="41"/>
                  </a:lnTo>
                  <a:lnTo>
                    <a:pt x="252" y="59"/>
                  </a:lnTo>
                  <a:lnTo>
                    <a:pt x="270" y="78"/>
                  </a:lnTo>
                  <a:lnTo>
                    <a:pt x="274" y="100"/>
                  </a:lnTo>
                  <a:lnTo>
                    <a:pt x="274" y="115"/>
                  </a:lnTo>
                  <a:lnTo>
                    <a:pt x="270" y="133"/>
                  </a:lnTo>
                  <a:lnTo>
                    <a:pt x="259" y="144"/>
                  </a:lnTo>
                  <a:lnTo>
                    <a:pt x="240" y="155"/>
                  </a:lnTo>
                  <a:lnTo>
                    <a:pt x="218" y="166"/>
                  </a:lnTo>
                  <a:lnTo>
                    <a:pt x="196" y="174"/>
                  </a:lnTo>
                  <a:lnTo>
                    <a:pt x="189" y="174"/>
                  </a:lnTo>
                  <a:lnTo>
                    <a:pt x="130" y="181"/>
                  </a:lnTo>
                  <a:lnTo>
                    <a:pt x="148" y="166"/>
                  </a:lnTo>
                  <a:lnTo>
                    <a:pt x="170" y="148"/>
                  </a:lnTo>
                  <a:lnTo>
                    <a:pt x="189" y="129"/>
                  </a:lnTo>
                  <a:lnTo>
                    <a:pt x="196" y="104"/>
                  </a:lnTo>
                  <a:lnTo>
                    <a:pt x="189" y="85"/>
                  </a:lnTo>
                  <a:lnTo>
                    <a:pt x="181" y="70"/>
                  </a:lnTo>
                  <a:lnTo>
                    <a:pt x="155" y="48"/>
                  </a:lnTo>
                  <a:lnTo>
                    <a:pt x="126" y="33"/>
                  </a:lnTo>
                  <a:lnTo>
                    <a:pt x="89" y="19"/>
                  </a:lnTo>
                  <a:lnTo>
                    <a:pt x="48" y="7"/>
                  </a:lnTo>
                  <a:lnTo>
                    <a:pt x="0" y="0"/>
                  </a:lnTo>
                  <a:lnTo>
                    <a:pt x="78"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6" name="図形 35"/>
            <p:cNvSpPr>
              <a:spLocks/>
            </p:cNvSpPr>
            <p:nvPr/>
          </p:nvSpPr>
          <p:spPr bwMode="auto">
            <a:xfrm>
              <a:off x="1359968" y="4827823"/>
              <a:ext cx="363374" cy="261307"/>
            </a:xfrm>
            <a:custGeom>
              <a:avLst/>
              <a:gdLst/>
              <a:ahLst/>
              <a:cxnLst>
                <a:cxn ang="0">
                  <a:pos x="33" y="0"/>
                </a:cxn>
                <a:cxn ang="0">
                  <a:pos x="26" y="0"/>
                </a:cxn>
                <a:cxn ang="0">
                  <a:pos x="81" y="7"/>
                </a:cxn>
                <a:cxn ang="0">
                  <a:pos x="126" y="26"/>
                </a:cxn>
                <a:cxn ang="0">
                  <a:pos x="174" y="41"/>
                </a:cxn>
                <a:cxn ang="0">
                  <a:pos x="203" y="56"/>
                </a:cxn>
                <a:cxn ang="0">
                  <a:pos x="222" y="70"/>
                </a:cxn>
                <a:cxn ang="0">
                  <a:pos x="237" y="89"/>
                </a:cxn>
                <a:cxn ang="0">
                  <a:pos x="237" y="104"/>
                </a:cxn>
                <a:cxn ang="0">
                  <a:pos x="237" y="118"/>
                </a:cxn>
                <a:cxn ang="0">
                  <a:pos x="233" y="129"/>
                </a:cxn>
                <a:cxn ang="0">
                  <a:pos x="207" y="148"/>
                </a:cxn>
                <a:cxn ang="0">
                  <a:pos x="181" y="170"/>
                </a:cxn>
                <a:cxn ang="0">
                  <a:pos x="166" y="181"/>
                </a:cxn>
                <a:cxn ang="0">
                  <a:pos x="137" y="185"/>
                </a:cxn>
                <a:cxn ang="0">
                  <a:pos x="174" y="159"/>
                </a:cxn>
                <a:cxn ang="0">
                  <a:pos x="189" y="144"/>
                </a:cxn>
                <a:cxn ang="0">
                  <a:pos x="196" y="126"/>
                </a:cxn>
                <a:cxn ang="0">
                  <a:pos x="192" y="100"/>
                </a:cxn>
                <a:cxn ang="0">
                  <a:pos x="178" y="70"/>
                </a:cxn>
                <a:cxn ang="0">
                  <a:pos x="122" y="41"/>
                </a:cxn>
                <a:cxn ang="0">
                  <a:pos x="67" y="19"/>
                </a:cxn>
                <a:cxn ang="0">
                  <a:pos x="0" y="0"/>
                </a:cxn>
                <a:cxn ang="0">
                  <a:pos x="33" y="0"/>
                </a:cxn>
              </a:cxnLst>
              <a:rect l="0" t="0" r="0" b="0"/>
              <a:pathLst>
                <a:path w="237" h="185">
                  <a:moveTo>
                    <a:pt x="33" y="0"/>
                  </a:moveTo>
                  <a:lnTo>
                    <a:pt x="26" y="0"/>
                  </a:lnTo>
                  <a:lnTo>
                    <a:pt x="81" y="7"/>
                  </a:lnTo>
                  <a:lnTo>
                    <a:pt x="126" y="26"/>
                  </a:lnTo>
                  <a:lnTo>
                    <a:pt x="174" y="41"/>
                  </a:lnTo>
                  <a:lnTo>
                    <a:pt x="203" y="56"/>
                  </a:lnTo>
                  <a:lnTo>
                    <a:pt x="222" y="70"/>
                  </a:lnTo>
                  <a:lnTo>
                    <a:pt x="237" y="89"/>
                  </a:lnTo>
                  <a:lnTo>
                    <a:pt x="237" y="104"/>
                  </a:lnTo>
                  <a:lnTo>
                    <a:pt x="237" y="118"/>
                  </a:lnTo>
                  <a:lnTo>
                    <a:pt x="233" y="129"/>
                  </a:lnTo>
                  <a:lnTo>
                    <a:pt x="207" y="148"/>
                  </a:lnTo>
                  <a:lnTo>
                    <a:pt x="181" y="170"/>
                  </a:lnTo>
                  <a:lnTo>
                    <a:pt x="166" y="181"/>
                  </a:lnTo>
                  <a:lnTo>
                    <a:pt x="137" y="185"/>
                  </a:lnTo>
                  <a:lnTo>
                    <a:pt x="174" y="159"/>
                  </a:lnTo>
                  <a:lnTo>
                    <a:pt x="189" y="144"/>
                  </a:lnTo>
                  <a:lnTo>
                    <a:pt x="196" y="126"/>
                  </a:lnTo>
                  <a:lnTo>
                    <a:pt x="192" y="100"/>
                  </a:lnTo>
                  <a:lnTo>
                    <a:pt x="178" y="70"/>
                  </a:lnTo>
                  <a:lnTo>
                    <a:pt x="122" y="41"/>
                  </a:lnTo>
                  <a:lnTo>
                    <a:pt x="67" y="19"/>
                  </a:lnTo>
                  <a:lnTo>
                    <a:pt x="0" y="0"/>
                  </a:lnTo>
                  <a:lnTo>
                    <a:pt x="33"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7" name="図形 36"/>
            <p:cNvSpPr>
              <a:spLocks/>
            </p:cNvSpPr>
            <p:nvPr/>
          </p:nvSpPr>
          <p:spPr bwMode="auto">
            <a:xfrm>
              <a:off x="985862" y="4827823"/>
              <a:ext cx="668485" cy="673748"/>
            </a:xfrm>
            <a:custGeom>
              <a:avLst/>
              <a:gdLst/>
              <a:ahLst/>
              <a:cxnLst>
                <a:cxn ang="0">
                  <a:pos x="222" y="0"/>
                </a:cxn>
                <a:cxn ang="0">
                  <a:pos x="255" y="4"/>
                </a:cxn>
                <a:cxn ang="0">
                  <a:pos x="292" y="15"/>
                </a:cxn>
                <a:cxn ang="0">
                  <a:pos x="355" y="41"/>
                </a:cxn>
                <a:cxn ang="0">
                  <a:pos x="422" y="74"/>
                </a:cxn>
                <a:cxn ang="0">
                  <a:pos x="433" y="100"/>
                </a:cxn>
                <a:cxn ang="0">
                  <a:pos x="436" y="126"/>
                </a:cxn>
                <a:cxn ang="0">
                  <a:pos x="433" y="141"/>
                </a:cxn>
                <a:cxn ang="0">
                  <a:pos x="422" y="144"/>
                </a:cxn>
                <a:cxn ang="0">
                  <a:pos x="403" y="170"/>
                </a:cxn>
                <a:cxn ang="0">
                  <a:pos x="370" y="189"/>
                </a:cxn>
                <a:cxn ang="0">
                  <a:pos x="337" y="200"/>
                </a:cxn>
                <a:cxn ang="0">
                  <a:pos x="314" y="211"/>
                </a:cxn>
                <a:cxn ang="0">
                  <a:pos x="266" y="229"/>
                </a:cxn>
                <a:cxn ang="0">
                  <a:pos x="207" y="240"/>
                </a:cxn>
                <a:cxn ang="0">
                  <a:pos x="144" y="251"/>
                </a:cxn>
                <a:cxn ang="0">
                  <a:pos x="96" y="266"/>
                </a:cxn>
                <a:cxn ang="0">
                  <a:pos x="59" y="281"/>
                </a:cxn>
                <a:cxn ang="0">
                  <a:pos x="45" y="296"/>
                </a:cxn>
                <a:cxn ang="0">
                  <a:pos x="33" y="307"/>
                </a:cxn>
                <a:cxn ang="0">
                  <a:pos x="30" y="329"/>
                </a:cxn>
                <a:cxn ang="0">
                  <a:pos x="30" y="336"/>
                </a:cxn>
                <a:cxn ang="0">
                  <a:pos x="41" y="366"/>
                </a:cxn>
                <a:cxn ang="0">
                  <a:pos x="48" y="392"/>
                </a:cxn>
                <a:cxn ang="0">
                  <a:pos x="74" y="410"/>
                </a:cxn>
                <a:cxn ang="0">
                  <a:pos x="104" y="421"/>
                </a:cxn>
                <a:cxn ang="0">
                  <a:pos x="159" y="436"/>
                </a:cxn>
                <a:cxn ang="0">
                  <a:pos x="185" y="440"/>
                </a:cxn>
                <a:cxn ang="0">
                  <a:pos x="311" y="462"/>
                </a:cxn>
                <a:cxn ang="0">
                  <a:pos x="425" y="477"/>
                </a:cxn>
                <a:cxn ang="0">
                  <a:pos x="381" y="477"/>
                </a:cxn>
                <a:cxn ang="0">
                  <a:pos x="322" y="466"/>
                </a:cxn>
                <a:cxn ang="0">
                  <a:pos x="255" y="462"/>
                </a:cxn>
                <a:cxn ang="0">
                  <a:pos x="185" y="447"/>
                </a:cxn>
                <a:cxn ang="0">
                  <a:pos x="115" y="436"/>
                </a:cxn>
                <a:cxn ang="0">
                  <a:pos x="48" y="410"/>
                </a:cxn>
                <a:cxn ang="0">
                  <a:pos x="33" y="396"/>
                </a:cxn>
                <a:cxn ang="0">
                  <a:pos x="15" y="377"/>
                </a:cxn>
                <a:cxn ang="0">
                  <a:pos x="4" y="355"/>
                </a:cxn>
                <a:cxn ang="0">
                  <a:pos x="0" y="336"/>
                </a:cxn>
                <a:cxn ang="0">
                  <a:pos x="0" y="322"/>
                </a:cxn>
                <a:cxn ang="0">
                  <a:pos x="4" y="311"/>
                </a:cxn>
                <a:cxn ang="0">
                  <a:pos x="19" y="296"/>
                </a:cxn>
                <a:cxn ang="0">
                  <a:pos x="33" y="274"/>
                </a:cxn>
                <a:cxn ang="0">
                  <a:pos x="56" y="259"/>
                </a:cxn>
                <a:cxn ang="0">
                  <a:pos x="89" y="251"/>
                </a:cxn>
                <a:cxn ang="0">
                  <a:pos x="141" y="240"/>
                </a:cxn>
                <a:cxn ang="0">
                  <a:pos x="170" y="237"/>
                </a:cxn>
                <a:cxn ang="0">
                  <a:pos x="229" y="226"/>
                </a:cxn>
                <a:cxn ang="0">
                  <a:pos x="266" y="214"/>
                </a:cxn>
                <a:cxn ang="0">
                  <a:pos x="307" y="200"/>
                </a:cxn>
                <a:cxn ang="0">
                  <a:pos x="337" y="185"/>
                </a:cxn>
                <a:cxn ang="0">
                  <a:pos x="366" y="159"/>
                </a:cxn>
                <a:cxn ang="0">
                  <a:pos x="370" y="141"/>
                </a:cxn>
                <a:cxn ang="0">
                  <a:pos x="377" y="115"/>
                </a:cxn>
                <a:cxn ang="0">
                  <a:pos x="370" y="85"/>
                </a:cxn>
                <a:cxn ang="0">
                  <a:pos x="351" y="59"/>
                </a:cxn>
                <a:cxn ang="0">
                  <a:pos x="333" y="41"/>
                </a:cxn>
                <a:cxn ang="0">
                  <a:pos x="296" y="26"/>
                </a:cxn>
                <a:cxn ang="0">
                  <a:pos x="255" y="15"/>
                </a:cxn>
                <a:cxn ang="0">
                  <a:pos x="244" y="7"/>
                </a:cxn>
                <a:cxn ang="0">
                  <a:pos x="207" y="0"/>
                </a:cxn>
                <a:cxn ang="0">
                  <a:pos x="222" y="0"/>
                </a:cxn>
              </a:cxnLst>
              <a:rect l="0" t="0" r="0" b="0"/>
              <a:pathLst>
                <a:path w="436" h="477">
                  <a:moveTo>
                    <a:pt x="222" y="0"/>
                  </a:moveTo>
                  <a:lnTo>
                    <a:pt x="255" y="4"/>
                  </a:lnTo>
                  <a:lnTo>
                    <a:pt x="292" y="15"/>
                  </a:lnTo>
                  <a:lnTo>
                    <a:pt x="355" y="41"/>
                  </a:lnTo>
                  <a:lnTo>
                    <a:pt x="422" y="74"/>
                  </a:lnTo>
                  <a:lnTo>
                    <a:pt x="433" y="100"/>
                  </a:lnTo>
                  <a:lnTo>
                    <a:pt x="436" y="126"/>
                  </a:lnTo>
                  <a:lnTo>
                    <a:pt x="433" y="141"/>
                  </a:lnTo>
                  <a:lnTo>
                    <a:pt x="422" y="144"/>
                  </a:lnTo>
                  <a:lnTo>
                    <a:pt x="403" y="170"/>
                  </a:lnTo>
                  <a:lnTo>
                    <a:pt x="370" y="189"/>
                  </a:lnTo>
                  <a:lnTo>
                    <a:pt x="337" y="200"/>
                  </a:lnTo>
                  <a:lnTo>
                    <a:pt x="314" y="211"/>
                  </a:lnTo>
                  <a:lnTo>
                    <a:pt x="266" y="229"/>
                  </a:lnTo>
                  <a:lnTo>
                    <a:pt x="207" y="240"/>
                  </a:lnTo>
                  <a:lnTo>
                    <a:pt x="144" y="251"/>
                  </a:lnTo>
                  <a:lnTo>
                    <a:pt x="96" y="266"/>
                  </a:lnTo>
                  <a:lnTo>
                    <a:pt x="59" y="281"/>
                  </a:lnTo>
                  <a:lnTo>
                    <a:pt x="45" y="296"/>
                  </a:lnTo>
                  <a:lnTo>
                    <a:pt x="33" y="307"/>
                  </a:lnTo>
                  <a:lnTo>
                    <a:pt x="30" y="329"/>
                  </a:lnTo>
                  <a:lnTo>
                    <a:pt x="30" y="336"/>
                  </a:lnTo>
                  <a:lnTo>
                    <a:pt x="41" y="366"/>
                  </a:lnTo>
                  <a:lnTo>
                    <a:pt x="48" y="392"/>
                  </a:lnTo>
                  <a:lnTo>
                    <a:pt x="74" y="410"/>
                  </a:lnTo>
                  <a:lnTo>
                    <a:pt x="104" y="421"/>
                  </a:lnTo>
                  <a:lnTo>
                    <a:pt x="159" y="436"/>
                  </a:lnTo>
                  <a:lnTo>
                    <a:pt x="185" y="440"/>
                  </a:lnTo>
                  <a:lnTo>
                    <a:pt x="311" y="462"/>
                  </a:lnTo>
                  <a:lnTo>
                    <a:pt x="425" y="477"/>
                  </a:lnTo>
                  <a:lnTo>
                    <a:pt x="381" y="477"/>
                  </a:lnTo>
                  <a:lnTo>
                    <a:pt x="322" y="466"/>
                  </a:lnTo>
                  <a:lnTo>
                    <a:pt x="255" y="462"/>
                  </a:lnTo>
                  <a:lnTo>
                    <a:pt x="185" y="447"/>
                  </a:lnTo>
                  <a:lnTo>
                    <a:pt x="115" y="436"/>
                  </a:lnTo>
                  <a:lnTo>
                    <a:pt x="48" y="410"/>
                  </a:lnTo>
                  <a:lnTo>
                    <a:pt x="33" y="396"/>
                  </a:lnTo>
                  <a:lnTo>
                    <a:pt x="15" y="377"/>
                  </a:lnTo>
                  <a:lnTo>
                    <a:pt x="4" y="355"/>
                  </a:lnTo>
                  <a:lnTo>
                    <a:pt x="0" y="336"/>
                  </a:lnTo>
                  <a:lnTo>
                    <a:pt x="0" y="322"/>
                  </a:lnTo>
                  <a:lnTo>
                    <a:pt x="4" y="311"/>
                  </a:lnTo>
                  <a:lnTo>
                    <a:pt x="19" y="296"/>
                  </a:lnTo>
                  <a:lnTo>
                    <a:pt x="33" y="274"/>
                  </a:lnTo>
                  <a:lnTo>
                    <a:pt x="56" y="259"/>
                  </a:lnTo>
                  <a:lnTo>
                    <a:pt x="89" y="251"/>
                  </a:lnTo>
                  <a:lnTo>
                    <a:pt x="141" y="240"/>
                  </a:lnTo>
                  <a:lnTo>
                    <a:pt x="170" y="237"/>
                  </a:lnTo>
                  <a:lnTo>
                    <a:pt x="229" y="226"/>
                  </a:lnTo>
                  <a:lnTo>
                    <a:pt x="266" y="214"/>
                  </a:lnTo>
                  <a:lnTo>
                    <a:pt x="307" y="200"/>
                  </a:lnTo>
                  <a:lnTo>
                    <a:pt x="337" y="185"/>
                  </a:lnTo>
                  <a:lnTo>
                    <a:pt x="366" y="159"/>
                  </a:lnTo>
                  <a:lnTo>
                    <a:pt x="370" y="141"/>
                  </a:lnTo>
                  <a:lnTo>
                    <a:pt x="377" y="115"/>
                  </a:lnTo>
                  <a:lnTo>
                    <a:pt x="370" y="85"/>
                  </a:lnTo>
                  <a:lnTo>
                    <a:pt x="351" y="59"/>
                  </a:lnTo>
                  <a:lnTo>
                    <a:pt x="333" y="41"/>
                  </a:lnTo>
                  <a:lnTo>
                    <a:pt x="296" y="26"/>
                  </a:lnTo>
                  <a:lnTo>
                    <a:pt x="255" y="15"/>
                  </a:lnTo>
                  <a:lnTo>
                    <a:pt x="244" y="7"/>
                  </a:lnTo>
                  <a:lnTo>
                    <a:pt x="207" y="0"/>
                  </a:lnTo>
                  <a:lnTo>
                    <a:pt x="222"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8" name="図形 37"/>
            <p:cNvSpPr>
              <a:spLocks/>
            </p:cNvSpPr>
            <p:nvPr/>
          </p:nvSpPr>
          <p:spPr bwMode="auto">
            <a:xfrm>
              <a:off x="662352" y="5147041"/>
              <a:ext cx="884670" cy="360180"/>
            </a:xfrm>
            <a:custGeom>
              <a:avLst/>
              <a:gdLst/>
              <a:ahLst/>
              <a:cxnLst>
                <a:cxn ang="0">
                  <a:pos x="0" y="110"/>
                </a:cxn>
                <a:cxn ang="0">
                  <a:pos x="0" y="99"/>
                </a:cxn>
                <a:cxn ang="0">
                  <a:pos x="4" y="88"/>
                </a:cxn>
                <a:cxn ang="0">
                  <a:pos x="19" y="73"/>
                </a:cxn>
                <a:cxn ang="0">
                  <a:pos x="49" y="55"/>
                </a:cxn>
                <a:cxn ang="0">
                  <a:pos x="111" y="33"/>
                </a:cxn>
                <a:cxn ang="0">
                  <a:pos x="196" y="14"/>
                </a:cxn>
                <a:cxn ang="0">
                  <a:pos x="293" y="0"/>
                </a:cxn>
                <a:cxn ang="0">
                  <a:pos x="226" y="14"/>
                </a:cxn>
                <a:cxn ang="0">
                  <a:pos x="156" y="40"/>
                </a:cxn>
                <a:cxn ang="0">
                  <a:pos x="119" y="55"/>
                </a:cxn>
                <a:cxn ang="0">
                  <a:pos x="97" y="70"/>
                </a:cxn>
                <a:cxn ang="0">
                  <a:pos x="74" y="96"/>
                </a:cxn>
                <a:cxn ang="0">
                  <a:pos x="63" y="118"/>
                </a:cxn>
                <a:cxn ang="0">
                  <a:pos x="63" y="125"/>
                </a:cxn>
                <a:cxn ang="0">
                  <a:pos x="71" y="133"/>
                </a:cxn>
                <a:cxn ang="0">
                  <a:pos x="86" y="151"/>
                </a:cxn>
                <a:cxn ang="0">
                  <a:pos x="126" y="170"/>
                </a:cxn>
                <a:cxn ang="0">
                  <a:pos x="189" y="195"/>
                </a:cxn>
                <a:cxn ang="0">
                  <a:pos x="285" y="221"/>
                </a:cxn>
                <a:cxn ang="0">
                  <a:pos x="448" y="236"/>
                </a:cxn>
                <a:cxn ang="0">
                  <a:pos x="522" y="244"/>
                </a:cxn>
                <a:cxn ang="0">
                  <a:pos x="577" y="251"/>
                </a:cxn>
                <a:cxn ang="0">
                  <a:pos x="525" y="255"/>
                </a:cxn>
                <a:cxn ang="0">
                  <a:pos x="511" y="251"/>
                </a:cxn>
                <a:cxn ang="0">
                  <a:pos x="507" y="251"/>
                </a:cxn>
                <a:cxn ang="0">
                  <a:pos x="448" y="251"/>
                </a:cxn>
                <a:cxn ang="0">
                  <a:pos x="378" y="240"/>
                </a:cxn>
                <a:cxn ang="0">
                  <a:pos x="226" y="214"/>
                </a:cxn>
                <a:cxn ang="0">
                  <a:pos x="141" y="195"/>
                </a:cxn>
                <a:cxn ang="0">
                  <a:pos x="71" y="170"/>
                </a:cxn>
                <a:cxn ang="0">
                  <a:pos x="41" y="155"/>
                </a:cxn>
                <a:cxn ang="0">
                  <a:pos x="19" y="140"/>
                </a:cxn>
                <a:cxn ang="0">
                  <a:pos x="4" y="125"/>
                </a:cxn>
                <a:cxn ang="0">
                  <a:pos x="0" y="110"/>
                </a:cxn>
              </a:cxnLst>
              <a:rect l="0" t="0" r="0" b="0"/>
              <a:pathLst>
                <a:path w="577" h="255">
                  <a:moveTo>
                    <a:pt x="0" y="110"/>
                  </a:moveTo>
                  <a:lnTo>
                    <a:pt x="0" y="99"/>
                  </a:lnTo>
                  <a:lnTo>
                    <a:pt x="4" y="88"/>
                  </a:lnTo>
                  <a:lnTo>
                    <a:pt x="19" y="73"/>
                  </a:lnTo>
                  <a:lnTo>
                    <a:pt x="49" y="55"/>
                  </a:lnTo>
                  <a:lnTo>
                    <a:pt x="111" y="33"/>
                  </a:lnTo>
                  <a:lnTo>
                    <a:pt x="196" y="14"/>
                  </a:lnTo>
                  <a:lnTo>
                    <a:pt x="293" y="0"/>
                  </a:lnTo>
                  <a:lnTo>
                    <a:pt x="226" y="14"/>
                  </a:lnTo>
                  <a:lnTo>
                    <a:pt x="156" y="40"/>
                  </a:lnTo>
                  <a:lnTo>
                    <a:pt x="119" y="55"/>
                  </a:lnTo>
                  <a:lnTo>
                    <a:pt x="97" y="70"/>
                  </a:lnTo>
                  <a:lnTo>
                    <a:pt x="74" y="96"/>
                  </a:lnTo>
                  <a:lnTo>
                    <a:pt x="63" y="118"/>
                  </a:lnTo>
                  <a:lnTo>
                    <a:pt x="63" y="125"/>
                  </a:lnTo>
                  <a:lnTo>
                    <a:pt x="71" y="133"/>
                  </a:lnTo>
                  <a:lnTo>
                    <a:pt x="86" y="151"/>
                  </a:lnTo>
                  <a:lnTo>
                    <a:pt x="126" y="170"/>
                  </a:lnTo>
                  <a:lnTo>
                    <a:pt x="189" y="195"/>
                  </a:lnTo>
                  <a:lnTo>
                    <a:pt x="285" y="221"/>
                  </a:lnTo>
                  <a:lnTo>
                    <a:pt x="448" y="236"/>
                  </a:lnTo>
                  <a:lnTo>
                    <a:pt x="522" y="244"/>
                  </a:lnTo>
                  <a:lnTo>
                    <a:pt x="577" y="251"/>
                  </a:lnTo>
                  <a:lnTo>
                    <a:pt x="525" y="255"/>
                  </a:lnTo>
                  <a:lnTo>
                    <a:pt x="511" y="251"/>
                  </a:lnTo>
                  <a:lnTo>
                    <a:pt x="507" y="251"/>
                  </a:lnTo>
                  <a:lnTo>
                    <a:pt x="448" y="251"/>
                  </a:lnTo>
                  <a:lnTo>
                    <a:pt x="378" y="240"/>
                  </a:lnTo>
                  <a:lnTo>
                    <a:pt x="226" y="214"/>
                  </a:lnTo>
                  <a:lnTo>
                    <a:pt x="141" y="195"/>
                  </a:lnTo>
                  <a:lnTo>
                    <a:pt x="71" y="170"/>
                  </a:lnTo>
                  <a:lnTo>
                    <a:pt x="41" y="155"/>
                  </a:lnTo>
                  <a:lnTo>
                    <a:pt x="19" y="140"/>
                  </a:lnTo>
                  <a:lnTo>
                    <a:pt x="4" y="125"/>
                  </a:lnTo>
                  <a:lnTo>
                    <a:pt x="0" y="11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9" name="図形 38"/>
            <p:cNvSpPr>
              <a:spLocks/>
            </p:cNvSpPr>
            <p:nvPr/>
          </p:nvSpPr>
          <p:spPr bwMode="auto">
            <a:xfrm>
              <a:off x="578025" y="5135742"/>
              <a:ext cx="748213" cy="365830"/>
            </a:xfrm>
            <a:custGeom>
              <a:avLst/>
              <a:gdLst/>
              <a:ahLst/>
              <a:cxnLst>
                <a:cxn ang="0">
                  <a:pos x="174" y="207"/>
                </a:cxn>
                <a:cxn ang="0">
                  <a:pos x="96" y="189"/>
                </a:cxn>
                <a:cxn ang="0">
                  <a:pos x="41" y="167"/>
                </a:cxn>
                <a:cxn ang="0">
                  <a:pos x="11" y="141"/>
                </a:cxn>
                <a:cxn ang="0">
                  <a:pos x="0" y="122"/>
                </a:cxn>
                <a:cxn ang="0">
                  <a:pos x="0" y="111"/>
                </a:cxn>
                <a:cxn ang="0">
                  <a:pos x="0" y="96"/>
                </a:cxn>
                <a:cxn ang="0">
                  <a:pos x="4" y="93"/>
                </a:cxn>
                <a:cxn ang="0">
                  <a:pos x="19" y="78"/>
                </a:cxn>
                <a:cxn ang="0">
                  <a:pos x="33" y="63"/>
                </a:cxn>
                <a:cxn ang="0">
                  <a:pos x="85" y="41"/>
                </a:cxn>
                <a:cxn ang="0">
                  <a:pos x="141" y="26"/>
                </a:cxn>
                <a:cxn ang="0">
                  <a:pos x="200" y="19"/>
                </a:cxn>
                <a:cxn ang="0">
                  <a:pos x="307" y="8"/>
                </a:cxn>
                <a:cxn ang="0">
                  <a:pos x="348" y="8"/>
                </a:cxn>
                <a:cxn ang="0">
                  <a:pos x="377" y="0"/>
                </a:cxn>
                <a:cxn ang="0">
                  <a:pos x="362" y="0"/>
                </a:cxn>
                <a:cxn ang="0">
                  <a:pos x="251" y="19"/>
                </a:cxn>
                <a:cxn ang="0">
                  <a:pos x="166" y="37"/>
                </a:cxn>
                <a:cxn ang="0">
                  <a:pos x="111" y="56"/>
                </a:cxn>
                <a:cxn ang="0">
                  <a:pos x="74" y="78"/>
                </a:cxn>
                <a:cxn ang="0">
                  <a:pos x="55" y="96"/>
                </a:cxn>
                <a:cxn ang="0">
                  <a:pos x="48" y="107"/>
                </a:cxn>
                <a:cxn ang="0">
                  <a:pos x="48" y="118"/>
                </a:cxn>
                <a:cxn ang="0">
                  <a:pos x="55" y="133"/>
                </a:cxn>
                <a:cxn ang="0">
                  <a:pos x="67" y="148"/>
                </a:cxn>
                <a:cxn ang="0">
                  <a:pos x="85" y="163"/>
                </a:cxn>
                <a:cxn ang="0">
                  <a:pos x="104" y="174"/>
                </a:cxn>
                <a:cxn ang="0">
                  <a:pos x="170" y="196"/>
                </a:cxn>
                <a:cxn ang="0">
                  <a:pos x="240" y="218"/>
                </a:cxn>
                <a:cxn ang="0">
                  <a:pos x="381" y="244"/>
                </a:cxn>
                <a:cxn ang="0">
                  <a:pos x="488" y="259"/>
                </a:cxn>
                <a:cxn ang="0">
                  <a:pos x="447" y="259"/>
                </a:cxn>
                <a:cxn ang="0">
                  <a:pos x="447" y="252"/>
                </a:cxn>
                <a:cxn ang="0">
                  <a:pos x="348" y="244"/>
                </a:cxn>
                <a:cxn ang="0">
                  <a:pos x="266" y="229"/>
                </a:cxn>
                <a:cxn ang="0">
                  <a:pos x="174" y="207"/>
                </a:cxn>
              </a:cxnLst>
              <a:rect l="0" t="0" r="0" b="0"/>
              <a:pathLst>
                <a:path w="488" h="259">
                  <a:moveTo>
                    <a:pt x="174" y="207"/>
                  </a:moveTo>
                  <a:lnTo>
                    <a:pt x="96" y="189"/>
                  </a:lnTo>
                  <a:lnTo>
                    <a:pt x="41" y="167"/>
                  </a:lnTo>
                  <a:lnTo>
                    <a:pt x="11" y="141"/>
                  </a:lnTo>
                  <a:lnTo>
                    <a:pt x="0" y="122"/>
                  </a:lnTo>
                  <a:lnTo>
                    <a:pt x="0" y="111"/>
                  </a:lnTo>
                  <a:lnTo>
                    <a:pt x="0" y="96"/>
                  </a:lnTo>
                  <a:lnTo>
                    <a:pt x="4" y="93"/>
                  </a:lnTo>
                  <a:lnTo>
                    <a:pt x="19" y="78"/>
                  </a:lnTo>
                  <a:lnTo>
                    <a:pt x="33" y="63"/>
                  </a:lnTo>
                  <a:lnTo>
                    <a:pt x="85" y="41"/>
                  </a:lnTo>
                  <a:lnTo>
                    <a:pt x="141" y="26"/>
                  </a:lnTo>
                  <a:lnTo>
                    <a:pt x="200" y="19"/>
                  </a:lnTo>
                  <a:lnTo>
                    <a:pt x="307" y="8"/>
                  </a:lnTo>
                  <a:lnTo>
                    <a:pt x="348" y="8"/>
                  </a:lnTo>
                  <a:lnTo>
                    <a:pt x="377" y="0"/>
                  </a:lnTo>
                  <a:lnTo>
                    <a:pt x="362" y="0"/>
                  </a:lnTo>
                  <a:lnTo>
                    <a:pt x="251" y="19"/>
                  </a:lnTo>
                  <a:lnTo>
                    <a:pt x="166" y="37"/>
                  </a:lnTo>
                  <a:lnTo>
                    <a:pt x="111" y="56"/>
                  </a:lnTo>
                  <a:lnTo>
                    <a:pt x="74" y="78"/>
                  </a:lnTo>
                  <a:lnTo>
                    <a:pt x="55" y="96"/>
                  </a:lnTo>
                  <a:lnTo>
                    <a:pt x="48" y="107"/>
                  </a:lnTo>
                  <a:lnTo>
                    <a:pt x="48" y="118"/>
                  </a:lnTo>
                  <a:lnTo>
                    <a:pt x="55" y="133"/>
                  </a:lnTo>
                  <a:lnTo>
                    <a:pt x="67" y="148"/>
                  </a:lnTo>
                  <a:lnTo>
                    <a:pt x="85" y="163"/>
                  </a:lnTo>
                  <a:lnTo>
                    <a:pt x="104" y="174"/>
                  </a:lnTo>
                  <a:lnTo>
                    <a:pt x="170" y="196"/>
                  </a:lnTo>
                  <a:lnTo>
                    <a:pt x="240" y="218"/>
                  </a:lnTo>
                  <a:lnTo>
                    <a:pt x="381" y="244"/>
                  </a:lnTo>
                  <a:lnTo>
                    <a:pt x="488" y="259"/>
                  </a:lnTo>
                  <a:lnTo>
                    <a:pt x="447" y="259"/>
                  </a:lnTo>
                  <a:lnTo>
                    <a:pt x="447" y="252"/>
                  </a:lnTo>
                  <a:lnTo>
                    <a:pt x="348" y="244"/>
                  </a:lnTo>
                  <a:lnTo>
                    <a:pt x="266" y="229"/>
                  </a:lnTo>
                  <a:lnTo>
                    <a:pt x="174" y="20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0" name="図形 39"/>
            <p:cNvSpPr>
              <a:spLocks/>
            </p:cNvSpPr>
            <p:nvPr/>
          </p:nvSpPr>
          <p:spPr bwMode="auto">
            <a:xfrm>
              <a:off x="771211" y="4827823"/>
              <a:ext cx="781944" cy="637024"/>
            </a:xfrm>
            <a:custGeom>
              <a:avLst/>
              <a:gdLst/>
              <a:ahLst/>
              <a:cxnLst>
                <a:cxn ang="0">
                  <a:pos x="321" y="0"/>
                </a:cxn>
                <a:cxn ang="0">
                  <a:pos x="377" y="7"/>
                </a:cxn>
                <a:cxn ang="0">
                  <a:pos x="395" y="15"/>
                </a:cxn>
                <a:cxn ang="0">
                  <a:pos x="436" y="30"/>
                </a:cxn>
                <a:cxn ang="0">
                  <a:pos x="465" y="44"/>
                </a:cxn>
                <a:cxn ang="0">
                  <a:pos x="491" y="59"/>
                </a:cxn>
                <a:cxn ang="0">
                  <a:pos x="506" y="85"/>
                </a:cxn>
                <a:cxn ang="0">
                  <a:pos x="510" y="115"/>
                </a:cxn>
                <a:cxn ang="0">
                  <a:pos x="510" y="141"/>
                </a:cxn>
                <a:cxn ang="0">
                  <a:pos x="502" y="159"/>
                </a:cxn>
                <a:cxn ang="0">
                  <a:pos x="477" y="181"/>
                </a:cxn>
                <a:cxn ang="0">
                  <a:pos x="440" y="200"/>
                </a:cxn>
                <a:cxn ang="0">
                  <a:pos x="406" y="211"/>
                </a:cxn>
                <a:cxn ang="0">
                  <a:pos x="366" y="218"/>
                </a:cxn>
                <a:cxn ang="0">
                  <a:pos x="307" y="237"/>
                </a:cxn>
                <a:cxn ang="0">
                  <a:pos x="281" y="237"/>
                </a:cxn>
                <a:cxn ang="0">
                  <a:pos x="229" y="244"/>
                </a:cxn>
                <a:cxn ang="0">
                  <a:pos x="188" y="259"/>
                </a:cxn>
                <a:cxn ang="0">
                  <a:pos x="173" y="274"/>
                </a:cxn>
                <a:cxn ang="0">
                  <a:pos x="155" y="288"/>
                </a:cxn>
                <a:cxn ang="0">
                  <a:pos x="144" y="307"/>
                </a:cxn>
                <a:cxn ang="0">
                  <a:pos x="136" y="322"/>
                </a:cxn>
                <a:cxn ang="0">
                  <a:pos x="136" y="336"/>
                </a:cxn>
                <a:cxn ang="0">
                  <a:pos x="140" y="355"/>
                </a:cxn>
                <a:cxn ang="0">
                  <a:pos x="151" y="377"/>
                </a:cxn>
                <a:cxn ang="0">
                  <a:pos x="170" y="396"/>
                </a:cxn>
                <a:cxn ang="0">
                  <a:pos x="185" y="410"/>
                </a:cxn>
                <a:cxn ang="0">
                  <a:pos x="244" y="436"/>
                </a:cxn>
                <a:cxn ang="0">
                  <a:pos x="310" y="451"/>
                </a:cxn>
                <a:cxn ang="0">
                  <a:pos x="214" y="440"/>
                </a:cxn>
                <a:cxn ang="0">
                  <a:pos x="151" y="425"/>
                </a:cxn>
                <a:cxn ang="0">
                  <a:pos x="88" y="407"/>
                </a:cxn>
                <a:cxn ang="0">
                  <a:pos x="48" y="392"/>
                </a:cxn>
                <a:cxn ang="0">
                  <a:pos x="26" y="377"/>
                </a:cxn>
                <a:cxn ang="0">
                  <a:pos x="11" y="366"/>
                </a:cxn>
                <a:cxn ang="0">
                  <a:pos x="0" y="355"/>
                </a:cxn>
                <a:cxn ang="0">
                  <a:pos x="0" y="344"/>
                </a:cxn>
                <a:cxn ang="0">
                  <a:pos x="3" y="325"/>
                </a:cxn>
                <a:cxn ang="0">
                  <a:pos x="15" y="311"/>
                </a:cxn>
                <a:cxn ang="0">
                  <a:pos x="29" y="296"/>
                </a:cxn>
                <a:cxn ang="0">
                  <a:pos x="48" y="285"/>
                </a:cxn>
                <a:cxn ang="0">
                  <a:pos x="96" y="266"/>
                </a:cxn>
                <a:cxn ang="0">
                  <a:pos x="144" y="251"/>
                </a:cxn>
                <a:cxn ang="0">
                  <a:pos x="236" y="229"/>
                </a:cxn>
                <a:cxn ang="0">
                  <a:pos x="281" y="226"/>
                </a:cxn>
                <a:cxn ang="0">
                  <a:pos x="336" y="214"/>
                </a:cxn>
                <a:cxn ang="0">
                  <a:pos x="380" y="200"/>
                </a:cxn>
                <a:cxn ang="0">
                  <a:pos x="417" y="181"/>
                </a:cxn>
                <a:cxn ang="0">
                  <a:pos x="436" y="155"/>
                </a:cxn>
                <a:cxn ang="0">
                  <a:pos x="451" y="141"/>
                </a:cxn>
                <a:cxn ang="0">
                  <a:pos x="454" y="118"/>
                </a:cxn>
                <a:cxn ang="0">
                  <a:pos x="462" y="104"/>
                </a:cxn>
                <a:cxn ang="0">
                  <a:pos x="454" y="78"/>
                </a:cxn>
                <a:cxn ang="0">
                  <a:pos x="440" y="63"/>
                </a:cxn>
                <a:cxn ang="0">
                  <a:pos x="421" y="44"/>
                </a:cxn>
                <a:cxn ang="0">
                  <a:pos x="403" y="33"/>
                </a:cxn>
                <a:cxn ang="0">
                  <a:pos x="351" y="7"/>
                </a:cxn>
                <a:cxn ang="0">
                  <a:pos x="321" y="0"/>
                </a:cxn>
              </a:cxnLst>
              <a:rect l="0" t="0" r="0" b="0"/>
              <a:pathLst>
                <a:path w="510" h="451">
                  <a:moveTo>
                    <a:pt x="321" y="0"/>
                  </a:moveTo>
                  <a:lnTo>
                    <a:pt x="377" y="7"/>
                  </a:lnTo>
                  <a:lnTo>
                    <a:pt x="395" y="15"/>
                  </a:lnTo>
                  <a:lnTo>
                    <a:pt x="436" y="30"/>
                  </a:lnTo>
                  <a:lnTo>
                    <a:pt x="465" y="44"/>
                  </a:lnTo>
                  <a:lnTo>
                    <a:pt x="491" y="59"/>
                  </a:lnTo>
                  <a:lnTo>
                    <a:pt x="506" y="85"/>
                  </a:lnTo>
                  <a:lnTo>
                    <a:pt x="510" y="115"/>
                  </a:lnTo>
                  <a:lnTo>
                    <a:pt x="510" y="141"/>
                  </a:lnTo>
                  <a:lnTo>
                    <a:pt x="502" y="159"/>
                  </a:lnTo>
                  <a:lnTo>
                    <a:pt x="477" y="181"/>
                  </a:lnTo>
                  <a:lnTo>
                    <a:pt x="440" y="200"/>
                  </a:lnTo>
                  <a:lnTo>
                    <a:pt x="406" y="211"/>
                  </a:lnTo>
                  <a:lnTo>
                    <a:pt x="366" y="218"/>
                  </a:lnTo>
                  <a:lnTo>
                    <a:pt x="307" y="237"/>
                  </a:lnTo>
                  <a:lnTo>
                    <a:pt x="281" y="237"/>
                  </a:lnTo>
                  <a:lnTo>
                    <a:pt x="229" y="244"/>
                  </a:lnTo>
                  <a:lnTo>
                    <a:pt x="188" y="259"/>
                  </a:lnTo>
                  <a:lnTo>
                    <a:pt x="173" y="274"/>
                  </a:lnTo>
                  <a:lnTo>
                    <a:pt x="155" y="288"/>
                  </a:lnTo>
                  <a:lnTo>
                    <a:pt x="144" y="307"/>
                  </a:lnTo>
                  <a:lnTo>
                    <a:pt x="136" y="322"/>
                  </a:lnTo>
                  <a:lnTo>
                    <a:pt x="136" y="336"/>
                  </a:lnTo>
                  <a:lnTo>
                    <a:pt x="140" y="355"/>
                  </a:lnTo>
                  <a:lnTo>
                    <a:pt x="151" y="377"/>
                  </a:lnTo>
                  <a:lnTo>
                    <a:pt x="170" y="396"/>
                  </a:lnTo>
                  <a:lnTo>
                    <a:pt x="185" y="410"/>
                  </a:lnTo>
                  <a:lnTo>
                    <a:pt x="244" y="436"/>
                  </a:lnTo>
                  <a:lnTo>
                    <a:pt x="310" y="451"/>
                  </a:lnTo>
                  <a:lnTo>
                    <a:pt x="214" y="440"/>
                  </a:lnTo>
                  <a:lnTo>
                    <a:pt x="151" y="425"/>
                  </a:lnTo>
                  <a:lnTo>
                    <a:pt x="88" y="407"/>
                  </a:lnTo>
                  <a:lnTo>
                    <a:pt x="48" y="392"/>
                  </a:lnTo>
                  <a:lnTo>
                    <a:pt x="26" y="377"/>
                  </a:lnTo>
                  <a:lnTo>
                    <a:pt x="11" y="366"/>
                  </a:lnTo>
                  <a:lnTo>
                    <a:pt x="0" y="355"/>
                  </a:lnTo>
                  <a:lnTo>
                    <a:pt x="0" y="344"/>
                  </a:lnTo>
                  <a:lnTo>
                    <a:pt x="3" y="325"/>
                  </a:lnTo>
                  <a:lnTo>
                    <a:pt x="15" y="311"/>
                  </a:lnTo>
                  <a:lnTo>
                    <a:pt x="29" y="296"/>
                  </a:lnTo>
                  <a:lnTo>
                    <a:pt x="48" y="285"/>
                  </a:lnTo>
                  <a:lnTo>
                    <a:pt x="96" y="266"/>
                  </a:lnTo>
                  <a:lnTo>
                    <a:pt x="144" y="251"/>
                  </a:lnTo>
                  <a:lnTo>
                    <a:pt x="236" y="229"/>
                  </a:lnTo>
                  <a:lnTo>
                    <a:pt x="281" y="226"/>
                  </a:lnTo>
                  <a:lnTo>
                    <a:pt x="336" y="214"/>
                  </a:lnTo>
                  <a:lnTo>
                    <a:pt x="380" y="200"/>
                  </a:lnTo>
                  <a:lnTo>
                    <a:pt x="417" y="181"/>
                  </a:lnTo>
                  <a:lnTo>
                    <a:pt x="436" y="155"/>
                  </a:lnTo>
                  <a:lnTo>
                    <a:pt x="451" y="141"/>
                  </a:lnTo>
                  <a:lnTo>
                    <a:pt x="454" y="118"/>
                  </a:lnTo>
                  <a:lnTo>
                    <a:pt x="462" y="104"/>
                  </a:lnTo>
                  <a:lnTo>
                    <a:pt x="454" y="78"/>
                  </a:lnTo>
                  <a:lnTo>
                    <a:pt x="440" y="63"/>
                  </a:lnTo>
                  <a:lnTo>
                    <a:pt x="421" y="44"/>
                  </a:lnTo>
                  <a:lnTo>
                    <a:pt x="403" y="33"/>
                  </a:lnTo>
                  <a:lnTo>
                    <a:pt x="351" y="7"/>
                  </a:lnTo>
                  <a:lnTo>
                    <a:pt x="321"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1" name="図形 40"/>
            <p:cNvSpPr>
              <a:spLocks/>
            </p:cNvSpPr>
            <p:nvPr/>
          </p:nvSpPr>
          <p:spPr bwMode="auto">
            <a:xfrm>
              <a:off x="1139184" y="4827823"/>
              <a:ext cx="328110" cy="319218"/>
            </a:xfrm>
            <a:custGeom>
              <a:avLst/>
              <a:gdLst/>
              <a:ahLst/>
              <a:cxnLst>
                <a:cxn ang="0">
                  <a:pos x="59" y="0"/>
                </a:cxn>
                <a:cxn ang="0">
                  <a:pos x="85" y="4"/>
                </a:cxn>
                <a:cxn ang="0">
                  <a:pos x="137" y="26"/>
                </a:cxn>
                <a:cxn ang="0">
                  <a:pos x="166" y="41"/>
                </a:cxn>
                <a:cxn ang="0">
                  <a:pos x="192" y="59"/>
                </a:cxn>
                <a:cxn ang="0">
                  <a:pos x="207" y="78"/>
                </a:cxn>
                <a:cxn ang="0">
                  <a:pos x="214" y="104"/>
                </a:cxn>
                <a:cxn ang="0">
                  <a:pos x="214" y="118"/>
                </a:cxn>
                <a:cxn ang="0">
                  <a:pos x="207" y="141"/>
                </a:cxn>
                <a:cxn ang="0">
                  <a:pos x="196" y="155"/>
                </a:cxn>
                <a:cxn ang="0">
                  <a:pos x="170" y="174"/>
                </a:cxn>
                <a:cxn ang="0">
                  <a:pos x="140" y="196"/>
                </a:cxn>
                <a:cxn ang="0">
                  <a:pos x="96" y="211"/>
                </a:cxn>
                <a:cxn ang="0">
                  <a:pos x="41" y="218"/>
                </a:cxn>
                <a:cxn ang="0">
                  <a:pos x="0" y="226"/>
                </a:cxn>
                <a:cxn ang="0">
                  <a:pos x="55" y="211"/>
                </a:cxn>
                <a:cxn ang="0">
                  <a:pos x="85" y="200"/>
                </a:cxn>
                <a:cxn ang="0">
                  <a:pos x="111" y="181"/>
                </a:cxn>
                <a:cxn ang="0">
                  <a:pos x="129" y="166"/>
                </a:cxn>
                <a:cxn ang="0">
                  <a:pos x="140" y="144"/>
                </a:cxn>
                <a:cxn ang="0">
                  <a:pos x="144" y="133"/>
                </a:cxn>
                <a:cxn ang="0">
                  <a:pos x="144" y="115"/>
                </a:cxn>
                <a:cxn ang="0">
                  <a:pos x="140" y="96"/>
                </a:cxn>
                <a:cxn ang="0">
                  <a:pos x="129" y="74"/>
                </a:cxn>
                <a:cxn ang="0">
                  <a:pos x="92" y="44"/>
                </a:cxn>
                <a:cxn ang="0">
                  <a:pos x="52" y="19"/>
                </a:cxn>
                <a:cxn ang="0">
                  <a:pos x="0" y="0"/>
                </a:cxn>
                <a:cxn ang="0">
                  <a:pos x="59" y="0"/>
                </a:cxn>
              </a:cxnLst>
              <a:rect l="0" t="0" r="0" b="0"/>
              <a:pathLst>
                <a:path w="214" h="226">
                  <a:moveTo>
                    <a:pt x="59" y="0"/>
                  </a:moveTo>
                  <a:lnTo>
                    <a:pt x="85" y="4"/>
                  </a:lnTo>
                  <a:lnTo>
                    <a:pt x="137" y="26"/>
                  </a:lnTo>
                  <a:lnTo>
                    <a:pt x="166" y="41"/>
                  </a:lnTo>
                  <a:lnTo>
                    <a:pt x="192" y="59"/>
                  </a:lnTo>
                  <a:lnTo>
                    <a:pt x="207" y="78"/>
                  </a:lnTo>
                  <a:lnTo>
                    <a:pt x="214" y="104"/>
                  </a:lnTo>
                  <a:lnTo>
                    <a:pt x="214" y="118"/>
                  </a:lnTo>
                  <a:lnTo>
                    <a:pt x="207" y="141"/>
                  </a:lnTo>
                  <a:lnTo>
                    <a:pt x="196" y="155"/>
                  </a:lnTo>
                  <a:lnTo>
                    <a:pt x="170" y="174"/>
                  </a:lnTo>
                  <a:lnTo>
                    <a:pt x="140" y="196"/>
                  </a:lnTo>
                  <a:lnTo>
                    <a:pt x="96" y="211"/>
                  </a:lnTo>
                  <a:lnTo>
                    <a:pt x="41" y="218"/>
                  </a:lnTo>
                  <a:lnTo>
                    <a:pt x="0" y="226"/>
                  </a:lnTo>
                  <a:lnTo>
                    <a:pt x="55" y="211"/>
                  </a:lnTo>
                  <a:lnTo>
                    <a:pt x="85" y="200"/>
                  </a:lnTo>
                  <a:lnTo>
                    <a:pt x="111" y="181"/>
                  </a:lnTo>
                  <a:lnTo>
                    <a:pt x="129" y="166"/>
                  </a:lnTo>
                  <a:lnTo>
                    <a:pt x="140" y="144"/>
                  </a:lnTo>
                  <a:lnTo>
                    <a:pt x="144" y="133"/>
                  </a:lnTo>
                  <a:lnTo>
                    <a:pt x="144" y="115"/>
                  </a:lnTo>
                  <a:lnTo>
                    <a:pt x="140" y="96"/>
                  </a:lnTo>
                  <a:lnTo>
                    <a:pt x="129" y="74"/>
                  </a:lnTo>
                  <a:lnTo>
                    <a:pt x="92" y="44"/>
                  </a:lnTo>
                  <a:lnTo>
                    <a:pt x="52" y="19"/>
                  </a:lnTo>
                  <a:lnTo>
                    <a:pt x="0" y="0"/>
                  </a:lnTo>
                  <a:lnTo>
                    <a:pt x="59"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2" name="図形 41"/>
            <p:cNvSpPr>
              <a:spLocks/>
            </p:cNvSpPr>
            <p:nvPr/>
          </p:nvSpPr>
          <p:spPr bwMode="auto">
            <a:xfrm>
              <a:off x="470699" y="4889972"/>
              <a:ext cx="243782" cy="261307"/>
            </a:xfrm>
            <a:custGeom>
              <a:avLst/>
              <a:gdLst/>
              <a:ahLst/>
              <a:cxnLst>
                <a:cxn ang="0">
                  <a:pos x="59" y="182"/>
                </a:cxn>
                <a:cxn ang="0">
                  <a:pos x="29" y="185"/>
                </a:cxn>
                <a:cxn ang="0">
                  <a:pos x="70" y="159"/>
                </a:cxn>
                <a:cxn ang="0">
                  <a:pos x="96" y="145"/>
                </a:cxn>
                <a:cxn ang="0">
                  <a:pos x="111" y="122"/>
                </a:cxn>
                <a:cxn ang="0">
                  <a:pos x="114" y="97"/>
                </a:cxn>
                <a:cxn ang="0">
                  <a:pos x="114" y="74"/>
                </a:cxn>
                <a:cxn ang="0">
                  <a:pos x="103" y="67"/>
                </a:cxn>
                <a:cxn ang="0">
                  <a:pos x="85" y="45"/>
                </a:cxn>
                <a:cxn ang="0">
                  <a:pos x="48" y="19"/>
                </a:cxn>
                <a:cxn ang="0">
                  <a:pos x="29" y="12"/>
                </a:cxn>
                <a:cxn ang="0">
                  <a:pos x="0" y="0"/>
                </a:cxn>
                <a:cxn ang="0">
                  <a:pos x="33" y="0"/>
                </a:cxn>
                <a:cxn ang="0">
                  <a:pos x="55" y="4"/>
                </a:cxn>
                <a:cxn ang="0">
                  <a:pos x="100" y="19"/>
                </a:cxn>
                <a:cxn ang="0">
                  <a:pos x="125" y="34"/>
                </a:cxn>
                <a:cxn ang="0">
                  <a:pos x="144" y="52"/>
                </a:cxn>
                <a:cxn ang="0">
                  <a:pos x="155" y="74"/>
                </a:cxn>
                <a:cxn ang="0">
                  <a:pos x="159" y="100"/>
                </a:cxn>
                <a:cxn ang="0">
                  <a:pos x="155" y="111"/>
                </a:cxn>
                <a:cxn ang="0">
                  <a:pos x="140" y="137"/>
                </a:cxn>
                <a:cxn ang="0">
                  <a:pos x="125" y="152"/>
                </a:cxn>
                <a:cxn ang="0">
                  <a:pos x="111" y="167"/>
                </a:cxn>
                <a:cxn ang="0">
                  <a:pos x="89" y="174"/>
                </a:cxn>
                <a:cxn ang="0">
                  <a:pos x="59" y="182"/>
                </a:cxn>
              </a:cxnLst>
              <a:rect l="0" t="0" r="0" b="0"/>
              <a:pathLst>
                <a:path w="159" h="185">
                  <a:moveTo>
                    <a:pt x="59" y="182"/>
                  </a:moveTo>
                  <a:lnTo>
                    <a:pt x="29" y="185"/>
                  </a:lnTo>
                  <a:lnTo>
                    <a:pt x="70" y="159"/>
                  </a:lnTo>
                  <a:lnTo>
                    <a:pt x="96" y="145"/>
                  </a:lnTo>
                  <a:lnTo>
                    <a:pt x="111" y="122"/>
                  </a:lnTo>
                  <a:lnTo>
                    <a:pt x="114" y="97"/>
                  </a:lnTo>
                  <a:lnTo>
                    <a:pt x="114" y="74"/>
                  </a:lnTo>
                  <a:lnTo>
                    <a:pt x="103" y="67"/>
                  </a:lnTo>
                  <a:lnTo>
                    <a:pt x="85" y="45"/>
                  </a:lnTo>
                  <a:lnTo>
                    <a:pt x="48" y="19"/>
                  </a:lnTo>
                  <a:lnTo>
                    <a:pt x="29" y="12"/>
                  </a:lnTo>
                  <a:lnTo>
                    <a:pt x="0" y="0"/>
                  </a:lnTo>
                  <a:lnTo>
                    <a:pt x="33" y="0"/>
                  </a:lnTo>
                  <a:lnTo>
                    <a:pt x="55" y="4"/>
                  </a:lnTo>
                  <a:lnTo>
                    <a:pt x="100" y="19"/>
                  </a:lnTo>
                  <a:lnTo>
                    <a:pt x="125" y="34"/>
                  </a:lnTo>
                  <a:lnTo>
                    <a:pt x="144" y="52"/>
                  </a:lnTo>
                  <a:lnTo>
                    <a:pt x="155" y="74"/>
                  </a:lnTo>
                  <a:lnTo>
                    <a:pt x="159" y="100"/>
                  </a:lnTo>
                  <a:lnTo>
                    <a:pt x="155" y="111"/>
                  </a:lnTo>
                  <a:lnTo>
                    <a:pt x="140" y="137"/>
                  </a:lnTo>
                  <a:lnTo>
                    <a:pt x="125" y="152"/>
                  </a:lnTo>
                  <a:lnTo>
                    <a:pt x="111" y="167"/>
                  </a:lnTo>
                  <a:lnTo>
                    <a:pt x="89" y="174"/>
                  </a:lnTo>
                  <a:lnTo>
                    <a:pt x="59" y="182"/>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3" name="図形 42"/>
            <p:cNvSpPr>
              <a:spLocks/>
            </p:cNvSpPr>
            <p:nvPr/>
          </p:nvSpPr>
          <p:spPr bwMode="auto">
            <a:xfrm>
              <a:off x="617888" y="4911159"/>
              <a:ext cx="277513" cy="224583"/>
            </a:xfrm>
            <a:custGeom>
              <a:avLst/>
              <a:gdLst/>
              <a:ahLst/>
              <a:cxnLst>
                <a:cxn ang="0">
                  <a:pos x="118" y="144"/>
                </a:cxn>
                <a:cxn ang="0">
                  <a:pos x="78" y="152"/>
                </a:cxn>
                <a:cxn ang="0">
                  <a:pos x="0" y="159"/>
                </a:cxn>
                <a:cxn ang="0">
                  <a:pos x="33" y="141"/>
                </a:cxn>
                <a:cxn ang="0">
                  <a:pos x="55" y="115"/>
                </a:cxn>
                <a:cxn ang="0">
                  <a:pos x="70" y="85"/>
                </a:cxn>
                <a:cxn ang="0">
                  <a:pos x="63" y="59"/>
                </a:cxn>
                <a:cxn ang="0">
                  <a:pos x="55" y="37"/>
                </a:cxn>
                <a:cxn ang="0">
                  <a:pos x="33" y="15"/>
                </a:cxn>
                <a:cxn ang="0">
                  <a:pos x="7" y="0"/>
                </a:cxn>
                <a:cxn ang="0">
                  <a:pos x="74" y="15"/>
                </a:cxn>
                <a:cxn ang="0">
                  <a:pos x="115" y="26"/>
                </a:cxn>
                <a:cxn ang="0">
                  <a:pos x="140" y="41"/>
                </a:cxn>
                <a:cxn ang="0">
                  <a:pos x="144" y="45"/>
                </a:cxn>
                <a:cxn ang="0">
                  <a:pos x="170" y="67"/>
                </a:cxn>
                <a:cxn ang="0">
                  <a:pos x="174" y="82"/>
                </a:cxn>
                <a:cxn ang="0">
                  <a:pos x="181" y="85"/>
                </a:cxn>
                <a:cxn ang="0">
                  <a:pos x="170" y="107"/>
                </a:cxn>
                <a:cxn ang="0">
                  <a:pos x="148" y="126"/>
                </a:cxn>
                <a:cxn ang="0">
                  <a:pos x="118" y="144"/>
                </a:cxn>
              </a:cxnLst>
              <a:rect l="0" t="0" r="0" b="0"/>
              <a:pathLst>
                <a:path w="181" h="159">
                  <a:moveTo>
                    <a:pt x="118" y="144"/>
                  </a:moveTo>
                  <a:lnTo>
                    <a:pt x="78" y="152"/>
                  </a:lnTo>
                  <a:lnTo>
                    <a:pt x="0" y="159"/>
                  </a:lnTo>
                  <a:lnTo>
                    <a:pt x="33" y="141"/>
                  </a:lnTo>
                  <a:lnTo>
                    <a:pt x="55" y="115"/>
                  </a:lnTo>
                  <a:lnTo>
                    <a:pt x="70" y="85"/>
                  </a:lnTo>
                  <a:lnTo>
                    <a:pt x="63" y="59"/>
                  </a:lnTo>
                  <a:lnTo>
                    <a:pt x="55" y="37"/>
                  </a:lnTo>
                  <a:lnTo>
                    <a:pt x="33" y="15"/>
                  </a:lnTo>
                  <a:lnTo>
                    <a:pt x="7" y="0"/>
                  </a:lnTo>
                  <a:lnTo>
                    <a:pt x="74" y="15"/>
                  </a:lnTo>
                  <a:lnTo>
                    <a:pt x="115" y="26"/>
                  </a:lnTo>
                  <a:lnTo>
                    <a:pt x="140" y="41"/>
                  </a:lnTo>
                  <a:lnTo>
                    <a:pt x="144" y="45"/>
                  </a:lnTo>
                  <a:lnTo>
                    <a:pt x="170" y="67"/>
                  </a:lnTo>
                  <a:lnTo>
                    <a:pt x="174" y="82"/>
                  </a:lnTo>
                  <a:lnTo>
                    <a:pt x="181" y="85"/>
                  </a:lnTo>
                  <a:lnTo>
                    <a:pt x="170" y="107"/>
                  </a:lnTo>
                  <a:lnTo>
                    <a:pt x="148" y="126"/>
                  </a:lnTo>
                  <a:lnTo>
                    <a:pt x="118" y="14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4" name="図形 43"/>
            <p:cNvSpPr>
              <a:spLocks/>
            </p:cNvSpPr>
            <p:nvPr/>
          </p:nvSpPr>
          <p:spPr bwMode="auto">
            <a:xfrm>
              <a:off x="538161" y="4885735"/>
              <a:ext cx="441568" cy="224583"/>
            </a:xfrm>
            <a:custGeom>
              <a:avLst/>
              <a:gdLst/>
              <a:ahLst/>
              <a:cxnLst>
                <a:cxn ang="0">
                  <a:pos x="277" y="59"/>
                </a:cxn>
                <a:cxn ang="0">
                  <a:pos x="281" y="70"/>
                </a:cxn>
                <a:cxn ang="0">
                  <a:pos x="288" y="85"/>
                </a:cxn>
                <a:cxn ang="0">
                  <a:pos x="288" y="92"/>
                </a:cxn>
                <a:cxn ang="0">
                  <a:pos x="281" y="103"/>
                </a:cxn>
                <a:cxn ang="0">
                  <a:pos x="277" y="114"/>
                </a:cxn>
                <a:cxn ang="0">
                  <a:pos x="252" y="140"/>
                </a:cxn>
                <a:cxn ang="0">
                  <a:pos x="218" y="155"/>
                </a:cxn>
                <a:cxn ang="0">
                  <a:pos x="181" y="159"/>
                </a:cxn>
                <a:cxn ang="0">
                  <a:pos x="211" y="140"/>
                </a:cxn>
                <a:cxn ang="0">
                  <a:pos x="226" y="125"/>
                </a:cxn>
                <a:cxn ang="0">
                  <a:pos x="233" y="103"/>
                </a:cxn>
                <a:cxn ang="0">
                  <a:pos x="233" y="92"/>
                </a:cxn>
                <a:cxn ang="0">
                  <a:pos x="226" y="85"/>
                </a:cxn>
                <a:cxn ang="0">
                  <a:pos x="200" y="59"/>
                </a:cxn>
                <a:cxn ang="0">
                  <a:pos x="192" y="55"/>
                </a:cxn>
                <a:cxn ang="0">
                  <a:pos x="167" y="44"/>
                </a:cxn>
                <a:cxn ang="0">
                  <a:pos x="122" y="29"/>
                </a:cxn>
                <a:cxn ang="0">
                  <a:pos x="52" y="18"/>
                </a:cxn>
                <a:cxn ang="0">
                  <a:pos x="0" y="3"/>
                </a:cxn>
                <a:cxn ang="0">
                  <a:pos x="37" y="0"/>
                </a:cxn>
                <a:cxn ang="0">
                  <a:pos x="67" y="0"/>
                </a:cxn>
                <a:cxn ang="0">
                  <a:pos x="155" y="7"/>
                </a:cxn>
                <a:cxn ang="0">
                  <a:pos x="218" y="18"/>
                </a:cxn>
                <a:cxn ang="0">
                  <a:pos x="255" y="37"/>
                </a:cxn>
                <a:cxn ang="0">
                  <a:pos x="277" y="59"/>
                </a:cxn>
              </a:cxnLst>
              <a:rect l="0" t="0" r="0" b="0"/>
              <a:pathLst>
                <a:path w="288" h="159">
                  <a:moveTo>
                    <a:pt x="277" y="59"/>
                  </a:moveTo>
                  <a:lnTo>
                    <a:pt x="281" y="70"/>
                  </a:lnTo>
                  <a:lnTo>
                    <a:pt x="288" y="85"/>
                  </a:lnTo>
                  <a:lnTo>
                    <a:pt x="288" y="92"/>
                  </a:lnTo>
                  <a:lnTo>
                    <a:pt x="281" y="103"/>
                  </a:lnTo>
                  <a:lnTo>
                    <a:pt x="277" y="114"/>
                  </a:lnTo>
                  <a:lnTo>
                    <a:pt x="252" y="140"/>
                  </a:lnTo>
                  <a:lnTo>
                    <a:pt x="218" y="155"/>
                  </a:lnTo>
                  <a:lnTo>
                    <a:pt x="181" y="159"/>
                  </a:lnTo>
                  <a:lnTo>
                    <a:pt x="211" y="140"/>
                  </a:lnTo>
                  <a:lnTo>
                    <a:pt x="226" y="125"/>
                  </a:lnTo>
                  <a:lnTo>
                    <a:pt x="233" y="103"/>
                  </a:lnTo>
                  <a:lnTo>
                    <a:pt x="233" y="92"/>
                  </a:lnTo>
                  <a:lnTo>
                    <a:pt x="226" y="85"/>
                  </a:lnTo>
                  <a:lnTo>
                    <a:pt x="200" y="59"/>
                  </a:lnTo>
                  <a:lnTo>
                    <a:pt x="192" y="55"/>
                  </a:lnTo>
                  <a:lnTo>
                    <a:pt x="167" y="44"/>
                  </a:lnTo>
                  <a:lnTo>
                    <a:pt x="122" y="29"/>
                  </a:lnTo>
                  <a:lnTo>
                    <a:pt x="52" y="18"/>
                  </a:lnTo>
                  <a:lnTo>
                    <a:pt x="0" y="3"/>
                  </a:lnTo>
                  <a:lnTo>
                    <a:pt x="37" y="0"/>
                  </a:lnTo>
                  <a:lnTo>
                    <a:pt x="67" y="0"/>
                  </a:lnTo>
                  <a:lnTo>
                    <a:pt x="155" y="7"/>
                  </a:lnTo>
                  <a:lnTo>
                    <a:pt x="218" y="18"/>
                  </a:lnTo>
                  <a:lnTo>
                    <a:pt x="255" y="37"/>
                  </a:lnTo>
                  <a:lnTo>
                    <a:pt x="277" y="59"/>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5" name="図形 44"/>
            <p:cNvSpPr>
              <a:spLocks/>
            </p:cNvSpPr>
            <p:nvPr/>
          </p:nvSpPr>
          <p:spPr bwMode="auto">
            <a:xfrm>
              <a:off x="680751" y="4885735"/>
              <a:ext cx="10733" cy="1412"/>
            </a:xfrm>
            <a:custGeom>
              <a:avLst/>
              <a:gdLst/>
              <a:ahLst/>
              <a:cxnLst>
                <a:cxn ang="0">
                  <a:pos x="0" y="0"/>
                </a:cxn>
                <a:cxn ang="0">
                  <a:pos x="7" y="0"/>
                </a:cxn>
                <a:cxn ang="0">
                  <a:pos x="0" y="0"/>
                </a:cxn>
              </a:cxnLst>
              <a:rect l="0" t="0" r="0" b="0"/>
              <a:pathLst>
                <a:path w="7">
                  <a:moveTo>
                    <a:pt x="0" y="0"/>
                  </a:moveTo>
                  <a:lnTo>
                    <a:pt x="7" y="0"/>
                  </a:lnTo>
                  <a:lnTo>
                    <a:pt x="0"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6" name="図形 45"/>
            <p:cNvSpPr>
              <a:spLocks/>
            </p:cNvSpPr>
            <p:nvPr/>
          </p:nvSpPr>
          <p:spPr bwMode="auto">
            <a:xfrm>
              <a:off x="628621" y="4827823"/>
              <a:ext cx="102726" cy="46612"/>
            </a:xfrm>
            <a:custGeom>
              <a:avLst/>
              <a:gdLst/>
              <a:ahLst/>
              <a:cxnLst>
                <a:cxn ang="0">
                  <a:pos x="52" y="33"/>
                </a:cxn>
                <a:cxn ang="0">
                  <a:pos x="8" y="33"/>
                </a:cxn>
                <a:cxn ang="0">
                  <a:pos x="22" y="30"/>
                </a:cxn>
                <a:cxn ang="0">
                  <a:pos x="26" y="19"/>
                </a:cxn>
                <a:cxn ang="0">
                  <a:pos x="22" y="7"/>
                </a:cxn>
                <a:cxn ang="0">
                  <a:pos x="0" y="0"/>
                </a:cxn>
                <a:cxn ang="0">
                  <a:pos x="41" y="0"/>
                </a:cxn>
                <a:cxn ang="0">
                  <a:pos x="41" y="4"/>
                </a:cxn>
                <a:cxn ang="0">
                  <a:pos x="63" y="7"/>
                </a:cxn>
                <a:cxn ang="0">
                  <a:pos x="67" y="15"/>
                </a:cxn>
                <a:cxn ang="0">
                  <a:pos x="63" y="26"/>
                </a:cxn>
                <a:cxn ang="0">
                  <a:pos x="52" y="33"/>
                </a:cxn>
              </a:cxnLst>
              <a:rect l="0" t="0" r="0" b="0"/>
              <a:pathLst>
                <a:path w="67" h="33">
                  <a:moveTo>
                    <a:pt x="52" y="33"/>
                  </a:moveTo>
                  <a:lnTo>
                    <a:pt x="8" y="33"/>
                  </a:lnTo>
                  <a:lnTo>
                    <a:pt x="22" y="30"/>
                  </a:lnTo>
                  <a:lnTo>
                    <a:pt x="26" y="19"/>
                  </a:lnTo>
                  <a:lnTo>
                    <a:pt x="22" y="7"/>
                  </a:lnTo>
                  <a:lnTo>
                    <a:pt x="0" y="0"/>
                  </a:lnTo>
                  <a:lnTo>
                    <a:pt x="41" y="0"/>
                  </a:lnTo>
                  <a:lnTo>
                    <a:pt x="41" y="4"/>
                  </a:lnTo>
                  <a:lnTo>
                    <a:pt x="63" y="7"/>
                  </a:lnTo>
                  <a:lnTo>
                    <a:pt x="67" y="15"/>
                  </a:lnTo>
                  <a:lnTo>
                    <a:pt x="63" y="26"/>
                  </a:lnTo>
                  <a:lnTo>
                    <a:pt x="52" y="33"/>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7" name="図形 46"/>
            <p:cNvSpPr>
              <a:spLocks/>
            </p:cNvSpPr>
            <p:nvPr/>
          </p:nvSpPr>
          <p:spPr bwMode="auto">
            <a:xfrm>
              <a:off x="708349" y="4827823"/>
              <a:ext cx="90460" cy="46612"/>
            </a:xfrm>
            <a:custGeom>
              <a:avLst/>
              <a:gdLst/>
              <a:ahLst/>
              <a:cxnLst>
                <a:cxn ang="0">
                  <a:pos x="33" y="30"/>
                </a:cxn>
                <a:cxn ang="0">
                  <a:pos x="4" y="33"/>
                </a:cxn>
                <a:cxn ang="0">
                  <a:pos x="15" y="26"/>
                </a:cxn>
                <a:cxn ang="0">
                  <a:pos x="19" y="15"/>
                </a:cxn>
                <a:cxn ang="0">
                  <a:pos x="15" y="7"/>
                </a:cxn>
                <a:cxn ang="0">
                  <a:pos x="0" y="0"/>
                </a:cxn>
                <a:cxn ang="0">
                  <a:pos x="30" y="0"/>
                </a:cxn>
                <a:cxn ang="0">
                  <a:pos x="52" y="7"/>
                </a:cxn>
                <a:cxn ang="0">
                  <a:pos x="59" y="15"/>
                </a:cxn>
                <a:cxn ang="0">
                  <a:pos x="56" y="26"/>
                </a:cxn>
                <a:cxn ang="0">
                  <a:pos x="33" y="30"/>
                </a:cxn>
              </a:cxnLst>
              <a:rect l="0" t="0" r="0" b="0"/>
              <a:pathLst>
                <a:path w="59" h="33">
                  <a:moveTo>
                    <a:pt x="33" y="30"/>
                  </a:moveTo>
                  <a:lnTo>
                    <a:pt x="4" y="33"/>
                  </a:lnTo>
                  <a:lnTo>
                    <a:pt x="15" y="26"/>
                  </a:lnTo>
                  <a:lnTo>
                    <a:pt x="19" y="15"/>
                  </a:lnTo>
                  <a:lnTo>
                    <a:pt x="15" y="7"/>
                  </a:lnTo>
                  <a:lnTo>
                    <a:pt x="0" y="0"/>
                  </a:lnTo>
                  <a:lnTo>
                    <a:pt x="30" y="0"/>
                  </a:lnTo>
                  <a:lnTo>
                    <a:pt x="52" y="7"/>
                  </a:lnTo>
                  <a:lnTo>
                    <a:pt x="59" y="15"/>
                  </a:lnTo>
                  <a:lnTo>
                    <a:pt x="56" y="26"/>
                  </a:lnTo>
                  <a:lnTo>
                    <a:pt x="33" y="3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8" name="図形 47"/>
            <p:cNvSpPr>
              <a:spLocks/>
            </p:cNvSpPr>
            <p:nvPr/>
          </p:nvSpPr>
          <p:spPr bwMode="auto">
            <a:xfrm>
              <a:off x="153322" y="5188003"/>
              <a:ext cx="617889" cy="276844"/>
            </a:xfrm>
            <a:custGeom>
              <a:avLst/>
              <a:gdLst/>
              <a:ahLst/>
              <a:cxnLst>
                <a:cxn ang="0">
                  <a:pos x="7" y="100"/>
                </a:cxn>
                <a:cxn ang="0">
                  <a:pos x="0" y="89"/>
                </a:cxn>
                <a:cxn ang="0">
                  <a:pos x="7" y="74"/>
                </a:cxn>
                <a:cxn ang="0">
                  <a:pos x="11" y="67"/>
                </a:cxn>
                <a:cxn ang="0">
                  <a:pos x="26" y="44"/>
                </a:cxn>
                <a:cxn ang="0">
                  <a:pos x="55" y="30"/>
                </a:cxn>
                <a:cxn ang="0">
                  <a:pos x="100" y="11"/>
                </a:cxn>
                <a:cxn ang="0">
                  <a:pos x="166" y="0"/>
                </a:cxn>
                <a:cxn ang="0">
                  <a:pos x="196" y="0"/>
                </a:cxn>
                <a:cxn ang="0">
                  <a:pos x="122" y="19"/>
                </a:cxn>
                <a:cxn ang="0">
                  <a:pos x="96" y="30"/>
                </a:cxn>
                <a:cxn ang="0">
                  <a:pos x="59" y="44"/>
                </a:cxn>
                <a:cxn ang="0">
                  <a:pos x="52" y="59"/>
                </a:cxn>
                <a:cxn ang="0">
                  <a:pos x="44" y="70"/>
                </a:cxn>
                <a:cxn ang="0">
                  <a:pos x="52" y="89"/>
                </a:cxn>
                <a:cxn ang="0">
                  <a:pos x="59" y="104"/>
                </a:cxn>
                <a:cxn ang="0">
                  <a:pos x="77" y="122"/>
                </a:cxn>
                <a:cxn ang="0">
                  <a:pos x="96" y="137"/>
                </a:cxn>
                <a:cxn ang="0">
                  <a:pos x="129" y="152"/>
                </a:cxn>
                <a:cxn ang="0">
                  <a:pos x="222" y="174"/>
                </a:cxn>
                <a:cxn ang="0">
                  <a:pos x="321" y="192"/>
                </a:cxn>
                <a:cxn ang="0">
                  <a:pos x="403" y="196"/>
                </a:cxn>
                <a:cxn ang="0">
                  <a:pos x="318" y="192"/>
                </a:cxn>
                <a:cxn ang="0">
                  <a:pos x="185" y="181"/>
                </a:cxn>
                <a:cxn ang="0">
                  <a:pos x="122" y="166"/>
                </a:cxn>
                <a:cxn ang="0">
                  <a:pos x="66" y="152"/>
                </a:cxn>
                <a:cxn ang="0">
                  <a:pos x="26" y="126"/>
                </a:cxn>
                <a:cxn ang="0">
                  <a:pos x="11" y="115"/>
                </a:cxn>
                <a:cxn ang="0">
                  <a:pos x="7" y="100"/>
                </a:cxn>
              </a:cxnLst>
              <a:rect l="0" t="0" r="0" b="0"/>
              <a:pathLst>
                <a:path w="403" h="196">
                  <a:moveTo>
                    <a:pt x="7" y="100"/>
                  </a:moveTo>
                  <a:lnTo>
                    <a:pt x="0" y="89"/>
                  </a:lnTo>
                  <a:lnTo>
                    <a:pt x="7" y="74"/>
                  </a:lnTo>
                  <a:lnTo>
                    <a:pt x="11" y="67"/>
                  </a:lnTo>
                  <a:lnTo>
                    <a:pt x="26" y="44"/>
                  </a:lnTo>
                  <a:lnTo>
                    <a:pt x="55" y="30"/>
                  </a:lnTo>
                  <a:lnTo>
                    <a:pt x="100" y="11"/>
                  </a:lnTo>
                  <a:lnTo>
                    <a:pt x="166" y="0"/>
                  </a:lnTo>
                  <a:lnTo>
                    <a:pt x="196" y="0"/>
                  </a:lnTo>
                  <a:lnTo>
                    <a:pt x="122" y="19"/>
                  </a:lnTo>
                  <a:lnTo>
                    <a:pt x="96" y="30"/>
                  </a:lnTo>
                  <a:lnTo>
                    <a:pt x="59" y="44"/>
                  </a:lnTo>
                  <a:lnTo>
                    <a:pt x="52" y="59"/>
                  </a:lnTo>
                  <a:lnTo>
                    <a:pt x="44" y="70"/>
                  </a:lnTo>
                  <a:lnTo>
                    <a:pt x="52" y="89"/>
                  </a:lnTo>
                  <a:lnTo>
                    <a:pt x="59" y="104"/>
                  </a:lnTo>
                  <a:lnTo>
                    <a:pt x="77" y="122"/>
                  </a:lnTo>
                  <a:lnTo>
                    <a:pt x="96" y="137"/>
                  </a:lnTo>
                  <a:lnTo>
                    <a:pt x="129" y="152"/>
                  </a:lnTo>
                  <a:lnTo>
                    <a:pt x="222" y="174"/>
                  </a:lnTo>
                  <a:lnTo>
                    <a:pt x="321" y="192"/>
                  </a:lnTo>
                  <a:lnTo>
                    <a:pt x="403" y="196"/>
                  </a:lnTo>
                  <a:lnTo>
                    <a:pt x="318" y="192"/>
                  </a:lnTo>
                  <a:lnTo>
                    <a:pt x="185" y="181"/>
                  </a:lnTo>
                  <a:lnTo>
                    <a:pt x="122" y="166"/>
                  </a:lnTo>
                  <a:lnTo>
                    <a:pt x="66" y="152"/>
                  </a:lnTo>
                  <a:lnTo>
                    <a:pt x="26" y="126"/>
                  </a:lnTo>
                  <a:lnTo>
                    <a:pt x="11" y="115"/>
                  </a:lnTo>
                  <a:lnTo>
                    <a:pt x="7" y="10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9" name="図形 48"/>
            <p:cNvSpPr>
              <a:spLocks/>
            </p:cNvSpPr>
            <p:nvPr/>
          </p:nvSpPr>
          <p:spPr bwMode="auto">
            <a:xfrm>
              <a:off x="233049" y="4827823"/>
              <a:ext cx="1126919" cy="673748"/>
            </a:xfrm>
            <a:custGeom>
              <a:avLst/>
              <a:gdLst/>
              <a:ahLst/>
              <a:cxnLst>
                <a:cxn ang="0">
                  <a:pos x="561" y="466"/>
                </a:cxn>
                <a:cxn ang="0">
                  <a:pos x="329" y="447"/>
                </a:cxn>
                <a:cxn ang="0">
                  <a:pos x="159" y="421"/>
                </a:cxn>
                <a:cxn ang="0">
                  <a:pos x="55" y="392"/>
                </a:cxn>
                <a:cxn ang="0">
                  <a:pos x="14" y="355"/>
                </a:cxn>
                <a:cxn ang="0">
                  <a:pos x="0" y="325"/>
                </a:cxn>
                <a:cxn ang="0">
                  <a:pos x="7" y="307"/>
                </a:cxn>
                <a:cxn ang="0">
                  <a:pos x="77" y="274"/>
                </a:cxn>
                <a:cxn ang="0">
                  <a:pos x="173" y="251"/>
                </a:cxn>
                <a:cxn ang="0">
                  <a:pos x="314" y="237"/>
                </a:cxn>
                <a:cxn ang="0">
                  <a:pos x="421" y="226"/>
                </a:cxn>
                <a:cxn ang="0">
                  <a:pos x="502" y="200"/>
                </a:cxn>
                <a:cxn ang="0">
                  <a:pos x="550" y="159"/>
                </a:cxn>
                <a:cxn ang="0">
                  <a:pos x="565" y="104"/>
                </a:cxn>
                <a:cxn ang="0">
                  <a:pos x="550" y="78"/>
                </a:cxn>
                <a:cxn ang="0">
                  <a:pos x="521" y="56"/>
                </a:cxn>
                <a:cxn ang="0">
                  <a:pos x="439" y="33"/>
                </a:cxn>
                <a:cxn ang="0">
                  <a:pos x="362" y="30"/>
                </a:cxn>
                <a:cxn ang="0">
                  <a:pos x="369" y="15"/>
                </a:cxn>
                <a:cxn ang="0">
                  <a:pos x="354" y="0"/>
                </a:cxn>
                <a:cxn ang="0">
                  <a:pos x="595" y="4"/>
                </a:cxn>
                <a:cxn ang="0">
                  <a:pos x="676" y="41"/>
                </a:cxn>
                <a:cxn ang="0">
                  <a:pos x="717" y="74"/>
                </a:cxn>
                <a:cxn ang="0">
                  <a:pos x="735" y="115"/>
                </a:cxn>
                <a:cxn ang="0">
                  <a:pos x="731" y="144"/>
                </a:cxn>
                <a:cxn ang="0">
                  <a:pos x="691" y="181"/>
                </a:cxn>
                <a:cxn ang="0">
                  <a:pos x="643" y="203"/>
                </a:cxn>
                <a:cxn ang="0">
                  <a:pos x="573" y="218"/>
                </a:cxn>
                <a:cxn ang="0">
                  <a:pos x="421" y="229"/>
                </a:cxn>
                <a:cxn ang="0">
                  <a:pos x="306" y="255"/>
                </a:cxn>
                <a:cxn ang="0">
                  <a:pos x="240" y="288"/>
                </a:cxn>
                <a:cxn ang="0">
                  <a:pos x="221" y="314"/>
                </a:cxn>
                <a:cxn ang="0">
                  <a:pos x="221" y="340"/>
                </a:cxn>
                <a:cxn ang="0">
                  <a:pos x="266" y="385"/>
                </a:cxn>
                <a:cxn ang="0">
                  <a:pos x="399" y="429"/>
                </a:cxn>
                <a:cxn ang="0">
                  <a:pos x="565" y="462"/>
                </a:cxn>
                <a:cxn ang="0">
                  <a:pos x="621" y="477"/>
                </a:cxn>
              </a:cxnLst>
              <a:rect l="0" t="0" r="0" b="0"/>
              <a:pathLst>
                <a:path w="735" h="477">
                  <a:moveTo>
                    <a:pt x="602" y="470"/>
                  </a:moveTo>
                  <a:lnTo>
                    <a:pt x="561" y="466"/>
                  </a:lnTo>
                  <a:lnTo>
                    <a:pt x="380" y="451"/>
                  </a:lnTo>
                  <a:lnTo>
                    <a:pt x="329" y="447"/>
                  </a:lnTo>
                  <a:lnTo>
                    <a:pt x="221" y="436"/>
                  </a:lnTo>
                  <a:lnTo>
                    <a:pt x="159" y="421"/>
                  </a:lnTo>
                  <a:lnTo>
                    <a:pt x="99" y="410"/>
                  </a:lnTo>
                  <a:lnTo>
                    <a:pt x="55" y="392"/>
                  </a:lnTo>
                  <a:lnTo>
                    <a:pt x="29" y="370"/>
                  </a:lnTo>
                  <a:lnTo>
                    <a:pt x="14" y="355"/>
                  </a:lnTo>
                  <a:lnTo>
                    <a:pt x="3" y="340"/>
                  </a:lnTo>
                  <a:lnTo>
                    <a:pt x="0" y="325"/>
                  </a:lnTo>
                  <a:lnTo>
                    <a:pt x="3" y="314"/>
                  </a:lnTo>
                  <a:lnTo>
                    <a:pt x="7" y="307"/>
                  </a:lnTo>
                  <a:lnTo>
                    <a:pt x="44" y="288"/>
                  </a:lnTo>
                  <a:lnTo>
                    <a:pt x="77" y="274"/>
                  </a:lnTo>
                  <a:lnTo>
                    <a:pt x="170" y="251"/>
                  </a:lnTo>
                  <a:lnTo>
                    <a:pt x="173" y="251"/>
                  </a:lnTo>
                  <a:lnTo>
                    <a:pt x="244" y="240"/>
                  </a:lnTo>
                  <a:lnTo>
                    <a:pt x="314" y="237"/>
                  </a:lnTo>
                  <a:lnTo>
                    <a:pt x="351" y="229"/>
                  </a:lnTo>
                  <a:lnTo>
                    <a:pt x="421" y="226"/>
                  </a:lnTo>
                  <a:lnTo>
                    <a:pt x="462" y="214"/>
                  </a:lnTo>
                  <a:lnTo>
                    <a:pt x="502" y="200"/>
                  </a:lnTo>
                  <a:lnTo>
                    <a:pt x="532" y="185"/>
                  </a:lnTo>
                  <a:lnTo>
                    <a:pt x="550" y="159"/>
                  </a:lnTo>
                  <a:lnTo>
                    <a:pt x="565" y="141"/>
                  </a:lnTo>
                  <a:lnTo>
                    <a:pt x="565" y="104"/>
                  </a:lnTo>
                  <a:lnTo>
                    <a:pt x="561" y="96"/>
                  </a:lnTo>
                  <a:lnTo>
                    <a:pt x="550" y="78"/>
                  </a:lnTo>
                  <a:lnTo>
                    <a:pt x="536" y="70"/>
                  </a:lnTo>
                  <a:lnTo>
                    <a:pt x="521" y="56"/>
                  </a:lnTo>
                  <a:lnTo>
                    <a:pt x="487" y="41"/>
                  </a:lnTo>
                  <a:lnTo>
                    <a:pt x="439" y="33"/>
                  </a:lnTo>
                  <a:lnTo>
                    <a:pt x="384" y="30"/>
                  </a:lnTo>
                  <a:lnTo>
                    <a:pt x="362" y="30"/>
                  </a:lnTo>
                  <a:lnTo>
                    <a:pt x="369" y="26"/>
                  </a:lnTo>
                  <a:lnTo>
                    <a:pt x="369" y="15"/>
                  </a:lnTo>
                  <a:lnTo>
                    <a:pt x="366" y="4"/>
                  </a:lnTo>
                  <a:lnTo>
                    <a:pt x="354" y="0"/>
                  </a:lnTo>
                  <a:lnTo>
                    <a:pt x="565" y="0"/>
                  </a:lnTo>
                  <a:lnTo>
                    <a:pt x="595" y="4"/>
                  </a:lnTo>
                  <a:lnTo>
                    <a:pt x="628" y="15"/>
                  </a:lnTo>
                  <a:lnTo>
                    <a:pt x="676" y="41"/>
                  </a:lnTo>
                  <a:lnTo>
                    <a:pt x="706" y="63"/>
                  </a:lnTo>
                  <a:lnTo>
                    <a:pt x="717" y="74"/>
                  </a:lnTo>
                  <a:lnTo>
                    <a:pt x="731" y="96"/>
                  </a:lnTo>
                  <a:lnTo>
                    <a:pt x="735" y="115"/>
                  </a:lnTo>
                  <a:lnTo>
                    <a:pt x="735" y="133"/>
                  </a:lnTo>
                  <a:lnTo>
                    <a:pt x="731" y="144"/>
                  </a:lnTo>
                  <a:lnTo>
                    <a:pt x="717" y="166"/>
                  </a:lnTo>
                  <a:lnTo>
                    <a:pt x="691" y="181"/>
                  </a:lnTo>
                  <a:lnTo>
                    <a:pt x="672" y="196"/>
                  </a:lnTo>
                  <a:lnTo>
                    <a:pt x="643" y="203"/>
                  </a:lnTo>
                  <a:lnTo>
                    <a:pt x="591" y="214"/>
                  </a:lnTo>
                  <a:lnTo>
                    <a:pt x="573" y="218"/>
                  </a:lnTo>
                  <a:lnTo>
                    <a:pt x="532" y="218"/>
                  </a:lnTo>
                  <a:lnTo>
                    <a:pt x="421" y="229"/>
                  </a:lnTo>
                  <a:lnTo>
                    <a:pt x="362" y="240"/>
                  </a:lnTo>
                  <a:lnTo>
                    <a:pt x="306" y="255"/>
                  </a:lnTo>
                  <a:lnTo>
                    <a:pt x="258" y="281"/>
                  </a:lnTo>
                  <a:lnTo>
                    <a:pt x="240" y="288"/>
                  </a:lnTo>
                  <a:lnTo>
                    <a:pt x="229" y="307"/>
                  </a:lnTo>
                  <a:lnTo>
                    <a:pt x="221" y="314"/>
                  </a:lnTo>
                  <a:lnTo>
                    <a:pt x="221" y="325"/>
                  </a:lnTo>
                  <a:lnTo>
                    <a:pt x="221" y="340"/>
                  </a:lnTo>
                  <a:lnTo>
                    <a:pt x="236" y="366"/>
                  </a:lnTo>
                  <a:lnTo>
                    <a:pt x="266" y="385"/>
                  </a:lnTo>
                  <a:lnTo>
                    <a:pt x="314" y="410"/>
                  </a:lnTo>
                  <a:lnTo>
                    <a:pt x="399" y="429"/>
                  </a:lnTo>
                  <a:lnTo>
                    <a:pt x="487" y="447"/>
                  </a:lnTo>
                  <a:lnTo>
                    <a:pt x="565" y="462"/>
                  </a:lnTo>
                  <a:lnTo>
                    <a:pt x="661" y="477"/>
                  </a:lnTo>
                  <a:lnTo>
                    <a:pt x="621" y="477"/>
                  </a:lnTo>
                  <a:lnTo>
                    <a:pt x="602" y="47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0" name="図形 49"/>
            <p:cNvSpPr>
              <a:spLocks/>
            </p:cNvSpPr>
            <p:nvPr/>
          </p:nvSpPr>
          <p:spPr bwMode="auto">
            <a:xfrm>
              <a:off x="390971" y="5710617"/>
              <a:ext cx="720615" cy="313568"/>
            </a:xfrm>
            <a:custGeom>
              <a:avLst/>
              <a:gdLst/>
              <a:ahLst/>
              <a:cxnLst>
                <a:cxn ang="0">
                  <a:pos x="0" y="125"/>
                </a:cxn>
                <a:cxn ang="0">
                  <a:pos x="0" y="122"/>
                </a:cxn>
                <a:cxn ang="0">
                  <a:pos x="7" y="107"/>
                </a:cxn>
                <a:cxn ang="0">
                  <a:pos x="15" y="92"/>
                </a:cxn>
                <a:cxn ang="0">
                  <a:pos x="41" y="77"/>
                </a:cxn>
                <a:cxn ang="0">
                  <a:pos x="81" y="55"/>
                </a:cxn>
                <a:cxn ang="0">
                  <a:pos x="141" y="40"/>
                </a:cxn>
                <a:cxn ang="0">
                  <a:pos x="222" y="33"/>
                </a:cxn>
                <a:cxn ang="0">
                  <a:pos x="384" y="11"/>
                </a:cxn>
                <a:cxn ang="0">
                  <a:pos x="407" y="7"/>
                </a:cxn>
                <a:cxn ang="0">
                  <a:pos x="470" y="0"/>
                </a:cxn>
                <a:cxn ang="0">
                  <a:pos x="436" y="11"/>
                </a:cxn>
                <a:cxn ang="0">
                  <a:pos x="421" y="22"/>
                </a:cxn>
                <a:cxn ang="0">
                  <a:pos x="407" y="22"/>
                </a:cxn>
                <a:cxn ang="0">
                  <a:pos x="233" y="37"/>
                </a:cxn>
                <a:cxn ang="0">
                  <a:pos x="181" y="48"/>
                </a:cxn>
                <a:cxn ang="0">
                  <a:pos x="122" y="55"/>
                </a:cxn>
                <a:cxn ang="0">
                  <a:pos x="81" y="70"/>
                </a:cxn>
                <a:cxn ang="0">
                  <a:pos x="56" y="85"/>
                </a:cxn>
                <a:cxn ang="0">
                  <a:pos x="48" y="103"/>
                </a:cxn>
                <a:cxn ang="0">
                  <a:pos x="41" y="122"/>
                </a:cxn>
                <a:cxn ang="0">
                  <a:pos x="48" y="125"/>
                </a:cxn>
                <a:cxn ang="0">
                  <a:pos x="63" y="140"/>
                </a:cxn>
                <a:cxn ang="0">
                  <a:pos x="81" y="155"/>
                </a:cxn>
                <a:cxn ang="0">
                  <a:pos x="133" y="188"/>
                </a:cxn>
                <a:cxn ang="0">
                  <a:pos x="196" y="207"/>
                </a:cxn>
                <a:cxn ang="0">
                  <a:pos x="263" y="222"/>
                </a:cxn>
                <a:cxn ang="0">
                  <a:pos x="203" y="218"/>
                </a:cxn>
                <a:cxn ang="0">
                  <a:pos x="118" y="196"/>
                </a:cxn>
                <a:cxn ang="0">
                  <a:pos x="78" y="188"/>
                </a:cxn>
                <a:cxn ang="0">
                  <a:pos x="41" y="166"/>
                </a:cxn>
                <a:cxn ang="0">
                  <a:pos x="15" y="148"/>
                </a:cxn>
                <a:cxn ang="0">
                  <a:pos x="7" y="133"/>
                </a:cxn>
                <a:cxn ang="0">
                  <a:pos x="0" y="125"/>
                </a:cxn>
              </a:cxnLst>
              <a:rect l="0" t="0" r="0" b="0"/>
              <a:pathLst>
                <a:path w="470" h="222">
                  <a:moveTo>
                    <a:pt x="0" y="125"/>
                  </a:moveTo>
                  <a:lnTo>
                    <a:pt x="0" y="122"/>
                  </a:lnTo>
                  <a:lnTo>
                    <a:pt x="7" y="107"/>
                  </a:lnTo>
                  <a:lnTo>
                    <a:pt x="15" y="92"/>
                  </a:lnTo>
                  <a:lnTo>
                    <a:pt x="41" y="77"/>
                  </a:lnTo>
                  <a:lnTo>
                    <a:pt x="81" y="55"/>
                  </a:lnTo>
                  <a:lnTo>
                    <a:pt x="141" y="40"/>
                  </a:lnTo>
                  <a:lnTo>
                    <a:pt x="222" y="33"/>
                  </a:lnTo>
                  <a:lnTo>
                    <a:pt x="384" y="11"/>
                  </a:lnTo>
                  <a:lnTo>
                    <a:pt x="407" y="7"/>
                  </a:lnTo>
                  <a:lnTo>
                    <a:pt x="470" y="0"/>
                  </a:lnTo>
                  <a:lnTo>
                    <a:pt x="436" y="11"/>
                  </a:lnTo>
                  <a:lnTo>
                    <a:pt x="421" y="22"/>
                  </a:lnTo>
                  <a:lnTo>
                    <a:pt x="407" y="22"/>
                  </a:lnTo>
                  <a:lnTo>
                    <a:pt x="233" y="37"/>
                  </a:lnTo>
                  <a:lnTo>
                    <a:pt x="181" y="48"/>
                  </a:lnTo>
                  <a:lnTo>
                    <a:pt x="122" y="55"/>
                  </a:lnTo>
                  <a:lnTo>
                    <a:pt x="81" y="70"/>
                  </a:lnTo>
                  <a:lnTo>
                    <a:pt x="56" y="85"/>
                  </a:lnTo>
                  <a:lnTo>
                    <a:pt x="48" y="103"/>
                  </a:lnTo>
                  <a:lnTo>
                    <a:pt x="41" y="122"/>
                  </a:lnTo>
                  <a:lnTo>
                    <a:pt x="48" y="125"/>
                  </a:lnTo>
                  <a:lnTo>
                    <a:pt x="63" y="140"/>
                  </a:lnTo>
                  <a:lnTo>
                    <a:pt x="81" y="155"/>
                  </a:lnTo>
                  <a:lnTo>
                    <a:pt x="133" y="188"/>
                  </a:lnTo>
                  <a:lnTo>
                    <a:pt x="196" y="207"/>
                  </a:lnTo>
                  <a:lnTo>
                    <a:pt x="263" y="222"/>
                  </a:lnTo>
                  <a:lnTo>
                    <a:pt x="203" y="218"/>
                  </a:lnTo>
                  <a:lnTo>
                    <a:pt x="118" y="196"/>
                  </a:lnTo>
                  <a:lnTo>
                    <a:pt x="78" y="188"/>
                  </a:lnTo>
                  <a:lnTo>
                    <a:pt x="41" y="166"/>
                  </a:lnTo>
                  <a:lnTo>
                    <a:pt x="15" y="148"/>
                  </a:lnTo>
                  <a:lnTo>
                    <a:pt x="7" y="133"/>
                  </a:lnTo>
                  <a:lnTo>
                    <a:pt x="0" y="12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1" name="図形 50"/>
            <p:cNvSpPr>
              <a:spLocks/>
            </p:cNvSpPr>
            <p:nvPr/>
          </p:nvSpPr>
          <p:spPr bwMode="auto">
            <a:xfrm>
              <a:off x="968996" y="5486034"/>
              <a:ext cx="311244" cy="218933"/>
            </a:xfrm>
            <a:custGeom>
              <a:avLst/>
              <a:gdLst/>
              <a:ahLst/>
              <a:cxnLst>
                <a:cxn ang="0">
                  <a:pos x="93" y="15"/>
                </a:cxn>
                <a:cxn ang="0">
                  <a:pos x="141" y="26"/>
                </a:cxn>
                <a:cxn ang="0">
                  <a:pos x="178" y="40"/>
                </a:cxn>
                <a:cxn ang="0">
                  <a:pos x="196" y="55"/>
                </a:cxn>
                <a:cxn ang="0">
                  <a:pos x="203" y="66"/>
                </a:cxn>
                <a:cxn ang="0">
                  <a:pos x="203" y="81"/>
                </a:cxn>
                <a:cxn ang="0">
                  <a:pos x="203" y="89"/>
                </a:cxn>
                <a:cxn ang="0">
                  <a:pos x="196" y="96"/>
                </a:cxn>
                <a:cxn ang="0">
                  <a:pos x="192" y="111"/>
                </a:cxn>
                <a:cxn ang="0">
                  <a:pos x="166" y="122"/>
                </a:cxn>
                <a:cxn ang="0">
                  <a:pos x="111" y="137"/>
                </a:cxn>
                <a:cxn ang="0">
                  <a:pos x="56" y="144"/>
                </a:cxn>
                <a:cxn ang="0">
                  <a:pos x="0" y="155"/>
                </a:cxn>
                <a:cxn ang="0">
                  <a:pos x="37" y="144"/>
                </a:cxn>
                <a:cxn ang="0">
                  <a:pos x="59" y="126"/>
                </a:cxn>
                <a:cxn ang="0">
                  <a:pos x="85" y="103"/>
                </a:cxn>
                <a:cxn ang="0">
                  <a:pos x="96" y="96"/>
                </a:cxn>
                <a:cxn ang="0">
                  <a:pos x="96" y="81"/>
                </a:cxn>
                <a:cxn ang="0">
                  <a:pos x="96" y="66"/>
                </a:cxn>
                <a:cxn ang="0">
                  <a:pos x="85" y="52"/>
                </a:cxn>
                <a:cxn ang="0">
                  <a:pos x="67" y="33"/>
                </a:cxn>
                <a:cxn ang="0">
                  <a:pos x="52" y="18"/>
                </a:cxn>
                <a:cxn ang="0">
                  <a:pos x="41" y="15"/>
                </a:cxn>
                <a:cxn ang="0">
                  <a:pos x="0" y="0"/>
                </a:cxn>
                <a:cxn ang="0">
                  <a:pos x="59" y="11"/>
                </a:cxn>
                <a:cxn ang="0">
                  <a:pos x="93" y="15"/>
                </a:cxn>
              </a:cxnLst>
              <a:rect l="0" t="0" r="0" b="0"/>
              <a:pathLst>
                <a:path w="203" h="155">
                  <a:moveTo>
                    <a:pt x="93" y="15"/>
                  </a:moveTo>
                  <a:lnTo>
                    <a:pt x="141" y="26"/>
                  </a:lnTo>
                  <a:lnTo>
                    <a:pt x="178" y="40"/>
                  </a:lnTo>
                  <a:lnTo>
                    <a:pt x="196" y="55"/>
                  </a:lnTo>
                  <a:lnTo>
                    <a:pt x="203" y="66"/>
                  </a:lnTo>
                  <a:lnTo>
                    <a:pt x="203" y="81"/>
                  </a:lnTo>
                  <a:lnTo>
                    <a:pt x="203" y="89"/>
                  </a:lnTo>
                  <a:lnTo>
                    <a:pt x="196" y="96"/>
                  </a:lnTo>
                  <a:lnTo>
                    <a:pt x="192" y="111"/>
                  </a:lnTo>
                  <a:lnTo>
                    <a:pt x="166" y="122"/>
                  </a:lnTo>
                  <a:lnTo>
                    <a:pt x="111" y="137"/>
                  </a:lnTo>
                  <a:lnTo>
                    <a:pt x="56" y="144"/>
                  </a:lnTo>
                  <a:lnTo>
                    <a:pt x="0" y="155"/>
                  </a:lnTo>
                  <a:lnTo>
                    <a:pt x="37" y="144"/>
                  </a:lnTo>
                  <a:lnTo>
                    <a:pt x="59" y="126"/>
                  </a:lnTo>
                  <a:lnTo>
                    <a:pt x="85" y="103"/>
                  </a:lnTo>
                  <a:lnTo>
                    <a:pt x="96" y="96"/>
                  </a:lnTo>
                  <a:lnTo>
                    <a:pt x="96" y="81"/>
                  </a:lnTo>
                  <a:lnTo>
                    <a:pt x="96" y="66"/>
                  </a:lnTo>
                  <a:lnTo>
                    <a:pt x="85" y="52"/>
                  </a:lnTo>
                  <a:lnTo>
                    <a:pt x="67" y="33"/>
                  </a:lnTo>
                  <a:lnTo>
                    <a:pt x="52" y="18"/>
                  </a:lnTo>
                  <a:lnTo>
                    <a:pt x="41" y="15"/>
                  </a:lnTo>
                  <a:lnTo>
                    <a:pt x="0" y="0"/>
                  </a:lnTo>
                  <a:lnTo>
                    <a:pt x="59" y="11"/>
                  </a:lnTo>
                  <a:lnTo>
                    <a:pt x="93" y="1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2" name="図形 51"/>
            <p:cNvSpPr>
              <a:spLocks/>
            </p:cNvSpPr>
            <p:nvPr/>
          </p:nvSpPr>
          <p:spPr bwMode="auto">
            <a:xfrm>
              <a:off x="210051" y="5486034"/>
              <a:ext cx="906135" cy="521201"/>
            </a:xfrm>
            <a:custGeom>
              <a:avLst/>
              <a:gdLst/>
              <a:ahLst/>
              <a:cxnLst>
                <a:cxn ang="0">
                  <a:pos x="436" y="0"/>
                </a:cxn>
                <a:cxn ang="0">
                  <a:pos x="480" y="4"/>
                </a:cxn>
                <a:cxn ang="0">
                  <a:pos x="517" y="11"/>
                </a:cxn>
                <a:cxn ang="0">
                  <a:pos x="547" y="18"/>
                </a:cxn>
                <a:cxn ang="0">
                  <a:pos x="562" y="33"/>
                </a:cxn>
                <a:cxn ang="0">
                  <a:pos x="576" y="52"/>
                </a:cxn>
                <a:cxn ang="0">
                  <a:pos x="588" y="66"/>
                </a:cxn>
                <a:cxn ang="0">
                  <a:pos x="591" y="81"/>
                </a:cxn>
                <a:cxn ang="0">
                  <a:pos x="588" y="96"/>
                </a:cxn>
                <a:cxn ang="0">
                  <a:pos x="576" y="103"/>
                </a:cxn>
                <a:cxn ang="0">
                  <a:pos x="554" y="126"/>
                </a:cxn>
                <a:cxn ang="0">
                  <a:pos x="532" y="140"/>
                </a:cxn>
                <a:cxn ang="0">
                  <a:pos x="451" y="159"/>
                </a:cxn>
                <a:cxn ang="0">
                  <a:pos x="344" y="174"/>
                </a:cxn>
                <a:cxn ang="0">
                  <a:pos x="203" y="196"/>
                </a:cxn>
                <a:cxn ang="0">
                  <a:pos x="155" y="199"/>
                </a:cxn>
                <a:cxn ang="0">
                  <a:pos x="114" y="214"/>
                </a:cxn>
                <a:cxn ang="0">
                  <a:pos x="88" y="225"/>
                </a:cxn>
                <a:cxn ang="0">
                  <a:pos x="70" y="240"/>
                </a:cxn>
                <a:cxn ang="0">
                  <a:pos x="59" y="255"/>
                </a:cxn>
                <a:cxn ang="0">
                  <a:pos x="55" y="266"/>
                </a:cxn>
                <a:cxn ang="0">
                  <a:pos x="55" y="281"/>
                </a:cxn>
                <a:cxn ang="0">
                  <a:pos x="59" y="292"/>
                </a:cxn>
                <a:cxn ang="0">
                  <a:pos x="70" y="310"/>
                </a:cxn>
                <a:cxn ang="0">
                  <a:pos x="88" y="325"/>
                </a:cxn>
                <a:cxn ang="0">
                  <a:pos x="111" y="336"/>
                </a:cxn>
                <a:cxn ang="0">
                  <a:pos x="159" y="355"/>
                </a:cxn>
                <a:cxn ang="0">
                  <a:pos x="218" y="369"/>
                </a:cxn>
                <a:cxn ang="0">
                  <a:pos x="166" y="362"/>
                </a:cxn>
                <a:cxn ang="0">
                  <a:pos x="118" y="347"/>
                </a:cxn>
                <a:cxn ang="0">
                  <a:pos x="55" y="321"/>
                </a:cxn>
                <a:cxn ang="0">
                  <a:pos x="18" y="296"/>
                </a:cxn>
                <a:cxn ang="0">
                  <a:pos x="7" y="292"/>
                </a:cxn>
                <a:cxn ang="0">
                  <a:pos x="0" y="277"/>
                </a:cxn>
                <a:cxn ang="0">
                  <a:pos x="3" y="255"/>
                </a:cxn>
                <a:cxn ang="0">
                  <a:pos x="18" y="236"/>
                </a:cxn>
                <a:cxn ang="0">
                  <a:pos x="48" y="222"/>
                </a:cxn>
                <a:cxn ang="0">
                  <a:pos x="85" y="207"/>
                </a:cxn>
                <a:cxn ang="0">
                  <a:pos x="118" y="196"/>
                </a:cxn>
                <a:cxn ang="0">
                  <a:pos x="174" y="185"/>
                </a:cxn>
                <a:cxn ang="0">
                  <a:pos x="454" y="137"/>
                </a:cxn>
                <a:cxn ang="0">
                  <a:pos x="484" y="126"/>
                </a:cxn>
                <a:cxn ang="0">
                  <a:pos x="510" y="114"/>
                </a:cxn>
                <a:cxn ang="0">
                  <a:pos x="525" y="100"/>
                </a:cxn>
                <a:cxn ang="0">
                  <a:pos x="532" y="89"/>
                </a:cxn>
                <a:cxn ang="0">
                  <a:pos x="532" y="70"/>
                </a:cxn>
                <a:cxn ang="0">
                  <a:pos x="521" y="59"/>
                </a:cxn>
                <a:cxn ang="0">
                  <a:pos x="502" y="44"/>
                </a:cxn>
                <a:cxn ang="0">
                  <a:pos x="469" y="26"/>
                </a:cxn>
                <a:cxn ang="0">
                  <a:pos x="432" y="15"/>
                </a:cxn>
                <a:cxn ang="0">
                  <a:pos x="384" y="4"/>
                </a:cxn>
                <a:cxn ang="0">
                  <a:pos x="336" y="0"/>
                </a:cxn>
                <a:cxn ang="0">
                  <a:pos x="436" y="0"/>
                </a:cxn>
              </a:cxnLst>
              <a:rect l="0" t="0" r="0" b="0"/>
              <a:pathLst>
                <a:path w="591" h="369">
                  <a:moveTo>
                    <a:pt x="436" y="0"/>
                  </a:moveTo>
                  <a:lnTo>
                    <a:pt x="480" y="4"/>
                  </a:lnTo>
                  <a:lnTo>
                    <a:pt x="517" y="11"/>
                  </a:lnTo>
                  <a:lnTo>
                    <a:pt x="547" y="18"/>
                  </a:lnTo>
                  <a:lnTo>
                    <a:pt x="562" y="33"/>
                  </a:lnTo>
                  <a:lnTo>
                    <a:pt x="576" y="52"/>
                  </a:lnTo>
                  <a:lnTo>
                    <a:pt x="588" y="66"/>
                  </a:lnTo>
                  <a:lnTo>
                    <a:pt x="591" y="81"/>
                  </a:lnTo>
                  <a:lnTo>
                    <a:pt x="588" y="96"/>
                  </a:lnTo>
                  <a:lnTo>
                    <a:pt x="576" y="103"/>
                  </a:lnTo>
                  <a:lnTo>
                    <a:pt x="554" y="126"/>
                  </a:lnTo>
                  <a:lnTo>
                    <a:pt x="532" y="140"/>
                  </a:lnTo>
                  <a:lnTo>
                    <a:pt x="451" y="159"/>
                  </a:lnTo>
                  <a:lnTo>
                    <a:pt x="344" y="174"/>
                  </a:lnTo>
                  <a:lnTo>
                    <a:pt x="203" y="196"/>
                  </a:lnTo>
                  <a:lnTo>
                    <a:pt x="155" y="199"/>
                  </a:lnTo>
                  <a:lnTo>
                    <a:pt x="114" y="214"/>
                  </a:lnTo>
                  <a:lnTo>
                    <a:pt x="88" y="225"/>
                  </a:lnTo>
                  <a:lnTo>
                    <a:pt x="70" y="240"/>
                  </a:lnTo>
                  <a:lnTo>
                    <a:pt x="59" y="255"/>
                  </a:lnTo>
                  <a:lnTo>
                    <a:pt x="55" y="266"/>
                  </a:lnTo>
                  <a:lnTo>
                    <a:pt x="55" y="281"/>
                  </a:lnTo>
                  <a:lnTo>
                    <a:pt x="59" y="292"/>
                  </a:lnTo>
                  <a:lnTo>
                    <a:pt x="70" y="310"/>
                  </a:lnTo>
                  <a:lnTo>
                    <a:pt x="88" y="325"/>
                  </a:lnTo>
                  <a:lnTo>
                    <a:pt x="111" y="336"/>
                  </a:lnTo>
                  <a:lnTo>
                    <a:pt x="159" y="355"/>
                  </a:lnTo>
                  <a:lnTo>
                    <a:pt x="218" y="369"/>
                  </a:lnTo>
                  <a:lnTo>
                    <a:pt x="166" y="362"/>
                  </a:lnTo>
                  <a:lnTo>
                    <a:pt x="118" y="347"/>
                  </a:lnTo>
                  <a:lnTo>
                    <a:pt x="55" y="321"/>
                  </a:lnTo>
                  <a:lnTo>
                    <a:pt x="18" y="296"/>
                  </a:lnTo>
                  <a:lnTo>
                    <a:pt x="7" y="292"/>
                  </a:lnTo>
                  <a:lnTo>
                    <a:pt x="0" y="277"/>
                  </a:lnTo>
                  <a:lnTo>
                    <a:pt x="3" y="255"/>
                  </a:lnTo>
                  <a:lnTo>
                    <a:pt x="18" y="236"/>
                  </a:lnTo>
                  <a:lnTo>
                    <a:pt x="48" y="222"/>
                  </a:lnTo>
                  <a:lnTo>
                    <a:pt x="85" y="207"/>
                  </a:lnTo>
                  <a:lnTo>
                    <a:pt x="118" y="196"/>
                  </a:lnTo>
                  <a:lnTo>
                    <a:pt x="174" y="185"/>
                  </a:lnTo>
                  <a:lnTo>
                    <a:pt x="454" y="137"/>
                  </a:lnTo>
                  <a:lnTo>
                    <a:pt x="484" y="126"/>
                  </a:lnTo>
                  <a:lnTo>
                    <a:pt x="510" y="114"/>
                  </a:lnTo>
                  <a:lnTo>
                    <a:pt x="525" y="100"/>
                  </a:lnTo>
                  <a:lnTo>
                    <a:pt x="532" y="89"/>
                  </a:lnTo>
                  <a:lnTo>
                    <a:pt x="532" y="70"/>
                  </a:lnTo>
                  <a:lnTo>
                    <a:pt x="521" y="59"/>
                  </a:lnTo>
                  <a:lnTo>
                    <a:pt x="502" y="44"/>
                  </a:lnTo>
                  <a:lnTo>
                    <a:pt x="469" y="26"/>
                  </a:lnTo>
                  <a:lnTo>
                    <a:pt x="432" y="15"/>
                  </a:lnTo>
                  <a:lnTo>
                    <a:pt x="384" y="4"/>
                  </a:lnTo>
                  <a:lnTo>
                    <a:pt x="336" y="0"/>
                  </a:lnTo>
                  <a:lnTo>
                    <a:pt x="436"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3" name="図形 52"/>
            <p:cNvSpPr>
              <a:spLocks/>
            </p:cNvSpPr>
            <p:nvPr/>
          </p:nvSpPr>
          <p:spPr bwMode="auto">
            <a:xfrm>
              <a:off x="16865" y="5767116"/>
              <a:ext cx="22998" cy="1412"/>
            </a:xfrm>
            <a:custGeom>
              <a:avLst/>
              <a:gdLst/>
              <a:ahLst/>
              <a:cxnLst>
                <a:cxn ang="0">
                  <a:pos x="0" y="0"/>
                </a:cxn>
                <a:cxn ang="0">
                  <a:pos x="15" y="0"/>
                </a:cxn>
                <a:cxn ang="0">
                  <a:pos x="0" y="0"/>
                </a:cxn>
              </a:cxnLst>
              <a:rect l="0" t="0" r="0" b="0"/>
              <a:pathLst>
                <a:path w="15">
                  <a:moveTo>
                    <a:pt x="0" y="0"/>
                  </a:moveTo>
                  <a:lnTo>
                    <a:pt x="15" y="0"/>
                  </a:lnTo>
                  <a:lnTo>
                    <a:pt x="0"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4" name="図形 53"/>
            <p:cNvSpPr>
              <a:spLocks/>
            </p:cNvSpPr>
            <p:nvPr/>
          </p:nvSpPr>
          <p:spPr bwMode="auto">
            <a:xfrm>
              <a:off x="62862" y="5486034"/>
              <a:ext cx="447701" cy="276844"/>
            </a:xfrm>
            <a:custGeom>
              <a:avLst/>
              <a:gdLst/>
              <a:ahLst/>
              <a:cxnLst>
                <a:cxn ang="0">
                  <a:pos x="151" y="155"/>
                </a:cxn>
                <a:cxn ang="0">
                  <a:pos x="184" y="137"/>
                </a:cxn>
                <a:cxn ang="0">
                  <a:pos x="196" y="122"/>
                </a:cxn>
                <a:cxn ang="0">
                  <a:pos x="199" y="111"/>
                </a:cxn>
                <a:cxn ang="0">
                  <a:pos x="210" y="89"/>
                </a:cxn>
                <a:cxn ang="0">
                  <a:pos x="207" y="70"/>
                </a:cxn>
                <a:cxn ang="0">
                  <a:pos x="207" y="55"/>
                </a:cxn>
                <a:cxn ang="0">
                  <a:pos x="188" y="33"/>
                </a:cxn>
                <a:cxn ang="0">
                  <a:pos x="170" y="18"/>
                </a:cxn>
                <a:cxn ang="0">
                  <a:pos x="125" y="0"/>
                </a:cxn>
                <a:cxn ang="0">
                  <a:pos x="173" y="0"/>
                </a:cxn>
                <a:cxn ang="0">
                  <a:pos x="210" y="11"/>
                </a:cxn>
                <a:cxn ang="0">
                  <a:pos x="244" y="26"/>
                </a:cxn>
                <a:cxn ang="0">
                  <a:pos x="277" y="44"/>
                </a:cxn>
                <a:cxn ang="0">
                  <a:pos x="284" y="59"/>
                </a:cxn>
                <a:cxn ang="0">
                  <a:pos x="292" y="70"/>
                </a:cxn>
                <a:cxn ang="0">
                  <a:pos x="284" y="96"/>
                </a:cxn>
                <a:cxn ang="0">
                  <a:pos x="270" y="111"/>
                </a:cxn>
                <a:cxn ang="0">
                  <a:pos x="251" y="129"/>
                </a:cxn>
                <a:cxn ang="0">
                  <a:pos x="221" y="144"/>
                </a:cxn>
                <a:cxn ang="0">
                  <a:pos x="188" y="155"/>
                </a:cxn>
                <a:cxn ang="0">
                  <a:pos x="118" y="174"/>
                </a:cxn>
                <a:cxn ang="0">
                  <a:pos x="48" y="192"/>
                </a:cxn>
                <a:cxn ang="0">
                  <a:pos x="0" y="196"/>
                </a:cxn>
                <a:cxn ang="0">
                  <a:pos x="59" y="185"/>
                </a:cxn>
                <a:cxn ang="0">
                  <a:pos x="103" y="170"/>
                </a:cxn>
                <a:cxn ang="0">
                  <a:pos x="151" y="155"/>
                </a:cxn>
              </a:cxnLst>
              <a:rect l="0" t="0" r="0" b="0"/>
              <a:pathLst>
                <a:path w="292" h="196">
                  <a:moveTo>
                    <a:pt x="151" y="155"/>
                  </a:moveTo>
                  <a:lnTo>
                    <a:pt x="184" y="137"/>
                  </a:lnTo>
                  <a:lnTo>
                    <a:pt x="196" y="122"/>
                  </a:lnTo>
                  <a:lnTo>
                    <a:pt x="199" y="111"/>
                  </a:lnTo>
                  <a:lnTo>
                    <a:pt x="210" y="89"/>
                  </a:lnTo>
                  <a:lnTo>
                    <a:pt x="207" y="70"/>
                  </a:lnTo>
                  <a:lnTo>
                    <a:pt x="207" y="55"/>
                  </a:lnTo>
                  <a:lnTo>
                    <a:pt x="188" y="33"/>
                  </a:lnTo>
                  <a:lnTo>
                    <a:pt x="170" y="18"/>
                  </a:lnTo>
                  <a:lnTo>
                    <a:pt x="125" y="0"/>
                  </a:lnTo>
                  <a:lnTo>
                    <a:pt x="173" y="0"/>
                  </a:lnTo>
                  <a:lnTo>
                    <a:pt x="210" y="11"/>
                  </a:lnTo>
                  <a:lnTo>
                    <a:pt x="244" y="26"/>
                  </a:lnTo>
                  <a:lnTo>
                    <a:pt x="277" y="44"/>
                  </a:lnTo>
                  <a:lnTo>
                    <a:pt x="284" y="59"/>
                  </a:lnTo>
                  <a:lnTo>
                    <a:pt x="292" y="70"/>
                  </a:lnTo>
                  <a:lnTo>
                    <a:pt x="284" y="96"/>
                  </a:lnTo>
                  <a:lnTo>
                    <a:pt x="270" y="111"/>
                  </a:lnTo>
                  <a:lnTo>
                    <a:pt x="251" y="129"/>
                  </a:lnTo>
                  <a:lnTo>
                    <a:pt x="221" y="144"/>
                  </a:lnTo>
                  <a:lnTo>
                    <a:pt x="188" y="155"/>
                  </a:lnTo>
                  <a:lnTo>
                    <a:pt x="118" y="174"/>
                  </a:lnTo>
                  <a:lnTo>
                    <a:pt x="48" y="192"/>
                  </a:lnTo>
                  <a:lnTo>
                    <a:pt x="0" y="196"/>
                  </a:lnTo>
                  <a:lnTo>
                    <a:pt x="59" y="185"/>
                  </a:lnTo>
                  <a:lnTo>
                    <a:pt x="103" y="170"/>
                  </a:lnTo>
                  <a:lnTo>
                    <a:pt x="151" y="15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5" name="図形 54"/>
            <p:cNvSpPr>
              <a:spLocks/>
            </p:cNvSpPr>
            <p:nvPr/>
          </p:nvSpPr>
          <p:spPr bwMode="auto">
            <a:xfrm>
              <a:off x="367973" y="5522758"/>
              <a:ext cx="226917" cy="187859"/>
            </a:xfrm>
            <a:custGeom>
              <a:avLst/>
              <a:gdLst/>
              <a:ahLst/>
              <a:cxnLst>
                <a:cxn ang="0">
                  <a:pos x="56" y="0"/>
                </a:cxn>
                <a:cxn ang="0">
                  <a:pos x="107" y="7"/>
                </a:cxn>
                <a:cxn ang="0">
                  <a:pos x="126" y="14"/>
                </a:cxn>
                <a:cxn ang="0">
                  <a:pos x="137" y="29"/>
                </a:cxn>
                <a:cxn ang="0">
                  <a:pos x="141" y="40"/>
                </a:cxn>
                <a:cxn ang="0">
                  <a:pos x="148" y="48"/>
                </a:cxn>
                <a:cxn ang="0">
                  <a:pos x="148" y="59"/>
                </a:cxn>
                <a:cxn ang="0">
                  <a:pos x="137" y="77"/>
                </a:cxn>
                <a:cxn ang="0">
                  <a:pos x="122" y="96"/>
                </a:cxn>
                <a:cxn ang="0">
                  <a:pos x="96" y="111"/>
                </a:cxn>
                <a:cxn ang="0">
                  <a:pos x="78" y="118"/>
                </a:cxn>
                <a:cxn ang="0">
                  <a:pos x="26" y="129"/>
                </a:cxn>
                <a:cxn ang="0">
                  <a:pos x="0" y="133"/>
                </a:cxn>
                <a:cxn ang="0">
                  <a:pos x="56" y="103"/>
                </a:cxn>
                <a:cxn ang="0">
                  <a:pos x="78" y="88"/>
                </a:cxn>
                <a:cxn ang="0">
                  <a:pos x="85" y="70"/>
                </a:cxn>
                <a:cxn ang="0">
                  <a:pos x="93" y="44"/>
                </a:cxn>
                <a:cxn ang="0">
                  <a:pos x="93" y="33"/>
                </a:cxn>
                <a:cxn ang="0">
                  <a:pos x="82" y="26"/>
                </a:cxn>
                <a:cxn ang="0">
                  <a:pos x="56" y="0"/>
                </a:cxn>
              </a:cxnLst>
              <a:rect l="0" t="0" r="0" b="0"/>
              <a:pathLst>
                <a:path w="148" h="133">
                  <a:moveTo>
                    <a:pt x="56" y="0"/>
                  </a:moveTo>
                  <a:lnTo>
                    <a:pt x="107" y="7"/>
                  </a:lnTo>
                  <a:lnTo>
                    <a:pt x="126" y="14"/>
                  </a:lnTo>
                  <a:lnTo>
                    <a:pt x="137" y="29"/>
                  </a:lnTo>
                  <a:lnTo>
                    <a:pt x="141" y="40"/>
                  </a:lnTo>
                  <a:lnTo>
                    <a:pt x="148" y="48"/>
                  </a:lnTo>
                  <a:lnTo>
                    <a:pt x="148" y="59"/>
                  </a:lnTo>
                  <a:lnTo>
                    <a:pt x="137" y="77"/>
                  </a:lnTo>
                  <a:lnTo>
                    <a:pt x="122" y="96"/>
                  </a:lnTo>
                  <a:lnTo>
                    <a:pt x="96" y="111"/>
                  </a:lnTo>
                  <a:lnTo>
                    <a:pt x="78" y="118"/>
                  </a:lnTo>
                  <a:lnTo>
                    <a:pt x="26" y="129"/>
                  </a:lnTo>
                  <a:lnTo>
                    <a:pt x="0" y="133"/>
                  </a:lnTo>
                  <a:lnTo>
                    <a:pt x="56" y="103"/>
                  </a:lnTo>
                  <a:lnTo>
                    <a:pt x="78" y="88"/>
                  </a:lnTo>
                  <a:lnTo>
                    <a:pt x="85" y="70"/>
                  </a:lnTo>
                  <a:lnTo>
                    <a:pt x="93" y="44"/>
                  </a:lnTo>
                  <a:lnTo>
                    <a:pt x="93" y="33"/>
                  </a:lnTo>
                  <a:lnTo>
                    <a:pt x="82" y="26"/>
                  </a:lnTo>
                  <a:lnTo>
                    <a:pt x="56"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6" name="図形 55"/>
            <p:cNvSpPr>
              <a:spLocks/>
            </p:cNvSpPr>
            <p:nvPr/>
          </p:nvSpPr>
          <p:spPr bwMode="auto">
            <a:xfrm>
              <a:off x="84327" y="5459197"/>
              <a:ext cx="941399" cy="307918"/>
            </a:xfrm>
            <a:custGeom>
              <a:avLst/>
              <a:gdLst/>
              <a:ahLst/>
              <a:cxnLst>
                <a:cxn ang="0">
                  <a:pos x="0" y="218"/>
                </a:cxn>
                <a:cxn ang="0">
                  <a:pos x="82" y="204"/>
                </a:cxn>
                <a:cxn ang="0">
                  <a:pos x="130" y="193"/>
                </a:cxn>
                <a:cxn ang="0">
                  <a:pos x="182" y="178"/>
                </a:cxn>
                <a:cxn ang="0">
                  <a:pos x="207" y="178"/>
                </a:cxn>
                <a:cxn ang="0">
                  <a:pos x="256" y="170"/>
                </a:cxn>
                <a:cxn ang="0">
                  <a:pos x="281" y="159"/>
                </a:cxn>
                <a:cxn ang="0">
                  <a:pos x="307" y="145"/>
                </a:cxn>
                <a:cxn ang="0">
                  <a:pos x="326" y="130"/>
                </a:cxn>
                <a:cxn ang="0">
                  <a:pos x="337" y="104"/>
                </a:cxn>
                <a:cxn ang="0">
                  <a:pos x="337" y="93"/>
                </a:cxn>
                <a:cxn ang="0">
                  <a:pos x="333" y="85"/>
                </a:cxn>
                <a:cxn ang="0">
                  <a:pos x="326" y="71"/>
                </a:cxn>
                <a:cxn ang="0">
                  <a:pos x="311" y="59"/>
                </a:cxn>
                <a:cxn ang="0">
                  <a:pos x="292" y="48"/>
                </a:cxn>
                <a:cxn ang="0">
                  <a:pos x="270" y="45"/>
                </a:cxn>
                <a:cxn ang="0">
                  <a:pos x="241" y="37"/>
                </a:cxn>
                <a:cxn ang="0">
                  <a:pos x="241" y="45"/>
                </a:cxn>
                <a:cxn ang="0">
                  <a:pos x="237" y="37"/>
                </a:cxn>
                <a:cxn ang="0">
                  <a:pos x="200" y="23"/>
                </a:cxn>
                <a:cxn ang="0">
                  <a:pos x="159" y="19"/>
                </a:cxn>
                <a:cxn ang="0">
                  <a:pos x="111" y="15"/>
                </a:cxn>
                <a:cxn ang="0">
                  <a:pos x="111" y="19"/>
                </a:cxn>
                <a:cxn ang="0">
                  <a:pos x="71" y="4"/>
                </a:cxn>
                <a:cxn ang="0">
                  <a:pos x="30" y="0"/>
                </a:cxn>
                <a:cxn ang="0">
                  <a:pos x="52" y="0"/>
                </a:cxn>
                <a:cxn ang="0">
                  <a:pos x="292" y="15"/>
                </a:cxn>
                <a:cxn ang="0">
                  <a:pos x="333" y="19"/>
                </a:cxn>
                <a:cxn ang="0">
                  <a:pos x="411" y="19"/>
                </a:cxn>
                <a:cxn ang="0">
                  <a:pos x="463" y="30"/>
                </a:cxn>
                <a:cxn ang="0">
                  <a:pos x="507" y="34"/>
                </a:cxn>
                <a:cxn ang="0">
                  <a:pos x="551" y="48"/>
                </a:cxn>
                <a:cxn ang="0">
                  <a:pos x="584" y="63"/>
                </a:cxn>
                <a:cxn ang="0">
                  <a:pos x="599" y="78"/>
                </a:cxn>
                <a:cxn ang="0">
                  <a:pos x="607" y="89"/>
                </a:cxn>
                <a:cxn ang="0">
                  <a:pos x="614" y="108"/>
                </a:cxn>
                <a:cxn ang="0">
                  <a:pos x="603" y="119"/>
                </a:cxn>
                <a:cxn ang="0">
                  <a:pos x="592" y="130"/>
                </a:cxn>
                <a:cxn ang="0">
                  <a:pos x="566" y="145"/>
                </a:cxn>
                <a:cxn ang="0">
                  <a:pos x="536" y="148"/>
                </a:cxn>
                <a:cxn ang="0">
                  <a:pos x="256" y="200"/>
                </a:cxn>
                <a:cxn ang="0">
                  <a:pos x="200" y="211"/>
                </a:cxn>
                <a:cxn ang="0">
                  <a:pos x="196" y="211"/>
                </a:cxn>
                <a:cxn ang="0">
                  <a:pos x="152" y="215"/>
                </a:cxn>
                <a:cxn ang="0">
                  <a:pos x="115" y="218"/>
                </a:cxn>
                <a:cxn ang="0">
                  <a:pos x="67" y="215"/>
                </a:cxn>
                <a:cxn ang="0">
                  <a:pos x="0" y="218"/>
                </a:cxn>
              </a:cxnLst>
              <a:rect l="0" t="0" r="0" b="0"/>
              <a:pathLst>
                <a:path w="614" h="218">
                  <a:moveTo>
                    <a:pt x="0" y="218"/>
                  </a:moveTo>
                  <a:lnTo>
                    <a:pt x="82" y="204"/>
                  </a:lnTo>
                  <a:lnTo>
                    <a:pt x="130" y="193"/>
                  </a:lnTo>
                  <a:lnTo>
                    <a:pt x="182" y="178"/>
                  </a:lnTo>
                  <a:lnTo>
                    <a:pt x="207" y="178"/>
                  </a:lnTo>
                  <a:lnTo>
                    <a:pt x="256" y="170"/>
                  </a:lnTo>
                  <a:lnTo>
                    <a:pt x="281" y="159"/>
                  </a:lnTo>
                  <a:lnTo>
                    <a:pt x="307" y="145"/>
                  </a:lnTo>
                  <a:lnTo>
                    <a:pt x="326" y="130"/>
                  </a:lnTo>
                  <a:lnTo>
                    <a:pt x="337" y="104"/>
                  </a:lnTo>
                  <a:lnTo>
                    <a:pt x="337" y="93"/>
                  </a:lnTo>
                  <a:lnTo>
                    <a:pt x="333" y="85"/>
                  </a:lnTo>
                  <a:lnTo>
                    <a:pt x="326" y="71"/>
                  </a:lnTo>
                  <a:lnTo>
                    <a:pt x="311" y="59"/>
                  </a:lnTo>
                  <a:lnTo>
                    <a:pt x="292" y="48"/>
                  </a:lnTo>
                  <a:lnTo>
                    <a:pt x="270" y="45"/>
                  </a:lnTo>
                  <a:lnTo>
                    <a:pt x="241" y="37"/>
                  </a:lnTo>
                  <a:lnTo>
                    <a:pt x="241" y="45"/>
                  </a:lnTo>
                  <a:lnTo>
                    <a:pt x="237" y="37"/>
                  </a:lnTo>
                  <a:lnTo>
                    <a:pt x="200" y="23"/>
                  </a:lnTo>
                  <a:lnTo>
                    <a:pt x="159" y="19"/>
                  </a:lnTo>
                  <a:lnTo>
                    <a:pt x="111" y="15"/>
                  </a:lnTo>
                  <a:lnTo>
                    <a:pt x="111" y="19"/>
                  </a:lnTo>
                  <a:lnTo>
                    <a:pt x="71" y="4"/>
                  </a:lnTo>
                  <a:lnTo>
                    <a:pt x="30" y="0"/>
                  </a:lnTo>
                  <a:lnTo>
                    <a:pt x="52" y="0"/>
                  </a:lnTo>
                  <a:lnTo>
                    <a:pt x="292" y="15"/>
                  </a:lnTo>
                  <a:lnTo>
                    <a:pt x="333" y="19"/>
                  </a:lnTo>
                  <a:lnTo>
                    <a:pt x="411" y="19"/>
                  </a:lnTo>
                  <a:lnTo>
                    <a:pt x="463" y="30"/>
                  </a:lnTo>
                  <a:lnTo>
                    <a:pt x="507" y="34"/>
                  </a:lnTo>
                  <a:lnTo>
                    <a:pt x="551" y="48"/>
                  </a:lnTo>
                  <a:lnTo>
                    <a:pt x="584" y="63"/>
                  </a:lnTo>
                  <a:lnTo>
                    <a:pt x="599" y="78"/>
                  </a:lnTo>
                  <a:lnTo>
                    <a:pt x="607" y="89"/>
                  </a:lnTo>
                  <a:lnTo>
                    <a:pt x="614" y="108"/>
                  </a:lnTo>
                  <a:lnTo>
                    <a:pt x="603" y="119"/>
                  </a:lnTo>
                  <a:lnTo>
                    <a:pt x="592" y="130"/>
                  </a:lnTo>
                  <a:lnTo>
                    <a:pt x="566" y="145"/>
                  </a:lnTo>
                  <a:lnTo>
                    <a:pt x="536" y="148"/>
                  </a:lnTo>
                  <a:lnTo>
                    <a:pt x="256" y="200"/>
                  </a:lnTo>
                  <a:lnTo>
                    <a:pt x="200" y="211"/>
                  </a:lnTo>
                  <a:lnTo>
                    <a:pt x="196" y="211"/>
                  </a:lnTo>
                  <a:lnTo>
                    <a:pt x="152" y="215"/>
                  </a:lnTo>
                  <a:lnTo>
                    <a:pt x="115" y="218"/>
                  </a:lnTo>
                  <a:lnTo>
                    <a:pt x="67" y="215"/>
                  </a:lnTo>
                  <a:lnTo>
                    <a:pt x="0" y="21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7" name="図形 56"/>
            <p:cNvSpPr>
              <a:spLocks/>
            </p:cNvSpPr>
            <p:nvPr/>
          </p:nvSpPr>
          <p:spPr bwMode="auto">
            <a:xfrm>
              <a:off x="90460" y="5747341"/>
              <a:ext cx="964397" cy="317806"/>
            </a:xfrm>
            <a:custGeom>
              <a:avLst/>
              <a:gdLst/>
              <a:ahLst/>
              <a:cxnLst>
                <a:cxn ang="0">
                  <a:pos x="617" y="221"/>
                </a:cxn>
                <a:cxn ang="0">
                  <a:pos x="569" y="225"/>
                </a:cxn>
                <a:cxn ang="0">
                  <a:pos x="558" y="221"/>
                </a:cxn>
                <a:cxn ang="0">
                  <a:pos x="477" y="225"/>
                </a:cxn>
                <a:cxn ang="0">
                  <a:pos x="281" y="210"/>
                </a:cxn>
                <a:cxn ang="0">
                  <a:pos x="196" y="192"/>
                </a:cxn>
                <a:cxn ang="0">
                  <a:pos x="96" y="155"/>
                </a:cxn>
                <a:cxn ang="0">
                  <a:pos x="30" y="125"/>
                </a:cxn>
                <a:cxn ang="0">
                  <a:pos x="0" y="99"/>
                </a:cxn>
                <a:cxn ang="0">
                  <a:pos x="0" y="92"/>
                </a:cxn>
                <a:cxn ang="0">
                  <a:pos x="22" y="66"/>
                </a:cxn>
                <a:cxn ang="0">
                  <a:pos x="100" y="22"/>
                </a:cxn>
                <a:cxn ang="0">
                  <a:pos x="141" y="14"/>
                </a:cxn>
                <a:cxn ang="0">
                  <a:pos x="152" y="22"/>
                </a:cxn>
                <a:cxn ang="0">
                  <a:pos x="93" y="51"/>
                </a:cxn>
                <a:cxn ang="0">
                  <a:pos x="78" y="92"/>
                </a:cxn>
                <a:cxn ang="0">
                  <a:pos x="96" y="114"/>
                </a:cxn>
                <a:cxn ang="0">
                  <a:pos x="196" y="166"/>
                </a:cxn>
                <a:cxn ang="0">
                  <a:pos x="303" y="192"/>
                </a:cxn>
                <a:cxn ang="0">
                  <a:pos x="422" y="196"/>
                </a:cxn>
                <a:cxn ang="0">
                  <a:pos x="470" y="196"/>
                </a:cxn>
                <a:cxn ang="0">
                  <a:pos x="569" y="207"/>
                </a:cxn>
                <a:cxn ang="0">
                  <a:pos x="422" y="184"/>
                </a:cxn>
                <a:cxn ang="0">
                  <a:pos x="318" y="151"/>
                </a:cxn>
                <a:cxn ang="0">
                  <a:pos x="259" y="111"/>
                </a:cxn>
                <a:cxn ang="0">
                  <a:pos x="244" y="96"/>
                </a:cxn>
                <a:cxn ang="0">
                  <a:pos x="259" y="66"/>
                </a:cxn>
                <a:cxn ang="0">
                  <a:pos x="318" y="37"/>
                </a:cxn>
                <a:cxn ang="0">
                  <a:pos x="429" y="14"/>
                </a:cxn>
                <a:cxn ang="0">
                  <a:pos x="584" y="0"/>
                </a:cxn>
                <a:cxn ang="0">
                  <a:pos x="540" y="7"/>
                </a:cxn>
                <a:cxn ang="0">
                  <a:pos x="470" y="14"/>
                </a:cxn>
                <a:cxn ang="0">
                  <a:pos x="385" y="37"/>
                </a:cxn>
                <a:cxn ang="0">
                  <a:pos x="322" y="66"/>
                </a:cxn>
                <a:cxn ang="0">
                  <a:pos x="307" y="96"/>
                </a:cxn>
                <a:cxn ang="0">
                  <a:pos x="318" y="111"/>
                </a:cxn>
                <a:cxn ang="0">
                  <a:pos x="333" y="129"/>
                </a:cxn>
                <a:cxn ang="0">
                  <a:pos x="418" y="162"/>
                </a:cxn>
                <a:cxn ang="0">
                  <a:pos x="573" y="184"/>
                </a:cxn>
                <a:cxn ang="0">
                  <a:pos x="617" y="199"/>
                </a:cxn>
              </a:cxnLst>
              <a:rect l="0" t="0" r="0" b="0"/>
              <a:pathLst>
                <a:path w="629" h="225">
                  <a:moveTo>
                    <a:pt x="617" y="218"/>
                  </a:moveTo>
                  <a:lnTo>
                    <a:pt x="617" y="221"/>
                  </a:lnTo>
                  <a:lnTo>
                    <a:pt x="617" y="225"/>
                  </a:lnTo>
                  <a:lnTo>
                    <a:pt x="569" y="225"/>
                  </a:lnTo>
                  <a:lnTo>
                    <a:pt x="562" y="221"/>
                  </a:lnTo>
                  <a:lnTo>
                    <a:pt x="558" y="221"/>
                  </a:lnTo>
                  <a:lnTo>
                    <a:pt x="562" y="225"/>
                  </a:lnTo>
                  <a:lnTo>
                    <a:pt x="477" y="225"/>
                  </a:lnTo>
                  <a:lnTo>
                    <a:pt x="385" y="221"/>
                  </a:lnTo>
                  <a:lnTo>
                    <a:pt x="281" y="210"/>
                  </a:lnTo>
                  <a:lnTo>
                    <a:pt x="237" y="199"/>
                  </a:lnTo>
                  <a:lnTo>
                    <a:pt x="196" y="192"/>
                  </a:lnTo>
                  <a:lnTo>
                    <a:pt x="166" y="181"/>
                  </a:lnTo>
                  <a:lnTo>
                    <a:pt x="96" y="155"/>
                  </a:lnTo>
                  <a:lnTo>
                    <a:pt x="63" y="140"/>
                  </a:lnTo>
                  <a:lnTo>
                    <a:pt x="30" y="125"/>
                  </a:lnTo>
                  <a:lnTo>
                    <a:pt x="8" y="107"/>
                  </a:lnTo>
                  <a:lnTo>
                    <a:pt x="0" y="99"/>
                  </a:lnTo>
                  <a:lnTo>
                    <a:pt x="0" y="96"/>
                  </a:lnTo>
                  <a:lnTo>
                    <a:pt x="0" y="92"/>
                  </a:lnTo>
                  <a:lnTo>
                    <a:pt x="8" y="85"/>
                  </a:lnTo>
                  <a:lnTo>
                    <a:pt x="22" y="66"/>
                  </a:lnTo>
                  <a:lnTo>
                    <a:pt x="52" y="44"/>
                  </a:lnTo>
                  <a:lnTo>
                    <a:pt x="100" y="22"/>
                  </a:lnTo>
                  <a:lnTo>
                    <a:pt x="107" y="22"/>
                  </a:lnTo>
                  <a:lnTo>
                    <a:pt x="141" y="14"/>
                  </a:lnTo>
                  <a:lnTo>
                    <a:pt x="189" y="11"/>
                  </a:lnTo>
                  <a:lnTo>
                    <a:pt x="152" y="22"/>
                  </a:lnTo>
                  <a:lnTo>
                    <a:pt x="118" y="37"/>
                  </a:lnTo>
                  <a:lnTo>
                    <a:pt x="93" y="51"/>
                  </a:lnTo>
                  <a:lnTo>
                    <a:pt x="78" y="70"/>
                  </a:lnTo>
                  <a:lnTo>
                    <a:pt x="78" y="92"/>
                  </a:lnTo>
                  <a:lnTo>
                    <a:pt x="85" y="107"/>
                  </a:lnTo>
                  <a:lnTo>
                    <a:pt x="96" y="114"/>
                  </a:lnTo>
                  <a:lnTo>
                    <a:pt x="133" y="140"/>
                  </a:lnTo>
                  <a:lnTo>
                    <a:pt x="196" y="166"/>
                  </a:lnTo>
                  <a:lnTo>
                    <a:pt x="248" y="181"/>
                  </a:lnTo>
                  <a:lnTo>
                    <a:pt x="303" y="192"/>
                  </a:lnTo>
                  <a:lnTo>
                    <a:pt x="366" y="196"/>
                  </a:lnTo>
                  <a:lnTo>
                    <a:pt x="422" y="196"/>
                  </a:lnTo>
                  <a:lnTo>
                    <a:pt x="470" y="199"/>
                  </a:lnTo>
                  <a:lnTo>
                    <a:pt x="470" y="196"/>
                  </a:lnTo>
                  <a:lnTo>
                    <a:pt x="569" y="210"/>
                  </a:lnTo>
                  <a:lnTo>
                    <a:pt x="569" y="207"/>
                  </a:lnTo>
                  <a:lnTo>
                    <a:pt x="525" y="199"/>
                  </a:lnTo>
                  <a:lnTo>
                    <a:pt x="422" y="184"/>
                  </a:lnTo>
                  <a:lnTo>
                    <a:pt x="366" y="170"/>
                  </a:lnTo>
                  <a:lnTo>
                    <a:pt x="318" y="151"/>
                  </a:lnTo>
                  <a:lnTo>
                    <a:pt x="274" y="125"/>
                  </a:lnTo>
                  <a:lnTo>
                    <a:pt x="259" y="111"/>
                  </a:lnTo>
                  <a:lnTo>
                    <a:pt x="244" y="99"/>
                  </a:lnTo>
                  <a:lnTo>
                    <a:pt x="244" y="96"/>
                  </a:lnTo>
                  <a:lnTo>
                    <a:pt x="244" y="81"/>
                  </a:lnTo>
                  <a:lnTo>
                    <a:pt x="259" y="66"/>
                  </a:lnTo>
                  <a:lnTo>
                    <a:pt x="277" y="51"/>
                  </a:lnTo>
                  <a:lnTo>
                    <a:pt x="318" y="37"/>
                  </a:lnTo>
                  <a:lnTo>
                    <a:pt x="377" y="26"/>
                  </a:lnTo>
                  <a:lnTo>
                    <a:pt x="429" y="14"/>
                  </a:lnTo>
                  <a:lnTo>
                    <a:pt x="588" y="0"/>
                  </a:lnTo>
                  <a:lnTo>
                    <a:pt x="584" y="0"/>
                  </a:lnTo>
                  <a:lnTo>
                    <a:pt x="562" y="0"/>
                  </a:lnTo>
                  <a:lnTo>
                    <a:pt x="540" y="7"/>
                  </a:lnTo>
                  <a:lnTo>
                    <a:pt x="532" y="7"/>
                  </a:lnTo>
                  <a:lnTo>
                    <a:pt x="470" y="14"/>
                  </a:lnTo>
                  <a:lnTo>
                    <a:pt x="433" y="26"/>
                  </a:lnTo>
                  <a:lnTo>
                    <a:pt x="385" y="37"/>
                  </a:lnTo>
                  <a:lnTo>
                    <a:pt x="348" y="51"/>
                  </a:lnTo>
                  <a:lnTo>
                    <a:pt x="322" y="66"/>
                  </a:lnTo>
                  <a:lnTo>
                    <a:pt x="307" y="85"/>
                  </a:lnTo>
                  <a:lnTo>
                    <a:pt x="307" y="96"/>
                  </a:lnTo>
                  <a:lnTo>
                    <a:pt x="307" y="99"/>
                  </a:lnTo>
                  <a:lnTo>
                    <a:pt x="318" y="111"/>
                  </a:lnTo>
                  <a:lnTo>
                    <a:pt x="322" y="122"/>
                  </a:lnTo>
                  <a:lnTo>
                    <a:pt x="333" y="129"/>
                  </a:lnTo>
                  <a:lnTo>
                    <a:pt x="373" y="148"/>
                  </a:lnTo>
                  <a:lnTo>
                    <a:pt x="418" y="162"/>
                  </a:lnTo>
                  <a:lnTo>
                    <a:pt x="473" y="170"/>
                  </a:lnTo>
                  <a:lnTo>
                    <a:pt x="573" y="184"/>
                  </a:lnTo>
                  <a:lnTo>
                    <a:pt x="629" y="192"/>
                  </a:lnTo>
                  <a:lnTo>
                    <a:pt x="617" y="199"/>
                  </a:lnTo>
                  <a:lnTo>
                    <a:pt x="617" y="21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8" name="図形 57"/>
            <p:cNvSpPr>
              <a:spLocks/>
            </p:cNvSpPr>
            <p:nvPr/>
          </p:nvSpPr>
          <p:spPr bwMode="auto">
            <a:xfrm>
              <a:off x="838673" y="5757229"/>
              <a:ext cx="237650" cy="199158"/>
            </a:xfrm>
            <a:custGeom>
              <a:avLst/>
              <a:gdLst/>
              <a:ahLst/>
              <a:cxnLst>
                <a:cxn ang="0">
                  <a:pos x="41" y="74"/>
                </a:cxn>
                <a:cxn ang="0">
                  <a:pos x="44" y="85"/>
                </a:cxn>
                <a:cxn ang="0">
                  <a:pos x="56" y="92"/>
                </a:cxn>
                <a:cxn ang="0">
                  <a:pos x="92" y="115"/>
                </a:cxn>
                <a:cxn ang="0">
                  <a:pos x="129" y="129"/>
                </a:cxn>
                <a:cxn ang="0">
                  <a:pos x="155" y="141"/>
                </a:cxn>
                <a:cxn ang="0">
                  <a:pos x="122" y="129"/>
                </a:cxn>
                <a:cxn ang="0">
                  <a:pos x="67" y="115"/>
                </a:cxn>
                <a:cxn ang="0">
                  <a:pos x="26" y="92"/>
                </a:cxn>
                <a:cxn ang="0">
                  <a:pos x="11" y="85"/>
                </a:cxn>
                <a:cxn ang="0">
                  <a:pos x="0" y="70"/>
                </a:cxn>
                <a:cxn ang="0">
                  <a:pos x="0" y="59"/>
                </a:cxn>
                <a:cxn ang="0">
                  <a:pos x="0" y="48"/>
                </a:cxn>
                <a:cxn ang="0">
                  <a:pos x="11" y="33"/>
                </a:cxn>
                <a:cxn ang="0">
                  <a:pos x="22" y="19"/>
                </a:cxn>
                <a:cxn ang="0">
                  <a:pos x="37" y="7"/>
                </a:cxn>
                <a:cxn ang="0">
                  <a:pos x="74" y="0"/>
                </a:cxn>
                <a:cxn ang="0">
                  <a:pos x="92" y="0"/>
                </a:cxn>
                <a:cxn ang="0">
                  <a:pos x="81" y="4"/>
                </a:cxn>
                <a:cxn ang="0">
                  <a:pos x="56" y="15"/>
                </a:cxn>
                <a:cxn ang="0">
                  <a:pos x="44" y="33"/>
                </a:cxn>
                <a:cxn ang="0">
                  <a:pos x="41" y="48"/>
                </a:cxn>
                <a:cxn ang="0">
                  <a:pos x="37" y="59"/>
                </a:cxn>
                <a:cxn ang="0">
                  <a:pos x="41" y="74"/>
                </a:cxn>
              </a:cxnLst>
              <a:rect l="0" t="0" r="0" b="0"/>
              <a:pathLst>
                <a:path w="155" h="141">
                  <a:moveTo>
                    <a:pt x="41" y="74"/>
                  </a:moveTo>
                  <a:lnTo>
                    <a:pt x="44" y="85"/>
                  </a:lnTo>
                  <a:lnTo>
                    <a:pt x="56" y="92"/>
                  </a:lnTo>
                  <a:lnTo>
                    <a:pt x="92" y="115"/>
                  </a:lnTo>
                  <a:lnTo>
                    <a:pt x="129" y="129"/>
                  </a:lnTo>
                  <a:lnTo>
                    <a:pt x="155" y="141"/>
                  </a:lnTo>
                  <a:lnTo>
                    <a:pt x="122" y="129"/>
                  </a:lnTo>
                  <a:lnTo>
                    <a:pt x="67" y="115"/>
                  </a:lnTo>
                  <a:lnTo>
                    <a:pt x="26" y="92"/>
                  </a:lnTo>
                  <a:lnTo>
                    <a:pt x="11" y="85"/>
                  </a:lnTo>
                  <a:lnTo>
                    <a:pt x="0" y="70"/>
                  </a:lnTo>
                  <a:lnTo>
                    <a:pt x="0" y="59"/>
                  </a:lnTo>
                  <a:lnTo>
                    <a:pt x="0" y="48"/>
                  </a:lnTo>
                  <a:lnTo>
                    <a:pt x="11" y="33"/>
                  </a:lnTo>
                  <a:lnTo>
                    <a:pt x="22" y="19"/>
                  </a:lnTo>
                  <a:lnTo>
                    <a:pt x="37" y="7"/>
                  </a:lnTo>
                  <a:lnTo>
                    <a:pt x="74" y="0"/>
                  </a:lnTo>
                  <a:lnTo>
                    <a:pt x="92" y="0"/>
                  </a:lnTo>
                  <a:lnTo>
                    <a:pt x="81" y="4"/>
                  </a:lnTo>
                  <a:lnTo>
                    <a:pt x="56" y="15"/>
                  </a:lnTo>
                  <a:lnTo>
                    <a:pt x="44" y="33"/>
                  </a:lnTo>
                  <a:lnTo>
                    <a:pt x="41" y="48"/>
                  </a:lnTo>
                  <a:lnTo>
                    <a:pt x="37" y="59"/>
                  </a:lnTo>
                  <a:lnTo>
                    <a:pt x="41" y="7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9" name="図形 58"/>
            <p:cNvSpPr>
              <a:spLocks/>
            </p:cNvSpPr>
            <p:nvPr/>
          </p:nvSpPr>
          <p:spPr bwMode="auto">
            <a:xfrm>
              <a:off x="702216" y="5778416"/>
              <a:ext cx="352641" cy="203396"/>
            </a:xfrm>
            <a:custGeom>
              <a:avLst/>
              <a:gdLst/>
              <a:ahLst/>
              <a:cxnLst>
                <a:cxn ang="0">
                  <a:pos x="56" y="74"/>
                </a:cxn>
                <a:cxn ang="0">
                  <a:pos x="63" y="85"/>
                </a:cxn>
                <a:cxn ang="0">
                  <a:pos x="85" y="100"/>
                </a:cxn>
                <a:cxn ang="0">
                  <a:pos x="130" y="118"/>
                </a:cxn>
                <a:cxn ang="0">
                  <a:pos x="185" y="140"/>
                </a:cxn>
                <a:cxn ang="0">
                  <a:pos x="230" y="144"/>
                </a:cxn>
                <a:cxn ang="0">
                  <a:pos x="170" y="140"/>
                </a:cxn>
                <a:cxn ang="0">
                  <a:pos x="100" y="126"/>
                </a:cxn>
                <a:cxn ang="0">
                  <a:pos x="63" y="114"/>
                </a:cxn>
                <a:cxn ang="0">
                  <a:pos x="34" y="100"/>
                </a:cxn>
                <a:cxn ang="0">
                  <a:pos x="8" y="85"/>
                </a:cxn>
                <a:cxn ang="0">
                  <a:pos x="0" y="63"/>
                </a:cxn>
                <a:cxn ang="0">
                  <a:pos x="0" y="55"/>
                </a:cxn>
                <a:cxn ang="0">
                  <a:pos x="8" y="37"/>
                </a:cxn>
                <a:cxn ang="0">
                  <a:pos x="19" y="22"/>
                </a:cxn>
                <a:cxn ang="0">
                  <a:pos x="37" y="15"/>
                </a:cxn>
                <a:cxn ang="0">
                  <a:pos x="71" y="4"/>
                </a:cxn>
                <a:cxn ang="0">
                  <a:pos x="115" y="0"/>
                </a:cxn>
                <a:cxn ang="0">
                  <a:pos x="93" y="15"/>
                </a:cxn>
                <a:cxn ang="0">
                  <a:pos x="89" y="18"/>
                </a:cxn>
                <a:cxn ang="0">
                  <a:pos x="74" y="22"/>
                </a:cxn>
                <a:cxn ang="0">
                  <a:pos x="63" y="29"/>
                </a:cxn>
                <a:cxn ang="0">
                  <a:pos x="60" y="44"/>
                </a:cxn>
                <a:cxn ang="0">
                  <a:pos x="56" y="59"/>
                </a:cxn>
                <a:cxn ang="0">
                  <a:pos x="56" y="74"/>
                </a:cxn>
              </a:cxnLst>
              <a:rect l="0" t="0" r="0" b="0"/>
              <a:pathLst>
                <a:path w="230" h="144">
                  <a:moveTo>
                    <a:pt x="56" y="74"/>
                  </a:moveTo>
                  <a:lnTo>
                    <a:pt x="63" y="85"/>
                  </a:lnTo>
                  <a:lnTo>
                    <a:pt x="85" y="100"/>
                  </a:lnTo>
                  <a:lnTo>
                    <a:pt x="130" y="118"/>
                  </a:lnTo>
                  <a:lnTo>
                    <a:pt x="185" y="140"/>
                  </a:lnTo>
                  <a:lnTo>
                    <a:pt x="230" y="144"/>
                  </a:lnTo>
                  <a:lnTo>
                    <a:pt x="170" y="140"/>
                  </a:lnTo>
                  <a:lnTo>
                    <a:pt x="100" y="126"/>
                  </a:lnTo>
                  <a:lnTo>
                    <a:pt x="63" y="114"/>
                  </a:lnTo>
                  <a:lnTo>
                    <a:pt x="34" y="100"/>
                  </a:lnTo>
                  <a:lnTo>
                    <a:pt x="8" y="85"/>
                  </a:lnTo>
                  <a:lnTo>
                    <a:pt x="0" y="63"/>
                  </a:lnTo>
                  <a:lnTo>
                    <a:pt x="0" y="55"/>
                  </a:lnTo>
                  <a:lnTo>
                    <a:pt x="8" y="37"/>
                  </a:lnTo>
                  <a:lnTo>
                    <a:pt x="19" y="22"/>
                  </a:lnTo>
                  <a:lnTo>
                    <a:pt x="37" y="15"/>
                  </a:lnTo>
                  <a:lnTo>
                    <a:pt x="71" y="4"/>
                  </a:lnTo>
                  <a:lnTo>
                    <a:pt x="115" y="0"/>
                  </a:lnTo>
                  <a:lnTo>
                    <a:pt x="93" y="15"/>
                  </a:lnTo>
                  <a:lnTo>
                    <a:pt x="89" y="18"/>
                  </a:lnTo>
                  <a:lnTo>
                    <a:pt x="74" y="22"/>
                  </a:lnTo>
                  <a:lnTo>
                    <a:pt x="63" y="29"/>
                  </a:lnTo>
                  <a:lnTo>
                    <a:pt x="60" y="44"/>
                  </a:lnTo>
                  <a:lnTo>
                    <a:pt x="56" y="59"/>
                  </a:lnTo>
                  <a:lnTo>
                    <a:pt x="56" y="7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0" name="図形 59"/>
            <p:cNvSpPr>
              <a:spLocks/>
            </p:cNvSpPr>
            <p:nvPr/>
          </p:nvSpPr>
          <p:spPr bwMode="auto">
            <a:xfrm>
              <a:off x="561159" y="5762878"/>
              <a:ext cx="515163" cy="255657"/>
            </a:xfrm>
            <a:custGeom>
              <a:avLst/>
              <a:gdLst/>
              <a:ahLst/>
              <a:cxnLst>
                <a:cxn ang="0">
                  <a:pos x="322" y="181"/>
                </a:cxn>
                <a:cxn ang="0">
                  <a:pos x="322" y="173"/>
                </a:cxn>
                <a:cxn ang="0">
                  <a:pos x="277" y="170"/>
                </a:cxn>
                <a:cxn ang="0">
                  <a:pos x="177" y="155"/>
                </a:cxn>
                <a:cxn ang="0">
                  <a:pos x="122" y="144"/>
                </a:cxn>
                <a:cxn ang="0">
                  <a:pos x="70" y="137"/>
                </a:cxn>
                <a:cxn ang="0">
                  <a:pos x="30" y="114"/>
                </a:cxn>
                <a:cxn ang="0">
                  <a:pos x="22" y="111"/>
                </a:cxn>
                <a:cxn ang="0">
                  <a:pos x="11" y="100"/>
                </a:cxn>
                <a:cxn ang="0">
                  <a:pos x="7" y="88"/>
                </a:cxn>
                <a:cxn ang="0">
                  <a:pos x="0" y="85"/>
                </a:cxn>
                <a:cxn ang="0">
                  <a:pos x="7" y="74"/>
                </a:cxn>
                <a:cxn ang="0">
                  <a:pos x="11" y="59"/>
                </a:cxn>
                <a:cxn ang="0">
                  <a:pos x="37" y="44"/>
                </a:cxn>
                <a:cxn ang="0">
                  <a:pos x="70" y="29"/>
                </a:cxn>
                <a:cxn ang="0">
                  <a:pos x="126" y="15"/>
                </a:cxn>
                <a:cxn ang="0">
                  <a:pos x="163" y="11"/>
                </a:cxn>
                <a:cxn ang="0">
                  <a:pos x="225" y="0"/>
                </a:cxn>
                <a:cxn ang="0">
                  <a:pos x="211" y="3"/>
                </a:cxn>
                <a:cxn ang="0">
                  <a:pos x="163" y="11"/>
                </a:cxn>
                <a:cxn ang="0">
                  <a:pos x="129" y="18"/>
                </a:cxn>
                <a:cxn ang="0">
                  <a:pos x="107" y="33"/>
                </a:cxn>
                <a:cxn ang="0">
                  <a:pos x="96" y="44"/>
                </a:cxn>
                <a:cxn ang="0">
                  <a:pos x="85" y="66"/>
                </a:cxn>
                <a:cxn ang="0">
                  <a:pos x="85" y="74"/>
                </a:cxn>
                <a:cxn ang="0">
                  <a:pos x="96" y="88"/>
                </a:cxn>
                <a:cxn ang="0">
                  <a:pos x="107" y="100"/>
                </a:cxn>
                <a:cxn ang="0">
                  <a:pos x="137" y="118"/>
                </a:cxn>
                <a:cxn ang="0">
                  <a:pos x="177" y="137"/>
                </a:cxn>
                <a:cxn ang="0">
                  <a:pos x="222" y="151"/>
                </a:cxn>
                <a:cxn ang="0">
                  <a:pos x="303" y="159"/>
                </a:cxn>
                <a:cxn ang="0">
                  <a:pos x="336" y="159"/>
                </a:cxn>
                <a:cxn ang="0">
                  <a:pos x="322" y="181"/>
                </a:cxn>
              </a:cxnLst>
              <a:rect l="0" t="0" r="0" b="0"/>
              <a:pathLst>
                <a:path w="336" h="181">
                  <a:moveTo>
                    <a:pt x="322" y="181"/>
                  </a:moveTo>
                  <a:lnTo>
                    <a:pt x="322" y="173"/>
                  </a:lnTo>
                  <a:lnTo>
                    <a:pt x="277" y="170"/>
                  </a:lnTo>
                  <a:lnTo>
                    <a:pt x="177" y="155"/>
                  </a:lnTo>
                  <a:lnTo>
                    <a:pt x="122" y="144"/>
                  </a:lnTo>
                  <a:lnTo>
                    <a:pt x="70" y="137"/>
                  </a:lnTo>
                  <a:lnTo>
                    <a:pt x="30" y="114"/>
                  </a:lnTo>
                  <a:lnTo>
                    <a:pt x="22" y="111"/>
                  </a:lnTo>
                  <a:lnTo>
                    <a:pt x="11" y="100"/>
                  </a:lnTo>
                  <a:lnTo>
                    <a:pt x="7" y="88"/>
                  </a:lnTo>
                  <a:lnTo>
                    <a:pt x="0" y="85"/>
                  </a:lnTo>
                  <a:lnTo>
                    <a:pt x="7" y="74"/>
                  </a:lnTo>
                  <a:lnTo>
                    <a:pt x="11" y="59"/>
                  </a:lnTo>
                  <a:lnTo>
                    <a:pt x="37" y="44"/>
                  </a:lnTo>
                  <a:lnTo>
                    <a:pt x="70" y="29"/>
                  </a:lnTo>
                  <a:lnTo>
                    <a:pt x="126" y="15"/>
                  </a:lnTo>
                  <a:lnTo>
                    <a:pt x="163" y="11"/>
                  </a:lnTo>
                  <a:lnTo>
                    <a:pt x="225" y="0"/>
                  </a:lnTo>
                  <a:lnTo>
                    <a:pt x="211" y="3"/>
                  </a:lnTo>
                  <a:lnTo>
                    <a:pt x="163" y="11"/>
                  </a:lnTo>
                  <a:lnTo>
                    <a:pt x="129" y="18"/>
                  </a:lnTo>
                  <a:lnTo>
                    <a:pt x="107" y="33"/>
                  </a:lnTo>
                  <a:lnTo>
                    <a:pt x="96" y="44"/>
                  </a:lnTo>
                  <a:lnTo>
                    <a:pt x="85" y="66"/>
                  </a:lnTo>
                  <a:lnTo>
                    <a:pt x="85" y="74"/>
                  </a:lnTo>
                  <a:lnTo>
                    <a:pt x="96" y="88"/>
                  </a:lnTo>
                  <a:lnTo>
                    <a:pt x="107" y="100"/>
                  </a:lnTo>
                  <a:lnTo>
                    <a:pt x="137" y="118"/>
                  </a:lnTo>
                  <a:lnTo>
                    <a:pt x="177" y="137"/>
                  </a:lnTo>
                  <a:lnTo>
                    <a:pt x="222" y="151"/>
                  </a:lnTo>
                  <a:lnTo>
                    <a:pt x="303" y="159"/>
                  </a:lnTo>
                  <a:lnTo>
                    <a:pt x="336" y="159"/>
                  </a:lnTo>
                  <a:lnTo>
                    <a:pt x="322" y="18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1" name="図形 60"/>
            <p:cNvSpPr>
              <a:spLocks/>
            </p:cNvSpPr>
            <p:nvPr/>
          </p:nvSpPr>
          <p:spPr bwMode="auto">
            <a:xfrm>
              <a:off x="794209" y="5809490"/>
              <a:ext cx="338842" cy="177971"/>
            </a:xfrm>
            <a:custGeom>
              <a:avLst/>
              <a:gdLst/>
              <a:ahLst/>
              <a:cxnLst>
                <a:cxn ang="0">
                  <a:pos x="192" y="126"/>
                </a:cxn>
                <a:cxn ang="0">
                  <a:pos x="192" y="122"/>
                </a:cxn>
                <a:cxn ang="0">
                  <a:pos x="170" y="122"/>
                </a:cxn>
                <a:cxn ang="0">
                  <a:pos x="110" y="107"/>
                </a:cxn>
                <a:cxn ang="0">
                  <a:pos x="73" y="96"/>
                </a:cxn>
                <a:cxn ang="0">
                  <a:pos x="40" y="81"/>
                </a:cxn>
                <a:cxn ang="0">
                  <a:pos x="14" y="67"/>
                </a:cxn>
                <a:cxn ang="0">
                  <a:pos x="0" y="48"/>
                </a:cxn>
                <a:cxn ang="0">
                  <a:pos x="0" y="37"/>
                </a:cxn>
                <a:cxn ang="0">
                  <a:pos x="0" y="22"/>
                </a:cxn>
                <a:cxn ang="0">
                  <a:pos x="11" y="11"/>
                </a:cxn>
                <a:cxn ang="0">
                  <a:pos x="18" y="0"/>
                </a:cxn>
                <a:cxn ang="0">
                  <a:pos x="29" y="0"/>
                </a:cxn>
                <a:cxn ang="0">
                  <a:pos x="25" y="22"/>
                </a:cxn>
                <a:cxn ang="0">
                  <a:pos x="25" y="33"/>
                </a:cxn>
                <a:cxn ang="0">
                  <a:pos x="40" y="55"/>
                </a:cxn>
                <a:cxn ang="0">
                  <a:pos x="66" y="67"/>
                </a:cxn>
                <a:cxn ang="0">
                  <a:pos x="96" y="81"/>
                </a:cxn>
                <a:cxn ang="0">
                  <a:pos x="129" y="92"/>
                </a:cxn>
                <a:cxn ang="0">
                  <a:pos x="184" y="107"/>
                </a:cxn>
                <a:cxn ang="0">
                  <a:pos x="214" y="111"/>
                </a:cxn>
                <a:cxn ang="0">
                  <a:pos x="221" y="111"/>
                </a:cxn>
                <a:cxn ang="0">
                  <a:pos x="192" y="126"/>
                </a:cxn>
              </a:cxnLst>
              <a:rect l="0" t="0" r="0" b="0"/>
              <a:pathLst>
                <a:path w="221" h="126">
                  <a:moveTo>
                    <a:pt x="192" y="126"/>
                  </a:moveTo>
                  <a:lnTo>
                    <a:pt x="192" y="122"/>
                  </a:lnTo>
                  <a:lnTo>
                    <a:pt x="170" y="122"/>
                  </a:lnTo>
                  <a:lnTo>
                    <a:pt x="110" y="107"/>
                  </a:lnTo>
                  <a:lnTo>
                    <a:pt x="73" y="96"/>
                  </a:lnTo>
                  <a:lnTo>
                    <a:pt x="40" y="81"/>
                  </a:lnTo>
                  <a:lnTo>
                    <a:pt x="14" y="67"/>
                  </a:lnTo>
                  <a:lnTo>
                    <a:pt x="0" y="48"/>
                  </a:lnTo>
                  <a:lnTo>
                    <a:pt x="0" y="37"/>
                  </a:lnTo>
                  <a:lnTo>
                    <a:pt x="0" y="22"/>
                  </a:lnTo>
                  <a:lnTo>
                    <a:pt x="11" y="11"/>
                  </a:lnTo>
                  <a:lnTo>
                    <a:pt x="18" y="0"/>
                  </a:lnTo>
                  <a:lnTo>
                    <a:pt x="29" y="0"/>
                  </a:lnTo>
                  <a:lnTo>
                    <a:pt x="25" y="22"/>
                  </a:lnTo>
                  <a:lnTo>
                    <a:pt x="25" y="33"/>
                  </a:lnTo>
                  <a:lnTo>
                    <a:pt x="40" y="55"/>
                  </a:lnTo>
                  <a:lnTo>
                    <a:pt x="66" y="67"/>
                  </a:lnTo>
                  <a:lnTo>
                    <a:pt x="96" y="81"/>
                  </a:lnTo>
                  <a:lnTo>
                    <a:pt x="129" y="92"/>
                  </a:lnTo>
                  <a:lnTo>
                    <a:pt x="184" y="107"/>
                  </a:lnTo>
                  <a:lnTo>
                    <a:pt x="214" y="111"/>
                  </a:lnTo>
                  <a:lnTo>
                    <a:pt x="221" y="111"/>
                  </a:lnTo>
                  <a:lnTo>
                    <a:pt x="192" y="12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2" name="図形 61"/>
            <p:cNvSpPr>
              <a:spLocks/>
            </p:cNvSpPr>
            <p:nvPr/>
          </p:nvSpPr>
          <p:spPr bwMode="auto">
            <a:xfrm>
              <a:off x="901535" y="5767116"/>
              <a:ext cx="265248" cy="199158"/>
            </a:xfrm>
            <a:custGeom>
              <a:avLst/>
              <a:gdLst/>
              <a:ahLst/>
              <a:cxnLst>
                <a:cxn ang="0">
                  <a:pos x="170" y="137"/>
                </a:cxn>
                <a:cxn ang="0">
                  <a:pos x="159" y="141"/>
                </a:cxn>
                <a:cxn ang="0">
                  <a:pos x="159" y="137"/>
                </a:cxn>
                <a:cxn ang="0">
                  <a:pos x="137" y="134"/>
                </a:cxn>
                <a:cxn ang="0">
                  <a:pos x="88" y="115"/>
                </a:cxn>
                <a:cxn ang="0">
                  <a:pos x="59" y="108"/>
                </a:cxn>
                <a:cxn ang="0">
                  <a:pos x="33" y="93"/>
                </a:cxn>
                <a:cxn ang="0">
                  <a:pos x="15" y="82"/>
                </a:cxn>
                <a:cxn ang="0">
                  <a:pos x="3" y="63"/>
                </a:cxn>
                <a:cxn ang="0">
                  <a:pos x="0" y="52"/>
                </a:cxn>
                <a:cxn ang="0">
                  <a:pos x="0" y="41"/>
                </a:cxn>
                <a:cxn ang="0">
                  <a:pos x="3" y="26"/>
                </a:cxn>
                <a:cxn ang="0">
                  <a:pos x="18" y="12"/>
                </a:cxn>
                <a:cxn ang="0">
                  <a:pos x="33" y="0"/>
                </a:cxn>
                <a:cxn ang="0">
                  <a:pos x="29" y="15"/>
                </a:cxn>
                <a:cxn ang="0">
                  <a:pos x="26" y="30"/>
                </a:cxn>
                <a:cxn ang="0">
                  <a:pos x="26" y="45"/>
                </a:cxn>
                <a:cxn ang="0">
                  <a:pos x="33" y="67"/>
                </a:cxn>
                <a:cxn ang="0">
                  <a:pos x="51" y="85"/>
                </a:cxn>
                <a:cxn ang="0">
                  <a:pos x="74" y="97"/>
                </a:cxn>
                <a:cxn ang="0">
                  <a:pos x="100" y="108"/>
                </a:cxn>
                <a:cxn ang="0">
                  <a:pos x="140" y="126"/>
                </a:cxn>
                <a:cxn ang="0">
                  <a:pos x="173" y="134"/>
                </a:cxn>
                <a:cxn ang="0">
                  <a:pos x="170" y="137"/>
                </a:cxn>
              </a:cxnLst>
              <a:rect l="0" t="0" r="0" b="0"/>
              <a:pathLst>
                <a:path w="173" h="141">
                  <a:moveTo>
                    <a:pt x="170" y="137"/>
                  </a:moveTo>
                  <a:lnTo>
                    <a:pt x="159" y="141"/>
                  </a:lnTo>
                  <a:lnTo>
                    <a:pt x="159" y="137"/>
                  </a:lnTo>
                  <a:lnTo>
                    <a:pt x="137" y="134"/>
                  </a:lnTo>
                  <a:lnTo>
                    <a:pt x="88" y="115"/>
                  </a:lnTo>
                  <a:lnTo>
                    <a:pt x="59" y="108"/>
                  </a:lnTo>
                  <a:lnTo>
                    <a:pt x="33" y="93"/>
                  </a:lnTo>
                  <a:lnTo>
                    <a:pt x="15" y="82"/>
                  </a:lnTo>
                  <a:lnTo>
                    <a:pt x="3" y="63"/>
                  </a:lnTo>
                  <a:lnTo>
                    <a:pt x="0" y="52"/>
                  </a:lnTo>
                  <a:lnTo>
                    <a:pt x="0" y="41"/>
                  </a:lnTo>
                  <a:lnTo>
                    <a:pt x="3" y="26"/>
                  </a:lnTo>
                  <a:lnTo>
                    <a:pt x="18" y="12"/>
                  </a:lnTo>
                  <a:lnTo>
                    <a:pt x="33" y="0"/>
                  </a:lnTo>
                  <a:lnTo>
                    <a:pt x="29" y="15"/>
                  </a:lnTo>
                  <a:lnTo>
                    <a:pt x="26" y="30"/>
                  </a:lnTo>
                  <a:lnTo>
                    <a:pt x="26" y="45"/>
                  </a:lnTo>
                  <a:lnTo>
                    <a:pt x="33" y="67"/>
                  </a:lnTo>
                  <a:lnTo>
                    <a:pt x="51" y="85"/>
                  </a:lnTo>
                  <a:lnTo>
                    <a:pt x="74" y="97"/>
                  </a:lnTo>
                  <a:lnTo>
                    <a:pt x="100" y="108"/>
                  </a:lnTo>
                  <a:lnTo>
                    <a:pt x="140" y="126"/>
                  </a:lnTo>
                  <a:lnTo>
                    <a:pt x="173" y="134"/>
                  </a:lnTo>
                  <a:lnTo>
                    <a:pt x="170" y="13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3" name="図形 62"/>
            <p:cNvSpPr>
              <a:spLocks/>
            </p:cNvSpPr>
            <p:nvPr/>
          </p:nvSpPr>
          <p:spPr bwMode="auto">
            <a:xfrm>
              <a:off x="941398" y="5747341"/>
              <a:ext cx="305111" cy="209046"/>
            </a:xfrm>
            <a:custGeom>
              <a:avLst/>
              <a:gdLst/>
              <a:ahLst/>
              <a:cxnLst>
                <a:cxn ang="0">
                  <a:pos x="155" y="148"/>
                </a:cxn>
                <a:cxn ang="0">
                  <a:pos x="129" y="140"/>
                </a:cxn>
                <a:cxn ang="0">
                  <a:pos x="77" y="122"/>
                </a:cxn>
                <a:cxn ang="0">
                  <a:pos x="59" y="111"/>
                </a:cxn>
                <a:cxn ang="0">
                  <a:pos x="33" y="99"/>
                </a:cxn>
                <a:cxn ang="0">
                  <a:pos x="14" y="81"/>
                </a:cxn>
                <a:cxn ang="0">
                  <a:pos x="0" y="59"/>
                </a:cxn>
                <a:cxn ang="0">
                  <a:pos x="3" y="44"/>
                </a:cxn>
                <a:cxn ang="0">
                  <a:pos x="7" y="29"/>
                </a:cxn>
                <a:cxn ang="0">
                  <a:pos x="18" y="14"/>
                </a:cxn>
                <a:cxn ang="0">
                  <a:pos x="33" y="7"/>
                </a:cxn>
                <a:cxn ang="0">
                  <a:pos x="59" y="0"/>
                </a:cxn>
                <a:cxn ang="0">
                  <a:pos x="40" y="14"/>
                </a:cxn>
                <a:cxn ang="0">
                  <a:pos x="29" y="37"/>
                </a:cxn>
                <a:cxn ang="0">
                  <a:pos x="25" y="51"/>
                </a:cxn>
                <a:cxn ang="0">
                  <a:pos x="29" y="70"/>
                </a:cxn>
                <a:cxn ang="0">
                  <a:pos x="48" y="85"/>
                </a:cxn>
                <a:cxn ang="0">
                  <a:pos x="74" y="99"/>
                </a:cxn>
                <a:cxn ang="0">
                  <a:pos x="96" y="107"/>
                </a:cxn>
                <a:cxn ang="0">
                  <a:pos x="155" y="125"/>
                </a:cxn>
                <a:cxn ang="0">
                  <a:pos x="199" y="129"/>
                </a:cxn>
                <a:cxn ang="0">
                  <a:pos x="155" y="148"/>
                </a:cxn>
              </a:cxnLst>
              <a:rect l="0" t="0" r="0" b="0"/>
              <a:pathLst>
                <a:path w="199" h="148">
                  <a:moveTo>
                    <a:pt x="155" y="148"/>
                  </a:moveTo>
                  <a:lnTo>
                    <a:pt x="129" y="140"/>
                  </a:lnTo>
                  <a:lnTo>
                    <a:pt x="77" y="122"/>
                  </a:lnTo>
                  <a:lnTo>
                    <a:pt x="59" y="111"/>
                  </a:lnTo>
                  <a:lnTo>
                    <a:pt x="33" y="99"/>
                  </a:lnTo>
                  <a:lnTo>
                    <a:pt x="14" y="81"/>
                  </a:lnTo>
                  <a:lnTo>
                    <a:pt x="0" y="59"/>
                  </a:lnTo>
                  <a:lnTo>
                    <a:pt x="3" y="44"/>
                  </a:lnTo>
                  <a:lnTo>
                    <a:pt x="7" y="29"/>
                  </a:lnTo>
                  <a:lnTo>
                    <a:pt x="18" y="14"/>
                  </a:lnTo>
                  <a:lnTo>
                    <a:pt x="33" y="7"/>
                  </a:lnTo>
                  <a:lnTo>
                    <a:pt x="59" y="0"/>
                  </a:lnTo>
                  <a:lnTo>
                    <a:pt x="40" y="14"/>
                  </a:lnTo>
                  <a:lnTo>
                    <a:pt x="29" y="37"/>
                  </a:lnTo>
                  <a:lnTo>
                    <a:pt x="25" y="51"/>
                  </a:lnTo>
                  <a:lnTo>
                    <a:pt x="29" y="70"/>
                  </a:lnTo>
                  <a:lnTo>
                    <a:pt x="48" y="85"/>
                  </a:lnTo>
                  <a:lnTo>
                    <a:pt x="74" y="99"/>
                  </a:lnTo>
                  <a:lnTo>
                    <a:pt x="96" y="107"/>
                  </a:lnTo>
                  <a:lnTo>
                    <a:pt x="155" y="125"/>
                  </a:lnTo>
                  <a:lnTo>
                    <a:pt x="199" y="129"/>
                  </a:lnTo>
                  <a:lnTo>
                    <a:pt x="155" y="14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4" name="図形 63"/>
            <p:cNvSpPr>
              <a:spLocks/>
            </p:cNvSpPr>
            <p:nvPr/>
          </p:nvSpPr>
          <p:spPr bwMode="auto">
            <a:xfrm>
              <a:off x="985862" y="5522758"/>
              <a:ext cx="516696" cy="406791"/>
            </a:xfrm>
            <a:custGeom>
              <a:avLst/>
              <a:gdLst/>
              <a:ahLst/>
              <a:cxnLst>
                <a:cxn ang="0">
                  <a:pos x="174" y="288"/>
                </a:cxn>
                <a:cxn ang="0">
                  <a:pos x="144" y="284"/>
                </a:cxn>
                <a:cxn ang="0">
                  <a:pos x="82" y="266"/>
                </a:cxn>
                <a:cxn ang="0">
                  <a:pos x="45" y="258"/>
                </a:cxn>
                <a:cxn ang="0">
                  <a:pos x="30" y="244"/>
                </a:cxn>
                <a:cxn ang="0">
                  <a:pos x="4" y="229"/>
                </a:cxn>
                <a:cxn ang="0">
                  <a:pos x="0" y="218"/>
                </a:cxn>
                <a:cxn ang="0">
                  <a:pos x="0" y="210"/>
                </a:cxn>
                <a:cxn ang="0">
                  <a:pos x="4" y="199"/>
                </a:cxn>
                <a:cxn ang="0">
                  <a:pos x="15" y="181"/>
                </a:cxn>
                <a:cxn ang="0">
                  <a:pos x="26" y="166"/>
                </a:cxn>
                <a:cxn ang="0">
                  <a:pos x="45" y="155"/>
                </a:cxn>
                <a:cxn ang="0">
                  <a:pos x="56" y="144"/>
                </a:cxn>
                <a:cxn ang="0">
                  <a:pos x="85" y="133"/>
                </a:cxn>
                <a:cxn ang="0">
                  <a:pos x="152" y="125"/>
                </a:cxn>
                <a:cxn ang="0">
                  <a:pos x="252" y="100"/>
                </a:cxn>
                <a:cxn ang="0">
                  <a:pos x="270" y="85"/>
                </a:cxn>
                <a:cxn ang="0">
                  <a:pos x="285" y="74"/>
                </a:cxn>
                <a:cxn ang="0">
                  <a:pos x="296" y="59"/>
                </a:cxn>
                <a:cxn ang="0">
                  <a:pos x="292" y="44"/>
                </a:cxn>
                <a:cxn ang="0">
                  <a:pos x="277" y="33"/>
                </a:cxn>
                <a:cxn ang="0">
                  <a:pos x="252" y="26"/>
                </a:cxn>
                <a:cxn ang="0">
                  <a:pos x="222" y="7"/>
                </a:cxn>
                <a:cxn ang="0">
                  <a:pos x="185" y="0"/>
                </a:cxn>
                <a:cxn ang="0">
                  <a:pos x="244" y="0"/>
                </a:cxn>
                <a:cxn ang="0">
                  <a:pos x="244" y="3"/>
                </a:cxn>
                <a:cxn ang="0">
                  <a:pos x="281" y="7"/>
                </a:cxn>
                <a:cxn ang="0">
                  <a:pos x="311" y="26"/>
                </a:cxn>
                <a:cxn ang="0">
                  <a:pos x="325" y="29"/>
                </a:cxn>
                <a:cxn ang="0">
                  <a:pos x="333" y="40"/>
                </a:cxn>
                <a:cxn ang="0">
                  <a:pos x="337" y="55"/>
                </a:cxn>
                <a:cxn ang="0">
                  <a:pos x="337" y="63"/>
                </a:cxn>
                <a:cxn ang="0">
                  <a:pos x="333" y="74"/>
                </a:cxn>
                <a:cxn ang="0">
                  <a:pos x="311" y="88"/>
                </a:cxn>
                <a:cxn ang="0">
                  <a:pos x="270" y="111"/>
                </a:cxn>
                <a:cxn ang="0">
                  <a:pos x="240" y="118"/>
                </a:cxn>
                <a:cxn ang="0">
                  <a:pos x="200" y="125"/>
                </a:cxn>
                <a:cxn ang="0">
                  <a:pos x="159" y="129"/>
                </a:cxn>
                <a:cxn ang="0">
                  <a:pos x="152" y="129"/>
                </a:cxn>
                <a:cxn ang="0">
                  <a:pos x="115" y="133"/>
                </a:cxn>
                <a:cxn ang="0">
                  <a:pos x="85" y="140"/>
                </a:cxn>
                <a:cxn ang="0">
                  <a:pos x="67" y="155"/>
                </a:cxn>
                <a:cxn ang="0">
                  <a:pos x="45" y="166"/>
                </a:cxn>
                <a:cxn ang="0">
                  <a:pos x="41" y="185"/>
                </a:cxn>
                <a:cxn ang="0">
                  <a:pos x="33" y="196"/>
                </a:cxn>
                <a:cxn ang="0">
                  <a:pos x="33" y="214"/>
                </a:cxn>
                <a:cxn ang="0">
                  <a:pos x="45" y="236"/>
                </a:cxn>
                <a:cxn ang="0">
                  <a:pos x="67" y="251"/>
                </a:cxn>
                <a:cxn ang="0">
                  <a:pos x="89" y="258"/>
                </a:cxn>
                <a:cxn ang="0">
                  <a:pos x="152" y="273"/>
                </a:cxn>
                <a:cxn ang="0">
                  <a:pos x="192" y="284"/>
                </a:cxn>
                <a:cxn ang="0">
                  <a:pos x="174" y="288"/>
                </a:cxn>
              </a:cxnLst>
              <a:rect l="0" t="0" r="0" b="0"/>
              <a:pathLst>
                <a:path w="337" h="288">
                  <a:moveTo>
                    <a:pt x="174" y="288"/>
                  </a:moveTo>
                  <a:lnTo>
                    <a:pt x="144" y="284"/>
                  </a:lnTo>
                  <a:lnTo>
                    <a:pt x="82" y="266"/>
                  </a:lnTo>
                  <a:lnTo>
                    <a:pt x="45" y="258"/>
                  </a:lnTo>
                  <a:lnTo>
                    <a:pt x="30" y="244"/>
                  </a:lnTo>
                  <a:lnTo>
                    <a:pt x="4" y="229"/>
                  </a:lnTo>
                  <a:lnTo>
                    <a:pt x="0" y="218"/>
                  </a:lnTo>
                  <a:lnTo>
                    <a:pt x="0" y="210"/>
                  </a:lnTo>
                  <a:lnTo>
                    <a:pt x="4" y="199"/>
                  </a:lnTo>
                  <a:lnTo>
                    <a:pt x="15" y="181"/>
                  </a:lnTo>
                  <a:lnTo>
                    <a:pt x="26" y="166"/>
                  </a:lnTo>
                  <a:lnTo>
                    <a:pt x="45" y="155"/>
                  </a:lnTo>
                  <a:lnTo>
                    <a:pt x="56" y="144"/>
                  </a:lnTo>
                  <a:lnTo>
                    <a:pt x="85" y="133"/>
                  </a:lnTo>
                  <a:lnTo>
                    <a:pt x="152" y="125"/>
                  </a:lnTo>
                  <a:lnTo>
                    <a:pt x="252" y="100"/>
                  </a:lnTo>
                  <a:lnTo>
                    <a:pt x="270" y="85"/>
                  </a:lnTo>
                  <a:lnTo>
                    <a:pt x="285" y="74"/>
                  </a:lnTo>
                  <a:lnTo>
                    <a:pt x="296" y="59"/>
                  </a:lnTo>
                  <a:lnTo>
                    <a:pt x="292" y="44"/>
                  </a:lnTo>
                  <a:lnTo>
                    <a:pt x="277" y="33"/>
                  </a:lnTo>
                  <a:lnTo>
                    <a:pt x="252" y="26"/>
                  </a:lnTo>
                  <a:lnTo>
                    <a:pt x="222" y="7"/>
                  </a:lnTo>
                  <a:lnTo>
                    <a:pt x="185" y="0"/>
                  </a:lnTo>
                  <a:lnTo>
                    <a:pt x="244" y="0"/>
                  </a:lnTo>
                  <a:lnTo>
                    <a:pt x="244" y="3"/>
                  </a:lnTo>
                  <a:lnTo>
                    <a:pt x="281" y="7"/>
                  </a:lnTo>
                  <a:lnTo>
                    <a:pt x="311" y="26"/>
                  </a:lnTo>
                  <a:lnTo>
                    <a:pt x="325" y="29"/>
                  </a:lnTo>
                  <a:lnTo>
                    <a:pt x="333" y="40"/>
                  </a:lnTo>
                  <a:lnTo>
                    <a:pt x="337" y="55"/>
                  </a:lnTo>
                  <a:lnTo>
                    <a:pt x="337" y="63"/>
                  </a:lnTo>
                  <a:lnTo>
                    <a:pt x="333" y="74"/>
                  </a:lnTo>
                  <a:lnTo>
                    <a:pt x="311" y="88"/>
                  </a:lnTo>
                  <a:lnTo>
                    <a:pt x="270" y="111"/>
                  </a:lnTo>
                  <a:lnTo>
                    <a:pt x="240" y="118"/>
                  </a:lnTo>
                  <a:lnTo>
                    <a:pt x="200" y="125"/>
                  </a:lnTo>
                  <a:lnTo>
                    <a:pt x="159" y="129"/>
                  </a:lnTo>
                  <a:lnTo>
                    <a:pt x="152" y="129"/>
                  </a:lnTo>
                  <a:lnTo>
                    <a:pt x="115" y="133"/>
                  </a:lnTo>
                  <a:lnTo>
                    <a:pt x="85" y="140"/>
                  </a:lnTo>
                  <a:lnTo>
                    <a:pt x="67" y="155"/>
                  </a:lnTo>
                  <a:lnTo>
                    <a:pt x="45" y="166"/>
                  </a:lnTo>
                  <a:lnTo>
                    <a:pt x="41" y="185"/>
                  </a:lnTo>
                  <a:lnTo>
                    <a:pt x="33" y="196"/>
                  </a:lnTo>
                  <a:lnTo>
                    <a:pt x="33" y="214"/>
                  </a:lnTo>
                  <a:lnTo>
                    <a:pt x="45" y="236"/>
                  </a:lnTo>
                  <a:lnTo>
                    <a:pt x="67" y="251"/>
                  </a:lnTo>
                  <a:lnTo>
                    <a:pt x="89" y="258"/>
                  </a:lnTo>
                  <a:lnTo>
                    <a:pt x="152" y="273"/>
                  </a:lnTo>
                  <a:lnTo>
                    <a:pt x="192" y="284"/>
                  </a:lnTo>
                  <a:lnTo>
                    <a:pt x="174" y="28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5" name="図形 64"/>
            <p:cNvSpPr>
              <a:spLocks/>
            </p:cNvSpPr>
            <p:nvPr/>
          </p:nvSpPr>
          <p:spPr bwMode="auto">
            <a:xfrm>
              <a:off x="1036458" y="5710617"/>
              <a:ext cx="312777" cy="213283"/>
            </a:xfrm>
            <a:custGeom>
              <a:avLst/>
              <a:gdLst/>
              <a:ahLst/>
              <a:cxnLst>
                <a:cxn ang="0">
                  <a:pos x="178" y="148"/>
                </a:cxn>
                <a:cxn ang="0">
                  <a:pos x="167" y="151"/>
                </a:cxn>
                <a:cxn ang="0">
                  <a:pos x="137" y="140"/>
                </a:cxn>
                <a:cxn ang="0">
                  <a:pos x="78" y="125"/>
                </a:cxn>
                <a:cxn ang="0">
                  <a:pos x="49" y="118"/>
                </a:cxn>
                <a:cxn ang="0">
                  <a:pos x="15" y="103"/>
                </a:cxn>
                <a:cxn ang="0">
                  <a:pos x="12" y="85"/>
                </a:cxn>
                <a:cxn ang="0">
                  <a:pos x="0" y="66"/>
                </a:cxn>
                <a:cxn ang="0">
                  <a:pos x="0" y="63"/>
                </a:cxn>
                <a:cxn ang="0">
                  <a:pos x="8" y="55"/>
                </a:cxn>
                <a:cxn ang="0">
                  <a:pos x="15" y="33"/>
                </a:cxn>
                <a:cxn ang="0">
                  <a:pos x="34" y="22"/>
                </a:cxn>
                <a:cxn ang="0">
                  <a:pos x="52" y="11"/>
                </a:cxn>
                <a:cxn ang="0">
                  <a:pos x="82" y="7"/>
                </a:cxn>
                <a:cxn ang="0">
                  <a:pos x="119" y="0"/>
                </a:cxn>
                <a:cxn ang="0">
                  <a:pos x="71" y="15"/>
                </a:cxn>
                <a:cxn ang="0">
                  <a:pos x="56" y="26"/>
                </a:cxn>
                <a:cxn ang="0">
                  <a:pos x="41" y="40"/>
                </a:cxn>
                <a:cxn ang="0">
                  <a:pos x="37" y="63"/>
                </a:cxn>
                <a:cxn ang="0">
                  <a:pos x="41" y="81"/>
                </a:cxn>
                <a:cxn ang="0">
                  <a:pos x="49" y="85"/>
                </a:cxn>
                <a:cxn ang="0">
                  <a:pos x="71" y="107"/>
                </a:cxn>
                <a:cxn ang="0">
                  <a:pos x="122" y="125"/>
                </a:cxn>
                <a:cxn ang="0">
                  <a:pos x="204" y="148"/>
                </a:cxn>
                <a:cxn ang="0">
                  <a:pos x="178" y="148"/>
                </a:cxn>
              </a:cxnLst>
              <a:rect l="0" t="0" r="0" b="0"/>
              <a:pathLst>
                <a:path w="204" h="151">
                  <a:moveTo>
                    <a:pt x="178" y="148"/>
                  </a:moveTo>
                  <a:lnTo>
                    <a:pt x="167" y="151"/>
                  </a:lnTo>
                  <a:lnTo>
                    <a:pt x="137" y="140"/>
                  </a:lnTo>
                  <a:lnTo>
                    <a:pt x="78" y="125"/>
                  </a:lnTo>
                  <a:lnTo>
                    <a:pt x="49" y="118"/>
                  </a:lnTo>
                  <a:lnTo>
                    <a:pt x="15" y="103"/>
                  </a:lnTo>
                  <a:lnTo>
                    <a:pt x="12" y="85"/>
                  </a:lnTo>
                  <a:lnTo>
                    <a:pt x="0" y="66"/>
                  </a:lnTo>
                  <a:lnTo>
                    <a:pt x="0" y="63"/>
                  </a:lnTo>
                  <a:lnTo>
                    <a:pt x="8" y="55"/>
                  </a:lnTo>
                  <a:lnTo>
                    <a:pt x="15" y="33"/>
                  </a:lnTo>
                  <a:lnTo>
                    <a:pt x="34" y="22"/>
                  </a:lnTo>
                  <a:lnTo>
                    <a:pt x="52" y="11"/>
                  </a:lnTo>
                  <a:lnTo>
                    <a:pt x="82" y="7"/>
                  </a:lnTo>
                  <a:lnTo>
                    <a:pt x="119" y="0"/>
                  </a:lnTo>
                  <a:lnTo>
                    <a:pt x="71" y="15"/>
                  </a:lnTo>
                  <a:lnTo>
                    <a:pt x="56" y="26"/>
                  </a:lnTo>
                  <a:lnTo>
                    <a:pt x="41" y="40"/>
                  </a:lnTo>
                  <a:lnTo>
                    <a:pt x="37" y="63"/>
                  </a:lnTo>
                  <a:lnTo>
                    <a:pt x="41" y="81"/>
                  </a:lnTo>
                  <a:lnTo>
                    <a:pt x="49" y="85"/>
                  </a:lnTo>
                  <a:lnTo>
                    <a:pt x="71" y="107"/>
                  </a:lnTo>
                  <a:lnTo>
                    <a:pt x="122" y="125"/>
                  </a:lnTo>
                  <a:lnTo>
                    <a:pt x="204" y="148"/>
                  </a:lnTo>
                  <a:lnTo>
                    <a:pt x="178" y="14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6" name="図形 65"/>
            <p:cNvSpPr>
              <a:spLocks/>
            </p:cNvSpPr>
            <p:nvPr/>
          </p:nvSpPr>
          <p:spPr bwMode="auto">
            <a:xfrm>
              <a:off x="1099320" y="5526996"/>
              <a:ext cx="453834" cy="381367"/>
            </a:xfrm>
            <a:custGeom>
              <a:avLst/>
              <a:gdLst/>
              <a:ahLst/>
              <a:cxnLst>
                <a:cxn ang="0">
                  <a:pos x="170" y="270"/>
                </a:cxn>
                <a:cxn ang="0">
                  <a:pos x="85" y="255"/>
                </a:cxn>
                <a:cxn ang="0">
                  <a:pos x="37" y="233"/>
                </a:cxn>
                <a:cxn ang="0">
                  <a:pos x="11" y="215"/>
                </a:cxn>
                <a:cxn ang="0">
                  <a:pos x="0" y="207"/>
                </a:cxn>
                <a:cxn ang="0">
                  <a:pos x="0" y="193"/>
                </a:cxn>
                <a:cxn ang="0">
                  <a:pos x="8" y="178"/>
                </a:cxn>
                <a:cxn ang="0">
                  <a:pos x="15" y="163"/>
                </a:cxn>
                <a:cxn ang="0">
                  <a:pos x="37" y="152"/>
                </a:cxn>
                <a:cxn ang="0">
                  <a:pos x="78" y="137"/>
                </a:cxn>
                <a:cxn ang="0">
                  <a:pos x="126" y="122"/>
                </a:cxn>
                <a:cxn ang="0">
                  <a:pos x="166" y="115"/>
                </a:cxn>
                <a:cxn ang="0">
                  <a:pos x="196" y="111"/>
                </a:cxn>
                <a:cxn ang="0">
                  <a:pos x="237" y="93"/>
                </a:cxn>
                <a:cxn ang="0">
                  <a:pos x="259" y="71"/>
                </a:cxn>
                <a:cxn ang="0">
                  <a:pos x="266" y="60"/>
                </a:cxn>
                <a:cxn ang="0">
                  <a:pos x="266" y="45"/>
                </a:cxn>
                <a:cxn ang="0">
                  <a:pos x="263" y="37"/>
                </a:cxn>
                <a:cxn ang="0">
                  <a:pos x="251" y="23"/>
                </a:cxn>
                <a:cxn ang="0">
                  <a:pos x="233" y="11"/>
                </a:cxn>
                <a:cxn ang="0">
                  <a:pos x="196" y="0"/>
                </a:cxn>
                <a:cxn ang="0">
                  <a:pos x="233" y="4"/>
                </a:cxn>
                <a:cxn ang="0">
                  <a:pos x="263" y="15"/>
                </a:cxn>
                <a:cxn ang="0">
                  <a:pos x="281" y="26"/>
                </a:cxn>
                <a:cxn ang="0">
                  <a:pos x="292" y="37"/>
                </a:cxn>
                <a:cxn ang="0">
                  <a:pos x="296" y="56"/>
                </a:cxn>
                <a:cxn ang="0">
                  <a:pos x="296" y="67"/>
                </a:cxn>
                <a:cxn ang="0">
                  <a:pos x="292" y="82"/>
                </a:cxn>
                <a:cxn ang="0">
                  <a:pos x="274" y="97"/>
                </a:cxn>
                <a:cxn ang="0">
                  <a:pos x="248" y="108"/>
                </a:cxn>
                <a:cxn ang="0">
                  <a:pos x="222" y="111"/>
                </a:cxn>
                <a:cxn ang="0">
                  <a:pos x="166" y="122"/>
                </a:cxn>
                <a:cxn ang="0">
                  <a:pos x="148" y="126"/>
                </a:cxn>
                <a:cxn ang="0">
                  <a:pos x="111" y="130"/>
                </a:cxn>
                <a:cxn ang="0">
                  <a:pos x="85" y="141"/>
                </a:cxn>
                <a:cxn ang="0">
                  <a:pos x="67" y="152"/>
                </a:cxn>
                <a:cxn ang="0">
                  <a:pos x="56" y="163"/>
                </a:cxn>
                <a:cxn ang="0">
                  <a:pos x="41" y="182"/>
                </a:cxn>
                <a:cxn ang="0">
                  <a:pos x="41" y="185"/>
                </a:cxn>
                <a:cxn ang="0">
                  <a:pos x="44" y="207"/>
                </a:cxn>
                <a:cxn ang="0">
                  <a:pos x="63" y="222"/>
                </a:cxn>
                <a:cxn ang="0">
                  <a:pos x="81" y="237"/>
                </a:cxn>
                <a:cxn ang="0">
                  <a:pos x="111" y="252"/>
                </a:cxn>
                <a:cxn ang="0">
                  <a:pos x="163" y="263"/>
                </a:cxn>
                <a:cxn ang="0">
                  <a:pos x="196" y="270"/>
                </a:cxn>
                <a:cxn ang="0">
                  <a:pos x="170" y="270"/>
                </a:cxn>
              </a:cxnLst>
              <a:rect l="0" t="0" r="0" b="0"/>
              <a:pathLst>
                <a:path w="296" h="270">
                  <a:moveTo>
                    <a:pt x="170" y="270"/>
                  </a:moveTo>
                  <a:lnTo>
                    <a:pt x="85" y="255"/>
                  </a:lnTo>
                  <a:lnTo>
                    <a:pt x="37" y="233"/>
                  </a:lnTo>
                  <a:lnTo>
                    <a:pt x="11" y="215"/>
                  </a:lnTo>
                  <a:lnTo>
                    <a:pt x="0" y="207"/>
                  </a:lnTo>
                  <a:lnTo>
                    <a:pt x="0" y="193"/>
                  </a:lnTo>
                  <a:lnTo>
                    <a:pt x="8" y="178"/>
                  </a:lnTo>
                  <a:lnTo>
                    <a:pt x="15" y="163"/>
                  </a:lnTo>
                  <a:lnTo>
                    <a:pt x="37" y="152"/>
                  </a:lnTo>
                  <a:lnTo>
                    <a:pt x="78" y="137"/>
                  </a:lnTo>
                  <a:lnTo>
                    <a:pt x="126" y="122"/>
                  </a:lnTo>
                  <a:lnTo>
                    <a:pt x="166" y="115"/>
                  </a:lnTo>
                  <a:lnTo>
                    <a:pt x="196" y="111"/>
                  </a:lnTo>
                  <a:lnTo>
                    <a:pt x="237" y="93"/>
                  </a:lnTo>
                  <a:lnTo>
                    <a:pt x="259" y="71"/>
                  </a:lnTo>
                  <a:lnTo>
                    <a:pt x="266" y="60"/>
                  </a:lnTo>
                  <a:lnTo>
                    <a:pt x="266" y="45"/>
                  </a:lnTo>
                  <a:lnTo>
                    <a:pt x="263" y="37"/>
                  </a:lnTo>
                  <a:lnTo>
                    <a:pt x="251" y="23"/>
                  </a:lnTo>
                  <a:lnTo>
                    <a:pt x="233" y="11"/>
                  </a:lnTo>
                  <a:lnTo>
                    <a:pt x="196" y="0"/>
                  </a:lnTo>
                  <a:lnTo>
                    <a:pt x="233" y="4"/>
                  </a:lnTo>
                  <a:lnTo>
                    <a:pt x="263" y="15"/>
                  </a:lnTo>
                  <a:lnTo>
                    <a:pt x="281" y="26"/>
                  </a:lnTo>
                  <a:lnTo>
                    <a:pt x="292" y="37"/>
                  </a:lnTo>
                  <a:lnTo>
                    <a:pt x="296" y="56"/>
                  </a:lnTo>
                  <a:lnTo>
                    <a:pt x="296" y="67"/>
                  </a:lnTo>
                  <a:lnTo>
                    <a:pt x="292" y="82"/>
                  </a:lnTo>
                  <a:lnTo>
                    <a:pt x="274" y="97"/>
                  </a:lnTo>
                  <a:lnTo>
                    <a:pt x="248" y="108"/>
                  </a:lnTo>
                  <a:lnTo>
                    <a:pt x="222" y="111"/>
                  </a:lnTo>
                  <a:lnTo>
                    <a:pt x="166" y="122"/>
                  </a:lnTo>
                  <a:lnTo>
                    <a:pt x="148" y="126"/>
                  </a:lnTo>
                  <a:lnTo>
                    <a:pt x="111" y="130"/>
                  </a:lnTo>
                  <a:lnTo>
                    <a:pt x="85" y="141"/>
                  </a:lnTo>
                  <a:lnTo>
                    <a:pt x="67" y="152"/>
                  </a:lnTo>
                  <a:lnTo>
                    <a:pt x="56" y="163"/>
                  </a:lnTo>
                  <a:lnTo>
                    <a:pt x="41" y="182"/>
                  </a:lnTo>
                  <a:lnTo>
                    <a:pt x="41" y="185"/>
                  </a:lnTo>
                  <a:lnTo>
                    <a:pt x="44" y="207"/>
                  </a:lnTo>
                  <a:lnTo>
                    <a:pt x="63" y="222"/>
                  </a:lnTo>
                  <a:lnTo>
                    <a:pt x="81" y="237"/>
                  </a:lnTo>
                  <a:lnTo>
                    <a:pt x="111" y="252"/>
                  </a:lnTo>
                  <a:lnTo>
                    <a:pt x="163" y="263"/>
                  </a:lnTo>
                  <a:lnTo>
                    <a:pt x="196" y="270"/>
                  </a:lnTo>
                  <a:lnTo>
                    <a:pt x="170" y="27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7" name="図形 66"/>
            <p:cNvSpPr>
              <a:spLocks/>
            </p:cNvSpPr>
            <p:nvPr/>
          </p:nvSpPr>
          <p:spPr bwMode="auto">
            <a:xfrm>
              <a:off x="1166782" y="5507221"/>
              <a:ext cx="487565" cy="401141"/>
            </a:xfrm>
            <a:custGeom>
              <a:avLst/>
              <a:gdLst/>
              <a:ahLst/>
              <a:cxnLst>
                <a:cxn ang="0">
                  <a:pos x="159" y="284"/>
                </a:cxn>
                <a:cxn ang="0">
                  <a:pos x="159" y="281"/>
                </a:cxn>
                <a:cxn ang="0">
                  <a:pos x="134" y="277"/>
                </a:cxn>
                <a:cxn ang="0">
                  <a:pos x="74" y="266"/>
                </a:cxn>
                <a:cxn ang="0">
                  <a:pos x="49" y="251"/>
                </a:cxn>
                <a:cxn ang="0">
                  <a:pos x="23" y="236"/>
                </a:cxn>
                <a:cxn ang="0">
                  <a:pos x="8" y="221"/>
                </a:cxn>
                <a:cxn ang="0">
                  <a:pos x="0" y="199"/>
                </a:cxn>
                <a:cxn ang="0">
                  <a:pos x="0" y="196"/>
                </a:cxn>
                <a:cxn ang="0">
                  <a:pos x="12" y="181"/>
                </a:cxn>
                <a:cxn ang="0">
                  <a:pos x="26" y="170"/>
                </a:cxn>
                <a:cxn ang="0">
                  <a:pos x="49" y="159"/>
                </a:cxn>
                <a:cxn ang="0">
                  <a:pos x="67" y="151"/>
                </a:cxn>
                <a:cxn ang="0">
                  <a:pos x="104" y="144"/>
                </a:cxn>
                <a:cxn ang="0">
                  <a:pos x="126" y="140"/>
                </a:cxn>
                <a:cxn ang="0">
                  <a:pos x="182" y="129"/>
                </a:cxn>
                <a:cxn ang="0">
                  <a:pos x="207" y="122"/>
                </a:cxn>
                <a:cxn ang="0">
                  <a:pos x="233" y="111"/>
                </a:cxn>
                <a:cxn ang="0">
                  <a:pos x="252" y="96"/>
                </a:cxn>
                <a:cxn ang="0">
                  <a:pos x="259" y="81"/>
                </a:cxn>
                <a:cxn ang="0">
                  <a:pos x="259" y="70"/>
                </a:cxn>
                <a:cxn ang="0">
                  <a:pos x="248" y="51"/>
                </a:cxn>
                <a:cxn ang="0">
                  <a:pos x="237" y="40"/>
                </a:cxn>
                <a:cxn ang="0">
                  <a:pos x="219" y="25"/>
                </a:cxn>
                <a:cxn ang="0">
                  <a:pos x="182" y="14"/>
                </a:cxn>
                <a:cxn ang="0">
                  <a:pos x="137" y="11"/>
                </a:cxn>
                <a:cxn ang="0">
                  <a:pos x="56" y="3"/>
                </a:cxn>
                <a:cxn ang="0">
                  <a:pos x="56" y="11"/>
                </a:cxn>
                <a:cxn ang="0">
                  <a:pos x="26" y="0"/>
                </a:cxn>
                <a:cxn ang="0">
                  <a:pos x="122" y="0"/>
                </a:cxn>
                <a:cxn ang="0">
                  <a:pos x="182" y="0"/>
                </a:cxn>
                <a:cxn ang="0">
                  <a:pos x="193" y="0"/>
                </a:cxn>
                <a:cxn ang="0">
                  <a:pos x="259" y="14"/>
                </a:cxn>
                <a:cxn ang="0">
                  <a:pos x="292" y="29"/>
                </a:cxn>
                <a:cxn ang="0">
                  <a:pos x="307" y="40"/>
                </a:cxn>
                <a:cxn ang="0">
                  <a:pos x="315" y="51"/>
                </a:cxn>
                <a:cxn ang="0">
                  <a:pos x="318" y="66"/>
                </a:cxn>
                <a:cxn ang="0">
                  <a:pos x="315" y="81"/>
                </a:cxn>
                <a:cxn ang="0">
                  <a:pos x="307" y="85"/>
                </a:cxn>
                <a:cxn ang="0">
                  <a:pos x="292" y="99"/>
                </a:cxn>
                <a:cxn ang="0">
                  <a:pos x="248" y="122"/>
                </a:cxn>
                <a:cxn ang="0">
                  <a:pos x="159" y="140"/>
                </a:cxn>
                <a:cxn ang="0">
                  <a:pos x="108" y="151"/>
                </a:cxn>
                <a:cxn ang="0">
                  <a:pos x="74" y="170"/>
                </a:cxn>
                <a:cxn ang="0">
                  <a:pos x="63" y="181"/>
                </a:cxn>
                <a:cxn ang="0">
                  <a:pos x="52" y="192"/>
                </a:cxn>
                <a:cxn ang="0">
                  <a:pos x="49" y="210"/>
                </a:cxn>
                <a:cxn ang="0">
                  <a:pos x="52" y="225"/>
                </a:cxn>
                <a:cxn ang="0">
                  <a:pos x="56" y="236"/>
                </a:cxn>
                <a:cxn ang="0">
                  <a:pos x="74" y="251"/>
                </a:cxn>
                <a:cxn ang="0">
                  <a:pos x="119" y="269"/>
                </a:cxn>
                <a:cxn ang="0">
                  <a:pos x="182" y="284"/>
                </a:cxn>
                <a:cxn ang="0">
                  <a:pos x="159" y="284"/>
                </a:cxn>
              </a:cxnLst>
              <a:rect l="0" t="0" r="0" b="0"/>
              <a:pathLst>
                <a:path w="318" h="284">
                  <a:moveTo>
                    <a:pt x="159" y="284"/>
                  </a:moveTo>
                  <a:lnTo>
                    <a:pt x="159" y="281"/>
                  </a:lnTo>
                  <a:lnTo>
                    <a:pt x="134" y="277"/>
                  </a:lnTo>
                  <a:lnTo>
                    <a:pt x="74" y="266"/>
                  </a:lnTo>
                  <a:lnTo>
                    <a:pt x="49" y="251"/>
                  </a:lnTo>
                  <a:lnTo>
                    <a:pt x="23" y="236"/>
                  </a:lnTo>
                  <a:lnTo>
                    <a:pt x="8" y="221"/>
                  </a:lnTo>
                  <a:lnTo>
                    <a:pt x="0" y="199"/>
                  </a:lnTo>
                  <a:lnTo>
                    <a:pt x="0" y="196"/>
                  </a:lnTo>
                  <a:lnTo>
                    <a:pt x="12" y="181"/>
                  </a:lnTo>
                  <a:lnTo>
                    <a:pt x="26" y="170"/>
                  </a:lnTo>
                  <a:lnTo>
                    <a:pt x="49" y="159"/>
                  </a:lnTo>
                  <a:lnTo>
                    <a:pt x="67" y="151"/>
                  </a:lnTo>
                  <a:lnTo>
                    <a:pt x="104" y="144"/>
                  </a:lnTo>
                  <a:lnTo>
                    <a:pt x="126" y="140"/>
                  </a:lnTo>
                  <a:lnTo>
                    <a:pt x="182" y="129"/>
                  </a:lnTo>
                  <a:lnTo>
                    <a:pt x="207" y="122"/>
                  </a:lnTo>
                  <a:lnTo>
                    <a:pt x="233" y="111"/>
                  </a:lnTo>
                  <a:lnTo>
                    <a:pt x="252" y="96"/>
                  </a:lnTo>
                  <a:lnTo>
                    <a:pt x="259" y="81"/>
                  </a:lnTo>
                  <a:lnTo>
                    <a:pt x="259" y="70"/>
                  </a:lnTo>
                  <a:lnTo>
                    <a:pt x="248" y="51"/>
                  </a:lnTo>
                  <a:lnTo>
                    <a:pt x="237" y="40"/>
                  </a:lnTo>
                  <a:lnTo>
                    <a:pt x="219" y="25"/>
                  </a:lnTo>
                  <a:lnTo>
                    <a:pt x="182" y="14"/>
                  </a:lnTo>
                  <a:lnTo>
                    <a:pt x="137" y="11"/>
                  </a:lnTo>
                  <a:lnTo>
                    <a:pt x="56" y="3"/>
                  </a:lnTo>
                  <a:lnTo>
                    <a:pt x="56" y="11"/>
                  </a:lnTo>
                  <a:lnTo>
                    <a:pt x="26" y="0"/>
                  </a:lnTo>
                  <a:lnTo>
                    <a:pt x="122" y="0"/>
                  </a:lnTo>
                  <a:lnTo>
                    <a:pt x="182" y="0"/>
                  </a:lnTo>
                  <a:lnTo>
                    <a:pt x="193" y="0"/>
                  </a:lnTo>
                  <a:lnTo>
                    <a:pt x="259" y="14"/>
                  </a:lnTo>
                  <a:lnTo>
                    <a:pt x="292" y="29"/>
                  </a:lnTo>
                  <a:lnTo>
                    <a:pt x="307" y="40"/>
                  </a:lnTo>
                  <a:lnTo>
                    <a:pt x="315" y="51"/>
                  </a:lnTo>
                  <a:lnTo>
                    <a:pt x="318" y="66"/>
                  </a:lnTo>
                  <a:lnTo>
                    <a:pt x="315" y="81"/>
                  </a:lnTo>
                  <a:lnTo>
                    <a:pt x="307" y="85"/>
                  </a:lnTo>
                  <a:lnTo>
                    <a:pt x="292" y="99"/>
                  </a:lnTo>
                  <a:lnTo>
                    <a:pt x="248" y="122"/>
                  </a:lnTo>
                  <a:lnTo>
                    <a:pt x="159" y="140"/>
                  </a:lnTo>
                  <a:lnTo>
                    <a:pt x="108" y="151"/>
                  </a:lnTo>
                  <a:lnTo>
                    <a:pt x="74" y="170"/>
                  </a:lnTo>
                  <a:lnTo>
                    <a:pt x="63" y="181"/>
                  </a:lnTo>
                  <a:lnTo>
                    <a:pt x="52" y="192"/>
                  </a:lnTo>
                  <a:lnTo>
                    <a:pt x="49" y="210"/>
                  </a:lnTo>
                  <a:lnTo>
                    <a:pt x="52" y="225"/>
                  </a:lnTo>
                  <a:lnTo>
                    <a:pt x="56" y="236"/>
                  </a:lnTo>
                  <a:lnTo>
                    <a:pt x="74" y="251"/>
                  </a:lnTo>
                  <a:lnTo>
                    <a:pt x="119" y="269"/>
                  </a:lnTo>
                  <a:lnTo>
                    <a:pt x="182" y="284"/>
                  </a:lnTo>
                  <a:lnTo>
                    <a:pt x="159" y="28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8" name="図形 67"/>
            <p:cNvSpPr>
              <a:spLocks/>
            </p:cNvSpPr>
            <p:nvPr/>
          </p:nvSpPr>
          <p:spPr bwMode="auto">
            <a:xfrm>
              <a:off x="1246510" y="5511459"/>
              <a:ext cx="533562" cy="396904"/>
            </a:xfrm>
            <a:custGeom>
              <a:avLst/>
              <a:gdLst/>
              <a:ahLst/>
              <a:cxnLst>
                <a:cxn ang="0">
                  <a:pos x="141" y="281"/>
                </a:cxn>
                <a:cxn ang="0">
                  <a:pos x="141" y="278"/>
                </a:cxn>
                <a:cxn ang="0">
                  <a:pos x="107" y="274"/>
                </a:cxn>
                <a:cxn ang="0">
                  <a:pos x="70" y="266"/>
                </a:cxn>
                <a:cxn ang="0">
                  <a:pos x="26" y="248"/>
                </a:cxn>
                <a:cxn ang="0">
                  <a:pos x="11" y="226"/>
                </a:cxn>
                <a:cxn ang="0">
                  <a:pos x="4" y="222"/>
                </a:cxn>
                <a:cxn ang="0">
                  <a:pos x="0" y="207"/>
                </a:cxn>
                <a:cxn ang="0">
                  <a:pos x="0" y="193"/>
                </a:cxn>
                <a:cxn ang="0">
                  <a:pos x="11" y="178"/>
                </a:cxn>
                <a:cxn ang="0">
                  <a:pos x="22" y="167"/>
                </a:cxn>
                <a:cxn ang="0">
                  <a:pos x="59" y="152"/>
                </a:cxn>
                <a:cxn ang="0">
                  <a:pos x="107" y="141"/>
                </a:cxn>
                <a:cxn ang="0">
                  <a:pos x="196" y="122"/>
                </a:cxn>
                <a:cxn ang="0">
                  <a:pos x="248" y="104"/>
                </a:cxn>
                <a:cxn ang="0">
                  <a:pos x="263" y="82"/>
                </a:cxn>
                <a:cxn ang="0">
                  <a:pos x="266" y="78"/>
                </a:cxn>
                <a:cxn ang="0">
                  <a:pos x="270" y="63"/>
                </a:cxn>
                <a:cxn ang="0">
                  <a:pos x="266" y="48"/>
                </a:cxn>
                <a:cxn ang="0">
                  <a:pos x="252" y="34"/>
                </a:cxn>
                <a:cxn ang="0">
                  <a:pos x="226" y="15"/>
                </a:cxn>
                <a:cxn ang="0">
                  <a:pos x="170" y="0"/>
                </a:cxn>
                <a:cxn ang="0">
                  <a:pos x="252" y="11"/>
                </a:cxn>
                <a:cxn ang="0">
                  <a:pos x="307" y="22"/>
                </a:cxn>
                <a:cxn ang="0">
                  <a:pos x="337" y="37"/>
                </a:cxn>
                <a:cxn ang="0">
                  <a:pos x="348" y="48"/>
                </a:cxn>
                <a:cxn ang="0">
                  <a:pos x="348" y="56"/>
                </a:cxn>
                <a:cxn ang="0">
                  <a:pos x="348" y="63"/>
                </a:cxn>
                <a:cxn ang="0">
                  <a:pos x="333" y="82"/>
                </a:cxn>
                <a:cxn ang="0">
                  <a:pos x="311" y="96"/>
                </a:cxn>
                <a:cxn ang="0">
                  <a:pos x="281" y="108"/>
                </a:cxn>
                <a:cxn ang="0">
                  <a:pos x="252" y="119"/>
                </a:cxn>
                <a:cxn ang="0">
                  <a:pos x="196" y="133"/>
                </a:cxn>
                <a:cxn ang="0">
                  <a:pos x="170" y="133"/>
                </a:cxn>
                <a:cxn ang="0">
                  <a:pos x="96" y="152"/>
                </a:cxn>
                <a:cxn ang="0">
                  <a:pos x="56" y="174"/>
                </a:cxn>
                <a:cxn ang="0">
                  <a:pos x="41" y="189"/>
                </a:cxn>
                <a:cxn ang="0">
                  <a:pos x="37" y="193"/>
                </a:cxn>
                <a:cxn ang="0">
                  <a:pos x="37" y="211"/>
                </a:cxn>
                <a:cxn ang="0">
                  <a:pos x="52" y="226"/>
                </a:cxn>
                <a:cxn ang="0">
                  <a:pos x="67" y="244"/>
                </a:cxn>
                <a:cxn ang="0">
                  <a:pos x="85" y="259"/>
                </a:cxn>
                <a:cxn ang="0">
                  <a:pos x="137" y="274"/>
                </a:cxn>
                <a:cxn ang="0">
                  <a:pos x="181" y="281"/>
                </a:cxn>
                <a:cxn ang="0">
                  <a:pos x="141" y="281"/>
                </a:cxn>
              </a:cxnLst>
              <a:rect l="0" t="0" r="0" b="0"/>
              <a:pathLst>
                <a:path w="348" h="281">
                  <a:moveTo>
                    <a:pt x="141" y="281"/>
                  </a:moveTo>
                  <a:lnTo>
                    <a:pt x="141" y="278"/>
                  </a:lnTo>
                  <a:lnTo>
                    <a:pt x="107" y="274"/>
                  </a:lnTo>
                  <a:lnTo>
                    <a:pt x="70" y="266"/>
                  </a:lnTo>
                  <a:lnTo>
                    <a:pt x="26" y="248"/>
                  </a:lnTo>
                  <a:lnTo>
                    <a:pt x="11" y="226"/>
                  </a:lnTo>
                  <a:lnTo>
                    <a:pt x="4" y="222"/>
                  </a:lnTo>
                  <a:lnTo>
                    <a:pt x="0" y="207"/>
                  </a:lnTo>
                  <a:lnTo>
                    <a:pt x="0" y="193"/>
                  </a:lnTo>
                  <a:lnTo>
                    <a:pt x="11" y="178"/>
                  </a:lnTo>
                  <a:lnTo>
                    <a:pt x="22" y="167"/>
                  </a:lnTo>
                  <a:lnTo>
                    <a:pt x="59" y="152"/>
                  </a:lnTo>
                  <a:lnTo>
                    <a:pt x="107" y="141"/>
                  </a:lnTo>
                  <a:lnTo>
                    <a:pt x="196" y="122"/>
                  </a:lnTo>
                  <a:lnTo>
                    <a:pt x="248" y="104"/>
                  </a:lnTo>
                  <a:lnTo>
                    <a:pt x="263" y="82"/>
                  </a:lnTo>
                  <a:lnTo>
                    <a:pt x="266" y="78"/>
                  </a:lnTo>
                  <a:lnTo>
                    <a:pt x="270" y="63"/>
                  </a:lnTo>
                  <a:lnTo>
                    <a:pt x="266" y="48"/>
                  </a:lnTo>
                  <a:lnTo>
                    <a:pt x="252" y="34"/>
                  </a:lnTo>
                  <a:lnTo>
                    <a:pt x="226" y="15"/>
                  </a:lnTo>
                  <a:lnTo>
                    <a:pt x="170" y="0"/>
                  </a:lnTo>
                  <a:lnTo>
                    <a:pt x="252" y="11"/>
                  </a:lnTo>
                  <a:lnTo>
                    <a:pt x="307" y="22"/>
                  </a:lnTo>
                  <a:lnTo>
                    <a:pt x="337" y="37"/>
                  </a:lnTo>
                  <a:lnTo>
                    <a:pt x="348" y="48"/>
                  </a:lnTo>
                  <a:lnTo>
                    <a:pt x="348" y="56"/>
                  </a:lnTo>
                  <a:lnTo>
                    <a:pt x="348" y="63"/>
                  </a:lnTo>
                  <a:lnTo>
                    <a:pt x="333" y="82"/>
                  </a:lnTo>
                  <a:lnTo>
                    <a:pt x="311" y="96"/>
                  </a:lnTo>
                  <a:lnTo>
                    <a:pt x="281" y="108"/>
                  </a:lnTo>
                  <a:lnTo>
                    <a:pt x="252" y="119"/>
                  </a:lnTo>
                  <a:lnTo>
                    <a:pt x="196" y="133"/>
                  </a:lnTo>
                  <a:lnTo>
                    <a:pt x="170" y="133"/>
                  </a:lnTo>
                  <a:lnTo>
                    <a:pt x="96" y="152"/>
                  </a:lnTo>
                  <a:lnTo>
                    <a:pt x="56" y="174"/>
                  </a:lnTo>
                  <a:lnTo>
                    <a:pt x="41" y="189"/>
                  </a:lnTo>
                  <a:lnTo>
                    <a:pt x="37" y="193"/>
                  </a:lnTo>
                  <a:lnTo>
                    <a:pt x="37" y="211"/>
                  </a:lnTo>
                  <a:lnTo>
                    <a:pt x="52" y="226"/>
                  </a:lnTo>
                  <a:lnTo>
                    <a:pt x="67" y="244"/>
                  </a:lnTo>
                  <a:lnTo>
                    <a:pt x="85" y="259"/>
                  </a:lnTo>
                  <a:lnTo>
                    <a:pt x="137" y="274"/>
                  </a:lnTo>
                  <a:lnTo>
                    <a:pt x="181" y="281"/>
                  </a:lnTo>
                  <a:lnTo>
                    <a:pt x="141" y="28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9" name="図形 68"/>
            <p:cNvSpPr>
              <a:spLocks/>
            </p:cNvSpPr>
            <p:nvPr/>
          </p:nvSpPr>
          <p:spPr bwMode="auto">
            <a:xfrm>
              <a:off x="1547022" y="5919663"/>
              <a:ext cx="6133" cy="1412"/>
            </a:xfrm>
            <a:custGeom>
              <a:avLst/>
              <a:gdLst/>
              <a:ahLst/>
              <a:cxnLst>
                <a:cxn ang="0">
                  <a:pos x="0" y="0"/>
                </a:cxn>
                <a:cxn ang="0">
                  <a:pos x="4" y="0"/>
                </a:cxn>
                <a:cxn ang="0">
                  <a:pos x="0" y="0"/>
                </a:cxn>
              </a:cxnLst>
              <a:rect l="0" t="0" r="0" b="0"/>
              <a:pathLst>
                <a:path w="4">
                  <a:moveTo>
                    <a:pt x="0" y="0"/>
                  </a:moveTo>
                  <a:lnTo>
                    <a:pt x="4" y="0"/>
                  </a:lnTo>
                  <a:lnTo>
                    <a:pt x="0"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0" name="図形 69"/>
            <p:cNvSpPr>
              <a:spLocks/>
            </p:cNvSpPr>
            <p:nvPr/>
          </p:nvSpPr>
          <p:spPr bwMode="auto">
            <a:xfrm>
              <a:off x="1309372" y="5501571"/>
              <a:ext cx="640887" cy="418091"/>
            </a:xfrm>
            <a:custGeom>
              <a:avLst/>
              <a:gdLst/>
              <a:ahLst/>
              <a:cxnLst>
                <a:cxn ang="0">
                  <a:pos x="214" y="296"/>
                </a:cxn>
                <a:cxn ang="0">
                  <a:pos x="170" y="288"/>
                </a:cxn>
                <a:cxn ang="0">
                  <a:pos x="140" y="285"/>
                </a:cxn>
                <a:cxn ang="0">
                  <a:pos x="81" y="273"/>
                </a:cxn>
                <a:cxn ang="0">
                  <a:pos x="52" y="259"/>
                </a:cxn>
                <a:cxn ang="0">
                  <a:pos x="18" y="244"/>
                </a:cxn>
                <a:cxn ang="0">
                  <a:pos x="4" y="225"/>
                </a:cxn>
                <a:cxn ang="0">
                  <a:pos x="0" y="214"/>
                </a:cxn>
                <a:cxn ang="0">
                  <a:pos x="0" y="200"/>
                </a:cxn>
                <a:cxn ang="0">
                  <a:pos x="0" y="196"/>
                </a:cxn>
                <a:cxn ang="0">
                  <a:pos x="18" y="181"/>
                </a:cxn>
                <a:cxn ang="0">
                  <a:pos x="59" y="163"/>
                </a:cxn>
                <a:cxn ang="0">
                  <a:pos x="129" y="144"/>
                </a:cxn>
                <a:cxn ang="0">
                  <a:pos x="159" y="140"/>
                </a:cxn>
                <a:cxn ang="0">
                  <a:pos x="214" y="129"/>
                </a:cxn>
                <a:cxn ang="0">
                  <a:pos x="248" y="118"/>
                </a:cxn>
                <a:cxn ang="0">
                  <a:pos x="277" y="103"/>
                </a:cxn>
                <a:cxn ang="0">
                  <a:pos x="296" y="89"/>
                </a:cxn>
                <a:cxn ang="0">
                  <a:pos x="310" y="70"/>
                </a:cxn>
                <a:cxn ang="0">
                  <a:pos x="310" y="63"/>
                </a:cxn>
                <a:cxn ang="0">
                  <a:pos x="307" y="55"/>
                </a:cxn>
                <a:cxn ang="0">
                  <a:pos x="296" y="41"/>
                </a:cxn>
                <a:cxn ang="0">
                  <a:pos x="266" y="22"/>
                </a:cxn>
                <a:cxn ang="0">
                  <a:pos x="214" y="15"/>
                </a:cxn>
                <a:cxn ang="0">
                  <a:pos x="137" y="4"/>
                </a:cxn>
                <a:cxn ang="0">
                  <a:pos x="266" y="4"/>
                </a:cxn>
                <a:cxn ang="0">
                  <a:pos x="266" y="0"/>
                </a:cxn>
                <a:cxn ang="0">
                  <a:pos x="307" y="4"/>
                </a:cxn>
                <a:cxn ang="0">
                  <a:pos x="355" y="15"/>
                </a:cxn>
                <a:cxn ang="0">
                  <a:pos x="392" y="29"/>
                </a:cxn>
                <a:cxn ang="0">
                  <a:pos x="406" y="44"/>
                </a:cxn>
                <a:cxn ang="0">
                  <a:pos x="418" y="55"/>
                </a:cxn>
                <a:cxn ang="0">
                  <a:pos x="418" y="70"/>
                </a:cxn>
                <a:cxn ang="0">
                  <a:pos x="406" y="85"/>
                </a:cxn>
                <a:cxn ang="0">
                  <a:pos x="395" y="100"/>
                </a:cxn>
                <a:cxn ang="0">
                  <a:pos x="377" y="111"/>
                </a:cxn>
                <a:cxn ang="0">
                  <a:pos x="347" y="115"/>
                </a:cxn>
                <a:cxn ang="0">
                  <a:pos x="266" y="133"/>
                </a:cxn>
                <a:cxn ang="0">
                  <a:pos x="155" y="148"/>
                </a:cxn>
                <a:cxn ang="0">
                  <a:pos x="114" y="159"/>
                </a:cxn>
                <a:cxn ang="0">
                  <a:pos x="81" y="170"/>
                </a:cxn>
                <a:cxn ang="0">
                  <a:pos x="59" y="185"/>
                </a:cxn>
                <a:cxn ang="0">
                  <a:pos x="52" y="196"/>
                </a:cxn>
                <a:cxn ang="0">
                  <a:pos x="44" y="203"/>
                </a:cxn>
                <a:cxn ang="0">
                  <a:pos x="44" y="211"/>
                </a:cxn>
                <a:cxn ang="0">
                  <a:pos x="55" y="233"/>
                </a:cxn>
                <a:cxn ang="0">
                  <a:pos x="74" y="251"/>
                </a:cxn>
                <a:cxn ang="0">
                  <a:pos x="100" y="266"/>
                </a:cxn>
                <a:cxn ang="0">
                  <a:pos x="129" y="273"/>
                </a:cxn>
                <a:cxn ang="0">
                  <a:pos x="192" y="285"/>
                </a:cxn>
                <a:cxn ang="0">
                  <a:pos x="236" y="288"/>
                </a:cxn>
                <a:cxn ang="0">
                  <a:pos x="214" y="296"/>
                </a:cxn>
              </a:cxnLst>
              <a:rect l="0" t="0" r="0" b="0"/>
              <a:pathLst>
                <a:path w="418" h="296">
                  <a:moveTo>
                    <a:pt x="214" y="296"/>
                  </a:moveTo>
                  <a:lnTo>
                    <a:pt x="170" y="288"/>
                  </a:lnTo>
                  <a:lnTo>
                    <a:pt x="140" y="285"/>
                  </a:lnTo>
                  <a:lnTo>
                    <a:pt x="81" y="273"/>
                  </a:lnTo>
                  <a:lnTo>
                    <a:pt x="52" y="259"/>
                  </a:lnTo>
                  <a:lnTo>
                    <a:pt x="18" y="244"/>
                  </a:lnTo>
                  <a:lnTo>
                    <a:pt x="4" y="225"/>
                  </a:lnTo>
                  <a:lnTo>
                    <a:pt x="0" y="214"/>
                  </a:lnTo>
                  <a:lnTo>
                    <a:pt x="0" y="200"/>
                  </a:lnTo>
                  <a:lnTo>
                    <a:pt x="0" y="196"/>
                  </a:lnTo>
                  <a:lnTo>
                    <a:pt x="18" y="181"/>
                  </a:lnTo>
                  <a:lnTo>
                    <a:pt x="59" y="163"/>
                  </a:lnTo>
                  <a:lnTo>
                    <a:pt x="129" y="144"/>
                  </a:lnTo>
                  <a:lnTo>
                    <a:pt x="159" y="140"/>
                  </a:lnTo>
                  <a:lnTo>
                    <a:pt x="214" y="129"/>
                  </a:lnTo>
                  <a:lnTo>
                    <a:pt x="248" y="118"/>
                  </a:lnTo>
                  <a:lnTo>
                    <a:pt x="277" y="103"/>
                  </a:lnTo>
                  <a:lnTo>
                    <a:pt x="296" y="89"/>
                  </a:lnTo>
                  <a:lnTo>
                    <a:pt x="310" y="70"/>
                  </a:lnTo>
                  <a:lnTo>
                    <a:pt x="310" y="63"/>
                  </a:lnTo>
                  <a:lnTo>
                    <a:pt x="307" y="55"/>
                  </a:lnTo>
                  <a:lnTo>
                    <a:pt x="296" y="41"/>
                  </a:lnTo>
                  <a:lnTo>
                    <a:pt x="266" y="22"/>
                  </a:lnTo>
                  <a:lnTo>
                    <a:pt x="214" y="15"/>
                  </a:lnTo>
                  <a:lnTo>
                    <a:pt x="137" y="4"/>
                  </a:lnTo>
                  <a:lnTo>
                    <a:pt x="266" y="4"/>
                  </a:lnTo>
                  <a:lnTo>
                    <a:pt x="266" y="0"/>
                  </a:lnTo>
                  <a:lnTo>
                    <a:pt x="307" y="4"/>
                  </a:lnTo>
                  <a:lnTo>
                    <a:pt x="355" y="15"/>
                  </a:lnTo>
                  <a:lnTo>
                    <a:pt x="392" y="29"/>
                  </a:lnTo>
                  <a:lnTo>
                    <a:pt x="406" y="44"/>
                  </a:lnTo>
                  <a:lnTo>
                    <a:pt x="418" y="55"/>
                  </a:lnTo>
                  <a:lnTo>
                    <a:pt x="418" y="70"/>
                  </a:lnTo>
                  <a:lnTo>
                    <a:pt x="406" y="85"/>
                  </a:lnTo>
                  <a:lnTo>
                    <a:pt x="395" y="100"/>
                  </a:lnTo>
                  <a:lnTo>
                    <a:pt x="377" y="111"/>
                  </a:lnTo>
                  <a:lnTo>
                    <a:pt x="347" y="115"/>
                  </a:lnTo>
                  <a:lnTo>
                    <a:pt x="266" y="133"/>
                  </a:lnTo>
                  <a:lnTo>
                    <a:pt x="155" y="148"/>
                  </a:lnTo>
                  <a:lnTo>
                    <a:pt x="114" y="159"/>
                  </a:lnTo>
                  <a:lnTo>
                    <a:pt x="81" y="170"/>
                  </a:lnTo>
                  <a:lnTo>
                    <a:pt x="59" y="185"/>
                  </a:lnTo>
                  <a:lnTo>
                    <a:pt x="52" y="196"/>
                  </a:lnTo>
                  <a:lnTo>
                    <a:pt x="44" y="203"/>
                  </a:lnTo>
                  <a:lnTo>
                    <a:pt x="44" y="211"/>
                  </a:lnTo>
                  <a:lnTo>
                    <a:pt x="55" y="233"/>
                  </a:lnTo>
                  <a:lnTo>
                    <a:pt x="74" y="251"/>
                  </a:lnTo>
                  <a:lnTo>
                    <a:pt x="100" y="266"/>
                  </a:lnTo>
                  <a:lnTo>
                    <a:pt x="129" y="273"/>
                  </a:lnTo>
                  <a:lnTo>
                    <a:pt x="192" y="285"/>
                  </a:lnTo>
                  <a:lnTo>
                    <a:pt x="236" y="288"/>
                  </a:lnTo>
                  <a:lnTo>
                    <a:pt x="214" y="29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1" name="図形 70"/>
            <p:cNvSpPr>
              <a:spLocks/>
            </p:cNvSpPr>
            <p:nvPr/>
          </p:nvSpPr>
          <p:spPr bwMode="auto">
            <a:xfrm>
              <a:off x="1031859" y="5135742"/>
              <a:ext cx="1143784" cy="772621"/>
            </a:xfrm>
            <a:custGeom>
              <a:avLst/>
              <a:gdLst/>
              <a:ahLst/>
              <a:cxnLst>
                <a:cxn ang="0">
                  <a:pos x="403" y="544"/>
                </a:cxn>
                <a:cxn ang="0">
                  <a:pos x="295" y="529"/>
                </a:cxn>
                <a:cxn ang="0">
                  <a:pos x="240" y="492"/>
                </a:cxn>
                <a:cxn ang="0">
                  <a:pos x="233" y="470"/>
                </a:cxn>
                <a:cxn ang="0">
                  <a:pos x="236" y="455"/>
                </a:cxn>
                <a:cxn ang="0">
                  <a:pos x="266" y="433"/>
                </a:cxn>
                <a:cxn ang="0">
                  <a:pos x="340" y="414"/>
                </a:cxn>
                <a:cxn ang="0">
                  <a:pos x="532" y="377"/>
                </a:cxn>
                <a:cxn ang="0">
                  <a:pos x="576" y="359"/>
                </a:cxn>
                <a:cxn ang="0">
                  <a:pos x="599" y="333"/>
                </a:cxn>
                <a:cxn ang="0">
                  <a:pos x="587" y="300"/>
                </a:cxn>
                <a:cxn ang="0">
                  <a:pos x="532" y="266"/>
                </a:cxn>
                <a:cxn ang="0">
                  <a:pos x="380" y="252"/>
                </a:cxn>
                <a:cxn ang="0">
                  <a:pos x="155" y="222"/>
                </a:cxn>
                <a:cxn ang="0">
                  <a:pos x="81" y="203"/>
                </a:cxn>
                <a:cxn ang="0">
                  <a:pos x="26" y="167"/>
                </a:cxn>
                <a:cxn ang="0">
                  <a:pos x="0" y="118"/>
                </a:cxn>
                <a:cxn ang="0">
                  <a:pos x="11" y="93"/>
                </a:cxn>
                <a:cxn ang="0">
                  <a:pos x="37" y="63"/>
                </a:cxn>
                <a:cxn ang="0">
                  <a:pos x="114" y="37"/>
                </a:cxn>
                <a:cxn ang="0">
                  <a:pos x="225" y="19"/>
                </a:cxn>
                <a:cxn ang="0">
                  <a:pos x="262" y="19"/>
                </a:cxn>
                <a:cxn ang="0">
                  <a:pos x="262" y="33"/>
                </a:cxn>
                <a:cxn ang="0">
                  <a:pos x="177" y="41"/>
                </a:cxn>
                <a:cxn ang="0">
                  <a:pos x="129" y="63"/>
                </a:cxn>
                <a:cxn ang="0">
                  <a:pos x="96" y="89"/>
                </a:cxn>
                <a:cxn ang="0">
                  <a:pos x="85" y="133"/>
                </a:cxn>
                <a:cxn ang="0">
                  <a:pos x="111" y="163"/>
                </a:cxn>
                <a:cxn ang="0">
                  <a:pos x="192" y="192"/>
                </a:cxn>
                <a:cxn ang="0">
                  <a:pos x="303" y="207"/>
                </a:cxn>
                <a:cxn ang="0">
                  <a:pos x="477" y="222"/>
                </a:cxn>
                <a:cxn ang="0">
                  <a:pos x="602" y="229"/>
                </a:cxn>
                <a:cxn ang="0">
                  <a:pos x="695" y="244"/>
                </a:cxn>
                <a:cxn ang="0">
                  <a:pos x="743" y="266"/>
                </a:cxn>
                <a:cxn ang="0">
                  <a:pos x="746" y="292"/>
                </a:cxn>
                <a:cxn ang="0">
                  <a:pos x="732" y="322"/>
                </a:cxn>
                <a:cxn ang="0">
                  <a:pos x="687" y="348"/>
                </a:cxn>
                <a:cxn ang="0">
                  <a:pos x="602" y="370"/>
                </a:cxn>
                <a:cxn ang="0">
                  <a:pos x="521" y="388"/>
                </a:cxn>
                <a:cxn ang="0">
                  <a:pos x="488" y="399"/>
                </a:cxn>
                <a:cxn ang="0">
                  <a:pos x="395" y="414"/>
                </a:cxn>
                <a:cxn ang="0">
                  <a:pos x="325" y="429"/>
                </a:cxn>
                <a:cxn ang="0">
                  <a:pos x="266" y="462"/>
                </a:cxn>
                <a:cxn ang="0">
                  <a:pos x="262" y="484"/>
                </a:cxn>
                <a:cxn ang="0">
                  <a:pos x="281" y="503"/>
                </a:cxn>
                <a:cxn ang="0">
                  <a:pos x="351" y="532"/>
                </a:cxn>
                <a:cxn ang="0">
                  <a:pos x="447" y="544"/>
                </a:cxn>
              </a:cxnLst>
              <a:rect l="0" t="0" r="0" b="0"/>
              <a:pathLst>
                <a:path w="746" h="547">
                  <a:moveTo>
                    <a:pt x="432" y="547"/>
                  </a:moveTo>
                  <a:lnTo>
                    <a:pt x="403" y="544"/>
                  </a:lnTo>
                  <a:lnTo>
                    <a:pt x="336" y="532"/>
                  </a:lnTo>
                  <a:lnTo>
                    <a:pt x="295" y="529"/>
                  </a:lnTo>
                  <a:lnTo>
                    <a:pt x="266" y="514"/>
                  </a:lnTo>
                  <a:lnTo>
                    <a:pt x="240" y="492"/>
                  </a:lnTo>
                  <a:lnTo>
                    <a:pt x="236" y="484"/>
                  </a:lnTo>
                  <a:lnTo>
                    <a:pt x="233" y="470"/>
                  </a:lnTo>
                  <a:lnTo>
                    <a:pt x="233" y="462"/>
                  </a:lnTo>
                  <a:lnTo>
                    <a:pt x="236" y="455"/>
                  </a:lnTo>
                  <a:lnTo>
                    <a:pt x="247" y="444"/>
                  </a:lnTo>
                  <a:lnTo>
                    <a:pt x="266" y="433"/>
                  </a:lnTo>
                  <a:lnTo>
                    <a:pt x="295" y="422"/>
                  </a:lnTo>
                  <a:lnTo>
                    <a:pt x="340" y="414"/>
                  </a:lnTo>
                  <a:lnTo>
                    <a:pt x="451" y="399"/>
                  </a:lnTo>
                  <a:lnTo>
                    <a:pt x="532" y="377"/>
                  </a:lnTo>
                  <a:lnTo>
                    <a:pt x="562" y="370"/>
                  </a:lnTo>
                  <a:lnTo>
                    <a:pt x="576" y="359"/>
                  </a:lnTo>
                  <a:lnTo>
                    <a:pt x="591" y="344"/>
                  </a:lnTo>
                  <a:lnTo>
                    <a:pt x="599" y="333"/>
                  </a:lnTo>
                  <a:lnTo>
                    <a:pt x="602" y="314"/>
                  </a:lnTo>
                  <a:lnTo>
                    <a:pt x="587" y="300"/>
                  </a:lnTo>
                  <a:lnTo>
                    <a:pt x="569" y="281"/>
                  </a:lnTo>
                  <a:lnTo>
                    <a:pt x="532" y="266"/>
                  </a:lnTo>
                  <a:lnTo>
                    <a:pt x="488" y="259"/>
                  </a:lnTo>
                  <a:lnTo>
                    <a:pt x="380" y="252"/>
                  </a:lnTo>
                  <a:lnTo>
                    <a:pt x="270" y="237"/>
                  </a:lnTo>
                  <a:lnTo>
                    <a:pt x="155" y="222"/>
                  </a:lnTo>
                  <a:lnTo>
                    <a:pt x="129" y="218"/>
                  </a:lnTo>
                  <a:lnTo>
                    <a:pt x="81" y="203"/>
                  </a:lnTo>
                  <a:lnTo>
                    <a:pt x="52" y="189"/>
                  </a:lnTo>
                  <a:lnTo>
                    <a:pt x="26" y="167"/>
                  </a:lnTo>
                  <a:lnTo>
                    <a:pt x="15" y="148"/>
                  </a:lnTo>
                  <a:lnTo>
                    <a:pt x="0" y="118"/>
                  </a:lnTo>
                  <a:lnTo>
                    <a:pt x="0" y="111"/>
                  </a:lnTo>
                  <a:lnTo>
                    <a:pt x="11" y="93"/>
                  </a:lnTo>
                  <a:lnTo>
                    <a:pt x="15" y="78"/>
                  </a:lnTo>
                  <a:lnTo>
                    <a:pt x="37" y="63"/>
                  </a:lnTo>
                  <a:lnTo>
                    <a:pt x="70" y="48"/>
                  </a:lnTo>
                  <a:lnTo>
                    <a:pt x="114" y="37"/>
                  </a:lnTo>
                  <a:lnTo>
                    <a:pt x="170" y="26"/>
                  </a:lnTo>
                  <a:lnTo>
                    <a:pt x="225" y="19"/>
                  </a:lnTo>
                  <a:lnTo>
                    <a:pt x="277" y="0"/>
                  </a:lnTo>
                  <a:lnTo>
                    <a:pt x="262" y="19"/>
                  </a:lnTo>
                  <a:lnTo>
                    <a:pt x="262" y="26"/>
                  </a:lnTo>
                  <a:lnTo>
                    <a:pt x="262" y="33"/>
                  </a:lnTo>
                  <a:lnTo>
                    <a:pt x="210" y="37"/>
                  </a:lnTo>
                  <a:lnTo>
                    <a:pt x="177" y="41"/>
                  </a:lnTo>
                  <a:lnTo>
                    <a:pt x="151" y="52"/>
                  </a:lnTo>
                  <a:lnTo>
                    <a:pt x="129" y="63"/>
                  </a:lnTo>
                  <a:lnTo>
                    <a:pt x="107" y="78"/>
                  </a:lnTo>
                  <a:lnTo>
                    <a:pt x="96" y="89"/>
                  </a:lnTo>
                  <a:lnTo>
                    <a:pt x="81" y="111"/>
                  </a:lnTo>
                  <a:lnTo>
                    <a:pt x="85" y="133"/>
                  </a:lnTo>
                  <a:lnTo>
                    <a:pt x="96" y="148"/>
                  </a:lnTo>
                  <a:lnTo>
                    <a:pt x="111" y="163"/>
                  </a:lnTo>
                  <a:lnTo>
                    <a:pt x="155" y="178"/>
                  </a:lnTo>
                  <a:lnTo>
                    <a:pt x="192" y="192"/>
                  </a:lnTo>
                  <a:lnTo>
                    <a:pt x="210" y="192"/>
                  </a:lnTo>
                  <a:lnTo>
                    <a:pt x="303" y="207"/>
                  </a:lnTo>
                  <a:lnTo>
                    <a:pt x="388" y="218"/>
                  </a:lnTo>
                  <a:lnTo>
                    <a:pt x="477" y="222"/>
                  </a:lnTo>
                  <a:lnTo>
                    <a:pt x="517" y="222"/>
                  </a:lnTo>
                  <a:lnTo>
                    <a:pt x="602" y="229"/>
                  </a:lnTo>
                  <a:lnTo>
                    <a:pt x="647" y="233"/>
                  </a:lnTo>
                  <a:lnTo>
                    <a:pt x="695" y="244"/>
                  </a:lnTo>
                  <a:lnTo>
                    <a:pt x="724" y="252"/>
                  </a:lnTo>
                  <a:lnTo>
                    <a:pt x="743" y="266"/>
                  </a:lnTo>
                  <a:lnTo>
                    <a:pt x="746" y="281"/>
                  </a:lnTo>
                  <a:lnTo>
                    <a:pt x="746" y="292"/>
                  </a:lnTo>
                  <a:lnTo>
                    <a:pt x="746" y="307"/>
                  </a:lnTo>
                  <a:lnTo>
                    <a:pt x="732" y="322"/>
                  </a:lnTo>
                  <a:lnTo>
                    <a:pt x="713" y="337"/>
                  </a:lnTo>
                  <a:lnTo>
                    <a:pt x="687" y="348"/>
                  </a:lnTo>
                  <a:lnTo>
                    <a:pt x="647" y="359"/>
                  </a:lnTo>
                  <a:lnTo>
                    <a:pt x="602" y="370"/>
                  </a:lnTo>
                  <a:lnTo>
                    <a:pt x="543" y="385"/>
                  </a:lnTo>
                  <a:lnTo>
                    <a:pt x="521" y="388"/>
                  </a:lnTo>
                  <a:lnTo>
                    <a:pt x="514" y="392"/>
                  </a:lnTo>
                  <a:lnTo>
                    <a:pt x="488" y="399"/>
                  </a:lnTo>
                  <a:lnTo>
                    <a:pt x="447" y="407"/>
                  </a:lnTo>
                  <a:lnTo>
                    <a:pt x="395" y="414"/>
                  </a:lnTo>
                  <a:lnTo>
                    <a:pt x="358" y="418"/>
                  </a:lnTo>
                  <a:lnTo>
                    <a:pt x="325" y="429"/>
                  </a:lnTo>
                  <a:lnTo>
                    <a:pt x="284" y="447"/>
                  </a:lnTo>
                  <a:lnTo>
                    <a:pt x="266" y="462"/>
                  </a:lnTo>
                  <a:lnTo>
                    <a:pt x="262" y="470"/>
                  </a:lnTo>
                  <a:lnTo>
                    <a:pt x="262" y="484"/>
                  </a:lnTo>
                  <a:lnTo>
                    <a:pt x="266" y="492"/>
                  </a:lnTo>
                  <a:lnTo>
                    <a:pt x="281" y="503"/>
                  </a:lnTo>
                  <a:lnTo>
                    <a:pt x="303" y="514"/>
                  </a:lnTo>
                  <a:lnTo>
                    <a:pt x="351" y="532"/>
                  </a:lnTo>
                  <a:lnTo>
                    <a:pt x="403" y="540"/>
                  </a:lnTo>
                  <a:lnTo>
                    <a:pt x="447" y="544"/>
                  </a:lnTo>
                  <a:lnTo>
                    <a:pt x="432" y="54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2" name="図形 71"/>
            <p:cNvSpPr>
              <a:spLocks/>
            </p:cNvSpPr>
            <p:nvPr/>
          </p:nvSpPr>
          <p:spPr bwMode="auto">
            <a:xfrm>
              <a:off x="1870532" y="5459197"/>
              <a:ext cx="430836" cy="220345"/>
            </a:xfrm>
            <a:custGeom>
              <a:avLst/>
              <a:gdLst/>
              <a:ahLst/>
              <a:cxnLst>
                <a:cxn ang="0">
                  <a:pos x="277" y="45"/>
                </a:cxn>
                <a:cxn ang="0">
                  <a:pos x="281" y="52"/>
                </a:cxn>
                <a:cxn ang="0">
                  <a:pos x="281" y="63"/>
                </a:cxn>
                <a:cxn ang="0">
                  <a:pos x="281" y="74"/>
                </a:cxn>
                <a:cxn ang="0">
                  <a:pos x="262" y="93"/>
                </a:cxn>
                <a:cxn ang="0">
                  <a:pos x="236" y="108"/>
                </a:cxn>
                <a:cxn ang="0">
                  <a:pos x="181" y="133"/>
                </a:cxn>
                <a:cxn ang="0">
                  <a:pos x="140" y="145"/>
                </a:cxn>
                <a:cxn ang="0">
                  <a:pos x="122" y="145"/>
                </a:cxn>
                <a:cxn ang="0">
                  <a:pos x="122" y="148"/>
                </a:cxn>
                <a:cxn ang="0">
                  <a:pos x="77" y="148"/>
                </a:cxn>
                <a:cxn ang="0">
                  <a:pos x="0" y="156"/>
                </a:cxn>
                <a:cxn ang="0">
                  <a:pos x="59" y="141"/>
                </a:cxn>
                <a:cxn ang="0">
                  <a:pos x="100" y="133"/>
                </a:cxn>
                <a:cxn ang="0">
                  <a:pos x="140" y="122"/>
                </a:cxn>
                <a:cxn ang="0">
                  <a:pos x="170" y="108"/>
                </a:cxn>
                <a:cxn ang="0">
                  <a:pos x="192" y="100"/>
                </a:cxn>
                <a:cxn ang="0">
                  <a:pos x="199" y="78"/>
                </a:cxn>
                <a:cxn ang="0">
                  <a:pos x="207" y="63"/>
                </a:cxn>
                <a:cxn ang="0">
                  <a:pos x="207" y="52"/>
                </a:cxn>
                <a:cxn ang="0">
                  <a:pos x="199" y="37"/>
                </a:cxn>
                <a:cxn ang="0">
                  <a:pos x="185" y="23"/>
                </a:cxn>
                <a:cxn ang="0">
                  <a:pos x="155" y="15"/>
                </a:cxn>
                <a:cxn ang="0">
                  <a:pos x="81" y="0"/>
                </a:cxn>
                <a:cxn ang="0">
                  <a:pos x="155" y="0"/>
                </a:cxn>
                <a:cxn ang="0">
                  <a:pos x="207" y="8"/>
                </a:cxn>
                <a:cxn ang="0">
                  <a:pos x="240" y="19"/>
                </a:cxn>
                <a:cxn ang="0">
                  <a:pos x="266" y="30"/>
                </a:cxn>
                <a:cxn ang="0">
                  <a:pos x="277" y="45"/>
                </a:cxn>
              </a:cxnLst>
              <a:rect l="0" t="0" r="0" b="0"/>
              <a:pathLst>
                <a:path w="281" h="156">
                  <a:moveTo>
                    <a:pt x="277" y="45"/>
                  </a:moveTo>
                  <a:lnTo>
                    <a:pt x="281" y="52"/>
                  </a:lnTo>
                  <a:lnTo>
                    <a:pt x="281" y="63"/>
                  </a:lnTo>
                  <a:lnTo>
                    <a:pt x="281" y="74"/>
                  </a:lnTo>
                  <a:lnTo>
                    <a:pt x="262" y="93"/>
                  </a:lnTo>
                  <a:lnTo>
                    <a:pt x="236" y="108"/>
                  </a:lnTo>
                  <a:lnTo>
                    <a:pt x="181" y="133"/>
                  </a:lnTo>
                  <a:lnTo>
                    <a:pt x="140" y="145"/>
                  </a:lnTo>
                  <a:lnTo>
                    <a:pt x="122" y="145"/>
                  </a:lnTo>
                  <a:lnTo>
                    <a:pt x="122" y="148"/>
                  </a:lnTo>
                  <a:lnTo>
                    <a:pt x="77" y="148"/>
                  </a:lnTo>
                  <a:lnTo>
                    <a:pt x="0" y="156"/>
                  </a:lnTo>
                  <a:lnTo>
                    <a:pt x="59" y="141"/>
                  </a:lnTo>
                  <a:lnTo>
                    <a:pt x="100" y="133"/>
                  </a:lnTo>
                  <a:lnTo>
                    <a:pt x="140" y="122"/>
                  </a:lnTo>
                  <a:lnTo>
                    <a:pt x="170" y="108"/>
                  </a:lnTo>
                  <a:lnTo>
                    <a:pt x="192" y="100"/>
                  </a:lnTo>
                  <a:lnTo>
                    <a:pt x="199" y="78"/>
                  </a:lnTo>
                  <a:lnTo>
                    <a:pt x="207" y="63"/>
                  </a:lnTo>
                  <a:lnTo>
                    <a:pt x="207" y="52"/>
                  </a:lnTo>
                  <a:lnTo>
                    <a:pt x="199" y="37"/>
                  </a:lnTo>
                  <a:lnTo>
                    <a:pt x="185" y="23"/>
                  </a:lnTo>
                  <a:lnTo>
                    <a:pt x="155" y="15"/>
                  </a:lnTo>
                  <a:lnTo>
                    <a:pt x="81" y="0"/>
                  </a:lnTo>
                  <a:lnTo>
                    <a:pt x="155" y="0"/>
                  </a:lnTo>
                  <a:lnTo>
                    <a:pt x="207" y="8"/>
                  </a:lnTo>
                  <a:lnTo>
                    <a:pt x="240" y="19"/>
                  </a:lnTo>
                  <a:lnTo>
                    <a:pt x="266" y="30"/>
                  </a:lnTo>
                  <a:lnTo>
                    <a:pt x="277" y="4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3" name="図形 72"/>
            <p:cNvSpPr>
              <a:spLocks/>
            </p:cNvSpPr>
            <p:nvPr/>
          </p:nvSpPr>
          <p:spPr bwMode="auto">
            <a:xfrm>
              <a:off x="2080583" y="5470497"/>
              <a:ext cx="288246" cy="197746"/>
            </a:xfrm>
            <a:custGeom>
              <a:avLst/>
              <a:gdLst/>
              <a:ahLst/>
              <a:cxnLst>
                <a:cxn ang="0">
                  <a:pos x="144" y="37"/>
                </a:cxn>
                <a:cxn ang="0">
                  <a:pos x="125" y="15"/>
                </a:cxn>
                <a:cxn ang="0">
                  <a:pos x="85" y="0"/>
                </a:cxn>
                <a:cxn ang="0">
                  <a:pos x="118" y="7"/>
                </a:cxn>
                <a:cxn ang="0">
                  <a:pos x="151" y="15"/>
                </a:cxn>
                <a:cxn ang="0">
                  <a:pos x="170" y="26"/>
                </a:cxn>
                <a:cxn ang="0">
                  <a:pos x="184" y="37"/>
                </a:cxn>
                <a:cxn ang="0">
                  <a:pos x="188" y="51"/>
                </a:cxn>
                <a:cxn ang="0">
                  <a:pos x="184" y="63"/>
                </a:cxn>
                <a:cxn ang="0">
                  <a:pos x="181" y="70"/>
                </a:cxn>
                <a:cxn ang="0">
                  <a:pos x="159" y="92"/>
                </a:cxn>
                <a:cxn ang="0">
                  <a:pos x="133" y="111"/>
                </a:cxn>
                <a:cxn ang="0">
                  <a:pos x="110" y="125"/>
                </a:cxn>
                <a:cxn ang="0">
                  <a:pos x="74" y="133"/>
                </a:cxn>
                <a:cxn ang="0">
                  <a:pos x="0" y="140"/>
                </a:cxn>
                <a:cxn ang="0">
                  <a:pos x="29" y="133"/>
                </a:cxn>
                <a:cxn ang="0">
                  <a:pos x="70" y="122"/>
                </a:cxn>
                <a:cxn ang="0">
                  <a:pos x="110" y="100"/>
                </a:cxn>
                <a:cxn ang="0">
                  <a:pos x="129" y="85"/>
                </a:cxn>
                <a:cxn ang="0">
                  <a:pos x="144" y="66"/>
                </a:cxn>
                <a:cxn ang="0">
                  <a:pos x="151" y="55"/>
                </a:cxn>
                <a:cxn ang="0">
                  <a:pos x="151" y="44"/>
                </a:cxn>
                <a:cxn ang="0">
                  <a:pos x="144" y="37"/>
                </a:cxn>
              </a:cxnLst>
              <a:rect l="0" t="0" r="0" b="0"/>
              <a:pathLst>
                <a:path w="188" h="140">
                  <a:moveTo>
                    <a:pt x="144" y="37"/>
                  </a:moveTo>
                  <a:lnTo>
                    <a:pt x="125" y="15"/>
                  </a:lnTo>
                  <a:lnTo>
                    <a:pt x="85" y="0"/>
                  </a:lnTo>
                  <a:lnTo>
                    <a:pt x="118" y="7"/>
                  </a:lnTo>
                  <a:lnTo>
                    <a:pt x="151" y="15"/>
                  </a:lnTo>
                  <a:lnTo>
                    <a:pt x="170" y="26"/>
                  </a:lnTo>
                  <a:lnTo>
                    <a:pt x="184" y="37"/>
                  </a:lnTo>
                  <a:lnTo>
                    <a:pt x="188" y="51"/>
                  </a:lnTo>
                  <a:lnTo>
                    <a:pt x="184" y="63"/>
                  </a:lnTo>
                  <a:lnTo>
                    <a:pt x="181" y="70"/>
                  </a:lnTo>
                  <a:lnTo>
                    <a:pt x="159" y="92"/>
                  </a:lnTo>
                  <a:lnTo>
                    <a:pt x="133" y="111"/>
                  </a:lnTo>
                  <a:lnTo>
                    <a:pt x="110" y="125"/>
                  </a:lnTo>
                  <a:lnTo>
                    <a:pt x="74" y="133"/>
                  </a:lnTo>
                  <a:lnTo>
                    <a:pt x="0" y="140"/>
                  </a:lnTo>
                  <a:lnTo>
                    <a:pt x="29" y="133"/>
                  </a:lnTo>
                  <a:lnTo>
                    <a:pt x="70" y="122"/>
                  </a:lnTo>
                  <a:lnTo>
                    <a:pt x="110" y="100"/>
                  </a:lnTo>
                  <a:lnTo>
                    <a:pt x="129" y="85"/>
                  </a:lnTo>
                  <a:lnTo>
                    <a:pt x="144" y="66"/>
                  </a:lnTo>
                  <a:lnTo>
                    <a:pt x="151" y="55"/>
                  </a:lnTo>
                  <a:lnTo>
                    <a:pt x="151" y="44"/>
                  </a:lnTo>
                  <a:lnTo>
                    <a:pt x="144" y="3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4" name="図形 73"/>
            <p:cNvSpPr>
              <a:spLocks/>
            </p:cNvSpPr>
            <p:nvPr/>
          </p:nvSpPr>
          <p:spPr bwMode="auto">
            <a:xfrm>
              <a:off x="1439696" y="5704967"/>
              <a:ext cx="470699" cy="199158"/>
            </a:xfrm>
            <a:custGeom>
              <a:avLst/>
              <a:gdLst/>
              <a:ahLst/>
              <a:cxnLst>
                <a:cxn ang="0">
                  <a:pos x="214" y="141"/>
                </a:cxn>
                <a:cxn ang="0">
                  <a:pos x="214" y="137"/>
                </a:cxn>
                <a:cxn ang="0">
                  <a:pos x="196" y="141"/>
                </a:cxn>
                <a:cxn ang="0">
                  <a:pos x="163" y="137"/>
                </a:cxn>
                <a:cxn ang="0">
                  <a:pos x="100" y="129"/>
                </a:cxn>
                <a:cxn ang="0">
                  <a:pos x="41" y="111"/>
                </a:cxn>
                <a:cxn ang="0">
                  <a:pos x="18" y="100"/>
                </a:cxn>
                <a:cxn ang="0">
                  <a:pos x="4" y="85"/>
                </a:cxn>
                <a:cxn ang="0">
                  <a:pos x="0" y="74"/>
                </a:cxn>
                <a:cxn ang="0">
                  <a:pos x="0" y="70"/>
                </a:cxn>
                <a:cxn ang="0">
                  <a:pos x="4" y="59"/>
                </a:cxn>
                <a:cxn ang="0">
                  <a:pos x="26" y="44"/>
                </a:cxn>
                <a:cxn ang="0">
                  <a:pos x="66" y="30"/>
                </a:cxn>
                <a:cxn ang="0">
                  <a:pos x="129" y="15"/>
                </a:cxn>
                <a:cxn ang="0">
                  <a:pos x="225" y="0"/>
                </a:cxn>
                <a:cxn ang="0">
                  <a:pos x="200" y="15"/>
                </a:cxn>
                <a:cxn ang="0">
                  <a:pos x="181" y="26"/>
                </a:cxn>
                <a:cxn ang="0">
                  <a:pos x="166" y="44"/>
                </a:cxn>
                <a:cxn ang="0">
                  <a:pos x="166" y="59"/>
                </a:cxn>
                <a:cxn ang="0">
                  <a:pos x="166" y="81"/>
                </a:cxn>
                <a:cxn ang="0">
                  <a:pos x="177" y="89"/>
                </a:cxn>
                <a:cxn ang="0">
                  <a:pos x="192" y="100"/>
                </a:cxn>
                <a:cxn ang="0">
                  <a:pos x="225" y="115"/>
                </a:cxn>
                <a:cxn ang="0">
                  <a:pos x="270" y="129"/>
                </a:cxn>
                <a:cxn ang="0">
                  <a:pos x="307" y="129"/>
                </a:cxn>
                <a:cxn ang="0">
                  <a:pos x="270" y="129"/>
                </a:cxn>
                <a:cxn ang="0">
                  <a:pos x="214" y="141"/>
                </a:cxn>
              </a:cxnLst>
              <a:rect l="0" t="0" r="0" b="0"/>
              <a:pathLst>
                <a:path w="307" h="141">
                  <a:moveTo>
                    <a:pt x="214" y="141"/>
                  </a:moveTo>
                  <a:lnTo>
                    <a:pt x="214" y="137"/>
                  </a:lnTo>
                  <a:lnTo>
                    <a:pt x="196" y="141"/>
                  </a:lnTo>
                  <a:lnTo>
                    <a:pt x="163" y="137"/>
                  </a:lnTo>
                  <a:lnTo>
                    <a:pt x="100" y="129"/>
                  </a:lnTo>
                  <a:lnTo>
                    <a:pt x="41" y="111"/>
                  </a:lnTo>
                  <a:lnTo>
                    <a:pt x="18" y="100"/>
                  </a:lnTo>
                  <a:lnTo>
                    <a:pt x="4" y="85"/>
                  </a:lnTo>
                  <a:lnTo>
                    <a:pt x="0" y="74"/>
                  </a:lnTo>
                  <a:lnTo>
                    <a:pt x="0" y="70"/>
                  </a:lnTo>
                  <a:lnTo>
                    <a:pt x="4" y="59"/>
                  </a:lnTo>
                  <a:lnTo>
                    <a:pt x="26" y="44"/>
                  </a:lnTo>
                  <a:lnTo>
                    <a:pt x="66" y="30"/>
                  </a:lnTo>
                  <a:lnTo>
                    <a:pt x="129" y="15"/>
                  </a:lnTo>
                  <a:lnTo>
                    <a:pt x="225" y="0"/>
                  </a:lnTo>
                  <a:lnTo>
                    <a:pt x="200" y="15"/>
                  </a:lnTo>
                  <a:lnTo>
                    <a:pt x="181" y="26"/>
                  </a:lnTo>
                  <a:lnTo>
                    <a:pt x="166" y="44"/>
                  </a:lnTo>
                  <a:lnTo>
                    <a:pt x="166" y="59"/>
                  </a:lnTo>
                  <a:lnTo>
                    <a:pt x="166" y="81"/>
                  </a:lnTo>
                  <a:lnTo>
                    <a:pt x="177" y="89"/>
                  </a:lnTo>
                  <a:lnTo>
                    <a:pt x="192" y="100"/>
                  </a:lnTo>
                  <a:lnTo>
                    <a:pt x="225" y="115"/>
                  </a:lnTo>
                  <a:lnTo>
                    <a:pt x="270" y="129"/>
                  </a:lnTo>
                  <a:lnTo>
                    <a:pt x="307" y="129"/>
                  </a:lnTo>
                  <a:lnTo>
                    <a:pt x="270" y="129"/>
                  </a:lnTo>
                  <a:lnTo>
                    <a:pt x="214" y="14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5" name="図形 74"/>
            <p:cNvSpPr>
              <a:spLocks/>
            </p:cNvSpPr>
            <p:nvPr/>
          </p:nvSpPr>
          <p:spPr bwMode="auto">
            <a:xfrm>
              <a:off x="1694211" y="5443660"/>
              <a:ext cx="754346" cy="443516"/>
            </a:xfrm>
            <a:custGeom>
              <a:avLst/>
              <a:gdLst/>
              <a:ahLst/>
              <a:cxnLst>
                <a:cxn ang="0">
                  <a:pos x="159" y="314"/>
                </a:cxn>
                <a:cxn ang="0">
                  <a:pos x="130" y="314"/>
                </a:cxn>
                <a:cxn ang="0">
                  <a:pos x="82" y="307"/>
                </a:cxn>
                <a:cxn ang="0">
                  <a:pos x="34" y="285"/>
                </a:cxn>
                <a:cxn ang="0">
                  <a:pos x="19" y="274"/>
                </a:cxn>
                <a:cxn ang="0">
                  <a:pos x="4" y="259"/>
                </a:cxn>
                <a:cxn ang="0">
                  <a:pos x="0" y="244"/>
                </a:cxn>
                <a:cxn ang="0">
                  <a:pos x="4" y="229"/>
                </a:cxn>
                <a:cxn ang="0">
                  <a:pos x="15" y="222"/>
                </a:cxn>
                <a:cxn ang="0">
                  <a:pos x="41" y="200"/>
                </a:cxn>
                <a:cxn ang="0">
                  <a:pos x="67" y="185"/>
                </a:cxn>
                <a:cxn ang="0">
                  <a:pos x="100" y="174"/>
                </a:cxn>
                <a:cxn ang="0">
                  <a:pos x="141" y="167"/>
                </a:cxn>
                <a:cxn ang="0">
                  <a:pos x="192" y="159"/>
                </a:cxn>
                <a:cxn ang="0">
                  <a:pos x="270" y="159"/>
                </a:cxn>
                <a:cxn ang="0">
                  <a:pos x="337" y="156"/>
                </a:cxn>
                <a:cxn ang="0">
                  <a:pos x="366" y="144"/>
                </a:cxn>
                <a:cxn ang="0">
                  <a:pos x="385" y="133"/>
                </a:cxn>
                <a:cxn ang="0">
                  <a:pos x="418" y="115"/>
                </a:cxn>
                <a:cxn ang="0">
                  <a:pos x="436" y="96"/>
                </a:cxn>
                <a:cxn ang="0">
                  <a:pos x="440" y="82"/>
                </a:cxn>
                <a:cxn ang="0">
                  <a:pos x="440" y="70"/>
                </a:cxn>
                <a:cxn ang="0">
                  <a:pos x="436" y="56"/>
                </a:cxn>
                <a:cxn ang="0">
                  <a:pos x="422" y="41"/>
                </a:cxn>
                <a:cxn ang="0">
                  <a:pos x="403" y="30"/>
                </a:cxn>
                <a:cxn ang="0">
                  <a:pos x="370" y="19"/>
                </a:cxn>
                <a:cxn ang="0">
                  <a:pos x="307" y="11"/>
                </a:cxn>
                <a:cxn ang="0">
                  <a:pos x="244" y="11"/>
                </a:cxn>
                <a:cxn ang="0">
                  <a:pos x="181" y="11"/>
                </a:cxn>
                <a:cxn ang="0">
                  <a:pos x="89" y="0"/>
                </a:cxn>
                <a:cxn ang="0">
                  <a:pos x="181" y="4"/>
                </a:cxn>
                <a:cxn ang="0">
                  <a:pos x="255" y="4"/>
                </a:cxn>
                <a:cxn ang="0">
                  <a:pos x="333" y="11"/>
                </a:cxn>
                <a:cxn ang="0">
                  <a:pos x="392" y="19"/>
                </a:cxn>
                <a:cxn ang="0">
                  <a:pos x="436" y="30"/>
                </a:cxn>
                <a:cxn ang="0">
                  <a:pos x="462" y="48"/>
                </a:cxn>
                <a:cxn ang="0">
                  <a:pos x="481" y="63"/>
                </a:cxn>
                <a:cxn ang="0">
                  <a:pos x="492" y="85"/>
                </a:cxn>
                <a:cxn ang="0">
                  <a:pos x="492" y="96"/>
                </a:cxn>
                <a:cxn ang="0">
                  <a:pos x="492" y="111"/>
                </a:cxn>
                <a:cxn ang="0">
                  <a:pos x="477" y="130"/>
                </a:cxn>
                <a:cxn ang="0">
                  <a:pos x="448" y="144"/>
                </a:cxn>
                <a:cxn ang="0">
                  <a:pos x="407" y="156"/>
                </a:cxn>
                <a:cxn ang="0">
                  <a:pos x="366" y="167"/>
                </a:cxn>
                <a:cxn ang="0">
                  <a:pos x="296" y="170"/>
                </a:cxn>
                <a:cxn ang="0">
                  <a:pos x="263" y="170"/>
                </a:cxn>
                <a:cxn ang="0">
                  <a:pos x="200" y="174"/>
                </a:cxn>
                <a:cxn ang="0">
                  <a:pos x="152" y="181"/>
                </a:cxn>
                <a:cxn ang="0">
                  <a:pos x="115" y="189"/>
                </a:cxn>
                <a:cxn ang="0">
                  <a:pos x="89" y="200"/>
                </a:cxn>
                <a:cxn ang="0">
                  <a:pos x="74" y="211"/>
                </a:cxn>
                <a:cxn ang="0">
                  <a:pos x="67" y="222"/>
                </a:cxn>
                <a:cxn ang="0">
                  <a:pos x="59" y="229"/>
                </a:cxn>
                <a:cxn ang="0">
                  <a:pos x="56" y="244"/>
                </a:cxn>
                <a:cxn ang="0">
                  <a:pos x="56" y="255"/>
                </a:cxn>
                <a:cxn ang="0">
                  <a:pos x="67" y="270"/>
                </a:cxn>
                <a:cxn ang="0">
                  <a:pos x="74" y="281"/>
                </a:cxn>
                <a:cxn ang="0">
                  <a:pos x="111" y="296"/>
                </a:cxn>
                <a:cxn ang="0">
                  <a:pos x="181" y="314"/>
                </a:cxn>
                <a:cxn ang="0">
                  <a:pos x="159" y="314"/>
                </a:cxn>
              </a:cxnLst>
              <a:rect l="0" t="0" r="0" b="0"/>
              <a:pathLst>
                <a:path w="492" h="314">
                  <a:moveTo>
                    <a:pt x="159" y="314"/>
                  </a:moveTo>
                  <a:lnTo>
                    <a:pt x="130" y="314"/>
                  </a:lnTo>
                  <a:lnTo>
                    <a:pt x="82" y="307"/>
                  </a:lnTo>
                  <a:lnTo>
                    <a:pt x="34" y="285"/>
                  </a:lnTo>
                  <a:lnTo>
                    <a:pt x="19" y="274"/>
                  </a:lnTo>
                  <a:lnTo>
                    <a:pt x="4" y="259"/>
                  </a:lnTo>
                  <a:lnTo>
                    <a:pt x="0" y="244"/>
                  </a:lnTo>
                  <a:lnTo>
                    <a:pt x="4" y="229"/>
                  </a:lnTo>
                  <a:lnTo>
                    <a:pt x="15" y="222"/>
                  </a:lnTo>
                  <a:lnTo>
                    <a:pt x="41" y="200"/>
                  </a:lnTo>
                  <a:lnTo>
                    <a:pt x="67" y="185"/>
                  </a:lnTo>
                  <a:lnTo>
                    <a:pt x="100" y="174"/>
                  </a:lnTo>
                  <a:lnTo>
                    <a:pt x="141" y="167"/>
                  </a:lnTo>
                  <a:lnTo>
                    <a:pt x="192" y="159"/>
                  </a:lnTo>
                  <a:lnTo>
                    <a:pt x="270" y="159"/>
                  </a:lnTo>
                  <a:lnTo>
                    <a:pt x="337" y="156"/>
                  </a:lnTo>
                  <a:lnTo>
                    <a:pt x="366" y="144"/>
                  </a:lnTo>
                  <a:lnTo>
                    <a:pt x="385" y="133"/>
                  </a:lnTo>
                  <a:lnTo>
                    <a:pt x="418" y="115"/>
                  </a:lnTo>
                  <a:lnTo>
                    <a:pt x="436" y="96"/>
                  </a:lnTo>
                  <a:lnTo>
                    <a:pt x="440" y="82"/>
                  </a:lnTo>
                  <a:lnTo>
                    <a:pt x="440" y="70"/>
                  </a:lnTo>
                  <a:lnTo>
                    <a:pt x="436" y="56"/>
                  </a:lnTo>
                  <a:lnTo>
                    <a:pt x="422" y="41"/>
                  </a:lnTo>
                  <a:lnTo>
                    <a:pt x="403" y="30"/>
                  </a:lnTo>
                  <a:lnTo>
                    <a:pt x="370" y="19"/>
                  </a:lnTo>
                  <a:lnTo>
                    <a:pt x="307" y="11"/>
                  </a:lnTo>
                  <a:lnTo>
                    <a:pt x="244" y="11"/>
                  </a:lnTo>
                  <a:lnTo>
                    <a:pt x="181" y="11"/>
                  </a:lnTo>
                  <a:lnTo>
                    <a:pt x="89" y="0"/>
                  </a:lnTo>
                  <a:lnTo>
                    <a:pt x="181" y="4"/>
                  </a:lnTo>
                  <a:lnTo>
                    <a:pt x="255" y="4"/>
                  </a:lnTo>
                  <a:lnTo>
                    <a:pt x="333" y="11"/>
                  </a:lnTo>
                  <a:lnTo>
                    <a:pt x="392" y="19"/>
                  </a:lnTo>
                  <a:lnTo>
                    <a:pt x="436" y="30"/>
                  </a:lnTo>
                  <a:lnTo>
                    <a:pt x="462" y="48"/>
                  </a:lnTo>
                  <a:lnTo>
                    <a:pt x="481" y="63"/>
                  </a:lnTo>
                  <a:lnTo>
                    <a:pt x="492" y="85"/>
                  </a:lnTo>
                  <a:lnTo>
                    <a:pt x="492" y="96"/>
                  </a:lnTo>
                  <a:lnTo>
                    <a:pt x="492" y="111"/>
                  </a:lnTo>
                  <a:lnTo>
                    <a:pt x="477" y="130"/>
                  </a:lnTo>
                  <a:lnTo>
                    <a:pt x="448" y="144"/>
                  </a:lnTo>
                  <a:lnTo>
                    <a:pt x="407" y="156"/>
                  </a:lnTo>
                  <a:lnTo>
                    <a:pt x="366" y="167"/>
                  </a:lnTo>
                  <a:lnTo>
                    <a:pt x="296" y="170"/>
                  </a:lnTo>
                  <a:lnTo>
                    <a:pt x="263" y="170"/>
                  </a:lnTo>
                  <a:lnTo>
                    <a:pt x="200" y="174"/>
                  </a:lnTo>
                  <a:lnTo>
                    <a:pt x="152" y="181"/>
                  </a:lnTo>
                  <a:lnTo>
                    <a:pt x="115" y="189"/>
                  </a:lnTo>
                  <a:lnTo>
                    <a:pt x="89" y="200"/>
                  </a:lnTo>
                  <a:lnTo>
                    <a:pt x="74" y="211"/>
                  </a:lnTo>
                  <a:lnTo>
                    <a:pt x="67" y="222"/>
                  </a:lnTo>
                  <a:lnTo>
                    <a:pt x="59" y="229"/>
                  </a:lnTo>
                  <a:lnTo>
                    <a:pt x="56" y="244"/>
                  </a:lnTo>
                  <a:lnTo>
                    <a:pt x="56" y="255"/>
                  </a:lnTo>
                  <a:lnTo>
                    <a:pt x="67" y="270"/>
                  </a:lnTo>
                  <a:lnTo>
                    <a:pt x="74" y="281"/>
                  </a:lnTo>
                  <a:lnTo>
                    <a:pt x="111" y="296"/>
                  </a:lnTo>
                  <a:lnTo>
                    <a:pt x="181" y="314"/>
                  </a:lnTo>
                  <a:lnTo>
                    <a:pt x="159" y="31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6" name="図形 75"/>
            <p:cNvSpPr>
              <a:spLocks/>
            </p:cNvSpPr>
            <p:nvPr/>
          </p:nvSpPr>
          <p:spPr bwMode="auto">
            <a:xfrm>
              <a:off x="1784671" y="5689430"/>
              <a:ext cx="386372" cy="197746"/>
            </a:xfrm>
            <a:custGeom>
              <a:avLst/>
              <a:gdLst/>
              <a:ahLst/>
              <a:cxnLst>
                <a:cxn ang="0">
                  <a:pos x="163" y="140"/>
                </a:cxn>
                <a:cxn ang="0">
                  <a:pos x="133" y="140"/>
                </a:cxn>
                <a:cxn ang="0">
                  <a:pos x="67" y="122"/>
                </a:cxn>
                <a:cxn ang="0">
                  <a:pos x="26" y="107"/>
                </a:cxn>
                <a:cxn ang="0">
                  <a:pos x="11" y="92"/>
                </a:cxn>
                <a:cxn ang="0">
                  <a:pos x="0" y="81"/>
                </a:cxn>
                <a:cxn ang="0">
                  <a:pos x="0" y="70"/>
                </a:cxn>
                <a:cxn ang="0">
                  <a:pos x="8" y="55"/>
                </a:cxn>
                <a:cxn ang="0">
                  <a:pos x="11" y="48"/>
                </a:cxn>
                <a:cxn ang="0">
                  <a:pos x="23" y="41"/>
                </a:cxn>
                <a:cxn ang="0">
                  <a:pos x="37" y="30"/>
                </a:cxn>
                <a:cxn ang="0">
                  <a:pos x="56" y="22"/>
                </a:cxn>
                <a:cxn ang="0">
                  <a:pos x="93" y="11"/>
                </a:cxn>
                <a:cxn ang="0">
                  <a:pos x="141" y="7"/>
                </a:cxn>
                <a:cxn ang="0">
                  <a:pos x="204" y="0"/>
                </a:cxn>
                <a:cxn ang="0">
                  <a:pos x="252" y="0"/>
                </a:cxn>
                <a:cxn ang="0">
                  <a:pos x="196" y="7"/>
                </a:cxn>
                <a:cxn ang="0">
                  <a:pos x="141" y="15"/>
                </a:cxn>
                <a:cxn ang="0">
                  <a:pos x="96" y="37"/>
                </a:cxn>
                <a:cxn ang="0">
                  <a:pos x="82" y="52"/>
                </a:cxn>
                <a:cxn ang="0">
                  <a:pos x="71" y="67"/>
                </a:cxn>
                <a:cxn ang="0">
                  <a:pos x="71" y="70"/>
                </a:cxn>
                <a:cxn ang="0">
                  <a:pos x="78" y="85"/>
                </a:cxn>
                <a:cxn ang="0">
                  <a:pos x="85" y="100"/>
                </a:cxn>
                <a:cxn ang="0">
                  <a:pos x="100" y="111"/>
                </a:cxn>
                <a:cxn ang="0">
                  <a:pos x="126" y="126"/>
                </a:cxn>
                <a:cxn ang="0">
                  <a:pos x="167" y="137"/>
                </a:cxn>
                <a:cxn ang="0">
                  <a:pos x="163" y="140"/>
                </a:cxn>
              </a:cxnLst>
              <a:rect l="0" t="0" r="0" b="0"/>
              <a:pathLst>
                <a:path w="252" h="140">
                  <a:moveTo>
                    <a:pt x="163" y="140"/>
                  </a:moveTo>
                  <a:lnTo>
                    <a:pt x="133" y="140"/>
                  </a:lnTo>
                  <a:lnTo>
                    <a:pt x="67" y="122"/>
                  </a:lnTo>
                  <a:lnTo>
                    <a:pt x="26" y="107"/>
                  </a:lnTo>
                  <a:lnTo>
                    <a:pt x="11" y="92"/>
                  </a:lnTo>
                  <a:lnTo>
                    <a:pt x="0" y="81"/>
                  </a:lnTo>
                  <a:lnTo>
                    <a:pt x="0" y="70"/>
                  </a:lnTo>
                  <a:lnTo>
                    <a:pt x="8" y="55"/>
                  </a:lnTo>
                  <a:lnTo>
                    <a:pt x="11" y="48"/>
                  </a:lnTo>
                  <a:lnTo>
                    <a:pt x="23" y="41"/>
                  </a:lnTo>
                  <a:lnTo>
                    <a:pt x="37" y="30"/>
                  </a:lnTo>
                  <a:lnTo>
                    <a:pt x="56" y="22"/>
                  </a:lnTo>
                  <a:lnTo>
                    <a:pt x="93" y="11"/>
                  </a:lnTo>
                  <a:lnTo>
                    <a:pt x="141" y="7"/>
                  </a:lnTo>
                  <a:lnTo>
                    <a:pt x="204" y="0"/>
                  </a:lnTo>
                  <a:lnTo>
                    <a:pt x="252" y="0"/>
                  </a:lnTo>
                  <a:lnTo>
                    <a:pt x="196" y="7"/>
                  </a:lnTo>
                  <a:lnTo>
                    <a:pt x="141" y="15"/>
                  </a:lnTo>
                  <a:lnTo>
                    <a:pt x="96" y="37"/>
                  </a:lnTo>
                  <a:lnTo>
                    <a:pt x="82" y="52"/>
                  </a:lnTo>
                  <a:lnTo>
                    <a:pt x="71" y="67"/>
                  </a:lnTo>
                  <a:lnTo>
                    <a:pt x="71" y="70"/>
                  </a:lnTo>
                  <a:lnTo>
                    <a:pt x="78" y="85"/>
                  </a:lnTo>
                  <a:lnTo>
                    <a:pt x="85" y="100"/>
                  </a:lnTo>
                  <a:lnTo>
                    <a:pt x="100" y="111"/>
                  </a:lnTo>
                  <a:lnTo>
                    <a:pt x="126" y="126"/>
                  </a:lnTo>
                  <a:lnTo>
                    <a:pt x="167" y="137"/>
                  </a:lnTo>
                  <a:lnTo>
                    <a:pt x="163" y="14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7" name="図形 76"/>
            <p:cNvSpPr>
              <a:spLocks/>
            </p:cNvSpPr>
            <p:nvPr/>
          </p:nvSpPr>
          <p:spPr bwMode="auto">
            <a:xfrm>
              <a:off x="1904263" y="5459197"/>
              <a:ext cx="815675" cy="423741"/>
            </a:xfrm>
            <a:custGeom>
              <a:avLst/>
              <a:gdLst/>
              <a:ahLst/>
              <a:cxnLst>
                <a:cxn ang="0">
                  <a:pos x="325" y="163"/>
                </a:cxn>
                <a:cxn ang="0">
                  <a:pos x="296" y="163"/>
                </a:cxn>
                <a:cxn ang="0">
                  <a:pos x="133" y="178"/>
                </a:cxn>
                <a:cxn ang="0">
                  <a:pos x="92" y="189"/>
                </a:cxn>
                <a:cxn ang="0">
                  <a:pos x="70" y="200"/>
                </a:cxn>
                <a:cxn ang="0">
                  <a:pos x="55" y="211"/>
                </a:cxn>
                <a:cxn ang="0">
                  <a:pos x="44" y="218"/>
                </a:cxn>
                <a:cxn ang="0">
                  <a:pos x="37" y="233"/>
                </a:cxn>
                <a:cxn ang="0">
                  <a:pos x="37" y="241"/>
                </a:cxn>
                <a:cxn ang="0">
                  <a:pos x="37" y="248"/>
                </a:cxn>
                <a:cxn ang="0">
                  <a:pos x="55" y="259"/>
                </a:cxn>
                <a:cxn ang="0">
                  <a:pos x="85" y="274"/>
                </a:cxn>
                <a:cxn ang="0">
                  <a:pos x="155" y="289"/>
                </a:cxn>
                <a:cxn ang="0">
                  <a:pos x="104" y="300"/>
                </a:cxn>
                <a:cxn ang="0">
                  <a:pos x="92" y="300"/>
                </a:cxn>
                <a:cxn ang="0">
                  <a:pos x="55" y="289"/>
                </a:cxn>
                <a:cxn ang="0">
                  <a:pos x="30" y="274"/>
                </a:cxn>
                <a:cxn ang="0">
                  <a:pos x="7" y="259"/>
                </a:cxn>
                <a:cxn ang="0">
                  <a:pos x="0" y="248"/>
                </a:cxn>
                <a:cxn ang="0">
                  <a:pos x="0" y="233"/>
                </a:cxn>
                <a:cxn ang="0">
                  <a:pos x="0" y="230"/>
                </a:cxn>
                <a:cxn ang="0">
                  <a:pos x="4" y="215"/>
                </a:cxn>
                <a:cxn ang="0">
                  <a:pos x="18" y="204"/>
                </a:cxn>
                <a:cxn ang="0">
                  <a:pos x="55" y="189"/>
                </a:cxn>
                <a:cxn ang="0">
                  <a:pos x="100" y="174"/>
                </a:cxn>
                <a:cxn ang="0">
                  <a:pos x="144" y="170"/>
                </a:cxn>
                <a:cxn ang="0">
                  <a:pos x="233" y="163"/>
                </a:cxn>
                <a:cxn ang="0">
                  <a:pos x="270" y="163"/>
                </a:cxn>
                <a:cxn ang="0">
                  <a:pos x="299" y="159"/>
                </a:cxn>
                <a:cxn ang="0">
                  <a:pos x="311" y="163"/>
                </a:cxn>
                <a:cxn ang="0">
                  <a:pos x="355" y="159"/>
                </a:cxn>
                <a:cxn ang="0">
                  <a:pos x="396" y="148"/>
                </a:cxn>
                <a:cxn ang="0">
                  <a:pos x="425" y="141"/>
                </a:cxn>
                <a:cxn ang="0">
                  <a:pos x="455" y="122"/>
                </a:cxn>
                <a:cxn ang="0">
                  <a:pos x="492" y="104"/>
                </a:cxn>
                <a:cxn ang="0">
                  <a:pos x="499" y="89"/>
                </a:cxn>
                <a:cxn ang="0">
                  <a:pos x="506" y="71"/>
                </a:cxn>
                <a:cxn ang="0">
                  <a:pos x="499" y="48"/>
                </a:cxn>
                <a:cxn ang="0">
                  <a:pos x="484" y="34"/>
                </a:cxn>
                <a:cxn ang="0">
                  <a:pos x="466" y="19"/>
                </a:cxn>
                <a:cxn ang="0">
                  <a:pos x="421" y="0"/>
                </a:cxn>
                <a:cxn ang="0">
                  <a:pos x="462" y="8"/>
                </a:cxn>
                <a:cxn ang="0">
                  <a:pos x="492" y="19"/>
                </a:cxn>
                <a:cxn ang="0">
                  <a:pos x="510" y="34"/>
                </a:cxn>
                <a:cxn ang="0">
                  <a:pos x="525" y="45"/>
                </a:cxn>
                <a:cxn ang="0">
                  <a:pos x="532" y="59"/>
                </a:cxn>
                <a:cxn ang="0">
                  <a:pos x="532" y="74"/>
                </a:cxn>
                <a:cxn ang="0">
                  <a:pos x="532" y="78"/>
                </a:cxn>
                <a:cxn ang="0">
                  <a:pos x="514" y="100"/>
                </a:cxn>
                <a:cxn ang="0">
                  <a:pos x="492" y="119"/>
                </a:cxn>
                <a:cxn ang="0">
                  <a:pos x="455" y="133"/>
                </a:cxn>
                <a:cxn ang="0">
                  <a:pos x="421" y="145"/>
                </a:cxn>
                <a:cxn ang="0">
                  <a:pos x="355" y="159"/>
                </a:cxn>
                <a:cxn ang="0">
                  <a:pos x="325" y="163"/>
                </a:cxn>
              </a:cxnLst>
              <a:rect l="0" t="0" r="0" b="0"/>
              <a:pathLst>
                <a:path w="532" h="300">
                  <a:moveTo>
                    <a:pt x="325" y="163"/>
                  </a:moveTo>
                  <a:lnTo>
                    <a:pt x="296" y="163"/>
                  </a:lnTo>
                  <a:lnTo>
                    <a:pt x="133" y="178"/>
                  </a:lnTo>
                  <a:lnTo>
                    <a:pt x="92" y="189"/>
                  </a:lnTo>
                  <a:lnTo>
                    <a:pt x="70" y="200"/>
                  </a:lnTo>
                  <a:lnTo>
                    <a:pt x="55" y="211"/>
                  </a:lnTo>
                  <a:lnTo>
                    <a:pt x="44" y="218"/>
                  </a:lnTo>
                  <a:lnTo>
                    <a:pt x="37" y="233"/>
                  </a:lnTo>
                  <a:lnTo>
                    <a:pt x="37" y="241"/>
                  </a:lnTo>
                  <a:lnTo>
                    <a:pt x="37" y="248"/>
                  </a:lnTo>
                  <a:lnTo>
                    <a:pt x="55" y="259"/>
                  </a:lnTo>
                  <a:lnTo>
                    <a:pt x="85" y="274"/>
                  </a:lnTo>
                  <a:lnTo>
                    <a:pt x="155" y="289"/>
                  </a:lnTo>
                  <a:lnTo>
                    <a:pt x="104" y="300"/>
                  </a:lnTo>
                  <a:lnTo>
                    <a:pt x="92" y="300"/>
                  </a:lnTo>
                  <a:lnTo>
                    <a:pt x="55" y="289"/>
                  </a:lnTo>
                  <a:lnTo>
                    <a:pt x="30" y="274"/>
                  </a:lnTo>
                  <a:lnTo>
                    <a:pt x="7" y="259"/>
                  </a:lnTo>
                  <a:lnTo>
                    <a:pt x="0" y="248"/>
                  </a:lnTo>
                  <a:lnTo>
                    <a:pt x="0" y="233"/>
                  </a:lnTo>
                  <a:lnTo>
                    <a:pt x="0" y="230"/>
                  </a:lnTo>
                  <a:lnTo>
                    <a:pt x="4" y="215"/>
                  </a:lnTo>
                  <a:lnTo>
                    <a:pt x="18" y="204"/>
                  </a:lnTo>
                  <a:lnTo>
                    <a:pt x="55" y="189"/>
                  </a:lnTo>
                  <a:lnTo>
                    <a:pt x="100" y="174"/>
                  </a:lnTo>
                  <a:lnTo>
                    <a:pt x="144" y="170"/>
                  </a:lnTo>
                  <a:lnTo>
                    <a:pt x="233" y="163"/>
                  </a:lnTo>
                  <a:lnTo>
                    <a:pt x="270" y="163"/>
                  </a:lnTo>
                  <a:lnTo>
                    <a:pt x="299" y="159"/>
                  </a:lnTo>
                  <a:lnTo>
                    <a:pt x="311" y="163"/>
                  </a:lnTo>
                  <a:lnTo>
                    <a:pt x="355" y="159"/>
                  </a:lnTo>
                  <a:lnTo>
                    <a:pt x="396" y="148"/>
                  </a:lnTo>
                  <a:lnTo>
                    <a:pt x="425" y="141"/>
                  </a:lnTo>
                  <a:lnTo>
                    <a:pt x="455" y="122"/>
                  </a:lnTo>
                  <a:lnTo>
                    <a:pt x="492" y="104"/>
                  </a:lnTo>
                  <a:lnTo>
                    <a:pt x="499" y="89"/>
                  </a:lnTo>
                  <a:lnTo>
                    <a:pt x="506" y="71"/>
                  </a:lnTo>
                  <a:lnTo>
                    <a:pt x="499" y="48"/>
                  </a:lnTo>
                  <a:lnTo>
                    <a:pt x="484" y="34"/>
                  </a:lnTo>
                  <a:lnTo>
                    <a:pt x="466" y="19"/>
                  </a:lnTo>
                  <a:lnTo>
                    <a:pt x="421" y="0"/>
                  </a:lnTo>
                  <a:lnTo>
                    <a:pt x="462" y="8"/>
                  </a:lnTo>
                  <a:lnTo>
                    <a:pt x="492" y="19"/>
                  </a:lnTo>
                  <a:lnTo>
                    <a:pt x="510" y="34"/>
                  </a:lnTo>
                  <a:lnTo>
                    <a:pt x="525" y="45"/>
                  </a:lnTo>
                  <a:lnTo>
                    <a:pt x="532" y="59"/>
                  </a:lnTo>
                  <a:lnTo>
                    <a:pt x="532" y="74"/>
                  </a:lnTo>
                  <a:lnTo>
                    <a:pt x="532" y="78"/>
                  </a:lnTo>
                  <a:lnTo>
                    <a:pt x="514" y="100"/>
                  </a:lnTo>
                  <a:lnTo>
                    <a:pt x="492" y="119"/>
                  </a:lnTo>
                  <a:lnTo>
                    <a:pt x="455" y="133"/>
                  </a:lnTo>
                  <a:lnTo>
                    <a:pt x="421" y="145"/>
                  </a:lnTo>
                  <a:lnTo>
                    <a:pt x="355" y="159"/>
                  </a:lnTo>
                  <a:lnTo>
                    <a:pt x="325" y="163"/>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8" name="図形 77"/>
            <p:cNvSpPr>
              <a:spLocks/>
            </p:cNvSpPr>
            <p:nvPr/>
          </p:nvSpPr>
          <p:spPr bwMode="auto">
            <a:xfrm>
              <a:off x="1723342" y="5302413"/>
              <a:ext cx="1082455" cy="387017"/>
            </a:xfrm>
            <a:custGeom>
              <a:avLst/>
              <a:gdLst/>
              <a:ahLst/>
              <a:cxnLst>
                <a:cxn ang="0">
                  <a:pos x="539" y="100"/>
                </a:cxn>
                <a:cxn ang="0">
                  <a:pos x="654" y="119"/>
                </a:cxn>
                <a:cxn ang="0">
                  <a:pos x="698" y="159"/>
                </a:cxn>
                <a:cxn ang="0">
                  <a:pos x="698" y="204"/>
                </a:cxn>
                <a:cxn ang="0">
                  <a:pos x="632" y="252"/>
                </a:cxn>
                <a:cxn ang="0">
                  <a:pos x="469" y="274"/>
                </a:cxn>
                <a:cxn ang="0">
                  <a:pos x="599" y="241"/>
                </a:cxn>
                <a:cxn ang="0">
                  <a:pos x="654" y="189"/>
                </a:cxn>
                <a:cxn ang="0">
                  <a:pos x="643" y="156"/>
                </a:cxn>
                <a:cxn ang="0">
                  <a:pos x="562" y="115"/>
                </a:cxn>
                <a:cxn ang="0">
                  <a:pos x="554" y="119"/>
                </a:cxn>
                <a:cxn ang="0">
                  <a:pos x="617" y="163"/>
                </a:cxn>
                <a:cxn ang="0">
                  <a:pos x="602" y="211"/>
                </a:cxn>
                <a:cxn ang="0">
                  <a:pos x="514" y="259"/>
                </a:cxn>
                <a:cxn ang="0">
                  <a:pos x="421" y="270"/>
                </a:cxn>
                <a:cxn ang="0">
                  <a:pos x="528" y="230"/>
                </a:cxn>
                <a:cxn ang="0">
                  <a:pos x="547" y="174"/>
                </a:cxn>
                <a:cxn ang="0">
                  <a:pos x="525" y="130"/>
                </a:cxn>
                <a:cxn ang="0">
                  <a:pos x="406" y="100"/>
                </a:cxn>
                <a:cxn ang="0">
                  <a:pos x="210" y="93"/>
                </a:cxn>
                <a:cxn ang="0">
                  <a:pos x="66" y="63"/>
                </a:cxn>
                <a:cxn ang="0">
                  <a:pos x="48" y="41"/>
                </a:cxn>
                <a:cxn ang="0">
                  <a:pos x="77" y="4"/>
                </a:cxn>
                <a:cxn ang="0">
                  <a:pos x="48" y="30"/>
                </a:cxn>
                <a:cxn ang="0">
                  <a:pos x="70" y="71"/>
                </a:cxn>
                <a:cxn ang="0">
                  <a:pos x="210" y="100"/>
                </a:cxn>
                <a:cxn ang="0">
                  <a:pos x="406" y="100"/>
                </a:cxn>
                <a:cxn ang="0">
                  <a:pos x="517" y="134"/>
                </a:cxn>
                <a:cxn ang="0">
                  <a:pos x="543" y="174"/>
                </a:cxn>
                <a:cxn ang="0">
                  <a:pos x="528" y="226"/>
                </a:cxn>
                <a:cxn ang="0">
                  <a:pos x="388" y="270"/>
                </a:cxn>
                <a:cxn ang="0">
                  <a:pos x="414" y="256"/>
                </a:cxn>
                <a:cxn ang="0">
                  <a:pos x="477" y="211"/>
                </a:cxn>
                <a:cxn ang="0">
                  <a:pos x="462" y="163"/>
                </a:cxn>
                <a:cxn ang="0">
                  <a:pos x="373" y="115"/>
                </a:cxn>
                <a:cxn ang="0">
                  <a:pos x="173" y="100"/>
                </a:cxn>
                <a:cxn ang="0">
                  <a:pos x="15" y="63"/>
                </a:cxn>
                <a:cxn ang="0">
                  <a:pos x="11" y="19"/>
                </a:cxn>
                <a:cxn ang="0">
                  <a:pos x="85" y="0"/>
                </a:cxn>
                <a:cxn ang="0">
                  <a:pos x="77" y="23"/>
                </a:cxn>
                <a:cxn ang="0">
                  <a:pos x="85" y="56"/>
                </a:cxn>
                <a:cxn ang="0">
                  <a:pos x="192" y="89"/>
                </a:cxn>
                <a:cxn ang="0">
                  <a:pos x="414" y="89"/>
                </a:cxn>
              </a:cxnLst>
              <a:rect l="0" t="0" r="0" b="0"/>
              <a:pathLst>
                <a:path w="706" h="274">
                  <a:moveTo>
                    <a:pt x="414" y="89"/>
                  </a:moveTo>
                  <a:lnTo>
                    <a:pt x="484" y="93"/>
                  </a:lnTo>
                  <a:lnTo>
                    <a:pt x="539" y="100"/>
                  </a:lnTo>
                  <a:lnTo>
                    <a:pt x="587" y="104"/>
                  </a:lnTo>
                  <a:lnTo>
                    <a:pt x="624" y="111"/>
                  </a:lnTo>
                  <a:lnTo>
                    <a:pt x="654" y="119"/>
                  </a:lnTo>
                  <a:lnTo>
                    <a:pt x="672" y="134"/>
                  </a:lnTo>
                  <a:lnTo>
                    <a:pt x="687" y="145"/>
                  </a:lnTo>
                  <a:lnTo>
                    <a:pt x="698" y="159"/>
                  </a:lnTo>
                  <a:lnTo>
                    <a:pt x="706" y="174"/>
                  </a:lnTo>
                  <a:lnTo>
                    <a:pt x="706" y="189"/>
                  </a:lnTo>
                  <a:lnTo>
                    <a:pt x="698" y="204"/>
                  </a:lnTo>
                  <a:lnTo>
                    <a:pt x="684" y="226"/>
                  </a:lnTo>
                  <a:lnTo>
                    <a:pt x="665" y="241"/>
                  </a:lnTo>
                  <a:lnTo>
                    <a:pt x="632" y="252"/>
                  </a:lnTo>
                  <a:lnTo>
                    <a:pt x="599" y="259"/>
                  </a:lnTo>
                  <a:lnTo>
                    <a:pt x="532" y="270"/>
                  </a:lnTo>
                  <a:lnTo>
                    <a:pt x="469" y="274"/>
                  </a:lnTo>
                  <a:lnTo>
                    <a:pt x="517" y="267"/>
                  </a:lnTo>
                  <a:lnTo>
                    <a:pt x="573" y="252"/>
                  </a:lnTo>
                  <a:lnTo>
                    <a:pt x="599" y="241"/>
                  </a:lnTo>
                  <a:lnTo>
                    <a:pt x="624" y="226"/>
                  </a:lnTo>
                  <a:lnTo>
                    <a:pt x="643" y="211"/>
                  </a:lnTo>
                  <a:lnTo>
                    <a:pt x="654" y="189"/>
                  </a:lnTo>
                  <a:lnTo>
                    <a:pt x="654" y="182"/>
                  </a:lnTo>
                  <a:lnTo>
                    <a:pt x="654" y="163"/>
                  </a:lnTo>
                  <a:lnTo>
                    <a:pt x="643" y="156"/>
                  </a:lnTo>
                  <a:lnTo>
                    <a:pt x="628" y="141"/>
                  </a:lnTo>
                  <a:lnTo>
                    <a:pt x="602" y="126"/>
                  </a:lnTo>
                  <a:lnTo>
                    <a:pt x="562" y="115"/>
                  </a:lnTo>
                  <a:lnTo>
                    <a:pt x="510" y="111"/>
                  </a:lnTo>
                  <a:lnTo>
                    <a:pt x="510" y="111"/>
                  </a:lnTo>
                  <a:lnTo>
                    <a:pt x="554" y="119"/>
                  </a:lnTo>
                  <a:lnTo>
                    <a:pt x="595" y="141"/>
                  </a:lnTo>
                  <a:lnTo>
                    <a:pt x="610" y="148"/>
                  </a:lnTo>
                  <a:lnTo>
                    <a:pt x="617" y="163"/>
                  </a:lnTo>
                  <a:lnTo>
                    <a:pt x="617" y="182"/>
                  </a:lnTo>
                  <a:lnTo>
                    <a:pt x="613" y="200"/>
                  </a:lnTo>
                  <a:lnTo>
                    <a:pt x="602" y="211"/>
                  </a:lnTo>
                  <a:lnTo>
                    <a:pt x="569" y="233"/>
                  </a:lnTo>
                  <a:lnTo>
                    <a:pt x="543" y="244"/>
                  </a:lnTo>
                  <a:lnTo>
                    <a:pt x="514" y="259"/>
                  </a:lnTo>
                  <a:lnTo>
                    <a:pt x="473" y="267"/>
                  </a:lnTo>
                  <a:lnTo>
                    <a:pt x="429" y="270"/>
                  </a:lnTo>
                  <a:lnTo>
                    <a:pt x="421" y="270"/>
                  </a:lnTo>
                  <a:lnTo>
                    <a:pt x="469" y="259"/>
                  </a:lnTo>
                  <a:lnTo>
                    <a:pt x="502" y="244"/>
                  </a:lnTo>
                  <a:lnTo>
                    <a:pt x="528" y="230"/>
                  </a:lnTo>
                  <a:lnTo>
                    <a:pt x="543" y="211"/>
                  </a:lnTo>
                  <a:lnTo>
                    <a:pt x="547" y="189"/>
                  </a:lnTo>
                  <a:lnTo>
                    <a:pt x="547" y="174"/>
                  </a:lnTo>
                  <a:lnTo>
                    <a:pt x="543" y="159"/>
                  </a:lnTo>
                  <a:lnTo>
                    <a:pt x="532" y="145"/>
                  </a:lnTo>
                  <a:lnTo>
                    <a:pt x="525" y="130"/>
                  </a:lnTo>
                  <a:lnTo>
                    <a:pt x="488" y="111"/>
                  </a:lnTo>
                  <a:lnTo>
                    <a:pt x="447" y="104"/>
                  </a:lnTo>
                  <a:lnTo>
                    <a:pt x="406" y="100"/>
                  </a:lnTo>
                  <a:lnTo>
                    <a:pt x="332" y="93"/>
                  </a:lnTo>
                  <a:lnTo>
                    <a:pt x="295" y="100"/>
                  </a:lnTo>
                  <a:lnTo>
                    <a:pt x="210" y="93"/>
                  </a:lnTo>
                  <a:lnTo>
                    <a:pt x="140" y="85"/>
                  </a:lnTo>
                  <a:lnTo>
                    <a:pt x="96" y="74"/>
                  </a:lnTo>
                  <a:lnTo>
                    <a:pt x="66" y="63"/>
                  </a:lnTo>
                  <a:lnTo>
                    <a:pt x="51" y="56"/>
                  </a:lnTo>
                  <a:lnTo>
                    <a:pt x="48" y="45"/>
                  </a:lnTo>
                  <a:lnTo>
                    <a:pt x="48" y="41"/>
                  </a:lnTo>
                  <a:lnTo>
                    <a:pt x="51" y="30"/>
                  </a:lnTo>
                  <a:lnTo>
                    <a:pt x="63" y="15"/>
                  </a:lnTo>
                  <a:lnTo>
                    <a:pt x="77" y="4"/>
                  </a:lnTo>
                  <a:lnTo>
                    <a:pt x="70" y="0"/>
                  </a:lnTo>
                  <a:lnTo>
                    <a:pt x="55" y="15"/>
                  </a:lnTo>
                  <a:lnTo>
                    <a:pt x="48" y="30"/>
                  </a:lnTo>
                  <a:lnTo>
                    <a:pt x="40" y="45"/>
                  </a:lnTo>
                  <a:lnTo>
                    <a:pt x="51" y="60"/>
                  </a:lnTo>
                  <a:lnTo>
                    <a:pt x="70" y="71"/>
                  </a:lnTo>
                  <a:lnTo>
                    <a:pt x="100" y="78"/>
                  </a:lnTo>
                  <a:lnTo>
                    <a:pt x="140" y="89"/>
                  </a:lnTo>
                  <a:lnTo>
                    <a:pt x="210" y="100"/>
                  </a:lnTo>
                  <a:lnTo>
                    <a:pt x="295" y="104"/>
                  </a:lnTo>
                  <a:lnTo>
                    <a:pt x="332" y="100"/>
                  </a:lnTo>
                  <a:lnTo>
                    <a:pt x="406" y="100"/>
                  </a:lnTo>
                  <a:lnTo>
                    <a:pt x="447" y="111"/>
                  </a:lnTo>
                  <a:lnTo>
                    <a:pt x="488" y="115"/>
                  </a:lnTo>
                  <a:lnTo>
                    <a:pt x="517" y="134"/>
                  </a:lnTo>
                  <a:lnTo>
                    <a:pt x="528" y="148"/>
                  </a:lnTo>
                  <a:lnTo>
                    <a:pt x="539" y="163"/>
                  </a:lnTo>
                  <a:lnTo>
                    <a:pt x="543" y="174"/>
                  </a:lnTo>
                  <a:lnTo>
                    <a:pt x="543" y="189"/>
                  </a:lnTo>
                  <a:lnTo>
                    <a:pt x="539" y="204"/>
                  </a:lnTo>
                  <a:lnTo>
                    <a:pt x="528" y="226"/>
                  </a:lnTo>
                  <a:lnTo>
                    <a:pt x="499" y="241"/>
                  </a:lnTo>
                  <a:lnTo>
                    <a:pt x="454" y="259"/>
                  </a:lnTo>
                  <a:lnTo>
                    <a:pt x="388" y="270"/>
                  </a:lnTo>
                  <a:lnTo>
                    <a:pt x="314" y="270"/>
                  </a:lnTo>
                  <a:lnTo>
                    <a:pt x="362" y="267"/>
                  </a:lnTo>
                  <a:lnTo>
                    <a:pt x="414" y="256"/>
                  </a:lnTo>
                  <a:lnTo>
                    <a:pt x="454" y="233"/>
                  </a:lnTo>
                  <a:lnTo>
                    <a:pt x="469" y="226"/>
                  </a:lnTo>
                  <a:lnTo>
                    <a:pt x="477" y="211"/>
                  </a:lnTo>
                  <a:lnTo>
                    <a:pt x="477" y="196"/>
                  </a:lnTo>
                  <a:lnTo>
                    <a:pt x="473" y="182"/>
                  </a:lnTo>
                  <a:lnTo>
                    <a:pt x="462" y="163"/>
                  </a:lnTo>
                  <a:lnTo>
                    <a:pt x="447" y="145"/>
                  </a:lnTo>
                  <a:lnTo>
                    <a:pt x="417" y="130"/>
                  </a:lnTo>
                  <a:lnTo>
                    <a:pt x="373" y="115"/>
                  </a:lnTo>
                  <a:lnTo>
                    <a:pt x="314" y="111"/>
                  </a:lnTo>
                  <a:lnTo>
                    <a:pt x="273" y="104"/>
                  </a:lnTo>
                  <a:lnTo>
                    <a:pt x="173" y="100"/>
                  </a:lnTo>
                  <a:lnTo>
                    <a:pt x="100" y="89"/>
                  </a:lnTo>
                  <a:lnTo>
                    <a:pt x="51" y="74"/>
                  </a:lnTo>
                  <a:lnTo>
                    <a:pt x="15" y="63"/>
                  </a:lnTo>
                  <a:lnTo>
                    <a:pt x="7" y="45"/>
                  </a:lnTo>
                  <a:lnTo>
                    <a:pt x="0" y="30"/>
                  </a:lnTo>
                  <a:lnTo>
                    <a:pt x="11" y="19"/>
                  </a:lnTo>
                  <a:lnTo>
                    <a:pt x="26" y="8"/>
                  </a:lnTo>
                  <a:lnTo>
                    <a:pt x="51" y="0"/>
                  </a:lnTo>
                  <a:lnTo>
                    <a:pt x="85" y="0"/>
                  </a:lnTo>
                  <a:lnTo>
                    <a:pt x="111" y="4"/>
                  </a:lnTo>
                  <a:lnTo>
                    <a:pt x="92" y="8"/>
                  </a:lnTo>
                  <a:lnTo>
                    <a:pt x="77" y="23"/>
                  </a:lnTo>
                  <a:lnTo>
                    <a:pt x="77" y="34"/>
                  </a:lnTo>
                  <a:lnTo>
                    <a:pt x="77" y="41"/>
                  </a:lnTo>
                  <a:lnTo>
                    <a:pt x="85" y="56"/>
                  </a:lnTo>
                  <a:lnTo>
                    <a:pt x="96" y="63"/>
                  </a:lnTo>
                  <a:lnTo>
                    <a:pt x="136" y="78"/>
                  </a:lnTo>
                  <a:lnTo>
                    <a:pt x="192" y="89"/>
                  </a:lnTo>
                  <a:lnTo>
                    <a:pt x="247" y="93"/>
                  </a:lnTo>
                  <a:lnTo>
                    <a:pt x="358" y="93"/>
                  </a:lnTo>
                  <a:lnTo>
                    <a:pt x="414" y="89"/>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9" name="図形 78"/>
            <p:cNvSpPr>
              <a:spLocks/>
            </p:cNvSpPr>
            <p:nvPr/>
          </p:nvSpPr>
          <p:spPr bwMode="auto">
            <a:xfrm>
              <a:off x="1960992" y="5313713"/>
              <a:ext cx="351108" cy="114410"/>
            </a:xfrm>
            <a:custGeom>
              <a:avLst/>
              <a:gdLst/>
              <a:ahLst/>
              <a:cxnLst>
                <a:cxn ang="0">
                  <a:pos x="55" y="26"/>
                </a:cxn>
                <a:cxn ang="0">
                  <a:pos x="63" y="33"/>
                </a:cxn>
                <a:cxn ang="0">
                  <a:pos x="70" y="41"/>
                </a:cxn>
                <a:cxn ang="0">
                  <a:pos x="107" y="55"/>
                </a:cxn>
                <a:cxn ang="0">
                  <a:pos x="148" y="66"/>
                </a:cxn>
                <a:cxn ang="0">
                  <a:pos x="229" y="81"/>
                </a:cxn>
                <a:cxn ang="0">
                  <a:pos x="196" y="81"/>
                </a:cxn>
                <a:cxn ang="0">
                  <a:pos x="137" y="70"/>
                </a:cxn>
                <a:cxn ang="0">
                  <a:pos x="89" y="66"/>
                </a:cxn>
                <a:cxn ang="0">
                  <a:pos x="41" y="52"/>
                </a:cxn>
                <a:cxn ang="0">
                  <a:pos x="11" y="41"/>
                </a:cxn>
                <a:cxn ang="0">
                  <a:pos x="0" y="37"/>
                </a:cxn>
                <a:cxn ang="0">
                  <a:pos x="0" y="33"/>
                </a:cxn>
                <a:cxn ang="0">
                  <a:pos x="0" y="22"/>
                </a:cxn>
                <a:cxn ang="0">
                  <a:pos x="11" y="11"/>
                </a:cxn>
                <a:cxn ang="0">
                  <a:pos x="37" y="0"/>
                </a:cxn>
                <a:cxn ang="0">
                  <a:pos x="81" y="0"/>
                </a:cxn>
                <a:cxn ang="0">
                  <a:pos x="67" y="11"/>
                </a:cxn>
                <a:cxn ang="0">
                  <a:pos x="63" y="15"/>
                </a:cxn>
                <a:cxn ang="0">
                  <a:pos x="55" y="26"/>
                </a:cxn>
              </a:cxnLst>
              <a:rect l="0" t="0" r="0" b="0"/>
              <a:pathLst>
                <a:path w="229" h="81">
                  <a:moveTo>
                    <a:pt x="55" y="26"/>
                  </a:moveTo>
                  <a:lnTo>
                    <a:pt x="63" y="33"/>
                  </a:lnTo>
                  <a:lnTo>
                    <a:pt x="70" y="41"/>
                  </a:lnTo>
                  <a:lnTo>
                    <a:pt x="107" y="55"/>
                  </a:lnTo>
                  <a:lnTo>
                    <a:pt x="148" y="66"/>
                  </a:lnTo>
                  <a:lnTo>
                    <a:pt x="229" y="81"/>
                  </a:lnTo>
                  <a:lnTo>
                    <a:pt x="196" y="81"/>
                  </a:lnTo>
                  <a:lnTo>
                    <a:pt x="137" y="70"/>
                  </a:lnTo>
                  <a:lnTo>
                    <a:pt x="89" y="66"/>
                  </a:lnTo>
                  <a:lnTo>
                    <a:pt x="41" y="52"/>
                  </a:lnTo>
                  <a:lnTo>
                    <a:pt x="11" y="41"/>
                  </a:lnTo>
                  <a:lnTo>
                    <a:pt x="0" y="37"/>
                  </a:lnTo>
                  <a:lnTo>
                    <a:pt x="0" y="33"/>
                  </a:lnTo>
                  <a:lnTo>
                    <a:pt x="0" y="22"/>
                  </a:lnTo>
                  <a:lnTo>
                    <a:pt x="11" y="11"/>
                  </a:lnTo>
                  <a:lnTo>
                    <a:pt x="37" y="0"/>
                  </a:lnTo>
                  <a:lnTo>
                    <a:pt x="81" y="0"/>
                  </a:lnTo>
                  <a:lnTo>
                    <a:pt x="67" y="11"/>
                  </a:lnTo>
                  <a:lnTo>
                    <a:pt x="63" y="15"/>
                  </a:lnTo>
                  <a:lnTo>
                    <a:pt x="55" y="2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0" name="図形 79"/>
            <p:cNvSpPr>
              <a:spLocks/>
            </p:cNvSpPr>
            <p:nvPr/>
          </p:nvSpPr>
          <p:spPr bwMode="auto">
            <a:xfrm>
              <a:off x="2753668" y="5443660"/>
              <a:ext cx="409371" cy="276844"/>
            </a:xfrm>
            <a:custGeom>
              <a:avLst/>
              <a:gdLst/>
              <a:ahLst/>
              <a:cxnLst>
                <a:cxn ang="0">
                  <a:pos x="252" y="56"/>
                </a:cxn>
                <a:cxn ang="0">
                  <a:pos x="263" y="70"/>
                </a:cxn>
                <a:cxn ang="0">
                  <a:pos x="267" y="82"/>
                </a:cxn>
                <a:cxn ang="0">
                  <a:pos x="267" y="96"/>
                </a:cxn>
                <a:cxn ang="0">
                  <a:pos x="263" y="111"/>
                </a:cxn>
                <a:cxn ang="0">
                  <a:pos x="259" y="119"/>
                </a:cxn>
                <a:cxn ang="0">
                  <a:pos x="226" y="144"/>
                </a:cxn>
                <a:cxn ang="0">
                  <a:pos x="193" y="159"/>
                </a:cxn>
                <a:cxn ang="0">
                  <a:pos x="152" y="174"/>
                </a:cxn>
                <a:cxn ang="0">
                  <a:pos x="67" y="189"/>
                </a:cxn>
                <a:cxn ang="0">
                  <a:pos x="0" y="196"/>
                </a:cxn>
                <a:cxn ang="0">
                  <a:pos x="41" y="185"/>
                </a:cxn>
                <a:cxn ang="0">
                  <a:pos x="82" y="174"/>
                </a:cxn>
                <a:cxn ang="0">
                  <a:pos x="126" y="156"/>
                </a:cxn>
                <a:cxn ang="0">
                  <a:pos x="174" y="126"/>
                </a:cxn>
                <a:cxn ang="0">
                  <a:pos x="189" y="104"/>
                </a:cxn>
                <a:cxn ang="0">
                  <a:pos x="196" y="89"/>
                </a:cxn>
                <a:cxn ang="0">
                  <a:pos x="196" y="63"/>
                </a:cxn>
                <a:cxn ang="0">
                  <a:pos x="189" y="45"/>
                </a:cxn>
                <a:cxn ang="0">
                  <a:pos x="167" y="26"/>
                </a:cxn>
                <a:cxn ang="0">
                  <a:pos x="134" y="11"/>
                </a:cxn>
                <a:cxn ang="0">
                  <a:pos x="85" y="0"/>
                </a:cxn>
                <a:cxn ang="0">
                  <a:pos x="152" y="11"/>
                </a:cxn>
                <a:cxn ang="0">
                  <a:pos x="204" y="19"/>
                </a:cxn>
                <a:cxn ang="0">
                  <a:pos x="233" y="34"/>
                </a:cxn>
                <a:cxn ang="0">
                  <a:pos x="252" y="56"/>
                </a:cxn>
              </a:cxnLst>
              <a:rect l="0" t="0" r="0" b="0"/>
              <a:pathLst>
                <a:path w="267" h="196">
                  <a:moveTo>
                    <a:pt x="252" y="56"/>
                  </a:moveTo>
                  <a:lnTo>
                    <a:pt x="263" y="70"/>
                  </a:lnTo>
                  <a:lnTo>
                    <a:pt x="267" y="82"/>
                  </a:lnTo>
                  <a:lnTo>
                    <a:pt x="267" y="96"/>
                  </a:lnTo>
                  <a:lnTo>
                    <a:pt x="263" y="111"/>
                  </a:lnTo>
                  <a:lnTo>
                    <a:pt x="259" y="119"/>
                  </a:lnTo>
                  <a:lnTo>
                    <a:pt x="226" y="144"/>
                  </a:lnTo>
                  <a:lnTo>
                    <a:pt x="193" y="159"/>
                  </a:lnTo>
                  <a:lnTo>
                    <a:pt x="152" y="174"/>
                  </a:lnTo>
                  <a:lnTo>
                    <a:pt x="67" y="189"/>
                  </a:lnTo>
                  <a:lnTo>
                    <a:pt x="0" y="196"/>
                  </a:lnTo>
                  <a:lnTo>
                    <a:pt x="41" y="185"/>
                  </a:lnTo>
                  <a:lnTo>
                    <a:pt x="82" y="174"/>
                  </a:lnTo>
                  <a:lnTo>
                    <a:pt x="126" y="156"/>
                  </a:lnTo>
                  <a:lnTo>
                    <a:pt x="174" y="126"/>
                  </a:lnTo>
                  <a:lnTo>
                    <a:pt x="189" y="104"/>
                  </a:lnTo>
                  <a:lnTo>
                    <a:pt x="196" y="89"/>
                  </a:lnTo>
                  <a:lnTo>
                    <a:pt x="196" y="63"/>
                  </a:lnTo>
                  <a:lnTo>
                    <a:pt x="189" y="45"/>
                  </a:lnTo>
                  <a:lnTo>
                    <a:pt x="167" y="26"/>
                  </a:lnTo>
                  <a:lnTo>
                    <a:pt x="134" y="11"/>
                  </a:lnTo>
                  <a:lnTo>
                    <a:pt x="85" y="0"/>
                  </a:lnTo>
                  <a:lnTo>
                    <a:pt x="152" y="11"/>
                  </a:lnTo>
                  <a:lnTo>
                    <a:pt x="204" y="19"/>
                  </a:lnTo>
                  <a:lnTo>
                    <a:pt x="233" y="34"/>
                  </a:lnTo>
                  <a:lnTo>
                    <a:pt x="252" y="5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1" name="図形 80"/>
            <p:cNvSpPr>
              <a:spLocks/>
            </p:cNvSpPr>
            <p:nvPr/>
          </p:nvSpPr>
          <p:spPr bwMode="auto">
            <a:xfrm>
              <a:off x="3892853" y="5360324"/>
              <a:ext cx="323510" cy="271194"/>
            </a:xfrm>
            <a:custGeom>
              <a:avLst/>
              <a:gdLst/>
              <a:ahLst/>
              <a:cxnLst>
                <a:cxn ang="0">
                  <a:pos x="211" y="85"/>
                </a:cxn>
                <a:cxn ang="0">
                  <a:pos x="211" y="93"/>
                </a:cxn>
                <a:cxn ang="0">
                  <a:pos x="204" y="122"/>
                </a:cxn>
                <a:cxn ang="0">
                  <a:pos x="193" y="141"/>
                </a:cxn>
                <a:cxn ang="0">
                  <a:pos x="178" y="155"/>
                </a:cxn>
                <a:cxn ang="0">
                  <a:pos x="152" y="174"/>
                </a:cxn>
                <a:cxn ang="0">
                  <a:pos x="122" y="189"/>
                </a:cxn>
                <a:cxn ang="0">
                  <a:pos x="89" y="192"/>
                </a:cxn>
                <a:cxn ang="0">
                  <a:pos x="111" y="178"/>
                </a:cxn>
                <a:cxn ang="0">
                  <a:pos x="141" y="159"/>
                </a:cxn>
                <a:cxn ang="0">
                  <a:pos x="163" y="129"/>
                </a:cxn>
                <a:cxn ang="0">
                  <a:pos x="174" y="107"/>
                </a:cxn>
                <a:cxn ang="0">
                  <a:pos x="174" y="93"/>
                </a:cxn>
                <a:cxn ang="0">
                  <a:pos x="167" y="78"/>
                </a:cxn>
                <a:cxn ang="0">
                  <a:pos x="141" y="59"/>
                </a:cxn>
                <a:cxn ang="0">
                  <a:pos x="119" y="44"/>
                </a:cxn>
                <a:cxn ang="0">
                  <a:pos x="93" y="30"/>
                </a:cxn>
                <a:cxn ang="0">
                  <a:pos x="52" y="8"/>
                </a:cxn>
                <a:cxn ang="0">
                  <a:pos x="0" y="0"/>
                </a:cxn>
                <a:cxn ang="0">
                  <a:pos x="56" y="4"/>
                </a:cxn>
                <a:cxn ang="0">
                  <a:pos x="122" y="22"/>
                </a:cxn>
                <a:cxn ang="0">
                  <a:pos x="152" y="33"/>
                </a:cxn>
                <a:cxn ang="0">
                  <a:pos x="182" y="48"/>
                </a:cxn>
                <a:cxn ang="0">
                  <a:pos x="204" y="70"/>
                </a:cxn>
                <a:cxn ang="0">
                  <a:pos x="211" y="85"/>
                </a:cxn>
              </a:cxnLst>
              <a:rect l="0" t="0" r="0" b="0"/>
              <a:pathLst>
                <a:path w="211" h="192">
                  <a:moveTo>
                    <a:pt x="211" y="85"/>
                  </a:moveTo>
                  <a:lnTo>
                    <a:pt x="211" y="93"/>
                  </a:lnTo>
                  <a:lnTo>
                    <a:pt x="204" y="122"/>
                  </a:lnTo>
                  <a:lnTo>
                    <a:pt x="193" y="141"/>
                  </a:lnTo>
                  <a:lnTo>
                    <a:pt x="178" y="155"/>
                  </a:lnTo>
                  <a:lnTo>
                    <a:pt x="152" y="174"/>
                  </a:lnTo>
                  <a:lnTo>
                    <a:pt x="122" y="189"/>
                  </a:lnTo>
                  <a:lnTo>
                    <a:pt x="89" y="192"/>
                  </a:lnTo>
                  <a:lnTo>
                    <a:pt x="111" y="178"/>
                  </a:lnTo>
                  <a:lnTo>
                    <a:pt x="141" y="159"/>
                  </a:lnTo>
                  <a:lnTo>
                    <a:pt x="163" y="129"/>
                  </a:lnTo>
                  <a:lnTo>
                    <a:pt x="174" y="107"/>
                  </a:lnTo>
                  <a:lnTo>
                    <a:pt x="174" y="93"/>
                  </a:lnTo>
                  <a:lnTo>
                    <a:pt x="167" y="78"/>
                  </a:lnTo>
                  <a:lnTo>
                    <a:pt x="141" y="59"/>
                  </a:lnTo>
                  <a:lnTo>
                    <a:pt x="119" y="44"/>
                  </a:lnTo>
                  <a:lnTo>
                    <a:pt x="93" y="30"/>
                  </a:lnTo>
                  <a:lnTo>
                    <a:pt x="52" y="8"/>
                  </a:lnTo>
                  <a:lnTo>
                    <a:pt x="0" y="0"/>
                  </a:lnTo>
                  <a:lnTo>
                    <a:pt x="56" y="4"/>
                  </a:lnTo>
                  <a:lnTo>
                    <a:pt x="122" y="22"/>
                  </a:lnTo>
                  <a:lnTo>
                    <a:pt x="152" y="33"/>
                  </a:lnTo>
                  <a:lnTo>
                    <a:pt x="182" y="48"/>
                  </a:lnTo>
                  <a:lnTo>
                    <a:pt x="204" y="70"/>
                  </a:lnTo>
                  <a:lnTo>
                    <a:pt x="211" y="8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2" name="図形 81"/>
            <p:cNvSpPr>
              <a:spLocks/>
            </p:cNvSpPr>
            <p:nvPr/>
          </p:nvSpPr>
          <p:spPr bwMode="auto">
            <a:xfrm>
              <a:off x="3672069" y="5329250"/>
              <a:ext cx="476832" cy="329105"/>
            </a:xfrm>
            <a:custGeom>
              <a:avLst/>
              <a:gdLst/>
              <a:ahLst/>
              <a:cxnLst>
                <a:cxn ang="0">
                  <a:pos x="266" y="155"/>
                </a:cxn>
                <a:cxn ang="0">
                  <a:pos x="270" y="137"/>
                </a:cxn>
                <a:cxn ang="0">
                  <a:pos x="278" y="122"/>
                </a:cxn>
                <a:cxn ang="0">
                  <a:pos x="270" y="107"/>
                </a:cxn>
                <a:cxn ang="0">
                  <a:pos x="252" y="85"/>
                </a:cxn>
                <a:cxn ang="0">
                  <a:pos x="226" y="70"/>
                </a:cxn>
                <a:cxn ang="0">
                  <a:pos x="196" y="52"/>
                </a:cxn>
                <a:cxn ang="0">
                  <a:pos x="163" y="37"/>
                </a:cxn>
                <a:cxn ang="0">
                  <a:pos x="85" y="15"/>
                </a:cxn>
                <a:cxn ang="0">
                  <a:pos x="0" y="0"/>
                </a:cxn>
                <a:cxn ang="0">
                  <a:pos x="96" y="11"/>
                </a:cxn>
                <a:cxn ang="0">
                  <a:pos x="163" y="26"/>
                </a:cxn>
                <a:cxn ang="0">
                  <a:pos x="215" y="44"/>
                </a:cxn>
                <a:cxn ang="0">
                  <a:pos x="255" y="66"/>
                </a:cxn>
                <a:cxn ang="0">
                  <a:pos x="285" y="85"/>
                </a:cxn>
                <a:cxn ang="0">
                  <a:pos x="303" y="100"/>
                </a:cxn>
                <a:cxn ang="0">
                  <a:pos x="311" y="115"/>
                </a:cxn>
                <a:cxn ang="0">
                  <a:pos x="311" y="137"/>
                </a:cxn>
                <a:cxn ang="0">
                  <a:pos x="303" y="155"/>
                </a:cxn>
                <a:cxn ang="0">
                  <a:pos x="285" y="170"/>
                </a:cxn>
                <a:cxn ang="0">
                  <a:pos x="266" y="192"/>
                </a:cxn>
                <a:cxn ang="0">
                  <a:pos x="233" y="211"/>
                </a:cxn>
                <a:cxn ang="0">
                  <a:pos x="215" y="222"/>
                </a:cxn>
                <a:cxn ang="0">
                  <a:pos x="163" y="233"/>
                </a:cxn>
                <a:cxn ang="0">
                  <a:pos x="196" y="214"/>
                </a:cxn>
                <a:cxn ang="0">
                  <a:pos x="233" y="200"/>
                </a:cxn>
                <a:cxn ang="0">
                  <a:pos x="252" y="181"/>
                </a:cxn>
                <a:cxn ang="0">
                  <a:pos x="266" y="155"/>
                </a:cxn>
              </a:cxnLst>
              <a:rect l="0" t="0" r="0" b="0"/>
              <a:pathLst>
                <a:path w="311" h="233">
                  <a:moveTo>
                    <a:pt x="266" y="155"/>
                  </a:moveTo>
                  <a:lnTo>
                    <a:pt x="270" y="137"/>
                  </a:lnTo>
                  <a:lnTo>
                    <a:pt x="278" y="122"/>
                  </a:lnTo>
                  <a:lnTo>
                    <a:pt x="270" y="107"/>
                  </a:lnTo>
                  <a:lnTo>
                    <a:pt x="252" y="85"/>
                  </a:lnTo>
                  <a:lnTo>
                    <a:pt x="226" y="70"/>
                  </a:lnTo>
                  <a:lnTo>
                    <a:pt x="196" y="52"/>
                  </a:lnTo>
                  <a:lnTo>
                    <a:pt x="163" y="37"/>
                  </a:lnTo>
                  <a:lnTo>
                    <a:pt x="85" y="15"/>
                  </a:lnTo>
                  <a:lnTo>
                    <a:pt x="0" y="0"/>
                  </a:lnTo>
                  <a:lnTo>
                    <a:pt x="96" y="11"/>
                  </a:lnTo>
                  <a:lnTo>
                    <a:pt x="163" y="26"/>
                  </a:lnTo>
                  <a:lnTo>
                    <a:pt x="215" y="44"/>
                  </a:lnTo>
                  <a:lnTo>
                    <a:pt x="255" y="66"/>
                  </a:lnTo>
                  <a:lnTo>
                    <a:pt x="285" y="85"/>
                  </a:lnTo>
                  <a:lnTo>
                    <a:pt x="303" y="100"/>
                  </a:lnTo>
                  <a:lnTo>
                    <a:pt x="311" y="115"/>
                  </a:lnTo>
                  <a:lnTo>
                    <a:pt x="311" y="137"/>
                  </a:lnTo>
                  <a:lnTo>
                    <a:pt x="303" y="155"/>
                  </a:lnTo>
                  <a:lnTo>
                    <a:pt x="285" y="170"/>
                  </a:lnTo>
                  <a:lnTo>
                    <a:pt x="266" y="192"/>
                  </a:lnTo>
                  <a:lnTo>
                    <a:pt x="233" y="211"/>
                  </a:lnTo>
                  <a:lnTo>
                    <a:pt x="215" y="222"/>
                  </a:lnTo>
                  <a:lnTo>
                    <a:pt x="163" y="233"/>
                  </a:lnTo>
                  <a:lnTo>
                    <a:pt x="196" y="214"/>
                  </a:lnTo>
                  <a:lnTo>
                    <a:pt x="233" y="200"/>
                  </a:lnTo>
                  <a:lnTo>
                    <a:pt x="252" y="181"/>
                  </a:lnTo>
                  <a:lnTo>
                    <a:pt x="266" y="15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3" name="図形 82"/>
            <p:cNvSpPr>
              <a:spLocks/>
            </p:cNvSpPr>
            <p:nvPr/>
          </p:nvSpPr>
          <p:spPr bwMode="auto">
            <a:xfrm>
              <a:off x="3621472" y="5365974"/>
              <a:ext cx="323510" cy="292381"/>
            </a:xfrm>
            <a:custGeom>
              <a:avLst/>
              <a:gdLst/>
              <a:ahLst/>
              <a:cxnLst>
                <a:cxn ang="0">
                  <a:pos x="174" y="100"/>
                </a:cxn>
                <a:cxn ang="0">
                  <a:pos x="174" y="89"/>
                </a:cxn>
                <a:cxn ang="0">
                  <a:pos x="163" y="70"/>
                </a:cxn>
                <a:cxn ang="0">
                  <a:pos x="148" y="59"/>
                </a:cxn>
                <a:cxn ang="0">
                  <a:pos x="115" y="33"/>
                </a:cxn>
                <a:cxn ang="0">
                  <a:pos x="59" y="15"/>
                </a:cxn>
                <a:cxn ang="0">
                  <a:pos x="0" y="0"/>
                </a:cxn>
                <a:cxn ang="0">
                  <a:pos x="63" y="11"/>
                </a:cxn>
                <a:cxn ang="0">
                  <a:pos x="115" y="18"/>
                </a:cxn>
                <a:cxn ang="0">
                  <a:pos x="148" y="33"/>
                </a:cxn>
                <a:cxn ang="0">
                  <a:pos x="174" y="48"/>
                </a:cxn>
                <a:cxn ang="0">
                  <a:pos x="196" y="66"/>
                </a:cxn>
                <a:cxn ang="0">
                  <a:pos x="203" y="70"/>
                </a:cxn>
                <a:cxn ang="0">
                  <a:pos x="211" y="81"/>
                </a:cxn>
                <a:cxn ang="0">
                  <a:pos x="211" y="96"/>
                </a:cxn>
                <a:cxn ang="0">
                  <a:pos x="211" y="114"/>
                </a:cxn>
                <a:cxn ang="0">
                  <a:pos x="200" y="129"/>
                </a:cxn>
                <a:cxn ang="0">
                  <a:pos x="174" y="166"/>
                </a:cxn>
                <a:cxn ang="0">
                  <a:pos x="140" y="188"/>
                </a:cxn>
                <a:cxn ang="0">
                  <a:pos x="107" y="207"/>
                </a:cxn>
                <a:cxn ang="0">
                  <a:pos x="144" y="174"/>
                </a:cxn>
                <a:cxn ang="0">
                  <a:pos x="163" y="144"/>
                </a:cxn>
                <a:cxn ang="0">
                  <a:pos x="174" y="118"/>
                </a:cxn>
                <a:cxn ang="0">
                  <a:pos x="174" y="100"/>
                </a:cxn>
              </a:cxnLst>
              <a:rect l="0" t="0" r="0" b="0"/>
              <a:pathLst>
                <a:path w="211" h="207">
                  <a:moveTo>
                    <a:pt x="174" y="100"/>
                  </a:moveTo>
                  <a:lnTo>
                    <a:pt x="174" y="89"/>
                  </a:lnTo>
                  <a:lnTo>
                    <a:pt x="163" y="70"/>
                  </a:lnTo>
                  <a:lnTo>
                    <a:pt x="148" y="59"/>
                  </a:lnTo>
                  <a:lnTo>
                    <a:pt x="115" y="33"/>
                  </a:lnTo>
                  <a:lnTo>
                    <a:pt x="59" y="15"/>
                  </a:lnTo>
                  <a:lnTo>
                    <a:pt x="0" y="0"/>
                  </a:lnTo>
                  <a:lnTo>
                    <a:pt x="63" y="11"/>
                  </a:lnTo>
                  <a:lnTo>
                    <a:pt x="115" y="18"/>
                  </a:lnTo>
                  <a:lnTo>
                    <a:pt x="148" y="33"/>
                  </a:lnTo>
                  <a:lnTo>
                    <a:pt x="174" y="48"/>
                  </a:lnTo>
                  <a:lnTo>
                    <a:pt x="196" y="66"/>
                  </a:lnTo>
                  <a:lnTo>
                    <a:pt x="203" y="70"/>
                  </a:lnTo>
                  <a:lnTo>
                    <a:pt x="211" y="81"/>
                  </a:lnTo>
                  <a:lnTo>
                    <a:pt x="211" y="96"/>
                  </a:lnTo>
                  <a:lnTo>
                    <a:pt x="211" y="114"/>
                  </a:lnTo>
                  <a:lnTo>
                    <a:pt x="200" y="129"/>
                  </a:lnTo>
                  <a:lnTo>
                    <a:pt x="174" y="166"/>
                  </a:lnTo>
                  <a:lnTo>
                    <a:pt x="140" y="188"/>
                  </a:lnTo>
                  <a:lnTo>
                    <a:pt x="107" y="207"/>
                  </a:lnTo>
                  <a:lnTo>
                    <a:pt x="144" y="174"/>
                  </a:lnTo>
                  <a:lnTo>
                    <a:pt x="163" y="144"/>
                  </a:lnTo>
                  <a:lnTo>
                    <a:pt x="174" y="118"/>
                  </a:lnTo>
                  <a:lnTo>
                    <a:pt x="174" y="10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4" name="図形 83"/>
            <p:cNvSpPr>
              <a:spLocks/>
            </p:cNvSpPr>
            <p:nvPr/>
          </p:nvSpPr>
          <p:spPr bwMode="auto">
            <a:xfrm>
              <a:off x="3196769" y="5344787"/>
              <a:ext cx="555027" cy="334755"/>
            </a:xfrm>
            <a:custGeom>
              <a:avLst/>
              <a:gdLst/>
              <a:ahLst/>
              <a:cxnLst>
                <a:cxn ang="0">
                  <a:pos x="321" y="140"/>
                </a:cxn>
                <a:cxn ang="0">
                  <a:pos x="314" y="104"/>
                </a:cxn>
                <a:cxn ang="0">
                  <a:pos x="307" y="96"/>
                </a:cxn>
                <a:cxn ang="0">
                  <a:pos x="292" y="81"/>
                </a:cxn>
                <a:cxn ang="0">
                  <a:pos x="266" y="70"/>
                </a:cxn>
                <a:cxn ang="0">
                  <a:pos x="225" y="48"/>
                </a:cxn>
                <a:cxn ang="0">
                  <a:pos x="170" y="33"/>
                </a:cxn>
                <a:cxn ang="0">
                  <a:pos x="96" y="15"/>
                </a:cxn>
                <a:cxn ang="0">
                  <a:pos x="0" y="0"/>
                </a:cxn>
                <a:cxn ang="0">
                  <a:pos x="96" y="11"/>
                </a:cxn>
                <a:cxn ang="0">
                  <a:pos x="203" y="30"/>
                </a:cxn>
                <a:cxn ang="0">
                  <a:pos x="255" y="44"/>
                </a:cxn>
                <a:cxn ang="0">
                  <a:pos x="299" y="63"/>
                </a:cxn>
                <a:cxn ang="0">
                  <a:pos x="336" y="81"/>
                </a:cxn>
                <a:cxn ang="0">
                  <a:pos x="362" y="104"/>
                </a:cxn>
                <a:cxn ang="0">
                  <a:pos x="362" y="118"/>
                </a:cxn>
                <a:cxn ang="0">
                  <a:pos x="362" y="140"/>
                </a:cxn>
                <a:cxn ang="0">
                  <a:pos x="351" y="159"/>
                </a:cxn>
                <a:cxn ang="0">
                  <a:pos x="336" y="185"/>
                </a:cxn>
                <a:cxn ang="0">
                  <a:pos x="314" y="200"/>
                </a:cxn>
                <a:cxn ang="0">
                  <a:pos x="284" y="222"/>
                </a:cxn>
                <a:cxn ang="0">
                  <a:pos x="255" y="237"/>
                </a:cxn>
                <a:cxn ang="0">
                  <a:pos x="277" y="222"/>
                </a:cxn>
                <a:cxn ang="0">
                  <a:pos x="296" y="200"/>
                </a:cxn>
                <a:cxn ang="0">
                  <a:pos x="310" y="170"/>
                </a:cxn>
                <a:cxn ang="0">
                  <a:pos x="321" y="140"/>
                </a:cxn>
              </a:cxnLst>
              <a:rect l="0" t="0" r="0" b="0"/>
              <a:pathLst>
                <a:path w="362" h="237">
                  <a:moveTo>
                    <a:pt x="321" y="140"/>
                  </a:moveTo>
                  <a:lnTo>
                    <a:pt x="314" y="104"/>
                  </a:lnTo>
                  <a:lnTo>
                    <a:pt x="307" y="96"/>
                  </a:lnTo>
                  <a:lnTo>
                    <a:pt x="292" y="81"/>
                  </a:lnTo>
                  <a:lnTo>
                    <a:pt x="266" y="70"/>
                  </a:lnTo>
                  <a:lnTo>
                    <a:pt x="225" y="48"/>
                  </a:lnTo>
                  <a:lnTo>
                    <a:pt x="170" y="33"/>
                  </a:lnTo>
                  <a:lnTo>
                    <a:pt x="96" y="15"/>
                  </a:lnTo>
                  <a:lnTo>
                    <a:pt x="0" y="0"/>
                  </a:lnTo>
                  <a:lnTo>
                    <a:pt x="96" y="11"/>
                  </a:lnTo>
                  <a:lnTo>
                    <a:pt x="203" y="30"/>
                  </a:lnTo>
                  <a:lnTo>
                    <a:pt x="255" y="44"/>
                  </a:lnTo>
                  <a:lnTo>
                    <a:pt x="299" y="63"/>
                  </a:lnTo>
                  <a:lnTo>
                    <a:pt x="336" y="81"/>
                  </a:lnTo>
                  <a:lnTo>
                    <a:pt x="362" y="104"/>
                  </a:lnTo>
                  <a:lnTo>
                    <a:pt x="362" y="118"/>
                  </a:lnTo>
                  <a:lnTo>
                    <a:pt x="362" y="140"/>
                  </a:lnTo>
                  <a:lnTo>
                    <a:pt x="351" y="159"/>
                  </a:lnTo>
                  <a:lnTo>
                    <a:pt x="336" y="185"/>
                  </a:lnTo>
                  <a:lnTo>
                    <a:pt x="314" y="200"/>
                  </a:lnTo>
                  <a:lnTo>
                    <a:pt x="284" y="222"/>
                  </a:lnTo>
                  <a:lnTo>
                    <a:pt x="255" y="237"/>
                  </a:lnTo>
                  <a:lnTo>
                    <a:pt x="277" y="222"/>
                  </a:lnTo>
                  <a:lnTo>
                    <a:pt x="296" y="200"/>
                  </a:lnTo>
                  <a:lnTo>
                    <a:pt x="310" y="170"/>
                  </a:lnTo>
                  <a:lnTo>
                    <a:pt x="321" y="14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5" name="図形 84"/>
            <p:cNvSpPr>
              <a:spLocks/>
            </p:cNvSpPr>
            <p:nvPr/>
          </p:nvSpPr>
          <p:spPr bwMode="auto">
            <a:xfrm>
              <a:off x="3049580" y="5908363"/>
              <a:ext cx="4600" cy="11300"/>
            </a:xfrm>
            <a:custGeom>
              <a:avLst/>
              <a:gdLst/>
              <a:ahLst/>
              <a:cxnLst>
                <a:cxn ang="0">
                  <a:pos x="0" y="8"/>
                </a:cxn>
                <a:cxn ang="0">
                  <a:pos x="0" y="0"/>
                </a:cxn>
                <a:cxn ang="0">
                  <a:pos x="3" y="8"/>
                </a:cxn>
                <a:cxn ang="0">
                  <a:pos x="0" y="8"/>
                </a:cxn>
              </a:cxnLst>
              <a:rect l="0" t="0" r="0" b="0"/>
              <a:pathLst>
                <a:path w="3" h="8">
                  <a:moveTo>
                    <a:pt x="0" y="8"/>
                  </a:moveTo>
                  <a:lnTo>
                    <a:pt x="0" y="0"/>
                  </a:lnTo>
                  <a:lnTo>
                    <a:pt x="3" y="8"/>
                  </a:lnTo>
                  <a:lnTo>
                    <a:pt x="0" y="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6" name="図形 85"/>
            <p:cNvSpPr>
              <a:spLocks/>
            </p:cNvSpPr>
            <p:nvPr/>
          </p:nvSpPr>
          <p:spPr bwMode="auto">
            <a:xfrm>
              <a:off x="16865" y="6065147"/>
              <a:ext cx="90460" cy="21187"/>
            </a:xfrm>
            <a:custGeom>
              <a:avLst/>
              <a:gdLst/>
              <a:ahLst/>
              <a:cxnLst>
                <a:cxn ang="0">
                  <a:pos x="4" y="0"/>
                </a:cxn>
                <a:cxn ang="0">
                  <a:pos x="0" y="0"/>
                </a:cxn>
                <a:cxn ang="0">
                  <a:pos x="0" y="8"/>
                </a:cxn>
                <a:cxn ang="0">
                  <a:pos x="44" y="15"/>
                </a:cxn>
                <a:cxn ang="0">
                  <a:pos x="59" y="15"/>
                </a:cxn>
                <a:cxn ang="0">
                  <a:pos x="4" y="0"/>
                </a:cxn>
              </a:cxnLst>
              <a:rect l="0" t="0" r="0" b="0"/>
              <a:pathLst>
                <a:path w="59" h="15">
                  <a:moveTo>
                    <a:pt x="4" y="0"/>
                  </a:moveTo>
                  <a:lnTo>
                    <a:pt x="0" y="0"/>
                  </a:lnTo>
                  <a:lnTo>
                    <a:pt x="0" y="8"/>
                  </a:lnTo>
                  <a:lnTo>
                    <a:pt x="44" y="15"/>
                  </a:lnTo>
                  <a:lnTo>
                    <a:pt x="59" y="15"/>
                  </a:lnTo>
                  <a:lnTo>
                    <a:pt x="4"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7" name="図形 86"/>
            <p:cNvSpPr>
              <a:spLocks/>
            </p:cNvSpPr>
            <p:nvPr/>
          </p:nvSpPr>
          <p:spPr bwMode="auto">
            <a:xfrm>
              <a:off x="3110909" y="5402699"/>
              <a:ext cx="260648" cy="281082"/>
            </a:xfrm>
            <a:custGeom>
              <a:avLst/>
              <a:gdLst/>
              <a:ahLst/>
              <a:cxnLst>
                <a:cxn ang="0">
                  <a:pos x="26" y="196"/>
                </a:cxn>
                <a:cxn ang="0">
                  <a:pos x="30" y="199"/>
                </a:cxn>
                <a:cxn ang="0">
                  <a:pos x="48" y="196"/>
                </a:cxn>
                <a:cxn ang="0">
                  <a:pos x="89" y="181"/>
                </a:cxn>
                <a:cxn ang="0">
                  <a:pos x="137" y="155"/>
                </a:cxn>
                <a:cxn ang="0">
                  <a:pos x="156" y="133"/>
                </a:cxn>
                <a:cxn ang="0">
                  <a:pos x="167" y="114"/>
                </a:cxn>
                <a:cxn ang="0">
                  <a:pos x="170" y="103"/>
                </a:cxn>
                <a:cxn ang="0">
                  <a:pos x="167" y="88"/>
                </a:cxn>
                <a:cxn ang="0">
                  <a:pos x="152" y="59"/>
                </a:cxn>
                <a:cxn ang="0">
                  <a:pos x="141" y="48"/>
                </a:cxn>
                <a:cxn ang="0">
                  <a:pos x="111" y="33"/>
                </a:cxn>
                <a:cxn ang="0">
                  <a:pos x="67" y="14"/>
                </a:cxn>
                <a:cxn ang="0">
                  <a:pos x="34" y="3"/>
                </a:cxn>
                <a:cxn ang="0">
                  <a:pos x="0" y="0"/>
                </a:cxn>
                <a:cxn ang="0">
                  <a:pos x="0" y="3"/>
                </a:cxn>
                <a:cxn ang="0">
                  <a:pos x="34" y="7"/>
                </a:cxn>
                <a:cxn ang="0">
                  <a:pos x="67" y="18"/>
                </a:cxn>
                <a:cxn ang="0">
                  <a:pos x="111" y="40"/>
                </a:cxn>
                <a:cxn ang="0">
                  <a:pos x="137" y="55"/>
                </a:cxn>
                <a:cxn ang="0">
                  <a:pos x="145" y="59"/>
                </a:cxn>
                <a:cxn ang="0">
                  <a:pos x="167" y="88"/>
                </a:cxn>
                <a:cxn ang="0">
                  <a:pos x="167" y="103"/>
                </a:cxn>
                <a:cxn ang="0">
                  <a:pos x="159" y="114"/>
                </a:cxn>
                <a:cxn ang="0">
                  <a:pos x="152" y="133"/>
                </a:cxn>
                <a:cxn ang="0">
                  <a:pos x="137" y="148"/>
                </a:cxn>
                <a:cxn ang="0">
                  <a:pos x="89" y="173"/>
                </a:cxn>
                <a:cxn ang="0">
                  <a:pos x="45" y="188"/>
                </a:cxn>
                <a:cxn ang="0">
                  <a:pos x="26" y="196"/>
                </a:cxn>
              </a:cxnLst>
              <a:rect l="0" t="0" r="0" b="0"/>
              <a:pathLst>
                <a:path w="170" h="199">
                  <a:moveTo>
                    <a:pt x="26" y="196"/>
                  </a:moveTo>
                  <a:lnTo>
                    <a:pt x="30" y="199"/>
                  </a:lnTo>
                  <a:lnTo>
                    <a:pt x="48" y="196"/>
                  </a:lnTo>
                  <a:lnTo>
                    <a:pt x="89" y="181"/>
                  </a:lnTo>
                  <a:lnTo>
                    <a:pt x="137" y="155"/>
                  </a:lnTo>
                  <a:lnTo>
                    <a:pt x="156" y="133"/>
                  </a:lnTo>
                  <a:lnTo>
                    <a:pt x="167" y="114"/>
                  </a:lnTo>
                  <a:lnTo>
                    <a:pt x="170" y="103"/>
                  </a:lnTo>
                  <a:lnTo>
                    <a:pt x="167" y="88"/>
                  </a:lnTo>
                  <a:lnTo>
                    <a:pt x="152" y="59"/>
                  </a:lnTo>
                  <a:lnTo>
                    <a:pt x="141" y="48"/>
                  </a:lnTo>
                  <a:lnTo>
                    <a:pt x="111" y="33"/>
                  </a:lnTo>
                  <a:lnTo>
                    <a:pt x="67" y="14"/>
                  </a:lnTo>
                  <a:lnTo>
                    <a:pt x="34" y="3"/>
                  </a:lnTo>
                  <a:lnTo>
                    <a:pt x="0" y="0"/>
                  </a:lnTo>
                  <a:lnTo>
                    <a:pt x="0" y="3"/>
                  </a:lnTo>
                  <a:lnTo>
                    <a:pt x="34" y="7"/>
                  </a:lnTo>
                  <a:lnTo>
                    <a:pt x="67" y="18"/>
                  </a:lnTo>
                  <a:lnTo>
                    <a:pt x="111" y="40"/>
                  </a:lnTo>
                  <a:lnTo>
                    <a:pt x="137" y="55"/>
                  </a:lnTo>
                  <a:lnTo>
                    <a:pt x="145" y="59"/>
                  </a:lnTo>
                  <a:lnTo>
                    <a:pt x="167" y="88"/>
                  </a:lnTo>
                  <a:lnTo>
                    <a:pt x="167" y="103"/>
                  </a:lnTo>
                  <a:lnTo>
                    <a:pt x="159" y="114"/>
                  </a:lnTo>
                  <a:lnTo>
                    <a:pt x="152" y="133"/>
                  </a:lnTo>
                  <a:lnTo>
                    <a:pt x="137" y="148"/>
                  </a:lnTo>
                  <a:lnTo>
                    <a:pt x="89" y="173"/>
                  </a:lnTo>
                  <a:lnTo>
                    <a:pt x="45" y="188"/>
                  </a:lnTo>
                  <a:lnTo>
                    <a:pt x="26" y="19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8" name="図形 87"/>
            <p:cNvSpPr>
              <a:spLocks/>
            </p:cNvSpPr>
            <p:nvPr/>
          </p:nvSpPr>
          <p:spPr bwMode="auto">
            <a:xfrm>
              <a:off x="16865" y="6028423"/>
              <a:ext cx="493698" cy="57911"/>
            </a:xfrm>
            <a:custGeom>
              <a:avLst/>
              <a:gdLst/>
              <a:ahLst/>
              <a:cxnLst>
                <a:cxn ang="0">
                  <a:pos x="189" y="19"/>
                </a:cxn>
                <a:cxn ang="0">
                  <a:pos x="100" y="22"/>
                </a:cxn>
                <a:cxn ang="0">
                  <a:pos x="100" y="26"/>
                </a:cxn>
                <a:cxn ang="0">
                  <a:pos x="0" y="0"/>
                </a:cxn>
                <a:cxn ang="0">
                  <a:pos x="96" y="34"/>
                </a:cxn>
                <a:cxn ang="0">
                  <a:pos x="96" y="37"/>
                </a:cxn>
                <a:cxn ang="0">
                  <a:pos x="0" y="11"/>
                </a:cxn>
                <a:cxn ang="0">
                  <a:pos x="0" y="19"/>
                </a:cxn>
                <a:cxn ang="0">
                  <a:pos x="96" y="37"/>
                </a:cxn>
                <a:cxn ang="0">
                  <a:pos x="89" y="41"/>
                </a:cxn>
                <a:cxn ang="0">
                  <a:pos x="96" y="41"/>
                </a:cxn>
                <a:cxn ang="0">
                  <a:pos x="104" y="26"/>
                </a:cxn>
                <a:cxn ang="0">
                  <a:pos x="189" y="22"/>
                </a:cxn>
                <a:cxn ang="0">
                  <a:pos x="226" y="22"/>
                </a:cxn>
                <a:cxn ang="0">
                  <a:pos x="255" y="26"/>
                </a:cxn>
                <a:cxn ang="0">
                  <a:pos x="311" y="41"/>
                </a:cxn>
                <a:cxn ang="0">
                  <a:pos x="322" y="41"/>
                </a:cxn>
                <a:cxn ang="0">
                  <a:pos x="266" y="26"/>
                </a:cxn>
                <a:cxn ang="0">
                  <a:pos x="229" y="19"/>
                </a:cxn>
                <a:cxn ang="0">
                  <a:pos x="189" y="19"/>
                </a:cxn>
              </a:cxnLst>
              <a:rect l="0" t="0" r="0" b="0"/>
              <a:pathLst>
                <a:path w="322" h="41">
                  <a:moveTo>
                    <a:pt x="189" y="19"/>
                  </a:moveTo>
                  <a:lnTo>
                    <a:pt x="100" y="22"/>
                  </a:lnTo>
                  <a:lnTo>
                    <a:pt x="100" y="26"/>
                  </a:lnTo>
                  <a:lnTo>
                    <a:pt x="0" y="0"/>
                  </a:lnTo>
                  <a:lnTo>
                    <a:pt x="96" y="34"/>
                  </a:lnTo>
                  <a:lnTo>
                    <a:pt x="96" y="37"/>
                  </a:lnTo>
                  <a:lnTo>
                    <a:pt x="0" y="11"/>
                  </a:lnTo>
                  <a:lnTo>
                    <a:pt x="0" y="19"/>
                  </a:lnTo>
                  <a:lnTo>
                    <a:pt x="96" y="37"/>
                  </a:lnTo>
                  <a:lnTo>
                    <a:pt x="89" y="41"/>
                  </a:lnTo>
                  <a:lnTo>
                    <a:pt x="96" y="41"/>
                  </a:lnTo>
                  <a:lnTo>
                    <a:pt x="104" y="26"/>
                  </a:lnTo>
                  <a:lnTo>
                    <a:pt x="189" y="22"/>
                  </a:lnTo>
                  <a:lnTo>
                    <a:pt x="226" y="22"/>
                  </a:lnTo>
                  <a:lnTo>
                    <a:pt x="255" y="26"/>
                  </a:lnTo>
                  <a:lnTo>
                    <a:pt x="311" y="41"/>
                  </a:lnTo>
                  <a:lnTo>
                    <a:pt x="322" y="41"/>
                  </a:lnTo>
                  <a:lnTo>
                    <a:pt x="266" y="26"/>
                  </a:lnTo>
                  <a:lnTo>
                    <a:pt x="229" y="19"/>
                  </a:lnTo>
                  <a:lnTo>
                    <a:pt x="189" y="19"/>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図形 1"/>
          <p:cNvSpPr>
            <a:spLocks noGrp="1"/>
          </p:cNvSpPr>
          <p:nvPr>
            <p:ph type="title"/>
          </p:nvPr>
        </p:nvSpPr>
        <p:spPr>
          <a:xfrm>
            <a:off x="528638" y="2501900"/>
            <a:ext cx="8229600" cy="1143000"/>
          </a:xfrm>
        </p:spPr>
        <p:txBody>
          <a:bodyPr/>
          <a:lstStyle/>
          <a:p>
            <a:r>
              <a:rPr kumimoji="1" lang="fr-FR" altLang="ja-JP" smtClean="0"/>
              <a:t>Modifiez le style du titre</a:t>
            </a:r>
            <a:endParaRPr kumimoji="1" lang="ja-JP" altLang="en-US"/>
          </a:p>
        </p:txBody>
      </p:sp>
      <p:sp>
        <p:nvSpPr>
          <p:cNvPr id="3" name="図形 2"/>
          <p:cNvSpPr>
            <a:spLocks noGrp="1"/>
          </p:cNvSpPr>
          <p:nvPr>
            <p:ph type="dt" sz="half" idx="10"/>
          </p:nvPr>
        </p:nvSpPr>
        <p:spPr/>
        <p:txBody>
          <a:bodyPr/>
          <a:lstStyle/>
          <a:p>
            <a:fld id="{7E9E6B8A-0E7D-496C-9B93-B7EA84BB5A21}" type="datetime1">
              <a:rPr lang="fr-CA" smtClean="0"/>
              <a:t>2011-03-23</a:t>
            </a:fld>
            <a:endParaRPr lang="fr-CA"/>
          </a:p>
        </p:txBody>
      </p:sp>
      <p:sp>
        <p:nvSpPr>
          <p:cNvPr id="4" name="図形 3"/>
          <p:cNvSpPr>
            <a:spLocks noGrp="1"/>
          </p:cNvSpPr>
          <p:nvPr>
            <p:ph type="ftr" sz="quarter" idx="11"/>
          </p:nvPr>
        </p:nvSpPr>
        <p:spPr/>
        <p:txBody>
          <a:bodyPr/>
          <a:lstStyle/>
          <a:p>
            <a:r>
              <a:rPr lang="fr-CA" smtClean="0"/>
              <a:t>Collection en études féministes à la Bibliothèque de l’Université Laval</a:t>
            </a:r>
            <a:endParaRPr lang="fr-CA"/>
          </a:p>
        </p:txBody>
      </p:sp>
      <p:sp>
        <p:nvSpPr>
          <p:cNvPr id="5" name="図形 4"/>
          <p:cNvSpPr>
            <a:spLocks noGrp="1"/>
          </p:cNvSpPr>
          <p:nvPr>
            <p:ph type="sldNum" sz="quarter" idx="12"/>
          </p:nvPr>
        </p:nvSpPr>
        <p:spPr/>
        <p:txBody>
          <a:bodyPr/>
          <a:lstStyle/>
          <a:p>
            <a:fld id="{5653D58C-4B39-4077-AFB0-425BBDDC4868}" type="slidenum">
              <a:rPr lang="fr-CA" smtClean="0"/>
              <a:t>‹N°›</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図形 1"/>
          <p:cNvSpPr>
            <a:spLocks noGrp="1"/>
          </p:cNvSpPr>
          <p:nvPr>
            <p:ph type="dt" sz="half" idx="10"/>
          </p:nvPr>
        </p:nvSpPr>
        <p:spPr/>
        <p:txBody>
          <a:bodyPr/>
          <a:lstStyle/>
          <a:p>
            <a:fld id="{66BB6B4D-5923-4B3B-9000-9369A224F5FE}" type="datetime1">
              <a:rPr lang="fr-CA" smtClean="0"/>
              <a:t>2011-03-23</a:t>
            </a:fld>
            <a:endParaRPr lang="fr-CA"/>
          </a:p>
        </p:txBody>
      </p:sp>
      <p:sp>
        <p:nvSpPr>
          <p:cNvPr id="3" name="図形 2"/>
          <p:cNvSpPr>
            <a:spLocks noGrp="1"/>
          </p:cNvSpPr>
          <p:nvPr>
            <p:ph type="ftr" sz="quarter" idx="11"/>
          </p:nvPr>
        </p:nvSpPr>
        <p:spPr/>
        <p:txBody>
          <a:bodyPr/>
          <a:lstStyle/>
          <a:p>
            <a:r>
              <a:rPr lang="fr-CA" smtClean="0"/>
              <a:t>Collection en études féministes à la Bibliothèque de l’Université Laval</a:t>
            </a:r>
            <a:endParaRPr lang="fr-CA"/>
          </a:p>
        </p:txBody>
      </p:sp>
      <p:sp>
        <p:nvSpPr>
          <p:cNvPr id="4" name="図形 3"/>
          <p:cNvSpPr>
            <a:spLocks noGrp="1"/>
          </p:cNvSpPr>
          <p:nvPr>
            <p:ph type="sldNum" sz="quarter" idx="12"/>
          </p:nvPr>
        </p:nvSpPr>
        <p:spPr/>
        <p:txBody>
          <a:bodyPr/>
          <a:lstStyle/>
          <a:p>
            <a:fld id="{5653D58C-4B39-4077-AFB0-425BBDDC4868}" type="slidenum">
              <a:rPr lang="fr-CA" smtClean="0"/>
              <a:t>‹N°›</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図形 1"/>
          <p:cNvSpPr>
            <a:spLocks noGrp="1"/>
          </p:cNvSpPr>
          <p:nvPr>
            <p:ph type="title"/>
          </p:nvPr>
        </p:nvSpPr>
        <p:spPr>
          <a:xfrm>
            <a:off x="447647" y="785794"/>
            <a:ext cx="2767032" cy="1162050"/>
          </a:xfrm>
        </p:spPr>
        <p:txBody>
          <a:bodyPr anchor="b"/>
          <a:lstStyle>
            <a:lvl1pPr algn="l">
              <a:defRPr sz="2000" b="1"/>
            </a:lvl1pPr>
          </a:lstStyle>
          <a:p>
            <a:r>
              <a:rPr kumimoji="1" lang="fr-FR" altLang="ja-JP" smtClean="0"/>
              <a:t>Modifiez le style du titre</a:t>
            </a:r>
            <a:endParaRPr kumimoji="1" lang="ja-JP" altLang="en-US"/>
          </a:p>
        </p:txBody>
      </p:sp>
      <p:sp>
        <p:nvSpPr>
          <p:cNvPr id="3" name="図形 2"/>
          <p:cNvSpPr>
            <a:spLocks noGrp="1"/>
          </p:cNvSpPr>
          <p:nvPr>
            <p:ph idx="1"/>
          </p:nvPr>
        </p:nvSpPr>
        <p:spPr>
          <a:xfrm>
            <a:off x="3357554" y="785794"/>
            <a:ext cx="4572032" cy="56436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fr-FR" altLang="ja-JP" smtClean="0"/>
              <a:t>Modifiez les styles du texte du masque</a:t>
            </a:r>
          </a:p>
          <a:p>
            <a:pPr lvl="1"/>
            <a:r>
              <a:rPr kumimoji="1" lang="fr-FR" altLang="ja-JP" smtClean="0"/>
              <a:t>Deuxième niveau</a:t>
            </a:r>
          </a:p>
          <a:p>
            <a:pPr lvl="2"/>
            <a:r>
              <a:rPr kumimoji="1" lang="fr-FR" altLang="ja-JP" smtClean="0"/>
              <a:t>Troisième niveau</a:t>
            </a:r>
          </a:p>
          <a:p>
            <a:pPr lvl="3"/>
            <a:r>
              <a:rPr kumimoji="1" lang="fr-FR" altLang="ja-JP" smtClean="0"/>
              <a:t>Quatrième niveau</a:t>
            </a:r>
          </a:p>
          <a:p>
            <a:pPr lvl="4"/>
            <a:r>
              <a:rPr kumimoji="1" lang="fr-FR" altLang="ja-JP" smtClean="0"/>
              <a:t>Cinquième niveau</a:t>
            </a:r>
            <a:endParaRPr kumimoji="1" lang="ja-JP" altLang="en-US" dirty="0"/>
          </a:p>
        </p:txBody>
      </p:sp>
      <p:sp>
        <p:nvSpPr>
          <p:cNvPr id="4" name="図形 3"/>
          <p:cNvSpPr>
            <a:spLocks noGrp="1"/>
          </p:cNvSpPr>
          <p:nvPr>
            <p:ph type="body" sz="half" idx="2"/>
          </p:nvPr>
        </p:nvSpPr>
        <p:spPr>
          <a:xfrm>
            <a:off x="457202" y="2000240"/>
            <a:ext cx="2767032" cy="442915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fr-FR" altLang="ja-JP" smtClean="0"/>
              <a:t>Modifiez les styles du texte du masque</a:t>
            </a:r>
          </a:p>
          <a:p>
            <a:pPr lvl="1"/>
            <a:r>
              <a:rPr kumimoji="1" lang="fr-FR" altLang="ja-JP" smtClean="0"/>
              <a:t>Deuxième niveau</a:t>
            </a:r>
          </a:p>
          <a:p>
            <a:pPr lvl="2"/>
            <a:r>
              <a:rPr kumimoji="1" lang="fr-FR" altLang="ja-JP" smtClean="0"/>
              <a:t>Troisième niveau</a:t>
            </a:r>
          </a:p>
          <a:p>
            <a:pPr lvl="3"/>
            <a:r>
              <a:rPr kumimoji="1" lang="fr-FR" altLang="ja-JP" smtClean="0"/>
              <a:t>Quatrième niveau</a:t>
            </a:r>
          </a:p>
          <a:p>
            <a:pPr lvl="4"/>
            <a:r>
              <a:rPr kumimoji="1" lang="fr-FR" altLang="ja-JP" smtClean="0"/>
              <a:t>Cinquième niveau</a:t>
            </a:r>
            <a:endParaRPr lang="ja-JP" dirty="0"/>
          </a:p>
        </p:txBody>
      </p:sp>
      <p:sp>
        <p:nvSpPr>
          <p:cNvPr id="5" name="図形 4"/>
          <p:cNvSpPr>
            <a:spLocks noGrp="1"/>
          </p:cNvSpPr>
          <p:nvPr>
            <p:ph type="dt" sz="half" idx="10"/>
          </p:nvPr>
        </p:nvSpPr>
        <p:spPr>
          <a:xfrm>
            <a:off x="4471200" y="6494400"/>
            <a:ext cx="1530000" cy="365125"/>
          </a:xfrm>
        </p:spPr>
        <p:txBody>
          <a:bodyPr/>
          <a:lstStyle/>
          <a:p>
            <a:fld id="{DB58D866-E712-4842-8646-30E324A23EBF}" type="datetime1">
              <a:rPr lang="fr-CA" smtClean="0"/>
              <a:t>2011-03-23</a:t>
            </a:fld>
            <a:endParaRPr lang="fr-CA"/>
          </a:p>
        </p:txBody>
      </p:sp>
      <p:sp>
        <p:nvSpPr>
          <p:cNvPr id="6" name="図形 5"/>
          <p:cNvSpPr>
            <a:spLocks noGrp="1"/>
          </p:cNvSpPr>
          <p:nvPr>
            <p:ph type="ftr" sz="quarter" idx="11"/>
          </p:nvPr>
        </p:nvSpPr>
        <p:spPr>
          <a:xfrm>
            <a:off x="6048000" y="6494400"/>
            <a:ext cx="2394000" cy="365125"/>
          </a:xfrm>
        </p:spPr>
        <p:txBody>
          <a:bodyPr/>
          <a:lstStyle/>
          <a:p>
            <a:r>
              <a:rPr lang="fr-CA" smtClean="0"/>
              <a:t>Collection en études féministes à la Bibliothèque de l’Université Laval</a:t>
            </a:r>
            <a:endParaRPr lang="fr-CA"/>
          </a:p>
        </p:txBody>
      </p:sp>
      <p:sp>
        <p:nvSpPr>
          <p:cNvPr id="7" name="図形 6"/>
          <p:cNvSpPr>
            <a:spLocks noGrp="1"/>
          </p:cNvSpPr>
          <p:nvPr>
            <p:ph type="sldNum" sz="quarter" idx="12"/>
          </p:nvPr>
        </p:nvSpPr>
        <p:spPr>
          <a:xfrm>
            <a:off x="8499600" y="6494400"/>
            <a:ext cx="644400" cy="365125"/>
          </a:xfrm>
        </p:spPr>
        <p:txBody>
          <a:bodyPr/>
          <a:lstStyle/>
          <a:p>
            <a:fld id="{5653D58C-4B39-4077-AFB0-425BBDDC4868}" type="slidenum">
              <a:rPr lang="fr-CA" smtClean="0"/>
              <a:t>‹N°›</a:t>
            </a:fld>
            <a:endParaRPr lang="fr-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9" name="図形 8"/>
          <p:cNvSpPr>
            <a:spLocks noGrp="1"/>
          </p:cNvSpPr>
          <p:nvPr>
            <p:ph type="dt" sz="half" idx="10"/>
          </p:nvPr>
        </p:nvSpPr>
        <p:spPr>
          <a:xfrm>
            <a:off x="4471200" y="6494400"/>
            <a:ext cx="1530000" cy="365125"/>
          </a:xfrm>
        </p:spPr>
        <p:txBody>
          <a:bodyPr/>
          <a:lstStyle/>
          <a:p>
            <a:fld id="{5BE918AF-5296-4802-9216-41AC766B2A76}" type="datetime1">
              <a:rPr lang="fr-CA" smtClean="0"/>
              <a:t>2011-03-23</a:t>
            </a:fld>
            <a:endParaRPr lang="fr-CA"/>
          </a:p>
        </p:txBody>
      </p:sp>
      <p:sp>
        <p:nvSpPr>
          <p:cNvPr id="10" name="図形 9"/>
          <p:cNvSpPr>
            <a:spLocks noGrp="1"/>
          </p:cNvSpPr>
          <p:nvPr>
            <p:ph type="ftr" sz="quarter" idx="11"/>
          </p:nvPr>
        </p:nvSpPr>
        <p:spPr>
          <a:xfrm>
            <a:off x="6048000" y="6494400"/>
            <a:ext cx="2394000" cy="365125"/>
          </a:xfrm>
        </p:spPr>
        <p:txBody>
          <a:bodyPr/>
          <a:lstStyle/>
          <a:p>
            <a:r>
              <a:rPr lang="fr-CA" smtClean="0"/>
              <a:t>Collection en études féministes à la Bibliothèque de l’Université Laval</a:t>
            </a:r>
            <a:endParaRPr lang="fr-CA"/>
          </a:p>
        </p:txBody>
      </p:sp>
      <p:sp>
        <p:nvSpPr>
          <p:cNvPr id="11" name="図形 10"/>
          <p:cNvSpPr>
            <a:spLocks noGrp="1"/>
          </p:cNvSpPr>
          <p:nvPr>
            <p:ph type="sldNum" sz="quarter" idx="12"/>
          </p:nvPr>
        </p:nvSpPr>
        <p:spPr>
          <a:xfrm>
            <a:off x="8499600" y="6494400"/>
            <a:ext cx="644400" cy="365125"/>
          </a:xfrm>
        </p:spPr>
        <p:txBody>
          <a:bodyPr/>
          <a:lstStyle/>
          <a:p>
            <a:fld id="{5653D58C-4B39-4077-AFB0-425BBDDC4868}" type="slidenum">
              <a:rPr lang="fr-CA" smtClean="0"/>
              <a:t>‹N°›</a:t>
            </a:fld>
            <a:endParaRPr lang="fr-CA"/>
          </a:p>
        </p:txBody>
      </p:sp>
      <p:sp>
        <p:nvSpPr>
          <p:cNvPr id="2" name="図形 1"/>
          <p:cNvSpPr>
            <a:spLocks noGrp="1"/>
          </p:cNvSpPr>
          <p:nvPr>
            <p:ph type="title"/>
          </p:nvPr>
        </p:nvSpPr>
        <p:spPr>
          <a:xfrm>
            <a:off x="2214546" y="285728"/>
            <a:ext cx="4786346" cy="541338"/>
          </a:xfrm>
        </p:spPr>
        <p:txBody>
          <a:bodyPr anchor="b"/>
          <a:lstStyle>
            <a:lvl1pPr algn="ctr">
              <a:defRPr sz="2000" b="1"/>
            </a:lvl1pPr>
          </a:lstStyle>
          <a:p>
            <a:r>
              <a:rPr kumimoji="1" lang="fr-FR" altLang="ja-JP" smtClean="0"/>
              <a:t>Modifiez le style du titre</a:t>
            </a:r>
            <a:endParaRPr kumimoji="1" lang="ja-JP" altLang="en-US" dirty="0"/>
          </a:p>
        </p:txBody>
      </p:sp>
      <p:sp useBgFill="1">
        <p:nvSpPr>
          <p:cNvPr id="3" name="図形 2"/>
          <p:cNvSpPr>
            <a:spLocks noGrp="1"/>
          </p:cNvSpPr>
          <p:nvPr>
            <p:ph type="pic" idx="1"/>
          </p:nvPr>
        </p:nvSpPr>
        <p:spPr>
          <a:xfrm>
            <a:off x="2433623" y="1142984"/>
            <a:ext cx="4357718" cy="3438395"/>
          </a:xfrm>
          <a:noFill/>
          <a:ln w="254000" cap="flat" cmpd="sng">
            <a:gradFill>
              <a:gsLst>
                <a:gs pos="0">
                  <a:schemeClr val="bg1"/>
                </a:gs>
                <a:gs pos="100000">
                  <a:schemeClr val="bg1">
                    <a:alpha val="50000"/>
                  </a:schemeClr>
                </a:gs>
              </a:gsLst>
              <a:lin ang="5400000" scaled="1"/>
            </a:gradFill>
            <a:prstDash val="solid"/>
            <a:beve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fr-FR" altLang="ja-JP" smtClean="0"/>
              <a:t>Cliquez sur l'icône pour ajouter une image</a:t>
            </a:r>
            <a:endParaRPr kumimoji="1" lang="ja-JP" altLang="en-US" dirty="0"/>
          </a:p>
        </p:txBody>
      </p:sp>
      <p:sp>
        <p:nvSpPr>
          <p:cNvPr id="4" name="図形 3"/>
          <p:cNvSpPr>
            <a:spLocks noGrp="1"/>
          </p:cNvSpPr>
          <p:nvPr>
            <p:ph type="body" sz="half" idx="2"/>
          </p:nvPr>
        </p:nvSpPr>
        <p:spPr>
          <a:xfrm>
            <a:off x="1928794" y="4929199"/>
            <a:ext cx="5642016" cy="104140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fr-FR" altLang="ja-JP" smtClean="0"/>
              <a:t>Modifiez les styles du texte du masque</a:t>
            </a:r>
          </a:p>
          <a:p>
            <a:pPr lvl="1"/>
            <a:r>
              <a:rPr kumimoji="1" lang="fr-FR" altLang="ja-JP" smtClean="0"/>
              <a:t>Deuxième niveau</a:t>
            </a:r>
          </a:p>
          <a:p>
            <a:pPr lvl="2"/>
            <a:r>
              <a:rPr kumimoji="1" lang="fr-FR" altLang="ja-JP" smtClean="0"/>
              <a:t>Troisième niveau</a:t>
            </a:r>
          </a:p>
          <a:p>
            <a:pPr lvl="3"/>
            <a:r>
              <a:rPr kumimoji="1" lang="fr-FR" altLang="ja-JP" smtClean="0"/>
              <a:t>Quatrième niveau</a:t>
            </a:r>
          </a:p>
          <a:p>
            <a:pPr lvl="4"/>
            <a:r>
              <a:rPr kumimoji="1" lang="fr-FR" altLang="ja-JP" smtClean="0"/>
              <a:t>Cinquième niveau</a:t>
            </a:r>
            <a:endParaRPr lang="ja-JP"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正方形/長方形 189"/>
          <p:cNvSpPr/>
          <p:nvPr/>
        </p:nvSpPr>
        <p:spPr>
          <a:xfrm>
            <a:off x="-9554" y="0"/>
            <a:ext cx="9144000" cy="6858000"/>
          </a:xfrm>
          <a:prstGeom prst="rect">
            <a:avLst/>
          </a:prstGeom>
          <a:gradFill flip="none" rotWithShape="1">
            <a:gsLst>
              <a:gs pos="0">
                <a:schemeClr val="tx2">
                  <a:tint val="60000"/>
                  <a:alpha val="10000"/>
                </a:schemeClr>
              </a:gs>
              <a:gs pos="39999">
                <a:schemeClr val="tx2">
                  <a:lumMod val="20000"/>
                  <a:lumOff val="80000"/>
                </a:schemeClr>
              </a:gs>
              <a:gs pos="70000">
                <a:schemeClr val="tx2">
                  <a:lumMod val="20000"/>
                  <a:lumOff val="80000"/>
                </a:schemeClr>
              </a:gs>
              <a:gs pos="87000">
                <a:schemeClr val="tx2">
                  <a:lumMod val="40000"/>
                  <a:lumOff val="60000"/>
                </a:schemeClr>
              </a:gs>
            </a:gsLst>
            <a:lin ang="5400000" scaled="1"/>
            <a:tileRect/>
          </a:gradFill>
          <a:ln w="6350">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図形 165"/>
          <p:cNvSpPr>
            <a:spLocks/>
          </p:cNvSpPr>
          <p:nvPr/>
        </p:nvSpPr>
        <p:spPr bwMode="auto">
          <a:xfrm>
            <a:off x="3929058" y="9"/>
            <a:ext cx="5214942" cy="3383004"/>
          </a:xfrm>
          <a:custGeom>
            <a:avLst/>
            <a:gdLst/>
            <a:ahLst/>
            <a:cxnLst>
              <a:cxn ang="0">
                <a:pos x="3574" y="25"/>
              </a:cxn>
              <a:cxn ang="0">
                <a:pos x="3628" y="83"/>
              </a:cxn>
              <a:cxn ang="0">
                <a:pos x="3611" y="121"/>
              </a:cxn>
              <a:cxn ang="0">
                <a:pos x="3278" y="166"/>
              </a:cxn>
              <a:cxn ang="0">
                <a:pos x="2987" y="220"/>
              </a:cxn>
              <a:cxn ang="0">
                <a:pos x="2896" y="274"/>
              </a:cxn>
              <a:cxn ang="0">
                <a:pos x="2887" y="320"/>
              </a:cxn>
              <a:cxn ang="0">
                <a:pos x="2987" y="374"/>
              </a:cxn>
              <a:cxn ang="0">
                <a:pos x="3407" y="403"/>
              </a:cxn>
              <a:cxn ang="0">
                <a:pos x="3732" y="399"/>
              </a:cxn>
              <a:cxn ang="0">
                <a:pos x="3607" y="2391"/>
              </a:cxn>
              <a:cxn ang="0">
                <a:pos x="3199" y="2262"/>
              </a:cxn>
              <a:cxn ang="0">
                <a:pos x="3041" y="2159"/>
              </a:cxn>
              <a:cxn ang="0">
                <a:pos x="2991" y="2050"/>
              </a:cxn>
              <a:cxn ang="0">
                <a:pos x="3000" y="1992"/>
              </a:cxn>
              <a:cxn ang="0">
                <a:pos x="3054" y="1905"/>
              </a:cxn>
              <a:cxn ang="0">
                <a:pos x="3158" y="1826"/>
              </a:cxn>
              <a:cxn ang="0">
                <a:pos x="3183" y="1768"/>
              </a:cxn>
              <a:cxn ang="0">
                <a:pos x="3158" y="1684"/>
              </a:cxn>
              <a:cxn ang="0">
                <a:pos x="3099" y="1576"/>
              </a:cxn>
              <a:cxn ang="0">
                <a:pos x="2950" y="1497"/>
              </a:cxn>
              <a:cxn ang="0">
                <a:pos x="2779" y="1439"/>
              </a:cxn>
              <a:cxn ang="0">
                <a:pos x="2679" y="1364"/>
              </a:cxn>
              <a:cxn ang="0">
                <a:pos x="2654" y="1281"/>
              </a:cxn>
              <a:cxn ang="0">
                <a:pos x="2667" y="1194"/>
              </a:cxn>
              <a:cxn ang="0">
                <a:pos x="2600" y="1106"/>
              </a:cxn>
              <a:cxn ang="0">
                <a:pos x="2459" y="1077"/>
              </a:cxn>
              <a:cxn ang="0">
                <a:pos x="2005" y="1119"/>
              </a:cxn>
              <a:cxn ang="0">
                <a:pos x="1835" y="1102"/>
              </a:cxn>
              <a:cxn ang="0">
                <a:pos x="1743" y="1052"/>
              </a:cxn>
              <a:cxn ang="0">
                <a:pos x="1689" y="957"/>
              </a:cxn>
              <a:cxn ang="0">
                <a:pos x="1697" y="840"/>
              </a:cxn>
              <a:cxn ang="0">
                <a:pos x="1689" y="736"/>
              </a:cxn>
              <a:cxn ang="0">
                <a:pos x="1627" y="690"/>
              </a:cxn>
              <a:cxn ang="0">
                <a:pos x="1544" y="690"/>
              </a:cxn>
              <a:cxn ang="0">
                <a:pos x="1460" y="665"/>
              </a:cxn>
              <a:cxn ang="0">
                <a:pos x="1423" y="620"/>
              </a:cxn>
              <a:cxn ang="0">
                <a:pos x="1323" y="607"/>
              </a:cxn>
              <a:cxn ang="0">
                <a:pos x="1281" y="624"/>
              </a:cxn>
              <a:cxn ang="0">
                <a:pos x="1161" y="599"/>
              </a:cxn>
              <a:cxn ang="0">
                <a:pos x="1003" y="553"/>
              </a:cxn>
              <a:cxn ang="0">
                <a:pos x="928" y="578"/>
              </a:cxn>
              <a:cxn ang="0">
                <a:pos x="865" y="653"/>
              </a:cxn>
              <a:cxn ang="0">
                <a:pos x="845" y="724"/>
              </a:cxn>
              <a:cxn ang="0">
                <a:pos x="853" y="844"/>
              </a:cxn>
              <a:cxn ang="0">
                <a:pos x="803" y="936"/>
              </a:cxn>
              <a:cxn ang="0">
                <a:pos x="608" y="1027"/>
              </a:cxn>
              <a:cxn ang="0">
                <a:pos x="458" y="1048"/>
              </a:cxn>
              <a:cxn ang="0">
                <a:pos x="325" y="982"/>
              </a:cxn>
              <a:cxn ang="0">
                <a:pos x="233" y="786"/>
              </a:cxn>
              <a:cxn ang="0">
                <a:pos x="229" y="674"/>
              </a:cxn>
              <a:cxn ang="0">
                <a:pos x="287" y="570"/>
              </a:cxn>
              <a:cxn ang="0">
                <a:pos x="316" y="487"/>
              </a:cxn>
              <a:cxn ang="0">
                <a:pos x="246" y="441"/>
              </a:cxn>
              <a:cxn ang="0">
                <a:pos x="146" y="370"/>
              </a:cxn>
              <a:cxn ang="0">
                <a:pos x="104" y="287"/>
              </a:cxn>
              <a:cxn ang="0">
                <a:pos x="133" y="208"/>
              </a:cxn>
              <a:cxn ang="0">
                <a:pos x="162" y="154"/>
              </a:cxn>
              <a:cxn ang="0">
                <a:pos x="133" y="112"/>
              </a:cxn>
              <a:cxn ang="0">
                <a:pos x="42" y="83"/>
              </a:cxn>
              <a:cxn ang="0">
                <a:pos x="0" y="29"/>
              </a:cxn>
              <a:cxn ang="0">
                <a:pos x="179" y="0"/>
              </a:cxn>
            </a:cxnLst>
            <a:rect l="0" t="0" r="0" b="0"/>
            <a:pathLst>
              <a:path w="3732" h="2421">
                <a:moveTo>
                  <a:pt x="179" y="0"/>
                </a:moveTo>
                <a:lnTo>
                  <a:pt x="3553" y="4"/>
                </a:lnTo>
                <a:lnTo>
                  <a:pt x="3574" y="25"/>
                </a:lnTo>
                <a:lnTo>
                  <a:pt x="3599" y="37"/>
                </a:lnTo>
                <a:lnTo>
                  <a:pt x="3624" y="58"/>
                </a:lnTo>
                <a:lnTo>
                  <a:pt x="3628" y="83"/>
                </a:lnTo>
                <a:lnTo>
                  <a:pt x="3628" y="96"/>
                </a:lnTo>
                <a:lnTo>
                  <a:pt x="3624" y="108"/>
                </a:lnTo>
                <a:lnTo>
                  <a:pt x="3611" y="121"/>
                </a:lnTo>
                <a:lnTo>
                  <a:pt x="3594" y="125"/>
                </a:lnTo>
                <a:lnTo>
                  <a:pt x="3528" y="150"/>
                </a:lnTo>
                <a:lnTo>
                  <a:pt x="3278" y="166"/>
                </a:lnTo>
                <a:lnTo>
                  <a:pt x="3099" y="191"/>
                </a:lnTo>
                <a:lnTo>
                  <a:pt x="3029" y="204"/>
                </a:lnTo>
                <a:lnTo>
                  <a:pt x="2987" y="220"/>
                </a:lnTo>
                <a:lnTo>
                  <a:pt x="2975" y="225"/>
                </a:lnTo>
                <a:lnTo>
                  <a:pt x="2933" y="245"/>
                </a:lnTo>
                <a:lnTo>
                  <a:pt x="2896" y="274"/>
                </a:lnTo>
                <a:lnTo>
                  <a:pt x="2887" y="291"/>
                </a:lnTo>
                <a:lnTo>
                  <a:pt x="2879" y="316"/>
                </a:lnTo>
                <a:lnTo>
                  <a:pt x="2887" y="320"/>
                </a:lnTo>
                <a:lnTo>
                  <a:pt x="2916" y="345"/>
                </a:lnTo>
                <a:lnTo>
                  <a:pt x="2945" y="362"/>
                </a:lnTo>
                <a:lnTo>
                  <a:pt x="2987" y="374"/>
                </a:lnTo>
                <a:lnTo>
                  <a:pt x="3045" y="387"/>
                </a:lnTo>
                <a:lnTo>
                  <a:pt x="3116" y="391"/>
                </a:lnTo>
                <a:lnTo>
                  <a:pt x="3407" y="403"/>
                </a:lnTo>
                <a:lnTo>
                  <a:pt x="3624" y="403"/>
                </a:lnTo>
                <a:lnTo>
                  <a:pt x="3694" y="403"/>
                </a:lnTo>
                <a:lnTo>
                  <a:pt x="3732" y="399"/>
                </a:lnTo>
                <a:lnTo>
                  <a:pt x="3732" y="1410"/>
                </a:lnTo>
                <a:lnTo>
                  <a:pt x="3732" y="2421"/>
                </a:lnTo>
                <a:lnTo>
                  <a:pt x="3607" y="2391"/>
                </a:lnTo>
                <a:lnTo>
                  <a:pt x="3482" y="2362"/>
                </a:lnTo>
                <a:lnTo>
                  <a:pt x="3336" y="2321"/>
                </a:lnTo>
                <a:lnTo>
                  <a:pt x="3199" y="2262"/>
                </a:lnTo>
                <a:lnTo>
                  <a:pt x="3137" y="2229"/>
                </a:lnTo>
                <a:lnTo>
                  <a:pt x="3087" y="2196"/>
                </a:lnTo>
                <a:lnTo>
                  <a:pt x="3041" y="2159"/>
                </a:lnTo>
                <a:lnTo>
                  <a:pt x="3012" y="2117"/>
                </a:lnTo>
                <a:lnTo>
                  <a:pt x="2991" y="2071"/>
                </a:lnTo>
                <a:lnTo>
                  <a:pt x="2991" y="2050"/>
                </a:lnTo>
                <a:lnTo>
                  <a:pt x="2991" y="2030"/>
                </a:lnTo>
                <a:lnTo>
                  <a:pt x="2991" y="2017"/>
                </a:lnTo>
                <a:lnTo>
                  <a:pt x="3000" y="1992"/>
                </a:lnTo>
                <a:lnTo>
                  <a:pt x="3004" y="1967"/>
                </a:lnTo>
                <a:lnTo>
                  <a:pt x="3020" y="1938"/>
                </a:lnTo>
                <a:lnTo>
                  <a:pt x="3054" y="1905"/>
                </a:lnTo>
                <a:lnTo>
                  <a:pt x="3095" y="1867"/>
                </a:lnTo>
                <a:lnTo>
                  <a:pt x="3149" y="1838"/>
                </a:lnTo>
                <a:lnTo>
                  <a:pt x="3158" y="1826"/>
                </a:lnTo>
                <a:lnTo>
                  <a:pt x="3178" y="1801"/>
                </a:lnTo>
                <a:lnTo>
                  <a:pt x="3183" y="1784"/>
                </a:lnTo>
                <a:lnTo>
                  <a:pt x="3183" y="1768"/>
                </a:lnTo>
                <a:lnTo>
                  <a:pt x="3183" y="1743"/>
                </a:lnTo>
                <a:lnTo>
                  <a:pt x="3170" y="1713"/>
                </a:lnTo>
                <a:lnTo>
                  <a:pt x="3158" y="1684"/>
                </a:lnTo>
                <a:lnTo>
                  <a:pt x="3149" y="1655"/>
                </a:lnTo>
                <a:lnTo>
                  <a:pt x="3124" y="1614"/>
                </a:lnTo>
                <a:lnTo>
                  <a:pt x="3099" y="1576"/>
                </a:lnTo>
                <a:lnTo>
                  <a:pt x="3062" y="1539"/>
                </a:lnTo>
                <a:lnTo>
                  <a:pt x="3012" y="1518"/>
                </a:lnTo>
                <a:lnTo>
                  <a:pt x="2950" y="1497"/>
                </a:lnTo>
                <a:lnTo>
                  <a:pt x="2896" y="1489"/>
                </a:lnTo>
                <a:lnTo>
                  <a:pt x="2837" y="1468"/>
                </a:lnTo>
                <a:lnTo>
                  <a:pt x="2779" y="1439"/>
                </a:lnTo>
                <a:lnTo>
                  <a:pt x="2721" y="1406"/>
                </a:lnTo>
                <a:lnTo>
                  <a:pt x="2696" y="1385"/>
                </a:lnTo>
                <a:lnTo>
                  <a:pt x="2679" y="1364"/>
                </a:lnTo>
                <a:lnTo>
                  <a:pt x="2667" y="1339"/>
                </a:lnTo>
                <a:lnTo>
                  <a:pt x="2654" y="1310"/>
                </a:lnTo>
                <a:lnTo>
                  <a:pt x="2654" y="1281"/>
                </a:lnTo>
                <a:lnTo>
                  <a:pt x="2667" y="1244"/>
                </a:lnTo>
                <a:lnTo>
                  <a:pt x="2667" y="1219"/>
                </a:lnTo>
                <a:lnTo>
                  <a:pt x="2667" y="1194"/>
                </a:lnTo>
                <a:lnTo>
                  <a:pt x="2654" y="1160"/>
                </a:lnTo>
                <a:lnTo>
                  <a:pt x="2638" y="1131"/>
                </a:lnTo>
                <a:lnTo>
                  <a:pt x="2600" y="1106"/>
                </a:lnTo>
                <a:lnTo>
                  <a:pt x="2554" y="1090"/>
                </a:lnTo>
                <a:lnTo>
                  <a:pt x="2480" y="1081"/>
                </a:lnTo>
                <a:lnTo>
                  <a:pt x="2459" y="1077"/>
                </a:lnTo>
                <a:lnTo>
                  <a:pt x="2380" y="1077"/>
                </a:lnTo>
                <a:lnTo>
                  <a:pt x="2230" y="1090"/>
                </a:lnTo>
                <a:lnTo>
                  <a:pt x="2005" y="1119"/>
                </a:lnTo>
                <a:lnTo>
                  <a:pt x="1947" y="1119"/>
                </a:lnTo>
                <a:lnTo>
                  <a:pt x="1893" y="1110"/>
                </a:lnTo>
                <a:lnTo>
                  <a:pt x="1835" y="1102"/>
                </a:lnTo>
                <a:lnTo>
                  <a:pt x="1797" y="1090"/>
                </a:lnTo>
                <a:lnTo>
                  <a:pt x="1768" y="1069"/>
                </a:lnTo>
                <a:lnTo>
                  <a:pt x="1743" y="1052"/>
                </a:lnTo>
                <a:lnTo>
                  <a:pt x="1718" y="1023"/>
                </a:lnTo>
                <a:lnTo>
                  <a:pt x="1702" y="994"/>
                </a:lnTo>
                <a:lnTo>
                  <a:pt x="1689" y="957"/>
                </a:lnTo>
                <a:lnTo>
                  <a:pt x="1685" y="915"/>
                </a:lnTo>
                <a:lnTo>
                  <a:pt x="1689" y="869"/>
                </a:lnTo>
                <a:lnTo>
                  <a:pt x="1697" y="840"/>
                </a:lnTo>
                <a:lnTo>
                  <a:pt x="1702" y="803"/>
                </a:lnTo>
                <a:lnTo>
                  <a:pt x="1697" y="774"/>
                </a:lnTo>
                <a:lnTo>
                  <a:pt x="1689" y="736"/>
                </a:lnTo>
                <a:lnTo>
                  <a:pt x="1668" y="707"/>
                </a:lnTo>
                <a:lnTo>
                  <a:pt x="1648" y="695"/>
                </a:lnTo>
                <a:lnTo>
                  <a:pt x="1627" y="690"/>
                </a:lnTo>
                <a:lnTo>
                  <a:pt x="1593" y="690"/>
                </a:lnTo>
                <a:lnTo>
                  <a:pt x="1560" y="690"/>
                </a:lnTo>
                <a:lnTo>
                  <a:pt x="1544" y="690"/>
                </a:lnTo>
                <a:lnTo>
                  <a:pt x="1502" y="682"/>
                </a:lnTo>
                <a:lnTo>
                  <a:pt x="1481" y="678"/>
                </a:lnTo>
                <a:lnTo>
                  <a:pt x="1460" y="665"/>
                </a:lnTo>
                <a:lnTo>
                  <a:pt x="1448" y="649"/>
                </a:lnTo>
                <a:lnTo>
                  <a:pt x="1435" y="624"/>
                </a:lnTo>
                <a:lnTo>
                  <a:pt x="1423" y="620"/>
                </a:lnTo>
                <a:lnTo>
                  <a:pt x="1385" y="607"/>
                </a:lnTo>
                <a:lnTo>
                  <a:pt x="1344" y="599"/>
                </a:lnTo>
                <a:lnTo>
                  <a:pt x="1323" y="607"/>
                </a:lnTo>
                <a:lnTo>
                  <a:pt x="1298" y="611"/>
                </a:lnTo>
                <a:lnTo>
                  <a:pt x="1294" y="620"/>
                </a:lnTo>
                <a:lnTo>
                  <a:pt x="1281" y="624"/>
                </a:lnTo>
                <a:lnTo>
                  <a:pt x="1252" y="632"/>
                </a:lnTo>
                <a:lnTo>
                  <a:pt x="1190" y="620"/>
                </a:lnTo>
                <a:lnTo>
                  <a:pt x="1161" y="599"/>
                </a:lnTo>
                <a:lnTo>
                  <a:pt x="1090" y="566"/>
                </a:lnTo>
                <a:lnTo>
                  <a:pt x="1044" y="553"/>
                </a:lnTo>
                <a:lnTo>
                  <a:pt x="1003" y="553"/>
                </a:lnTo>
                <a:lnTo>
                  <a:pt x="961" y="557"/>
                </a:lnTo>
                <a:lnTo>
                  <a:pt x="940" y="566"/>
                </a:lnTo>
                <a:lnTo>
                  <a:pt x="928" y="578"/>
                </a:lnTo>
                <a:lnTo>
                  <a:pt x="911" y="595"/>
                </a:lnTo>
                <a:lnTo>
                  <a:pt x="878" y="632"/>
                </a:lnTo>
                <a:lnTo>
                  <a:pt x="865" y="653"/>
                </a:lnTo>
                <a:lnTo>
                  <a:pt x="845" y="678"/>
                </a:lnTo>
                <a:lnTo>
                  <a:pt x="840" y="703"/>
                </a:lnTo>
                <a:lnTo>
                  <a:pt x="845" y="724"/>
                </a:lnTo>
                <a:lnTo>
                  <a:pt x="853" y="749"/>
                </a:lnTo>
                <a:lnTo>
                  <a:pt x="853" y="811"/>
                </a:lnTo>
                <a:lnTo>
                  <a:pt x="853" y="844"/>
                </a:lnTo>
                <a:lnTo>
                  <a:pt x="840" y="882"/>
                </a:lnTo>
                <a:lnTo>
                  <a:pt x="828" y="911"/>
                </a:lnTo>
                <a:lnTo>
                  <a:pt x="803" y="936"/>
                </a:lnTo>
                <a:lnTo>
                  <a:pt x="728" y="982"/>
                </a:lnTo>
                <a:lnTo>
                  <a:pt x="649" y="1019"/>
                </a:lnTo>
                <a:lnTo>
                  <a:pt x="608" y="1027"/>
                </a:lnTo>
                <a:lnTo>
                  <a:pt x="562" y="1040"/>
                </a:lnTo>
                <a:lnTo>
                  <a:pt x="508" y="1048"/>
                </a:lnTo>
                <a:lnTo>
                  <a:pt x="458" y="1048"/>
                </a:lnTo>
                <a:lnTo>
                  <a:pt x="412" y="1036"/>
                </a:lnTo>
                <a:lnTo>
                  <a:pt x="366" y="1011"/>
                </a:lnTo>
                <a:lnTo>
                  <a:pt x="325" y="982"/>
                </a:lnTo>
                <a:lnTo>
                  <a:pt x="287" y="936"/>
                </a:lnTo>
                <a:lnTo>
                  <a:pt x="258" y="869"/>
                </a:lnTo>
                <a:lnTo>
                  <a:pt x="233" y="786"/>
                </a:lnTo>
                <a:lnTo>
                  <a:pt x="229" y="761"/>
                </a:lnTo>
                <a:lnTo>
                  <a:pt x="221" y="707"/>
                </a:lnTo>
                <a:lnTo>
                  <a:pt x="229" y="674"/>
                </a:lnTo>
                <a:lnTo>
                  <a:pt x="241" y="636"/>
                </a:lnTo>
                <a:lnTo>
                  <a:pt x="258" y="599"/>
                </a:lnTo>
                <a:lnTo>
                  <a:pt x="287" y="570"/>
                </a:lnTo>
                <a:lnTo>
                  <a:pt x="300" y="553"/>
                </a:lnTo>
                <a:lnTo>
                  <a:pt x="316" y="512"/>
                </a:lnTo>
                <a:lnTo>
                  <a:pt x="316" y="487"/>
                </a:lnTo>
                <a:lnTo>
                  <a:pt x="304" y="470"/>
                </a:lnTo>
                <a:lnTo>
                  <a:pt x="287" y="453"/>
                </a:lnTo>
                <a:lnTo>
                  <a:pt x="246" y="441"/>
                </a:lnTo>
                <a:lnTo>
                  <a:pt x="208" y="416"/>
                </a:lnTo>
                <a:lnTo>
                  <a:pt x="179" y="403"/>
                </a:lnTo>
                <a:lnTo>
                  <a:pt x="146" y="370"/>
                </a:lnTo>
                <a:lnTo>
                  <a:pt x="117" y="333"/>
                </a:lnTo>
                <a:lnTo>
                  <a:pt x="108" y="308"/>
                </a:lnTo>
                <a:lnTo>
                  <a:pt x="104" y="287"/>
                </a:lnTo>
                <a:lnTo>
                  <a:pt x="108" y="262"/>
                </a:lnTo>
                <a:lnTo>
                  <a:pt x="117" y="233"/>
                </a:lnTo>
                <a:lnTo>
                  <a:pt x="133" y="208"/>
                </a:lnTo>
                <a:lnTo>
                  <a:pt x="158" y="179"/>
                </a:lnTo>
                <a:lnTo>
                  <a:pt x="162" y="166"/>
                </a:lnTo>
                <a:lnTo>
                  <a:pt x="162" y="154"/>
                </a:lnTo>
                <a:lnTo>
                  <a:pt x="158" y="141"/>
                </a:lnTo>
                <a:lnTo>
                  <a:pt x="150" y="125"/>
                </a:lnTo>
                <a:lnTo>
                  <a:pt x="133" y="112"/>
                </a:lnTo>
                <a:lnTo>
                  <a:pt x="104" y="100"/>
                </a:lnTo>
                <a:lnTo>
                  <a:pt x="54" y="96"/>
                </a:lnTo>
                <a:lnTo>
                  <a:pt x="42" y="83"/>
                </a:lnTo>
                <a:lnTo>
                  <a:pt x="13" y="58"/>
                </a:lnTo>
                <a:lnTo>
                  <a:pt x="8" y="46"/>
                </a:lnTo>
                <a:lnTo>
                  <a:pt x="0" y="29"/>
                </a:lnTo>
                <a:lnTo>
                  <a:pt x="13" y="17"/>
                </a:lnTo>
                <a:lnTo>
                  <a:pt x="33" y="4"/>
                </a:lnTo>
                <a:lnTo>
                  <a:pt x="179" y="0"/>
                </a:lnTo>
                <a:close/>
              </a:path>
            </a:pathLst>
          </a:custGeom>
          <a:solidFill>
            <a:schemeClr val="bg2">
              <a:lumMod val="20000"/>
              <a:lumOff val="80000"/>
              <a:alpha val="2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8" name="正方形/長方形 17"/>
          <p:cNvSpPr>
            <a:spLocks noGrp="1"/>
          </p:cNvSpPr>
          <p:nvPr>
            <p:ph type="body" idx="1"/>
          </p:nvPr>
        </p:nvSpPr>
        <p:spPr>
          <a:xfrm>
            <a:off x="466696" y="1857370"/>
            <a:ext cx="8248708" cy="4500589"/>
          </a:xfrm>
          <a:prstGeom prst="rect">
            <a:avLst/>
          </a:prstGeom>
        </p:spPr>
        <p:txBody>
          <a:bodyPr vert="horz" rtlCol="0">
            <a:normAutofit/>
          </a:bodyPr>
          <a:lstStyle/>
          <a:p>
            <a:pPr lvl="0"/>
            <a:r>
              <a:rPr kumimoji="1" lang="ja-JP" altLang="en-US" dirty="0" smtClean="0"/>
              <a:t>マスタ テキストの書式設定</a:t>
            </a:r>
            <a:endParaRPr lang="ja-JP" dirty="0"/>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p>
          <a:p>
            <a:pPr lvl="5"/>
            <a:r>
              <a:rPr kumimoji="1" lang="ja-JP" altLang="en-US" dirty="0" smtClean="0"/>
              <a:t>第</a:t>
            </a:r>
            <a:r>
              <a:rPr kumimoji="1" lang="en-US" altLang="ja-JP" dirty="0" smtClean="0"/>
              <a:t>6</a:t>
            </a:r>
            <a:r>
              <a:rPr kumimoji="1" lang="ja-JP" altLang="en-US" dirty="0" smtClean="0"/>
              <a:t>レベル</a:t>
            </a:r>
          </a:p>
          <a:p>
            <a:pPr lvl="6"/>
            <a:r>
              <a:rPr kumimoji="1" lang="ja-JP" altLang="en-US" dirty="0" smtClean="0"/>
              <a:t>第</a:t>
            </a:r>
            <a:r>
              <a:rPr kumimoji="1" lang="en-US" altLang="ja-JP" dirty="0" smtClean="0"/>
              <a:t>7</a:t>
            </a:r>
            <a:r>
              <a:rPr kumimoji="1" lang="ja-JP" altLang="en-US" dirty="0" smtClean="0"/>
              <a:t>レベル</a:t>
            </a:r>
          </a:p>
          <a:p>
            <a:pPr lvl="7"/>
            <a:r>
              <a:rPr kumimoji="1" lang="ja-JP" altLang="en-US" dirty="0" smtClean="0"/>
              <a:t>第</a:t>
            </a:r>
            <a:r>
              <a:rPr kumimoji="1" lang="en-US" altLang="ja-JP" dirty="0" smtClean="0"/>
              <a:t>8</a:t>
            </a:r>
            <a:r>
              <a:rPr kumimoji="1" lang="ja-JP" altLang="en-US" dirty="0" smtClean="0"/>
              <a:t>レベル</a:t>
            </a:r>
          </a:p>
          <a:p>
            <a:pPr lvl="8"/>
            <a:r>
              <a:rPr kumimoji="1" lang="ja-JP" altLang="en-US" dirty="0" smtClean="0"/>
              <a:t>第</a:t>
            </a:r>
            <a:r>
              <a:rPr kumimoji="1" lang="en-US" altLang="ja-JP" dirty="0" smtClean="0"/>
              <a:t>9</a:t>
            </a:r>
            <a:r>
              <a:rPr kumimoji="1" lang="ja-JP" altLang="en-US" dirty="0" smtClean="0"/>
              <a:t>レベル</a:t>
            </a:r>
          </a:p>
        </p:txBody>
      </p:sp>
      <p:sp>
        <p:nvSpPr>
          <p:cNvPr id="29" name="正方形/長方形 28"/>
          <p:cNvSpPr>
            <a:spLocks noGrp="1"/>
          </p:cNvSpPr>
          <p:nvPr>
            <p:ph type="dt" sz="half" idx="2"/>
          </p:nvPr>
        </p:nvSpPr>
        <p:spPr>
          <a:xfrm>
            <a:off x="4471958" y="6492899"/>
            <a:ext cx="1528802" cy="365125"/>
          </a:xfrm>
          <a:prstGeom prst="rect">
            <a:avLst/>
          </a:prstGeom>
        </p:spPr>
        <p:txBody>
          <a:bodyPr vert="horz" rtlCol="0" anchor="ctr"/>
          <a:lstStyle>
            <a:lvl1pPr algn="l">
              <a:defRPr sz="1200">
                <a:solidFill>
                  <a:srgbClr val="000000"/>
                </a:solidFill>
              </a:defRPr>
            </a:lvl1pPr>
          </a:lstStyle>
          <a:p>
            <a:fld id="{D8809051-51E0-4E70-9188-EDDD76A53E13}" type="datetime1">
              <a:rPr lang="fr-CA" smtClean="0"/>
              <a:t>2011-03-23</a:t>
            </a:fld>
            <a:endParaRPr lang="fr-CA"/>
          </a:p>
        </p:txBody>
      </p:sp>
      <p:sp>
        <p:nvSpPr>
          <p:cNvPr id="4" name="正方形/長方形 3"/>
          <p:cNvSpPr>
            <a:spLocks noGrp="1"/>
          </p:cNvSpPr>
          <p:nvPr>
            <p:ph type="ftr" sz="quarter" idx="3"/>
          </p:nvPr>
        </p:nvSpPr>
        <p:spPr>
          <a:xfrm>
            <a:off x="6048632" y="6492899"/>
            <a:ext cx="2395534" cy="365125"/>
          </a:xfrm>
          <a:prstGeom prst="rect">
            <a:avLst/>
          </a:prstGeom>
        </p:spPr>
        <p:txBody>
          <a:bodyPr vert="horz" rtlCol="0" anchor="ctr"/>
          <a:lstStyle>
            <a:lvl1pPr algn="ctr">
              <a:defRPr sz="1200">
                <a:solidFill>
                  <a:srgbClr val="000000"/>
                </a:solidFill>
              </a:defRPr>
            </a:lvl1pPr>
          </a:lstStyle>
          <a:p>
            <a:r>
              <a:rPr lang="fr-CA" smtClean="0"/>
              <a:t>Collection en études féministes à la Bibliothèque de l’Université Laval</a:t>
            </a:r>
            <a:endParaRPr lang="fr-CA"/>
          </a:p>
        </p:txBody>
      </p:sp>
      <p:sp>
        <p:nvSpPr>
          <p:cNvPr id="10" name="正方形/長方形 9"/>
          <p:cNvSpPr>
            <a:spLocks noGrp="1"/>
          </p:cNvSpPr>
          <p:nvPr>
            <p:ph type="sldNum" sz="quarter" idx="4"/>
          </p:nvPr>
        </p:nvSpPr>
        <p:spPr>
          <a:xfrm>
            <a:off x="8501090" y="6492900"/>
            <a:ext cx="642942" cy="365125"/>
          </a:xfrm>
          <a:prstGeom prst="rect">
            <a:avLst/>
          </a:prstGeom>
        </p:spPr>
        <p:txBody>
          <a:bodyPr vert="horz" rtlCol="0" anchor="ctr"/>
          <a:lstStyle>
            <a:lvl1pPr algn="r">
              <a:defRPr sz="1200">
                <a:solidFill>
                  <a:srgbClr val="000000"/>
                </a:solidFill>
              </a:defRPr>
            </a:lvl1pPr>
          </a:lstStyle>
          <a:p>
            <a:fld id="{5653D58C-4B39-4077-AFB0-425BBDDC4868}" type="slidenum">
              <a:rPr lang="fr-CA" smtClean="0"/>
              <a:t>‹N°›</a:t>
            </a:fld>
            <a:endParaRPr lang="fr-CA"/>
          </a:p>
        </p:txBody>
      </p:sp>
      <p:sp>
        <p:nvSpPr>
          <p:cNvPr id="186" name="正方形/長方形 185"/>
          <p:cNvSpPr>
            <a:spLocks noChangeArrowheads="1"/>
          </p:cNvSpPr>
          <p:nvPr/>
        </p:nvSpPr>
        <p:spPr bwMode="auto">
          <a:xfrm>
            <a:off x="8469297" y="5716564"/>
            <a:ext cx="0" cy="369332"/>
          </a:xfrm>
          <a:prstGeom prst="rect">
            <a:avLst/>
          </a:prstGeom>
          <a:solidFill>
            <a:srgbClr val="FFFFFF">
              <a:alpha val="25098"/>
            </a:srgbClr>
          </a:solidFill>
          <a:ln w="9525" cap="flat" cmpd="sng" algn="ctr">
            <a:noFill/>
            <a:prstDash val="solid"/>
            <a:miter lim="800000"/>
            <a:headEnd type="none" w="med" len="med"/>
            <a:tailEnd type="none" w="med" len="med"/>
          </a:ln>
          <a:effectLst/>
        </p:spPr>
        <p:txBody>
          <a:bodyPr vert="horz" wrap="square" lIns="0" tIns="0" rIns="0" bIns="0" anchor="t" compatLnSpc="1">
            <a:spAutoFit/>
          </a:bodyPr>
          <a:lstStyle/>
          <a:p>
            <a:pPr algn="l" fontAlgn="base">
              <a:spcBef>
                <a:spcPct val="0"/>
              </a:spcBef>
              <a:spcAft>
                <a:spcPct val="0"/>
              </a:spcAft>
            </a:pPr>
            <a:endParaRPr kumimoji="1" lang="ja-JP" altLang="ja-JP" sz="2400">
              <a:solidFill>
                <a:schemeClr val="tx1">
                  <a:alpha val="100000"/>
                </a:schemeClr>
              </a:solidFill>
              <a:latin typeface="Arial"/>
              <a:ea typeface="ＭＳ Ｐゴシック"/>
            </a:endParaRPr>
          </a:p>
        </p:txBody>
      </p:sp>
      <p:sp>
        <p:nvSpPr>
          <p:cNvPr id="22" name="正方形/長方形 21"/>
          <p:cNvSpPr>
            <a:spLocks noGrp="1"/>
          </p:cNvSpPr>
          <p:nvPr>
            <p:ph type="title"/>
          </p:nvPr>
        </p:nvSpPr>
        <p:spPr>
          <a:xfrm>
            <a:off x="457200" y="642918"/>
            <a:ext cx="8229600" cy="1143000"/>
          </a:xfrm>
          <a:prstGeom prst="rect">
            <a:avLst/>
          </a:prstGeom>
        </p:spPr>
        <p:txBody>
          <a:bodyPr vert="horz" rtlCol="0" anchor="ctr">
            <a:normAutofit/>
          </a:bodyPr>
          <a:lstStyle/>
          <a:p>
            <a:r>
              <a:rPr kumimoji="1" lang="ja-JP" altLang="en-US" dirty="0" smtClean="0"/>
              <a:t>マスタ タイトルの書式設定</a:t>
            </a:r>
            <a:endParaRPr kumimoji="1" lang="ja-JP" altLang="en-US" dirty="0"/>
          </a:p>
        </p:txBody>
      </p:sp>
      <p:grpSp>
        <p:nvGrpSpPr>
          <p:cNvPr id="2" name="グループ化 11"/>
          <p:cNvGrpSpPr>
            <a:grpSpLocks/>
          </p:cNvGrpSpPr>
          <p:nvPr/>
        </p:nvGrpSpPr>
        <p:grpSpPr bwMode="auto">
          <a:xfrm>
            <a:off x="4000496" y="0"/>
            <a:ext cx="5143504" cy="2000240"/>
            <a:chOff x="2168" y="0"/>
            <a:chExt cx="3576" cy="1384"/>
          </a:xfrm>
        </p:grpSpPr>
        <p:sp>
          <p:nvSpPr>
            <p:cNvPr id="13" name="図形 12"/>
            <p:cNvSpPr>
              <a:spLocks/>
            </p:cNvSpPr>
            <p:nvPr/>
          </p:nvSpPr>
          <p:spPr bwMode="auto">
            <a:xfrm>
              <a:off x="5420" y="1044"/>
              <a:ext cx="324" cy="272"/>
            </a:xfrm>
            <a:custGeom>
              <a:avLst/>
              <a:gdLst/>
              <a:ahLst/>
              <a:cxnLst>
                <a:cxn ang="0">
                  <a:pos x="12" y="112"/>
                </a:cxn>
                <a:cxn ang="0">
                  <a:pos x="0" y="124"/>
                </a:cxn>
                <a:cxn ang="0">
                  <a:pos x="0" y="148"/>
                </a:cxn>
                <a:cxn ang="0">
                  <a:pos x="0" y="152"/>
                </a:cxn>
                <a:cxn ang="0">
                  <a:pos x="4" y="164"/>
                </a:cxn>
                <a:cxn ang="0">
                  <a:pos x="16" y="176"/>
                </a:cxn>
                <a:cxn ang="0">
                  <a:pos x="52" y="200"/>
                </a:cxn>
                <a:cxn ang="0">
                  <a:pos x="104" y="224"/>
                </a:cxn>
                <a:cxn ang="0">
                  <a:pos x="156" y="244"/>
                </a:cxn>
                <a:cxn ang="0">
                  <a:pos x="260" y="260"/>
                </a:cxn>
                <a:cxn ang="0">
                  <a:pos x="308" y="268"/>
                </a:cxn>
                <a:cxn ang="0">
                  <a:pos x="324" y="272"/>
                </a:cxn>
                <a:cxn ang="0">
                  <a:pos x="324" y="268"/>
                </a:cxn>
                <a:cxn ang="0">
                  <a:pos x="308" y="268"/>
                </a:cxn>
                <a:cxn ang="0">
                  <a:pos x="264" y="256"/>
                </a:cxn>
                <a:cxn ang="0">
                  <a:pos x="164" y="236"/>
                </a:cxn>
                <a:cxn ang="0">
                  <a:pos x="108" y="220"/>
                </a:cxn>
                <a:cxn ang="0">
                  <a:pos x="60" y="200"/>
                </a:cxn>
                <a:cxn ang="0">
                  <a:pos x="24" y="176"/>
                </a:cxn>
                <a:cxn ang="0">
                  <a:pos x="12" y="164"/>
                </a:cxn>
                <a:cxn ang="0">
                  <a:pos x="0" y="148"/>
                </a:cxn>
                <a:cxn ang="0">
                  <a:pos x="4" y="124"/>
                </a:cxn>
                <a:cxn ang="0">
                  <a:pos x="16" y="112"/>
                </a:cxn>
                <a:cxn ang="0">
                  <a:pos x="36" y="92"/>
                </a:cxn>
                <a:cxn ang="0">
                  <a:pos x="64" y="76"/>
                </a:cxn>
                <a:cxn ang="0">
                  <a:pos x="140" y="44"/>
                </a:cxn>
                <a:cxn ang="0">
                  <a:pos x="228" y="20"/>
                </a:cxn>
                <a:cxn ang="0">
                  <a:pos x="324" y="0"/>
                </a:cxn>
                <a:cxn ang="0">
                  <a:pos x="236" y="12"/>
                </a:cxn>
                <a:cxn ang="0">
                  <a:pos x="140" y="36"/>
                </a:cxn>
                <a:cxn ang="0">
                  <a:pos x="64" y="76"/>
                </a:cxn>
                <a:cxn ang="0">
                  <a:pos x="36" y="92"/>
                </a:cxn>
                <a:cxn ang="0">
                  <a:pos x="16" y="112"/>
                </a:cxn>
              </a:cxnLst>
              <a:rect l="0" t="0" r="0" b="0"/>
              <a:pathLst>
                <a:path w="324" h="272">
                  <a:moveTo>
                    <a:pt x="12" y="112"/>
                  </a:moveTo>
                  <a:lnTo>
                    <a:pt x="0" y="124"/>
                  </a:lnTo>
                  <a:lnTo>
                    <a:pt x="0" y="148"/>
                  </a:lnTo>
                  <a:lnTo>
                    <a:pt x="0" y="152"/>
                  </a:lnTo>
                  <a:lnTo>
                    <a:pt x="4" y="164"/>
                  </a:lnTo>
                  <a:lnTo>
                    <a:pt x="16" y="176"/>
                  </a:lnTo>
                  <a:lnTo>
                    <a:pt x="52" y="200"/>
                  </a:lnTo>
                  <a:lnTo>
                    <a:pt x="104" y="224"/>
                  </a:lnTo>
                  <a:lnTo>
                    <a:pt x="156" y="244"/>
                  </a:lnTo>
                  <a:lnTo>
                    <a:pt x="260" y="260"/>
                  </a:lnTo>
                  <a:lnTo>
                    <a:pt x="308" y="268"/>
                  </a:lnTo>
                  <a:lnTo>
                    <a:pt x="324" y="272"/>
                  </a:lnTo>
                  <a:lnTo>
                    <a:pt x="324" y="268"/>
                  </a:lnTo>
                  <a:lnTo>
                    <a:pt x="308" y="268"/>
                  </a:lnTo>
                  <a:lnTo>
                    <a:pt x="264" y="256"/>
                  </a:lnTo>
                  <a:lnTo>
                    <a:pt x="164" y="236"/>
                  </a:lnTo>
                  <a:lnTo>
                    <a:pt x="108" y="220"/>
                  </a:lnTo>
                  <a:lnTo>
                    <a:pt x="60" y="200"/>
                  </a:lnTo>
                  <a:lnTo>
                    <a:pt x="24" y="176"/>
                  </a:lnTo>
                  <a:lnTo>
                    <a:pt x="12" y="164"/>
                  </a:lnTo>
                  <a:lnTo>
                    <a:pt x="0" y="148"/>
                  </a:lnTo>
                  <a:lnTo>
                    <a:pt x="4" y="124"/>
                  </a:lnTo>
                  <a:lnTo>
                    <a:pt x="16" y="112"/>
                  </a:lnTo>
                  <a:lnTo>
                    <a:pt x="36" y="92"/>
                  </a:lnTo>
                  <a:lnTo>
                    <a:pt x="64" y="76"/>
                  </a:lnTo>
                  <a:lnTo>
                    <a:pt x="140" y="44"/>
                  </a:lnTo>
                  <a:lnTo>
                    <a:pt x="228" y="20"/>
                  </a:lnTo>
                  <a:lnTo>
                    <a:pt x="324" y="0"/>
                  </a:lnTo>
                  <a:lnTo>
                    <a:pt x="236" y="12"/>
                  </a:lnTo>
                  <a:lnTo>
                    <a:pt x="140" y="36"/>
                  </a:lnTo>
                  <a:lnTo>
                    <a:pt x="64" y="76"/>
                  </a:lnTo>
                  <a:lnTo>
                    <a:pt x="36" y="92"/>
                  </a:lnTo>
                  <a:lnTo>
                    <a:pt x="16" y="112"/>
                  </a:lnTo>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 name="図形 13"/>
            <p:cNvSpPr>
              <a:spLocks/>
            </p:cNvSpPr>
            <p:nvPr/>
          </p:nvSpPr>
          <p:spPr bwMode="auto">
            <a:xfrm>
              <a:off x="2328" y="0"/>
              <a:ext cx="296" cy="24"/>
            </a:xfrm>
            <a:custGeom>
              <a:avLst/>
              <a:gdLst/>
              <a:ahLst/>
              <a:cxnLst>
                <a:cxn ang="0">
                  <a:pos x="56" y="8"/>
                </a:cxn>
                <a:cxn ang="0">
                  <a:pos x="124" y="12"/>
                </a:cxn>
                <a:cxn ang="0">
                  <a:pos x="124" y="8"/>
                </a:cxn>
                <a:cxn ang="0">
                  <a:pos x="184" y="12"/>
                </a:cxn>
                <a:cxn ang="0">
                  <a:pos x="296" y="24"/>
                </a:cxn>
                <a:cxn ang="0">
                  <a:pos x="256" y="20"/>
                </a:cxn>
                <a:cxn ang="0">
                  <a:pos x="160" y="0"/>
                </a:cxn>
                <a:cxn ang="0">
                  <a:pos x="136" y="0"/>
                </a:cxn>
                <a:cxn ang="0">
                  <a:pos x="164" y="8"/>
                </a:cxn>
                <a:cxn ang="0">
                  <a:pos x="104" y="0"/>
                </a:cxn>
                <a:cxn ang="0">
                  <a:pos x="72" y="0"/>
                </a:cxn>
                <a:cxn ang="0">
                  <a:pos x="100" y="8"/>
                </a:cxn>
                <a:cxn ang="0">
                  <a:pos x="60" y="0"/>
                </a:cxn>
                <a:cxn ang="0">
                  <a:pos x="0" y="0"/>
                </a:cxn>
                <a:cxn ang="0">
                  <a:pos x="56" y="8"/>
                </a:cxn>
              </a:cxnLst>
              <a:rect l="0" t="0" r="0" b="0"/>
              <a:pathLst>
                <a:path w="296" h="24">
                  <a:moveTo>
                    <a:pt x="56" y="8"/>
                  </a:moveTo>
                  <a:lnTo>
                    <a:pt x="124" y="12"/>
                  </a:lnTo>
                  <a:lnTo>
                    <a:pt x="124" y="8"/>
                  </a:lnTo>
                  <a:lnTo>
                    <a:pt x="184" y="12"/>
                  </a:lnTo>
                  <a:lnTo>
                    <a:pt x="296" y="24"/>
                  </a:lnTo>
                  <a:lnTo>
                    <a:pt x="256" y="20"/>
                  </a:lnTo>
                  <a:lnTo>
                    <a:pt x="160" y="0"/>
                  </a:lnTo>
                  <a:lnTo>
                    <a:pt x="136" y="0"/>
                  </a:lnTo>
                  <a:lnTo>
                    <a:pt x="164" y="8"/>
                  </a:lnTo>
                  <a:lnTo>
                    <a:pt x="104" y="0"/>
                  </a:lnTo>
                  <a:lnTo>
                    <a:pt x="72" y="0"/>
                  </a:lnTo>
                  <a:lnTo>
                    <a:pt x="100" y="8"/>
                  </a:lnTo>
                  <a:lnTo>
                    <a:pt x="60" y="0"/>
                  </a:lnTo>
                  <a:lnTo>
                    <a:pt x="0" y="0"/>
                  </a:lnTo>
                  <a:lnTo>
                    <a:pt x="56"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 name="図形 14"/>
            <p:cNvSpPr>
              <a:spLocks/>
            </p:cNvSpPr>
            <p:nvPr/>
          </p:nvSpPr>
          <p:spPr bwMode="auto">
            <a:xfrm>
              <a:off x="2884" y="0"/>
              <a:ext cx="352" cy="168"/>
            </a:xfrm>
            <a:custGeom>
              <a:avLst/>
              <a:gdLst/>
              <a:ahLst/>
              <a:cxnLst>
                <a:cxn ang="0">
                  <a:pos x="176" y="132"/>
                </a:cxn>
                <a:cxn ang="0">
                  <a:pos x="316" y="164"/>
                </a:cxn>
                <a:cxn ang="0">
                  <a:pos x="316" y="156"/>
                </a:cxn>
                <a:cxn ang="0">
                  <a:pos x="352" y="168"/>
                </a:cxn>
                <a:cxn ang="0">
                  <a:pos x="352" y="164"/>
                </a:cxn>
                <a:cxn ang="0">
                  <a:pos x="312" y="152"/>
                </a:cxn>
                <a:cxn ang="0">
                  <a:pos x="220" y="128"/>
                </a:cxn>
                <a:cxn ang="0">
                  <a:pos x="172" y="108"/>
                </a:cxn>
                <a:cxn ang="0">
                  <a:pos x="128" y="84"/>
                </a:cxn>
                <a:cxn ang="0">
                  <a:pos x="92" y="56"/>
                </a:cxn>
                <a:cxn ang="0">
                  <a:pos x="80" y="36"/>
                </a:cxn>
                <a:cxn ang="0">
                  <a:pos x="76" y="20"/>
                </a:cxn>
                <a:cxn ang="0">
                  <a:pos x="80" y="0"/>
                </a:cxn>
                <a:cxn ang="0">
                  <a:pos x="76" y="0"/>
                </a:cxn>
                <a:cxn ang="0">
                  <a:pos x="68" y="20"/>
                </a:cxn>
                <a:cxn ang="0">
                  <a:pos x="80" y="44"/>
                </a:cxn>
                <a:cxn ang="0">
                  <a:pos x="92" y="60"/>
                </a:cxn>
                <a:cxn ang="0">
                  <a:pos x="128" y="92"/>
                </a:cxn>
                <a:cxn ang="0">
                  <a:pos x="176" y="120"/>
                </a:cxn>
                <a:cxn ang="0">
                  <a:pos x="236" y="140"/>
                </a:cxn>
                <a:cxn ang="0">
                  <a:pos x="176" y="128"/>
                </a:cxn>
                <a:cxn ang="0">
                  <a:pos x="104" y="104"/>
                </a:cxn>
                <a:cxn ang="0">
                  <a:pos x="52" y="84"/>
                </a:cxn>
                <a:cxn ang="0">
                  <a:pos x="20" y="60"/>
                </a:cxn>
                <a:cxn ang="0">
                  <a:pos x="8" y="44"/>
                </a:cxn>
                <a:cxn ang="0">
                  <a:pos x="0" y="24"/>
                </a:cxn>
                <a:cxn ang="0">
                  <a:pos x="8" y="20"/>
                </a:cxn>
                <a:cxn ang="0">
                  <a:pos x="12" y="0"/>
                </a:cxn>
                <a:cxn ang="0">
                  <a:pos x="8" y="0"/>
                </a:cxn>
                <a:cxn ang="0">
                  <a:pos x="0" y="12"/>
                </a:cxn>
                <a:cxn ang="0">
                  <a:pos x="0" y="24"/>
                </a:cxn>
                <a:cxn ang="0">
                  <a:pos x="0" y="44"/>
                </a:cxn>
                <a:cxn ang="0">
                  <a:pos x="12" y="60"/>
                </a:cxn>
                <a:cxn ang="0">
                  <a:pos x="52" y="84"/>
                </a:cxn>
                <a:cxn ang="0">
                  <a:pos x="100" y="108"/>
                </a:cxn>
                <a:cxn ang="0">
                  <a:pos x="176" y="132"/>
                </a:cxn>
              </a:cxnLst>
              <a:rect l="0" t="0" r="0" b="0"/>
              <a:pathLst>
                <a:path w="352" h="168">
                  <a:moveTo>
                    <a:pt x="176" y="132"/>
                  </a:moveTo>
                  <a:lnTo>
                    <a:pt x="316" y="164"/>
                  </a:lnTo>
                  <a:lnTo>
                    <a:pt x="316" y="156"/>
                  </a:lnTo>
                  <a:lnTo>
                    <a:pt x="352" y="168"/>
                  </a:lnTo>
                  <a:lnTo>
                    <a:pt x="352" y="164"/>
                  </a:lnTo>
                  <a:lnTo>
                    <a:pt x="312" y="152"/>
                  </a:lnTo>
                  <a:lnTo>
                    <a:pt x="220" y="128"/>
                  </a:lnTo>
                  <a:lnTo>
                    <a:pt x="172" y="108"/>
                  </a:lnTo>
                  <a:lnTo>
                    <a:pt x="128" y="84"/>
                  </a:lnTo>
                  <a:lnTo>
                    <a:pt x="92" y="56"/>
                  </a:lnTo>
                  <a:lnTo>
                    <a:pt x="80" y="36"/>
                  </a:lnTo>
                  <a:lnTo>
                    <a:pt x="76" y="20"/>
                  </a:lnTo>
                  <a:lnTo>
                    <a:pt x="80" y="0"/>
                  </a:lnTo>
                  <a:lnTo>
                    <a:pt x="76" y="0"/>
                  </a:lnTo>
                  <a:lnTo>
                    <a:pt x="68" y="20"/>
                  </a:lnTo>
                  <a:lnTo>
                    <a:pt x="80" y="44"/>
                  </a:lnTo>
                  <a:lnTo>
                    <a:pt x="92" y="60"/>
                  </a:lnTo>
                  <a:lnTo>
                    <a:pt x="128" y="92"/>
                  </a:lnTo>
                  <a:lnTo>
                    <a:pt x="176" y="120"/>
                  </a:lnTo>
                  <a:lnTo>
                    <a:pt x="236" y="140"/>
                  </a:lnTo>
                  <a:lnTo>
                    <a:pt x="176" y="128"/>
                  </a:lnTo>
                  <a:lnTo>
                    <a:pt x="104" y="104"/>
                  </a:lnTo>
                  <a:lnTo>
                    <a:pt x="52" y="84"/>
                  </a:lnTo>
                  <a:lnTo>
                    <a:pt x="20" y="60"/>
                  </a:lnTo>
                  <a:lnTo>
                    <a:pt x="8" y="44"/>
                  </a:lnTo>
                  <a:lnTo>
                    <a:pt x="0" y="24"/>
                  </a:lnTo>
                  <a:lnTo>
                    <a:pt x="8" y="20"/>
                  </a:lnTo>
                  <a:lnTo>
                    <a:pt x="12" y="0"/>
                  </a:lnTo>
                  <a:lnTo>
                    <a:pt x="8" y="0"/>
                  </a:lnTo>
                  <a:lnTo>
                    <a:pt x="0" y="12"/>
                  </a:lnTo>
                  <a:lnTo>
                    <a:pt x="0" y="24"/>
                  </a:lnTo>
                  <a:lnTo>
                    <a:pt x="0" y="44"/>
                  </a:lnTo>
                  <a:lnTo>
                    <a:pt x="12" y="60"/>
                  </a:lnTo>
                  <a:lnTo>
                    <a:pt x="52" y="84"/>
                  </a:lnTo>
                  <a:lnTo>
                    <a:pt x="100" y="108"/>
                  </a:lnTo>
                  <a:lnTo>
                    <a:pt x="176" y="13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 name="図形 15"/>
            <p:cNvSpPr>
              <a:spLocks/>
            </p:cNvSpPr>
            <p:nvPr/>
          </p:nvSpPr>
          <p:spPr bwMode="auto">
            <a:xfrm>
              <a:off x="5504" y="1076"/>
              <a:ext cx="240" cy="216"/>
            </a:xfrm>
            <a:custGeom>
              <a:avLst/>
              <a:gdLst/>
              <a:ahLst/>
              <a:cxnLst>
                <a:cxn ang="0">
                  <a:pos x="0" y="128"/>
                </a:cxn>
                <a:cxn ang="0">
                  <a:pos x="20" y="144"/>
                </a:cxn>
                <a:cxn ang="0">
                  <a:pos x="48" y="164"/>
                </a:cxn>
                <a:cxn ang="0">
                  <a:pos x="80" y="180"/>
                </a:cxn>
                <a:cxn ang="0">
                  <a:pos x="116" y="192"/>
                </a:cxn>
                <a:cxn ang="0">
                  <a:pos x="188" y="204"/>
                </a:cxn>
                <a:cxn ang="0">
                  <a:pos x="240" y="216"/>
                </a:cxn>
                <a:cxn ang="0">
                  <a:pos x="240" y="212"/>
                </a:cxn>
                <a:cxn ang="0">
                  <a:pos x="188" y="204"/>
                </a:cxn>
                <a:cxn ang="0">
                  <a:pos x="116" y="188"/>
                </a:cxn>
                <a:cxn ang="0">
                  <a:pos x="48" y="164"/>
                </a:cxn>
                <a:cxn ang="0">
                  <a:pos x="24" y="144"/>
                </a:cxn>
                <a:cxn ang="0">
                  <a:pos x="8" y="128"/>
                </a:cxn>
                <a:cxn ang="0">
                  <a:pos x="8" y="96"/>
                </a:cxn>
                <a:cxn ang="0">
                  <a:pos x="20" y="72"/>
                </a:cxn>
                <a:cxn ang="0">
                  <a:pos x="32" y="68"/>
                </a:cxn>
                <a:cxn ang="0">
                  <a:pos x="72" y="44"/>
                </a:cxn>
                <a:cxn ang="0">
                  <a:pos x="144" y="16"/>
                </a:cxn>
                <a:cxn ang="0">
                  <a:pos x="240" y="0"/>
                </a:cxn>
                <a:cxn ang="0">
                  <a:pos x="144" y="16"/>
                </a:cxn>
                <a:cxn ang="0">
                  <a:pos x="72" y="44"/>
                </a:cxn>
                <a:cxn ang="0">
                  <a:pos x="32" y="60"/>
                </a:cxn>
                <a:cxn ang="0">
                  <a:pos x="12" y="72"/>
                </a:cxn>
                <a:cxn ang="0">
                  <a:pos x="0" y="96"/>
                </a:cxn>
                <a:cxn ang="0">
                  <a:pos x="0" y="116"/>
                </a:cxn>
                <a:cxn ang="0">
                  <a:pos x="0" y="128"/>
                </a:cxn>
              </a:cxnLst>
              <a:rect l="0" t="0" r="0" b="0"/>
              <a:pathLst>
                <a:path w="240" h="216">
                  <a:moveTo>
                    <a:pt x="0" y="128"/>
                  </a:moveTo>
                  <a:lnTo>
                    <a:pt x="20" y="144"/>
                  </a:lnTo>
                  <a:lnTo>
                    <a:pt x="48" y="164"/>
                  </a:lnTo>
                  <a:lnTo>
                    <a:pt x="80" y="180"/>
                  </a:lnTo>
                  <a:lnTo>
                    <a:pt x="116" y="192"/>
                  </a:lnTo>
                  <a:lnTo>
                    <a:pt x="188" y="204"/>
                  </a:lnTo>
                  <a:lnTo>
                    <a:pt x="240" y="216"/>
                  </a:lnTo>
                  <a:lnTo>
                    <a:pt x="240" y="212"/>
                  </a:lnTo>
                  <a:lnTo>
                    <a:pt x="188" y="204"/>
                  </a:lnTo>
                  <a:lnTo>
                    <a:pt x="116" y="188"/>
                  </a:lnTo>
                  <a:lnTo>
                    <a:pt x="48" y="164"/>
                  </a:lnTo>
                  <a:lnTo>
                    <a:pt x="24" y="144"/>
                  </a:lnTo>
                  <a:lnTo>
                    <a:pt x="8" y="128"/>
                  </a:lnTo>
                  <a:lnTo>
                    <a:pt x="8" y="96"/>
                  </a:lnTo>
                  <a:lnTo>
                    <a:pt x="20" y="72"/>
                  </a:lnTo>
                  <a:lnTo>
                    <a:pt x="32" y="68"/>
                  </a:lnTo>
                  <a:lnTo>
                    <a:pt x="72" y="44"/>
                  </a:lnTo>
                  <a:lnTo>
                    <a:pt x="144" y="16"/>
                  </a:lnTo>
                  <a:lnTo>
                    <a:pt x="240" y="0"/>
                  </a:lnTo>
                  <a:lnTo>
                    <a:pt x="144" y="16"/>
                  </a:lnTo>
                  <a:lnTo>
                    <a:pt x="72" y="44"/>
                  </a:lnTo>
                  <a:lnTo>
                    <a:pt x="32" y="60"/>
                  </a:lnTo>
                  <a:lnTo>
                    <a:pt x="12" y="72"/>
                  </a:lnTo>
                  <a:lnTo>
                    <a:pt x="0" y="96"/>
                  </a:lnTo>
                  <a:lnTo>
                    <a:pt x="0" y="116"/>
                  </a:lnTo>
                  <a:lnTo>
                    <a:pt x="0" y="12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7" name="図形 16"/>
            <p:cNvSpPr>
              <a:spLocks/>
            </p:cNvSpPr>
            <p:nvPr/>
          </p:nvSpPr>
          <p:spPr bwMode="auto">
            <a:xfrm>
              <a:off x="5740" y="1180"/>
              <a:ext cx="4" cy="36"/>
            </a:xfrm>
            <a:custGeom>
              <a:avLst/>
              <a:gdLst/>
              <a:ahLst/>
              <a:cxnLst>
                <a:cxn ang="0">
                  <a:pos x="4" y="36"/>
                </a:cxn>
                <a:cxn ang="0">
                  <a:pos x="4" y="24"/>
                </a:cxn>
                <a:cxn ang="0">
                  <a:pos x="4" y="12"/>
                </a:cxn>
                <a:cxn ang="0">
                  <a:pos x="4" y="0"/>
                </a:cxn>
                <a:cxn ang="0">
                  <a:pos x="0" y="4"/>
                </a:cxn>
                <a:cxn ang="0">
                  <a:pos x="0" y="24"/>
                </a:cxn>
                <a:cxn ang="0">
                  <a:pos x="4" y="36"/>
                </a:cxn>
              </a:cxnLst>
              <a:rect l="0" t="0" r="0" b="0"/>
              <a:pathLst>
                <a:path w="4" h="36">
                  <a:moveTo>
                    <a:pt x="4" y="36"/>
                  </a:moveTo>
                  <a:lnTo>
                    <a:pt x="4" y="24"/>
                  </a:lnTo>
                  <a:lnTo>
                    <a:pt x="4" y="12"/>
                  </a:lnTo>
                  <a:lnTo>
                    <a:pt x="4" y="0"/>
                  </a:lnTo>
                  <a:lnTo>
                    <a:pt x="0" y="4"/>
                  </a:lnTo>
                  <a:lnTo>
                    <a:pt x="0" y="24"/>
                  </a:lnTo>
                  <a:lnTo>
                    <a:pt x="4"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9" name="図形 18"/>
            <p:cNvSpPr>
              <a:spLocks/>
            </p:cNvSpPr>
            <p:nvPr/>
          </p:nvSpPr>
          <p:spPr bwMode="auto">
            <a:xfrm>
              <a:off x="5720" y="1160"/>
              <a:ext cx="24" cy="68"/>
            </a:xfrm>
            <a:custGeom>
              <a:avLst/>
              <a:gdLst/>
              <a:ahLst/>
              <a:cxnLst>
                <a:cxn ang="0">
                  <a:pos x="8" y="24"/>
                </a:cxn>
                <a:cxn ang="0">
                  <a:pos x="0" y="44"/>
                </a:cxn>
                <a:cxn ang="0">
                  <a:pos x="8" y="56"/>
                </a:cxn>
                <a:cxn ang="0">
                  <a:pos x="24" y="68"/>
                </a:cxn>
                <a:cxn ang="0">
                  <a:pos x="24" y="60"/>
                </a:cxn>
                <a:cxn ang="0">
                  <a:pos x="12" y="48"/>
                </a:cxn>
                <a:cxn ang="0">
                  <a:pos x="8" y="44"/>
                </a:cxn>
                <a:cxn ang="0">
                  <a:pos x="8" y="24"/>
                </a:cxn>
                <a:cxn ang="0">
                  <a:pos x="12" y="20"/>
                </a:cxn>
                <a:cxn ang="0">
                  <a:pos x="24" y="8"/>
                </a:cxn>
                <a:cxn ang="0">
                  <a:pos x="24" y="0"/>
                </a:cxn>
                <a:cxn ang="0">
                  <a:pos x="8" y="20"/>
                </a:cxn>
                <a:cxn ang="0">
                  <a:pos x="8" y="24"/>
                </a:cxn>
              </a:cxnLst>
              <a:rect l="0" t="0" r="0" b="0"/>
              <a:pathLst>
                <a:path w="24" h="68">
                  <a:moveTo>
                    <a:pt x="8" y="24"/>
                  </a:moveTo>
                  <a:lnTo>
                    <a:pt x="0" y="44"/>
                  </a:lnTo>
                  <a:lnTo>
                    <a:pt x="8" y="56"/>
                  </a:lnTo>
                  <a:lnTo>
                    <a:pt x="24" y="68"/>
                  </a:lnTo>
                  <a:lnTo>
                    <a:pt x="24" y="60"/>
                  </a:lnTo>
                  <a:lnTo>
                    <a:pt x="12" y="48"/>
                  </a:lnTo>
                  <a:lnTo>
                    <a:pt x="8" y="44"/>
                  </a:lnTo>
                  <a:lnTo>
                    <a:pt x="8" y="24"/>
                  </a:lnTo>
                  <a:lnTo>
                    <a:pt x="12" y="20"/>
                  </a:lnTo>
                  <a:lnTo>
                    <a:pt x="24" y="8"/>
                  </a:lnTo>
                  <a:lnTo>
                    <a:pt x="24" y="0"/>
                  </a:lnTo>
                  <a:lnTo>
                    <a:pt x="8" y="20"/>
                  </a:lnTo>
                  <a:lnTo>
                    <a:pt x="8" y="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0" name="図形 19"/>
            <p:cNvSpPr>
              <a:spLocks/>
            </p:cNvSpPr>
            <p:nvPr/>
          </p:nvSpPr>
          <p:spPr bwMode="auto">
            <a:xfrm>
              <a:off x="5656" y="1120"/>
              <a:ext cx="88" cy="132"/>
            </a:xfrm>
            <a:custGeom>
              <a:avLst/>
              <a:gdLst/>
              <a:ahLst/>
              <a:cxnLst>
                <a:cxn ang="0">
                  <a:pos x="0" y="72"/>
                </a:cxn>
                <a:cxn ang="0">
                  <a:pos x="12" y="96"/>
                </a:cxn>
                <a:cxn ang="0">
                  <a:pos x="28" y="112"/>
                </a:cxn>
                <a:cxn ang="0">
                  <a:pos x="60" y="124"/>
                </a:cxn>
                <a:cxn ang="0">
                  <a:pos x="88" y="132"/>
                </a:cxn>
                <a:cxn ang="0">
                  <a:pos x="60" y="120"/>
                </a:cxn>
                <a:cxn ang="0">
                  <a:pos x="36" y="108"/>
                </a:cxn>
                <a:cxn ang="0">
                  <a:pos x="16" y="88"/>
                </a:cxn>
                <a:cxn ang="0">
                  <a:pos x="4" y="72"/>
                </a:cxn>
                <a:cxn ang="0">
                  <a:pos x="4" y="60"/>
                </a:cxn>
                <a:cxn ang="0">
                  <a:pos x="12" y="48"/>
                </a:cxn>
                <a:cxn ang="0">
                  <a:pos x="24" y="36"/>
                </a:cxn>
                <a:cxn ang="0">
                  <a:pos x="48" y="16"/>
                </a:cxn>
                <a:cxn ang="0">
                  <a:pos x="88" y="4"/>
                </a:cxn>
                <a:cxn ang="0">
                  <a:pos x="88" y="0"/>
                </a:cxn>
                <a:cxn ang="0">
                  <a:pos x="48" y="16"/>
                </a:cxn>
                <a:cxn ang="0">
                  <a:pos x="16" y="36"/>
                </a:cxn>
                <a:cxn ang="0">
                  <a:pos x="12" y="48"/>
                </a:cxn>
                <a:cxn ang="0">
                  <a:pos x="4" y="52"/>
                </a:cxn>
                <a:cxn ang="0">
                  <a:pos x="0" y="72"/>
                </a:cxn>
              </a:cxnLst>
              <a:rect l="0" t="0" r="0" b="0"/>
              <a:pathLst>
                <a:path w="88" h="132">
                  <a:moveTo>
                    <a:pt x="0" y="72"/>
                  </a:moveTo>
                  <a:lnTo>
                    <a:pt x="12" y="96"/>
                  </a:lnTo>
                  <a:lnTo>
                    <a:pt x="28" y="112"/>
                  </a:lnTo>
                  <a:lnTo>
                    <a:pt x="60" y="124"/>
                  </a:lnTo>
                  <a:lnTo>
                    <a:pt x="88" y="132"/>
                  </a:lnTo>
                  <a:lnTo>
                    <a:pt x="60" y="120"/>
                  </a:lnTo>
                  <a:lnTo>
                    <a:pt x="36" y="108"/>
                  </a:lnTo>
                  <a:lnTo>
                    <a:pt x="16" y="88"/>
                  </a:lnTo>
                  <a:lnTo>
                    <a:pt x="4" y="72"/>
                  </a:lnTo>
                  <a:lnTo>
                    <a:pt x="4" y="60"/>
                  </a:lnTo>
                  <a:lnTo>
                    <a:pt x="12" y="48"/>
                  </a:lnTo>
                  <a:lnTo>
                    <a:pt x="24" y="36"/>
                  </a:lnTo>
                  <a:lnTo>
                    <a:pt x="48" y="16"/>
                  </a:lnTo>
                  <a:lnTo>
                    <a:pt x="88" y="4"/>
                  </a:lnTo>
                  <a:lnTo>
                    <a:pt x="88" y="0"/>
                  </a:lnTo>
                  <a:lnTo>
                    <a:pt x="48" y="16"/>
                  </a:lnTo>
                  <a:lnTo>
                    <a:pt x="16" y="36"/>
                  </a:lnTo>
                  <a:lnTo>
                    <a:pt x="12" y="48"/>
                  </a:lnTo>
                  <a:lnTo>
                    <a:pt x="4" y="52"/>
                  </a:lnTo>
                  <a:lnTo>
                    <a:pt x="0" y="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1" name="図形 20"/>
            <p:cNvSpPr>
              <a:spLocks/>
            </p:cNvSpPr>
            <p:nvPr/>
          </p:nvSpPr>
          <p:spPr bwMode="auto">
            <a:xfrm>
              <a:off x="5672" y="32"/>
              <a:ext cx="72" cy="72"/>
            </a:xfrm>
            <a:custGeom>
              <a:avLst/>
              <a:gdLst/>
              <a:ahLst/>
              <a:cxnLst>
                <a:cxn ang="0">
                  <a:pos x="0" y="36"/>
                </a:cxn>
                <a:cxn ang="0">
                  <a:pos x="0" y="48"/>
                </a:cxn>
                <a:cxn ang="0">
                  <a:pos x="12" y="60"/>
                </a:cxn>
                <a:cxn ang="0">
                  <a:pos x="32" y="64"/>
                </a:cxn>
                <a:cxn ang="0">
                  <a:pos x="72" y="72"/>
                </a:cxn>
                <a:cxn ang="0">
                  <a:pos x="32" y="60"/>
                </a:cxn>
                <a:cxn ang="0">
                  <a:pos x="8" y="48"/>
                </a:cxn>
                <a:cxn ang="0">
                  <a:pos x="0" y="36"/>
                </a:cxn>
                <a:cxn ang="0">
                  <a:pos x="20" y="24"/>
                </a:cxn>
                <a:cxn ang="0">
                  <a:pos x="44" y="12"/>
                </a:cxn>
                <a:cxn ang="0">
                  <a:pos x="72" y="4"/>
                </a:cxn>
                <a:cxn ang="0">
                  <a:pos x="72" y="0"/>
                </a:cxn>
                <a:cxn ang="0">
                  <a:pos x="36" y="12"/>
                </a:cxn>
                <a:cxn ang="0">
                  <a:pos x="12" y="16"/>
                </a:cxn>
                <a:cxn ang="0">
                  <a:pos x="0" y="36"/>
                </a:cxn>
              </a:cxnLst>
              <a:rect l="0" t="0" r="0" b="0"/>
              <a:pathLst>
                <a:path w="72" h="72">
                  <a:moveTo>
                    <a:pt x="0" y="36"/>
                  </a:moveTo>
                  <a:lnTo>
                    <a:pt x="0" y="48"/>
                  </a:lnTo>
                  <a:lnTo>
                    <a:pt x="12" y="60"/>
                  </a:lnTo>
                  <a:lnTo>
                    <a:pt x="32" y="64"/>
                  </a:lnTo>
                  <a:lnTo>
                    <a:pt x="72" y="72"/>
                  </a:lnTo>
                  <a:lnTo>
                    <a:pt x="32" y="60"/>
                  </a:lnTo>
                  <a:lnTo>
                    <a:pt x="8" y="48"/>
                  </a:lnTo>
                  <a:lnTo>
                    <a:pt x="0" y="36"/>
                  </a:lnTo>
                  <a:lnTo>
                    <a:pt x="20" y="24"/>
                  </a:lnTo>
                  <a:lnTo>
                    <a:pt x="44" y="12"/>
                  </a:lnTo>
                  <a:lnTo>
                    <a:pt x="72" y="4"/>
                  </a:lnTo>
                  <a:lnTo>
                    <a:pt x="72" y="0"/>
                  </a:lnTo>
                  <a:lnTo>
                    <a:pt x="36" y="12"/>
                  </a:lnTo>
                  <a:lnTo>
                    <a:pt x="12" y="16"/>
                  </a:lnTo>
                  <a:lnTo>
                    <a:pt x="0"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3" name="図形 22"/>
            <p:cNvSpPr>
              <a:spLocks/>
            </p:cNvSpPr>
            <p:nvPr/>
          </p:nvSpPr>
          <p:spPr bwMode="auto">
            <a:xfrm>
              <a:off x="5600" y="0"/>
              <a:ext cx="144" cy="128"/>
            </a:xfrm>
            <a:custGeom>
              <a:avLst/>
              <a:gdLst/>
              <a:ahLst/>
              <a:cxnLst>
                <a:cxn ang="0">
                  <a:pos x="128" y="0"/>
                </a:cxn>
                <a:cxn ang="0">
                  <a:pos x="84" y="8"/>
                </a:cxn>
                <a:cxn ang="0">
                  <a:pos x="56" y="12"/>
                </a:cxn>
                <a:cxn ang="0">
                  <a:pos x="20" y="32"/>
                </a:cxn>
                <a:cxn ang="0">
                  <a:pos x="8" y="48"/>
                </a:cxn>
                <a:cxn ang="0">
                  <a:pos x="0" y="60"/>
                </a:cxn>
                <a:cxn ang="0">
                  <a:pos x="8" y="72"/>
                </a:cxn>
                <a:cxn ang="0">
                  <a:pos x="20" y="92"/>
                </a:cxn>
                <a:cxn ang="0">
                  <a:pos x="56" y="108"/>
                </a:cxn>
                <a:cxn ang="0">
                  <a:pos x="104" y="120"/>
                </a:cxn>
                <a:cxn ang="0">
                  <a:pos x="144" y="128"/>
                </a:cxn>
                <a:cxn ang="0">
                  <a:pos x="108" y="116"/>
                </a:cxn>
                <a:cxn ang="0">
                  <a:pos x="60" y="104"/>
                </a:cxn>
                <a:cxn ang="0">
                  <a:pos x="20" y="84"/>
                </a:cxn>
                <a:cxn ang="0">
                  <a:pos x="12" y="72"/>
                </a:cxn>
                <a:cxn ang="0">
                  <a:pos x="8" y="60"/>
                </a:cxn>
                <a:cxn ang="0">
                  <a:pos x="12" y="56"/>
                </a:cxn>
                <a:cxn ang="0">
                  <a:pos x="24" y="36"/>
                </a:cxn>
                <a:cxn ang="0">
                  <a:pos x="44" y="24"/>
                </a:cxn>
                <a:cxn ang="0">
                  <a:pos x="68" y="20"/>
                </a:cxn>
                <a:cxn ang="0">
                  <a:pos x="104" y="8"/>
                </a:cxn>
                <a:cxn ang="0">
                  <a:pos x="144" y="8"/>
                </a:cxn>
                <a:cxn ang="0">
                  <a:pos x="144" y="0"/>
                </a:cxn>
                <a:cxn ang="0">
                  <a:pos x="128" y="0"/>
                </a:cxn>
              </a:cxnLst>
              <a:rect l="0" t="0" r="0" b="0"/>
              <a:pathLst>
                <a:path w="144" h="128">
                  <a:moveTo>
                    <a:pt x="128" y="0"/>
                  </a:moveTo>
                  <a:lnTo>
                    <a:pt x="84" y="8"/>
                  </a:lnTo>
                  <a:lnTo>
                    <a:pt x="56" y="12"/>
                  </a:lnTo>
                  <a:lnTo>
                    <a:pt x="20" y="32"/>
                  </a:lnTo>
                  <a:lnTo>
                    <a:pt x="8" y="48"/>
                  </a:lnTo>
                  <a:lnTo>
                    <a:pt x="0" y="60"/>
                  </a:lnTo>
                  <a:lnTo>
                    <a:pt x="8" y="72"/>
                  </a:lnTo>
                  <a:lnTo>
                    <a:pt x="20" y="92"/>
                  </a:lnTo>
                  <a:lnTo>
                    <a:pt x="56" y="108"/>
                  </a:lnTo>
                  <a:lnTo>
                    <a:pt x="104" y="120"/>
                  </a:lnTo>
                  <a:lnTo>
                    <a:pt x="144" y="128"/>
                  </a:lnTo>
                  <a:lnTo>
                    <a:pt x="108" y="116"/>
                  </a:lnTo>
                  <a:lnTo>
                    <a:pt x="60" y="104"/>
                  </a:lnTo>
                  <a:lnTo>
                    <a:pt x="20" y="84"/>
                  </a:lnTo>
                  <a:lnTo>
                    <a:pt x="12" y="72"/>
                  </a:lnTo>
                  <a:lnTo>
                    <a:pt x="8" y="60"/>
                  </a:lnTo>
                  <a:lnTo>
                    <a:pt x="12" y="56"/>
                  </a:lnTo>
                  <a:lnTo>
                    <a:pt x="24" y="36"/>
                  </a:lnTo>
                  <a:lnTo>
                    <a:pt x="44" y="24"/>
                  </a:lnTo>
                  <a:lnTo>
                    <a:pt x="68" y="20"/>
                  </a:lnTo>
                  <a:lnTo>
                    <a:pt x="104" y="8"/>
                  </a:lnTo>
                  <a:lnTo>
                    <a:pt x="144" y="8"/>
                  </a:lnTo>
                  <a:lnTo>
                    <a:pt x="144" y="0"/>
                  </a:lnTo>
                  <a:lnTo>
                    <a:pt x="12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4" name="図形 23"/>
            <p:cNvSpPr>
              <a:spLocks/>
            </p:cNvSpPr>
            <p:nvPr/>
          </p:nvSpPr>
          <p:spPr bwMode="auto">
            <a:xfrm>
              <a:off x="2168" y="0"/>
              <a:ext cx="3576" cy="1384"/>
            </a:xfrm>
            <a:custGeom>
              <a:avLst/>
              <a:gdLst/>
              <a:ahLst/>
              <a:cxnLst>
                <a:cxn ang="0">
                  <a:pos x="3504" y="152"/>
                </a:cxn>
                <a:cxn ang="0">
                  <a:pos x="3316" y="116"/>
                </a:cxn>
                <a:cxn ang="0">
                  <a:pos x="3196" y="68"/>
                </a:cxn>
                <a:cxn ang="0">
                  <a:pos x="3148" y="20"/>
                </a:cxn>
                <a:cxn ang="0">
                  <a:pos x="2960" y="32"/>
                </a:cxn>
                <a:cxn ang="0">
                  <a:pos x="2956" y="96"/>
                </a:cxn>
                <a:cxn ang="0">
                  <a:pos x="2860" y="56"/>
                </a:cxn>
                <a:cxn ang="0">
                  <a:pos x="2872" y="96"/>
                </a:cxn>
                <a:cxn ang="0">
                  <a:pos x="3020" y="164"/>
                </a:cxn>
                <a:cxn ang="0">
                  <a:pos x="3100" y="180"/>
                </a:cxn>
                <a:cxn ang="0">
                  <a:pos x="2824" y="140"/>
                </a:cxn>
                <a:cxn ang="0">
                  <a:pos x="2796" y="156"/>
                </a:cxn>
                <a:cxn ang="0">
                  <a:pos x="2472" y="60"/>
                </a:cxn>
                <a:cxn ang="0">
                  <a:pos x="2500" y="212"/>
                </a:cxn>
                <a:cxn ang="0">
                  <a:pos x="2508" y="156"/>
                </a:cxn>
                <a:cxn ang="0">
                  <a:pos x="2364" y="108"/>
                </a:cxn>
                <a:cxn ang="0">
                  <a:pos x="2004" y="72"/>
                </a:cxn>
                <a:cxn ang="0">
                  <a:pos x="1800" y="20"/>
                </a:cxn>
                <a:cxn ang="0">
                  <a:pos x="1980" y="116"/>
                </a:cxn>
                <a:cxn ang="0">
                  <a:pos x="1636" y="92"/>
                </a:cxn>
                <a:cxn ang="0">
                  <a:pos x="1396" y="32"/>
                </a:cxn>
                <a:cxn ang="0">
                  <a:pos x="1324" y="20"/>
                </a:cxn>
                <a:cxn ang="0">
                  <a:pos x="1248" y="0"/>
                </a:cxn>
                <a:cxn ang="0">
                  <a:pos x="1184" y="0"/>
                </a:cxn>
                <a:cxn ang="0">
                  <a:pos x="1112" y="0"/>
                </a:cxn>
                <a:cxn ang="0">
                  <a:pos x="928" y="0"/>
                </a:cxn>
                <a:cxn ang="0">
                  <a:pos x="844" y="0"/>
                </a:cxn>
                <a:cxn ang="0">
                  <a:pos x="904" y="164"/>
                </a:cxn>
                <a:cxn ang="0">
                  <a:pos x="692" y="116"/>
                </a:cxn>
                <a:cxn ang="0">
                  <a:pos x="592" y="116"/>
                </a:cxn>
                <a:cxn ang="0">
                  <a:pos x="232" y="36"/>
                </a:cxn>
                <a:cxn ang="0">
                  <a:pos x="112" y="72"/>
                </a:cxn>
                <a:cxn ang="0">
                  <a:pos x="892" y="156"/>
                </a:cxn>
                <a:cxn ang="0">
                  <a:pos x="1412" y="428"/>
                </a:cxn>
                <a:cxn ang="0">
                  <a:pos x="2176" y="500"/>
                </a:cxn>
                <a:cxn ang="0">
                  <a:pos x="2636" y="720"/>
                </a:cxn>
                <a:cxn ang="0">
                  <a:pos x="2564" y="1124"/>
                </a:cxn>
                <a:cxn ang="0">
                  <a:pos x="3288" y="1352"/>
                </a:cxn>
                <a:cxn ang="0">
                  <a:pos x="2900" y="1040"/>
                </a:cxn>
                <a:cxn ang="0">
                  <a:pos x="2912" y="808"/>
                </a:cxn>
                <a:cxn ang="0">
                  <a:pos x="2796" y="1136"/>
                </a:cxn>
                <a:cxn ang="0">
                  <a:pos x="2864" y="1168"/>
                </a:cxn>
                <a:cxn ang="0">
                  <a:pos x="3396" y="888"/>
                </a:cxn>
                <a:cxn ang="0">
                  <a:pos x="2544" y="628"/>
                </a:cxn>
                <a:cxn ang="0">
                  <a:pos x="3008" y="400"/>
                </a:cxn>
                <a:cxn ang="0">
                  <a:pos x="2780" y="760"/>
                </a:cxn>
                <a:cxn ang="0">
                  <a:pos x="3124" y="1052"/>
                </a:cxn>
                <a:cxn ang="0">
                  <a:pos x="3552" y="1348"/>
                </a:cxn>
                <a:cxn ang="0">
                  <a:pos x="3428" y="1016"/>
                </a:cxn>
                <a:cxn ang="0">
                  <a:pos x="3536" y="852"/>
                </a:cxn>
                <a:cxn ang="0">
                  <a:pos x="2840" y="564"/>
                </a:cxn>
                <a:cxn ang="0">
                  <a:pos x="3160" y="772"/>
                </a:cxn>
                <a:cxn ang="0">
                  <a:pos x="3348" y="648"/>
                </a:cxn>
                <a:cxn ang="0">
                  <a:pos x="3360" y="672"/>
                </a:cxn>
                <a:cxn ang="0">
                  <a:pos x="3172" y="532"/>
                </a:cxn>
                <a:cxn ang="0">
                  <a:pos x="3088" y="636"/>
                </a:cxn>
                <a:cxn ang="0">
                  <a:pos x="3084" y="556"/>
                </a:cxn>
                <a:cxn ang="0">
                  <a:pos x="3144" y="708"/>
                </a:cxn>
                <a:cxn ang="0">
                  <a:pos x="2992" y="544"/>
                </a:cxn>
                <a:cxn ang="0">
                  <a:pos x="3432" y="392"/>
                </a:cxn>
                <a:cxn ang="0">
                  <a:pos x="3220" y="168"/>
                </a:cxn>
              </a:cxnLst>
              <a:rect l="0" t="0" r="0" b="0"/>
              <a:pathLst>
                <a:path w="3576" h="1384">
                  <a:moveTo>
                    <a:pt x="3360" y="84"/>
                  </a:moveTo>
                  <a:lnTo>
                    <a:pt x="3356" y="72"/>
                  </a:lnTo>
                  <a:lnTo>
                    <a:pt x="3356" y="60"/>
                  </a:lnTo>
                  <a:lnTo>
                    <a:pt x="3360" y="56"/>
                  </a:lnTo>
                  <a:lnTo>
                    <a:pt x="3380" y="36"/>
                  </a:lnTo>
                  <a:lnTo>
                    <a:pt x="3416" y="20"/>
                  </a:lnTo>
                  <a:lnTo>
                    <a:pt x="3480" y="0"/>
                  </a:lnTo>
                  <a:lnTo>
                    <a:pt x="3452" y="0"/>
                  </a:lnTo>
                  <a:lnTo>
                    <a:pt x="3396" y="20"/>
                  </a:lnTo>
                  <a:lnTo>
                    <a:pt x="3368" y="36"/>
                  </a:lnTo>
                  <a:lnTo>
                    <a:pt x="3356" y="56"/>
                  </a:lnTo>
                  <a:lnTo>
                    <a:pt x="3356" y="60"/>
                  </a:lnTo>
                  <a:lnTo>
                    <a:pt x="3356" y="72"/>
                  </a:lnTo>
                  <a:lnTo>
                    <a:pt x="3356" y="84"/>
                  </a:lnTo>
                  <a:lnTo>
                    <a:pt x="3372" y="96"/>
                  </a:lnTo>
                  <a:lnTo>
                    <a:pt x="3392" y="108"/>
                  </a:lnTo>
                  <a:lnTo>
                    <a:pt x="3440" y="128"/>
                  </a:lnTo>
                  <a:lnTo>
                    <a:pt x="3528" y="144"/>
                  </a:lnTo>
                  <a:lnTo>
                    <a:pt x="3504" y="152"/>
                  </a:lnTo>
                  <a:lnTo>
                    <a:pt x="3504" y="144"/>
                  </a:lnTo>
                  <a:lnTo>
                    <a:pt x="3476" y="144"/>
                  </a:lnTo>
                  <a:lnTo>
                    <a:pt x="3404" y="132"/>
                  </a:lnTo>
                  <a:lnTo>
                    <a:pt x="3332" y="116"/>
                  </a:lnTo>
                  <a:lnTo>
                    <a:pt x="3300" y="96"/>
                  </a:lnTo>
                  <a:lnTo>
                    <a:pt x="3276" y="80"/>
                  </a:lnTo>
                  <a:lnTo>
                    <a:pt x="3268" y="68"/>
                  </a:lnTo>
                  <a:lnTo>
                    <a:pt x="3268" y="48"/>
                  </a:lnTo>
                  <a:lnTo>
                    <a:pt x="3280" y="32"/>
                  </a:lnTo>
                  <a:lnTo>
                    <a:pt x="3300" y="20"/>
                  </a:lnTo>
                  <a:lnTo>
                    <a:pt x="3336" y="0"/>
                  </a:lnTo>
                  <a:lnTo>
                    <a:pt x="3316" y="0"/>
                  </a:lnTo>
                  <a:lnTo>
                    <a:pt x="3288" y="20"/>
                  </a:lnTo>
                  <a:lnTo>
                    <a:pt x="3276" y="32"/>
                  </a:lnTo>
                  <a:lnTo>
                    <a:pt x="3264" y="48"/>
                  </a:lnTo>
                  <a:lnTo>
                    <a:pt x="3264" y="68"/>
                  </a:lnTo>
                  <a:lnTo>
                    <a:pt x="3276" y="84"/>
                  </a:lnTo>
                  <a:lnTo>
                    <a:pt x="3288" y="96"/>
                  </a:lnTo>
                  <a:lnTo>
                    <a:pt x="3316" y="116"/>
                  </a:lnTo>
                  <a:lnTo>
                    <a:pt x="3380" y="132"/>
                  </a:lnTo>
                  <a:lnTo>
                    <a:pt x="3444" y="144"/>
                  </a:lnTo>
                  <a:lnTo>
                    <a:pt x="3488" y="152"/>
                  </a:lnTo>
                  <a:lnTo>
                    <a:pt x="3444" y="156"/>
                  </a:lnTo>
                  <a:lnTo>
                    <a:pt x="3396" y="144"/>
                  </a:lnTo>
                  <a:lnTo>
                    <a:pt x="3324" y="132"/>
                  </a:lnTo>
                  <a:lnTo>
                    <a:pt x="3252" y="108"/>
                  </a:lnTo>
                  <a:lnTo>
                    <a:pt x="3228" y="92"/>
                  </a:lnTo>
                  <a:lnTo>
                    <a:pt x="3208" y="72"/>
                  </a:lnTo>
                  <a:lnTo>
                    <a:pt x="3204" y="68"/>
                  </a:lnTo>
                  <a:lnTo>
                    <a:pt x="3204" y="56"/>
                  </a:lnTo>
                  <a:lnTo>
                    <a:pt x="3216" y="36"/>
                  </a:lnTo>
                  <a:lnTo>
                    <a:pt x="3232" y="20"/>
                  </a:lnTo>
                  <a:lnTo>
                    <a:pt x="3264" y="0"/>
                  </a:lnTo>
                  <a:lnTo>
                    <a:pt x="3252" y="0"/>
                  </a:lnTo>
                  <a:lnTo>
                    <a:pt x="3228" y="20"/>
                  </a:lnTo>
                  <a:lnTo>
                    <a:pt x="3208" y="36"/>
                  </a:lnTo>
                  <a:lnTo>
                    <a:pt x="3196" y="48"/>
                  </a:lnTo>
                  <a:lnTo>
                    <a:pt x="3196" y="68"/>
                  </a:lnTo>
                  <a:lnTo>
                    <a:pt x="3204" y="80"/>
                  </a:lnTo>
                  <a:lnTo>
                    <a:pt x="3220" y="92"/>
                  </a:lnTo>
                  <a:lnTo>
                    <a:pt x="3240" y="108"/>
                  </a:lnTo>
                  <a:lnTo>
                    <a:pt x="3304" y="132"/>
                  </a:lnTo>
                  <a:lnTo>
                    <a:pt x="3372" y="144"/>
                  </a:lnTo>
                  <a:lnTo>
                    <a:pt x="3428" y="156"/>
                  </a:lnTo>
                  <a:lnTo>
                    <a:pt x="3384" y="156"/>
                  </a:lnTo>
                  <a:lnTo>
                    <a:pt x="3356" y="156"/>
                  </a:lnTo>
                  <a:lnTo>
                    <a:pt x="3280" y="140"/>
                  </a:lnTo>
                  <a:lnTo>
                    <a:pt x="3196" y="116"/>
                  </a:lnTo>
                  <a:lnTo>
                    <a:pt x="3168" y="104"/>
                  </a:lnTo>
                  <a:lnTo>
                    <a:pt x="3144" y="84"/>
                  </a:lnTo>
                  <a:lnTo>
                    <a:pt x="3136" y="68"/>
                  </a:lnTo>
                  <a:lnTo>
                    <a:pt x="3132" y="56"/>
                  </a:lnTo>
                  <a:lnTo>
                    <a:pt x="3144" y="36"/>
                  </a:lnTo>
                  <a:lnTo>
                    <a:pt x="3156" y="20"/>
                  </a:lnTo>
                  <a:lnTo>
                    <a:pt x="3180" y="0"/>
                  </a:lnTo>
                  <a:lnTo>
                    <a:pt x="3168" y="0"/>
                  </a:lnTo>
                  <a:lnTo>
                    <a:pt x="3148" y="20"/>
                  </a:lnTo>
                  <a:lnTo>
                    <a:pt x="3136" y="36"/>
                  </a:lnTo>
                  <a:lnTo>
                    <a:pt x="3132" y="56"/>
                  </a:lnTo>
                  <a:lnTo>
                    <a:pt x="3132" y="72"/>
                  </a:lnTo>
                  <a:lnTo>
                    <a:pt x="3136" y="84"/>
                  </a:lnTo>
                  <a:lnTo>
                    <a:pt x="3156" y="104"/>
                  </a:lnTo>
                  <a:lnTo>
                    <a:pt x="3180" y="116"/>
                  </a:lnTo>
                  <a:lnTo>
                    <a:pt x="3244" y="140"/>
                  </a:lnTo>
                  <a:lnTo>
                    <a:pt x="3312" y="152"/>
                  </a:lnTo>
                  <a:lnTo>
                    <a:pt x="3360" y="164"/>
                  </a:lnTo>
                  <a:lnTo>
                    <a:pt x="3304" y="164"/>
                  </a:lnTo>
                  <a:lnTo>
                    <a:pt x="3256" y="156"/>
                  </a:lnTo>
                  <a:lnTo>
                    <a:pt x="3148" y="140"/>
                  </a:lnTo>
                  <a:lnTo>
                    <a:pt x="3088" y="120"/>
                  </a:lnTo>
                  <a:lnTo>
                    <a:pt x="3032" y="108"/>
                  </a:lnTo>
                  <a:lnTo>
                    <a:pt x="2992" y="84"/>
                  </a:lnTo>
                  <a:lnTo>
                    <a:pt x="2960" y="68"/>
                  </a:lnTo>
                  <a:lnTo>
                    <a:pt x="2956" y="56"/>
                  </a:lnTo>
                  <a:lnTo>
                    <a:pt x="2956" y="44"/>
                  </a:lnTo>
                  <a:lnTo>
                    <a:pt x="2960" y="32"/>
                  </a:lnTo>
                  <a:lnTo>
                    <a:pt x="2980" y="20"/>
                  </a:lnTo>
                  <a:lnTo>
                    <a:pt x="2996" y="0"/>
                  </a:lnTo>
                  <a:lnTo>
                    <a:pt x="2984" y="0"/>
                  </a:lnTo>
                  <a:lnTo>
                    <a:pt x="2960" y="32"/>
                  </a:lnTo>
                  <a:lnTo>
                    <a:pt x="2948" y="44"/>
                  </a:lnTo>
                  <a:lnTo>
                    <a:pt x="2948" y="56"/>
                  </a:lnTo>
                  <a:lnTo>
                    <a:pt x="2956" y="68"/>
                  </a:lnTo>
                  <a:lnTo>
                    <a:pt x="2980" y="84"/>
                  </a:lnTo>
                  <a:lnTo>
                    <a:pt x="3016" y="104"/>
                  </a:lnTo>
                  <a:lnTo>
                    <a:pt x="3108" y="132"/>
                  </a:lnTo>
                  <a:lnTo>
                    <a:pt x="3208" y="152"/>
                  </a:lnTo>
                  <a:lnTo>
                    <a:pt x="3280" y="164"/>
                  </a:lnTo>
                  <a:lnTo>
                    <a:pt x="3268" y="164"/>
                  </a:lnTo>
                  <a:lnTo>
                    <a:pt x="3244" y="164"/>
                  </a:lnTo>
                  <a:lnTo>
                    <a:pt x="3240" y="164"/>
                  </a:lnTo>
                  <a:lnTo>
                    <a:pt x="3124" y="144"/>
                  </a:lnTo>
                  <a:lnTo>
                    <a:pt x="3052" y="128"/>
                  </a:lnTo>
                  <a:lnTo>
                    <a:pt x="3004" y="116"/>
                  </a:lnTo>
                  <a:lnTo>
                    <a:pt x="2956" y="96"/>
                  </a:lnTo>
                  <a:lnTo>
                    <a:pt x="2924" y="72"/>
                  </a:lnTo>
                  <a:lnTo>
                    <a:pt x="2912" y="60"/>
                  </a:lnTo>
                  <a:lnTo>
                    <a:pt x="2912" y="48"/>
                  </a:lnTo>
                  <a:lnTo>
                    <a:pt x="2912" y="36"/>
                  </a:lnTo>
                  <a:lnTo>
                    <a:pt x="2924" y="24"/>
                  </a:lnTo>
                  <a:lnTo>
                    <a:pt x="2948" y="0"/>
                  </a:lnTo>
                  <a:lnTo>
                    <a:pt x="2936" y="0"/>
                  </a:lnTo>
                  <a:lnTo>
                    <a:pt x="2920" y="24"/>
                  </a:lnTo>
                  <a:lnTo>
                    <a:pt x="2908" y="36"/>
                  </a:lnTo>
                  <a:lnTo>
                    <a:pt x="2908" y="48"/>
                  </a:lnTo>
                  <a:lnTo>
                    <a:pt x="2912" y="68"/>
                  </a:lnTo>
                  <a:lnTo>
                    <a:pt x="2920" y="80"/>
                  </a:lnTo>
                  <a:lnTo>
                    <a:pt x="2956" y="104"/>
                  </a:lnTo>
                  <a:lnTo>
                    <a:pt x="2980" y="108"/>
                  </a:lnTo>
                  <a:lnTo>
                    <a:pt x="3052" y="132"/>
                  </a:lnTo>
                  <a:lnTo>
                    <a:pt x="2936" y="108"/>
                  </a:lnTo>
                  <a:lnTo>
                    <a:pt x="2896" y="92"/>
                  </a:lnTo>
                  <a:lnTo>
                    <a:pt x="2872" y="72"/>
                  </a:lnTo>
                  <a:lnTo>
                    <a:pt x="2860" y="56"/>
                  </a:lnTo>
                  <a:lnTo>
                    <a:pt x="2852" y="44"/>
                  </a:lnTo>
                  <a:lnTo>
                    <a:pt x="2852" y="24"/>
                  </a:lnTo>
                  <a:lnTo>
                    <a:pt x="2860" y="0"/>
                  </a:lnTo>
                  <a:lnTo>
                    <a:pt x="2852" y="0"/>
                  </a:lnTo>
                  <a:lnTo>
                    <a:pt x="2848" y="24"/>
                  </a:lnTo>
                  <a:lnTo>
                    <a:pt x="2848" y="44"/>
                  </a:lnTo>
                  <a:lnTo>
                    <a:pt x="2852" y="60"/>
                  </a:lnTo>
                  <a:lnTo>
                    <a:pt x="2864" y="72"/>
                  </a:lnTo>
                  <a:lnTo>
                    <a:pt x="2884" y="84"/>
                  </a:lnTo>
                  <a:lnTo>
                    <a:pt x="2908" y="96"/>
                  </a:lnTo>
                  <a:lnTo>
                    <a:pt x="2968" y="120"/>
                  </a:lnTo>
                  <a:lnTo>
                    <a:pt x="3044" y="140"/>
                  </a:lnTo>
                  <a:lnTo>
                    <a:pt x="3124" y="152"/>
                  </a:lnTo>
                  <a:lnTo>
                    <a:pt x="3228" y="164"/>
                  </a:lnTo>
                  <a:lnTo>
                    <a:pt x="3216" y="168"/>
                  </a:lnTo>
                  <a:lnTo>
                    <a:pt x="3132" y="156"/>
                  </a:lnTo>
                  <a:lnTo>
                    <a:pt x="2996" y="132"/>
                  </a:lnTo>
                  <a:lnTo>
                    <a:pt x="2932" y="116"/>
                  </a:lnTo>
                  <a:lnTo>
                    <a:pt x="2872" y="96"/>
                  </a:lnTo>
                  <a:lnTo>
                    <a:pt x="2824" y="72"/>
                  </a:lnTo>
                  <a:lnTo>
                    <a:pt x="2808" y="60"/>
                  </a:lnTo>
                  <a:lnTo>
                    <a:pt x="2796" y="44"/>
                  </a:lnTo>
                  <a:lnTo>
                    <a:pt x="2796" y="36"/>
                  </a:lnTo>
                  <a:lnTo>
                    <a:pt x="2804" y="12"/>
                  </a:lnTo>
                  <a:lnTo>
                    <a:pt x="2808" y="0"/>
                  </a:lnTo>
                  <a:lnTo>
                    <a:pt x="2804" y="0"/>
                  </a:lnTo>
                  <a:lnTo>
                    <a:pt x="2796" y="12"/>
                  </a:lnTo>
                  <a:lnTo>
                    <a:pt x="2792" y="36"/>
                  </a:lnTo>
                  <a:lnTo>
                    <a:pt x="2796" y="48"/>
                  </a:lnTo>
                  <a:lnTo>
                    <a:pt x="2804" y="60"/>
                  </a:lnTo>
                  <a:lnTo>
                    <a:pt x="2816" y="72"/>
                  </a:lnTo>
                  <a:lnTo>
                    <a:pt x="2860" y="96"/>
                  </a:lnTo>
                  <a:lnTo>
                    <a:pt x="2912" y="116"/>
                  </a:lnTo>
                  <a:lnTo>
                    <a:pt x="2972" y="132"/>
                  </a:lnTo>
                  <a:lnTo>
                    <a:pt x="3096" y="156"/>
                  </a:lnTo>
                  <a:lnTo>
                    <a:pt x="3192" y="168"/>
                  </a:lnTo>
                  <a:lnTo>
                    <a:pt x="3120" y="180"/>
                  </a:lnTo>
                  <a:lnTo>
                    <a:pt x="3020" y="164"/>
                  </a:lnTo>
                  <a:lnTo>
                    <a:pt x="2936" y="140"/>
                  </a:lnTo>
                  <a:lnTo>
                    <a:pt x="2848" y="116"/>
                  </a:lnTo>
                  <a:lnTo>
                    <a:pt x="2804" y="96"/>
                  </a:lnTo>
                  <a:lnTo>
                    <a:pt x="2772" y="80"/>
                  </a:lnTo>
                  <a:lnTo>
                    <a:pt x="2756" y="60"/>
                  </a:lnTo>
                  <a:lnTo>
                    <a:pt x="2744" y="44"/>
                  </a:lnTo>
                  <a:lnTo>
                    <a:pt x="2736" y="20"/>
                  </a:lnTo>
                  <a:lnTo>
                    <a:pt x="2744" y="12"/>
                  </a:lnTo>
                  <a:lnTo>
                    <a:pt x="2744" y="0"/>
                  </a:lnTo>
                  <a:lnTo>
                    <a:pt x="2736" y="8"/>
                  </a:lnTo>
                  <a:lnTo>
                    <a:pt x="2736" y="20"/>
                  </a:lnTo>
                  <a:lnTo>
                    <a:pt x="2736" y="44"/>
                  </a:lnTo>
                  <a:lnTo>
                    <a:pt x="2748" y="60"/>
                  </a:lnTo>
                  <a:lnTo>
                    <a:pt x="2768" y="80"/>
                  </a:lnTo>
                  <a:lnTo>
                    <a:pt x="2796" y="96"/>
                  </a:lnTo>
                  <a:lnTo>
                    <a:pt x="2840" y="120"/>
                  </a:lnTo>
                  <a:lnTo>
                    <a:pt x="2924" y="144"/>
                  </a:lnTo>
                  <a:lnTo>
                    <a:pt x="3008" y="164"/>
                  </a:lnTo>
                  <a:lnTo>
                    <a:pt x="3100" y="180"/>
                  </a:lnTo>
                  <a:lnTo>
                    <a:pt x="3056" y="188"/>
                  </a:lnTo>
                  <a:lnTo>
                    <a:pt x="2992" y="176"/>
                  </a:lnTo>
                  <a:lnTo>
                    <a:pt x="2956" y="168"/>
                  </a:lnTo>
                  <a:lnTo>
                    <a:pt x="2920" y="164"/>
                  </a:lnTo>
                  <a:lnTo>
                    <a:pt x="2828" y="140"/>
                  </a:lnTo>
                  <a:lnTo>
                    <a:pt x="2732" y="96"/>
                  </a:lnTo>
                  <a:lnTo>
                    <a:pt x="2688" y="72"/>
                  </a:lnTo>
                  <a:lnTo>
                    <a:pt x="2664" y="48"/>
                  </a:lnTo>
                  <a:lnTo>
                    <a:pt x="2660" y="36"/>
                  </a:lnTo>
                  <a:lnTo>
                    <a:pt x="2660" y="24"/>
                  </a:lnTo>
                  <a:lnTo>
                    <a:pt x="2660" y="12"/>
                  </a:lnTo>
                  <a:lnTo>
                    <a:pt x="2660" y="0"/>
                  </a:lnTo>
                  <a:lnTo>
                    <a:pt x="2652" y="12"/>
                  </a:lnTo>
                  <a:lnTo>
                    <a:pt x="2652" y="24"/>
                  </a:lnTo>
                  <a:lnTo>
                    <a:pt x="2652" y="36"/>
                  </a:lnTo>
                  <a:lnTo>
                    <a:pt x="2664" y="48"/>
                  </a:lnTo>
                  <a:lnTo>
                    <a:pt x="2688" y="80"/>
                  </a:lnTo>
                  <a:lnTo>
                    <a:pt x="2724" y="104"/>
                  </a:lnTo>
                  <a:lnTo>
                    <a:pt x="2824" y="140"/>
                  </a:lnTo>
                  <a:lnTo>
                    <a:pt x="2912" y="164"/>
                  </a:lnTo>
                  <a:lnTo>
                    <a:pt x="2956" y="176"/>
                  </a:lnTo>
                  <a:lnTo>
                    <a:pt x="2992" y="180"/>
                  </a:lnTo>
                  <a:lnTo>
                    <a:pt x="2852" y="168"/>
                  </a:lnTo>
                  <a:lnTo>
                    <a:pt x="2848" y="168"/>
                  </a:lnTo>
                  <a:lnTo>
                    <a:pt x="2836" y="164"/>
                  </a:lnTo>
                  <a:lnTo>
                    <a:pt x="2772" y="144"/>
                  </a:lnTo>
                  <a:lnTo>
                    <a:pt x="2720" y="128"/>
                  </a:lnTo>
                  <a:lnTo>
                    <a:pt x="2648" y="84"/>
                  </a:lnTo>
                  <a:lnTo>
                    <a:pt x="2592" y="56"/>
                  </a:lnTo>
                  <a:lnTo>
                    <a:pt x="2576" y="36"/>
                  </a:lnTo>
                  <a:lnTo>
                    <a:pt x="2564" y="20"/>
                  </a:lnTo>
                  <a:lnTo>
                    <a:pt x="2564" y="0"/>
                  </a:lnTo>
                  <a:lnTo>
                    <a:pt x="2564" y="24"/>
                  </a:lnTo>
                  <a:lnTo>
                    <a:pt x="2576" y="44"/>
                  </a:lnTo>
                  <a:lnTo>
                    <a:pt x="2588" y="56"/>
                  </a:lnTo>
                  <a:lnTo>
                    <a:pt x="2628" y="84"/>
                  </a:lnTo>
                  <a:lnTo>
                    <a:pt x="2696" y="120"/>
                  </a:lnTo>
                  <a:lnTo>
                    <a:pt x="2796" y="156"/>
                  </a:lnTo>
                  <a:lnTo>
                    <a:pt x="2724" y="140"/>
                  </a:lnTo>
                  <a:lnTo>
                    <a:pt x="2648" y="116"/>
                  </a:lnTo>
                  <a:lnTo>
                    <a:pt x="2568" y="80"/>
                  </a:lnTo>
                  <a:lnTo>
                    <a:pt x="2532" y="60"/>
                  </a:lnTo>
                  <a:lnTo>
                    <a:pt x="2508" y="36"/>
                  </a:lnTo>
                  <a:lnTo>
                    <a:pt x="2500" y="24"/>
                  </a:lnTo>
                  <a:lnTo>
                    <a:pt x="2496" y="0"/>
                  </a:lnTo>
                  <a:lnTo>
                    <a:pt x="2488" y="0"/>
                  </a:lnTo>
                  <a:lnTo>
                    <a:pt x="2496" y="24"/>
                  </a:lnTo>
                  <a:lnTo>
                    <a:pt x="2500" y="36"/>
                  </a:lnTo>
                  <a:lnTo>
                    <a:pt x="2524" y="60"/>
                  </a:lnTo>
                  <a:lnTo>
                    <a:pt x="2556" y="80"/>
                  </a:lnTo>
                  <a:lnTo>
                    <a:pt x="2624" y="116"/>
                  </a:lnTo>
                  <a:lnTo>
                    <a:pt x="2696" y="140"/>
                  </a:lnTo>
                  <a:lnTo>
                    <a:pt x="2760" y="156"/>
                  </a:lnTo>
                  <a:lnTo>
                    <a:pt x="2664" y="132"/>
                  </a:lnTo>
                  <a:lnTo>
                    <a:pt x="2624" y="128"/>
                  </a:lnTo>
                  <a:lnTo>
                    <a:pt x="2532" y="92"/>
                  </a:lnTo>
                  <a:lnTo>
                    <a:pt x="2472" y="60"/>
                  </a:lnTo>
                  <a:lnTo>
                    <a:pt x="2436" y="36"/>
                  </a:lnTo>
                  <a:lnTo>
                    <a:pt x="2424" y="24"/>
                  </a:lnTo>
                  <a:lnTo>
                    <a:pt x="2412" y="0"/>
                  </a:lnTo>
                  <a:lnTo>
                    <a:pt x="2404" y="0"/>
                  </a:lnTo>
                  <a:lnTo>
                    <a:pt x="2416" y="32"/>
                  </a:lnTo>
                  <a:lnTo>
                    <a:pt x="2428" y="36"/>
                  </a:lnTo>
                  <a:lnTo>
                    <a:pt x="2472" y="68"/>
                  </a:lnTo>
                  <a:lnTo>
                    <a:pt x="2532" y="96"/>
                  </a:lnTo>
                  <a:lnTo>
                    <a:pt x="2624" y="128"/>
                  </a:lnTo>
                  <a:lnTo>
                    <a:pt x="2652" y="140"/>
                  </a:lnTo>
                  <a:lnTo>
                    <a:pt x="2732" y="156"/>
                  </a:lnTo>
                  <a:lnTo>
                    <a:pt x="2700" y="152"/>
                  </a:lnTo>
                  <a:lnTo>
                    <a:pt x="2648" y="152"/>
                  </a:lnTo>
                  <a:lnTo>
                    <a:pt x="2592" y="156"/>
                  </a:lnTo>
                  <a:lnTo>
                    <a:pt x="2556" y="168"/>
                  </a:lnTo>
                  <a:lnTo>
                    <a:pt x="2532" y="176"/>
                  </a:lnTo>
                  <a:lnTo>
                    <a:pt x="2512" y="188"/>
                  </a:lnTo>
                  <a:lnTo>
                    <a:pt x="2508" y="200"/>
                  </a:lnTo>
                  <a:lnTo>
                    <a:pt x="2500" y="212"/>
                  </a:lnTo>
                  <a:lnTo>
                    <a:pt x="2500" y="228"/>
                  </a:lnTo>
                  <a:lnTo>
                    <a:pt x="2508" y="236"/>
                  </a:lnTo>
                  <a:lnTo>
                    <a:pt x="2532" y="252"/>
                  </a:lnTo>
                  <a:lnTo>
                    <a:pt x="2564" y="264"/>
                  </a:lnTo>
                  <a:lnTo>
                    <a:pt x="2636" y="284"/>
                  </a:lnTo>
                  <a:lnTo>
                    <a:pt x="2600" y="284"/>
                  </a:lnTo>
                  <a:lnTo>
                    <a:pt x="2600" y="292"/>
                  </a:lnTo>
                  <a:lnTo>
                    <a:pt x="2548" y="276"/>
                  </a:lnTo>
                  <a:lnTo>
                    <a:pt x="2496" y="272"/>
                  </a:lnTo>
                  <a:lnTo>
                    <a:pt x="2520" y="276"/>
                  </a:lnTo>
                  <a:lnTo>
                    <a:pt x="2520" y="272"/>
                  </a:lnTo>
                  <a:lnTo>
                    <a:pt x="2476" y="260"/>
                  </a:lnTo>
                  <a:lnTo>
                    <a:pt x="2448" y="240"/>
                  </a:lnTo>
                  <a:lnTo>
                    <a:pt x="2428" y="228"/>
                  </a:lnTo>
                  <a:lnTo>
                    <a:pt x="2424" y="216"/>
                  </a:lnTo>
                  <a:lnTo>
                    <a:pt x="2428" y="204"/>
                  </a:lnTo>
                  <a:lnTo>
                    <a:pt x="2436" y="192"/>
                  </a:lnTo>
                  <a:lnTo>
                    <a:pt x="2460" y="176"/>
                  </a:lnTo>
                  <a:lnTo>
                    <a:pt x="2508" y="156"/>
                  </a:lnTo>
                  <a:lnTo>
                    <a:pt x="2536" y="144"/>
                  </a:lnTo>
                  <a:lnTo>
                    <a:pt x="2580" y="144"/>
                  </a:lnTo>
                  <a:lnTo>
                    <a:pt x="2592" y="144"/>
                  </a:lnTo>
                  <a:lnTo>
                    <a:pt x="2564" y="140"/>
                  </a:lnTo>
                  <a:lnTo>
                    <a:pt x="2500" y="132"/>
                  </a:lnTo>
                  <a:lnTo>
                    <a:pt x="2472" y="128"/>
                  </a:lnTo>
                  <a:lnTo>
                    <a:pt x="2424" y="120"/>
                  </a:lnTo>
                  <a:lnTo>
                    <a:pt x="2364" y="104"/>
                  </a:lnTo>
                  <a:lnTo>
                    <a:pt x="2316" y="84"/>
                  </a:lnTo>
                  <a:lnTo>
                    <a:pt x="2276" y="68"/>
                  </a:lnTo>
                  <a:lnTo>
                    <a:pt x="2252" y="56"/>
                  </a:lnTo>
                  <a:lnTo>
                    <a:pt x="2228" y="24"/>
                  </a:lnTo>
                  <a:lnTo>
                    <a:pt x="2224" y="20"/>
                  </a:lnTo>
                  <a:lnTo>
                    <a:pt x="2216" y="0"/>
                  </a:lnTo>
                  <a:lnTo>
                    <a:pt x="2216" y="20"/>
                  </a:lnTo>
                  <a:lnTo>
                    <a:pt x="2224" y="24"/>
                  </a:lnTo>
                  <a:lnTo>
                    <a:pt x="2240" y="48"/>
                  </a:lnTo>
                  <a:lnTo>
                    <a:pt x="2288" y="80"/>
                  </a:lnTo>
                  <a:lnTo>
                    <a:pt x="2364" y="108"/>
                  </a:lnTo>
                  <a:lnTo>
                    <a:pt x="2296" y="96"/>
                  </a:lnTo>
                  <a:lnTo>
                    <a:pt x="2272" y="92"/>
                  </a:lnTo>
                  <a:lnTo>
                    <a:pt x="2224" y="72"/>
                  </a:lnTo>
                  <a:lnTo>
                    <a:pt x="2200" y="60"/>
                  </a:lnTo>
                  <a:lnTo>
                    <a:pt x="2176" y="44"/>
                  </a:lnTo>
                  <a:lnTo>
                    <a:pt x="2156" y="24"/>
                  </a:lnTo>
                  <a:lnTo>
                    <a:pt x="2152" y="0"/>
                  </a:lnTo>
                  <a:lnTo>
                    <a:pt x="2144" y="0"/>
                  </a:lnTo>
                  <a:lnTo>
                    <a:pt x="2152" y="20"/>
                  </a:lnTo>
                  <a:lnTo>
                    <a:pt x="2164" y="36"/>
                  </a:lnTo>
                  <a:lnTo>
                    <a:pt x="2192" y="60"/>
                  </a:lnTo>
                  <a:lnTo>
                    <a:pt x="2228" y="80"/>
                  </a:lnTo>
                  <a:lnTo>
                    <a:pt x="2264" y="92"/>
                  </a:lnTo>
                  <a:lnTo>
                    <a:pt x="2204" y="84"/>
                  </a:lnTo>
                  <a:lnTo>
                    <a:pt x="2168" y="84"/>
                  </a:lnTo>
                  <a:lnTo>
                    <a:pt x="2132" y="92"/>
                  </a:lnTo>
                  <a:lnTo>
                    <a:pt x="2084" y="92"/>
                  </a:lnTo>
                  <a:lnTo>
                    <a:pt x="2048" y="84"/>
                  </a:lnTo>
                  <a:lnTo>
                    <a:pt x="2004" y="72"/>
                  </a:lnTo>
                  <a:lnTo>
                    <a:pt x="1964" y="60"/>
                  </a:lnTo>
                  <a:lnTo>
                    <a:pt x="1916" y="48"/>
                  </a:lnTo>
                  <a:lnTo>
                    <a:pt x="1884" y="32"/>
                  </a:lnTo>
                  <a:lnTo>
                    <a:pt x="1868" y="12"/>
                  </a:lnTo>
                  <a:lnTo>
                    <a:pt x="1860" y="0"/>
                  </a:lnTo>
                  <a:lnTo>
                    <a:pt x="1856" y="0"/>
                  </a:lnTo>
                  <a:lnTo>
                    <a:pt x="1860" y="12"/>
                  </a:lnTo>
                  <a:lnTo>
                    <a:pt x="1868" y="24"/>
                  </a:lnTo>
                  <a:lnTo>
                    <a:pt x="1884" y="36"/>
                  </a:lnTo>
                  <a:lnTo>
                    <a:pt x="1916" y="56"/>
                  </a:lnTo>
                  <a:lnTo>
                    <a:pt x="1964" y="68"/>
                  </a:lnTo>
                  <a:lnTo>
                    <a:pt x="2000" y="80"/>
                  </a:lnTo>
                  <a:lnTo>
                    <a:pt x="2068" y="92"/>
                  </a:lnTo>
                  <a:lnTo>
                    <a:pt x="2036" y="96"/>
                  </a:lnTo>
                  <a:lnTo>
                    <a:pt x="2000" y="92"/>
                  </a:lnTo>
                  <a:lnTo>
                    <a:pt x="1928" y="80"/>
                  </a:lnTo>
                  <a:lnTo>
                    <a:pt x="1848" y="56"/>
                  </a:lnTo>
                  <a:lnTo>
                    <a:pt x="1820" y="36"/>
                  </a:lnTo>
                  <a:lnTo>
                    <a:pt x="1800" y="20"/>
                  </a:lnTo>
                  <a:lnTo>
                    <a:pt x="1796" y="0"/>
                  </a:lnTo>
                  <a:lnTo>
                    <a:pt x="1788" y="0"/>
                  </a:lnTo>
                  <a:lnTo>
                    <a:pt x="1796" y="20"/>
                  </a:lnTo>
                  <a:lnTo>
                    <a:pt x="1812" y="36"/>
                  </a:lnTo>
                  <a:lnTo>
                    <a:pt x="1836" y="56"/>
                  </a:lnTo>
                  <a:lnTo>
                    <a:pt x="1904" y="72"/>
                  </a:lnTo>
                  <a:lnTo>
                    <a:pt x="1968" y="92"/>
                  </a:lnTo>
                  <a:lnTo>
                    <a:pt x="2024" y="96"/>
                  </a:lnTo>
                  <a:lnTo>
                    <a:pt x="1988" y="108"/>
                  </a:lnTo>
                  <a:lnTo>
                    <a:pt x="1896" y="92"/>
                  </a:lnTo>
                  <a:lnTo>
                    <a:pt x="1824" y="68"/>
                  </a:lnTo>
                  <a:lnTo>
                    <a:pt x="1764" y="44"/>
                  </a:lnTo>
                  <a:lnTo>
                    <a:pt x="1740" y="24"/>
                  </a:lnTo>
                  <a:lnTo>
                    <a:pt x="1728" y="0"/>
                  </a:lnTo>
                  <a:lnTo>
                    <a:pt x="1732" y="24"/>
                  </a:lnTo>
                  <a:lnTo>
                    <a:pt x="1756" y="48"/>
                  </a:lnTo>
                  <a:lnTo>
                    <a:pt x="1820" y="72"/>
                  </a:lnTo>
                  <a:lnTo>
                    <a:pt x="1892" y="96"/>
                  </a:lnTo>
                  <a:lnTo>
                    <a:pt x="1980" y="116"/>
                  </a:lnTo>
                  <a:lnTo>
                    <a:pt x="1964" y="120"/>
                  </a:lnTo>
                  <a:lnTo>
                    <a:pt x="1916" y="108"/>
                  </a:lnTo>
                  <a:lnTo>
                    <a:pt x="1820" y="84"/>
                  </a:lnTo>
                  <a:lnTo>
                    <a:pt x="1720" y="56"/>
                  </a:lnTo>
                  <a:lnTo>
                    <a:pt x="1684" y="36"/>
                  </a:lnTo>
                  <a:lnTo>
                    <a:pt x="1660" y="12"/>
                  </a:lnTo>
                  <a:lnTo>
                    <a:pt x="1656" y="0"/>
                  </a:lnTo>
                  <a:lnTo>
                    <a:pt x="1648" y="0"/>
                  </a:lnTo>
                  <a:lnTo>
                    <a:pt x="1656" y="20"/>
                  </a:lnTo>
                  <a:lnTo>
                    <a:pt x="1680" y="36"/>
                  </a:lnTo>
                  <a:lnTo>
                    <a:pt x="1716" y="56"/>
                  </a:lnTo>
                  <a:lnTo>
                    <a:pt x="1808" y="92"/>
                  </a:lnTo>
                  <a:lnTo>
                    <a:pt x="1896" y="116"/>
                  </a:lnTo>
                  <a:lnTo>
                    <a:pt x="1956" y="128"/>
                  </a:lnTo>
                  <a:lnTo>
                    <a:pt x="1952" y="132"/>
                  </a:lnTo>
                  <a:lnTo>
                    <a:pt x="1880" y="132"/>
                  </a:lnTo>
                  <a:lnTo>
                    <a:pt x="1820" y="128"/>
                  </a:lnTo>
                  <a:lnTo>
                    <a:pt x="1752" y="120"/>
                  </a:lnTo>
                  <a:lnTo>
                    <a:pt x="1636" y="92"/>
                  </a:lnTo>
                  <a:lnTo>
                    <a:pt x="1560" y="68"/>
                  </a:lnTo>
                  <a:lnTo>
                    <a:pt x="1528" y="56"/>
                  </a:lnTo>
                  <a:lnTo>
                    <a:pt x="1480" y="32"/>
                  </a:lnTo>
                  <a:lnTo>
                    <a:pt x="1468" y="12"/>
                  </a:lnTo>
                  <a:lnTo>
                    <a:pt x="1460" y="0"/>
                  </a:lnTo>
                  <a:lnTo>
                    <a:pt x="1456" y="0"/>
                  </a:lnTo>
                  <a:lnTo>
                    <a:pt x="1460" y="20"/>
                  </a:lnTo>
                  <a:lnTo>
                    <a:pt x="1472" y="32"/>
                  </a:lnTo>
                  <a:lnTo>
                    <a:pt x="1520" y="60"/>
                  </a:lnTo>
                  <a:lnTo>
                    <a:pt x="1612" y="92"/>
                  </a:lnTo>
                  <a:lnTo>
                    <a:pt x="1696" y="116"/>
                  </a:lnTo>
                  <a:lnTo>
                    <a:pt x="1808" y="132"/>
                  </a:lnTo>
                  <a:lnTo>
                    <a:pt x="1744" y="140"/>
                  </a:lnTo>
                  <a:lnTo>
                    <a:pt x="1720" y="132"/>
                  </a:lnTo>
                  <a:lnTo>
                    <a:pt x="1668" y="128"/>
                  </a:lnTo>
                  <a:lnTo>
                    <a:pt x="1552" y="96"/>
                  </a:lnTo>
                  <a:lnTo>
                    <a:pt x="1492" y="80"/>
                  </a:lnTo>
                  <a:lnTo>
                    <a:pt x="1436" y="56"/>
                  </a:lnTo>
                  <a:lnTo>
                    <a:pt x="1396" y="32"/>
                  </a:lnTo>
                  <a:lnTo>
                    <a:pt x="1384" y="20"/>
                  </a:lnTo>
                  <a:lnTo>
                    <a:pt x="1376" y="0"/>
                  </a:lnTo>
                  <a:lnTo>
                    <a:pt x="1372" y="0"/>
                  </a:lnTo>
                  <a:lnTo>
                    <a:pt x="1376" y="20"/>
                  </a:lnTo>
                  <a:lnTo>
                    <a:pt x="1388" y="32"/>
                  </a:lnTo>
                  <a:lnTo>
                    <a:pt x="1420" y="56"/>
                  </a:lnTo>
                  <a:lnTo>
                    <a:pt x="1468" y="80"/>
                  </a:lnTo>
                  <a:lnTo>
                    <a:pt x="1520" y="96"/>
                  </a:lnTo>
                  <a:lnTo>
                    <a:pt x="1632" y="120"/>
                  </a:lnTo>
                  <a:lnTo>
                    <a:pt x="1708" y="132"/>
                  </a:lnTo>
                  <a:lnTo>
                    <a:pt x="1648" y="140"/>
                  </a:lnTo>
                  <a:lnTo>
                    <a:pt x="1612" y="132"/>
                  </a:lnTo>
                  <a:lnTo>
                    <a:pt x="1564" y="128"/>
                  </a:lnTo>
                  <a:lnTo>
                    <a:pt x="1520" y="120"/>
                  </a:lnTo>
                  <a:lnTo>
                    <a:pt x="1444" y="92"/>
                  </a:lnTo>
                  <a:lnTo>
                    <a:pt x="1396" y="68"/>
                  </a:lnTo>
                  <a:lnTo>
                    <a:pt x="1372" y="56"/>
                  </a:lnTo>
                  <a:lnTo>
                    <a:pt x="1336" y="32"/>
                  </a:lnTo>
                  <a:lnTo>
                    <a:pt x="1324" y="20"/>
                  </a:lnTo>
                  <a:lnTo>
                    <a:pt x="1316" y="0"/>
                  </a:lnTo>
                  <a:lnTo>
                    <a:pt x="1312" y="0"/>
                  </a:lnTo>
                  <a:lnTo>
                    <a:pt x="1316" y="20"/>
                  </a:lnTo>
                  <a:lnTo>
                    <a:pt x="1328" y="32"/>
                  </a:lnTo>
                  <a:lnTo>
                    <a:pt x="1372" y="60"/>
                  </a:lnTo>
                  <a:lnTo>
                    <a:pt x="1388" y="72"/>
                  </a:lnTo>
                  <a:lnTo>
                    <a:pt x="1444" y="96"/>
                  </a:lnTo>
                  <a:lnTo>
                    <a:pt x="1520" y="120"/>
                  </a:lnTo>
                  <a:lnTo>
                    <a:pt x="1564" y="132"/>
                  </a:lnTo>
                  <a:lnTo>
                    <a:pt x="1612" y="140"/>
                  </a:lnTo>
                  <a:lnTo>
                    <a:pt x="1620" y="140"/>
                  </a:lnTo>
                  <a:lnTo>
                    <a:pt x="1588" y="144"/>
                  </a:lnTo>
                  <a:lnTo>
                    <a:pt x="1540" y="132"/>
                  </a:lnTo>
                  <a:lnTo>
                    <a:pt x="1436" y="108"/>
                  </a:lnTo>
                  <a:lnTo>
                    <a:pt x="1376" y="84"/>
                  </a:lnTo>
                  <a:lnTo>
                    <a:pt x="1324" y="68"/>
                  </a:lnTo>
                  <a:lnTo>
                    <a:pt x="1280" y="44"/>
                  </a:lnTo>
                  <a:lnTo>
                    <a:pt x="1256" y="12"/>
                  </a:lnTo>
                  <a:lnTo>
                    <a:pt x="1248" y="0"/>
                  </a:lnTo>
                  <a:lnTo>
                    <a:pt x="1248" y="20"/>
                  </a:lnTo>
                  <a:lnTo>
                    <a:pt x="1272" y="44"/>
                  </a:lnTo>
                  <a:lnTo>
                    <a:pt x="1312" y="68"/>
                  </a:lnTo>
                  <a:lnTo>
                    <a:pt x="1360" y="84"/>
                  </a:lnTo>
                  <a:lnTo>
                    <a:pt x="1408" y="104"/>
                  </a:lnTo>
                  <a:lnTo>
                    <a:pt x="1508" y="132"/>
                  </a:lnTo>
                  <a:lnTo>
                    <a:pt x="1576" y="144"/>
                  </a:lnTo>
                  <a:lnTo>
                    <a:pt x="1560" y="144"/>
                  </a:lnTo>
                  <a:lnTo>
                    <a:pt x="1560" y="152"/>
                  </a:lnTo>
                  <a:lnTo>
                    <a:pt x="1548" y="152"/>
                  </a:lnTo>
                  <a:lnTo>
                    <a:pt x="1548" y="144"/>
                  </a:lnTo>
                  <a:lnTo>
                    <a:pt x="1480" y="140"/>
                  </a:lnTo>
                  <a:lnTo>
                    <a:pt x="1400" y="120"/>
                  </a:lnTo>
                  <a:lnTo>
                    <a:pt x="1336" y="104"/>
                  </a:lnTo>
                  <a:lnTo>
                    <a:pt x="1280" y="80"/>
                  </a:lnTo>
                  <a:lnTo>
                    <a:pt x="1244" y="60"/>
                  </a:lnTo>
                  <a:lnTo>
                    <a:pt x="1220" y="44"/>
                  </a:lnTo>
                  <a:lnTo>
                    <a:pt x="1200" y="24"/>
                  </a:lnTo>
                  <a:lnTo>
                    <a:pt x="1184" y="0"/>
                  </a:lnTo>
                  <a:lnTo>
                    <a:pt x="1176" y="0"/>
                  </a:lnTo>
                  <a:lnTo>
                    <a:pt x="1188" y="24"/>
                  </a:lnTo>
                  <a:lnTo>
                    <a:pt x="1208" y="44"/>
                  </a:lnTo>
                  <a:lnTo>
                    <a:pt x="1236" y="60"/>
                  </a:lnTo>
                  <a:lnTo>
                    <a:pt x="1272" y="84"/>
                  </a:lnTo>
                  <a:lnTo>
                    <a:pt x="1328" y="104"/>
                  </a:lnTo>
                  <a:lnTo>
                    <a:pt x="1396" y="128"/>
                  </a:lnTo>
                  <a:lnTo>
                    <a:pt x="1480" y="144"/>
                  </a:lnTo>
                  <a:lnTo>
                    <a:pt x="1540" y="152"/>
                  </a:lnTo>
                  <a:lnTo>
                    <a:pt x="1536" y="152"/>
                  </a:lnTo>
                  <a:lnTo>
                    <a:pt x="1492" y="144"/>
                  </a:lnTo>
                  <a:lnTo>
                    <a:pt x="1448" y="144"/>
                  </a:lnTo>
                  <a:lnTo>
                    <a:pt x="1396" y="140"/>
                  </a:lnTo>
                  <a:lnTo>
                    <a:pt x="1372" y="132"/>
                  </a:lnTo>
                  <a:lnTo>
                    <a:pt x="1268" y="108"/>
                  </a:lnTo>
                  <a:lnTo>
                    <a:pt x="1196" y="84"/>
                  </a:lnTo>
                  <a:lnTo>
                    <a:pt x="1152" y="56"/>
                  </a:lnTo>
                  <a:lnTo>
                    <a:pt x="1128" y="32"/>
                  </a:lnTo>
                  <a:lnTo>
                    <a:pt x="1112" y="0"/>
                  </a:lnTo>
                  <a:lnTo>
                    <a:pt x="1124" y="32"/>
                  </a:lnTo>
                  <a:lnTo>
                    <a:pt x="1148" y="60"/>
                  </a:lnTo>
                  <a:lnTo>
                    <a:pt x="1196" y="92"/>
                  </a:lnTo>
                  <a:lnTo>
                    <a:pt x="1268" y="116"/>
                  </a:lnTo>
                  <a:lnTo>
                    <a:pt x="1364" y="140"/>
                  </a:lnTo>
                  <a:lnTo>
                    <a:pt x="1424" y="144"/>
                  </a:lnTo>
                  <a:lnTo>
                    <a:pt x="1360" y="156"/>
                  </a:lnTo>
                  <a:lnTo>
                    <a:pt x="1324" y="168"/>
                  </a:lnTo>
                  <a:lnTo>
                    <a:pt x="1288" y="164"/>
                  </a:lnTo>
                  <a:lnTo>
                    <a:pt x="1224" y="156"/>
                  </a:lnTo>
                  <a:lnTo>
                    <a:pt x="1184" y="152"/>
                  </a:lnTo>
                  <a:lnTo>
                    <a:pt x="1148" y="140"/>
                  </a:lnTo>
                  <a:lnTo>
                    <a:pt x="1044" y="116"/>
                  </a:lnTo>
                  <a:lnTo>
                    <a:pt x="984" y="84"/>
                  </a:lnTo>
                  <a:lnTo>
                    <a:pt x="948" y="60"/>
                  </a:lnTo>
                  <a:lnTo>
                    <a:pt x="928" y="36"/>
                  </a:lnTo>
                  <a:lnTo>
                    <a:pt x="928" y="20"/>
                  </a:lnTo>
                  <a:lnTo>
                    <a:pt x="936" y="0"/>
                  </a:lnTo>
                  <a:lnTo>
                    <a:pt x="928" y="0"/>
                  </a:lnTo>
                  <a:lnTo>
                    <a:pt x="924" y="20"/>
                  </a:lnTo>
                  <a:lnTo>
                    <a:pt x="928" y="36"/>
                  </a:lnTo>
                  <a:lnTo>
                    <a:pt x="936" y="56"/>
                  </a:lnTo>
                  <a:lnTo>
                    <a:pt x="948" y="68"/>
                  </a:lnTo>
                  <a:lnTo>
                    <a:pt x="988" y="96"/>
                  </a:lnTo>
                  <a:lnTo>
                    <a:pt x="1056" y="120"/>
                  </a:lnTo>
                  <a:lnTo>
                    <a:pt x="1148" y="144"/>
                  </a:lnTo>
                  <a:lnTo>
                    <a:pt x="1176" y="156"/>
                  </a:lnTo>
                  <a:lnTo>
                    <a:pt x="1256" y="168"/>
                  </a:lnTo>
                  <a:lnTo>
                    <a:pt x="1220" y="168"/>
                  </a:lnTo>
                  <a:lnTo>
                    <a:pt x="1044" y="140"/>
                  </a:lnTo>
                  <a:lnTo>
                    <a:pt x="976" y="120"/>
                  </a:lnTo>
                  <a:lnTo>
                    <a:pt x="928" y="104"/>
                  </a:lnTo>
                  <a:lnTo>
                    <a:pt x="892" y="84"/>
                  </a:lnTo>
                  <a:lnTo>
                    <a:pt x="876" y="68"/>
                  </a:lnTo>
                  <a:lnTo>
                    <a:pt x="852" y="36"/>
                  </a:lnTo>
                  <a:lnTo>
                    <a:pt x="844" y="24"/>
                  </a:lnTo>
                  <a:lnTo>
                    <a:pt x="852" y="0"/>
                  </a:lnTo>
                  <a:lnTo>
                    <a:pt x="844" y="0"/>
                  </a:lnTo>
                  <a:lnTo>
                    <a:pt x="844" y="24"/>
                  </a:lnTo>
                  <a:lnTo>
                    <a:pt x="844" y="36"/>
                  </a:lnTo>
                  <a:lnTo>
                    <a:pt x="856" y="48"/>
                  </a:lnTo>
                  <a:lnTo>
                    <a:pt x="868" y="68"/>
                  </a:lnTo>
                  <a:lnTo>
                    <a:pt x="892" y="84"/>
                  </a:lnTo>
                  <a:lnTo>
                    <a:pt x="924" y="108"/>
                  </a:lnTo>
                  <a:lnTo>
                    <a:pt x="976" y="128"/>
                  </a:lnTo>
                  <a:lnTo>
                    <a:pt x="1044" y="144"/>
                  </a:lnTo>
                  <a:lnTo>
                    <a:pt x="1212" y="176"/>
                  </a:lnTo>
                  <a:lnTo>
                    <a:pt x="1148" y="192"/>
                  </a:lnTo>
                  <a:lnTo>
                    <a:pt x="1116" y="200"/>
                  </a:lnTo>
                  <a:lnTo>
                    <a:pt x="1112" y="200"/>
                  </a:lnTo>
                  <a:lnTo>
                    <a:pt x="1112" y="204"/>
                  </a:lnTo>
                  <a:lnTo>
                    <a:pt x="1044" y="204"/>
                  </a:lnTo>
                  <a:lnTo>
                    <a:pt x="984" y="212"/>
                  </a:lnTo>
                  <a:lnTo>
                    <a:pt x="904" y="228"/>
                  </a:lnTo>
                  <a:lnTo>
                    <a:pt x="916" y="204"/>
                  </a:lnTo>
                  <a:lnTo>
                    <a:pt x="916" y="180"/>
                  </a:lnTo>
                  <a:lnTo>
                    <a:pt x="904" y="164"/>
                  </a:lnTo>
                  <a:lnTo>
                    <a:pt x="892" y="152"/>
                  </a:lnTo>
                  <a:lnTo>
                    <a:pt x="880" y="144"/>
                  </a:lnTo>
                  <a:lnTo>
                    <a:pt x="868" y="140"/>
                  </a:lnTo>
                  <a:lnTo>
                    <a:pt x="832" y="132"/>
                  </a:lnTo>
                  <a:lnTo>
                    <a:pt x="760" y="108"/>
                  </a:lnTo>
                  <a:lnTo>
                    <a:pt x="716" y="92"/>
                  </a:lnTo>
                  <a:lnTo>
                    <a:pt x="688" y="72"/>
                  </a:lnTo>
                  <a:lnTo>
                    <a:pt x="664" y="48"/>
                  </a:lnTo>
                  <a:lnTo>
                    <a:pt x="652" y="24"/>
                  </a:lnTo>
                  <a:lnTo>
                    <a:pt x="664" y="0"/>
                  </a:lnTo>
                  <a:lnTo>
                    <a:pt x="656" y="0"/>
                  </a:lnTo>
                  <a:lnTo>
                    <a:pt x="652" y="24"/>
                  </a:lnTo>
                  <a:lnTo>
                    <a:pt x="652" y="44"/>
                  </a:lnTo>
                  <a:lnTo>
                    <a:pt x="664" y="60"/>
                  </a:lnTo>
                  <a:lnTo>
                    <a:pt x="704" y="92"/>
                  </a:lnTo>
                  <a:lnTo>
                    <a:pt x="760" y="116"/>
                  </a:lnTo>
                  <a:lnTo>
                    <a:pt x="816" y="128"/>
                  </a:lnTo>
                  <a:lnTo>
                    <a:pt x="748" y="128"/>
                  </a:lnTo>
                  <a:lnTo>
                    <a:pt x="692" y="116"/>
                  </a:lnTo>
                  <a:lnTo>
                    <a:pt x="652" y="96"/>
                  </a:lnTo>
                  <a:lnTo>
                    <a:pt x="620" y="84"/>
                  </a:lnTo>
                  <a:lnTo>
                    <a:pt x="596" y="68"/>
                  </a:lnTo>
                  <a:lnTo>
                    <a:pt x="580" y="44"/>
                  </a:lnTo>
                  <a:lnTo>
                    <a:pt x="580" y="36"/>
                  </a:lnTo>
                  <a:lnTo>
                    <a:pt x="584" y="20"/>
                  </a:lnTo>
                  <a:lnTo>
                    <a:pt x="604" y="0"/>
                  </a:lnTo>
                  <a:lnTo>
                    <a:pt x="596" y="0"/>
                  </a:lnTo>
                  <a:lnTo>
                    <a:pt x="584" y="20"/>
                  </a:lnTo>
                  <a:lnTo>
                    <a:pt x="572" y="36"/>
                  </a:lnTo>
                  <a:lnTo>
                    <a:pt x="572" y="48"/>
                  </a:lnTo>
                  <a:lnTo>
                    <a:pt x="592" y="72"/>
                  </a:lnTo>
                  <a:lnTo>
                    <a:pt x="616" y="84"/>
                  </a:lnTo>
                  <a:lnTo>
                    <a:pt x="640" y="104"/>
                  </a:lnTo>
                  <a:lnTo>
                    <a:pt x="680" y="116"/>
                  </a:lnTo>
                  <a:lnTo>
                    <a:pt x="736" y="128"/>
                  </a:lnTo>
                  <a:lnTo>
                    <a:pt x="704" y="128"/>
                  </a:lnTo>
                  <a:lnTo>
                    <a:pt x="640" y="128"/>
                  </a:lnTo>
                  <a:lnTo>
                    <a:pt x="592" y="116"/>
                  </a:lnTo>
                  <a:lnTo>
                    <a:pt x="568" y="96"/>
                  </a:lnTo>
                  <a:lnTo>
                    <a:pt x="560" y="92"/>
                  </a:lnTo>
                  <a:lnTo>
                    <a:pt x="560" y="84"/>
                  </a:lnTo>
                  <a:lnTo>
                    <a:pt x="544" y="72"/>
                  </a:lnTo>
                  <a:lnTo>
                    <a:pt x="532" y="56"/>
                  </a:lnTo>
                  <a:lnTo>
                    <a:pt x="524" y="32"/>
                  </a:lnTo>
                  <a:lnTo>
                    <a:pt x="532" y="20"/>
                  </a:lnTo>
                  <a:lnTo>
                    <a:pt x="544" y="0"/>
                  </a:lnTo>
                  <a:lnTo>
                    <a:pt x="512" y="0"/>
                  </a:lnTo>
                  <a:lnTo>
                    <a:pt x="532" y="8"/>
                  </a:lnTo>
                  <a:lnTo>
                    <a:pt x="524" y="20"/>
                  </a:lnTo>
                  <a:lnTo>
                    <a:pt x="520" y="32"/>
                  </a:lnTo>
                  <a:lnTo>
                    <a:pt x="520" y="36"/>
                  </a:lnTo>
                  <a:lnTo>
                    <a:pt x="520" y="44"/>
                  </a:lnTo>
                  <a:lnTo>
                    <a:pt x="456" y="44"/>
                  </a:lnTo>
                  <a:lnTo>
                    <a:pt x="452" y="36"/>
                  </a:lnTo>
                  <a:lnTo>
                    <a:pt x="452" y="44"/>
                  </a:lnTo>
                  <a:lnTo>
                    <a:pt x="356" y="44"/>
                  </a:lnTo>
                  <a:lnTo>
                    <a:pt x="232" y="36"/>
                  </a:lnTo>
                  <a:lnTo>
                    <a:pt x="112" y="24"/>
                  </a:lnTo>
                  <a:lnTo>
                    <a:pt x="64" y="12"/>
                  </a:lnTo>
                  <a:lnTo>
                    <a:pt x="16" y="0"/>
                  </a:lnTo>
                  <a:lnTo>
                    <a:pt x="0" y="0"/>
                  </a:lnTo>
                  <a:lnTo>
                    <a:pt x="12" y="8"/>
                  </a:lnTo>
                  <a:lnTo>
                    <a:pt x="108" y="32"/>
                  </a:lnTo>
                  <a:lnTo>
                    <a:pt x="220" y="44"/>
                  </a:lnTo>
                  <a:lnTo>
                    <a:pt x="344" y="48"/>
                  </a:lnTo>
                  <a:lnTo>
                    <a:pt x="440" y="48"/>
                  </a:lnTo>
                  <a:lnTo>
                    <a:pt x="416" y="60"/>
                  </a:lnTo>
                  <a:lnTo>
                    <a:pt x="368" y="80"/>
                  </a:lnTo>
                  <a:lnTo>
                    <a:pt x="324" y="84"/>
                  </a:lnTo>
                  <a:lnTo>
                    <a:pt x="272" y="84"/>
                  </a:lnTo>
                  <a:lnTo>
                    <a:pt x="196" y="80"/>
                  </a:lnTo>
                  <a:lnTo>
                    <a:pt x="112" y="68"/>
                  </a:lnTo>
                  <a:lnTo>
                    <a:pt x="0" y="20"/>
                  </a:lnTo>
                  <a:lnTo>
                    <a:pt x="0" y="32"/>
                  </a:lnTo>
                  <a:lnTo>
                    <a:pt x="76" y="60"/>
                  </a:lnTo>
                  <a:lnTo>
                    <a:pt x="112" y="72"/>
                  </a:lnTo>
                  <a:lnTo>
                    <a:pt x="204" y="84"/>
                  </a:lnTo>
                  <a:lnTo>
                    <a:pt x="276" y="92"/>
                  </a:lnTo>
                  <a:lnTo>
                    <a:pt x="336" y="84"/>
                  </a:lnTo>
                  <a:lnTo>
                    <a:pt x="380" y="80"/>
                  </a:lnTo>
                  <a:lnTo>
                    <a:pt x="408" y="72"/>
                  </a:lnTo>
                  <a:lnTo>
                    <a:pt x="428" y="60"/>
                  </a:lnTo>
                  <a:lnTo>
                    <a:pt x="444" y="48"/>
                  </a:lnTo>
                  <a:lnTo>
                    <a:pt x="456" y="48"/>
                  </a:lnTo>
                  <a:lnTo>
                    <a:pt x="476" y="60"/>
                  </a:lnTo>
                  <a:lnTo>
                    <a:pt x="508" y="72"/>
                  </a:lnTo>
                  <a:lnTo>
                    <a:pt x="556" y="92"/>
                  </a:lnTo>
                  <a:lnTo>
                    <a:pt x="568" y="104"/>
                  </a:lnTo>
                  <a:lnTo>
                    <a:pt x="592" y="116"/>
                  </a:lnTo>
                  <a:lnTo>
                    <a:pt x="632" y="128"/>
                  </a:lnTo>
                  <a:lnTo>
                    <a:pt x="704" y="132"/>
                  </a:lnTo>
                  <a:lnTo>
                    <a:pt x="768" y="132"/>
                  </a:lnTo>
                  <a:lnTo>
                    <a:pt x="820" y="132"/>
                  </a:lnTo>
                  <a:lnTo>
                    <a:pt x="880" y="144"/>
                  </a:lnTo>
                  <a:lnTo>
                    <a:pt x="892" y="156"/>
                  </a:lnTo>
                  <a:lnTo>
                    <a:pt x="904" y="168"/>
                  </a:lnTo>
                  <a:lnTo>
                    <a:pt x="912" y="180"/>
                  </a:lnTo>
                  <a:lnTo>
                    <a:pt x="912" y="204"/>
                  </a:lnTo>
                  <a:lnTo>
                    <a:pt x="900" y="236"/>
                  </a:lnTo>
                  <a:lnTo>
                    <a:pt x="892" y="252"/>
                  </a:lnTo>
                  <a:lnTo>
                    <a:pt x="888" y="276"/>
                  </a:lnTo>
                  <a:lnTo>
                    <a:pt x="888" y="308"/>
                  </a:lnTo>
                  <a:lnTo>
                    <a:pt x="892" y="332"/>
                  </a:lnTo>
                  <a:lnTo>
                    <a:pt x="900" y="356"/>
                  </a:lnTo>
                  <a:lnTo>
                    <a:pt x="924" y="376"/>
                  </a:lnTo>
                  <a:lnTo>
                    <a:pt x="952" y="400"/>
                  </a:lnTo>
                  <a:lnTo>
                    <a:pt x="1020" y="428"/>
                  </a:lnTo>
                  <a:lnTo>
                    <a:pt x="1028" y="428"/>
                  </a:lnTo>
                  <a:lnTo>
                    <a:pt x="1124" y="460"/>
                  </a:lnTo>
                  <a:lnTo>
                    <a:pt x="1196" y="464"/>
                  </a:lnTo>
                  <a:lnTo>
                    <a:pt x="1280" y="464"/>
                  </a:lnTo>
                  <a:lnTo>
                    <a:pt x="1328" y="452"/>
                  </a:lnTo>
                  <a:lnTo>
                    <a:pt x="1372" y="448"/>
                  </a:lnTo>
                  <a:lnTo>
                    <a:pt x="1412" y="428"/>
                  </a:lnTo>
                  <a:lnTo>
                    <a:pt x="1456" y="436"/>
                  </a:lnTo>
                  <a:lnTo>
                    <a:pt x="1540" y="436"/>
                  </a:lnTo>
                  <a:lnTo>
                    <a:pt x="1552" y="436"/>
                  </a:lnTo>
                  <a:lnTo>
                    <a:pt x="1560" y="436"/>
                  </a:lnTo>
                  <a:lnTo>
                    <a:pt x="1608" y="428"/>
                  </a:lnTo>
                  <a:lnTo>
                    <a:pt x="1608" y="436"/>
                  </a:lnTo>
                  <a:lnTo>
                    <a:pt x="1632" y="428"/>
                  </a:lnTo>
                  <a:lnTo>
                    <a:pt x="1728" y="416"/>
                  </a:lnTo>
                  <a:lnTo>
                    <a:pt x="1836" y="400"/>
                  </a:lnTo>
                  <a:lnTo>
                    <a:pt x="1908" y="400"/>
                  </a:lnTo>
                  <a:lnTo>
                    <a:pt x="1988" y="400"/>
                  </a:lnTo>
                  <a:lnTo>
                    <a:pt x="2024" y="412"/>
                  </a:lnTo>
                  <a:lnTo>
                    <a:pt x="2072" y="424"/>
                  </a:lnTo>
                  <a:lnTo>
                    <a:pt x="2108" y="436"/>
                  </a:lnTo>
                  <a:lnTo>
                    <a:pt x="2152" y="452"/>
                  </a:lnTo>
                  <a:lnTo>
                    <a:pt x="2156" y="452"/>
                  </a:lnTo>
                  <a:lnTo>
                    <a:pt x="2176" y="464"/>
                  </a:lnTo>
                  <a:lnTo>
                    <a:pt x="2180" y="484"/>
                  </a:lnTo>
                  <a:lnTo>
                    <a:pt x="2176" y="500"/>
                  </a:lnTo>
                  <a:lnTo>
                    <a:pt x="2156" y="512"/>
                  </a:lnTo>
                  <a:lnTo>
                    <a:pt x="2132" y="532"/>
                  </a:lnTo>
                  <a:lnTo>
                    <a:pt x="2120" y="548"/>
                  </a:lnTo>
                  <a:lnTo>
                    <a:pt x="2116" y="576"/>
                  </a:lnTo>
                  <a:lnTo>
                    <a:pt x="2128" y="600"/>
                  </a:lnTo>
                  <a:lnTo>
                    <a:pt x="2152" y="616"/>
                  </a:lnTo>
                  <a:lnTo>
                    <a:pt x="2168" y="628"/>
                  </a:lnTo>
                  <a:lnTo>
                    <a:pt x="2224" y="652"/>
                  </a:lnTo>
                  <a:lnTo>
                    <a:pt x="2316" y="676"/>
                  </a:lnTo>
                  <a:lnTo>
                    <a:pt x="2436" y="700"/>
                  </a:lnTo>
                  <a:lnTo>
                    <a:pt x="2440" y="700"/>
                  </a:lnTo>
                  <a:lnTo>
                    <a:pt x="2476" y="700"/>
                  </a:lnTo>
                  <a:lnTo>
                    <a:pt x="2476" y="700"/>
                  </a:lnTo>
                  <a:lnTo>
                    <a:pt x="2476" y="700"/>
                  </a:lnTo>
                  <a:lnTo>
                    <a:pt x="2496" y="700"/>
                  </a:lnTo>
                  <a:lnTo>
                    <a:pt x="2564" y="700"/>
                  </a:lnTo>
                  <a:lnTo>
                    <a:pt x="2600" y="708"/>
                  </a:lnTo>
                  <a:lnTo>
                    <a:pt x="2628" y="712"/>
                  </a:lnTo>
                  <a:lnTo>
                    <a:pt x="2636" y="720"/>
                  </a:lnTo>
                  <a:lnTo>
                    <a:pt x="2660" y="724"/>
                  </a:lnTo>
                  <a:lnTo>
                    <a:pt x="2700" y="756"/>
                  </a:lnTo>
                  <a:lnTo>
                    <a:pt x="2724" y="772"/>
                  </a:lnTo>
                  <a:lnTo>
                    <a:pt x="2748" y="804"/>
                  </a:lnTo>
                  <a:lnTo>
                    <a:pt x="2760" y="832"/>
                  </a:lnTo>
                  <a:lnTo>
                    <a:pt x="2768" y="876"/>
                  </a:lnTo>
                  <a:lnTo>
                    <a:pt x="2768" y="896"/>
                  </a:lnTo>
                  <a:lnTo>
                    <a:pt x="2768" y="908"/>
                  </a:lnTo>
                  <a:lnTo>
                    <a:pt x="2756" y="936"/>
                  </a:lnTo>
                  <a:lnTo>
                    <a:pt x="2736" y="960"/>
                  </a:lnTo>
                  <a:lnTo>
                    <a:pt x="2724" y="972"/>
                  </a:lnTo>
                  <a:lnTo>
                    <a:pt x="2700" y="980"/>
                  </a:lnTo>
                  <a:lnTo>
                    <a:pt x="2684" y="984"/>
                  </a:lnTo>
                  <a:lnTo>
                    <a:pt x="2628" y="1008"/>
                  </a:lnTo>
                  <a:lnTo>
                    <a:pt x="2604" y="1020"/>
                  </a:lnTo>
                  <a:lnTo>
                    <a:pt x="2580" y="1044"/>
                  </a:lnTo>
                  <a:lnTo>
                    <a:pt x="2564" y="1068"/>
                  </a:lnTo>
                  <a:lnTo>
                    <a:pt x="2548" y="1092"/>
                  </a:lnTo>
                  <a:lnTo>
                    <a:pt x="2564" y="1124"/>
                  </a:lnTo>
                  <a:lnTo>
                    <a:pt x="2580" y="1148"/>
                  </a:lnTo>
                  <a:lnTo>
                    <a:pt x="2600" y="1172"/>
                  </a:lnTo>
                  <a:lnTo>
                    <a:pt x="2604" y="1180"/>
                  </a:lnTo>
                  <a:lnTo>
                    <a:pt x="2660" y="1220"/>
                  </a:lnTo>
                  <a:lnTo>
                    <a:pt x="2688" y="1240"/>
                  </a:lnTo>
                  <a:lnTo>
                    <a:pt x="2724" y="1256"/>
                  </a:lnTo>
                  <a:lnTo>
                    <a:pt x="2756" y="1268"/>
                  </a:lnTo>
                  <a:lnTo>
                    <a:pt x="2824" y="1288"/>
                  </a:lnTo>
                  <a:lnTo>
                    <a:pt x="2900" y="1304"/>
                  </a:lnTo>
                  <a:lnTo>
                    <a:pt x="3088" y="1340"/>
                  </a:lnTo>
                  <a:lnTo>
                    <a:pt x="3268" y="1364"/>
                  </a:lnTo>
                  <a:lnTo>
                    <a:pt x="3360" y="1376"/>
                  </a:lnTo>
                  <a:lnTo>
                    <a:pt x="3452" y="1376"/>
                  </a:lnTo>
                  <a:lnTo>
                    <a:pt x="3576" y="1384"/>
                  </a:lnTo>
                  <a:lnTo>
                    <a:pt x="3576" y="1376"/>
                  </a:lnTo>
                  <a:lnTo>
                    <a:pt x="3452" y="1372"/>
                  </a:lnTo>
                  <a:lnTo>
                    <a:pt x="3292" y="1364"/>
                  </a:lnTo>
                  <a:lnTo>
                    <a:pt x="3136" y="1348"/>
                  </a:lnTo>
                  <a:lnTo>
                    <a:pt x="3288" y="1352"/>
                  </a:lnTo>
                  <a:lnTo>
                    <a:pt x="3372" y="1352"/>
                  </a:lnTo>
                  <a:lnTo>
                    <a:pt x="3452" y="1348"/>
                  </a:lnTo>
                  <a:lnTo>
                    <a:pt x="3452" y="1340"/>
                  </a:lnTo>
                  <a:lnTo>
                    <a:pt x="3348" y="1348"/>
                  </a:lnTo>
                  <a:lnTo>
                    <a:pt x="3240" y="1348"/>
                  </a:lnTo>
                  <a:lnTo>
                    <a:pt x="3088" y="1336"/>
                  </a:lnTo>
                  <a:lnTo>
                    <a:pt x="3016" y="1324"/>
                  </a:lnTo>
                  <a:lnTo>
                    <a:pt x="2920" y="1292"/>
                  </a:lnTo>
                  <a:lnTo>
                    <a:pt x="2852" y="1264"/>
                  </a:lnTo>
                  <a:lnTo>
                    <a:pt x="2804" y="1240"/>
                  </a:lnTo>
                  <a:lnTo>
                    <a:pt x="2772" y="1208"/>
                  </a:lnTo>
                  <a:lnTo>
                    <a:pt x="2756" y="1184"/>
                  </a:lnTo>
                  <a:lnTo>
                    <a:pt x="2744" y="1168"/>
                  </a:lnTo>
                  <a:lnTo>
                    <a:pt x="2744" y="1156"/>
                  </a:lnTo>
                  <a:lnTo>
                    <a:pt x="2748" y="1136"/>
                  </a:lnTo>
                  <a:lnTo>
                    <a:pt x="2756" y="1120"/>
                  </a:lnTo>
                  <a:lnTo>
                    <a:pt x="2792" y="1088"/>
                  </a:lnTo>
                  <a:lnTo>
                    <a:pt x="2840" y="1056"/>
                  </a:lnTo>
                  <a:lnTo>
                    <a:pt x="2900" y="1040"/>
                  </a:lnTo>
                  <a:lnTo>
                    <a:pt x="3008" y="1016"/>
                  </a:lnTo>
                  <a:lnTo>
                    <a:pt x="3056" y="1004"/>
                  </a:lnTo>
                  <a:lnTo>
                    <a:pt x="3100" y="992"/>
                  </a:lnTo>
                  <a:lnTo>
                    <a:pt x="3136" y="972"/>
                  </a:lnTo>
                  <a:lnTo>
                    <a:pt x="3160" y="956"/>
                  </a:lnTo>
                  <a:lnTo>
                    <a:pt x="3172" y="932"/>
                  </a:lnTo>
                  <a:lnTo>
                    <a:pt x="3180" y="912"/>
                  </a:lnTo>
                  <a:lnTo>
                    <a:pt x="3180" y="900"/>
                  </a:lnTo>
                  <a:lnTo>
                    <a:pt x="3180" y="888"/>
                  </a:lnTo>
                  <a:lnTo>
                    <a:pt x="3156" y="864"/>
                  </a:lnTo>
                  <a:lnTo>
                    <a:pt x="3124" y="848"/>
                  </a:lnTo>
                  <a:lnTo>
                    <a:pt x="3088" y="828"/>
                  </a:lnTo>
                  <a:lnTo>
                    <a:pt x="3052" y="820"/>
                  </a:lnTo>
                  <a:lnTo>
                    <a:pt x="2984" y="816"/>
                  </a:lnTo>
                  <a:lnTo>
                    <a:pt x="2956" y="816"/>
                  </a:lnTo>
                  <a:lnTo>
                    <a:pt x="2872" y="808"/>
                  </a:lnTo>
                  <a:lnTo>
                    <a:pt x="2760" y="816"/>
                  </a:lnTo>
                  <a:lnTo>
                    <a:pt x="2756" y="808"/>
                  </a:lnTo>
                  <a:lnTo>
                    <a:pt x="2912" y="808"/>
                  </a:lnTo>
                  <a:lnTo>
                    <a:pt x="3020" y="816"/>
                  </a:lnTo>
                  <a:lnTo>
                    <a:pt x="3076" y="820"/>
                  </a:lnTo>
                  <a:lnTo>
                    <a:pt x="3120" y="832"/>
                  </a:lnTo>
                  <a:lnTo>
                    <a:pt x="3168" y="852"/>
                  </a:lnTo>
                  <a:lnTo>
                    <a:pt x="3196" y="876"/>
                  </a:lnTo>
                  <a:lnTo>
                    <a:pt x="3216" y="888"/>
                  </a:lnTo>
                  <a:lnTo>
                    <a:pt x="3220" y="908"/>
                  </a:lnTo>
                  <a:lnTo>
                    <a:pt x="3220" y="932"/>
                  </a:lnTo>
                  <a:lnTo>
                    <a:pt x="3204" y="956"/>
                  </a:lnTo>
                  <a:lnTo>
                    <a:pt x="3196" y="968"/>
                  </a:lnTo>
                  <a:lnTo>
                    <a:pt x="3172" y="980"/>
                  </a:lnTo>
                  <a:lnTo>
                    <a:pt x="3120" y="1004"/>
                  </a:lnTo>
                  <a:lnTo>
                    <a:pt x="3020" y="1028"/>
                  </a:lnTo>
                  <a:lnTo>
                    <a:pt x="2992" y="1032"/>
                  </a:lnTo>
                  <a:lnTo>
                    <a:pt x="2920" y="1052"/>
                  </a:lnTo>
                  <a:lnTo>
                    <a:pt x="2884" y="1064"/>
                  </a:lnTo>
                  <a:lnTo>
                    <a:pt x="2848" y="1080"/>
                  </a:lnTo>
                  <a:lnTo>
                    <a:pt x="2824" y="1104"/>
                  </a:lnTo>
                  <a:lnTo>
                    <a:pt x="2796" y="1136"/>
                  </a:lnTo>
                  <a:lnTo>
                    <a:pt x="2796" y="1156"/>
                  </a:lnTo>
                  <a:lnTo>
                    <a:pt x="2796" y="1168"/>
                  </a:lnTo>
                  <a:lnTo>
                    <a:pt x="2808" y="1192"/>
                  </a:lnTo>
                  <a:lnTo>
                    <a:pt x="2828" y="1216"/>
                  </a:lnTo>
                  <a:lnTo>
                    <a:pt x="2864" y="1244"/>
                  </a:lnTo>
                  <a:lnTo>
                    <a:pt x="2924" y="1276"/>
                  </a:lnTo>
                  <a:lnTo>
                    <a:pt x="3016" y="1292"/>
                  </a:lnTo>
                  <a:lnTo>
                    <a:pt x="3148" y="1316"/>
                  </a:lnTo>
                  <a:lnTo>
                    <a:pt x="3264" y="1336"/>
                  </a:lnTo>
                  <a:lnTo>
                    <a:pt x="3368" y="1340"/>
                  </a:lnTo>
                  <a:lnTo>
                    <a:pt x="3368" y="1336"/>
                  </a:lnTo>
                  <a:lnTo>
                    <a:pt x="3268" y="1324"/>
                  </a:lnTo>
                  <a:lnTo>
                    <a:pt x="3156" y="1300"/>
                  </a:lnTo>
                  <a:lnTo>
                    <a:pt x="3020" y="1276"/>
                  </a:lnTo>
                  <a:lnTo>
                    <a:pt x="2960" y="1256"/>
                  </a:lnTo>
                  <a:lnTo>
                    <a:pt x="2912" y="1232"/>
                  </a:lnTo>
                  <a:lnTo>
                    <a:pt x="2884" y="1216"/>
                  </a:lnTo>
                  <a:lnTo>
                    <a:pt x="2864" y="1184"/>
                  </a:lnTo>
                  <a:lnTo>
                    <a:pt x="2864" y="1168"/>
                  </a:lnTo>
                  <a:lnTo>
                    <a:pt x="2876" y="1148"/>
                  </a:lnTo>
                  <a:lnTo>
                    <a:pt x="2888" y="1132"/>
                  </a:lnTo>
                  <a:lnTo>
                    <a:pt x="2924" y="1104"/>
                  </a:lnTo>
                  <a:lnTo>
                    <a:pt x="2968" y="1080"/>
                  </a:lnTo>
                  <a:lnTo>
                    <a:pt x="3016" y="1064"/>
                  </a:lnTo>
                  <a:lnTo>
                    <a:pt x="3064" y="1052"/>
                  </a:lnTo>
                  <a:lnTo>
                    <a:pt x="3144" y="1040"/>
                  </a:lnTo>
                  <a:lnTo>
                    <a:pt x="3180" y="1032"/>
                  </a:lnTo>
                  <a:lnTo>
                    <a:pt x="3216" y="1028"/>
                  </a:lnTo>
                  <a:lnTo>
                    <a:pt x="3216" y="1032"/>
                  </a:lnTo>
                  <a:lnTo>
                    <a:pt x="3268" y="1028"/>
                  </a:lnTo>
                  <a:lnTo>
                    <a:pt x="3292" y="1020"/>
                  </a:lnTo>
                  <a:lnTo>
                    <a:pt x="3344" y="1004"/>
                  </a:lnTo>
                  <a:lnTo>
                    <a:pt x="3380" y="984"/>
                  </a:lnTo>
                  <a:lnTo>
                    <a:pt x="3396" y="960"/>
                  </a:lnTo>
                  <a:lnTo>
                    <a:pt x="3408" y="948"/>
                  </a:lnTo>
                  <a:lnTo>
                    <a:pt x="3416" y="924"/>
                  </a:lnTo>
                  <a:lnTo>
                    <a:pt x="3408" y="920"/>
                  </a:lnTo>
                  <a:lnTo>
                    <a:pt x="3396" y="888"/>
                  </a:lnTo>
                  <a:lnTo>
                    <a:pt x="3372" y="872"/>
                  </a:lnTo>
                  <a:lnTo>
                    <a:pt x="3336" y="852"/>
                  </a:lnTo>
                  <a:lnTo>
                    <a:pt x="3300" y="840"/>
                  </a:lnTo>
                  <a:lnTo>
                    <a:pt x="3232" y="828"/>
                  </a:lnTo>
                  <a:lnTo>
                    <a:pt x="3196" y="828"/>
                  </a:lnTo>
                  <a:lnTo>
                    <a:pt x="3124" y="808"/>
                  </a:lnTo>
                  <a:lnTo>
                    <a:pt x="3088" y="808"/>
                  </a:lnTo>
                  <a:lnTo>
                    <a:pt x="2920" y="796"/>
                  </a:lnTo>
                  <a:lnTo>
                    <a:pt x="2796" y="772"/>
                  </a:lnTo>
                  <a:lnTo>
                    <a:pt x="2732" y="756"/>
                  </a:lnTo>
                  <a:lnTo>
                    <a:pt x="2708" y="748"/>
                  </a:lnTo>
                  <a:lnTo>
                    <a:pt x="2672" y="724"/>
                  </a:lnTo>
                  <a:lnTo>
                    <a:pt x="2640" y="712"/>
                  </a:lnTo>
                  <a:lnTo>
                    <a:pt x="2648" y="712"/>
                  </a:lnTo>
                  <a:lnTo>
                    <a:pt x="2636" y="708"/>
                  </a:lnTo>
                  <a:lnTo>
                    <a:pt x="2600" y="696"/>
                  </a:lnTo>
                  <a:lnTo>
                    <a:pt x="2568" y="672"/>
                  </a:lnTo>
                  <a:lnTo>
                    <a:pt x="2556" y="652"/>
                  </a:lnTo>
                  <a:lnTo>
                    <a:pt x="2544" y="628"/>
                  </a:lnTo>
                  <a:lnTo>
                    <a:pt x="2548" y="600"/>
                  </a:lnTo>
                  <a:lnTo>
                    <a:pt x="2564" y="580"/>
                  </a:lnTo>
                  <a:lnTo>
                    <a:pt x="2580" y="564"/>
                  </a:lnTo>
                  <a:lnTo>
                    <a:pt x="2624" y="532"/>
                  </a:lnTo>
                  <a:lnTo>
                    <a:pt x="2672" y="512"/>
                  </a:lnTo>
                  <a:lnTo>
                    <a:pt x="2732" y="496"/>
                  </a:lnTo>
                  <a:lnTo>
                    <a:pt x="2852" y="464"/>
                  </a:lnTo>
                  <a:lnTo>
                    <a:pt x="2884" y="452"/>
                  </a:lnTo>
                  <a:lnTo>
                    <a:pt x="2912" y="436"/>
                  </a:lnTo>
                  <a:lnTo>
                    <a:pt x="2932" y="416"/>
                  </a:lnTo>
                  <a:lnTo>
                    <a:pt x="2936" y="400"/>
                  </a:lnTo>
                  <a:lnTo>
                    <a:pt x="2936" y="388"/>
                  </a:lnTo>
                  <a:lnTo>
                    <a:pt x="2932" y="376"/>
                  </a:lnTo>
                  <a:lnTo>
                    <a:pt x="2920" y="356"/>
                  </a:lnTo>
                  <a:lnTo>
                    <a:pt x="2936" y="356"/>
                  </a:lnTo>
                  <a:lnTo>
                    <a:pt x="2972" y="368"/>
                  </a:lnTo>
                  <a:lnTo>
                    <a:pt x="2996" y="380"/>
                  </a:lnTo>
                  <a:lnTo>
                    <a:pt x="3004" y="388"/>
                  </a:lnTo>
                  <a:lnTo>
                    <a:pt x="3008" y="400"/>
                  </a:lnTo>
                  <a:lnTo>
                    <a:pt x="3004" y="412"/>
                  </a:lnTo>
                  <a:lnTo>
                    <a:pt x="2992" y="424"/>
                  </a:lnTo>
                  <a:lnTo>
                    <a:pt x="2956" y="448"/>
                  </a:lnTo>
                  <a:lnTo>
                    <a:pt x="2920" y="460"/>
                  </a:lnTo>
                  <a:lnTo>
                    <a:pt x="2884" y="472"/>
                  </a:lnTo>
                  <a:lnTo>
                    <a:pt x="2852" y="476"/>
                  </a:lnTo>
                  <a:lnTo>
                    <a:pt x="2808" y="484"/>
                  </a:lnTo>
                  <a:lnTo>
                    <a:pt x="2724" y="500"/>
                  </a:lnTo>
                  <a:lnTo>
                    <a:pt x="2688" y="520"/>
                  </a:lnTo>
                  <a:lnTo>
                    <a:pt x="2648" y="544"/>
                  </a:lnTo>
                  <a:lnTo>
                    <a:pt x="2616" y="576"/>
                  </a:lnTo>
                  <a:lnTo>
                    <a:pt x="2604" y="592"/>
                  </a:lnTo>
                  <a:lnTo>
                    <a:pt x="2600" y="612"/>
                  </a:lnTo>
                  <a:lnTo>
                    <a:pt x="2600" y="628"/>
                  </a:lnTo>
                  <a:lnTo>
                    <a:pt x="2604" y="648"/>
                  </a:lnTo>
                  <a:lnTo>
                    <a:pt x="2624" y="672"/>
                  </a:lnTo>
                  <a:lnTo>
                    <a:pt x="2652" y="700"/>
                  </a:lnTo>
                  <a:lnTo>
                    <a:pt x="2700" y="732"/>
                  </a:lnTo>
                  <a:lnTo>
                    <a:pt x="2780" y="760"/>
                  </a:lnTo>
                  <a:lnTo>
                    <a:pt x="2896" y="780"/>
                  </a:lnTo>
                  <a:lnTo>
                    <a:pt x="3040" y="784"/>
                  </a:lnTo>
                  <a:lnTo>
                    <a:pt x="3160" y="796"/>
                  </a:lnTo>
                  <a:lnTo>
                    <a:pt x="3252" y="808"/>
                  </a:lnTo>
                  <a:lnTo>
                    <a:pt x="3292" y="816"/>
                  </a:lnTo>
                  <a:lnTo>
                    <a:pt x="3396" y="832"/>
                  </a:lnTo>
                  <a:lnTo>
                    <a:pt x="3444" y="852"/>
                  </a:lnTo>
                  <a:lnTo>
                    <a:pt x="3488" y="876"/>
                  </a:lnTo>
                  <a:lnTo>
                    <a:pt x="3524" y="908"/>
                  </a:lnTo>
                  <a:lnTo>
                    <a:pt x="3528" y="920"/>
                  </a:lnTo>
                  <a:lnTo>
                    <a:pt x="3528" y="936"/>
                  </a:lnTo>
                  <a:lnTo>
                    <a:pt x="3528" y="948"/>
                  </a:lnTo>
                  <a:lnTo>
                    <a:pt x="3504" y="972"/>
                  </a:lnTo>
                  <a:lnTo>
                    <a:pt x="3488" y="992"/>
                  </a:lnTo>
                  <a:lnTo>
                    <a:pt x="3464" y="1004"/>
                  </a:lnTo>
                  <a:lnTo>
                    <a:pt x="3428" y="1008"/>
                  </a:lnTo>
                  <a:lnTo>
                    <a:pt x="3380" y="1016"/>
                  </a:lnTo>
                  <a:lnTo>
                    <a:pt x="3240" y="1040"/>
                  </a:lnTo>
                  <a:lnTo>
                    <a:pt x="3124" y="1052"/>
                  </a:lnTo>
                  <a:lnTo>
                    <a:pt x="3044" y="1068"/>
                  </a:lnTo>
                  <a:lnTo>
                    <a:pt x="3004" y="1088"/>
                  </a:lnTo>
                  <a:lnTo>
                    <a:pt x="2992" y="1092"/>
                  </a:lnTo>
                  <a:lnTo>
                    <a:pt x="2960" y="1112"/>
                  </a:lnTo>
                  <a:lnTo>
                    <a:pt x="2936" y="1124"/>
                  </a:lnTo>
                  <a:lnTo>
                    <a:pt x="2924" y="1144"/>
                  </a:lnTo>
                  <a:lnTo>
                    <a:pt x="2920" y="1168"/>
                  </a:lnTo>
                  <a:lnTo>
                    <a:pt x="2924" y="1184"/>
                  </a:lnTo>
                  <a:lnTo>
                    <a:pt x="2936" y="1204"/>
                  </a:lnTo>
                  <a:lnTo>
                    <a:pt x="2960" y="1220"/>
                  </a:lnTo>
                  <a:lnTo>
                    <a:pt x="3028" y="1256"/>
                  </a:lnTo>
                  <a:lnTo>
                    <a:pt x="3120" y="1288"/>
                  </a:lnTo>
                  <a:lnTo>
                    <a:pt x="3216" y="1304"/>
                  </a:lnTo>
                  <a:lnTo>
                    <a:pt x="3312" y="1324"/>
                  </a:lnTo>
                  <a:lnTo>
                    <a:pt x="3480" y="1348"/>
                  </a:lnTo>
                  <a:lnTo>
                    <a:pt x="3552" y="1352"/>
                  </a:lnTo>
                  <a:lnTo>
                    <a:pt x="3576" y="1352"/>
                  </a:lnTo>
                  <a:lnTo>
                    <a:pt x="3576" y="1348"/>
                  </a:lnTo>
                  <a:lnTo>
                    <a:pt x="3552" y="1348"/>
                  </a:lnTo>
                  <a:lnTo>
                    <a:pt x="3480" y="1340"/>
                  </a:lnTo>
                  <a:lnTo>
                    <a:pt x="3312" y="1316"/>
                  </a:lnTo>
                  <a:lnTo>
                    <a:pt x="3216" y="1304"/>
                  </a:lnTo>
                  <a:lnTo>
                    <a:pt x="3120" y="1280"/>
                  </a:lnTo>
                  <a:lnTo>
                    <a:pt x="3032" y="1252"/>
                  </a:lnTo>
                  <a:lnTo>
                    <a:pt x="2968" y="1220"/>
                  </a:lnTo>
                  <a:lnTo>
                    <a:pt x="2944" y="1204"/>
                  </a:lnTo>
                  <a:lnTo>
                    <a:pt x="2932" y="1180"/>
                  </a:lnTo>
                  <a:lnTo>
                    <a:pt x="2924" y="1168"/>
                  </a:lnTo>
                  <a:lnTo>
                    <a:pt x="2932" y="1148"/>
                  </a:lnTo>
                  <a:lnTo>
                    <a:pt x="2944" y="1132"/>
                  </a:lnTo>
                  <a:lnTo>
                    <a:pt x="2960" y="1112"/>
                  </a:lnTo>
                  <a:lnTo>
                    <a:pt x="2992" y="1100"/>
                  </a:lnTo>
                  <a:lnTo>
                    <a:pt x="3004" y="1092"/>
                  </a:lnTo>
                  <a:lnTo>
                    <a:pt x="3052" y="1076"/>
                  </a:lnTo>
                  <a:lnTo>
                    <a:pt x="3124" y="1056"/>
                  </a:lnTo>
                  <a:lnTo>
                    <a:pt x="3240" y="1044"/>
                  </a:lnTo>
                  <a:lnTo>
                    <a:pt x="3380" y="1020"/>
                  </a:lnTo>
                  <a:lnTo>
                    <a:pt x="3428" y="1016"/>
                  </a:lnTo>
                  <a:lnTo>
                    <a:pt x="3464" y="1008"/>
                  </a:lnTo>
                  <a:lnTo>
                    <a:pt x="3492" y="992"/>
                  </a:lnTo>
                  <a:lnTo>
                    <a:pt x="3512" y="980"/>
                  </a:lnTo>
                  <a:lnTo>
                    <a:pt x="3528" y="948"/>
                  </a:lnTo>
                  <a:lnTo>
                    <a:pt x="3536" y="936"/>
                  </a:lnTo>
                  <a:lnTo>
                    <a:pt x="3536" y="920"/>
                  </a:lnTo>
                  <a:lnTo>
                    <a:pt x="3524" y="896"/>
                  </a:lnTo>
                  <a:lnTo>
                    <a:pt x="3504" y="884"/>
                  </a:lnTo>
                  <a:lnTo>
                    <a:pt x="3480" y="864"/>
                  </a:lnTo>
                  <a:lnTo>
                    <a:pt x="3420" y="840"/>
                  </a:lnTo>
                  <a:lnTo>
                    <a:pt x="3360" y="820"/>
                  </a:lnTo>
                  <a:lnTo>
                    <a:pt x="3408" y="828"/>
                  </a:lnTo>
                  <a:lnTo>
                    <a:pt x="3476" y="832"/>
                  </a:lnTo>
                  <a:lnTo>
                    <a:pt x="3536" y="860"/>
                  </a:lnTo>
                  <a:lnTo>
                    <a:pt x="3560" y="876"/>
                  </a:lnTo>
                  <a:lnTo>
                    <a:pt x="3576" y="896"/>
                  </a:lnTo>
                  <a:lnTo>
                    <a:pt x="3576" y="888"/>
                  </a:lnTo>
                  <a:lnTo>
                    <a:pt x="3560" y="872"/>
                  </a:lnTo>
                  <a:lnTo>
                    <a:pt x="3536" y="852"/>
                  </a:lnTo>
                  <a:lnTo>
                    <a:pt x="3576" y="860"/>
                  </a:lnTo>
                  <a:lnTo>
                    <a:pt x="3576" y="852"/>
                  </a:lnTo>
                  <a:lnTo>
                    <a:pt x="3524" y="848"/>
                  </a:lnTo>
                  <a:lnTo>
                    <a:pt x="3464" y="828"/>
                  </a:lnTo>
                  <a:lnTo>
                    <a:pt x="3408" y="820"/>
                  </a:lnTo>
                  <a:lnTo>
                    <a:pt x="3336" y="816"/>
                  </a:lnTo>
                  <a:lnTo>
                    <a:pt x="3252" y="804"/>
                  </a:lnTo>
                  <a:lnTo>
                    <a:pt x="3172" y="792"/>
                  </a:lnTo>
                  <a:lnTo>
                    <a:pt x="3076" y="784"/>
                  </a:lnTo>
                  <a:lnTo>
                    <a:pt x="3028" y="772"/>
                  </a:lnTo>
                  <a:lnTo>
                    <a:pt x="2936" y="736"/>
                  </a:lnTo>
                  <a:lnTo>
                    <a:pt x="2888" y="708"/>
                  </a:lnTo>
                  <a:lnTo>
                    <a:pt x="2848" y="688"/>
                  </a:lnTo>
                  <a:lnTo>
                    <a:pt x="2816" y="652"/>
                  </a:lnTo>
                  <a:lnTo>
                    <a:pt x="2808" y="640"/>
                  </a:lnTo>
                  <a:lnTo>
                    <a:pt x="2808" y="624"/>
                  </a:lnTo>
                  <a:lnTo>
                    <a:pt x="2808" y="604"/>
                  </a:lnTo>
                  <a:lnTo>
                    <a:pt x="2824" y="580"/>
                  </a:lnTo>
                  <a:lnTo>
                    <a:pt x="2840" y="564"/>
                  </a:lnTo>
                  <a:lnTo>
                    <a:pt x="2864" y="532"/>
                  </a:lnTo>
                  <a:lnTo>
                    <a:pt x="2908" y="508"/>
                  </a:lnTo>
                  <a:lnTo>
                    <a:pt x="2960" y="488"/>
                  </a:lnTo>
                  <a:lnTo>
                    <a:pt x="3028" y="472"/>
                  </a:lnTo>
                  <a:lnTo>
                    <a:pt x="3132" y="460"/>
                  </a:lnTo>
                  <a:lnTo>
                    <a:pt x="3056" y="472"/>
                  </a:lnTo>
                  <a:lnTo>
                    <a:pt x="3004" y="488"/>
                  </a:lnTo>
                  <a:lnTo>
                    <a:pt x="2956" y="508"/>
                  </a:lnTo>
                  <a:lnTo>
                    <a:pt x="2924" y="532"/>
                  </a:lnTo>
                  <a:lnTo>
                    <a:pt x="2884" y="568"/>
                  </a:lnTo>
                  <a:lnTo>
                    <a:pt x="2872" y="580"/>
                  </a:lnTo>
                  <a:lnTo>
                    <a:pt x="2860" y="612"/>
                  </a:lnTo>
                  <a:lnTo>
                    <a:pt x="2864" y="640"/>
                  </a:lnTo>
                  <a:lnTo>
                    <a:pt x="2884" y="664"/>
                  </a:lnTo>
                  <a:lnTo>
                    <a:pt x="2908" y="688"/>
                  </a:lnTo>
                  <a:lnTo>
                    <a:pt x="2968" y="720"/>
                  </a:lnTo>
                  <a:lnTo>
                    <a:pt x="3020" y="736"/>
                  </a:lnTo>
                  <a:lnTo>
                    <a:pt x="3052" y="744"/>
                  </a:lnTo>
                  <a:lnTo>
                    <a:pt x="3160" y="772"/>
                  </a:lnTo>
                  <a:lnTo>
                    <a:pt x="3264" y="796"/>
                  </a:lnTo>
                  <a:lnTo>
                    <a:pt x="3348" y="808"/>
                  </a:lnTo>
                  <a:lnTo>
                    <a:pt x="3420" y="816"/>
                  </a:lnTo>
                  <a:lnTo>
                    <a:pt x="3524" y="816"/>
                  </a:lnTo>
                  <a:lnTo>
                    <a:pt x="3560" y="808"/>
                  </a:lnTo>
                  <a:lnTo>
                    <a:pt x="3576" y="820"/>
                  </a:lnTo>
                  <a:lnTo>
                    <a:pt x="3576" y="816"/>
                  </a:lnTo>
                  <a:lnTo>
                    <a:pt x="3560" y="804"/>
                  </a:lnTo>
                  <a:lnTo>
                    <a:pt x="3536" y="780"/>
                  </a:lnTo>
                  <a:lnTo>
                    <a:pt x="3536" y="760"/>
                  </a:lnTo>
                  <a:lnTo>
                    <a:pt x="3548" y="748"/>
                  </a:lnTo>
                  <a:lnTo>
                    <a:pt x="3572" y="736"/>
                  </a:lnTo>
                  <a:lnTo>
                    <a:pt x="3576" y="736"/>
                  </a:lnTo>
                  <a:lnTo>
                    <a:pt x="3576" y="732"/>
                  </a:lnTo>
                  <a:lnTo>
                    <a:pt x="3572" y="732"/>
                  </a:lnTo>
                  <a:lnTo>
                    <a:pt x="3476" y="712"/>
                  </a:lnTo>
                  <a:lnTo>
                    <a:pt x="3408" y="696"/>
                  </a:lnTo>
                  <a:lnTo>
                    <a:pt x="3368" y="672"/>
                  </a:lnTo>
                  <a:lnTo>
                    <a:pt x="3348" y="648"/>
                  </a:lnTo>
                  <a:lnTo>
                    <a:pt x="3344" y="616"/>
                  </a:lnTo>
                  <a:lnTo>
                    <a:pt x="3344" y="612"/>
                  </a:lnTo>
                  <a:lnTo>
                    <a:pt x="3356" y="588"/>
                  </a:lnTo>
                  <a:lnTo>
                    <a:pt x="3380" y="568"/>
                  </a:lnTo>
                  <a:lnTo>
                    <a:pt x="3408" y="548"/>
                  </a:lnTo>
                  <a:lnTo>
                    <a:pt x="3440" y="532"/>
                  </a:lnTo>
                  <a:lnTo>
                    <a:pt x="3512" y="512"/>
                  </a:lnTo>
                  <a:lnTo>
                    <a:pt x="3576" y="500"/>
                  </a:lnTo>
                  <a:lnTo>
                    <a:pt x="3576" y="496"/>
                  </a:lnTo>
                  <a:lnTo>
                    <a:pt x="3504" y="508"/>
                  </a:lnTo>
                  <a:lnTo>
                    <a:pt x="3432" y="532"/>
                  </a:lnTo>
                  <a:lnTo>
                    <a:pt x="3404" y="544"/>
                  </a:lnTo>
                  <a:lnTo>
                    <a:pt x="3372" y="564"/>
                  </a:lnTo>
                  <a:lnTo>
                    <a:pt x="3356" y="580"/>
                  </a:lnTo>
                  <a:lnTo>
                    <a:pt x="3336" y="604"/>
                  </a:lnTo>
                  <a:lnTo>
                    <a:pt x="3336" y="616"/>
                  </a:lnTo>
                  <a:lnTo>
                    <a:pt x="3336" y="628"/>
                  </a:lnTo>
                  <a:lnTo>
                    <a:pt x="3344" y="648"/>
                  </a:lnTo>
                  <a:lnTo>
                    <a:pt x="3360" y="672"/>
                  </a:lnTo>
                  <a:lnTo>
                    <a:pt x="3404" y="696"/>
                  </a:lnTo>
                  <a:lnTo>
                    <a:pt x="3464" y="712"/>
                  </a:lnTo>
                  <a:lnTo>
                    <a:pt x="3560" y="736"/>
                  </a:lnTo>
                  <a:lnTo>
                    <a:pt x="3540" y="744"/>
                  </a:lnTo>
                  <a:lnTo>
                    <a:pt x="3528" y="756"/>
                  </a:lnTo>
                  <a:lnTo>
                    <a:pt x="3528" y="768"/>
                  </a:lnTo>
                  <a:lnTo>
                    <a:pt x="3464" y="760"/>
                  </a:lnTo>
                  <a:lnTo>
                    <a:pt x="3312" y="744"/>
                  </a:lnTo>
                  <a:lnTo>
                    <a:pt x="3232" y="724"/>
                  </a:lnTo>
                  <a:lnTo>
                    <a:pt x="3168" y="700"/>
                  </a:lnTo>
                  <a:lnTo>
                    <a:pt x="3136" y="688"/>
                  </a:lnTo>
                  <a:lnTo>
                    <a:pt x="3112" y="672"/>
                  </a:lnTo>
                  <a:lnTo>
                    <a:pt x="3100" y="652"/>
                  </a:lnTo>
                  <a:lnTo>
                    <a:pt x="3088" y="636"/>
                  </a:lnTo>
                  <a:lnTo>
                    <a:pt x="3088" y="624"/>
                  </a:lnTo>
                  <a:lnTo>
                    <a:pt x="3096" y="604"/>
                  </a:lnTo>
                  <a:lnTo>
                    <a:pt x="3108" y="588"/>
                  </a:lnTo>
                  <a:lnTo>
                    <a:pt x="3144" y="548"/>
                  </a:lnTo>
                  <a:lnTo>
                    <a:pt x="3172" y="532"/>
                  </a:lnTo>
                  <a:lnTo>
                    <a:pt x="3216" y="520"/>
                  </a:lnTo>
                  <a:lnTo>
                    <a:pt x="3264" y="500"/>
                  </a:lnTo>
                  <a:lnTo>
                    <a:pt x="3324" y="488"/>
                  </a:lnTo>
                  <a:lnTo>
                    <a:pt x="3396" y="476"/>
                  </a:lnTo>
                  <a:lnTo>
                    <a:pt x="3480" y="464"/>
                  </a:lnTo>
                  <a:lnTo>
                    <a:pt x="3576" y="460"/>
                  </a:lnTo>
                  <a:lnTo>
                    <a:pt x="3576" y="452"/>
                  </a:lnTo>
                  <a:lnTo>
                    <a:pt x="3480" y="464"/>
                  </a:lnTo>
                  <a:lnTo>
                    <a:pt x="3396" y="472"/>
                  </a:lnTo>
                  <a:lnTo>
                    <a:pt x="3324" y="484"/>
                  </a:lnTo>
                  <a:lnTo>
                    <a:pt x="3256" y="496"/>
                  </a:lnTo>
                  <a:lnTo>
                    <a:pt x="3208" y="512"/>
                  </a:lnTo>
                  <a:lnTo>
                    <a:pt x="3172" y="532"/>
                  </a:lnTo>
                  <a:lnTo>
                    <a:pt x="3144" y="548"/>
                  </a:lnTo>
                  <a:lnTo>
                    <a:pt x="3120" y="568"/>
                  </a:lnTo>
                  <a:lnTo>
                    <a:pt x="3100" y="588"/>
                  </a:lnTo>
                  <a:lnTo>
                    <a:pt x="3088" y="604"/>
                  </a:lnTo>
                  <a:lnTo>
                    <a:pt x="3088" y="624"/>
                  </a:lnTo>
                  <a:lnTo>
                    <a:pt x="3088" y="636"/>
                  </a:lnTo>
                  <a:lnTo>
                    <a:pt x="3088" y="652"/>
                  </a:lnTo>
                  <a:lnTo>
                    <a:pt x="3100" y="664"/>
                  </a:lnTo>
                  <a:lnTo>
                    <a:pt x="3136" y="696"/>
                  </a:lnTo>
                  <a:lnTo>
                    <a:pt x="3184" y="712"/>
                  </a:lnTo>
                  <a:lnTo>
                    <a:pt x="3244" y="732"/>
                  </a:lnTo>
                  <a:lnTo>
                    <a:pt x="3380" y="756"/>
                  </a:lnTo>
                  <a:lnTo>
                    <a:pt x="3480" y="768"/>
                  </a:lnTo>
                  <a:lnTo>
                    <a:pt x="3372" y="760"/>
                  </a:lnTo>
                  <a:lnTo>
                    <a:pt x="3304" y="748"/>
                  </a:lnTo>
                  <a:lnTo>
                    <a:pt x="3240" y="736"/>
                  </a:lnTo>
                  <a:lnTo>
                    <a:pt x="3180" y="720"/>
                  </a:lnTo>
                  <a:lnTo>
                    <a:pt x="3120" y="700"/>
                  </a:lnTo>
                  <a:lnTo>
                    <a:pt x="3076" y="664"/>
                  </a:lnTo>
                  <a:lnTo>
                    <a:pt x="3056" y="648"/>
                  </a:lnTo>
                  <a:lnTo>
                    <a:pt x="3044" y="624"/>
                  </a:lnTo>
                  <a:lnTo>
                    <a:pt x="3044" y="612"/>
                  </a:lnTo>
                  <a:lnTo>
                    <a:pt x="3052" y="592"/>
                  </a:lnTo>
                  <a:lnTo>
                    <a:pt x="3056" y="576"/>
                  </a:lnTo>
                  <a:lnTo>
                    <a:pt x="3084" y="556"/>
                  </a:lnTo>
                  <a:lnTo>
                    <a:pt x="3120" y="524"/>
                  </a:lnTo>
                  <a:lnTo>
                    <a:pt x="3180" y="508"/>
                  </a:lnTo>
                  <a:lnTo>
                    <a:pt x="3264" y="488"/>
                  </a:lnTo>
                  <a:lnTo>
                    <a:pt x="3380" y="472"/>
                  </a:lnTo>
                  <a:lnTo>
                    <a:pt x="3576" y="440"/>
                  </a:lnTo>
                  <a:lnTo>
                    <a:pt x="3576" y="436"/>
                  </a:lnTo>
                  <a:lnTo>
                    <a:pt x="3380" y="464"/>
                  </a:lnTo>
                  <a:lnTo>
                    <a:pt x="3264" y="484"/>
                  </a:lnTo>
                  <a:lnTo>
                    <a:pt x="3172" y="500"/>
                  </a:lnTo>
                  <a:lnTo>
                    <a:pt x="3112" y="524"/>
                  </a:lnTo>
                  <a:lnTo>
                    <a:pt x="3076" y="548"/>
                  </a:lnTo>
                  <a:lnTo>
                    <a:pt x="3052" y="576"/>
                  </a:lnTo>
                  <a:lnTo>
                    <a:pt x="3044" y="592"/>
                  </a:lnTo>
                  <a:lnTo>
                    <a:pt x="3044" y="612"/>
                  </a:lnTo>
                  <a:lnTo>
                    <a:pt x="3044" y="628"/>
                  </a:lnTo>
                  <a:lnTo>
                    <a:pt x="3056" y="652"/>
                  </a:lnTo>
                  <a:lnTo>
                    <a:pt x="3084" y="676"/>
                  </a:lnTo>
                  <a:lnTo>
                    <a:pt x="3108" y="696"/>
                  </a:lnTo>
                  <a:lnTo>
                    <a:pt x="3144" y="708"/>
                  </a:lnTo>
                  <a:lnTo>
                    <a:pt x="3216" y="736"/>
                  </a:lnTo>
                  <a:lnTo>
                    <a:pt x="3300" y="756"/>
                  </a:lnTo>
                  <a:lnTo>
                    <a:pt x="3380" y="768"/>
                  </a:lnTo>
                  <a:lnTo>
                    <a:pt x="3452" y="772"/>
                  </a:lnTo>
                  <a:lnTo>
                    <a:pt x="3528" y="772"/>
                  </a:lnTo>
                  <a:lnTo>
                    <a:pt x="3540" y="784"/>
                  </a:lnTo>
                  <a:lnTo>
                    <a:pt x="3444" y="784"/>
                  </a:lnTo>
                  <a:lnTo>
                    <a:pt x="3276" y="768"/>
                  </a:lnTo>
                  <a:lnTo>
                    <a:pt x="3184" y="748"/>
                  </a:lnTo>
                  <a:lnTo>
                    <a:pt x="3100" y="732"/>
                  </a:lnTo>
                  <a:lnTo>
                    <a:pt x="3028" y="700"/>
                  </a:lnTo>
                  <a:lnTo>
                    <a:pt x="2996" y="696"/>
                  </a:lnTo>
                  <a:lnTo>
                    <a:pt x="2980" y="676"/>
                  </a:lnTo>
                  <a:lnTo>
                    <a:pt x="2960" y="652"/>
                  </a:lnTo>
                  <a:lnTo>
                    <a:pt x="2948" y="628"/>
                  </a:lnTo>
                  <a:lnTo>
                    <a:pt x="2944" y="600"/>
                  </a:lnTo>
                  <a:lnTo>
                    <a:pt x="2956" y="580"/>
                  </a:lnTo>
                  <a:lnTo>
                    <a:pt x="2968" y="564"/>
                  </a:lnTo>
                  <a:lnTo>
                    <a:pt x="2992" y="544"/>
                  </a:lnTo>
                  <a:lnTo>
                    <a:pt x="3028" y="532"/>
                  </a:lnTo>
                  <a:lnTo>
                    <a:pt x="3044" y="520"/>
                  </a:lnTo>
                  <a:lnTo>
                    <a:pt x="3100" y="500"/>
                  </a:lnTo>
                  <a:lnTo>
                    <a:pt x="3184" y="476"/>
                  </a:lnTo>
                  <a:lnTo>
                    <a:pt x="3304" y="452"/>
                  </a:lnTo>
                  <a:lnTo>
                    <a:pt x="3324" y="452"/>
                  </a:lnTo>
                  <a:lnTo>
                    <a:pt x="3420" y="440"/>
                  </a:lnTo>
                  <a:lnTo>
                    <a:pt x="3500" y="428"/>
                  </a:lnTo>
                  <a:lnTo>
                    <a:pt x="3576" y="416"/>
                  </a:lnTo>
                  <a:lnTo>
                    <a:pt x="3576" y="412"/>
                  </a:lnTo>
                  <a:lnTo>
                    <a:pt x="3468" y="428"/>
                  </a:lnTo>
                  <a:lnTo>
                    <a:pt x="3368" y="440"/>
                  </a:lnTo>
                  <a:lnTo>
                    <a:pt x="3416" y="428"/>
                  </a:lnTo>
                  <a:lnTo>
                    <a:pt x="3432" y="416"/>
                  </a:lnTo>
                  <a:lnTo>
                    <a:pt x="3452" y="400"/>
                  </a:lnTo>
                  <a:lnTo>
                    <a:pt x="3444" y="400"/>
                  </a:lnTo>
                  <a:lnTo>
                    <a:pt x="3576" y="392"/>
                  </a:lnTo>
                  <a:lnTo>
                    <a:pt x="3576" y="388"/>
                  </a:lnTo>
                  <a:lnTo>
                    <a:pt x="3432" y="392"/>
                  </a:lnTo>
                  <a:lnTo>
                    <a:pt x="3304" y="392"/>
                  </a:lnTo>
                  <a:lnTo>
                    <a:pt x="3108" y="380"/>
                  </a:lnTo>
                  <a:lnTo>
                    <a:pt x="3100" y="376"/>
                  </a:lnTo>
                  <a:lnTo>
                    <a:pt x="3100" y="380"/>
                  </a:lnTo>
                  <a:lnTo>
                    <a:pt x="2980" y="364"/>
                  </a:lnTo>
                  <a:lnTo>
                    <a:pt x="2936" y="356"/>
                  </a:lnTo>
                  <a:lnTo>
                    <a:pt x="2912" y="352"/>
                  </a:lnTo>
                  <a:lnTo>
                    <a:pt x="2864" y="328"/>
                  </a:lnTo>
                  <a:lnTo>
                    <a:pt x="2848" y="316"/>
                  </a:lnTo>
                  <a:lnTo>
                    <a:pt x="2840" y="296"/>
                  </a:lnTo>
                  <a:lnTo>
                    <a:pt x="2836" y="292"/>
                  </a:lnTo>
                  <a:lnTo>
                    <a:pt x="2840" y="284"/>
                  </a:lnTo>
                  <a:lnTo>
                    <a:pt x="2848" y="264"/>
                  </a:lnTo>
                  <a:lnTo>
                    <a:pt x="2872" y="248"/>
                  </a:lnTo>
                  <a:lnTo>
                    <a:pt x="2924" y="228"/>
                  </a:lnTo>
                  <a:lnTo>
                    <a:pt x="2992" y="204"/>
                  </a:lnTo>
                  <a:lnTo>
                    <a:pt x="3084" y="188"/>
                  </a:lnTo>
                  <a:lnTo>
                    <a:pt x="3216" y="168"/>
                  </a:lnTo>
                  <a:lnTo>
                    <a:pt x="3220" y="168"/>
                  </a:lnTo>
                  <a:lnTo>
                    <a:pt x="3268" y="168"/>
                  </a:lnTo>
                  <a:lnTo>
                    <a:pt x="3324" y="168"/>
                  </a:lnTo>
                  <a:lnTo>
                    <a:pt x="3444" y="156"/>
                  </a:lnTo>
                  <a:lnTo>
                    <a:pt x="3456" y="164"/>
                  </a:lnTo>
                  <a:lnTo>
                    <a:pt x="3456" y="156"/>
                  </a:lnTo>
                  <a:lnTo>
                    <a:pt x="3540" y="144"/>
                  </a:lnTo>
                  <a:lnTo>
                    <a:pt x="3576" y="140"/>
                  </a:lnTo>
                  <a:lnTo>
                    <a:pt x="3576" y="132"/>
                  </a:lnTo>
                  <a:lnTo>
                    <a:pt x="3540" y="140"/>
                  </a:lnTo>
                  <a:lnTo>
                    <a:pt x="3456" y="128"/>
                  </a:lnTo>
                  <a:lnTo>
                    <a:pt x="3396" y="108"/>
                  </a:lnTo>
                  <a:lnTo>
                    <a:pt x="3380" y="96"/>
                  </a:lnTo>
                  <a:lnTo>
                    <a:pt x="3360" y="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5" name="図形 24"/>
            <p:cNvSpPr>
              <a:spLocks/>
            </p:cNvSpPr>
            <p:nvPr/>
          </p:nvSpPr>
          <p:spPr bwMode="auto">
            <a:xfrm>
              <a:off x="2632" y="48"/>
              <a:ext cx="84" cy="36"/>
            </a:xfrm>
            <a:custGeom>
              <a:avLst/>
              <a:gdLst/>
              <a:ahLst/>
              <a:cxnLst>
                <a:cxn ang="0">
                  <a:pos x="0" y="0"/>
                </a:cxn>
                <a:cxn ang="0">
                  <a:pos x="56" y="0"/>
                </a:cxn>
                <a:cxn ang="0">
                  <a:pos x="68" y="20"/>
                </a:cxn>
                <a:cxn ang="0">
                  <a:pos x="84" y="36"/>
                </a:cxn>
                <a:cxn ang="0">
                  <a:pos x="36" y="20"/>
                </a:cxn>
                <a:cxn ang="0">
                  <a:pos x="0" y="0"/>
                </a:cxn>
              </a:cxnLst>
              <a:rect l="0" t="0" r="0" b="0"/>
              <a:pathLst>
                <a:path w="84" h="36">
                  <a:moveTo>
                    <a:pt x="0" y="0"/>
                  </a:moveTo>
                  <a:lnTo>
                    <a:pt x="56" y="0"/>
                  </a:lnTo>
                  <a:lnTo>
                    <a:pt x="68" y="20"/>
                  </a:lnTo>
                  <a:lnTo>
                    <a:pt x="84" y="36"/>
                  </a:lnTo>
                  <a:lnTo>
                    <a:pt x="36" y="20"/>
                  </a:lnTo>
                  <a:lnTo>
                    <a:pt x="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6" name="図形 25"/>
            <p:cNvSpPr>
              <a:spLocks/>
            </p:cNvSpPr>
            <p:nvPr/>
          </p:nvSpPr>
          <p:spPr bwMode="auto">
            <a:xfrm>
              <a:off x="4904" y="884"/>
              <a:ext cx="104" cy="84"/>
            </a:xfrm>
            <a:custGeom>
              <a:avLst/>
              <a:gdLst/>
              <a:ahLst/>
              <a:cxnLst>
                <a:cxn ang="0">
                  <a:pos x="36" y="12"/>
                </a:cxn>
                <a:cxn ang="0">
                  <a:pos x="36" y="0"/>
                </a:cxn>
                <a:cxn ang="0">
                  <a:pos x="68" y="4"/>
                </a:cxn>
                <a:cxn ang="0">
                  <a:pos x="92" y="16"/>
                </a:cxn>
                <a:cxn ang="0">
                  <a:pos x="104" y="28"/>
                </a:cxn>
                <a:cxn ang="0">
                  <a:pos x="104" y="40"/>
                </a:cxn>
                <a:cxn ang="0">
                  <a:pos x="100" y="60"/>
                </a:cxn>
                <a:cxn ang="0">
                  <a:pos x="100" y="64"/>
                </a:cxn>
                <a:cxn ang="0">
                  <a:pos x="80" y="72"/>
                </a:cxn>
                <a:cxn ang="0">
                  <a:pos x="56" y="84"/>
                </a:cxn>
                <a:cxn ang="0">
                  <a:pos x="0" y="84"/>
                </a:cxn>
                <a:cxn ang="0">
                  <a:pos x="20" y="64"/>
                </a:cxn>
                <a:cxn ang="0">
                  <a:pos x="32" y="40"/>
                </a:cxn>
                <a:cxn ang="0">
                  <a:pos x="36" y="12"/>
                </a:cxn>
              </a:cxnLst>
              <a:rect l="0" t="0" r="0" b="0"/>
              <a:pathLst>
                <a:path w="104" h="84">
                  <a:moveTo>
                    <a:pt x="36" y="12"/>
                  </a:moveTo>
                  <a:lnTo>
                    <a:pt x="36" y="0"/>
                  </a:lnTo>
                  <a:lnTo>
                    <a:pt x="68" y="4"/>
                  </a:lnTo>
                  <a:lnTo>
                    <a:pt x="92" y="16"/>
                  </a:lnTo>
                  <a:lnTo>
                    <a:pt x="104" y="28"/>
                  </a:lnTo>
                  <a:lnTo>
                    <a:pt x="104" y="40"/>
                  </a:lnTo>
                  <a:lnTo>
                    <a:pt x="100" y="60"/>
                  </a:lnTo>
                  <a:lnTo>
                    <a:pt x="100" y="64"/>
                  </a:lnTo>
                  <a:lnTo>
                    <a:pt x="80" y="72"/>
                  </a:lnTo>
                  <a:lnTo>
                    <a:pt x="56" y="84"/>
                  </a:lnTo>
                  <a:lnTo>
                    <a:pt x="0" y="84"/>
                  </a:lnTo>
                  <a:lnTo>
                    <a:pt x="20" y="64"/>
                  </a:lnTo>
                  <a:lnTo>
                    <a:pt x="32" y="40"/>
                  </a:lnTo>
                  <a:lnTo>
                    <a:pt x="36" y="1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7" name="図形 26"/>
            <p:cNvSpPr>
              <a:spLocks/>
            </p:cNvSpPr>
            <p:nvPr/>
          </p:nvSpPr>
          <p:spPr bwMode="auto">
            <a:xfrm>
              <a:off x="4828" y="864"/>
              <a:ext cx="248" cy="132"/>
            </a:xfrm>
            <a:custGeom>
              <a:avLst/>
              <a:gdLst/>
              <a:ahLst/>
              <a:cxnLst>
                <a:cxn ang="0">
                  <a:pos x="48" y="116"/>
                </a:cxn>
                <a:cxn ang="0">
                  <a:pos x="72" y="108"/>
                </a:cxn>
                <a:cxn ang="0">
                  <a:pos x="124" y="104"/>
                </a:cxn>
                <a:cxn ang="0">
                  <a:pos x="164" y="96"/>
                </a:cxn>
                <a:cxn ang="0">
                  <a:pos x="176" y="84"/>
                </a:cxn>
                <a:cxn ang="0">
                  <a:pos x="180" y="80"/>
                </a:cxn>
                <a:cxn ang="0">
                  <a:pos x="188" y="60"/>
                </a:cxn>
                <a:cxn ang="0">
                  <a:pos x="188" y="48"/>
                </a:cxn>
                <a:cxn ang="0">
                  <a:pos x="168" y="32"/>
                </a:cxn>
                <a:cxn ang="0">
                  <a:pos x="148" y="20"/>
                </a:cxn>
                <a:cxn ang="0">
                  <a:pos x="112" y="12"/>
                </a:cxn>
                <a:cxn ang="0">
                  <a:pos x="112" y="0"/>
                </a:cxn>
                <a:cxn ang="0">
                  <a:pos x="168" y="0"/>
                </a:cxn>
                <a:cxn ang="0">
                  <a:pos x="204" y="12"/>
                </a:cxn>
                <a:cxn ang="0">
                  <a:pos x="236" y="24"/>
                </a:cxn>
                <a:cxn ang="0">
                  <a:pos x="248" y="44"/>
                </a:cxn>
                <a:cxn ang="0">
                  <a:pos x="248" y="60"/>
                </a:cxn>
                <a:cxn ang="0">
                  <a:pos x="240" y="72"/>
                </a:cxn>
                <a:cxn ang="0">
                  <a:pos x="236" y="84"/>
                </a:cxn>
                <a:cxn ang="0">
                  <a:pos x="224" y="96"/>
                </a:cxn>
                <a:cxn ang="0">
                  <a:pos x="200" y="108"/>
                </a:cxn>
                <a:cxn ang="0">
                  <a:pos x="164" y="120"/>
                </a:cxn>
                <a:cxn ang="0">
                  <a:pos x="112" y="128"/>
                </a:cxn>
                <a:cxn ang="0">
                  <a:pos x="52" y="132"/>
                </a:cxn>
                <a:cxn ang="0">
                  <a:pos x="0" y="132"/>
                </a:cxn>
                <a:cxn ang="0">
                  <a:pos x="48" y="116"/>
                </a:cxn>
              </a:cxnLst>
              <a:rect l="0" t="0" r="0" b="0"/>
              <a:pathLst>
                <a:path w="248" h="132">
                  <a:moveTo>
                    <a:pt x="48" y="116"/>
                  </a:moveTo>
                  <a:lnTo>
                    <a:pt x="72" y="108"/>
                  </a:lnTo>
                  <a:lnTo>
                    <a:pt x="124" y="104"/>
                  </a:lnTo>
                  <a:lnTo>
                    <a:pt x="164" y="96"/>
                  </a:lnTo>
                  <a:lnTo>
                    <a:pt x="176" y="84"/>
                  </a:lnTo>
                  <a:lnTo>
                    <a:pt x="180" y="80"/>
                  </a:lnTo>
                  <a:lnTo>
                    <a:pt x="188" y="60"/>
                  </a:lnTo>
                  <a:lnTo>
                    <a:pt x="188" y="48"/>
                  </a:lnTo>
                  <a:lnTo>
                    <a:pt x="168" y="32"/>
                  </a:lnTo>
                  <a:lnTo>
                    <a:pt x="148" y="20"/>
                  </a:lnTo>
                  <a:lnTo>
                    <a:pt x="112" y="12"/>
                  </a:lnTo>
                  <a:lnTo>
                    <a:pt x="112" y="0"/>
                  </a:lnTo>
                  <a:lnTo>
                    <a:pt x="168" y="0"/>
                  </a:lnTo>
                  <a:lnTo>
                    <a:pt x="204" y="12"/>
                  </a:lnTo>
                  <a:lnTo>
                    <a:pt x="236" y="24"/>
                  </a:lnTo>
                  <a:lnTo>
                    <a:pt x="248" y="44"/>
                  </a:lnTo>
                  <a:lnTo>
                    <a:pt x="248" y="60"/>
                  </a:lnTo>
                  <a:lnTo>
                    <a:pt x="240" y="72"/>
                  </a:lnTo>
                  <a:lnTo>
                    <a:pt x="236" y="84"/>
                  </a:lnTo>
                  <a:lnTo>
                    <a:pt x="224" y="96"/>
                  </a:lnTo>
                  <a:lnTo>
                    <a:pt x="200" y="108"/>
                  </a:lnTo>
                  <a:lnTo>
                    <a:pt x="164" y="120"/>
                  </a:lnTo>
                  <a:lnTo>
                    <a:pt x="112" y="128"/>
                  </a:lnTo>
                  <a:lnTo>
                    <a:pt x="52" y="132"/>
                  </a:lnTo>
                  <a:lnTo>
                    <a:pt x="0" y="132"/>
                  </a:lnTo>
                  <a:lnTo>
                    <a:pt x="48"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8" name="図形 27"/>
            <p:cNvSpPr>
              <a:spLocks/>
            </p:cNvSpPr>
            <p:nvPr/>
          </p:nvSpPr>
          <p:spPr bwMode="auto">
            <a:xfrm>
              <a:off x="4772" y="1056"/>
              <a:ext cx="128" cy="176"/>
            </a:xfrm>
            <a:custGeom>
              <a:avLst/>
              <a:gdLst/>
              <a:ahLst/>
              <a:cxnLst>
                <a:cxn ang="0">
                  <a:pos x="0" y="116"/>
                </a:cxn>
                <a:cxn ang="0">
                  <a:pos x="0" y="100"/>
                </a:cxn>
                <a:cxn ang="0">
                  <a:pos x="8" y="68"/>
                </a:cxn>
                <a:cxn ang="0">
                  <a:pos x="32" y="44"/>
                </a:cxn>
                <a:cxn ang="0">
                  <a:pos x="56" y="24"/>
                </a:cxn>
                <a:cxn ang="0">
                  <a:pos x="84" y="12"/>
                </a:cxn>
                <a:cxn ang="0">
                  <a:pos x="128" y="0"/>
                </a:cxn>
                <a:cxn ang="0">
                  <a:pos x="84" y="32"/>
                </a:cxn>
                <a:cxn ang="0">
                  <a:pos x="60" y="56"/>
                </a:cxn>
                <a:cxn ang="0">
                  <a:pos x="36" y="88"/>
                </a:cxn>
                <a:cxn ang="0">
                  <a:pos x="36" y="112"/>
                </a:cxn>
                <a:cxn ang="0">
                  <a:pos x="48" y="140"/>
                </a:cxn>
                <a:cxn ang="0">
                  <a:pos x="68" y="160"/>
                </a:cxn>
                <a:cxn ang="0">
                  <a:pos x="84" y="176"/>
                </a:cxn>
                <a:cxn ang="0">
                  <a:pos x="36" y="148"/>
                </a:cxn>
                <a:cxn ang="0">
                  <a:pos x="0" y="116"/>
                </a:cxn>
              </a:cxnLst>
              <a:rect l="0" t="0" r="0" b="0"/>
              <a:pathLst>
                <a:path w="128" h="176">
                  <a:moveTo>
                    <a:pt x="0" y="116"/>
                  </a:moveTo>
                  <a:lnTo>
                    <a:pt x="0" y="100"/>
                  </a:lnTo>
                  <a:lnTo>
                    <a:pt x="8" y="68"/>
                  </a:lnTo>
                  <a:lnTo>
                    <a:pt x="32" y="44"/>
                  </a:lnTo>
                  <a:lnTo>
                    <a:pt x="56" y="24"/>
                  </a:lnTo>
                  <a:lnTo>
                    <a:pt x="84" y="12"/>
                  </a:lnTo>
                  <a:lnTo>
                    <a:pt x="128" y="0"/>
                  </a:lnTo>
                  <a:lnTo>
                    <a:pt x="84" y="32"/>
                  </a:lnTo>
                  <a:lnTo>
                    <a:pt x="60" y="56"/>
                  </a:lnTo>
                  <a:lnTo>
                    <a:pt x="36" y="88"/>
                  </a:lnTo>
                  <a:lnTo>
                    <a:pt x="36" y="112"/>
                  </a:lnTo>
                  <a:lnTo>
                    <a:pt x="48" y="140"/>
                  </a:lnTo>
                  <a:lnTo>
                    <a:pt x="68" y="160"/>
                  </a:lnTo>
                  <a:lnTo>
                    <a:pt x="84" y="176"/>
                  </a:lnTo>
                  <a:lnTo>
                    <a:pt x="36" y="148"/>
                  </a:lnTo>
                  <a:lnTo>
                    <a:pt x="0"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0" name="図形 29"/>
            <p:cNvSpPr>
              <a:spLocks/>
            </p:cNvSpPr>
            <p:nvPr/>
          </p:nvSpPr>
          <p:spPr bwMode="auto">
            <a:xfrm>
              <a:off x="4816" y="820"/>
              <a:ext cx="532" cy="492"/>
            </a:xfrm>
            <a:custGeom>
              <a:avLst/>
              <a:gdLst/>
              <a:ahLst/>
              <a:cxnLst>
                <a:cxn ang="0">
                  <a:pos x="524" y="68"/>
                </a:cxn>
                <a:cxn ang="0">
                  <a:pos x="532" y="80"/>
                </a:cxn>
                <a:cxn ang="0">
                  <a:pos x="524" y="92"/>
                </a:cxn>
                <a:cxn ang="0">
                  <a:pos x="524" y="112"/>
                </a:cxn>
                <a:cxn ang="0">
                  <a:pos x="512" y="128"/>
                </a:cxn>
                <a:cxn ang="0">
                  <a:pos x="488" y="148"/>
                </a:cxn>
                <a:cxn ang="0">
                  <a:pos x="460" y="164"/>
                </a:cxn>
                <a:cxn ang="0">
                  <a:pos x="408" y="184"/>
                </a:cxn>
                <a:cxn ang="0">
                  <a:pos x="356" y="188"/>
                </a:cxn>
                <a:cxn ang="0">
                  <a:pos x="248" y="212"/>
                </a:cxn>
                <a:cxn ang="0">
                  <a:pos x="188" y="236"/>
                </a:cxn>
                <a:cxn ang="0">
                  <a:pos x="136" y="260"/>
                </a:cxn>
                <a:cxn ang="0">
                  <a:pos x="108" y="300"/>
                </a:cxn>
                <a:cxn ang="0">
                  <a:pos x="96" y="316"/>
                </a:cxn>
                <a:cxn ang="0">
                  <a:pos x="88" y="336"/>
                </a:cxn>
                <a:cxn ang="0">
                  <a:pos x="96" y="348"/>
                </a:cxn>
                <a:cxn ang="0">
                  <a:pos x="100" y="364"/>
                </a:cxn>
                <a:cxn ang="0">
                  <a:pos x="112" y="384"/>
                </a:cxn>
                <a:cxn ang="0">
                  <a:pos x="136" y="412"/>
                </a:cxn>
                <a:cxn ang="0">
                  <a:pos x="180" y="436"/>
                </a:cxn>
                <a:cxn ang="0">
                  <a:pos x="236" y="460"/>
                </a:cxn>
                <a:cxn ang="0">
                  <a:pos x="308" y="492"/>
                </a:cxn>
                <a:cxn ang="0">
                  <a:pos x="180" y="460"/>
                </a:cxn>
                <a:cxn ang="0">
                  <a:pos x="84" y="436"/>
                </a:cxn>
                <a:cxn ang="0">
                  <a:pos x="52" y="420"/>
                </a:cxn>
                <a:cxn ang="0">
                  <a:pos x="24" y="396"/>
                </a:cxn>
                <a:cxn ang="0">
                  <a:pos x="4" y="360"/>
                </a:cxn>
                <a:cxn ang="0">
                  <a:pos x="0" y="348"/>
                </a:cxn>
                <a:cxn ang="0">
                  <a:pos x="0" y="328"/>
                </a:cxn>
                <a:cxn ang="0">
                  <a:pos x="4" y="316"/>
                </a:cxn>
                <a:cxn ang="0">
                  <a:pos x="24" y="292"/>
                </a:cxn>
                <a:cxn ang="0">
                  <a:pos x="60" y="256"/>
                </a:cxn>
                <a:cxn ang="0">
                  <a:pos x="88" y="244"/>
                </a:cxn>
                <a:cxn ang="0">
                  <a:pos x="132" y="224"/>
                </a:cxn>
                <a:cxn ang="0">
                  <a:pos x="228" y="200"/>
                </a:cxn>
                <a:cxn ang="0">
                  <a:pos x="308" y="188"/>
                </a:cxn>
                <a:cxn ang="0">
                  <a:pos x="372" y="176"/>
                </a:cxn>
                <a:cxn ang="0">
                  <a:pos x="420" y="164"/>
                </a:cxn>
                <a:cxn ang="0">
                  <a:pos x="460" y="148"/>
                </a:cxn>
                <a:cxn ang="0">
                  <a:pos x="472" y="136"/>
                </a:cxn>
                <a:cxn ang="0">
                  <a:pos x="484" y="116"/>
                </a:cxn>
                <a:cxn ang="0">
                  <a:pos x="484" y="92"/>
                </a:cxn>
                <a:cxn ang="0">
                  <a:pos x="472" y="64"/>
                </a:cxn>
                <a:cxn ang="0">
                  <a:pos x="464" y="52"/>
                </a:cxn>
                <a:cxn ang="0">
                  <a:pos x="440" y="32"/>
                </a:cxn>
                <a:cxn ang="0">
                  <a:pos x="396" y="12"/>
                </a:cxn>
                <a:cxn ang="0">
                  <a:pos x="332" y="0"/>
                </a:cxn>
                <a:cxn ang="0">
                  <a:pos x="380" y="0"/>
                </a:cxn>
                <a:cxn ang="0">
                  <a:pos x="436" y="12"/>
                </a:cxn>
                <a:cxn ang="0">
                  <a:pos x="488" y="32"/>
                </a:cxn>
                <a:cxn ang="0">
                  <a:pos x="512" y="52"/>
                </a:cxn>
                <a:cxn ang="0">
                  <a:pos x="524" y="68"/>
                </a:cxn>
              </a:cxnLst>
              <a:rect l="0" t="0" r="0" b="0"/>
              <a:pathLst>
                <a:path w="532" h="492">
                  <a:moveTo>
                    <a:pt x="524" y="68"/>
                  </a:moveTo>
                  <a:lnTo>
                    <a:pt x="532" y="80"/>
                  </a:lnTo>
                  <a:lnTo>
                    <a:pt x="524" y="92"/>
                  </a:lnTo>
                  <a:lnTo>
                    <a:pt x="524" y="112"/>
                  </a:lnTo>
                  <a:lnTo>
                    <a:pt x="512" y="128"/>
                  </a:lnTo>
                  <a:lnTo>
                    <a:pt x="488" y="148"/>
                  </a:lnTo>
                  <a:lnTo>
                    <a:pt x="460" y="164"/>
                  </a:lnTo>
                  <a:lnTo>
                    <a:pt x="408" y="184"/>
                  </a:lnTo>
                  <a:lnTo>
                    <a:pt x="356" y="188"/>
                  </a:lnTo>
                  <a:lnTo>
                    <a:pt x="248" y="212"/>
                  </a:lnTo>
                  <a:lnTo>
                    <a:pt x="188" y="236"/>
                  </a:lnTo>
                  <a:lnTo>
                    <a:pt x="136" y="260"/>
                  </a:lnTo>
                  <a:lnTo>
                    <a:pt x="108" y="300"/>
                  </a:lnTo>
                  <a:lnTo>
                    <a:pt x="96" y="316"/>
                  </a:lnTo>
                  <a:lnTo>
                    <a:pt x="88" y="336"/>
                  </a:lnTo>
                  <a:lnTo>
                    <a:pt x="96" y="348"/>
                  </a:lnTo>
                  <a:lnTo>
                    <a:pt x="100" y="364"/>
                  </a:lnTo>
                  <a:lnTo>
                    <a:pt x="112" y="384"/>
                  </a:lnTo>
                  <a:lnTo>
                    <a:pt x="136" y="412"/>
                  </a:lnTo>
                  <a:lnTo>
                    <a:pt x="180" y="436"/>
                  </a:lnTo>
                  <a:lnTo>
                    <a:pt x="236" y="460"/>
                  </a:lnTo>
                  <a:lnTo>
                    <a:pt x="308" y="492"/>
                  </a:lnTo>
                  <a:lnTo>
                    <a:pt x="180" y="460"/>
                  </a:lnTo>
                  <a:lnTo>
                    <a:pt x="84" y="436"/>
                  </a:lnTo>
                  <a:lnTo>
                    <a:pt x="52" y="420"/>
                  </a:lnTo>
                  <a:lnTo>
                    <a:pt x="24" y="396"/>
                  </a:lnTo>
                  <a:lnTo>
                    <a:pt x="4" y="360"/>
                  </a:lnTo>
                  <a:lnTo>
                    <a:pt x="0" y="348"/>
                  </a:lnTo>
                  <a:lnTo>
                    <a:pt x="0" y="328"/>
                  </a:lnTo>
                  <a:lnTo>
                    <a:pt x="4" y="316"/>
                  </a:lnTo>
                  <a:lnTo>
                    <a:pt x="24" y="292"/>
                  </a:lnTo>
                  <a:lnTo>
                    <a:pt x="60" y="256"/>
                  </a:lnTo>
                  <a:lnTo>
                    <a:pt x="88" y="244"/>
                  </a:lnTo>
                  <a:lnTo>
                    <a:pt x="132" y="224"/>
                  </a:lnTo>
                  <a:lnTo>
                    <a:pt x="228" y="200"/>
                  </a:lnTo>
                  <a:lnTo>
                    <a:pt x="308" y="188"/>
                  </a:lnTo>
                  <a:lnTo>
                    <a:pt x="372" y="176"/>
                  </a:lnTo>
                  <a:lnTo>
                    <a:pt x="420" y="164"/>
                  </a:lnTo>
                  <a:lnTo>
                    <a:pt x="460" y="148"/>
                  </a:lnTo>
                  <a:lnTo>
                    <a:pt x="472" y="136"/>
                  </a:lnTo>
                  <a:lnTo>
                    <a:pt x="484" y="116"/>
                  </a:lnTo>
                  <a:lnTo>
                    <a:pt x="484" y="92"/>
                  </a:lnTo>
                  <a:lnTo>
                    <a:pt x="472" y="64"/>
                  </a:lnTo>
                  <a:lnTo>
                    <a:pt x="464" y="52"/>
                  </a:lnTo>
                  <a:lnTo>
                    <a:pt x="440" y="32"/>
                  </a:lnTo>
                  <a:lnTo>
                    <a:pt x="396" y="12"/>
                  </a:lnTo>
                  <a:lnTo>
                    <a:pt x="332" y="0"/>
                  </a:lnTo>
                  <a:lnTo>
                    <a:pt x="380" y="0"/>
                  </a:lnTo>
                  <a:lnTo>
                    <a:pt x="436" y="12"/>
                  </a:lnTo>
                  <a:lnTo>
                    <a:pt x="488" y="32"/>
                  </a:lnTo>
                  <a:lnTo>
                    <a:pt x="512" y="52"/>
                  </a:lnTo>
                  <a:lnTo>
                    <a:pt x="524" y="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1" name="図形 30"/>
            <p:cNvSpPr>
              <a:spLocks/>
            </p:cNvSpPr>
            <p:nvPr/>
          </p:nvSpPr>
          <p:spPr bwMode="auto">
            <a:xfrm>
              <a:off x="4724" y="816"/>
              <a:ext cx="576" cy="352"/>
            </a:xfrm>
            <a:custGeom>
              <a:avLst/>
              <a:gdLst/>
              <a:ahLst/>
              <a:cxnLst>
                <a:cxn ang="0">
                  <a:pos x="576" y="96"/>
                </a:cxn>
                <a:cxn ang="0">
                  <a:pos x="564" y="140"/>
                </a:cxn>
                <a:cxn ang="0">
                  <a:pos x="512" y="168"/>
                </a:cxn>
                <a:cxn ang="0">
                  <a:pos x="400" y="188"/>
                </a:cxn>
                <a:cxn ang="0">
                  <a:pos x="224" y="228"/>
                </a:cxn>
                <a:cxn ang="0">
                  <a:pos x="192" y="236"/>
                </a:cxn>
                <a:cxn ang="0">
                  <a:pos x="108" y="260"/>
                </a:cxn>
                <a:cxn ang="0">
                  <a:pos x="56" y="308"/>
                </a:cxn>
                <a:cxn ang="0">
                  <a:pos x="44" y="352"/>
                </a:cxn>
                <a:cxn ang="0">
                  <a:pos x="20" y="284"/>
                </a:cxn>
                <a:cxn ang="0">
                  <a:pos x="56" y="248"/>
                </a:cxn>
                <a:cxn ang="0">
                  <a:pos x="132" y="216"/>
                </a:cxn>
                <a:cxn ang="0">
                  <a:pos x="356" y="176"/>
                </a:cxn>
                <a:cxn ang="0">
                  <a:pos x="460" y="152"/>
                </a:cxn>
                <a:cxn ang="0">
                  <a:pos x="496" y="120"/>
                </a:cxn>
                <a:cxn ang="0">
                  <a:pos x="500" y="92"/>
                </a:cxn>
                <a:cxn ang="0">
                  <a:pos x="484" y="60"/>
                </a:cxn>
                <a:cxn ang="0">
                  <a:pos x="400" y="24"/>
                </a:cxn>
                <a:cxn ang="0">
                  <a:pos x="260" y="16"/>
                </a:cxn>
                <a:cxn ang="0">
                  <a:pos x="212" y="32"/>
                </a:cxn>
                <a:cxn ang="0">
                  <a:pos x="344" y="24"/>
                </a:cxn>
                <a:cxn ang="0">
                  <a:pos x="440" y="44"/>
                </a:cxn>
                <a:cxn ang="0">
                  <a:pos x="488" y="80"/>
                </a:cxn>
                <a:cxn ang="0">
                  <a:pos x="500" y="104"/>
                </a:cxn>
                <a:cxn ang="0">
                  <a:pos x="484" y="132"/>
                </a:cxn>
                <a:cxn ang="0">
                  <a:pos x="416" y="164"/>
                </a:cxn>
                <a:cxn ang="0">
                  <a:pos x="228" y="188"/>
                </a:cxn>
                <a:cxn ang="0">
                  <a:pos x="92" y="224"/>
                </a:cxn>
                <a:cxn ang="0">
                  <a:pos x="32" y="252"/>
                </a:cxn>
                <a:cxn ang="0">
                  <a:pos x="8" y="304"/>
                </a:cxn>
                <a:cxn ang="0">
                  <a:pos x="12" y="248"/>
                </a:cxn>
                <a:cxn ang="0">
                  <a:pos x="60" y="204"/>
                </a:cxn>
                <a:cxn ang="0">
                  <a:pos x="156" y="188"/>
                </a:cxn>
                <a:cxn ang="0">
                  <a:pos x="272" y="176"/>
                </a:cxn>
                <a:cxn ang="0">
                  <a:pos x="328" y="144"/>
                </a:cxn>
                <a:cxn ang="0">
                  <a:pos x="352" y="120"/>
                </a:cxn>
                <a:cxn ang="0">
                  <a:pos x="352" y="84"/>
                </a:cxn>
                <a:cxn ang="0">
                  <a:pos x="308" y="56"/>
                </a:cxn>
                <a:cxn ang="0">
                  <a:pos x="216" y="44"/>
                </a:cxn>
                <a:cxn ang="0">
                  <a:pos x="304" y="0"/>
                </a:cxn>
                <a:cxn ang="0">
                  <a:pos x="440" y="12"/>
                </a:cxn>
                <a:cxn ang="0">
                  <a:pos x="520" y="36"/>
                </a:cxn>
                <a:cxn ang="0">
                  <a:pos x="556" y="68"/>
                </a:cxn>
              </a:cxnLst>
              <a:rect l="0" t="0" r="0" b="0"/>
              <a:pathLst>
                <a:path w="576" h="352">
                  <a:moveTo>
                    <a:pt x="556" y="68"/>
                  </a:moveTo>
                  <a:lnTo>
                    <a:pt x="576" y="96"/>
                  </a:lnTo>
                  <a:lnTo>
                    <a:pt x="568" y="120"/>
                  </a:lnTo>
                  <a:lnTo>
                    <a:pt x="564" y="140"/>
                  </a:lnTo>
                  <a:lnTo>
                    <a:pt x="544" y="152"/>
                  </a:lnTo>
                  <a:lnTo>
                    <a:pt x="512" y="168"/>
                  </a:lnTo>
                  <a:lnTo>
                    <a:pt x="464" y="180"/>
                  </a:lnTo>
                  <a:lnTo>
                    <a:pt x="400" y="188"/>
                  </a:lnTo>
                  <a:lnTo>
                    <a:pt x="320" y="200"/>
                  </a:lnTo>
                  <a:lnTo>
                    <a:pt x="224" y="228"/>
                  </a:lnTo>
                  <a:lnTo>
                    <a:pt x="216" y="228"/>
                  </a:lnTo>
                  <a:lnTo>
                    <a:pt x="192" y="236"/>
                  </a:lnTo>
                  <a:lnTo>
                    <a:pt x="144" y="248"/>
                  </a:lnTo>
                  <a:lnTo>
                    <a:pt x="108" y="260"/>
                  </a:lnTo>
                  <a:lnTo>
                    <a:pt x="72" y="284"/>
                  </a:lnTo>
                  <a:lnTo>
                    <a:pt x="56" y="308"/>
                  </a:lnTo>
                  <a:lnTo>
                    <a:pt x="44" y="332"/>
                  </a:lnTo>
                  <a:lnTo>
                    <a:pt x="44" y="352"/>
                  </a:lnTo>
                  <a:lnTo>
                    <a:pt x="12" y="308"/>
                  </a:lnTo>
                  <a:lnTo>
                    <a:pt x="20" y="284"/>
                  </a:lnTo>
                  <a:lnTo>
                    <a:pt x="32" y="260"/>
                  </a:lnTo>
                  <a:lnTo>
                    <a:pt x="56" y="248"/>
                  </a:lnTo>
                  <a:lnTo>
                    <a:pt x="92" y="228"/>
                  </a:lnTo>
                  <a:lnTo>
                    <a:pt x="132" y="216"/>
                  </a:lnTo>
                  <a:lnTo>
                    <a:pt x="236" y="192"/>
                  </a:lnTo>
                  <a:lnTo>
                    <a:pt x="356" y="176"/>
                  </a:lnTo>
                  <a:lnTo>
                    <a:pt x="416" y="168"/>
                  </a:lnTo>
                  <a:lnTo>
                    <a:pt x="460" y="152"/>
                  </a:lnTo>
                  <a:lnTo>
                    <a:pt x="484" y="140"/>
                  </a:lnTo>
                  <a:lnTo>
                    <a:pt x="496" y="120"/>
                  </a:lnTo>
                  <a:lnTo>
                    <a:pt x="508" y="104"/>
                  </a:lnTo>
                  <a:lnTo>
                    <a:pt x="500" y="92"/>
                  </a:lnTo>
                  <a:lnTo>
                    <a:pt x="496" y="72"/>
                  </a:lnTo>
                  <a:lnTo>
                    <a:pt x="484" y="60"/>
                  </a:lnTo>
                  <a:lnTo>
                    <a:pt x="448" y="36"/>
                  </a:lnTo>
                  <a:lnTo>
                    <a:pt x="400" y="24"/>
                  </a:lnTo>
                  <a:lnTo>
                    <a:pt x="352" y="16"/>
                  </a:lnTo>
                  <a:lnTo>
                    <a:pt x="260" y="16"/>
                  </a:lnTo>
                  <a:lnTo>
                    <a:pt x="212" y="24"/>
                  </a:lnTo>
                  <a:lnTo>
                    <a:pt x="212" y="32"/>
                  </a:lnTo>
                  <a:lnTo>
                    <a:pt x="252" y="24"/>
                  </a:lnTo>
                  <a:lnTo>
                    <a:pt x="344" y="24"/>
                  </a:lnTo>
                  <a:lnTo>
                    <a:pt x="392" y="32"/>
                  </a:lnTo>
                  <a:lnTo>
                    <a:pt x="440" y="44"/>
                  </a:lnTo>
                  <a:lnTo>
                    <a:pt x="476" y="60"/>
                  </a:lnTo>
                  <a:lnTo>
                    <a:pt x="488" y="80"/>
                  </a:lnTo>
                  <a:lnTo>
                    <a:pt x="500" y="92"/>
                  </a:lnTo>
                  <a:lnTo>
                    <a:pt x="500" y="104"/>
                  </a:lnTo>
                  <a:lnTo>
                    <a:pt x="496" y="120"/>
                  </a:lnTo>
                  <a:lnTo>
                    <a:pt x="484" y="132"/>
                  </a:lnTo>
                  <a:lnTo>
                    <a:pt x="452" y="152"/>
                  </a:lnTo>
                  <a:lnTo>
                    <a:pt x="416" y="164"/>
                  </a:lnTo>
                  <a:lnTo>
                    <a:pt x="356" y="176"/>
                  </a:lnTo>
                  <a:lnTo>
                    <a:pt x="228" y="188"/>
                  </a:lnTo>
                  <a:lnTo>
                    <a:pt x="132" y="212"/>
                  </a:lnTo>
                  <a:lnTo>
                    <a:pt x="92" y="224"/>
                  </a:lnTo>
                  <a:lnTo>
                    <a:pt x="56" y="240"/>
                  </a:lnTo>
                  <a:lnTo>
                    <a:pt x="32" y="252"/>
                  </a:lnTo>
                  <a:lnTo>
                    <a:pt x="20" y="272"/>
                  </a:lnTo>
                  <a:lnTo>
                    <a:pt x="8" y="304"/>
                  </a:lnTo>
                  <a:lnTo>
                    <a:pt x="0" y="276"/>
                  </a:lnTo>
                  <a:lnTo>
                    <a:pt x="12" y="248"/>
                  </a:lnTo>
                  <a:lnTo>
                    <a:pt x="32" y="224"/>
                  </a:lnTo>
                  <a:lnTo>
                    <a:pt x="60" y="204"/>
                  </a:lnTo>
                  <a:lnTo>
                    <a:pt x="96" y="188"/>
                  </a:lnTo>
                  <a:lnTo>
                    <a:pt x="156" y="188"/>
                  </a:lnTo>
                  <a:lnTo>
                    <a:pt x="224" y="180"/>
                  </a:lnTo>
                  <a:lnTo>
                    <a:pt x="272" y="176"/>
                  </a:lnTo>
                  <a:lnTo>
                    <a:pt x="304" y="164"/>
                  </a:lnTo>
                  <a:lnTo>
                    <a:pt x="328" y="144"/>
                  </a:lnTo>
                  <a:lnTo>
                    <a:pt x="344" y="132"/>
                  </a:lnTo>
                  <a:lnTo>
                    <a:pt x="352" y="120"/>
                  </a:lnTo>
                  <a:lnTo>
                    <a:pt x="356" y="108"/>
                  </a:lnTo>
                  <a:lnTo>
                    <a:pt x="352" y="84"/>
                  </a:lnTo>
                  <a:lnTo>
                    <a:pt x="340" y="72"/>
                  </a:lnTo>
                  <a:lnTo>
                    <a:pt x="308" y="56"/>
                  </a:lnTo>
                  <a:lnTo>
                    <a:pt x="272" y="44"/>
                  </a:lnTo>
                  <a:lnTo>
                    <a:pt x="216" y="44"/>
                  </a:lnTo>
                  <a:lnTo>
                    <a:pt x="204" y="4"/>
                  </a:lnTo>
                  <a:lnTo>
                    <a:pt x="304" y="0"/>
                  </a:lnTo>
                  <a:lnTo>
                    <a:pt x="380" y="0"/>
                  </a:lnTo>
                  <a:lnTo>
                    <a:pt x="440" y="12"/>
                  </a:lnTo>
                  <a:lnTo>
                    <a:pt x="488" y="24"/>
                  </a:lnTo>
                  <a:lnTo>
                    <a:pt x="520" y="36"/>
                  </a:lnTo>
                  <a:lnTo>
                    <a:pt x="544" y="56"/>
                  </a:lnTo>
                  <a:lnTo>
                    <a:pt x="556" y="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2" name="図形 31"/>
            <p:cNvSpPr>
              <a:spLocks/>
            </p:cNvSpPr>
            <p:nvPr/>
          </p:nvSpPr>
          <p:spPr bwMode="auto">
            <a:xfrm>
              <a:off x="5232" y="848"/>
              <a:ext cx="292" cy="196"/>
            </a:xfrm>
            <a:custGeom>
              <a:avLst/>
              <a:gdLst/>
              <a:ahLst/>
              <a:cxnLst>
                <a:cxn ang="0">
                  <a:pos x="116" y="184"/>
                </a:cxn>
                <a:cxn ang="0">
                  <a:pos x="80" y="184"/>
                </a:cxn>
                <a:cxn ang="0">
                  <a:pos x="0" y="196"/>
                </a:cxn>
                <a:cxn ang="0">
                  <a:pos x="12" y="192"/>
                </a:cxn>
                <a:cxn ang="0">
                  <a:pos x="36" y="180"/>
                </a:cxn>
                <a:cxn ang="0">
                  <a:pos x="92" y="172"/>
                </a:cxn>
                <a:cxn ang="0">
                  <a:pos x="156" y="148"/>
                </a:cxn>
                <a:cxn ang="0">
                  <a:pos x="200" y="132"/>
                </a:cxn>
                <a:cxn ang="0">
                  <a:pos x="228" y="108"/>
                </a:cxn>
                <a:cxn ang="0">
                  <a:pos x="240" y="88"/>
                </a:cxn>
                <a:cxn ang="0">
                  <a:pos x="248" y="72"/>
                </a:cxn>
                <a:cxn ang="0">
                  <a:pos x="240" y="60"/>
                </a:cxn>
                <a:cxn ang="0">
                  <a:pos x="236" y="40"/>
                </a:cxn>
                <a:cxn ang="0">
                  <a:pos x="216" y="24"/>
                </a:cxn>
                <a:cxn ang="0">
                  <a:pos x="180" y="0"/>
                </a:cxn>
                <a:cxn ang="0">
                  <a:pos x="216" y="4"/>
                </a:cxn>
                <a:cxn ang="0">
                  <a:pos x="240" y="12"/>
                </a:cxn>
                <a:cxn ang="0">
                  <a:pos x="260" y="28"/>
                </a:cxn>
                <a:cxn ang="0">
                  <a:pos x="280" y="40"/>
                </a:cxn>
                <a:cxn ang="0">
                  <a:pos x="292" y="64"/>
                </a:cxn>
                <a:cxn ang="0">
                  <a:pos x="292" y="76"/>
                </a:cxn>
                <a:cxn ang="0">
                  <a:pos x="292" y="84"/>
                </a:cxn>
                <a:cxn ang="0">
                  <a:pos x="284" y="108"/>
                </a:cxn>
                <a:cxn ang="0">
                  <a:pos x="260" y="132"/>
                </a:cxn>
                <a:cxn ang="0">
                  <a:pos x="228" y="148"/>
                </a:cxn>
                <a:cxn ang="0">
                  <a:pos x="200" y="160"/>
                </a:cxn>
                <a:cxn ang="0">
                  <a:pos x="140" y="180"/>
                </a:cxn>
                <a:cxn ang="0">
                  <a:pos x="116" y="184"/>
                </a:cxn>
              </a:cxnLst>
              <a:rect l="0" t="0" r="0" b="0"/>
              <a:pathLst>
                <a:path w="292" h="196">
                  <a:moveTo>
                    <a:pt x="116" y="184"/>
                  </a:moveTo>
                  <a:lnTo>
                    <a:pt x="80" y="184"/>
                  </a:lnTo>
                  <a:lnTo>
                    <a:pt x="0" y="196"/>
                  </a:lnTo>
                  <a:lnTo>
                    <a:pt x="12" y="192"/>
                  </a:lnTo>
                  <a:lnTo>
                    <a:pt x="36" y="180"/>
                  </a:lnTo>
                  <a:lnTo>
                    <a:pt x="92" y="172"/>
                  </a:lnTo>
                  <a:lnTo>
                    <a:pt x="156" y="148"/>
                  </a:lnTo>
                  <a:lnTo>
                    <a:pt x="200" y="132"/>
                  </a:lnTo>
                  <a:lnTo>
                    <a:pt x="228" y="108"/>
                  </a:lnTo>
                  <a:lnTo>
                    <a:pt x="240" y="88"/>
                  </a:lnTo>
                  <a:lnTo>
                    <a:pt x="248" y="72"/>
                  </a:lnTo>
                  <a:lnTo>
                    <a:pt x="240" y="60"/>
                  </a:lnTo>
                  <a:lnTo>
                    <a:pt x="236" y="40"/>
                  </a:lnTo>
                  <a:lnTo>
                    <a:pt x="216" y="24"/>
                  </a:lnTo>
                  <a:lnTo>
                    <a:pt x="180" y="0"/>
                  </a:lnTo>
                  <a:lnTo>
                    <a:pt x="216" y="4"/>
                  </a:lnTo>
                  <a:lnTo>
                    <a:pt x="240" y="12"/>
                  </a:lnTo>
                  <a:lnTo>
                    <a:pt x="260" y="28"/>
                  </a:lnTo>
                  <a:lnTo>
                    <a:pt x="280" y="40"/>
                  </a:lnTo>
                  <a:lnTo>
                    <a:pt x="292" y="64"/>
                  </a:lnTo>
                  <a:lnTo>
                    <a:pt x="292" y="76"/>
                  </a:lnTo>
                  <a:lnTo>
                    <a:pt x="292" y="84"/>
                  </a:lnTo>
                  <a:lnTo>
                    <a:pt x="284" y="108"/>
                  </a:lnTo>
                  <a:lnTo>
                    <a:pt x="260" y="132"/>
                  </a:lnTo>
                  <a:lnTo>
                    <a:pt x="228" y="148"/>
                  </a:lnTo>
                  <a:lnTo>
                    <a:pt x="200" y="160"/>
                  </a:lnTo>
                  <a:lnTo>
                    <a:pt x="140" y="180"/>
                  </a:lnTo>
                  <a:lnTo>
                    <a:pt x="116" y="1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3" name="図形 32"/>
            <p:cNvSpPr>
              <a:spLocks/>
            </p:cNvSpPr>
            <p:nvPr/>
          </p:nvSpPr>
          <p:spPr bwMode="auto">
            <a:xfrm>
              <a:off x="5384" y="832"/>
              <a:ext cx="192" cy="196"/>
            </a:xfrm>
            <a:custGeom>
              <a:avLst/>
              <a:gdLst/>
              <a:ahLst/>
              <a:cxnLst>
                <a:cxn ang="0">
                  <a:pos x="192" y="88"/>
                </a:cxn>
                <a:cxn ang="0">
                  <a:pos x="192" y="92"/>
                </a:cxn>
                <a:cxn ang="0">
                  <a:pos x="188" y="112"/>
                </a:cxn>
                <a:cxn ang="0">
                  <a:pos x="176" y="128"/>
                </a:cxn>
                <a:cxn ang="0">
                  <a:pos x="156" y="148"/>
                </a:cxn>
                <a:cxn ang="0">
                  <a:pos x="128" y="164"/>
                </a:cxn>
                <a:cxn ang="0">
                  <a:pos x="72" y="184"/>
                </a:cxn>
                <a:cxn ang="0">
                  <a:pos x="52" y="188"/>
                </a:cxn>
                <a:cxn ang="0">
                  <a:pos x="12" y="196"/>
                </a:cxn>
                <a:cxn ang="0">
                  <a:pos x="48" y="184"/>
                </a:cxn>
                <a:cxn ang="0">
                  <a:pos x="88" y="164"/>
                </a:cxn>
                <a:cxn ang="0">
                  <a:pos x="128" y="136"/>
                </a:cxn>
                <a:cxn ang="0">
                  <a:pos x="140" y="116"/>
                </a:cxn>
                <a:cxn ang="0">
                  <a:pos x="144" y="100"/>
                </a:cxn>
                <a:cxn ang="0">
                  <a:pos x="144" y="92"/>
                </a:cxn>
                <a:cxn ang="0">
                  <a:pos x="144" y="80"/>
                </a:cxn>
                <a:cxn ang="0">
                  <a:pos x="128" y="52"/>
                </a:cxn>
                <a:cxn ang="0">
                  <a:pos x="116" y="40"/>
                </a:cxn>
                <a:cxn ang="0">
                  <a:pos x="88" y="28"/>
                </a:cxn>
                <a:cxn ang="0">
                  <a:pos x="60" y="16"/>
                </a:cxn>
                <a:cxn ang="0">
                  <a:pos x="16" y="8"/>
                </a:cxn>
                <a:cxn ang="0">
                  <a:pos x="0" y="0"/>
                </a:cxn>
                <a:cxn ang="0">
                  <a:pos x="48" y="8"/>
                </a:cxn>
                <a:cxn ang="0">
                  <a:pos x="108" y="20"/>
                </a:cxn>
                <a:cxn ang="0">
                  <a:pos x="132" y="32"/>
                </a:cxn>
                <a:cxn ang="0">
                  <a:pos x="164" y="44"/>
                </a:cxn>
                <a:cxn ang="0">
                  <a:pos x="180" y="64"/>
                </a:cxn>
                <a:cxn ang="0">
                  <a:pos x="192" y="88"/>
                </a:cxn>
              </a:cxnLst>
              <a:rect l="0" t="0" r="0" b="0"/>
              <a:pathLst>
                <a:path w="192" h="196">
                  <a:moveTo>
                    <a:pt x="192" y="88"/>
                  </a:moveTo>
                  <a:lnTo>
                    <a:pt x="192" y="92"/>
                  </a:lnTo>
                  <a:lnTo>
                    <a:pt x="188" y="112"/>
                  </a:lnTo>
                  <a:lnTo>
                    <a:pt x="176" y="128"/>
                  </a:lnTo>
                  <a:lnTo>
                    <a:pt x="156" y="148"/>
                  </a:lnTo>
                  <a:lnTo>
                    <a:pt x="128" y="164"/>
                  </a:lnTo>
                  <a:lnTo>
                    <a:pt x="72" y="184"/>
                  </a:lnTo>
                  <a:lnTo>
                    <a:pt x="52" y="188"/>
                  </a:lnTo>
                  <a:lnTo>
                    <a:pt x="12" y="196"/>
                  </a:lnTo>
                  <a:lnTo>
                    <a:pt x="48" y="184"/>
                  </a:lnTo>
                  <a:lnTo>
                    <a:pt x="88" y="164"/>
                  </a:lnTo>
                  <a:lnTo>
                    <a:pt x="128" y="136"/>
                  </a:lnTo>
                  <a:lnTo>
                    <a:pt x="140" y="116"/>
                  </a:lnTo>
                  <a:lnTo>
                    <a:pt x="144" y="100"/>
                  </a:lnTo>
                  <a:lnTo>
                    <a:pt x="144" y="92"/>
                  </a:lnTo>
                  <a:lnTo>
                    <a:pt x="144" y="80"/>
                  </a:lnTo>
                  <a:lnTo>
                    <a:pt x="128" y="52"/>
                  </a:lnTo>
                  <a:lnTo>
                    <a:pt x="116" y="40"/>
                  </a:lnTo>
                  <a:lnTo>
                    <a:pt x="88" y="28"/>
                  </a:lnTo>
                  <a:lnTo>
                    <a:pt x="60" y="16"/>
                  </a:lnTo>
                  <a:lnTo>
                    <a:pt x="16" y="8"/>
                  </a:lnTo>
                  <a:lnTo>
                    <a:pt x="0" y="0"/>
                  </a:lnTo>
                  <a:lnTo>
                    <a:pt x="48" y="8"/>
                  </a:lnTo>
                  <a:lnTo>
                    <a:pt x="108" y="20"/>
                  </a:lnTo>
                  <a:lnTo>
                    <a:pt x="132" y="32"/>
                  </a:lnTo>
                  <a:lnTo>
                    <a:pt x="164" y="44"/>
                  </a:lnTo>
                  <a:lnTo>
                    <a:pt x="180" y="64"/>
                  </a:lnTo>
                  <a:lnTo>
                    <a:pt x="192" y="8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4" name="図形 33"/>
            <p:cNvSpPr>
              <a:spLocks/>
            </p:cNvSpPr>
            <p:nvPr/>
          </p:nvSpPr>
          <p:spPr bwMode="auto">
            <a:xfrm>
              <a:off x="4880" y="756"/>
              <a:ext cx="624" cy="580"/>
            </a:xfrm>
            <a:custGeom>
              <a:avLst/>
              <a:gdLst/>
              <a:ahLst/>
              <a:cxnLst>
                <a:cxn ang="0">
                  <a:pos x="408" y="60"/>
                </a:cxn>
                <a:cxn ang="0">
                  <a:pos x="516" y="84"/>
                </a:cxn>
                <a:cxn ang="0">
                  <a:pos x="576" y="128"/>
                </a:cxn>
                <a:cxn ang="0">
                  <a:pos x="592" y="164"/>
                </a:cxn>
                <a:cxn ang="0">
                  <a:pos x="576" y="200"/>
                </a:cxn>
                <a:cxn ang="0">
                  <a:pos x="504" y="240"/>
                </a:cxn>
                <a:cxn ang="0">
                  <a:pos x="396" y="264"/>
                </a:cxn>
                <a:cxn ang="0">
                  <a:pos x="344" y="288"/>
                </a:cxn>
                <a:cxn ang="0">
                  <a:pos x="248" y="320"/>
                </a:cxn>
                <a:cxn ang="0">
                  <a:pos x="172" y="376"/>
                </a:cxn>
                <a:cxn ang="0">
                  <a:pos x="152" y="404"/>
                </a:cxn>
                <a:cxn ang="0">
                  <a:pos x="152" y="428"/>
                </a:cxn>
                <a:cxn ang="0">
                  <a:pos x="196" y="484"/>
                </a:cxn>
                <a:cxn ang="0">
                  <a:pos x="308" y="520"/>
                </a:cxn>
                <a:cxn ang="0">
                  <a:pos x="624" y="580"/>
                </a:cxn>
                <a:cxn ang="0">
                  <a:pos x="420" y="556"/>
                </a:cxn>
                <a:cxn ang="0">
                  <a:pos x="220" y="512"/>
                </a:cxn>
                <a:cxn ang="0">
                  <a:pos x="124" y="460"/>
                </a:cxn>
                <a:cxn ang="0">
                  <a:pos x="92" y="412"/>
                </a:cxn>
                <a:cxn ang="0">
                  <a:pos x="92" y="380"/>
                </a:cxn>
                <a:cxn ang="0">
                  <a:pos x="140" y="332"/>
                </a:cxn>
                <a:cxn ang="0">
                  <a:pos x="212" y="296"/>
                </a:cxn>
                <a:cxn ang="0">
                  <a:pos x="308" y="276"/>
                </a:cxn>
                <a:cxn ang="0">
                  <a:pos x="460" y="228"/>
                </a:cxn>
                <a:cxn ang="0">
                  <a:pos x="496" y="204"/>
                </a:cxn>
                <a:cxn ang="0">
                  <a:pos x="516" y="152"/>
                </a:cxn>
                <a:cxn ang="0">
                  <a:pos x="492" y="120"/>
                </a:cxn>
                <a:cxn ang="0">
                  <a:pos x="408" y="72"/>
                </a:cxn>
                <a:cxn ang="0">
                  <a:pos x="308" y="52"/>
                </a:cxn>
                <a:cxn ang="0">
                  <a:pos x="44" y="52"/>
                </a:cxn>
                <a:cxn ang="0">
                  <a:pos x="0" y="0"/>
                </a:cxn>
                <a:cxn ang="0">
                  <a:pos x="112" y="28"/>
                </a:cxn>
                <a:cxn ang="0">
                  <a:pos x="376" y="60"/>
                </a:cxn>
              </a:cxnLst>
              <a:rect l="0" t="0" r="0" b="0"/>
              <a:pathLst>
                <a:path w="624" h="580">
                  <a:moveTo>
                    <a:pt x="376" y="60"/>
                  </a:moveTo>
                  <a:lnTo>
                    <a:pt x="408" y="60"/>
                  </a:lnTo>
                  <a:lnTo>
                    <a:pt x="472" y="72"/>
                  </a:lnTo>
                  <a:lnTo>
                    <a:pt x="516" y="84"/>
                  </a:lnTo>
                  <a:lnTo>
                    <a:pt x="544" y="104"/>
                  </a:lnTo>
                  <a:lnTo>
                    <a:pt x="576" y="128"/>
                  </a:lnTo>
                  <a:lnTo>
                    <a:pt x="592" y="156"/>
                  </a:lnTo>
                  <a:lnTo>
                    <a:pt x="592" y="164"/>
                  </a:lnTo>
                  <a:lnTo>
                    <a:pt x="588" y="180"/>
                  </a:lnTo>
                  <a:lnTo>
                    <a:pt x="576" y="200"/>
                  </a:lnTo>
                  <a:lnTo>
                    <a:pt x="552" y="216"/>
                  </a:lnTo>
                  <a:lnTo>
                    <a:pt x="504" y="240"/>
                  </a:lnTo>
                  <a:lnTo>
                    <a:pt x="436" y="260"/>
                  </a:lnTo>
                  <a:lnTo>
                    <a:pt x="396" y="264"/>
                  </a:lnTo>
                  <a:lnTo>
                    <a:pt x="364" y="276"/>
                  </a:lnTo>
                  <a:lnTo>
                    <a:pt x="344" y="288"/>
                  </a:lnTo>
                  <a:lnTo>
                    <a:pt x="296" y="300"/>
                  </a:lnTo>
                  <a:lnTo>
                    <a:pt x="248" y="320"/>
                  </a:lnTo>
                  <a:lnTo>
                    <a:pt x="208" y="344"/>
                  </a:lnTo>
                  <a:lnTo>
                    <a:pt x="172" y="376"/>
                  </a:lnTo>
                  <a:lnTo>
                    <a:pt x="160" y="388"/>
                  </a:lnTo>
                  <a:lnTo>
                    <a:pt x="152" y="404"/>
                  </a:lnTo>
                  <a:lnTo>
                    <a:pt x="148" y="416"/>
                  </a:lnTo>
                  <a:lnTo>
                    <a:pt x="152" y="428"/>
                  </a:lnTo>
                  <a:lnTo>
                    <a:pt x="164" y="460"/>
                  </a:lnTo>
                  <a:lnTo>
                    <a:pt x="196" y="484"/>
                  </a:lnTo>
                  <a:lnTo>
                    <a:pt x="244" y="500"/>
                  </a:lnTo>
                  <a:lnTo>
                    <a:pt x="308" y="520"/>
                  </a:lnTo>
                  <a:lnTo>
                    <a:pt x="424" y="544"/>
                  </a:lnTo>
                  <a:lnTo>
                    <a:pt x="624" y="580"/>
                  </a:lnTo>
                  <a:lnTo>
                    <a:pt x="520" y="572"/>
                  </a:lnTo>
                  <a:lnTo>
                    <a:pt x="420" y="556"/>
                  </a:lnTo>
                  <a:lnTo>
                    <a:pt x="304" y="536"/>
                  </a:lnTo>
                  <a:lnTo>
                    <a:pt x="220" y="512"/>
                  </a:lnTo>
                  <a:lnTo>
                    <a:pt x="160" y="484"/>
                  </a:lnTo>
                  <a:lnTo>
                    <a:pt x="124" y="460"/>
                  </a:lnTo>
                  <a:lnTo>
                    <a:pt x="96" y="428"/>
                  </a:lnTo>
                  <a:lnTo>
                    <a:pt x="92" y="412"/>
                  </a:lnTo>
                  <a:lnTo>
                    <a:pt x="92" y="400"/>
                  </a:lnTo>
                  <a:lnTo>
                    <a:pt x="92" y="380"/>
                  </a:lnTo>
                  <a:lnTo>
                    <a:pt x="112" y="348"/>
                  </a:lnTo>
                  <a:lnTo>
                    <a:pt x="140" y="332"/>
                  </a:lnTo>
                  <a:lnTo>
                    <a:pt x="176" y="312"/>
                  </a:lnTo>
                  <a:lnTo>
                    <a:pt x="212" y="296"/>
                  </a:lnTo>
                  <a:lnTo>
                    <a:pt x="280" y="284"/>
                  </a:lnTo>
                  <a:lnTo>
                    <a:pt x="308" y="276"/>
                  </a:lnTo>
                  <a:lnTo>
                    <a:pt x="408" y="252"/>
                  </a:lnTo>
                  <a:lnTo>
                    <a:pt x="460" y="228"/>
                  </a:lnTo>
                  <a:lnTo>
                    <a:pt x="492" y="212"/>
                  </a:lnTo>
                  <a:lnTo>
                    <a:pt x="496" y="204"/>
                  </a:lnTo>
                  <a:lnTo>
                    <a:pt x="516" y="176"/>
                  </a:lnTo>
                  <a:lnTo>
                    <a:pt x="516" y="152"/>
                  </a:lnTo>
                  <a:lnTo>
                    <a:pt x="504" y="132"/>
                  </a:lnTo>
                  <a:lnTo>
                    <a:pt x="492" y="120"/>
                  </a:lnTo>
                  <a:lnTo>
                    <a:pt x="456" y="96"/>
                  </a:lnTo>
                  <a:lnTo>
                    <a:pt x="408" y="72"/>
                  </a:lnTo>
                  <a:lnTo>
                    <a:pt x="364" y="60"/>
                  </a:lnTo>
                  <a:lnTo>
                    <a:pt x="308" y="52"/>
                  </a:lnTo>
                  <a:lnTo>
                    <a:pt x="196" y="48"/>
                  </a:lnTo>
                  <a:lnTo>
                    <a:pt x="44" y="52"/>
                  </a:lnTo>
                  <a:lnTo>
                    <a:pt x="24" y="24"/>
                  </a:lnTo>
                  <a:lnTo>
                    <a:pt x="0" y="0"/>
                  </a:lnTo>
                  <a:lnTo>
                    <a:pt x="36" y="12"/>
                  </a:lnTo>
                  <a:lnTo>
                    <a:pt x="112" y="28"/>
                  </a:lnTo>
                  <a:lnTo>
                    <a:pt x="224" y="48"/>
                  </a:lnTo>
                  <a:lnTo>
                    <a:pt x="376" y="6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5" name="図形 34"/>
            <p:cNvSpPr>
              <a:spLocks/>
            </p:cNvSpPr>
            <p:nvPr/>
          </p:nvSpPr>
          <p:spPr bwMode="auto">
            <a:xfrm>
              <a:off x="5696" y="768"/>
              <a:ext cx="1" cy="4"/>
            </a:xfrm>
            <a:custGeom>
              <a:avLst/>
              <a:gdLst/>
              <a:ahLst/>
              <a:cxnLst>
                <a:cxn ang="0">
                  <a:pos x="0" y="4"/>
                </a:cxn>
                <a:cxn ang="0">
                  <a:pos x="0" y="0"/>
                </a:cxn>
                <a:cxn ang="0">
                  <a:pos x="0" y="4"/>
                </a:cxn>
              </a:cxnLst>
              <a:rect l="0" t="0" r="0" b="0"/>
              <a:pathLst>
                <a:path h="4">
                  <a:moveTo>
                    <a:pt x="0" y="4"/>
                  </a:moveTo>
                  <a:lnTo>
                    <a:pt x="0" y="0"/>
                  </a:lnTo>
                  <a:lnTo>
                    <a:pt x="0"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6" name="図形 35"/>
            <p:cNvSpPr>
              <a:spLocks/>
            </p:cNvSpPr>
            <p:nvPr/>
          </p:nvSpPr>
          <p:spPr bwMode="auto">
            <a:xfrm>
              <a:off x="4924" y="472"/>
              <a:ext cx="276" cy="308"/>
            </a:xfrm>
            <a:custGeom>
              <a:avLst/>
              <a:gdLst/>
              <a:ahLst/>
              <a:cxnLst>
                <a:cxn ang="0">
                  <a:pos x="48" y="152"/>
                </a:cxn>
                <a:cxn ang="0">
                  <a:pos x="52" y="176"/>
                </a:cxn>
                <a:cxn ang="0">
                  <a:pos x="68" y="204"/>
                </a:cxn>
                <a:cxn ang="0">
                  <a:pos x="96" y="228"/>
                </a:cxn>
                <a:cxn ang="0">
                  <a:pos x="132" y="240"/>
                </a:cxn>
                <a:cxn ang="0">
                  <a:pos x="204" y="276"/>
                </a:cxn>
                <a:cxn ang="0">
                  <a:pos x="276" y="308"/>
                </a:cxn>
                <a:cxn ang="0">
                  <a:pos x="200" y="284"/>
                </a:cxn>
                <a:cxn ang="0">
                  <a:pos x="104" y="248"/>
                </a:cxn>
                <a:cxn ang="0">
                  <a:pos x="60" y="228"/>
                </a:cxn>
                <a:cxn ang="0">
                  <a:pos x="24" y="204"/>
                </a:cxn>
                <a:cxn ang="0">
                  <a:pos x="0" y="176"/>
                </a:cxn>
                <a:cxn ang="0">
                  <a:pos x="0" y="156"/>
                </a:cxn>
                <a:cxn ang="0">
                  <a:pos x="0" y="140"/>
                </a:cxn>
                <a:cxn ang="0">
                  <a:pos x="4" y="120"/>
                </a:cxn>
                <a:cxn ang="0">
                  <a:pos x="16" y="104"/>
                </a:cxn>
                <a:cxn ang="0">
                  <a:pos x="36" y="76"/>
                </a:cxn>
                <a:cxn ang="0">
                  <a:pos x="68" y="60"/>
                </a:cxn>
                <a:cxn ang="0">
                  <a:pos x="108" y="36"/>
                </a:cxn>
                <a:cxn ang="0">
                  <a:pos x="168" y="16"/>
                </a:cxn>
                <a:cxn ang="0">
                  <a:pos x="240" y="0"/>
                </a:cxn>
                <a:cxn ang="0">
                  <a:pos x="248" y="0"/>
                </a:cxn>
                <a:cxn ang="0">
                  <a:pos x="188" y="16"/>
                </a:cxn>
                <a:cxn ang="0">
                  <a:pos x="140" y="40"/>
                </a:cxn>
                <a:cxn ang="0">
                  <a:pos x="104" y="64"/>
                </a:cxn>
                <a:cxn ang="0">
                  <a:pos x="80" y="92"/>
                </a:cxn>
                <a:cxn ang="0">
                  <a:pos x="60" y="116"/>
                </a:cxn>
                <a:cxn ang="0">
                  <a:pos x="52" y="132"/>
                </a:cxn>
                <a:cxn ang="0">
                  <a:pos x="48" y="152"/>
                </a:cxn>
              </a:cxnLst>
              <a:rect l="0" t="0" r="0" b="0"/>
              <a:pathLst>
                <a:path w="276" h="308">
                  <a:moveTo>
                    <a:pt x="48" y="152"/>
                  </a:moveTo>
                  <a:lnTo>
                    <a:pt x="52" y="176"/>
                  </a:lnTo>
                  <a:lnTo>
                    <a:pt x="68" y="204"/>
                  </a:lnTo>
                  <a:lnTo>
                    <a:pt x="96" y="228"/>
                  </a:lnTo>
                  <a:lnTo>
                    <a:pt x="132" y="240"/>
                  </a:lnTo>
                  <a:lnTo>
                    <a:pt x="204" y="276"/>
                  </a:lnTo>
                  <a:lnTo>
                    <a:pt x="276" y="308"/>
                  </a:lnTo>
                  <a:lnTo>
                    <a:pt x="200" y="284"/>
                  </a:lnTo>
                  <a:lnTo>
                    <a:pt x="104" y="248"/>
                  </a:lnTo>
                  <a:lnTo>
                    <a:pt x="60" y="228"/>
                  </a:lnTo>
                  <a:lnTo>
                    <a:pt x="24" y="204"/>
                  </a:lnTo>
                  <a:lnTo>
                    <a:pt x="0" y="176"/>
                  </a:lnTo>
                  <a:lnTo>
                    <a:pt x="0" y="156"/>
                  </a:lnTo>
                  <a:lnTo>
                    <a:pt x="0" y="140"/>
                  </a:lnTo>
                  <a:lnTo>
                    <a:pt x="4" y="120"/>
                  </a:lnTo>
                  <a:lnTo>
                    <a:pt x="16" y="104"/>
                  </a:lnTo>
                  <a:lnTo>
                    <a:pt x="36" y="76"/>
                  </a:lnTo>
                  <a:lnTo>
                    <a:pt x="68" y="60"/>
                  </a:lnTo>
                  <a:lnTo>
                    <a:pt x="108" y="36"/>
                  </a:lnTo>
                  <a:lnTo>
                    <a:pt x="168" y="16"/>
                  </a:lnTo>
                  <a:lnTo>
                    <a:pt x="240" y="0"/>
                  </a:lnTo>
                  <a:lnTo>
                    <a:pt x="248" y="0"/>
                  </a:lnTo>
                  <a:lnTo>
                    <a:pt x="188" y="16"/>
                  </a:lnTo>
                  <a:lnTo>
                    <a:pt x="140" y="40"/>
                  </a:lnTo>
                  <a:lnTo>
                    <a:pt x="104" y="64"/>
                  </a:lnTo>
                  <a:lnTo>
                    <a:pt x="80" y="92"/>
                  </a:lnTo>
                  <a:lnTo>
                    <a:pt x="60" y="116"/>
                  </a:lnTo>
                  <a:lnTo>
                    <a:pt x="52" y="132"/>
                  </a:lnTo>
                  <a:lnTo>
                    <a:pt x="48" y="1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7" name="図形 36"/>
            <p:cNvSpPr>
              <a:spLocks/>
            </p:cNvSpPr>
            <p:nvPr/>
          </p:nvSpPr>
          <p:spPr bwMode="auto">
            <a:xfrm>
              <a:off x="5032" y="448"/>
              <a:ext cx="696" cy="360"/>
            </a:xfrm>
            <a:custGeom>
              <a:avLst/>
              <a:gdLst/>
              <a:ahLst/>
              <a:cxnLst>
                <a:cxn ang="0">
                  <a:pos x="164" y="76"/>
                </a:cxn>
                <a:cxn ang="0">
                  <a:pos x="128" y="96"/>
                </a:cxn>
                <a:cxn ang="0">
                  <a:pos x="104" y="116"/>
                </a:cxn>
                <a:cxn ang="0">
                  <a:pos x="84" y="132"/>
                </a:cxn>
                <a:cxn ang="0">
                  <a:pos x="80" y="152"/>
                </a:cxn>
                <a:cxn ang="0">
                  <a:pos x="80" y="180"/>
                </a:cxn>
                <a:cxn ang="0">
                  <a:pos x="92" y="204"/>
                </a:cxn>
                <a:cxn ang="0">
                  <a:pos x="116" y="228"/>
                </a:cxn>
                <a:cxn ang="0">
                  <a:pos x="132" y="248"/>
                </a:cxn>
                <a:cxn ang="0">
                  <a:pos x="164" y="260"/>
                </a:cxn>
                <a:cxn ang="0">
                  <a:pos x="236" y="288"/>
                </a:cxn>
                <a:cxn ang="0">
                  <a:pos x="328" y="308"/>
                </a:cxn>
                <a:cxn ang="0">
                  <a:pos x="424" y="324"/>
                </a:cxn>
                <a:cxn ang="0">
                  <a:pos x="592" y="344"/>
                </a:cxn>
                <a:cxn ang="0">
                  <a:pos x="676" y="344"/>
                </a:cxn>
                <a:cxn ang="0">
                  <a:pos x="688" y="356"/>
                </a:cxn>
                <a:cxn ang="0">
                  <a:pos x="696" y="360"/>
                </a:cxn>
                <a:cxn ang="0">
                  <a:pos x="648" y="360"/>
                </a:cxn>
                <a:cxn ang="0">
                  <a:pos x="544" y="360"/>
                </a:cxn>
                <a:cxn ang="0">
                  <a:pos x="472" y="356"/>
                </a:cxn>
                <a:cxn ang="0">
                  <a:pos x="388" y="344"/>
                </a:cxn>
                <a:cxn ang="0">
                  <a:pos x="292" y="320"/>
                </a:cxn>
                <a:cxn ang="0">
                  <a:pos x="188" y="296"/>
                </a:cxn>
                <a:cxn ang="0">
                  <a:pos x="164" y="284"/>
                </a:cxn>
                <a:cxn ang="0">
                  <a:pos x="108" y="264"/>
                </a:cxn>
                <a:cxn ang="0">
                  <a:pos x="44" y="240"/>
                </a:cxn>
                <a:cxn ang="0">
                  <a:pos x="20" y="216"/>
                </a:cxn>
                <a:cxn ang="0">
                  <a:pos x="8" y="192"/>
                </a:cxn>
                <a:cxn ang="0">
                  <a:pos x="0" y="164"/>
                </a:cxn>
                <a:cxn ang="0">
                  <a:pos x="12" y="132"/>
                </a:cxn>
                <a:cxn ang="0">
                  <a:pos x="24" y="120"/>
                </a:cxn>
                <a:cxn ang="0">
                  <a:pos x="68" y="84"/>
                </a:cxn>
                <a:cxn ang="0">
                  <a:pos x="104" y="60"/>
                </a:cxn>
                <a:cxn ang="0">
                  <a:pos x="152" y="40"/>
                </a:cxn>
                <a:cxn ang="0">
                  <a:pos x="220" y="24"/>
                </a:cxn>
                <a:cxn ang="0">
                  <a:pos x="296" y="12"/>
                </a:cxn>
                <a:cxn ang="0">
                  <a:pos x="436" y="0"/>
                </a:cxn>
                <a:cxn ang="0">
                  <a:pos x="316" y="24"/>
                </a:cxn>
                <a:cxn ang="0">
                  <a:pos x="232" y="48"/>
                </a:cxn>
                <a:cxn ang="0">
                  <a:pos x="164" y="76"/>
                </a:cxn>
              </a:cxnLst>
              <a:rect l="0" t="0" r="0" b="0"/>
              <a:pathLst>
                <a:path w="696" h="360">
                  <a:moveTo>
                    <a:pt x="164" y="76"/>
                  </a:moveTo>
                  <a:lnTo>
                    <a:pt x="128" y="96"/>
                  </a:lnTo>
                  <a:lnTo>
                    <a:pt x="104" y="116"/>
                  </a:lnTo>
                  <a:lnTo>
                    <a:pt x="84" y="132"/>
                  </a:lnTo>
                  <a:lnTo>
                    <a:pt x="80" y="152"/>
                  </a:lnTo>
                  <a:lnTo>
                    <a:pt x="80" y="180"/>
                  </a:lnTo>
                  <a:lnTo>
                    <a:pt x="92" y="204"/>
                  </a:lnTo>
                  <a:lnTo>
                    <a:pt x="116" y="228"/>
                  </a:lnTo>
                  <a:lnTo>
                    <a:pt x="132" y="248"/>
                  </a:lnTo>
                  <a:lnTo>
                    <a:pt x="164" y="260"/>
                  </a:lnTo>
                  <a:lnTo>
                    <a:pt x="236" y="288"/>
                  </a:lnTo>
                  <a:lnTo>
                    <a:pt x="328" y="308"/>
                  </a:lnTo>
                  <a:lnTo>
                    <a:pt x="424" y="324"/>
                  </a:lnTo>
                  <a:lnTo>
                    <a:pt x="592" y="344"/>
                  </a:lnTo>
                  <a:lnTo>
                    <a:pt x="676" y="344"/>
                  </a:lnTo>
                  <a:lnTo>
                    <a:pt x="688" y="356"/>
                  </a:lnTo>
                  <a:lnTo>
                    <a:pt x="696" y="360"/>
                  </a:lnTo>
                  <a:lnTo>
                    <a:pt x="648" y="360"/>
                  </a:lnTo>
                  <a:lnTo>
                    <a:pt x="544" y="360"/>
                  </a:lnTo>
                  <a:lnTo>
                    <a:pt x="472" y="356"/>
                  </a:lnTo>
                  <a:lnTo>
                    <a:pt x="388" y="344"/>
                  </a:lnTo>
                  <a:lnTo>
                    <a:pt x="292" y="320"/>
                  </a:lnTo>
                  <a:lnTo>
                    <a:pt x="188" y="296"/>
                  </a:lnTo>
                  <a:lnTo>
                    <a:pt x="164" y="284"/>
                  </a:lnTo>
                  <a:lnTo>
                    <a:pt x="108" y="264"/>
                  </a:lnTo>
                  <a:lnTo>
                    <a:pt x="44" y="240"/>
                  </a:lnTo>
                  <a:lnTo>
                    <a:pt x="20" y="216"/>
                  </a:lnTo>
                  <a:lnTo>
                    <a:pt x="8" y="192"/>
                  </a:lnTo>
                  <a:lnTo>
                    <a:pt x="0" y="164"/>
                  </a:lnTo>
                  <a:lnTo>
                    <a:pt x="12" y="132"/>
                  </a:lnTo>
                  <a:lnTo>
                    <a:pt x="24" y="120"/>
                  </a:lnTo>
                  <a:lnTo>
                    <a:pt x="68" y="84"/>
                  </a:lnTo>
                  <a:lnTo>
                    <a:pt x="104" y="60"/>
                  </a:lnTo>
                  <a:lnTo>
                    <a:pt x="152" y="40"/>
                  </a:lnTo>
                  <a:lnTo>
                    <a:pt x="220" y="24"/>
                  </a:lnTo>
                  <a:lnTo>
                    <a:pt x="296" y="12"/>
                  </a:lnTo>
                  <a:lnTo>
                    <a:pt x="436" y="0"/>
                  </a:lnTo>
                  <a:lnTo>
                    <a:pt x="316" y="24"/>
                  </a:lnTo>
                  <a:lnTo>
                    <a:pt x="232" y="48"/>
                  </a:lnTo>
                  <a:lnTo>
                    <a:pt x="164" y="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8" name="図形 37"/>
            <p:cNvSpPr>
              <a:spLocks/>
            </p:cNvSpPr>
            <p:nvPr/>
          </p:nvSpPr>
          <p:spPr bwMode="auto">
            <a:xfrm>
              <a:off x="4772" y="400"/>
              <a:ext cx="840" cy="384"/>
            </a:xfrm>
            <a:custGeom>
              <a:avLst/>
              <a:gdLst/>
              <a:ahLst/>
              <a:cxnLst>
                <a:cxn ang="0">
                  <a:pos x="840" y="0"/>
                </a:cxn>
                <a:cxn ang="0">
                  <a:pos x="828" y="12"/>
                </a:cxn>
                <a:cxn ang="0">
                  <a:pos x="812" y="24"/>
                </a:cxn>
                <a:cxn ang="0">
                  <a:pos x="764" y="36"/>
                </a:cxn>
                <a:cxn ang="0">
                  <a:pos x="700" y="48"/>
                </a:cxn>
                <a:cxn ang="0">
                  <a:pos x="564" y="52"/>
                </a:cxn>
                <a:cxn ang="0">
                  <a:pos x="464" y="60"/>
                </a:cxn>
                <a:cxn ang="0">
                  <a:pos x="392" y="72"/>
                </a:cxn>
                <a:cxn ang="0">
                  <a:pos x="316" y="84"/>
                </a:cxn>
                <a:cxn ang="0">
                  <a:pos x="260" y="100"/>
                </a:cxn>
                <a:cxn ang="0">
                  <a:pos x="212" y="124"/>
                </a:cxn>
                <a:cxn ang="0">
                  <a:pos x="180" y="148"/>
                </a:cxn>
                <a:cxn ang="0">
                  <a:pos x="164" y="168"/>
                </a:cxn>
                <a:cxn ang="0">
                  <a:pos x="152" y="192"/>
                </a:cxn>
                <a:cxn ang="0">
                  <a:pos x="144" y="212"/>
                </a:cxn>
                <a:cxn ang="0">
                  <a:pos x="144" y="228"/>
                </a:cxn>
                <a:cxn ang="0">
                  <a:pos x="152" y="248"/>
                </a:cxn>
                <a:cxn ang="0">
                  <a:pos x="176" y="276"/>
                </a:cxn>
                <a:cxn ang="0">
                  <a:pos x="212" y="300"/>
                </a:cxn>
                <a:cxn ang="0">
                  <a:pos x="256" y="324"/>
                </a:cxn>
                <a:cxn ang="0">
                  <a:pos x="356" y="360"/>
                </a:cxn>
                <a:cxn ang="0">
                  <a:pos x="436" y="384"/>
                </a:cxn>
                <a:cxn ang="0">
                  <a:pos x="292" y="380"/>
                </a:cxn>
                <a:cxn ang="0">
                  <a:pos x="176" y="356"/>
                </a:cxn>
                <a:cxn ang="0">
                  <a:pos x="96" y="324"/>
                </a:cxn>
                <a:cxn ang="0">
                  <a:pos x="48" y="300"/>
                </a:cxn>
                <a:cxn ang="0">
                  <a:pos x="20" y="272"/>
                </a:cxn>
                <a:cxn ang="0">
                  <a:pos x="8" y="248"/>
                </a:cxn>
                <a:cxn ang="0">
                  <a:pos x="0" y="228"/>
                </a:cxn>
                <a:cxn ang="0">
                  <a:pos x="0" y="212"/>
                </a:cxn>
                <a:cxn ang="0">
                  <a:pos x="8" y="192"/>
                </a:cxn>
                <a:cxn ang="0">
                  <a:pos x="20" y="176"/>
                </a:cxn>
                <a:cxn ang="0">
                  <a:pos x="48" y="144"/>
                </a:cxn>
                <a:cxn ang="0">
                  <a:pos x="84" y="120"/>
                </a:cxn>
                <a:cxn ang="0">
                  <a:pos x="128" y="108"/>
                </a:cxn>
                <a:cxn ang="0">
                  <a:pos x="212" y="84"/>
                </a:cxn>
                <a:cxn ang="0">
                  <a:pos x="256" y="76"/>
                </a:cxn>
                <a:cxn ang="0">
                  <a:pos x="268" y="76"/>
                </a:cxn>
                <a:cxn ang="0">
                  <a:pos x="284" y="72"/>
                </a:cxn>
                <a:cxn ang="0">
                  <a:pos x="292" y="72"/>
                </a:cxn>
                <a:cxn ang="0">
                  <a:pos x="292" y="76"/>
                </a:cxn>
                <a:cxn ang="0">
                  <a:pos x="404" y="64"/>
                </a:cxn>
                <a:cxn ang="0">
                  <a:pos x="424" y="60"/>
                </a:cxn>
                <a:cxn ang="0">
                  <a:pos x="528" y="48"/>
                </a:cxn>
                <a:cxn ang="0">
                  <a:pos x="604" y="36"/>
                </a:cxn>
                <a:cxn ang="0">
                  <a:pos x="652" y="24"/>
                </a:cxn>
                <a:cxn ang="0">
                  <a:pos x="664" y="12"/>
                </a:cxn>
                <a:cxn ang="0">
                  <a:pos x="672" y="4"/>
                </a:cxn>
                <a:cxn ang="0">
                  <a:pos x="664" y="0"/>
                </a:cxn>
                <a:cxn ang="0">
                  <a:pos x="840" y="0"/>
                </a:cxn>
              </a:cxnLst>
              <a:rect l="0" t="0" r="0" b="0"/>
              <a:pathLst>
                <a:path w="840" h="384">
                  <a:moveTo>
                    <a:pt x="840" y="0"/>
                  </a:moveTo>
                  <a:lnTo>
                    <a:pt x="828" y="12"/>
                  </a:lnTo>
                  <a:lnTo>
                    <a:pt x="812" y="24"/>
                  </a:lnTo>
                  <a:lnTo>
                    <a:pt x="764" y="36"/>
                  </a:lnTo>
                  <a:lnTo>
                    <a:pt x="700" y="48"/>
                  </a:lnTo>
                  <a:lnTo>
                    <a:pt x="564" y="52"/>
                  </a:lnTo>
                  <a:lnTo>
                    <a:pt x="464" y="60"/>
                  </a:lnTo>
                  <a:lnTo>
                    <a:pt x="392" y="72"/>
                  </a:lnTo>
                  <a:lnTo>
                    <a:pt x="316" y="84"/>
                  </a:lnTo>
                  <a:lnTo>
                    <a:pt x="260" y="100"/>
                  </a:lnTo>
                  <a:lnTo>
                    <a:pt x="212" y="124"/>
                  </a:lnTo>
                  <a:lnTo>
                    <a:pt x="180" y="148"/>
                  </a:lnTo>
                  <a:lnTo>
                    <a:pt x="164" y="168"/>
                  </a:lnTo>
                  <a:lnTo>
                    <a:pt x="152" y="192"/>
                  </a:lnTo>
                  <a:lnTo>
                    <a:pt x="144" y="212"/>
                  </a:lnTo>
                  <a:lnTo>
                    <a:pt x="144" y="228"/>
                  </a:lnTo>
                  <a:lnTo>
                    <a:pt x="152" y="248"/>
                  </a:lnTo>
                  <a:lnTo>
                    <a:pt x="176" y="276"/>
                  </a:lnTo>
                  <a:lnTo>
                    <a:pt x="212" y="300"/>
                  </a:lnTo>
                  <a:lnTo>
                    <a:pt x="256" y="324"/>
                  </a:lnTo>
                  <a:lnTo>
                    <a:pt x="356" y="360"/>
                  </a:lnTo>
                  <a:lnTo>
                    <a:pt x="436" y="384"/>
                  </a:lnTo>
                  <a:lnTo>
                    <a:pt x="292" y="380"/>
                  </a:lnTo>
                  <a:lnTo>
                    <a:pt x="176" y="356"/>
                  </a:lnTo>
                  <a:lnTo>
                    <a:pt x="96" y="324"/>
                  </a:lnTo>
                  <a:lnTo>
                    <a:pt x="48" y="300"/>
                  </a:lnTo>
                  <a:lnTo>
                    <a:pt x="20" y="272"/>
                  </a:lnTo>
                  <a:lnTo>
                    <a:pt x="8" y="248"/>
                  </a:lnTo>
                  <a:lnTo>
                    <a:pt x="0" y="228"/>
                  </a:lnTo>
                  <a:lnTo>
                    <a:pt x="0" y="212"/>
                  </a:lnTo>
                  <a:lnTo>
                    <a:pt x="8" y="192"/>
                  </a:lnTo>
                  <a:lnTo>
                    <a:pt x="20" y="176"/>
                  </a:lnTo>
                  <a:lnTo>
                    <a:pt x="48" y="144"/>
                  </a:lnTo>
                  <a:lnTo>
                    <a:pt x="84" y="120"/>
                  </a:lnTo>
                  <a:lnTo>
                    <a:pt x="128" y="108"/>
                  </a:lnTo>
                  <a:lnTo>
                    <a:pt x="212" y="84"/>
                  </a:lnTo>
                  <a:lnTo>
                    <a:pt x="256" y="76"/>
                  </a:lnTo>
                  <a:lnTo>
                    <a:pt x="268" y="76"/>
                  </a:lnTo>
                  <a:lnTo>
                    <a:pt x="284" y="72"/>
                  </a:lnTo>
                  <a:lnTo>
                    <a:pt x="292" y="72"/>
                  </a:lnTo>
                  <a:lnTo>
                    <a:pt x="292" y="76"/>
                  </a:lnTo>
                  <a:lnTo>
                    <a:pt x="404" y="64"/>
                  </a:lnTo>
                  <a:lnTo>
                    <a:pt x="424" y="60"/>
                  </a:lnTo>
                  <a:lnTo>
                    <a:pt x="528" y="48"/>
                  </a:lnTo>
                  <a:lnTo>
                    <a:pt x="604" y="36"/>
                  </a:lnTo>
                  <a:lnTo>
                    <a:pt x="652" y="24"/>
                  </a:lnTo>
                  <a:lnTo>
                    <a:pt x="664" y="12"/>
                  </a:lnTo>
                  <a:lnTo>
                    <a:pt x="672" y="4"/>
                  </a:lnTo>
                  <a:lnTo>
                    <a:pt x="664" y="0"/>
                  </a:lnTo>
                  <a:lnTo>
                    <a:pt x="84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9" name="図形 38"/>
            <p:cNvSpPr>
              <a:spLocks/>
            </p:cNvSpPr>
            <p:nvPr/>
          </p:nvSpPr>
          <p:spPr bwMode="auto">
            <a:xfrm>
              <a:off x="5256" y="392"/>
              <a:ext cx="180" cy="56"/>
            </a:xfrm>
            <a:custGeom>
              <a:avLst/>
              <a:gdLst/>
              <a:ahLst/>
              <a:cxnLst>
                <a:cxn ang="0">
                  <a:pos x="176" y="8"/>
                </a:cxn>
                <a:cxn ang="0">
                  <a:pos x="180" y="12"/>
                </a:cxn>
                <a:cxn ang="0">
                  <a:pos x="176" y="20"/>
                </a:cxn>
                <a:cxn ang="0">
                  <a:pos x="152" y="32"/>
                </a:cxn>
                <a:cxn ang="0">
                  <a:pos x="96" y="44"/>
                </a:cxn>
                <a:cxn ang="0">
                  <a:pos x="0" y="56"/>
                </a:cxn>
                <a:cxn ang="0">
                  <a:pos x="68" y="36"/>
                </a:cxn>
                <a:cxn ang="0">
                  <a:pos x="84" y="24"/>
                </a:cxn>
                <a:cxn ang="0">
                  <a:pos x="92" y="12"/>
                </a:cxn>
                <a:cxn ang="0">
                  <a:pos x="92" y="8"/>
                </a:cxn>
                <a:cxn ang="0">
                  <a:pos x="92" y="0"/>
                </a:cxn>
                <a:cxn ang="0">
                  <a:pos x="176" y="8"/>
                </a:cxn>
              </a:cxnLst>
              <a:rect l="0" t="0" r="0" b="0"/>
              <a:pathLst>
                <a:path w="180" h="56">
                  <a:moveTo>
                    <a:pt x="176" y="8"/>
                  </a:moveTo>
                  <a:lnTo>
                    <a:pt x="180" y="12"/>
                  </a:lnTo>
                  <a:lnTo>
                    <a:pt x="176" y="20"/>
                  </a:lnTo>
                  <a:lnTo>
                    <a:pt x="152" y="32"/>
                  </a:lnTo>
                  <a:lnTo>
                    <a:pt x="96" y="44"/>
                  </a:lnTo>
                  <a:lnTo>
                    <a:pt x="0" y="56"/>
                  </a:lnTo>
                  <a:lnTo>
                    <a:pt x="68" y="36"/>
                  </a:lnTo>
                  <a:lnTo>
                    <a:pt x="84" y="24"/>
                  </a:lnTo>
                  <a:lnTo>
                    <a:pt x="92" y="12"/>
                  </a:lnTo>
                  <a:lnTo>
                    <a:pt x="92" y="8"/>
                  </a:lnTo>
                  <a:lnTo>
                    <a:pt x="92" y="0"/>
                  </a:lnTo>
                  <a:lnTo>
                    <a:pt x="176"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0" name="図形 39"/>
            <p:cNvSpPr>
              <a:spLocks/>
            </p:cNvSpPr>
            <p:nvPr/>
          </p:nvSpPr>
          <p:spPr bwMode="auto">
            <a:xfrm>
              <a:off x="5100" y="388"/>
              <a:ext cx="248" cy="76"/>
            </a:xfrm>
            <a:custGeom>
              <a:avLst/>
              <a:gdLst/>
              <a:ahLst/>
              <a:cxnLst>
                <a:cxn ang="0">
                  <a:pos x="240" y="4"/>
                </a:cxn>
                <a:cxn ang="0">
                  <a:pos x="248" y="16"/>
                </a:cxn>
                <a:cxn ang="0">
                  <a:pos x="236" y="28"/>
                </a:cxn>
                <a:cxn ang="0">
                  <a:pos x="212" y="40"/>
                </a:cxn>
                <a:cxn ang="0">
                  <a:pos x="164" y="60"/>
                </a:cxn>
                <a:cxn ang="0">
                  <a:pos x="76" y="72"/>
                </a:cxn>
                <a:cxn ang="0">
                  <a:pos x="0" y="76"/>
                </a:cxn>
                <a:cxn ang="0">
                  <a:pos x="64" y="72"/>
                </a:cxn>
                <a:cxn ang="0">
                  <a:pos x="112" y="60"/>
                </a:cxn>
                <a:cxn ang="0">
                  <a:pos x="152" y="48"/>
                </a:cxn>
                <a:cxn ang="0">
                  <a:pos x="176" y="36"/>
                </a:cxn>
                <a:cxn ang="0">
                  <a:pos x="188" y="16"/>
                </a:cxn>
                <a:cxn ang="0">
                  <a:pos x="188" y="4"/>
                </a:cxn>
                <a:cxn ang="0">
                  <a:pos x="180" y="0"/>
                </a:cxn>
                <a:cxn ang="0">
                  <a:pos x="240" y="4"/>
                </a:cxn>
              </a:cxnLst>
              <a:rect l="0" t="0" r="0" b="0"/>
              <a:pathLst>
                <a:path w="248" h="76">
                  <a:moveTo>
                    <a:pt x="240" y="4"/>
                  </a:moveTo>
                  <a:lnTo>
                    <a:pt x="248" y="16"/>
                  </a:lnTo>
                  <a:lnTo>
                    <a:pt x="236" y="28"/>
                  </a:lnTo>
                  <a:lnTo>
                    <a:pt x="212" y="40"/>
                  </a:lnTo>
                  <a:lnTo>
                    <a:pt x="164" y="60"/>
                  </a:lnTo>
                  <a:lnTo>
                    <a:pt x="76" y="72"/>
                  </a:lnTo>
                  <a:lnTo>
                    <a:pt x="0" y="76"/>
                  </a:lnTo>
                  <a:lnTo>
                    <a:pt x="64" y="72"/>
                  </a:lnTo>
                  <a:lnTo>
                    <a:pt x="112" y="60"/>
                  </a:lnTo>
                  <a:lnTo>
                    <a:pt x="152" y="48"/>
                  </a:lnTo>
                  <a:lnTo>
                    <a:pt x="176" y="36"/>
                  </a:lnTo>
                  <a:lnTo>
                    <a:pt x="188" y="16"/>
                  </a:lnTo>
                  <a:lnTo>
                    <a:pt x="188" y="4"/>
                  </a:lnTo>
                  <a:lnTo>
                    <a:pt x="180" y="0"/>
                  </a:lnTo>
                  <a:lnTo>
                    <a:pt x="240"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1" name="図形 40"/>
            <p:cNvSpPr>
              <a:spLocks/>
            </p:cNvSpPr>
            <p:nvPr/>
          </p:nvSpPr>
          <p:spPr bwMode="auto">
            <a:xfrm>
              <a:off x="5092" y="368"/>
              <a:ext cx="188" cy="96"/>
            </a:xfrm>
            <a:custGeom>
              <a:avLst/>
              <a:gdLst/>
              <a:ahLst/>
              <a:cxnLst>
                <a:cxn ang="0">
                  <a:pos x="176" y="20"/>
                </a:cxn>
                <a:cxn ang="0">
                  <a:pos x="188" y="24"/>
                </a:cxn>
                <a:cxn ang="0">
                  <a:pos x="188" y="36"/>
                </a:cxn>
                <a:cxn ang="0">
                  <a:pos x="184" y="48"/>
                </a:cxn>
                <a:cxn ang="0">
                  <a:pos x="164" y="60"/>
                </a:cxn>
                <a:cxn ang="0">
                  <a:pos x="128" y="72"/>
                </a:cxn>
                <a:cxn ang="0">
                  <a:pos x="72" y="84"/>
                </a:cxn>
                <a:cxn ang="0">
                  <a:pos x="0" y="96"/>
                </a:cxn>
                <a:cxn ang="0">
                  <a:pos x="32" y="84"/>
                </a:cxn>
                <a:cxn ang="0">
                  <a:pos x="56" y="72"/>
                </a:cxn>
                <a:cxn ang="0">
                  <a:pos x="80" y="56"/>
                </a:cxn>
                <a:cxn ang="0">
                  <a:pos x="84" y="32"/>
                </a:cxn>
                <a:cxn ang="0">
                  <a:pos x="84" y="20"/>
                </a:cxn>
                <a:cxn ang="0">
                  <a:pos x="80" y="12"/>
                </a:cxn>
                <a:cxn ang="0">
                  <a:pos x="68" y="0"/>
                </a:cxn>
                <a:cxn ang="0">
                  <a:pos x="176" y="20"/>
                </a:cxn>
              </a:cxnLst>
              <a:rect l="0" t="0" r="0" b="0"/>
              <a:pathLst>
                <a:path w="188" h="96">
                  <a:moveTo>
                    <a:pt x="176" y="20"/>
                  </a:moveTo>
                  <a:lnTo>
                    <a:pt x="188" y="24"/>
                  </a:lnTo>
                  <a:lnTo>
                    <a:pt x="188" y="36"/>
                  </a:lnTo>
                  <a:lnTo>
                    <a:pt x="184" y="48"/>
                  </a:lnTo>
                  <a:lnTo>
                    <a:pt x="164" y="60"/>
                  </a:lnTo>
                  <a:lnTo>
                    <a:pt x="128" y="72"/>
                  </a:lnTo>
                  <a:lnTo>
                    <a:pt x="72" y="84"/>
                  </a:lnTo>
                  <a:lnTo>
                    <a:pt x="0" y="96"/>
                  </a:lnTo>
                  <a:lnTo>
                    <a:pt x="32" y="84"/>
                  </a:lnTo>
                  <a:lnTo>
                    <a:pt x="56" y="72"/>
                  </a:lnTo>
                  <a:lnTo>
                    <a:pt x="80" y="56"/>
                  </a:lnTo>
                  <a:lnTo>
                    <a:pt x="84" y="32"/>
                  </a:lnTo>
                  <a:lnTo>
                    <a:pt x="84" y="20"/>
                  </a:lnTo>
                  <a:lnTo>
                    <a:pt x="80" y="12"/>
                  </a:lnTo>
                  <a:lnTo>
                    <a:pt x="68" y="0"/>
                  </a:lnTo>
                  <a:lnTo>
                    <a:pt x="176" y="2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2" name="図形 41"/>
            <p:cNvSpPr>
              <a:spLocks/>
            </p:cNvSpPr>
            <p:nvPr/>
          </p:nvSpPr>
          <p:spPr bwMode="auto">
            <a:xfrm>
              <a:off x="4544" y="144"/>
              <a:ext cx="188" cy="120"/>
            </a:xfrm>
            <a:custGeom>
              <a:avLst/>
              <a:gdLst/>
              <a:ahLst/>
              <a:cxnLst>
                <a:cxn ang="0">
                  <a:pos x="188" y="0"/>
                </a:cxn>
                <a:cxn ang="0">
                  <a:pos x="148" y="0"/>
                </a:cxn>
                <a:cxn ang="0">
                  <a:pos x="120" y="8"/>
                </a:cxn>
                <a:cxn ang="0">
                  <a:pos x="76" y="32"/>
                </a:cxn>
                <a:cxn ang="0">
                  <a:pos x="52" y="48"/>
                </a:cxn>
                <a:cxn ang="0">
                  <a:pos x="48" y="56"/>
                </a:cxn>
                <a:cxn ang="0">
                  <a:pos x="48" y="72"/>
                </a:cxn>
                <a:cxn ang="0">
                  <a:pos x="48" y="84"/>
                </a:cxn>
                <a:cxn ang="0">
                  <a:pos x="60" y="96"/>
                </a:cxn>
                <a:cxn ang="0">
                  <a:pos x="76" y="108"/>
                </a:cxn>
                <a:cxn ang="0">
                  <a:pos x="112" y="120"/>
                </a:cxn>
                <a:cxn ang="0">
                  <a:pos x="72" y="116"/>
                </a:cxn>
                <a:cxn ang="0">
                  <a:pos x="36" y="104"/>
                </a:cxn>
                <a:cxn ang="0">
                  <a:pos x="16" y="92"/>
                </a:cxn>
                <a:cxn ang="0">
                  <a:pos x="4" y="84"/>
                </a:cxn>
                <a:cxn ang="0">
                  <a:pos x="0" y="60"/>
                </a:cxn>
                <a:cxn ang="0">
                  <a:pos x="4" y="56"/>
                </a:cxn>
                <a:cxn ang="0">
                  <a:pos x="16" y="32"/>
                </a:cxn>
                <a:cxn ang="0">
                  <a:pos x="36" y="20"/>
                </a:cxn>
                <a:cxn ang="0">
                  <a:pos x="88" y="8"/>
                </a:cxn>
                <a:cxn ang="0">
                  <a:pos x="148" y="0"/>
                </a:cxn>
                <a:cxn ang="0">
                  <a:pos x="188" y="0"/>
                </a:cxn>
              </a:cxnLst>
              <a:rect l="0" t="0" r="0" b="0"/>
              <a:pathLst>
                <a:path w="188" h="120">
                  <a:moveTo>
                    <a:pt x="188" y="0"/>
                  </a:moveTo>
                  <a:lnTo>
                    <a:pt x="148" y="0"/>
                  </a:lnTo>
                  <a:lnTo>
                    <a:pt x="120" y="8"/>
                  </a:lnTo>
                  <a:lnTo>
                    <a:pt x="76" y="32"/>
                  </a:lnTo>
                  <a:lnTo>
                    <a:pt x="52" y="48"/>
                  </a:lnTo>
                  <a:lnTo>
                    <a:pt x="48" y="56"/>
                  </a:lnTo>
                  <a:lnTo>
                    <a:pt x="48" y="72"/>
                  </a:lnTo>
                  <a:lnTo>
                    <a:pt x="48" y="84"/>
                  </a:lnTo>
                  <a:lnTo>
                    <a:pt x="60" y="96"/>
                  </a:lnTo>
                  <a:lnTo>
                    <a:pt x="76" y="108"/>
                  </a:lnTo>
                  <a:lnTo>
                    <a:pt x="112" y="120"/>
                  </a:lnTo>
                  <a:lnTo>
                    <a:pt x="72" y="116"/>
                  </a:lnTo>
                  <a:lnTo>
                    <a:pt x="36" y="104"/>
                  </a:lnTo>
                  <a:lnTo>
                    <a:pt x="16" y="92"/>
                  </a:lnTo>
                  <a:lnTo>
                    <a:pt x="4" y="84"/>
                  </a:lnTo>
                  <a:lnTo>
                    <a:pt x="0" y="60"/>
                  </a:lnTo>
                  <a:lnTo>
                    <a:pt x="4" y="56"/>
                  </a:lnTo>
                  <a:lnTo>
                    <a:pt x="16" y="32"/>
                  </a:lnTo>
                  <a:lnTo>
                    <a:pt x="36" y="20"/>
                  </a:lnTo>
                  <a:lnTo>
                    <a:pt x="88" y="8"/>
                  </a:lnTo>
                  <a:lnTo>
                    <a:pt x="148" y="0"/>
                  </a:lnTo>
                  <a:lnTo>
                    <a:pt x="18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3" name="図形 42"/>
            <p:cNvSpPr>
              <a:spLocks/>
            </p:cNvSpPr>
            <p:nvPr/>
          </p:nvSpPr>
          <p:spPr bwMode="auto">
            <a:xfrm>
              <a:off x="4472" y="140"/>
              <a:ext cx="184" cy="132"/>
            </a:xfrm>
            <a:custGeom>
              <a:avLst/>
              <a:gdLst/>
              <a:ahLst/>
              <a:cxnLst>
                <a:cxn ang="0">
                  <a:pos x="76" y="88"/>
                </a:cxn>
                <a:cxn ang="0">
                  <a:pos x="84" y="96"/>
                </a:cxn>
                <a:cxn ang="0">
                  <a:pos x="100" y="108"/>
                </a:cxn>
                <a:cxn ang="0">
                  <a:pos x="132" y="120"/>
                </a:cxn>
                <a:cxn ang="0">
                  <a:pos x="172" y="132"/>
                </a:cxn>
                <a:cxn ang="0">
                  <a:pos x="124" y="120"/>
                </a:cxn>
                <a:cxn ang="0">
                  <a:pos x="64" y="108"/>
                </a:cxn>
                <a:cxn ang="0">
                  <a:pos x="16" y="88"/>
                </a:cxn>
                <a:cxn ang="0">
                  <a:pos x="4" y="76"/>
                </a:cxn>
                <a:cxn ang="0">
                  <a:pos x="0" y="64"/>
                </a:cxn>
                <a:cxn ang="0">
                  <a:pos x="0" y="60"/>
                </a:cxn>
                <a:cxn ang="0">
                  <a:pos x="12" y="40"/>
                </a:cxn>
                <a:cxn ang="0">
                  <a:pos x="36" y="24"/>
                </a:cxn>
                <a:cxn ang="0">
                  <a:pos x="88" y="12"/>
                </a:cxn>
                <a:cxn ang="0">
                  <a:pos x="120" y="4"/>
                </a:cxn>
                <a:cxn ang="0">
                  <a:pos x="184" y="0"/>
                </a:cxn>
                <a:cxn ang="0">
                  <a:pos x="148" y="4"/>
                </a:cxn>
                <a:cxn ang="0">
                  <a:pos x="112" y="16"/>
                </a:cxn>
                <a:cxn ang="0">
                  <a:pos x="88" y="28"/>
                </a:cxn>
                <a:cxn ang="0">
                  <a:pos x="72" y="52"/>
                </a:cxn>
                <a:cxn ang="0">
                  <a:pos x="72" y="64"/>
                </a:cxn>
                <a:cxn ang="0">
                  <a:pos x="76" y="88"/>
                </a:cxn>
              </a:cxnLst>
              <a:rect l="0" t="0" r="0" b="0"/>
              <a:pathLst>
                <a:path w="184" h="132">
                  <a:moveTo>
                    <a:pt x="76" y="88"/>
                  </a:moveTo>
                  <a:lnTo>
                    <a:pt x="84" y="96"/>
                  </a:lnTo>
                  <a:lnTo>
                    <a:pt x="100" y="108"/>
                  </a:lnTo>
                  <a:lnTo>
                    <a:pt x="132" y="120"/>
                  </a:lnTo>
                  <a:lnTo>
                    <a:pt x="172" y="132"/>
                  </a:lnTo>
                  <a:lnTo>
                    <a:pt x="124" y="120"/>
                  </a:lnTo>
                  <a:lnTo>
                    <a:pt x="64" y="108"/>
                  </a:lnTo>
                  <a:lnTo>
                    <a:pt x="16" y="88"/>
                  </a:lnTo>
                  <a:lnTo>
                    <a:pt x="4" y="76"/>
                  </a:lnTo>
                  <a:lnTo>
                    <a:pt x="0" y="64"/>
                  </a:lnTo>
                  <a:lnTo>
                    <a:pt x="0" y="60"/>
                  </a:lnTo>
                  <a:lnTo>
                    <a:pt x="12" y="40"/>
                  </a:lnTo>
                  <a:lnTo>
                    <a:pt x="36" y="24"/>
                  </a:lnTo>
                  <a:lnTo>
                    <a:pt x="88" y="12"/>
                  </a:lnTo>
                  <a:lnTo>
                    <a:pt x="120" y="4"/>
                  </a:lnTo>
                  <a:lnTo>
                    <a:pt x="184" y="0"/>
                  </a:lnTo>
                  <a:lnTo>
                    <a:pt x="148" y="4"/>
                  </a:lnTo>
                  <a:lnTo>
                    <a:pt x="112" y="16"/>
                  </a:lnTo>
                  <a:lnTo>
                    <a:pt x="88" y="28"/>
                  </a:lnTo>
                  <a:lnTo>
                    <a:pt x="72" y="52"/>
                  </a:lnTo>
                  <a:lnTo>
                    <a:pt x="72" y="64"/>
                  </a:lnTo>
                  <a:lnTo>
                    <a:pt x="76" y="8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4" name="図形 43"/>
            <p:cNvSpPr>
              <a:spLocks/>
            </p:cNvSpPr>
            <p:nvPr/>
          </p:nvSpPr>
          <p:spPr bwMode="auto">
            <a:xfrm>
              <a:off x="4664" y="140"/>
              <a:ext cx="4" cy="1"/>
            </a:xfrm>
            <a:custGeom>
              <a:avLst/>
              <a:gdLst/>
              <a:ahLst/>
              <a:cxnLst>
                <a:cxn ang="0">
                  <a:pos x="0" y="0"/>
                </a:cxn>
                <a:cxn ang="0">
                  <a:pos x="4" y="0"/>
                </a:cxn>
                <a:cxn ang="0">
                  <a:pos x="0" y="0"/>
                </a:cxn>
              </a:cxnLst>
              <a:rect l="0" t="0" r="0" b="0"/>
              <a:pathLst>
                <a:path w="4">
                  <a:moveTo>
                    <a:pt x="0" y="0"/>
                  </a:moveTo>
                  <a:lnTo>
                    <a:pt x="4" y="0"/>
                  </a:lnTo>
                  <a:lnTo>
                    <a:pt x="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5" name="図形 44"/>
            <p:cNvSpPr>
              <a:spLocks/>
            </p:cNvSpPr>
            <p:nvPr/>
          </p:nvSpPr>
          <p:spPr bwMode="auto">
            <a:xfrm>
              <a:off x="4348" y="128"/>
              <a:ext cx="316" cy="148"/>
            </a:xfrm>
            <a:custGeom>
              <a:avLst/>
              <a:gdLst/>
              <a:ahLst/>
              <a:cxnLst>
                <a:cxn ang="0">
                  <a:pos x="292" y="4"/>
                </a:cxn>
                <a:cxn ang="0">
                  <a:pos x="316" y="4"/>
                </a:cxn>
                <a:cxn ang="0">
                  <a:pos x="316" y="12"/>
                </a:cxn>
                <a:cxn ang="0">
                  <a:pos x="244" y="12"/>
                </a:cxn>
                <a:cxn ang="0">
                  <a:pos x="212" y="16"/>
                </a:cxn>
                <a:cxn ang="0">
                  <a:pos x="184" y="24"/>
                </a:cxn>
                <a:cxn ang="0">
                  <a:pos x="160" y="28"/>
                </a:cxn>
                <a:cxn ang="0">
                  <a:pos x="128" y="52"/>
                </a:cxn>
                <a:cxn ang="0">
                  <a:pos x="124" y="64"/>
                </a:cxn>
                <a:cxn ang="0">
                  <a:pos x="116" y="76"/>
                </a:cxn>
                <a:cxn ang="0">
                  <a:pos x="124" y="88"/>
                </a:cxn>
                <a:cxn ang="0">
                  <a:pos x="136" y="108"/>
                </a:cxn>
                <a:cxn ang="0">
                  <a:pos x="184" y="120"/>
                </a:cxn>
                <a:cxn ang="0">
                  <a:pos x="236" y="136"/>
                </a:cxn>
                <a:cxn ang="0">
                  <a:pos x="292" y="144"/>
                </a:cxn>
                <a:cxn ang="0">
                  <a:pos x="208" y="148"/>
                </a:cxn>
                <a:cxn ang="0">
                  <a:pos x="172" y="148"/>
                </a:cxn>
                <a:cxn ang="0">
                  <a:pos x="148" y="148"/>
                </a:cxn>
                <a:cxn ang="0">
                  <a:pos x="124" y="144"/>
                </a:cxn>
                <a:cxn ang="0">
                  <a:pos x="68" y="124"/>
                </a:cxn>
                <a:cxn ang="0">
                  <a:pos x="20" y="108"/>
                </a:cxn>
                <a:cxn ang="0">
                  <a:pos x="8" y="96"/>
                </a:cxn>
                <a:cxn ang="0">
                  <a:pos x="0" y="76"/>
                </a:cxn>
                <a:cxn ang="0">
                  <a:pos x="0" y="64"/>
                </a:cxn>
                <a:cxn ang="0">
                  <a:pos x="12" y="48"/>
                </a:cxn>
                <a:cxn ang="0">
                  <a:pos x="24" y="28"/>
                </a:cxn>
                <a:cxn ang="0">
                  <a:pos x="48" y="16"/>
                </a:cxn>
                <a:cxn ang="0">
                  <a:pos x="84" y="12"/>
                </a:cxn>
                <a:cxn ang="0">
                  <a:pos x="136" y="0"/>
                </a:cxn>
                <a:cxn ang="0">
                  <a:pos x="172" y="0"/>
                </a:cxn>
                <a:cxn ang="0">
                  <a:pos x="220" y="0"/>
                </a:cxn>
                <a:cxn ang="0">
                  <a:pos x="292" y="4"/>
                </a:cxn>
              </a:cxnLst>
              <a:rect l="0" t="0" r="0" b="0"/>
              <a:pathLst>
                <a:path w="316" h="148">
                  <a:moveTo>
                    <a:pt x="292" y="4"/>
                  </a:moveTo>
                  <a:lnTo>
                    <a:pt x="316" y="4"/>
                  </a:lnTo>
                  <a:lnTo>
                    <a:pt x="316" y="12"/>
                  </a:lnTo>
                  <a:lnTo>
                    <a:pt x="244" y="12"/>
                  </a:lnTo>
                  <a:lnTo>
                    <a:pt x="212" y="16"/>
                  </a:lnTo>
                  <a:lnTo>
                    <a:pt x="184" y="24"/>
                  </a:lnTo>
                  <a:lnTo>
                    <a:pt x="160" y="28"/>
                  </a:lnTo>
                  <a:lnTo>
                    <a:pt x="128" y="52"/>
                  </a:lnTo>
                  <a:lnTo>
                    <a:pt x="124" y="64"/>
                  </a:lnTo>
                  <a:lnTo>
                    <a:pt x="116" y="76"/>
                  </a:lnTo>
                  <a:lnTo>
                    <a:pt x="124" y="88"/>
                  </a:lnTo>
                  <a:lnTo>
                    <a:pt x="136" y="108"/>
                  </a:lnTo>
                  <a:lnTo>
                    <a:pt x="184" y="120"/>
                  </a:lnTo>
                  <a:lnTo>
                    <a:pt x="236" y="136"/>
                  </a:lnTo>
                  <a:lnTo>
                    <a:pt x="292" y="144"/>
                  </a:lnTo>
                  <a:lnTo>
                    <a:pt x="208" y="148"/>
                  </a:lnTo>
                  <a:lnTo>
                    <a:pt x="172" y="148"/>
                  </a:lnTo>
                  <a:lnTo>
                    <a:pt x="148" y="148"/>
                  </a:lnTo>
                  <a:lnTo>
                    <a:pt x="124" y="144"/>
                  </a:lnTo>
                  <a:lnTo>
                    <a:pt x="68" y="124"/>
                  </a:lnTo>
                  <a:lnTo>
                    <a:pt x="20" y="108"/>
                  </a:lnTo>
                  <a:lnTo>
                    <a:pt x="8" y="96"/>
                  </a:lnTo>
                  <a:lnTo>
                    <a:pt x="0" y="76"/>
                  </a:lnTo>
                  <a:lnTo>
                    <a:pt x="0" y="64"/>
                  </a:lnTo>
                  <a:lnTo>
                    <a:pt x="12" y="48"/>
                  </a:lnTo>
                  <a:lnTo>
                    <a:pt x="24" y="28"/>
                  </a:lnTo>
                  <a:lnTo>
                    <a:pt x="48" y="16"/>
                  </a:lnTo>
                  <a:lnTo>
                    <a:pt x="84" y="12"/>
                  </a:lnTo>
                  <a:lnTo>
                    <a:pt x="136" y="0"/>
                  </a:lnTo>
                  <a:lnTo>
                    <a:pt x="172" y="0"/>
                  </a:lnTo>
                  <a:lnTo>
                    <a:pt x="220" y="0"/>
                  </a:lnTo>
                  <a:lnTo>
                    <a:pt x="292"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6" name="図形 45"/>
            <p:cNvSpPr>
              <a:spLocks/>
            </p:cNvSpPr>
            <p:nvPr/>
          </p:nvSpPr>
          <p:spPr bwMode="auto">
            <a:xfrm>
              <a:off x="4272" y="116"/>
              <a:ext cx="288" cy="168"/>
            </a:xfrm>
            <a:custGeom>
              <a:avLst/>
              <a:gdLst/>
              <a:ahLst/>
              <a:cxnLst>
                <a:cxn ang="0">
                  <a:pos x="264" y="0"/>
                </a:cxn>
                <a:cxn ang="0">
                  <a:pos x="284" y="0"/>
                </a:cxn>
                <a:cxn ang="0">
                  <a:pos x="288" y="4"/>
                </a:cxn>
                <a:cxn ang="0">
                  <a:pos x="228" y="4"/>
                </a:cxn>
                <a:cxn ang="0">
                  <a:pos x="212" y="12"/>
                </a:cxn>
                <a:cxn ang="0">
                  <a:pos x="156" y="16"/>
                </a:cxn>
                <a:cxn ang="0">
                  <a:pos x="124" y="28"/>
                </a:cxn>
                <a:cxn ang="0">
                  <a:pos x="100" y="40"/>
                </a:cxn>
                <a:cxn ang="0">
                  <a:pos x="84" y="52"/>
                </a:cxn>
                <a:cxn ang="0">
                  <a:pos x="72" y="76"/>
                </a:cxn>
                <a:cxn ang="0">
                  <a:pos x="72" y="88"/>
                </a:cxn>
                <a:cxn ang="0">
                  <a:pos x="76" y="108"/>
                </a:cxn>
                <a:cxn ang="0">
                  <a:pos x="88" y="120"/>
                </a:cxn>
                <a:cxn ang="0">
                  <a:pos x="144" y="144"/>
                </a:cxn>
                <a:cxn ang="0">
                  <a:pos x="192" y="156"/>
                </a:cxn>
                <a:cxn ang="0">
                  <a:pos x="224" y="160"/>
                </a:cxn>
                <a:cxn ang="0">
                  <a:pos x="228" y="168"/>
                </a:cxn>
                <a:cxn ang="0">
                  <a:pos x="180" y="168"/>
                </a:cxn>
                <a:cxn ang="0">
                  <a:pos x="148" y="160"/>
                </a:cxn>
                <a:cxn ang="0">
                  <a:pos x="88" y="144"/>
                </a:cxn>
                <a:cxn ang="0">
                  <a:pos x="52" y="132"/>
                </a:cxn>
                <a:cxn ang="0">
                  <a:pos x="28" y="120"/>
                </a:cxn>
                <a:cxn ang="0">
                  <a:pos x="4" y="100"/>
                </a:cxn>
                <a:cxn ang="0">
                  <a:pos x="0" y="76"/>
                </a:cxn>
                <a:cxn ang="0">
                  <a:pos x="0" y="64"/>
                </a:cxn>
                <a:cxn ang="0">
                  <a:pos x="16" y="40"/>
                </a:cxn>
                <a:cxn ang="0">
                  <a:pos x="36" y="24"/>
                </a:cxn>
                <a:cxn ang="0">
                  <a:pos x="64" y="12"/>
                </a:cxn>
                <a:cxn ang="0">
                  <a:pos x="108" y="4"/>
                </a:cxn>
                <a:cxn ang="0">
                  <a:pos x="156" y="0"/>
                </a:cxn>
                <a:cxn ang="0">
                  <a:pos x="184" y="0"/>
                </a:cxn>
                <a:cxn ang="0">
                  <a:pos x="264" y="0"/>
                </a:cxn>
              </a:cxnLst>
              <a:rect l="0" t="0" r="0" b="0"/>
              <a:pathLst>
                <a:path w="288" h="168">
                  <a:moveTo>
                    <a:pt x="264" y="0"/>
                  </a:moveTo>
                  <a:lnTo>
                    <a:pt x="284" y="0"/>
                  </a:lnTo>
                  <a:lnTo>
                    <a:pt x="288" y="4"/>
                  </a:lnTo>
                  <a:lnTo>
                    <a:pt x="228" y="4"/>
                  </a:lnTo>
                  <a:lnTo>
                    <a:pt x="212" y="12"/>
                  </a:lnTo>
                  <a:lnTo>
                    <a:pt x="156" y="16"/>
                  </a:lnTo>
                  <a:lnTo>
                    <a:pt x="124" y="28"/>
                  </a:lnTo>
                  <a:lnTo>
                    <a:pt x="100" y="40"/>
                  </a:lnTo>
                  <a:lnTo>
                    <a:pt x="84" y="52"/>
                  </a:lnTo>
                  <a:lnTo>
                    <a:pt x="72" y="76"/>
                  </a:lnTo>
                  <a:lnTo>
                    <a:pt x="72" y="88"/>
                  </a:lnTo>
                  <a:lnTo>
                    <a:pt x="76" y="108"/>
                  </a:lnTo>
                  <a:lnTo>
                    <a:pt x="88" y="120"/>
                  </a:lnTo>
                  <a:lnTo>
                    <a:pt x="144" y="144"/>
                  </a:lnTo>
                  <a:lnTo>
                    <a:pt x="192" y="156"/>
                  </a:lnTo>
                  <a:lnTo>
                    <a:pt x="224" y="160"/>
                  </a:lnTo>
                  <a:lnTo>
                    <a:pt x="228" y="168"/>
                  </a:lnTo>
                  <a:lnTo>
                    <a:pt x="180" y="168"/>
                  </a:lnTo>
                  <a:lnTo>
                    <a:pt x="148" y="160"/>
                  </a:lnTo>
                  <a:lnTo>
                    <a:pt x="88" y="144"/>
                  </a:lnTo>
                  <a:lnTo>
                    <a:pt x="52" y="132"/>
                  </a:lnTo>
                  <a:lnTo>
                    <a:pt x="28" y="120"/>
                  </a:lnTo>
                  <a:lnTo>
                    <a:pt x="4" y="100"/>
                  </a:lnTo>
                  <a:lnTo>
                    <a:pt x="0" y="76"/>
                  </a:lnTo>
                  <a:lnTo>
                    <a:pt x="0" y="64"/>
                  </a:lnTo>
                  <a:lnTo>
                    <a:pt x="16" y="40"/>
                  </a:lnTo>
                  <a:lnTo>
                    <a:pt x="36" y="24"/>
                  </a:lnTo>
                  <a:lnTo>
                    <a:pt x="64" y="12"/>
                  </a:lnTo>
                  <a:lnTo>
                    <a:pt x="108" y="4"/>
                  </a:lnTo>
                  <a:lnTo>
                    <a:pt x="156" y="0"/>
                  </a:lnTo>
                  <a:lnTo>
                    <a:pt x="184" y="0"/>
                  </a:lnTo>
                  <a:lnTo>
                    <a:pt x="264"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7" name="図形 46"/>
            <p:cNvSpPr>
              <a:spLocks/>
            </p:cNvSpPr>
            <p:nvPr/>
          </p:nvSpPr>
          <p:spPr bwMode="auto">
            <a:xfrm>
              <a:off x="4348" y="284"/>
              <a:ext cx="248" cy="212"/>
            </a:xfrm>
            <a:custGeom>
              <a:avLst/>
              <a:gdLst/>
              <a:ahLst/>
              <a:cxnLst>
                <a:cxn ang="0">
                  <a:pos x="8" y="200"/>
                </a:cxn>
                <a:cxn ang="0">
                  <a:pos x="8" y="192"/>
                </a:cxn>
                <a:cxn ang="0">
                  <a:pos x="104" y="164"/>
                </a:cxn>
                <a:cxn ang="0">
                  <a:pos x="140" y="140"/>
                </a:cxn>
                <a:cxn ang="0">
                  <a:pos x="152" y="120"/>
                </a:cxn>
                <a:cxn ang="0">
                  <a:pos x="160" y="108"/>
                </a:cxn>
                <a:cxn ang="0">
                  <a:pos x="160" y="84"/>
                </a:cxn>
                <a:cxn ang="0">
                  <a:pos x="152" y="68"/>
                </a:cxn>
                <a:cxn ang="0">
                  <a:pos x="140" y="48"/>
                </a:cxn>
                <a:cxn ang="0">
                  <a:pos x="96" y="20"/>
                </a:cxn>
                <a:cxn ang="0">
                  <a:pos x="48" y="0"/>
                </a:cxn>
                <a:cxn ang="0">
                  <a:pos x="84" y="8"/>
                </a:cxn>
                <a:cxn ang="0">
                  <a:pos x="140" y="12"/>
                </a:cxn>
                <a:cxn ang="0">
                  <a:pos x="196" y="32"/>
                </a:cxn>
                <a:cxn ang="0">
                  <a:pos x="220" y="48"/>
                </a:cxn>
                <a:cxn ang="0">
                  <a:pos x="244" y="68"/>
                </a:cxn>
                <a:cxn ang="0">
                  <a:pos x="248" y="84"/>
                </a:cxn>
                <a:cxn ang="0">
                  <a:pos x="248" y="96"/>
                </a:cxn>
                <a:cxn ang="0">
                  <a:pos x="248" y="116"/>
                </a:cxn>
                <a:cxn ang="0">
                  <a:pos x="232" y="140"/>
                </a:cxn>
                <a:cxn ang="0">
                  <a:pos x="200" y="156"/>
                </a:cxn>
                <a:cxn ang="0">
                  <a:pos x="140" y="180"/>
                </a:cxn>
                <a:cxn ang="0">
                  <a:pos x="80" y="200"/>
                </a:cxn>
                <a:cxn ang="0">
                  <a:pos x="0" y="212"/>
                </a:cxn>
                <a:cxn ang="0">
                  <a:pos x="8" y="200"/>
                </a:cxn>
              </a:cxnLst>
              <a:rect l="0" t="0" r="0" b="0"/>
              <a:pathLst>
                <a:path w="248" h="212">
                  <a:moveTo>
                    <a:pt x="8" y="200"/>
                  </a:moveTo>
                  <a:lnTo>
                    <a:pt x="8" y="192"/>
                  </a:lnTo>
                  <a:lnTo>
                    <a:pt x="104" y="164"/>
                  </a:lnTo>
                  <a:lnTo>
                    <a:pt x="140" y="140"/>
                  </a:lnTo>
                  <a:lnTo>
                    <a:pt x="152" y="120"/>
                  </a:lnTo>
                  <a:lnTo>
                    <a:pt x="160" y="108"/>
                  </a:lnTo>
                  <a:lnTo>
                    <a:pt x="160" y="84"/>
                  </a:lnTo>
                  <a:lnTo>
                    <a:pt x="152" y="68"/>
                  </a:lnTo>
                  <a:lnTo>
                    <a:pt x="140" y="48"/>
                  </a:lnTo>
                  <a:lnTo>
                    <a:pt x="96" y="20"/>
                  </a:lnTo>
                  <a:lnTo>
                    <a:pt x="48" y="0"/>
                  </a:lnTo>
                  <a:lnTo>
                    <a:pt x="84" y="8"/>
                  </a:lnTo>
                  <a:lnTo>
                    <a:pt x="140" y="12"/>
                  </a:lnTo>
                  <a:lnTo>
                    <a:pt x="196" y="32"/>
                  </a:lnTo>
                  <a:lnTo>
                    <a:pt x="220" y="48"/>
                  </a:lnTo>
                  <a:lnTo>
                    <a:pt x="244" y="68"/>
                  </a:lnTo>
                  <a:lnTo>
                    <a:pt x="248" y="84"/>
                  </a:lnTo>
                  <a:lnTo>
                    <a:pt x="248" y="96"/>
                  </a:lnTo>
                  <a:lnTo>
                    <a:pt x="248" y="116"/>
                  </a:lnTo>
                  <a:lnTo>
                    <a:pt x="232" y="140"/>
                  </a:lnTo>
                  <a:lnTo>
                    <a:pt x="200" y="156"/>
                  </a:lnTo>
                  <a:lnTo>
                    <a:pt x="140" y="180"/>
                  </a:lnTo>
                  <a:lnTo>
                    <a:pt x="80" y="200"/>
                  </a:lnTo>
                  <a:lnTo>
                    <a:pt x="0" y="212"/>
                  </a:lnTo>
                  <a:lnTo>
                    <a:pt x="8" y="2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8" name="図形 47"/>
            <p:cNvSpPr>
              <a:spLocks/>
            </p:cNvSpPr>
            <p:nvPr/>
          </p:nvSpPr>
          <p:spPr bwMode="auto">
            <a:xfrm>
              <a:off x="4224" y="96"/>
              <a:ext cx="284" cy="188"/>
            </a:xfrm>
            <a:custGeom>
              <a:avLst/>
              <a:gdLst/>
              <a:ahLst/>
              <a:cxnLst>
                <a:cxn ang="0">
                  <a:pos x="208" y="0"/>
                </a:cxn>
                <a:cxn ang="0">
                  <a:pos x="284" y="12"/>
                </a:cxn>
                <a:cxn ang="0">
                  <a:pos x="220" y="12"/>
                </a:cxn>
                <a:cxn ang="0">
                  <a:pos x="204" y="12"/>
                </a:cxn>
                <a:cxn ang="0">
                  <a:pos x="148" y="20"/>
                </a:cxn>
                <a:cxn ang="0">
                  <a:pos x="112" y="32"/>
                </a:cxn>
                <a:cxn ang="0">
                  <a:pos x="84" y="44"/>
                </a:cxn>
                <a:cxn ang="0">
                  <a:pos x="64" y="56"/>
                </a:cxn>
                <a:cxn ang="0">
                  <a:pos x="40" y="84"/>
                </a:cxn>
                <a:cxn ang="0">
                  <a:pos x="40" y="96"/>
                </a:cxn>
                <a:cxn ang="0">
                  <a:pos x="48" y="116"/>
                </a:cxn>
                <a:cxn ang="0">
                  <a:pos x="64" y="132"/>
                </a:cxn>
                <a:cxn ang="0">
                  <a:pos x="84" y="144"/>
                </a:cxn>
                <a:cxn ang="0">
                  <a:pos x="112" y="156"/>
                </a:cxn>
                <a:cxn ang="0">
                  <a:pos x="168" y="176"/>
                </a:cxn>
                <a:cxn ang="0">
                  <a:pos x="208" y="188"/>
                </a:cxn>
                <a:cxn ang="0">
                  <a:pos x="160" y="188"/>
                </a:cxn>
                <a:cxn ang="0">
                  <a:pos x="156" y="188"/>
                </a:cxn>
                <a:cxn ang="0">
                  <a:pos x="156" y="180"/>
                </a:cxn>
                <a:cxn ang="0">
                  <a:pos x="96" y="168"/>
                </a:cxn>
                <a:cxn ang="0">
                  <a:pos x="48" y="152"/>
                </a:cxn>
                <a:cxn ang="0">
                  <a:pos x="24" y="140"/>
                </a:cxn>
                <a:cxn ang="0">
                  <a:pos x="4" y="120"/>
                </a:cxn>
                <a:cxn ang="0">
                  <a:pos x="0" y="104"/>
                </a:cxn>
                <a:cxn ang="0">
                  <a:pos x="0" y="92"/>
                </a:cxn>
                <a:cxn ang="0">
                  <a:pos x="12" y="60"/>
                </a:cxn>
                <a:cxn ang="0">
                  <a:pos x="40" y="36"/>
                </a:cxn>
                <a:cxn ang="0">
                  <a:pos x="72" y="24"/>
                </a:cxn>
                <a:cxn ang="0">
                  <a:pos x="108" y="12"/>
                </a:cxn>
                <a:cxn ang="0">
                  <a:pos x="180" y="8"/>
                </a:cxn>
                <a:cxn ang="0">
                  <a:pos x="208" y="0"/>
                </a:cxn>
              </a:cxnLst>
              <a:rect l="0" t="0" r="0" b="0"/>
              <a:pathLst>
                <a:path w="284" h="188">
                  <a:moveTo>
                    <a:pt x="208" y="0"/>
                  </a:moveTo>
                  <a:lnTo>
                    <a:pt x="284" y="12"/>
                  </a:lnTo>
                  <a:lnTo>
                    <a:pt x="220" y="12"/>
                  </a:lnTo>
                  <a:lnTo>
                    <a:pt x="204" y="12"/>
                  </a:lnTo>
                  <a:lnTo>
                    <a:pt x="148" y="20"/>
                  </a:lnTo>
                  <a:lnTo>
                    <a:pt x="112" y="32"/>
                  </a:lnTo>
                  <a:lnTo>
                    <a:pt x="84" y="44"/>
                  </a:lnTo>
                  <a:lnTo>
                    <a:pt x="64" y="56"/>
                  </a:lnTo>
                  <a:lnTo>
                    <a:pt x="40" y="84"/>
                  </a:lnTo>
                  <a:lnTo>
                    <a:pt x="40" y="96"/>
                  </a:lnTo>
                  <a:lnTo>
                    <a:pt x="48" y="116"/>
                  </a:lnTo>
                  <a:lnTo>
                    <a:pt x="64" y="132"/>
                  </a:lnTo>
                  <a:lnTo>
                    <a:pt x="84" y="144"/>
                  </a:lnTo>
                  <a:lnTo>
                    <a:pt x="112" y="156"/>
                  </a:lnTo>
                  <a:lnTo>
                    <a:pt x="168" y="176"/>
                  </a:lnTo>
                  <a:lnTo>
                    <a:pt x="208" y="188"/>
                  </a:lnTo>
                  <a:lnTo>
                    <a:pt x="160" y="188"/>
                  </a:lnTo>
                  <a:lnTo>
                    <a:pt x="156" y="188"/>
                  </a:lnTo>
                  <a:lnTo>
                    <a:pt x="156" y="180"/>
                  </a:lnTo>
                  <a:lnTo>
                    <a:pt x="96" y="168"/>
                  </a:lnTo>
                  <a:lnTo>
                    <a:pt x="48" y="152"/>
                  </a:lnTo>
                  <a:lnTo>
                    <a:pt x="24" y="140"/>
                  </a:lnTo>
                  <a:lnTo>
                    <a:pt x="4" y="120"/>
                  </a:lnTo>
                  <a:lnTo>
                    <a:pt x="0" y="104"/>
                  </a:lnTo>
                  <a:lnTo>
                    <a:pt x="0" y="92"/>
                  </a:lnTo>
                  <a:lnTo>
                    <a:pt x="12" y="60"/>
                  </a:lnTo>
                  <a:lnTo>
                    <a:pt x="40" y="36"/>
                  </a:lnTo>
                  <a:lnTo>
                    <a:pt x="72" y="24"/>
                  </a:lnTo>
                  <a:lnTo>
                    <a:pt x="108" y="12"/>
                  </a:lnTo>
                  <a:lnTo>
                    <a:pt x="180" y="8"/>
                  </a:lnTo>
                  <a:lnTo>
                    <a:pt x="20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9" name="図形 48"/>
            <p:cNvSpPr>
              <a:spLocks/>
            </p:cNvSpPr>
            <p:nvPr/>
          </p:nvSpPr>
          <p:spPr bwMode="auto">
            <a:xfrm>
              <a:off x="4160" y="92"/>
              <a:ext cx="248" cy="180"/>
            </a:xfrm>
            <a:custGeom>
              <a:avLst/>
              <a:gdLst/>
              <a:ahLst/>
              <a:cxnLst>
                <a:cxn ang="0">
                  <a:pos x="196" y="0"/>
                </a:cxn>
                <a:cxn ang="0">
                  <a:pos x="248" y="4"/>
                </a:cxn>
                <a:cxn ang="0">
                  <a:pos x="200" y="4"/>
                </a:cxn>
                <a:cxn ang="0">
                  <a:pos x="140" y="24"/>
                </a:cxn>
                <a:cxn ang="0">
                  <a:pos x="112" y="28"/>
                </a:cxn>
                <a:cxn ang="0">
                  <a:pos x="88" y="48"/>
                </a:cxn>
                <a:cxn ang="0">
                  <a:pos x="68" y="72"/>
                </a:cxn>
                <a:cxn ang="0">
                  <a:pos x="56" y="96"/>
                </a:cxn>
                <a:cxn ang="0">
                  <a:pos x="56" y="108"/>
                </a:cxn>
                <a:cxn ang="0">
                  <a:pos x="64" y="124"/>
                </a:cxn>
                <a:cxn ang="0">
                  <a:pos x="76" y="144"/>
                </a:cxn>
                <a:cxn ang="0">
                  <a:pos x="100" y="148"/>
                </a:cxn>
                <a:cxn ang="0">
                  <a:pos x="128" y="168"/>
                </a:cxn>
                <a:cxn ang="0">
                  <a:pos x="172" y="180"/>
                </a:cxn>
                <a:cxn ang="0">
                  <a:pos x="128" y="180"/>
                </a:cxn>
                <a:cxn ang="0">
                  <a:pos x="80" y="160"/>
                </a:cxn>
                <a:cxn ang="0">
                  <a:pos x="48" y="144"/>
                </a:cxn>
                <a:cxn ang="0">
                  <a:pos x="32" y="132"/>
                </a:cxn>
                <a:cxn ang="0">
                  <a:pos x="24" y="132"/>
                </a:cxn>
                <a:cxn ang="0">
                  <a:pos x="12" y="108"/>
                </a:cxn>
                <a:cxn ang="0">
                  <a:pos x="12" y="100"/>
                </a:cxn>
                <a:cxn ang="0">
                  <a:pos x="0" y="76"/>
                </a:cxn>
                <a:cxn ang="0">
                  <a:pos x="8" y="72"/>
                </a:cxn>
                <a:cxn ang="0">
                  <a:pos x="24" y="48"/>
                </a:cxn>
                <a:cxn ang="0">
                  <a:pos x="48" y="28"/>
                </a:cxn>
                <a:cxn ang="0">
                  <a:pos x="80" y="16"/>
                </a:cxn>
                <a:cxn ang="0">
                  <a:pos x="112" y="12"/>
                </a:cxn>
                <a:cxn ang="0">
                  <a:pos x="172" y="4"/>
                </a:cxn>
                <a:cxn ang="0">
                  <a:pos x="196" y="0"/>
                </a:cxn>
              </a:cxnLst>
              <a:rect l="0" t="0" r="0" b="0"/>
              <a:pathLst>
                <a:path w="248" h="180">
                  <a:moveTo>
                    <a:pt x="196" y="0"/>
                  </a:moveTo>
                  <a:lnTo>
                    <a:pt x="248" y="4"/>
                  </a:lnTo>
                  <a:lnTo>
                    <a:pt x="200" y="4"/>
                  </a:lnTo>
                  <a:lnTo>
                    <a:pt x="140" y="24"/>
                  </a:lnTo>
                  <a:lnTo>
                    <a:pt x="112" y="28"/>
                  </a:lnTo>
                  <a:lnTo>
                    <a:pt x="88" y="48"/>
                  </a:lnTo>
                  <a:lnTo>
                    <a:pt x="68" y="72"/>
                  </a:lnTo>
                  <a:lnTo>
                    <a:pt x="56" y="96"/>
                  </a:lnTo>
                  <a:lnTo>
                    <a:pt x="56" y="108"/>
                  </a:lnTo>
                  <a:lnTo>
                    <a:pt x="64" y="124"/>
                  </a:lnTo>
                  <a:lnTo>
                    <a:pt x="76" y="144"/>
                  </a:lnTo>
                  <a:lnTo>
                    <a:pt x="100" y="148"/>
                  </a:lnTo>
                  <a:lnTo>
                    <a:pt x="128" y="168"/>
                  </a:lnTo>
                  <a:lnTo>
                    <a:pt x="172" y="180"/>
                  </a:lnTo>
                  <a:lnTo>
                    <a:pt x="128" y="180"/>
                  </a:lnTo>
                  <a:lnTo>
                    <a:pt x="80" y="160"/>
                  </a:lnTo>
                  <a:lnTo>
                    <a:pt x="48" y="144"/>
                  </a:lnTo>
                  <a:lnTo>
                    <a:pt x="32" y="132"/>
                  </a:lnTo>
                  <a:lnTo>
                    <a:pt x="24" y="132"/>
                  </a:lnTo>
                  <a:lnTo>
                    <a:pt x="12" y="108"/>
                  </a:lnTo>
                  <a:lnTo>
                    <a:pt x="12" y="100"/>
                  </a:lnTo>
                  <a:lnTo>
                    <a:pt x="0" y="76"/>
                  </a:lnTo>
                  <a:lnTo>
                    <a:pt x="8" y="72"/>
                  </a:lnTo>
                  <a:lnTo>
                    <a:pt x="24" y="48"/>
                  </a:lnTo>
                  <a:lnTo>
                    <a:pt x="48" y="28"/>
                  </a:lnTo>
                  <a:lnTo>
                    <a:pt x="80" y="16"/>
                  </a:lnTo>
                  <a:lnTo>
                    <a:pt x="112" y="12"/>
                  </a:lnTo>
                  <a:lnTo>
                    <a:pt x="172" y="4"/>
                  </a:lnTo>
                  <a:lnTo>
                    <a:pt x="196"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0" name="図形 49"/>
            <p:cNvSpPr>
              <a:spLocks/>
            </p:cNvSpPr>
            <p:nvPr/>
          </p:nvSpPr>
          <p:spPr bwMode="auto">
            <a:xfrm>
              <a:off x="4184" y="228"/>
              <a:ext cx="88" cy="44"/>
            </a:xfrm>
            <a:custGeom>
              <a:avLst/>
              <a:gdLst/>
              <a:ahLst/>
              <a:cxnLst>
                <a:cxn ang="0">
                  <a:pos x="8" y="0"/>
                </a:cxn>
                <a:cxn ang="0">
                  <a:pos x="32" y="20"/>
                </a:cxn>
                <a:cxn ang="0">
                  <a:pos x="88" y="44"/>
                </a:cxn>
                <a:cxn ang="0">
                  <a:pos x="0" y="36"/>
                </a:cxn>
                <a:cxn ang="0">
                  <a:pos x="8" y="36"/>
                </a:cxn>
                <a:cxn ang="0">
                  <a:pos x="8" y="20"/>
                </a:cxn>
                <a:cxn ang="0">
                  <a:pos x="8" y="0"/>
                </a:cxn>
              </a:cxnLst>
              <a:rect l="0" t="0" r="0" b="0"/>
              <a:pathLst>
                <a:path w="88" h="44">
                  <a:moveTo>
                    <a:pt x="8" y="0"/>
                  </a:moveTo>
                  <a:lnTo>
                    <a:pt x="32" y="20"/>
                  </a:lnTo>
                  <a:lnTo>
                    <a:pt x="88" y="44"/>
                  </a:lnTo>
                  <a:lnTo>
                    <a:pt x="0" y="36"/>
                  </a:lnTo>
                  <a:lnTo>
                    <a:pt x="8" y="36"/>
                  </a:lnTo>
                  <a:lnTo>
                    <a:pt x="8" y="20"/>
                  </a:lnTo>
                  <a:lnTo>
                    <a:pt x="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1" name="図形 50"/>
            <p:cNvSpPr>
              <a:spLocks/>
            </p:cNvSpPr>
            <p:nvPr/>
          </p:nvSpPr>
          <p:spPr bwMode="auto">
            <a:xfrm>
              <a:off x="4108" y="96"/>
              <a:ext cx="180" cy="92"/>
            </a:xfrm>
            <a:custGeom>
              <a:avLst/>
              <a:gdLst/>
              <a:ahLst/>
              <a:cxnLst>
                <a:cxn ang="0">
                  <a:pos x="12" y="36"/>
                </a:cxn>
                <a:cxn ang="0">
                  <a:pos x="16" y="36"/>
                </a:cxn>
                <a:cxn ang="0">
                  <a:pos x="24" y="32"/>
                </a:cxn>
                <a:cxn ang="0">
                  <a:pos x="52" y="12"/>
                </a:cxn>
                <a:cxn ang="0">
                  <a:pos x="100" y="8"/>
                </a:cxn>
                <a:cxn ang="0">
                  <a:pos x="180" y="0"/>
                </a:cxn>
                <a:cxn ang="0">
                  <a:pos x="144" y="8"/>
                </a:cxn>
                <a:cxn ang="0">
                  <a:pos x="108" y="20"/>
                </a:cxn>
                <a:cxn ang="0">
                  <a:pos x="76" y="36"/>
                </a:cxn>
                <a:cxn ang="0">
                  <a:pos x="52" y="60"/>
                </a:cxn>
                <a:cxn ang="0">
                  <a:pos x="52" y="72"/>
                </a:cxn>
                <a:cxn ang="0">
                  <a:pos x="52" y="92"/>
                </a:cxn>
                <a:cxn ang="0">
                  <a:pos x="28" y="72"/>
                </a:cxn>
                <a:cxn ang="0">
                  <a:pos x="0" y="60"/>
                </a:cxn>
                <a:cxn ang="0">
                  <a:pos x="12" y="36"/>
                </a:cxn>
              </a:cxnLst>
              <a:rect l="0" t="0" r="0" b="0"/>
              <a:pathLst>
                <a:path w="180" h="92">
                  <a:moveTo>
                    <a:pt x="12" y="36"/>
                  </a:moveTo>
                  <a:lnTo>
                    <a:pt x="16" y="36"/>
                  </a:lnTo>
                  <a:lnTo>
                    <a:pt x="24" y="32"/>
                  </a:lnTo>
                  <a:lnTo>
                    <a:pt x="52" y="12"/>
                  </a:lnTo>
                  <a:lnTo>
                    <a:pt x="100" y="8"/>
                  </a:lnTo>
                  <a:lnTo>
                    <a:pt x="180" y="0"/>
                  </a:lnTo>
                  <a:lnTo>
                    <a:pt x="144" y="8"/>
                  </a:lnTo>
                  <a:lnTo>
                    <a:pt x="108" y="20"/>
                  </a:lnTo>
                  <a:lnTo>
                    <a:pt x="76" y="36"/>
                  </a:lnTo>
                  <a:lnTo>
                    <a:pt x="52" y="60"/>
                  </a:lnTo>
                  <a:lnTo>
                    <a:pt x="52" y="72"/>
                  </a:lnTo>
                  <a:lnTo>
                    <a:pt x="52" y="92"/>
                  </a:lnTo>
                  <a:lnTo>
                    <a:pt x="28" y="72"/>
                  </a:lnTo>
                  <a:lnTo>
                    <a:pt x="0" y="60"/>
                  </a:lnTo>
                  <a:lnTo>
                    <a:pt x="12"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2" name="図形 51"/>
            <p:cNvSpPr>
              <a:spLocks/>
            </p:cNvSpPr>
            <p:nvPr/>
          </p:nvSpPr>
          <p:spPr bwMode="auto">
            <a:xfrm>
              <a:off x="4040" y="140"/>
              <a:ext cx="72" cy="12"/>
            </a:xfrm>
            <a:custGeom>
              <a:avLst/>
              <a:gdLst/>
              <a:ahLst/>
              <a:cxnLst>
                <a:cxn ang="0">
                  <a:pos x="8" y="0"/>
                </a:cxn>
                <a:cxn ang="0">
                  <a:pos x="72" y="0"/>
                </a:cxn>
                <a:cxn ang="0">
                  <a:pos x="60" y="12"/>
                </a:cxn>
                <a:cxn ang="0">
                  <a:pos x="0" y="0"/>
                </a:cxn>
                <a:cxn ang="0">
                  <a:pos x="8" y="0"/>
                </a:cxn>
              </a:cxnLst>
              <a:rect l="0" t="0" r="0" b="0"/>
              <a:pathLst>
                <a:path w="72" h="12">
                  <a:moveTo>
                    <a:pt x="8" y="0"/>
                  </a:moveTo>
                  <a:lnTo>
                    <a:pt x="72" y="0"/>
                  </a:lnTo>
                  <a:lnTo>
                    <a:pt x="60" y="12"/>
                  </a:lnTo>
                  <a:lnTo>
                    <a:pt x="0" y="0"/>
                  </a:lnTo>
                  <a:lnTo>
                    <a:pt x="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3" name="図形 52"/>
            <p:cNvSpPr>
              <a:spLocks/>
            </p:cNvSpPr>
            <p:nvPr/>
          </p:nvSpPr>
          <p:spPr bwMode="auto">
            <a:xfrm>
              <a:off x="3056" y="264"/>
              <a:ext cx="152" cy="100"/>
            </a:xfrm>
            <a:custGeom>
              <a:avLst/>
              <a:gdLst/>
              <a:ahLst/>
              <a:cxnLst>
                <a:cxn ang="0">
                  <a:pos x="28" y="100"/>
                </a:cxn>
                <a:cxn ang="0">
                  <a:pos x="4" y="76"/>
                </a:cxn>
                <a:cxn ang="0">
                  <a:pos x="0" y="44"/>
                </a:cxn>
                <a:cxn ang="0">
                  <a:pos x="0" y="20"/>
                </a:cxn>
                <a:cxn ang="0">
                  <a:pos x="4" y="0"/>
                </a:cxn>
                <a:cxn ang="0">
                  <a:pos x="52" y="0"/>
                </a:cxn>
                <a:cxn ang="0">
                  <a:pos x="100" y="8"/>
                </a:cxn>
                <a:cxn ang="0">
                  <a:pos x="120" y="12"/>
                </a:cxn>
                <a:cxn ang="0">
                  <a:pos x="140" y="20"/>
                </a:cxn>
                <a:cxn ang="0">
                  <a:pos x="144" y="32"/>
                </a:cxn>
                <a:cxn ang="0">
                  <a:pos x="152" y="44"/>
                </a:cxn>
                <a:cxn ang="0">
                  <a:pos x="144" y="52"/>
                </a:cxn>
                <a:cxn ang="0">
                  <a:pos x="132" y="68"/>
                </a:cxn>
                <a:cxn ang="0">
                  <a:pos x="120" y="80"/>
                </a:cxn>
                <a:cxn ang="0">
                  <a:pos x="96" y="88"/>
                </a:cxn>
                <a:cxn ang="0">
                  <a:pos x="64" y="92"/>
                </a:cxn>
                <a:cxn ang="0">
                  <a:pos x="28" y="100"/>
                </a:cxn>
              </a:cxnLst>
              <a:rect l="0" t="0" r="0" b="0"/>
              <a:pathLst>
                <a:path w="152" h="100">
                  <a:moveTo>
                    <a:pt x="28" y="100"/>
                  </a:moveTo>
                  <a:lnTo>
                    <a:pt x="4" y="76"/>
                  </a:lnTo>
                  <a:lnTo>
                    <a:pt x="0" y="44"/>
                  </a:lnTo>
                  <a:lnTo>
                    <a:pt x="0" y="20"/>
                  </a:lnTo>
                  <a:lnTo>
                    <a:pt x="4" y="0"/>
                  </a:lnTo>
                  <a:lnTo>
                    <a:pt x="52" y="0"/>
                  </a:lnTo>
                  <a:lnTo>
                    <a:pt x="100" y="8"/>
                  </a:lnTo>
                  <a:lnTo>
                    <a:pt x="120" y="12"/>
                  </a:lnTo>
                  <a:lnTo>
                    <a:pt x="140" y="20"/>
                  </a:lnTo>
                  <a:lnTo>
                    <a:pt x="144" y="32"/>
                  </a:lnTo>
                  <a:lnTo>
                    <a:pt x="152" y="44"/>
                  </a:lnTo>
                  <a:lnTo>
                    <a:pt x="144" y="52"/>
                  </a:lnTo>
                  <a:lnTo>
                    <a:pt x="132" y="68"/>
                  </a:lnTo>
                  <a:lnTo>
                    <a:pt x="120" y="80"/>
                  </a:lnTo>
                  <a:lnTo>
                    <a:pt x="96" y="88"/>
                  </a:lnTo>
                  <a:lnTo>
                    <a:pt x="64" y="92"/>
                  </a:lnTo>
                  <a:lnTo>
                    <a:pt x="28" y="1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4" name="図形 53"/>
            <p:cNvSpPr>
              <a:spLocks/>
            </p:cNvSpPr>
            <p:nvPr/>
          </p:nvSpPr>
          <p:spPr bwMode="auto">
            <a:xfrm>
              <a:off x="3060" y="236"/>
              <a:ext cx="220" cy="144"/>
            </a:xfrm>
            <a:custGeom>
              <a:avLst/>
              <a:gdLst/>
              <a:ahLst/>
              <a:cxnLst>
                <a:cxn ang="0">
                  <a:pos x="48" y="144"/>
                </a:cxn>
                <a:cxn ang="0">
                  <a:pos x="24" y="128"/>
                </a:cxn>
                <a:cxn ang="0">
                  <a:pos x="60" y="128"/>
                </a:cxn>
                <a:cxn ang="0">
                  <a:pos x="96" y="120"/>
                </a:cxn>
                <a:cxn ang="0">
                  <a:pos x="116" y="108"/>
                </a:cxn>
                <a:cxn ang="0">
                  <a:pos x="136" y="104"/>
                </a:cxn>
                <a:cxn ang="0">
                  <a:pos x="148" y="80"/>
                </a:cxn>
                <a:cxn ang="0">
                  <a:pos x="148" y="72"/>
                </a:cxn>
                <a:cxn ang="0">
                  <a:pos x="148" y="56"/>
                </a:cxn>
                <a:cxn ang="0">
                  <a:pos x="140" y="48"/>
                </a:cxn>
                <a:cxn ang="0">
                  <a:pos x="120" y="36"/>
                </a:cxn>
                <a:cxn ang="0">
                  <a:pos x="104" y="28"/>
                </a:cxn>
                <a:cxn ang="0">
                  <a:pos x="56" y="24"/>
                </a:cxn>
                <a:cxn ang="0">
                  <a:pos x="0" y="24"/>
                </a:cxn>
                <a:cxn ang="0">
                  <a:pos x="8" y="0"/>
                </a:cxn>
                <a:cxn ang="0">
                  <a:pos x="8" y="4"/>
                </a:cxn>
                <a:cxn ang="0">
                  <a:pos x="84" y="0"/>
                </a:cxn>
                <a:cxn ang="0">
                  <a:pos x="148" y="4"/>
                </a:cxn>
                <a:cxn ang="0">
                  <a:pos x="176" y="16"/>
                </a:cxn>
                <a:cxn ang="0">
                  <a:pos x="200" y="28"/>
                </a:cxn>
                <a:cxn ang="0">
                  <a:pos x="212" y="40"/>
                </a:cxn>
                <a:cxn ang="0">
                  <a:pos x="220" y="60"/>
                </a:cxn>
                <a:cxn ang="0">
                  <a:pos x="220" y="72"/>
                </a:cxn>
                <a:cxn ang="0">
                  <a:pos x="208" y="96"/>
                </a:cxn>
                <a:cxn ang="0">
                  <a:pos x="200" y="108"/>
                </a:cxn>
                <a:cxn ang="0">
                  <a:pos x="184" y="120"/>
                </a:cxn>
                <a:cxn ang="0">
                  <a:pos x="160" y="132"/>
                </a:cxn>
                <a:cxn ang="0">
                  <a:pos x="136" y="140"/>
                </a:cxn>
                <a:cxn ang="0">
                  <a:pos x="96" y="144"/>
                </a:cxn>
                <a:cxn ang="0">
                  <a:pos x="48" y="144"/>
                </a:cxn>
              </a:cxnLst>
              <a:rect l="0" t="0" r="0" b="0"/>
              <a:pathLst>
                <a:path w="220" h="144">
                  <a:moveTo>
                    <a:pt x="48" y="144"/>
                  </a:moveTo>
                  <a:lnTo>
                    <a:pt x="24" y="128"/>
                  </a:lnTo>
                  <a:lnTo>
                    <a:pt x="60" y="128"/>
                  </a:lnTo>
                  <a:lnTo>
                    <a:pt x="96" y="120"/>
                  </a:lnTo>
                  <a:lnTo>
                    <a:pt x="116" y="108"/>
                  </a:lnTo>
                  <a:lnTo>
                    <a:pt x="136" y="104"/>
                  </a:lnTo>
                  <a:lnTo>
                    <a:pt x="148" y="80"/>
                  </a:lnTo>
                  <a:lnTo>
                    <a:pt x="148" y="72"/>
                  </a:lnTo>
                  <a:lnTo>
                    <a:pt x="148" y="56"/>
                  </a:lnTo>
                  <a:lnTo>
                    <a:pt x="140" y="48"/>
                  </a:lnTo>
                  <a:lnTo>
                    <a:pt x="120" y="36"/>
                  </a:lnTo>
                  <a:lnTo>
                    <a:pt x="104" y="28"/>
                  </a:lnTo>
                  <a:lnTo>
                    <a:pt x="56" y="24"/>
                  </a:lnTo>
                  <a:lnTo>
                    <a:pt x="0" y="24"/>
                  </a:lnTo>
                  <a:lnTo>
                    <a:pt x="8" y="0"/>
                  </a:lnTo>
                  <a:lnTo>
                    <a:pt x="8" y="4"/>
                  </a:lnTo>
                  <a:lnTo>
                    <a:pt x="84" y="0"/>
                  </a:lnTo>
                  <a:lnTo>
                    <a:pt x="148" y="4"/>
                  </a:lnTo>
                  <a:lnTo>
                    <a:pt x="176" y="16"/>
                  </a:lnTo>
                  <a:lnTo>
                    <a:pt x="200" y="28"/>
                  </a:lnTo>
                  <a:lnTo>
                    <a:pt x="212" y="40"/>
                  </a:lnTo>
                  <a:lnTo>
                    <a:pt x="220" y="60"/>
                  </a:lnTo>
                  <a:lnTo>
                    <a:pt x="220" y="72"/>
                  </a:lnTo>
                  <a:lnTo>
                    <a:pt x="208" y="96"/>
                  </a:lnTo>
                  <a:lnTo>
                    <a:pt x="200" y="108"/>
                  </a:lnTo>
                  <a:lnTo>
                    <a:pt x="184" y="120"/>
                  </a:lnTo>
                  <a:lnTo>
                    <a:pt x="160" y="132"/>
                  </a:lnTo>
                  <a:lnTo>
                    <a:pt x="136" y="140"/>
                  </a:lnTo>
                  <a:lnTo>
                    <a:pt x="96" y="144"/>
                  </a:lnTo>
                  <a:lnTo>
                    <a:pt x="48" y="14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5" name="図形 54"/>
            <p:cNvSpPr>
              <a:spLocks/>
            </p:cNvSpPr>
            <p:nvPr/>
          </p:nvSpPr>
          <p:spPr bwMode="auto">
            <a:xfrm>
              <a:off x="3068" y="224"/>
              <a:ext cx="284" cy="180"/>
            </a:xfrm>
            <a:custGeom>
              <a:avLst/>
              <a:gdLst/>
              <a:ahLst/>
              <a:cxnLst>
                <a:cxn ang="0">
                  <a:pos x="72" y="180"/>
                </a:cxn>
                <a:cxn ang="0">
                  <a:pos x="52" y="168"/>
                </a:cxn>
                <a:cxn ang="0">
                  <a:pos x="40" y="164"/>
                </a:cxn>
                <a:cxn ang="0">
                  <a:pos x="128" y="156"/>
                </a:cxn>
                <a:cxn ang="0">
                  <a:pos x="156" y="152"/>
                </a:cxn>
                <a:cxn ang="0">
                  <a:pos x="176" y="140"/>
                </a:cxn>
                <a:cxn ang="0">
                  <a:pos x="192" y="128"/>
                </a:cxn>
                <a:cxn ang="0">
                  <a:pos x="204" y="108"/>
                </a:cxn>
                <a:cxn ang="0">
                  <a:pos x="212" y="84"/>
                </a:cxn>
                <a:cxn ang="0">
                  <a:pos x="216" y="72"/>
                </a:cxn>
                <a:cxn ang="0">
                  <a:pos x="212" y="52"/>
                </a:cxn>
                <a:cxn ang="0">
                  <a:pos x="192" y="36"/>
                </a:cxn>
                <a:cxn ang="0">
                  <a:pos x="176" y="24"/>
                </a:cxn>
                <a:cxn ang="0">
                  <a:pos x="144" y="16"/>
                </a:cxn>
                <a:cxn ang="0">
                  <a:pos x="84" y="12"/>
                </a:cxn>
                <a:cxn ang="0">
                  <a:pos x="0" y="12"/>
                </a:cxn>
                <a:cxn ang="0">
                  <a:pos x="0" y="12"/>
                </a:cxn>
                <a:cxn ang="0">
                  <a:pos x="4" y="12"/>
                </a:cxn>
                <a:cxn ang="0">
                  <a:pos x="40" y="4"/>
                </a:cxn>
                <a:cxn ang="0">
                  <a:pos x="120" y="0"/>
                </a:cxn>
                <a:cxn ang="0">
                  <a:pos x="168" y="4"/>
                </a:cxn>
                <a:cxn ang="0">
                  <a:pos x="212" y="12"/>
                </a:cxn>
                <a:cxn ang="0">
                  <a:pos x="248" y="24"/>
                </a:cxn>
                <a:cxn ang="0">
                  <a:pos x="276" y="52"/>
                </a:cxn>
                <a:cxn ang="0">
                  <a:pos x="284" y="60"/>
                </a:cxn>
                <a:cxn ang="0">
                  <a:pos x="276" y="92"/>
                </a:cxn>
                <a:cxn ang="0">
                  <a:pos x="272" y="108"/>
                </a:cxn>
                <a:cxn ang="0">
                  <a:pos x="252" y="128"/>
                </a:cxn>
                <a:cxn ang="0">
                  <a:pos x="224" y="140"/>
                </a:cxn>
                <a:cxn ang="0">
                  <a:pos x="192" y="156"/>
                </a:cxn>
                <a:cxn ang="0">
                  <a:pos x="144" y="168"/>
                </a:cxn>
                <a:cxn ang="0">
                  <a:pos x="108" y="176"/>
                </a:cxn>
                <a:cxn ang="0">
                  <a:pos x="72" y="180"/>
                </a:cxn>
              </a:cxnLst>
              <a:rect l="0" t="0" r="0" b="0"/>
              <a:pathLst>
                <a:path w="284" h="180">
                  <a:moveTo>
                    <a:pt x="72" y="180"/>
                  </a:moveTo>
                  <a:lnTo>
                    <a:pt x="52" y="168"/>
                  </a:lnTo>
                  <a:lnTo>
                    <a:pt x="40" y="164"/>
                  </a:lnTo>
                  <a:lnTo>
                    <a:pt x="128" y="156"/>
                  </a:lnTo>
                  <a:lnTo>
                    <a:pt x="156" y="152"/>
                  </a:lnTo>
                  <a:lnTo>
                    <a:pt x="176" y="140"/>
                  </a:lnTo>
                  <a:lnTo>
                    <a:pt x="192" y="128"/>
                  </a:lnTo>
                  <a:lnTo>
                    <a:pt x="204" y="108"/>
                  </a:lnTo>
                  <a:lnTo>
                    <a:pt x="212" y="84"/>
                  </a:lnTo>
                  <a:lnTo>
                    <a:pt x="216" y="72"/>
                  </a:lnTo>
                  <a:lnTo>
                    <a:pt x="212" y="52"/>
                  </a:lnTo>
                  <a:lnTo>
                    <a:pt x="192" y="36"/>
                  </a:lnTo>
                  <a:lnTo>
                    <a:pt x="176" y="24"/>
                  </a:lnTo>
                  <a:lnTo>
                    <a:pt x="144" y="16"/>
                  </a:lnTo>
                  <a:lnTo>
                    <a:pt x="84" y="12"/>
                  </a:lnTo>
                  <a:lnTo>
                    <a:pt x="0" y="12"/>
                  </a:lnTo>
                  <a:lnTo>
                    <a:pt x="0" y="12"/>
                  </a:lnTo>
                  <a:lnTo>
                    <a:pt x="4" y="12"/>
                  </a:lnTo>
                  <a:lnTo>
                    <a:pt x="40" y="4"/>
                  </a:lnTo>
                  <a:lnTo>
                    <a:pt x="120" y="0"/>
                  </a:lnTo>
                  <a:lnTo>
                    <a:pt x="168" y="4"/>
                  </a:lnTo>
                  <a:lnTo>
                    <a:pt x="212" y="12"/>
                  </a:lnTo>
                  <a:lnTo>
                    <a:pt x="248" y="24"/>
                  </a:lnTo>
                  <a:lnTo>
                    <a:pt x="276" y="52"/>
                  </a:lnTo>
                  <a:lnTo>
                    <a:pt x="284" y="60"/>
                  </a:lnTo>
                  <a:lnTo>
                    <a:pt x="276" y="92"/>
                  </a:lnTo>
                  <a:lnTo>
                    <a:pt x="272" y="108"/>
                  </a:lnTo>
                  <a:lnTo>
                    <a:pt x="252" y="128"/>
                  </a:lnTo>
                  <a:lnTo>
                    <a:pt x="224" y="140"/>
                  </a:lnTo>
                  <a:lnTo>
                    <a:pt x="192" y="156"/>
                  </a:lnTo>
                  <a:lnTo>
                    <a:pt x="144" y="168"/>
                  </a:lnTo>
                  <a:lnTo>
                    <a:pt x="108" y="176"/>
                  </a:lnTo>
                  <a:lnTo>
                    <a:pt x="72" y="1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6" name="図形 55"/>
            <p:cNvSpPr>
              <a:spLocks/>
            </p:cNvSpPr>
            <p:nvPr/>
          </p:nvSpPr>
          <p:spPr bwMode="auto">
            <a:xfrm>
              <a:off x="3072" y="212"/>
              <a:ext cx="356" cy="216"/>
            </a:xfrm>
            <a:custGeom>
              <a:avLst/>
              <a:gdLst/>
              <a:ahLst/>
              <a:cxnLst>
                <a:cxn ang="0">
                  <a:pos x="80" y="192"/>
                </a:cxn>
                <a:cxn ang="0">
                  <a:pos x="108" y="192"/>
                </a:cxn>
                <a:cxn ang="0">
                  <a:pos x="148" y="180"/>
                </a:cxn>
                <a:cxn ang="0">
                  <a:pos x="188" y="168"/>
                </a:cxn>
                <a:cxn ang="0">
                  <a:pos x="224" y="156"/>
                </a:cxn>
                <a:cxn ang="0">
                  <a:pos x="248" y="140"/>
                </a:cxn>
                <a:cxn ang="0">
                  <a:pos x="268" y="120"/>
                </a:cxn>
                <a:cxn ang="0">
                  <a:pos x="280" y="104"/>
                </a:cxn>
                <a:cxn ang="0">
                  <a:pos x="284" y="84"/>
                </a:cxn>
                <a:cxn ang="0">
                  <a:pos x="280" y="72"/>
                </a:cxn>
                <a:cxn ang="0">
                  <a:pos x="280" y="60"/>
                </a:cxn>
                <a:cxn ang="0">
                  <a:pos x="248" y="36"/>
                </a:cxn>
                <a:cxn ang="0">
                  <a:pos x="212" y="24"/>
                </a:cxn>
                <a:cxn ang="0">
                  <a:pos x="172" y="12"/>
                </a:cxn>
                <a:cxn ang="0">
                  <a:pos x="128" y="12"/>
                </a:cxn>
                <a:cxn ang="0">
                  <a:pos x="44" y="12"/>
                </a:cxn>
                <a:cxn ang="0">
                  <a:pos x="0" y="24"/>
                </a:cxn>
                <a:cxn ang="0">
                  <a:pos x="48" y="12"/>
                </a:cxn>
                <a:cxn ang="0">
                  <a:pos x="152" y="0"/>
                </a:cxn>
                <a:cxn ang="0">
                  <a:pos x="212" y="0"/>
                </a:cxn>
                <a:cxn ang="0">
                  <a:pos x="268" y="4"/>
                </a:cxn>
                <a:cxn ang="0">
                  <a:pos x="316" y="24"/>
                </a:cxn>
                <a:cxn ang="0">
                  <a:pos x="332" y="28"/>
                </a:cxn>
                <a:cxn ang="0">
                  <a:pos x="352" y="48"/>
                </a:cxn>
                <a:cxn ang="0">
                  <a:pos x="356" y="64"/>
                </a:cxn>
                <a:cxn ang="0">
                  <a:pos x="356" y="92"/>
                </a:cxn>
                <a:cxn ang="0">
                  <a:pos x="352" y="108"/>
                </a:cxn>
                <a:cxn ang="0">
                  <a:pos x="332" y="132"/>
                </a:cxn>
                <a:cxn ang="0">
                  <a:pos x="316" y="152"/>
                </a:cxn>
                <a:cxn ang="0">
                  <a:pos x="284" y="168"/>
                </a:cxn>
                <a:cxn ang="0">
                  <a:pos x="248" y="188"/>
                </a:cxn>
                <a:cxn ang="0">
                  <a:pos x="200" y="200"/>
                </a:cxn>
                <a:cxn ang="0">
                  <a:pos x="124" y="216"/>
                </a:cxn>
                <a:cxn ang="0">
                  <a:pos x="80" y="192"/>
                </a:cxn>
              </a:cxnLst>
              <a:rect l="0" t="0" r="0" b="0"/>
              <a:pathLst>
                <a:path w="356" h="216">
                  <a:moveTo>
                    <a:pt x="80" y="192"/>
                  </a:moveTo>
                  <a:lnTo>
                    <a:pt x="108" y="192"/>
                  </a:lnTo>
                  <a:lnTo>
                    <a:pt x="148" y="180"/>
                  </a:lnTo>
                  <a:lnTo>
                    <a:pt x="188" y="168"/>
                  </a:lnTo>
                  <a:lnTo>
                    <a:pt x="224" y="156"/>
                  </a:lnTo>
                  <a:lnTo>
                    <a:pt x="248" y="140"/>
                  </a:lnTo>
                  <a:lnTo>
                    <a:pt x="268" y="120"/>
                  </a:lnTo>
                  <a:lnTo>
                    <a:pt x="280" y="104"/>
                  </a:lnTo>
                  <a:lnTo>
                    <a:pt x="284" y="84"/>
                  </a:lnTo>
                  <a:lnTo>
                    <a:pt x="280" y="72"/>
                  </a:lnTo>
                  <a:lnTo>
                    <a:pt x="280" y="60"/>
                  </a:lnTo>
                  <a:lnTo>
                    <a:pt x="248" y="36"/>
                  </a:lnTo>
                  <a:lnTo>
                    <a:pt x="212" y="24"/>
                  </a:lnTo>
                  <a:lnTo>
                    <a:pt x="172" y="12"/>
                  </a:lnTo>
                  <a:lnTo>
                    <a:pt x="128" y="12"/>
                  </a:lnTo>
                  <a:lnTo>
                    <a:pt x="44" y="12"/>
                  </a:lnTo>
                  <a:lnTo>
                    <a:pt x="0" y="24"/>
                  </a:lnTo>
                  <a:lnTo>
                    <a:pt x="48" y="12"/>
                  </a:lnTo>
                  <a:lnTo>
                    <a:pt x="152" y="0"/>
                  </a:lnTo>
                  <a:lnTo>
                    <a:pt x="212" y="0"/>
                  </a:lnTo>
                  <a:lnTo>
                    <a:pt x="268" y="4"/>
                  </a:lnTo>
                  <a:lnTo>
                    <a:pt x="316" y="24"/>
                  </a:lnTo>
                  <a:lnTo>
                    <a:pt x="332" y="28"/>
                  </a:lnTo>
                  <a:lnTo>
                    <a:pt x="352" y="48"/>
                  </a:lnTo>
                  <a:lnTo>
                    <a:pt x="356" y="64"/>
                  </a:lnTo>
                  <a:lnTo>
                    <a:pt x="356" y="92"/>
                  </a:lnTo>
                  <a:lnTo>
                    <a:pt x="352" y="108"/>
                  </a:lnTo>
                  <a:lnTo>
                    <a:pt x="332" y="132"/>
                  </a:lnTo>
                  <a:lnTo>
                    <a:pt x="316" y="152"/>
                  </a:lnTo>
                  <a:lnTo>
                    <a:pt x="284" y="168"/>
                  </a:lnTo>
                  <a:lnTo>
                    <a:pt x="248" y="188"/>
                  </a:lnTo>
                  <a:lnTo>
                    <a:pt x="200" y="200"/>
                  </a:lnTo>
                  <a:lnTo>
                    <a:pt x="124" y="216"/>
                  </a:lnTo>
                  <a:lnTo>
                    <a:pt x="80" y="19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7" name="図形 56"/>
            <p:cNvSpPr>
              <a:spLocks/>
            </p:cNvSpPr>
            <p:nvPr/>
          </p:nvSpPr>
          <p:spPr bwMode="auto">
            <a:xfrm>
              <a:off x="3208" y="200"/>
              <a:ext cx="324" cy="236"/>
            </a:xfrm>
            <a:custGeom>
              <a:avLst/>
              <a:gdLst/>
              <a:ahLst/>
              <a:cxnLst>
                <a:cxn ang="0">
                  <a:pos x="0" y="228"/>
                </a:cxn>
                <a:cxn ang="0">
                  <a:pos x="72" y="212"/>
                </a:cxn>
                <a:cxn ang="0">
                  <a:pos x="112" y="200"/>
                </a:cxn>
                <a:cxn ang="0">
                  <a:pos x="148" y="188"/>
                </a:cxn>
                <a:cxn ang="0">
                  <a:pos x="180" y="168"/>
                </a:cxn>
                <a:cxn ang="0">
                  <a:pos x="204" y="152"/>
                </a:cxn>
                <a:cxn ang="0">
                  <a:pos x="216" y="128"/>
                </a:cxn>
                <a:cxn ang="0">
                  <a:pos x="220" y="104"/>
                </a:cxn>
                <a:cxn ang="0">
                  <a:pos x="220" y="76"/>
                </a:cxn>
                <a:cxn ang="0">
                  <a:pos x="220" y="60"/>
                </a:cxn>
                <a:cxn ang="0">
                  <a:pos x="192" y="36"/>
                </a:cxn>
                <a:cxn ang="0">
                  <a:pos x="160" y="24"/>
                </a:cxn>
                <a:cxn ang="0">
                  <a:pos x="124" y="12"/>
                </a:cxn>
                <a:cxn ang="0">
                  <a:pos x="84" y="4"/>
                </a:cxn>
                <a:cxn ang="0">
                  <a:pos x="132" y="0"/>
                </a:cxn>
                <a:cxn ang="0">
                  <a:pos x="204" y="4"/>
                </a:cxn>
                <a:cxn ang="0">
                  <a:pos x="252" y="16"/>
                </a:cxn>
                <a:cxn ang="0">
                  <a:pos x="288" y="36"/>
                </a:cxn>
                <a:cxn ang="0">
                  <a:pos x="308" y="48"/>
                </a:cxn>
                <a:cxn ang="0">
                  <a:pos x="320" y="64"/>
                </a:cxn>
                <a:cxn ang="0">
                  <a:pos x="324" y="84"/>
                </a:cxn>
                <a:cxn ang="0">
                  <a:pos x="324" y="96"/>
                </a:cxn>
                <a:cxn ang="0">
                  <a:pos x="320" y="116"/>
                </a:cxn>
                <a:cxn ang="0">
                  <a:pos x="308" y="132"/>
                </a:cxn>
                <a:cxn ang="0">
                  <a:pos x="272" y="156"/>
                </a:cxn>
                <a:cxn ang="0">
                  <a:pos x="220" y="180"/>
                </a:cxn>
                <a:cxn ang="0">
                  <a:pos x="160" y="200"/>
                </a:cxn>
                <a:cxn ang="0">
                  <a:pos x="60" y="224"/>
                </a:cxn>
                <a:cxn ang="0">
                  <a:pos x="12" y="228"/>
                </a:cxn>
                <a:cxn ang="0">
                  <a:pos x="12" y="236"/>
                </a:cxn>
                <a:cxn ang="0">
                  <a:pos x="0" y="228"/>
                </a:cxn>
              </a:cxnLst>
              <a:rect l="0" t="0" r="0" b="0"/>
              <a:pathLst>
                <a:path w="324" h="236">
                  <a:moveTo>
                    <a:pt x="0" y="228"/>
                  </a:moveTo>
                  <a:lnTo>
                    <a:pt x="72" y="212"/>
                  </a:lnTo>
                  <a:lnTo>
                    <a:pt x="112" y="200"/>
                  </a:lnTo>
                  <a:lnTo>
                    <a:pt x="148" y="188"/>
                  </a:lnTo>
                  <a:lnTo>
                    <a:pt x="180" y="168"/>
                  </a:lnTo>
                  <a:lnTo>
                    <a:pt x="204" y="152"/>
                  </a:lnTo>
                  <a:lnTo>
                    <a:pt x="216" y="128"/>
                  </a:lnTo>
                  <a:lnTo>
                    <a:pt x="220" y="104"/>
                  </a:lnTo>
                  <a:lnTo>
                    <a:pt x="220" y="76"/>
                  </a:lnTo>
                  <a:lnTo>
                    <a:pt x="220" y="60"/>
                  </a:lnTo>
                  <a:lnTo>
                    <a:pt x="192" y="36"/>
                  </a:lnTo>
                  <a:lnTo>
                    <a:pt x="160" y="24"/>
                  </a:lnTo>
                  <a:lnTo>
                    <a:pt x="124" y="12"/>
                  </a:lnTo>
                  <a:lnTo>
                    <a:pt x="84" y="4"/>
                  </a:lnTo>
                  <a:lnTo>
                    <a:pt x="132" y="0"/>
                  </a:lnTo>
                  <a:lnTo>
                    <a:pt x="204" y="4"/>
                  </a:lnTo>
                  <a:lnTo>
                    <a:pt x="252" y="16"/>
                  </a:lnTo>
                  <a:lnTo>
                    <a:pt x="288" y="36"/>
                  </a:lnTo>
                  <a:lnTo>
                    <a:pt x="308" y="48"/>
                  </a:lnTo>
                  <a:lnTo>
                    <a:pt x="320" y="64"/>
                  </a:lnTo>
                  <a:lnTo>
                    <a:pt x="324" y="84"/>
                  </a:lnTo>
                  <a:lnTo>
                    <a:pt x="324" y="96"/>
                  </a:lnTo>
                  <a:lnTo>
                    <a:pt x="320" y="116"/>
                  </a:lnTo>
                  <a:lnTo>
                    <a:pt x="308" y="132"/>
                  </a:lnTo>
                  <a:lnTo>
                    <a:pt x="272" y="156"/>
                  </a:lnTo>
                  <a:lnTo>
                    <a:pt x="220" y="180"/>
                  </a:lnTo>
                  <a:lnTo>
                    <a:pt x="160" y="200"/>
                  </a:lnTo>
                  <a:lnTo>
                    <a:pt x="60" y="224"/>
                  </a:lnTo>
                  <a:lnTo>
                    <a:pt x="12" y="228"/>
                  </a:lnTo>
                  <a:lnTo>
                    <a:pt x="12" y="236"/>
                  </a:lnTo>
                  <a:lnTo>
                    <a:pt x="0" y="22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8" name="図形 57"/>
            <p:cNvSpPr>
              <a:spLocks/>
            </p:cNvSpPr>
            <p:nvPr/>
          </p:nvSpPr>
          <p:spPr bwMode="auto">
            <a:xfrm>
              <a:off x="3220" y="168"/>
              <a:ext cx="440" cy="284"/>
            </a:xfrm>
            <a:custGeom>
              <a:avLst/>
              <a:gdLst/>
              <a:ahLst/>
              <a:cxnLst>
                <a:cxn ang="0">
                  <a:pos x="0" y="268"/>
                </a:cxn>
                <a:cxn ang="0">
                  <a:pos x="64" y="256"/>
                </a:cxn>
                <a:cxn ang="0">
                  <a:pos x="168" y="232"/>
                </a:cxn>
                <a:cxn ang="0">
                  <a:pos x="220" y="212"/>
                </a:cxn>
                <a:cxn ang="0">
                  <a:pos x="272" y="188"/>
                </a:cxn>
                <a:cxn ang="0">
                  <a:pos x="300" y="164"/>
                </a:cxn>
                <a:cxn ang="0">
                  <a:pos x="312" y="148"/>
                </a:cxn>
                <a:cxn ang="0">
                  <a:pos x="320" y="128"/>
                </a:cxn>
                <a:cxn ang="0">
                  <a:pos x="320" y="116"/>
                </a:cxn>
                <a:cxn ang="0">
                  <a:pos x="312" y="96"/>
                </a:cxn>
                <a:cxn ang="0">
                  <a:pos x="300" y="72"/>
                </a:cxn>
                <a:cxn ang="0">
                  <a:pos x="272" y="56"/>
                </a:cxn>
                <a:cxn ang="0">
                  <a:pos x="236" y="44"/>
                </a:cxn>
                <a:cxn ang="0">
                  <a:pos x="180" y="32"/>
                </a:cxn>
                <a:cxn ang="0">
                  <a:pos x="120" y="24"/>
                </a:cxn>
                <a:cxn ang="0">
                  <a:pos x="84" y="32"/>
                </a:cxn>
                <a:cxn ang="0">
                  <a:pos x="156" y="8"/>
                </a:cxn>
                <a:cxn ang="0">
                  <a:pos x="208" y="0"/>
                </a:cxn>
                <a:cxn ang="0">
                  <a:pos x="272" y="0"/>
                </a:cxn>
                <a:cxn ang="0">
                  <a:pos x="272" y="8"/>
                </a:cxn>
                <a:cxn ang="0">
                  <a:pos x="272" y="0"/>
                </a:cxn>
                <a:cxn ang="0">
                  <a:pos x="324" y="12"/>
                </a:cxn>
                <a:cxn ang="0">
                  <a:pos x="380" y="36"/>
                </a:cxn>
                <a:cxn ang="0">
                  <a:pos x="408" y="56"/>
                </a:cxn>
                <a:cxn ang="0">
                  <a:pos x="428" y="68"/>
                </a:cxn>
                <a:cxn ang="0">
                  <a:pos x="440" y="92"/>
                </a:cxn>
                <a:cxn ang="0">
                  <a:pos x="432" y="116"/>
                </a:cxn>
                <a:cxn ang="0">
                  <a:pos x="420" y="148"/>
                </a:cxn>
                <a:cxn ang="0">
                  <a:pos x="392" y="176"/>
                </a:cxn>
                <a:cxn ang="0">
                  <a:pos x="348" y="208"/>
                </a:cxn>
                <a:cxn ang="0">
                  <a:pos x="252" y="236"/>
                </a:cxn>
                <a:cxn ang="0">
                  <a:pos x="160" y="268"/>
                </a:cxn>
                <a:cxn ang="0">
                  <a:pos x="72" y="284"/>
                </a:cxn>
                <a:cxn ang="0">
                  <a:pos x="0" y="268"/>
                </a:cxn>
              </a:cxnLst>
              <a:rect l="0" t="0" r="0" b="0"/>
              <a:pathLst>
                <a:path w="440" h="284">
                  <a:moveTo>
                    <a:pt x="0" y="268"/>
                  </a:moveTo>
                  <a:lnTo>
                    <a:pt x="64" y="256"/>
                  </a:lnTo>
                  <a:lnTo>
                    <a:pt x="168" y="232"/>
                  </a:lnTo>
                  <a:lnTo>
                    <a:pt x="220" y="212"/>
                  </a:lnTo>
                  <a:lnTo>
                    <a:pt x="272" y="188"/>
                  </a:lnTo>
                  <a:lnTo>
                    <a:pt x="300" y="164"/>
                  </a:lnTo>
                  <a:lnTo>
                    <a:pt x="312" y="148"/>
                  </a:lnTo>
                  <a:lnTo>
                    <a:pt x="320" y="128"/>
                  </a:lnTo>
                  <a:lnTo>
                    <a:pt x="320" y="116"/>
                  </a:lnTo>
                  <a:lnTo>
                    <a:pt x="312" y="96"/>
                  </a:lnTo>
                  <a:lnTo>
                    <a:pt x="300" y="72"/>
                  </a:lnTo>
                  <a:lnTo>
                    <a:pt x="272" y="56"/>
                  </a:lnTo>
                  <a:lnTo>
                    <a:pt x="236" y="44"/>
                  </a:lnTo>
                  <a:lnTo>
                    <a:pt x="180" y="32"/>
                  </a:lnTo>
                  <a:lnTo>
                    <a:pt x="120" y="24"/>
                  </a:lnTo>
                  <a:lnTo>
                    <a:pt x="84" y="32"/>
                  </a:lnTo>
                  <a:lnTo>
                    <a:pt x="156" y="8"/>
                  </a:lnTo>
                  <a:lnTo>
                    <a:pt x="208" y="0"/>
                  </a:lnTo>
                  <a:lnTo>
                    <a:pt x="272" y="0"/>
                  </a:lnTo>
                  <a:lnTo>
                    <a:pt x="272" y="8"/>
                  </a:lnTo>
                  <a:lnTo>
                    <a:pt x="272" y="0"/>
                  </a:lnTo>
                  <a:lnTo>
                    <a:pt x="324" y="12"/>
                  </a:lnTo>
                  <a:lnTo>
                    <a:pt x="380" y="36"/>
                  </a:lnTo>
                  <a:lnTo>
                    <a:pt x="408" y="56"/>
                  </a:lnTo>
                  <a:lnTo>
                    <a:pt x="428" y="68"/>
                  </a:lnTo>
                  <a:lnTo>
                    <a:pt x="440" y="92"/>
                  </a:lnTo>
                  <a:lnTo>
                    <a:pt x="432" y="116"/>
                  </a:lnTo>
                  <a:lnTo>
                    <a:pt x="420" y="148"/>
                  </a:lnTo>
                  <a:lnTo>
                    <a:pt x="392" y="176"/>
                  </a:lnTo>
                  <a:lnTo>
                    <a:pt x="348" y="208"/>
                  </a:lnTo>
                  <a:lnTo>
                    <a:pt x="252" y="236"/>
                  </a:lnTo>
                  <a:lnTo>
                    <a:pt x="160" y="268"/>
                  </a:lnTo>
                  <a:lnTo>
                    <a:pt x="72" y="284"/>
                  </a:lnTo>
                  <a:lnTo>
                    <a:pt x="0" y="2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9" name="図形 58"/>
            <p:cNvSpPr>
              <a:spLocks/>
            </p:cNvSpPr>
            <p:nvPr/>
          </p:nvSpPr>
          <p:spPr bwMode="auto">
            <a:xfrm>
              <a:off x="3304" y="176"/>
              <a:ext cx="452" cy="284"/>
            </a:xfrm>
            <a:custGeom>
              <a:avLst/>
              <a:gdLst/>
              <a:ahLst/>
              <a:cxnLst>
                <a:cxn ang="0">
                  <a:pos x="0" y="276"/>
                </a:cxn>
                <a:cxn ang="0">
                  <a:pos x="88" y="260"/>
                </a:cxn>
                <a:cxn ang="0">
                  <a:pos x="176" y="236"/>
                </a:cxn>
                <a:cxn ang="0">
                  <a:pos x="272" y="200"/>
                </a:cxn>
                <a:cxn ang="0">
                  <a:pos x="312" y="168"/>
                </a:cxn>
                <a:cxn ang="0">
                  <a:pos x="336" y="140"/>
                </a:cxn>
                <a:cxn ang="0">
                  <a:pos x="356" y="108"/>
                </a:cxn>
                <a:cxn ang="0">
                  <a:pos x="356" y="84"/>
                </a:cxn>
                <a:cxn ang="0">
                  <a:pos x="344" y="60"/>
                </a:cxn>
                <a:cxn ang="0">
                  <a:pos x="324" y="40"/>
                </a:cxn>
                <a:cxn ang="0">
                  <a:pos x="296" y="28"/>
                </a:cxn>
                <a:cxn ang="0">
                  <a:pos x="272" y="12"/>
                </a:cxn>
                <a:cxn ang="0">
                  <a:pos x="240" y="0"/>
                </a:cxn>
                <a:cxn ang="0">
                  <a:pos x="276" y="0"/>
                </a:cxn>
                <a:cxn ang="0">
                  <a:pos x="324" y="4"/>
                </a:cxn>
                <a:cxn ang="0">
                  <a:pos x="380" y="24"/>
                </a:cxn>
                <a:cxn ang="0">
                  <a:pos x="404" y="36"/>
                </a:cxn>
                <a:cxn ang="0">
                  <a:pos x="428" y="52"/>
                </a:cxn>
                <a:cxn ang="0">
                  <a:pos x="448" y="76"/>
                </a:cxn>
                <a:cxn ang="0">
                  <a:pos x="452" y="116"/>
                </a:cxn>
                <a:cxn ang="0">
                  <a:pos x="448" y="128"/>
                </a:cxn>
                <a:cxn ang="0">
                  <a:pos x="428" y="152"/>
                </a:cxn>
                <a:cxn ang="0">
                  <a:pos x="412" y="168"/>
                </a:cxn>
                <a:cxn ang="0">
                  <a:pos x="372" y="188"/>
                </a:cxn>
                <a:cxn ang="0">
                  <a:pos x="332" y="204"/>
                </a:cxn>
                <a:cxn ang="0">
                  <a:pos x="264" y="228"/>
                </a:cxn>
                <a:cxn ang="0">
                  <a:pos x="176" y="252"/>
                </a:cxn>
                <a:cxn ang="0">
                  <a:pos x="100" y="272"/>
                </a:cxn>
                <a:cxn ang="0">
                  <a:pos x="40" y="284"/>
                </a:cxn>
                <a:cxn ang="0">
                  <a:pos x="0" y="276"/>
                </a:cxn>
              </a:cxnLst>
              <a:rect l="0" t="0" r="0" b="0"/>
              <a:pathLst>
                <a:path w="452" h="284">
                  <a:moveTo>
                    <a:pt x="0" y="276"/>
                  </a:moveTo>
                  <a:lnTo>
                    <a:pt x="88" y="260"/>
                  </a:lnTo>
                  <a:lnTo>
                    <a:pt x="176" y="236"/>
                  </a:lnTo>
                  <a:lnTo>
                    <a:pt x="272" y="200"/>
                  </a:lnTo>
                  <a:lnTo>
                    <a:pt x="312" y="168"/>
                  </a:lnTo>
                  <a:lnTo>
                    <a:pt x="336" y="140"/>
                  </a:lnTo>
                  <a:lnTo>
                    <a:pt x="356" y="108"/>
                  </a:lnTo>
                  <a:lnTo>
                    <a:pt x="356" y="84"/>
                  </a:lnTo>
                  <a:lnTo>
                    <a:pt x="344" y="60"/>
                  </a:lnTo>
                  <a:lnTo>
                    <a:pt x="324" y="40"/>
                  </a:lnTo>
                  <a:lnTo>
                    <a:pt x="296" y="28"/>
                  </a:lnTo>
                  <a:lnTo>
                    <a:pt x="272" y="12"/>
                  </a:lnTo>
                  <a:lnTo>
                    <a:pt x="240" y="0"/>
                  </a:lnTo>
                  <a:lnTo>
                    <a:pt x="276" y="0"/>
                  </a:lnTo>
                  <a:lnTo>
                    <a:pt x="324" y="4"/>
                  </a:lnTo>
                  <a:lnTo>
                    <a:pt x="380" y="24"/>
                  </a:lnTo>
                  <a:lnTo>
                    <a:pt x="404" y="36"/>
                  </a:lnTo>
                  <a:lnTo>
                    <a:pt x="428" y="52"/>
                  </a:lnTo>
                  <a:lnTo>
                    <a:pt x="448" y="76"/>
                  </a:lnTo>
                  <a:lnTo>
                    <a:pt x="452" y="116"/>
                  </a:lnTo>
                  <a:lnTo>
                    <a:pt x="448" y="128"/>
                  </a:lnTo>
                  <a:lnTo>
                    <a:pt x="428" y="152"/>
                  </a:lnTo>
                  <a:lnTo>
                    <a:pt x="412" y="168"/>
                  </a:lnTo>
                  <a:lnTo>
                    <a:pt x="372" y="188"/>
                  </a:lnTo>
                  <a:lnTo>
                    <a:pt x="332" y="204"/>
                  </a:lnTo>
                  <a:lnTo>
                    <a:pt x="264" y="228"/>
                  </a:lnTo>
                  <a:lnTo>
                    <a:pt x="176" y="252"/>
                  </a:lnTo>
                  <a:lnTo>
                    <a:pt x="100" y="272"/>
                  </a:lnTo>
                  <a:lnTo>
                    <a:pt x="40" y="284"/>
                  </a:lnTo>
                  <a:lnTo>
                    <a:pt x="0" y="2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0" name="図形 59"/>
            <p:cNvSpPr>
              <a:spLocks/>
            </p:cNvSpPr>
            <p:nvPr/>
          </p:nvSpPr>
          <p:spPr bwMode="auto">
            <a:xfrm>
              <a:off x="3344" y="204"/>
              <a:ext cx="480" cy="260"/>
            </a:xfrm>
            <a:custGeom>
              <a:avLst/>
              <a:gdLst/>
              <a:ahLst/>
              <a:cxnLst>
                <a:cxn ang="0">
                  <a:pos x="236" y="220"/>
                </a:cxn>
                <a:cxn ang="0">
                  <a:pos x="196" y="236"/>
                </a:cxn>
                <a:cxn ang="0">
                  <a:pos x="152" y="248"/>
                </a:cxn>
                <a:cxn ang="0">
                  <a:pos x="104" y="256"/>
                </a:cxn>
                <a:cxn ang="0">
                  <a:pos x="48" y="260"/>
                </a:cxn>
                <a:cxn ang="0">
                  <a:pos x="0" y="256"/>
                </a:cxn>
                <a:cxn ang="0">
                  <a:pos x="60" y="248"/>
                </a:cxn>
                <a:cxn ang="0">
                  <a:pos x="136" y="232"/>
                </a:cxn>
                <a:cxn ang="0">
                  <a:pos x="232" y="200"/>
                </a:cxn>
                <a:cxn ang="0">
                  <a:pos x="292" y="184"/>
                </a:cxn>
                <a:cxn ang="0">
                  <a:pos x="340" y="160"/>
                </a:cxn>
                <a:cxn ang="0">
                  <a:pos x="376" y="140"/>
                </a:cxn>
                <a:cxn ang="0">
                  <a:pos x="396" y="124"/>
                </a:cxn>
                <a:cxn ang="0">
                  <a:pos x="412" y="100"/>
                </a:cxn>
                <a:cxn ang="0">
                  <a:pos x="420" y="88"/>
                </a:cxn>
                <a:cxn ang="0">
                  <a:pos x="412" y="48"/>
                </a:cxn>
                <a:cxn ang="0">
                  <a:pos x="388" y="20"/>
                </a:cxn>
                <a:cxn ang="0">
                  <a:pos x="360" y="0"/>
                </a:cxn>
                <a:cxn ang="0">
                  <a:pos x="408" y="8"/>
                </a:cxn>
                <a:cxn ang="0">
                  <a:pos x="432" y="20"/>
                </a:cxn>
                <a:cxn ang="0">
                  <a:pos x="456" y="32"/>
                </a:cxn>
                <a:cxn ang="0">
                  <a:pos x="472" y="56"/>
                </a:cxn>
                <a:cxn ang="0">
                  <a:pos x="480" y="88"/>
                </a:cxn>
                <a:cxn ang="0">
                  <a:pos x="468" y="104"/>
                </a:cxn>
                <a:cxn ang="0">
                  <a:pos x="424" y="148"/>
                </a:cxn>
                <a:cxn ang="0">
                  <a:pos x="396" y="172"/>
                </a:cxn>
                <a:cxn ang="0">
                  <a:pos x="352" y="196"/>
                </a:cxn>
                <a:cxn ang="0">
                  <a:pos x="304" y="212"/>
                </a:cxn>
                <a:cxn ang="0">
                  <a:pos x="244" y="220"/>
                </a:cxn>
                <a:cxn ang="0">
                  <a:pos x="244" y="224"/>
                </a:cxn>
                <a:cxn ang="0">
                  <a:pos x="236" y="220"/>
                </a:cxn>
              </a:cxnLst>
              <a:rect l="0" t="0" r="0" b="0"/>
              <a:pathLst>
                <a:path w="480" h="260">
                  <a:moveTo>
                    <a:pt x="236" y="220"/>
                  </a:moveTo>
                  <a:lnTo>
                    <a:pt x="196" y="236"/>
                  </a:lnTo>
                  <a:lnTo>
                    <a:pt x="152" y="248"/>
                  </a:lnTo>
                  <a:lnTo>
                    <a:pt x="104" y="256"/>
                  </a:lnTo>
                  <a:lnTo>
                    <a:pt x="48" y="260"/>
                  </a:lnTo>
                  <a:lnTo>
                    <a:pt x="0" y="256"/>
                  </a:lnTo>
                  <a:lnTo>
                    <a:pt x="60" y="248"/>
                  </a:lnTo>
                  <a:lnTo>
                    <a:pt x="136" y="232"/>
                  </a:lnTo>
                  <a:lnTo>
                    <a:pt x="232" y="200"/>
                  </a:lnTo>
                  <a:lnTo>
                    <a:pt x="292" y="184"/>
                  </a:lnTo>
                  <a:lnTo>
                    <a:pt x="340" y="160"/>
                  </a:lnTo>
                  <a:lnTo>
                    <a:pt x="376" y="140"/>
                  </a:lnTo>
                  <a:lnTo>
                    <a:pt x="396" y="124"/>
                  </a:lnTo>
                  <a:lnTo>
                    <a:pt x="412" y="100"/>
                  </a:lnTo>
                  <a:lnTo>
                    <a:pt x="420" y="88"/>
                  </a:lnTo>
                  <a:lnTo>
                    <a:pt x="412" y="48"/>
                  </a:lnTo>
                  <a:lnTo>
                    <a:pt x="388" y="20"/>
                  </a:lnTo>
                  <a:lnTo>
                    <a:pt x="360" y="0"/>
                  </a:lnTo>
                  <a:lnTo>
                    <a:pt x="408" y="8"/>
                  </a:lnTo>
                  <a:lnTo>
                    <a:pt x="432" y="20"/>
                  </a:lnTo>
                  <a:lnTo>
                    <a:pt x="456" y="32"/>
                  </a:lnTo>
                  <a:lnTo>
                    <a:pt x="472" y="56"/>
                  </a:lnTo>
                  <a:lnTo>
                    <a:pt x="480" y="88"/>
                  </a:lnTo>
                  <a:lnTo>
                    <a:pt x="468" y="104"/>
                  </a:lnTo>
                  <a:lnTo>
                    <a:pt x="424" y="148"/>
                  </a:lnTo>
                  <a:lnTo>
                    <a:pt x="396" y="172"/>
                  </a:lnTo>
                  <a:lnTo>
                    <a:pt x="352" y="196"/>
                  </a:lnTo>
                  <a:lnTo>
                    <a:pt x="304" y="212"/>
                  </a:lnTo>
                  <a:lnTo>
                    <a:pt x="244" y="220"/>
                  </a:lnTo>
                  <a:lnTo>
                    <a:pt x="244" y="224"/>
                  </a:lnTo>
                  <a:lnTo>
                    <a:pt x="236" y="22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1" name="図形 60"/>
            <p:cNvSpPr>
              <a:spLocks/>
            </p:cNvSpPr>
            <p:nvPr/>
          </p:nvSpPr>
          <p:spPr bwMode="auto">
            <a:xfrm>
              <a:off x="3504" y="152"/>
              <a:ext cx="380" cy="276"/>
            </a:xfrm>
            <a:custGeom>
              <a:avLst/>
              <a:gdLst/>
              <a:ahLst/>
              <a:cxnLst>
                <a:cxn ang="0">
                  <a:pos x="88" y="276"/>
                </a:cxn>
                <a:cxn ang="0">
                  <a:pos x="148" y="264"/>
                </a:cxn>
                <a:cxn ang="0">
                  <a:pos x="200" y="248"/>
                </a:cxn>
                <a:cxn ang="0">
                  <a:pos x="236" y="228"/>
                </a:cxn>
                <a:cxn ang="0">
                  <a:pos x="272" y="204"/>
                </a:cxn>
                <a:cxn ang="0">
                  <a:pos x="308" y="156"/>
                </a:cxn>
                <a:cxn ang="0">
                  <a:pos x="324" y="140"/>
                </a:cxn>
                <a:cxn ang="0">
                  <a:pos x="320" y="100"/>
                </a:cxn>
                <a:cxn ang="0">
                  <a:pos x="300" y="84"/>
                </a:cxn>
                <a:cxn ang="0">
                  <a:pos x="272" y="60"/>
                </a:cxn>
                <a:cxn ang="0">
                  <a:pos x="236" y="52"/>
                </a:cxn>
                <a:cxn ang="0">
                  <a:pos x="192" y="48"/>
                </a:cxn>
                <a:cxn ang="0">
                  <a:pos x="136" y="28"/>
                </a:cxn>
                <a:cxn ang="0">
                  <a:pos x="88" y="24"/>
                </a:cxn>
                <a:cxn ang="0">
                  <a:pos x="28" y="24"/>
                </a:cxn>
                <a:cxn ang="0">
                  <a:pos x="0" y="16"/>
                </a:cxn>
                <a:cxn ang="0">
                  <a:pos x="52" y="4"/>
                </a:cxn>
                <a:cxn ang="0">
                  <a:pos x="96" y="0"/>
                </a:cxn>
                <a:cxn ang="0">
                  <a:pos x="136" y="0"/>
                </a:cxn>
                <a:cxn ang="0">
                  <a:pos x="192" y="4"/>
                </a:cxn>
                <a:cxn ang="0">
                  <a:pos x="248" y="16"/>
                </a:cxn>
                <a:cxn ang="0">
                  <a:pos x="300" y="40"/>
                </a:cxn>
                <a:cxn ang="0">
                  <a:pos x="348" y="76"/>
                </a:cxn>
                <a:cxn ang="0">
                  <a:pos x="368" y="88"/>
                </a:cxn>
                <a:cxn ang="0">
                  <a:pos x="372" y="112"/>
                </a:cxn>
                <a:cxn ang="0">
                  <a:pos x="380" y="140"/>
                </a:cxn>
                <a:cxn ang="0">
                  <a:pos x="368" y="164"/>
                </a:cxn>
                <a:cxn ang="0">
                  <a:pos x="344" y="188"/>
                </a:cxn>
                <a:cxn ang="0">
                  <a:pos x="312" y="204"/>
                </a:cxn>
                <a:cxn ang="0">
                  <a:pos x="272" y="228"/>
                </a:cxn>
                <a:cxn ang="0">
                  <a:pos x="216" y="252"/>
                </a:cxn>
                <a:cxn ang="0">
                  <a:pos x="172" y="272"/>
                </a:cxn>
                <a:cxn ang="0">
                  <a:pos x="144" y="276"/>
                </a:cxn>
                <a:cxn ang="0">
                  <a:pos x="88" y="276"/>
                </a:cxn>
              </a:cxnLst>
              <a:rect l="0" t="0" r="0" b="0"/>
              <a:pathLst>
                <a:path w="380" h="276">
                  <a:moveTo>
                    <a:pt x="88" y="276"/>
                  </a:moveTo>
                  <a:lnTo>
                    <a:pt x="148" y="264"/>
                  </a:lnTo>
                  <a:lnTo>
                    <a:pt x="200" y="248"/>
                  </a:lnTo>
                  <a:lnTo>
                    <a:pt x="236" y="228"/>
                  </a:lnTo>
                  <a:lnTo>
                    <a:pt x="272" y="204"/>
                  </a:lnTo>
                  <a:lnTo>
                    <a:pt x="308" y="156"/>
                  </a:lnTo>
                  <a:lnTo>
                    <a:pt x="324" y="140"/>
                  </a:lnTo>
                  <a:lnTo>
                    <a:pt x="320" y="100"/>
                  </a:lnTo>
                  <a:lnTo>
                    <a:pt x="300" y="84"/>
                  </a:lnTo>
                  <a:lnTo>
                    <a:pt x="272" y="60"/>
                  </a:lnTo>
                  <a:lnTo>
                    <a:pt x="236" y="52"/>
                  </a:lnTo>
                  <a:lnTo>
                    <a:pt x="192" y="48"/>
                  </a:lnTo>
                  <a:lnTo>
                    <a:pt x="136" y="28"/>
                  </a:lnTo>
                  <a:lnTo>
                    <a:pt x="88" y="24"/>
                  </a:lnTo>
                  <a:lnTo>
                    <a:pt x="28" y="24"/>
                  </a:lnTo>
                  <a:lnTo>
                    <a:pt x="0" y="16"/>
                  </a:lnTo>
                  <a:lnTo>
                    <a:pt x="52" y="4"/>
                  </a:lnTo>
                  <a:lnTo>
                    <a:pt x="96" y="0"/>
                  </a:lnTo>
                  <a:lnTo>
                    <a:pt x="136" y="0"/>
                  </a:lnTo>
                  <a:lnTo>
                    <a:pt x="192" y="4"/>
                  </a:lnTo>
                  <a:lnTo>
                    <a:pt x="248" y="16"/>
                  </a:lnTo>
                  <a:lnTo>
                    <a:pt x="300" y="40"/>
                  </a:lnTo>
                  <a:lnTo>
                    <a:pt x="348" y="76"/>
                  </a:lnTo>
                  <a:lnTo>
                    <a:pt x="368" y="88"/>
                  </a:lnTo>
                  <a:lnTo>
                    <a:pt x="372" y="112"/>
                  </a:lnTo>
                  <a:lnTo>
                    <a:pt x="380" y="140"/>
                  </a:lnTo>
                  <a:lnTo>
                    <a:pt x="368" y="164"/>
                  </a:lnTo>
                  <a:lnTo>
                    <a:pt x="344" y="188"/>
                  </a:lnTo>
                  <a:lnTo>
                    <a:pt x="312" y="204"/>
                  </a:lnTo>
                  <a:lnTo>
                    <a:pt x="272" y="228"/>
                  </a:lnTo>
                  <a:lnTo>
                    <a:pt x="216" y="252"/>
                  </a:lnTo>
                  <a:lnTo>
                    <a:pt x="172" y="272"/>
                  </a:lnTo>
                  <a:lnTo>
                    <a:pt x="144" y="276"/>
                  </a:lnTo>
                  <a:lnTo>
                    <a:pt x="88" y="2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2" name="図形 61"/>
            <p:cNvSpPr>
              <a:spLocks/>
            </p:cNvSpPr>
            <p:nvPr/>
          </p:nvSpPr>
          <p:spPr bwMode="auto">
            <a:xfrm>
              <a:off x="3660" y="156"/>
              <a:ext cx="288" cy="280"/>
            </a:xfrm>
            <a:custGeom>
              <a:avLst/>
              <a:gdLst/>
              <a:ahLst/>
              <a:cxnLst>
                <a:cxn ang="0">
                  <a:pos x="60" y="272"/>
                </a:cxn>
                <a:cxn ang="0">
                  <a:pos x="0" y="280"/>
                </a:cxn>
                <a:cxn ang="0">
                  <a:pos x="72" y="248"/>
                </a:cxn>
                <a:cxn ang="0">
                  <a:pos x="116" y="232"/>
                </a:cxn>
                <a:cxn ang="0">
                  <a:pos x="156" y="208"/>
                </a:cxn>
                <a:cxn ang="0">
                  <a:pos x="192" y="184"/>
                </a:cxn>
                <a:cxn ang="0">
                  <a:pos x="216" y="160"/>
                </a:cxn>
                <a:cxn ang="0">
                  <a:pos x="224" y="136"/>
                </a:cxn>
                <a:cxn ang="0">
                  <a:pos x="224" y="108"/>
                </a:cxn>
                <a:cxn ang="0">
                  <a:pos x="216" y="84"/>
                </a:cxn>
                <a:cxn ang="0">
                  <a:pos x="200" y="72"/>
                </a:cxn>
                <a:cxn ang="0">
                  <a:pos x="164" y="44"/>
                </a:cxn>
                <a:cxn ang="0">
                  <a:pos x="128" y="24"/>
                </a:cxn>
                <a:cxn ang="0">
                  <a:pos x="92" y="8"/>
                </a:cxn>
                <a:cxn ang="0">
                  <a:pos x="56" y="0"/>
                </a:cxn>
                <a:cxn ang="0">
                  <a:pos x="92" y="0"/>
                </a:cxn>
                <a:cxn ang="0">
                  <a:pos x="144" y="8"/>
                </a:cxn>
                <a:cxn ang="0">
                  <a:pos x="212" y="32"/>
                </a:cxn>
                <a:cxn ang="0">
                  <a:pos x="240" y="48"/>
                </a:cxn>
                <a:cxn ang="0">
                  <a:pos x="276" y="72"/>
                </a:cxn>
                <a:cxn ang="0">
                  <a:pos x="284" y="84"/>
                </a:cxn>
                <a:cxn ang="0">
                  <a:pos x="288" y="104"/>
                </a:cxn>
                <a:cxn ang="0">
                  <a:pos x="284" y="136"/>
                </a:cxn>
                <a:cxn ang="0">
                  <a:pos x="276" y="152"/>
                </a:cxn>
                <a:cxn ang="0">
                  <a:pos x="260" y="176"/>
                </a:cxn>
                <a:cxn ang="0">
                  <a:pos x="236" y="196"/>
                </a:cxn>
                <a:cxn ang="0">
                  <a:pos x="204" y="208"/>
                </a:cxn>
                <a:cxn ang="0">
                  <a:pos x="152" y="236"/>
                </a:cxn>
                <a:cxn ang="0">
                  <a:pos x="104" y="260"/>
                </a:cxn>
                <a:cxn ang="0">
                  <a:pos x="60" y="272"/>
                </a:cxn>
              </a:cxnLst>
              <a:rect l="0" t="0" r="0" b="0"/>
              <a:pathLst>
                <a:path w="288" h="280">
                  <a:moveTo>
                    <a:pt x="60" y="272"/>
                  </a:moveTo>
                  <a:lnTo>
                    <a:pt x="0" y="280"/>
                  </a:lnTo>
                  <a:lnTo>
                    <a:pt x="72" y="248"/>
                  </a:lnTo>
                  <a:lnTo>
                    <a:pt x="116" y="232"/>
                  </a:lnTo>
                  <a:lnTo>
                    <a:pt x="156" y="208"/>
                  </a:lnTo>
                  <a:lnTo>
                    <a:pt x="192" y="184"/>
                  </a:lnTo>
                  <a:lnTo>
                    <a:pt x="216" y="160"/>
                  </a:lnTo>
                  <a:lnTo>
                    <a:pt x="224" y="136"/>
                  </a:lnTo>
                  <a:lnTo>
                    <a:pt x="224" y="108"/>
                  </a:lnTo>
                  <a:lnTo>
                    <a:pt x="216" y="84"/>
                  </a:lnTo>
                  <a:lnTo>
                    <a:pt x="200" y="72"/>
                  </a:lnTo>
                  <a:lnTo>
                    <a:pt x="164" y="44"/>
                  </a:lnTo>
                  <a:lnTo>
                    <a:pt x="128" y="24"/>
                  </a:lnTo>
                  <a:lnTo>
                    <a:pt x="92" y="8"/>
                  </a:lnTo>
                  <a:lnTo>
                    <a:pt x="56" y="0"/>
                  </a:lnTo>
                  <a:lnTo>
                    <a:pt x="92" y="0"/>
                  </a:lnTo>
                  <a:lnTo>
                    <a:pt x="144" y="8"/>
                  </a:lnTo>
                  <a:lnTo>
                    <a:pt x="212" y="32"/>
                  </a:lnTo>
                  <a:lnTo>
                    <a:pt x="240" y="48"/>
                  </a:lnTo>
                  <a:lnTo>
                    <a:pt x="276" y="72"/>
                  </a:lnTo>
                  <a:lnTo>
                    <a:pt x="284" y="84"/>
                  </a:lnTo>
                  <a:lnTo>
                    <a:pt x="288" y="104"/>
                  </a:lnTo>
                  <a:lnTo>
                    <a:pt x="284" y="136"/>
                  </a:lnTo>
                  <a:lnTo>
                    <a:pt x="276" y="152"/>
                  </a:lnTo>
                  <a:lnTo>
                    <a:pt x="260" y="176"/>
                  </a:lnTo>
                  <a:lnTo>
                    <a:pt x="236" y="196"/>
                  </a:lnTo>
                  <a:lnTo>
                    <a:pt x="204" y="208"/>
                  </a:lnTo>
                  <a:lnTo>
                    <a:pt x="152" y="236"/>
                  </a:lnTo>
                  <a:lnTo>
                    <a:pt x="104" y="260"/>
                  </a:lnTo>
                  <a:lnTo>
                    <a:pt x="60" y="2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3" name="図形 62"/>
            <p:cNvSpPr>
              <a:spLocks/>
            </p:cNvSpPr>
            <p:nvPr/>
          </p:nvSpPr>
          <p:spPr bwMode="auto">
            <a:xfrm>
              <a:off x="3740" y="144"/>
              <a:ext cx="296" cy="284"/>
            </a:xfrm>
            <a:custGeom>
              <a:avLst/>
              <a:gdLst/>
              <a:ahLst/>
              <a:cxnLst>
                <a:cxn ang="0">
                  <a:pos x="60" y="280"/>
                </a:cxn>
                <a:cxn ang="0">
                  <a:pos x="0" y="284"/>
                </a:cxn>
                <a:cxn ang="0">
                  <a:pos x="84" y="248"/>
                </a:cxn>
                <a:cxn ang="0">
                  <a:pos x="132" y="224"/>
                </a:cxn>
                <a:cxn ang="0">
                  <a:pos x="160" y="208"/>
                </a:cxn>
                <a:cxn ang="0">
                  <a:pos x="184" y="188"/>
                </a:cxn>
                <a:cxn ang="0">
                  <a:pos x="196" y="172"/>
                </a:cxn>
                <a:cxn ang="0">
                  <a:pos x="208" y="148"/>
                </a:cxn>
                <a:cxn ang="0">
                  <a:pos x="208" y="116"/>
                </a:cxn>
                <a:cxn ang="0">
                  <a:pos x="208" y="96"/>
                </a:cxn>
                <a:cxn ang="0">
                  <a:pos x="196" y="80"/>
                </a:cxn>
                <a:cxn ang="0">
                  <a:pos x="148" y="44"/>
                </a:cxn>
                <a:cxn ang="0">
                  <a:pos x="96" y="20"/>
                </a:cxn>
                <a:cxn ang="0">
                  <a:pos x="40" y="12"/>
                </a:cxn>
                <a:cxn ang="0">
                  <a:pos x="0" y="8"/>
                </a:cxn>
                <a:cxn ang="0">
                  <a:pos x="48" y="0"/>
                </a:cxn>
                <a:cxn ang="0">
                  <a:pos x="112" y="0"/>
                </a:cxn>
                <a:cxn ang="0">
                  <a:pos x="148" y="8"/>
                </a:cxn>
                <a:cxn ang="0">
                  <a:pos x="192" y="20"/>
                </a:cxn>
                <a:cxn ang="0">
                  <a:pos x="228" y="36"/>
                </a:cxn>
                <a:cxn ang="0">
                  <a:pos x="272" y="60"/>
                </a:cxn>
                <a:cxn ang="0">
                  <a:pos x="284" y="72"/>
                </a:cxn>
                <a:cxn ang="0">
                  <a:pos x="296" y="92"/>
                </a:cxn>
                <a:cxn ang="0">
                  <a:pos x="296" y="104"/>
                </a:cxn>
                <a:cxn ang="0">
                  <a:pos x="296" y="128"/>
                </a:cxn>
                <a:cxn ang="0">
                  <a:pos x="284" y="148"/>
                </a:cxn>
                <a:cxn ang="0">
                  <a:pos x="260" y="172"/>
                </a:cxn>
                <a:cxn ang="0">
                  <a:pos x="228" y="196"/>
                </a:cxn>
                <a:cxn ang="0">
                  <a:pos x="168" y="232"/>
                </a:cxn>
                <a:cxn ang="0">
                  <a:pos x="112" y="260"/>
                </a:cxn>
                <a:cxn ang="0">
                  <a:pos x="60" y="280"/>
                </a:cxn>
              </a:cxnLst>
              <a:rect l="0" t="0" r="0" b="0"/>
              <a:pathLst>
                <a:path w="296" h="284">
                  <a:moveTo>
                    <a:pt x="60" y="280"/>
                  </a:moveTo>
                  <a:lnTo>
                    <a:pt x="0" y="284"/>
                  </a:lnTo>
                  <a:lnTo>
                    <a:pt x="84" y="248"/>
                  </a:lnTo>
                  <a:lnTo>
                    <a:pt x="132" y="224"/>
                  </a:lnTo>
                  <a:lnTo>
                    <a:pt x="160" y="208"/>
                  </a:lnTo>
                  <a:lnTo>
                    <a:pt x="184" y="188"/>
                  </a:lnTo>
                  <a:lnTo>
                    <a:pt x="196" y="172"/>
                  </a:lnTo>
                  <a:lnTo>
                    <a:pt x="208" y="148"/>
                  </a:lnTo>
                  <a:lnTo>
                    <a:pt x="208" y="116"/>
                  </a:lnTo>
                  <a:lnTo>
                    <a:pt x="208" y="96"/>
                  </a:lnTo>
                  <a:lnTo>
                    <a:pt x="196" y="80"/>
                  </a:lnTo>
                  <a:lnTo>
                    <a:pt x="148" y="44"/>
                  </a:lnTo>
                  <a:lnTo>
                    <a:pt x="96" y="20"/>
                  </a:lnTo>
                  <a:lnTo>
                    <a:pt x="40" y="12"/>
                  </a:lnTo>
                  <a:lnTo>
                    <a:pt x="0" y="8"/>
                  </a:lnTo>
                  <a:lnTo>
                    <a:pt x="48" y="0"/>
                  </a:lnTo>
                  <a:lnTo>
                    <a:pt x="112" y="0"/>
                  </a:lnTo>
                  <a:lnTo>
                    <a:pt x="148" y="8"/>
                  </a:lnTo>
                  <a:lnTo>
                    <a:pt x="192" y="20"/>
                  </a:lnTo>
                  <a:lnTo>
                    <a:pt x="228" y="36"/>
                  </a:lnTo>
                  <a:lnTo>
                    <a:pt x="272" y="60"/>
                  </a:lnTo>
                  <a:lnTo>
                    <a:pt x="284" y="72"/>
                  </a:lnTo>
                  <a:lnTo>
                    <a:pt x="296" y="92"/>
                  </a:lnTo>
                  <a:lnTo>
                    <a:pt x="296" y="104"/>
                  </a:lnTo>
                  <a:lnTo>
                    <a:pt x="296" y="128"/>
                  </a:lnTo>
                  <a:lnTo>
                    <a:pt x="284" y="148"/>
                  </a:lnTo>
                  <a:lnTo>
                    <a:pt x="260" y="172"/>
                  </a:lnTo>
                  <a:lnTo>
                    <a:pt x="228" y="196"/>
                  </a:lnTo>
                  <a:lnTo>
                    <a:pt x="168" y="232"/>
                  </a:lnTo>
                  <a:lnTo>
                    <a:pt x="112" y="260"/>
                  </a:lnTo>
                  <a:lnTo>
                    <a:pt x="60" y="2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4" name="図形 63"/>
            <p:cNvSpPr>
              <a:spLocks/>
            </p:cNvSpPr>
            <p:nvPr/>
          </p:nvSpPr>
          <p:spPr bwMode="auto">
            <a:xfrm>
              <a:off x="3824" y="140"/>
              <a:ext cx="284" cy="284"/>
            </a:xfrm>
            <a:custGeom>
              <a:avLst/>
              <a:gdLst/>
              <a:ahLst/>
              <a:cxnLst>
                <a:cxn ang="0">
                  <a:pos x="0" y="284"/>
                </a:cxn>
                <a:cxn ang="0">
                  <a:pos x="48" y="260"/>
                </a:cxn>
                <a:cxn ang="0">
                  <a:pos x="96" y="236"/>
                </a:cxn>
                <a:cxn ang="0">
                  <a:pos x="144" y="200"/>
                </a:cxn>
                <a:cxn ang="0">
                  <a:pos x="180" y="176"/>
                </a:cxn>
                <a:cxn ang="0">
                  <a:pos x="200" y="156"/>
                </a:cxn>
                <a:cxn ang="0">
                  <a:pos x="212" y="132"/>
                </a:cxn>
                <a:cxn ang="0">
                  <a:pos x="216" y="108"/>
                </a:cxn>
                <a:cxn ang="0">
                  <a:pos x="212" y="88"/>
                </a:cxn>
                <a:cxn ang="0">
                  <a:pos x="204" y="76"/>
                </a:cxn>
                <a:cxn ang="0">
                  <a:pos x="188" y="60"/>
                </a:cxn>
                <a:cxn ang="0">
                  <a:pos x="144" y="36"/>
                </a:cxn>
                <a:cxn ang="0">
                  <a:pos x="100" y="16"/>
                </a:cxn>
                <a:cxn ang="0">
                  <a:pos x="60" y="4"/>
                </a:cxn>
                <a:cxn ang="0">
                  <a:pos x="16" y="0"/>
                </a:cxn>
                <a:cxn ang="0">
                  <a:pos x="64" y="0"/>
                </a:cxn>
                <a:cxn ang="0">
                  <a:pos x="120" y="4"/>
                </a:cxn>
                <a:cxn ang="0">
                  <a:pos x="180" y="16"/>
                </a:cxn>
                <a:cxn ang="0">
                  <a:pos x="212" y="28"/>
                </a:cxn>
                <a:cxn ang="0">
                  <a:pos x="236" y="48"/>
                </a:cxn>
                <a:cxn ang="0">
                  <a:pos x="260" y="72"/>
                </a:cxn>
                <a:cxn ang="0">
                  <a:pos x="276" y="96"/>
                </a:cxn>
                <a:cxn ang="0">
                  <a:pos x="284" y="120"/>
                </a:cxn>
                <a:cxn ang="0">
                  <a:pos x="284" y="136"/>
                </a:cxn>
                <a:cxn ang="0">
                  <a:pos x="272" y="156"/>
                </a:cxn>
                <a:cxn ang="0">
                  <a:pos x="236" y="192"/>
                </a:cxn>
                <a:cxn ang="0">
                  <a:pos x="168" y="236"/>
                </a:cxn>
                <a:cxn ang="0">
                  <a:pos x="108" y="260"/>
                </a:cxn>
                <a:cxn ang="0">
                  <a:pos x="72" y="276"/>
                </a:cxn>
                <a:cxn ang="0">
                  <a:pos x="0" y="284"/>
                </a:cxn>
              </a:cxnLst>
              <a:rect l="0" t="0" r="0" b="0"/>
              <a:pathLst>
                <a:path w="284" h="284">
                  <a:moveTo>
                    <a:pt x="0" y="284"/>
                  </a:moveTo>
                  <a:lnTo>
                    <a:pt x="48" y="260"/>
                  </a:lnTo>
                  <a:lnTo>
                    <a:pt x="96" y="236"/>
                  </a:lnTo>
                  <a:lnTo>
                    <a:pt x="144" y="200"/>
                  </a:lnTo>
                  <a:lnTo>
                    <a:pt x="180" y="176"/>
                  </a:lnTo>
                  <a:lnTo>
                    <a:pt x="200" y="156"/>
                  </a:lnTo>
                  <a:lnTo>
                    <a:pt x="212" y="132"/>
                  </a:lnTo>
                  <a:lnTo>
                    <a:pt x="216" y="108"/>
                  </a:lnTo>
                  <a:lnTo>
                    <a:pt x="212" y="88"/>
                  </a:lnTo>
                  <a:lnTo>
                    <a:pt x="204" y="76"/>
                  </a:lnTo>
                  <a:lnTo>
                    <a:pt x="188" y="60"/>
                  </a:lnTo>
                  <a:lnTo>
                    <a:pt x="144" y="36"/>
                  </a:lnTo>
                  <a:lnTo>
                    <a:pt x="100" y="16"/>
                  </a:lnTo>
                  <a:lnTo>
                    <a:pt x="60" y="4"/>
                  </a:lnTo>
                  <a:lnTo>
                    <a:pt x="16" y="0"/>
                  </a:lnTo>
                  <a:lnTo>
                    <a:pt x="64" y="0"/>
                  </a:lnTo>
                  <a:lnTo>
                    <a:pt x="120" y="4"/>
                  </a:lnTo>
                  <a:lnTo>
                    <a:pt x="180" y="16"/>
                  </a:lnTo>
                  <a:lnTo>
                    <a:pt x="212" y="28"/>
                  </a:lnTo>
                  <a:lnTo>
                    <a:pt x="236" y="48"/>
                  </a:lnTo>
                  <a:lnTo>
                    <a:pt x="260" y="72"/>
                  </a:lnTo>
                  <a:lnTo>
                    <a:pt x="276" y="96"/>
                  </a:lnTo>
                  <a:lnTo>
                    <a:pt x="284" y="120"/>
                  </a:lnTo>
                  <a:lnTo>
                    <a:pt x="284" y="136"/>
                  </a:lnTo>
                  <a:lnTo>
                    <a:pt x="272" y="156"/>
                  </a:lnTo>
                  <a:lnTo>
                    <a:pt x="236" y="192"/>
                  </a:lnTo>
                  <a:lnTo>
                    <a:pt x="168" y="236"/>
                  </a:lnTo>
                  <a:lnTo>
                    <a:pt x="108" y="260"/>
                  </a:lnTo>
                  <a:lnTo>
                    <a:pt x="72" y="276"/>
                  </a:lnTo>
                  <a:lnTo>
                    <a:pt x="0" y="2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5" name="図形 64"/>
            <p:cNvSpPr>
              <a:spLocks/>
            </p:cNvSpPr>
            <p:nvPr/>
          </p:nvSpPr>
          <p:spPr bwMode="auto">
            <a:xfrm>
              <a:off x="3924" y="140"/>
              <a:ext cx="260" cy="272"/>
            </a:xfrm>
            <a:custGeom>
              <a:avLst/>
              <a:gdLst/>
              <a:ahLst/>
              <a:cxnLst>
                <a:cxn ang="0">
                  <a:pos x="0" y="272"/>
                </a:cxn>
                <a:cxn ang="0">
                  <a:pos x="88" y="224"/>
                </a:cxn>
                <a:cxn ang="0">
                  <a:pos x="140" y="192"/>
                </a:cxn>
                <a:cxn ang="0">
                  <a:pos x="160" y="180"/>
                </a:cxn>
                <a:cxn ang="0">
                  <a:pos x="176" y="164"/>
                </a:cxn>
                <a:cxn ang="0">
                  <a:pos x="184" y="144"/>
                </a:cxn>
                <a:cxn ang="0">
                  <a:pos x="188" y="120"/>
                </a:cxn>
                <a:cxn ang="0">
                  <a:pos x="184" y="96"/>
                </a:cxn>
                <a:cxn ang="0">
                  <a:pos x="164" y="72"/>
                </a:cxn>
                <a:cxn ang="0">
                  <a:pos x="140" y="40"/>
                </a:cxn>
                <a:cxn ang="0">
                  <a:pos x="112" y="24"/>
                </a:cxn>
                <a:cxn ang="0">
                  <a:pos x="80" y="12"/>
                </a:cxn>
                <a:cxn ang="0">
                  <a:pos x="8" y="0"/>
                </a:cxn>
                <a:cxn ang="0">
                  <a:pos x="80" y="0"/>
                </a:cxn>
                <a:cxn ang="0">
                  <a:pos x="128" y="4"/>
                </a:cxn>
                <a:cxn ang="0">
                  <a:pos x="176" y="16"/>
                </a:cxn>
                <a:cxn ang="0">
                  <a:pos x="212" y="36"/>
                </a:cxn>
                <a:cxn ang="0">
                  <a:pos x="244" y="60"/>
                </a:cxn>
                <a:cxn ang="0">
                  <a:pos x="248" y="64"/>
                </a:cxn>
                <a:cxn ang="0">
                  <a:pos x="260" y="88"/>
                </a:cxn>
                <a:cxn ang="0">
                  <a:pos x="260" y="100"/>
                </a:cxn>
                <a:cxn ang="0">
                  <a:pos x="260" y="124"/>
                </a:cxn>
                <a:cxn ang="0">
                  <a:pos x="256" y="144"/>
                </a:cxn>
                <a:cxn ang="0">
                  <a:pos x="236" y="164"/>
                </a:cxn>
                <a:cxn ang="0">
                  <a:pos x="200" y="192"/>
                </a:cxn>
                <a:cxn ang="0">
                  <a:pos x="124" y="228"/>
                </a:cxn>
                <a:cxn ang="0">
                  <a:pos x="56" y="252"/>
                </a:cxn>
                <a:cxn ang="0">
                  <a:pos x="0" y="272"/>
                </a:cxn>
              </a:cxnLst>
              <a:rect l="0" t="0" r="0" b="0"/>
              <a:pathLst>
                <a:path w="260" h="272">
                  <a:moveTo>
                    <a:pt x="0" y="272"/>
                  </a:moveTo>
                  <a:lnTo>
                    <a:pt x="88" y="224"/>
                  </a:lnTo>
                  <a:lnTo>
                    <a:pt x="140" y="192"/>
                  </a:lnTo>
                  <a:lnTo>
                    <a:pt x="160" y="180"/>
                  </a:lnTo>
                  <a:lnTo>
                    <a:pt x="176" y="164"/>
                  </a:lnTo>
                  <a:lnTo>
                    <a:pt x="184" y="144"/>
                  </a:lnTo>
                  <a:lnTo>
                    <a:pt x="188" y="120"/>
                  </a:lnTo>
                  <a:lnTo>
                    <a:pt x="184" y="96"/>
                  </a:lnTo>
                  <a:lnTo>
                    <a:pt x="164" y="72"/>
                  </a:lnTo>
                  <a:lnTo>
                    <a:pt x="140" y="40"/>
                  </a:lnTo>
                  <a:lnTo>
                    <a:pt x="112" y="24"/>
                  </a:lnTo>
                  <a:lnTo>
                    <a:pt x="80" y="12"/>
                  </a:lnTo>
                  <a:lnTo>
                    <a:pt x="8" y="0"/>
                  </a:lnTo>
                  <a:lnTo>
                    <a:pt x="80" y="0"/>
                  </a:lnTo>
                  <a:lnTo>
                    <a:pt x="128" y="4"/>
                  </a:lnTo>
                  <a:lnTo>
                    <a:pt x="176" y="16"/>
                  </a:lnTo>
                  <a:lnTo>
                    <a:pt x="212" y="36"/>
                  </a:lnTo>
                  <a:lnTo>
                    <a:pt x="244" y="60"/>
                  </a:lnTo>
                  <a:lnTo>
                    <a:pt x="248" y="64"/>
                  </a:lnTo>
                  <a:lnTo>
                    <a:pt x="260" y="88"/>
                  </a:lnTo>
                  <a:lnTo>
                    <a:pt x="260" y="100"/>
                  </a:lnTo>
                  <a:lnTo>
                    <a:pt x="260" y="124"/>
                  </a:lnTo>
                  <a:lnTo>
                    <a:pt x="256" y="144"/>
                  </a:lnTo>
                  <a:lnTo>
                    <a:pt x="236" y="164"/>
                  </a:lnTo>
                  <a:lnTo>
                    <a:pt x="200" y="192"/>
                  </a:lnTo>
                  <a:lnTo>
                    <a:pt x="124" y="228"/>
                  </a:lnTo>
                  <a:lnTo>
                    <a:pt x="56" y="252"/>
                  </a:lnTo>
                  <a:lnTo>
                    <a:pt x="0" y="2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6" name="図形 65"/>
            <p:cNvSpPr>
              <a:spLocks/>
            </p:cNvSpPr>
            <p:nvPr/>
          </p:nvSpPr>
          <p:spPr bwMode="auto">
            <a:xfrm>
              <a:off x="3976" y="332"/>
              <a:ext cx="248" cy="72"/>
            </a:xfrm>
            <a:custGeom>
              <a:avLst/>
              <a:gdLst/>
              <a:ahLst/>
              <a:cxnLst>
                <a:cxn ang="0">
                  <a:pos x="228" y="72"/>
                </a:cxn>
                <a:cxn ang="0">
                  <a:pos x="148" y="60"/>
                </a:cxn>
                <a:cxn ang="0">
                  <a:pos x="88" y="60"/>
                </a:cxn>
                <a:cxn ang="0">
                  <a:pos x="24" y="68"/>
                </a:cxn>
                <a:cxn ang="0">
                  <a:pos x="0" y="72"/>
                </a:cxn>
                <a:cxn ang="0">
                  <a:pos x="96" y="32"/>
                </a:cxn>
                <a:cxn ang="0">
                  <a:pos x="148" y="0"/>
                </a:cxn>
                <a:cxn ang="0">
                  <a:pos x="156" y="0"/>
                </a:cxn>
                <a:cxn ang="0">
                  <a:pos x="192" y="8"/>
                </a:cxn>
                <a:cxn ang="0">
                  <a:pos x="220" y="12"/>
                </a:cxn>
                <a:cxn ang="0">
                  <a:pos x="240" y="32"/>
                </a:cxn>
                <a:cxn ang="0">
                  <a:pos x="248" y="48"/>
                </a:cxn>
                <a:cxn ang="0">
                  <a:pos x="240" y="68"/>
                </a:cxn>
                <a:cxn ang="0">
                  <a:pos x="232" y="72"/>
                </a:cxn>
                <a:cxn ang="0">
                  <a:pos x="228" y="72"/>
                </a:cxn>
              </a:cxnLst>
              <a:rect l="0" t="0" r="0" b="0"/>
              <a:pathLst>
                <a:path w="248" h="72">
                  <a:moveTo>
                    <a:pt x="228" y="72"/>
                  </a:moveTo>
                  <a:lnTo>
                    <a:pt x="148" y="60"/>
                  </a:lnTo>
                  <a:lnTo>
                    <a:pt x="88" y="60"/>
                  </a:lnTo>
                  <a:lnTo>
                    <a:pt x="24" y="68"/>
                  </a:lnTo>
                  <a:lnTo>
                    <a:pt x="0" y="72"/>
                  </a:lnTo>
                  <a:lnTo>
                    <a:pt x="96" y="32"/>
                  </a:lnTo>
                  <a:lnTo>
                    <a:pt x="148" y="0"/>
                  </a:lnTo>
                  <a:lnTo>
                    <a:pt x="156" y="0"/>
                  </a:lnTo>
                  <a:lnTo>
                    <a:pt x="192" y="8"/>
                  </a:lnTo>
                  <a:lnTo>
                    <a:pt x="220" y="12"/>
                  </a:lnTo>
                  <a:lnTo>
                    <a:pt x="240" y="32"/>
                  </a:lnTo>
                  <a:lnTo>
                    <a:pt x="248" y="48"/>
                  </a:lnTo>
                  <a:lnTo>
                    <a:pt x="240" y="68"/>
                  </a:lnTo>
                  <a:lnTo>
                    <a:pt x="232" y="72"/>
                  </a:lnTo>
                  <a:lnTo>
                    <a:pt x="228" y="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7" name="図形 66"/>
            <p:cNvSpPr>
              <a:spLocks/>
            </p:cNvSpPr>
            <p:nvPr/>
          </p:nvSpPr>
          <p:spPr bwMode="auto">
            <a:xfrm>
              <a:off x="4136" y="328"/>
              <a:ext cx="152" cy="88"/>
            </a:xfrm>
            <a:custGeom>
              <a:avLst/>
              <a:gdLst/>
              <a:ahLst/>
              <a:cxnLst>
                <a:cxn ang="0">
                  <a:pos x="72" y="84"/>
                </a:cxn>
                <a:cxn ang="0">
                  <a:pos x="88" y="64"/>
                </a:cxn>
                <a:cxn ang="0">
                  <a:pos x="92" y="52"/>
                </a:cxn>
                <a:cxn ang="0">
                  <a:pos x="92" y="40"/>
                </a:cxn>
                <a:cxn ang="0">
                  <a:pos x="88" y="28"/>
                </a:cxn>
                <a:cxn ang="0">
                  <a:pos x="68" y="16"/>
                </a:cxn>
                <a:cxn ang="0">
                  <a:pos x="44" y="12"/>
                </a:cxn>
                <a:cxn ang="0">
                  <a:pos x="0" y="0"/>
                </a:cxn>
                <a:cxn ang="0">
                  <a:pos x="68" y="4"/>
                </a:cxn>
                <a:cxn ang="0">
                  <a:pos x="116" y="12"/>
                </a:cxn>
                <a:cxn ang="0">
                  <a:pos x="140" y="24"/>
                </a:cxn>
                <a:cxn ang="0">
                  <a:pos x="152" y="36"/>
                </a:cxn>
                <a:cxn ang="0">
                  <a:pos x="152" y="48"/>
                </a:cxn>
                <a:cxn ang="0">
                  <a:pos x="148" y="72"/>
                </a:cxn>
                <a:cxn ang="0">
                  <a:pos x="128" y="84"/>
                </a:cxn>
                <a:cxn ang="0">
                  <a:pos x="104" y="88"/>
                </a:cxn>
                <a:cxn ang="0">
                  <a:pos x="72" y="84"/>
                </a:cxn>
              </a:cxnLst>
              <a:rect l="0" t="0" r="0" b="0"/>
              <a:pathLst>
                <a:path w="152" h="88">
                  <a:moveTo>
                    <a:pt x="72" y="84"/>
                  </a:moveTo>
                  <a:lnTo>
                    <a:pt x="88" y="64"/>
                  </a:lnTo>
                  <a:lnTo>
                    <a:pt x="92" y="52"/>
                  </a:lnTo>
                  <a:lnTo>
                    <a:pt x="92" y="40"/>
                  </a:lnTo>
                  <a:lnTo>
                    <a:pt x="88" y="28"/>
                  </a:lnTo>
                  <a:lnTo>
                    <a:pt x="68" y="16"/>
                  </a:lnTo>
                  <a:lnTo>
                    <a:pt x="44" y="12"/>
                  </a:lnTo>
                  <a:lnTo>
                    <a:pt x="0" y="0"/>
                  </a:lnTo>
                  <a:lnTo>
                    <a:pt x="68" y="4"/>
                  </a:lnTo>
                  <a:lnTo>
                    <a:pt x="116" y="12"/>
                  </a:lnTo>
                  <a:lnTo>
                    <a:pt x="140" y="24"/>
                  </a:lnTo>
                  <a:lnTo>
                    <a:pt x="152" y="36"/>
                  </a:lnTo>
                  <a:lnTo>
                    <a:pt x="152" y="48"/>
                  </a:lnTo>
                  <a:lnTo>
                    <a:pt x="148" y="72"/>
                  </a:lnTo>
                  <a:lnTo>
                    <a:pt x="128" y="84"/>
                  </a:lnTo>
                  <a:lnTo>
                    <a:pt x="104" y="88"/>
                  </a:lnTo>
                  <a:lnTo>
                    <a:pt x="72" y="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8" name="図形 67"/>
            <p:cNvSpPr>
              <a:spLocks/>
            </p:cNvSpPr>
            <p:nvPr/>
          </p:nvSpPr>
          <p:spPr bwMode="auto">
            <a:xfrm>
              <a:off x="4144" y="320"/>
              <a:ext cx="216" cy="108"/>
            </a:xfrm>
            <a:custGeom>
              <a:avLst/>
              <a:gdLst/>
              <a:ahLst/>
              <a:cxnLst>
                <a:cxn ang="0">
                  <a:pos x="128" y="108"/>
                </a:cxn>
                <a:cxn ang="0">
                  <a:pos x="104" y="104"/>
                </a:cxn>
                <a:cxn ang="0">
                  <a:pos x="128" y="96"/>
                </a:cxn>
                <a:cxn ang="0">
                  <a:pos x="144" y="80"/>
                </a:cxn>
                <a:cxn ang="0">
                  <a:pos x="152" y="68"/>
                </a:cxn>
                <a:cxn ang="0">
                  <a:pos x="152" y="56"/>
                </a:cxn>
                <a:cxn ang="0">
                  <a:pos x="152" y="44"/>
                </a:cxn>
                <a:cxn ang="0">
                  <a:pos x="132" y="32"/>
                </a:cxn>
                <a:cxn ang="0">
                  <a:pos x="116" y="20"/>
                </a:cxn>
                <a:cxn ang="0">
                  <a:pos x="72" y="8"/>
                </a:cxn>
                <a:cxn ang="0">
                  <a:pos x="28" y="8"/>
                </a:cxn>
                <a:cxn ang="0">
                  <a:pos x="0" y="8"/>
                </a:cxn>
                <a:cxn ang="0">
                  <a:pos x="4" y="0"/>
                </a:cxn>
                <a:cxn ang="0">
                  <a:pos x="36" y="0"/>
                </a:cxn>
                <a:cxn ang="0">
                  <a:pos x="104" y="0"/>
                </a:cxn>
                <a:cxn ang="0">
                  <a:pos x="140" y="8"/>
                </a:cxn>
                <a:cxn ang="0">
                  <a:pos x="168" y="12"/>
                </a:cxn>
                <a:cxn ang="0">
                  <a:pos x="200" y="24"/>
                </a:cxn>
                <a:cxn ang="0">
                  <a:pos x="212" y="44"/>
                </a:cxn>
                <a:cxn ang="0">
                  <a:pos x="216" y="56"/>
                </a:cxn>
                <a:cxn ang="0">
                  <a:pos x="216" y="68"/>
                </a:cxn>
                <a:cxn ang="0">
                  <a:pos x="212" y="80"/>
                </a:cxn>
                <a:cxn ang="0">
                  <a:pos x="200" y="92"/>
                </a:cxn>
                <a:cxn ang="0">
                  <a:pos x="180" y="104"/>
                </a:cxn>
                <a:cxn ang="0">
                  <a:pos x="128" y="108"/>
                </a:cxn>
              </a:cxnLst>
              <a:rect l="0" t="0" r="0" b="0"/>
              <a:pathLst>
                <a:path w="216" h="108">
                  <a:moveTo>
                    <a:pt x="128" y="108"/>
                  </a:moveTo>
                  <a:lnTo>
                    <a:pt x="104" y="104"/>
                  </a:lnTo>
                  <a:lnTo>
                    <a:pt x="128" y="96"/>
                  </a:lnTo>
                  <a:lnTo>
                    <a:pt x="144" y="80"/>
                  </a:lnTo>
                  <a:lnTo>
                    <a:pt x="152" y="68"/>
                  </a:lnTo>
                  <a:lnTo>
                    <a:pt x="152" y="56"/>
                  </a:lnTo>
                  <a:lnTo>
                    <a:pt x="152" y="44"/>
                  </a:lnTo>
                  <a:lnTo>
                    <a:pt x="132" y="32"/>
                  </a:lnTo>
                  <a:lnTo>
                    <a:pt x="116" y="20"/>
                  </a:lnTo>
                  <a:lnTo>
                    <a:pt x="72" y="8"/>
                  </a:lnTo>
                  <a:lnTo>
                    <a:pt x="28" y="8"/>
                  </a:lnTo>
                  <a:lnTo>
                    <a:pt x="0" y="8"/>
                  </a:lnTo>
                  <a:lnTo>
                    <a:pt x="4" y="0"/>
                  </a:lnTo>
                  <a:lnTo>
                    <a:pt x="36" y="0"/>
                  </a:lnTo>
                  <a:lnTo>
                    <a:pt x="104" y="0"/>
                  </a:lnTo>
                  <a:lnTo>
                    <a:pt x="140" y="8"/>
                  </a:lnTo>
                  <a:lnTo>
                    <a:pt x="168" y="12"/>
                  </a:lnTo>
                  <a:lnTo>
                    <a:pt x="200" y="24"/>
                  </a:lnTo>
                  <a:lnTo>
                    <a:pt x="212" y="44"/>
                  </a:lnTo>
                  <a:lnTo>
                    <a:pt x="216" y="56"/>
                  </a:lnTo>
                  <a:lnTo>
                    <a:pt x="216" y="68"/>
                  </a:lnTo>
                  <a:lnTo>
                    <a:pt x="212" y="80"/>
                  </a:lnTo>
                  <a:lnTo>
                    <a:pt x="200" y="92"/>
                  </a:lnTo>
                  <a:lnTo>
                    <a:pt x="180" y="104"/>
                  </a:lnTo>
                  <a:lnTo>
                    <a:pt x="128" y="10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9" name="図形 68"/>
            <p:cNvSpPr>
              <a:spLocks/>
            </p:cNvSpPr>
            <p:nvPr/>
          </p:nvSpPr>
          <p:spPr bwMode="auto">
            <a:xfrm>
              <a:off x="4156" y="296"/>
              <a:ext cx="296" cy="156"/>
            </a:xfrm>
            <a:custGeom>
              <a:avLst/>
              <a:gdLst/>
              <a:ahLst/>
              <a:cxnLst>
                <a:cxn ang="0">
                  <a:pos x="128" y="140"/>
                </a:cxn>
                <a:cxn ang="0">
                  <a:pos x="176" y="128"/>
                </a:cxn>
                <a:cxn ang="0">
                  <a:pos x="188" y="120"/>
                </a:cxn>
                <a:cxn ang="0">
                  <a:pos x="200" y="108"/>
                </a:cxn>
                <a:cxn ang="0">
                  <a:pos x="204" y="92"/>
                </a:cxn>
                <a:cxn ang="0">
                  <a:pos x="212" y="80"/>
                </a:cxn>
                <a:cxn ang="0">
                  <a:pos x="204" y="68"/>
                </a:cxn>
                <a:cxn ang="0">
                  <a:pos x="192" y="48"/>
                </a:cxn>
                <a:cxn ang="0">
                  <a:pos x="168" y="36"/>
                </a:cxn>
                <a:cxn ang="0">
                  <a:pos x="108" y="20"/>
                </a:cxn>
                <a:cxn ang="0">
                  <a:pos x="40" y="20"/>
                </a:cxn>
                <a:cxn ang="0">
                  <a:pos x="0" y="20"/>
                </a:cxn>
                <a:cxn ang="0">
                  <a:pos x="16" y="0"/>
                </a:cxn>
                <a:cxn ang="0">
                  <a:pos x="16" y="8"/>
                </a:cxn>
                <a:cxn ang="0">
                  <a:pos x="48" y="0"/>
                </a:cxn>
                <a:cxn ang="0">
                  <a:pos x="92" y="0"/>
                </a:cxn>
                <a:cxn ang="0">
                  <a:pos x="152" y="8"/>
                </a:cxn>
                <a:cxn ang="0">
                  <a:pos x="192" y="12"/>
                </a:cxn>
                <a:cxn ang="0">
                  <a:pos x="228" y="24"/>
                </a:cxn>
                <a:cxn ang="0">
                  <a:pos x="252" y="36"/>
                </a:cxn>
                <a:cxn ang="0">
                  <a:pos x="272" y="48"/>
                </a:cxn>
                <a:cxn ang="0">
                  <a:pos x="288" y="68"/>
                </a:cxn>
                <a:cxn ang="0">
                  <a:pos x="296" y="80"/>
                </a:cxn>
                <a:cxn ang="0">
                  <a:pos x="284" y="96"/>
                </a:cxn>
                <a:cxn ang="0">
                  <a:pos x="272" y="116"/>
                </a:cxn>
                <a:cxn ang="0">
                  <a:pos x="228" y="140"/>
                </a:cxn>
                <a:cxn ang="0">
                  <a:pos x="192" y="152"/>
                </a:cxn>
                <a:cxn ang="0">
                  <a:pos x="168" y="156"/>
                </a:cxn>
                <a:cxn ang="0">
                  <a:pos x="128" y="140"/>
                </a:cxn>
              </a:cxnLst>
              <a:rect l="0" t="0" r="0" b="0"/>
              <a:pathLst>
                <a:path w="296" h="156">
                  <a:moveTo>
                    <a:pt x="128" y="140"/>
                  </a:moveTo>
                  <a:lnTo>
                    <a:pt x="176" y="128"/>
                  </a:lnTo>
                  <a:lnTo>
                    <a:pt x="188" y="120"/>
                  </a:lnTo>
                  <a:lnTo>
                    <a:pt x="200" y="108"/>
                  </a:lnTo>
                  <a:lnTo>
                    <a:pt x="204" y="92"/>
                  </a:lnTo>
                  <a:lnTo>
                    <a:pt x="212" y="80"/>
                  </a:lnTo>
                  <a:lnTo>
                    <a:pt x="204" y="68"/>
                  </a:lnTo>
                  <a:lnTo>
                    <a:pt x="192" y="48"/>
                  </a:lnTo>
                  <a:lnTo>
                    <a:pt x="168" y="36"/>
                  </a:lnTo>
                  <a:lnTo>
                    <a:pt x="108" y="20"/>
                  </a:lnTo>
                  <a:lnTo>
                    <a:pt x="40" y="20"/>
                  </a:lnTo>
                  <a:lnTo>
                    <a:pt x="0" y="20"/>
                  </a:lnTo>
                  <a:lnTo>
                    <a:pt x="16" y="0"/>
                  </a:lnTo>
                  <a:lnTo>
                    <a:pt x="16" y="8"/>
                  </a:lnTo>
                  <a:lnTo>
                    <a:pt x="48" y="0"/>
                  </a:lnTo>
                  <a:lnTo>
                    <a:pt x="92" y="0"/>
                  </a:lnTo>
                  <a:lnTo>
                    <a:pt x="152" y="8"/>
                  </a:lnTo>
                  <a:lnTo>
                    <a:pt x="192" y="12"/>
                  </a:lnTo>
                  <a:lnTo>
                    <a:pt x="228" y="24"/>
                  </a:lnTo>
                  <a:lnTo>
                    <a:pt x="252" y="36"/>
                  </a:lnTo>
                  <a:lnTo>
                    <a:pt x="272" y="48"/>
                  </a:lnTo>
                  <a:lnTo>
                    <a:pt x="288" y="68"/>
                  </a:lnTo>
                  <a:lnTo>
                    <a:pt x="296" y="80"/>
                  </a:lnTo>
                  <a:lnTo>
                    <a:pt x="284" y="96"/>
                  </a:lnTo>
                  <a:lnTo>
                    <a:pt x="272" y="116"/>
                  </a:lnTo>
                  <a:lnTo>
                    <a:pt x="228" y="140"/>
                  </a:lnTo>
                  <a:lnTo>
                    <a:pt x="192" y="152"/>
                  </a:lnTo>
                  <a:lnTo>
                    <a:pt x="168" y="156"/>
                  </a:lnTo>
                  <a:lnTo>
                    <a:pt x="128" y="14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0" name="図形 69"/>
            <p:cNvSpPr>
              <a:spLocks/>
            </p:cNvSpPr>
            <p:nvPr/>
          </p:nvSpPr>
          <p:spPr bwMode="auto">
            <a:xfrm>
              <a:off x="4172" y="272"/>
              <a:ext cx="328" cy="204"/>
            </a:xfrm>
            <a:custGeom>
              <a:avLst/>
              <a:gdLst/>
              <a:ahLst/>
              <a:cxnLst>
                <a:cxn ang="0">
                  <a:pos x="160" y="180"/>
                </a:cxn>
                <a:cxn ang="0">
                  <a:pos x="188" y="176"/>
                </a:cxn>
                <a:cxn ang="0">
                  <a:pos x="224" y="164"/>
                </a:cxn>
                <a:cxn ang="0">
                  <a:pos x="260" y="140"/>
                </a:cxn>
                <a:cxn ang="0">
                  <a:pos x="272" y="120"/>
                </a:cxn>
                <a:cxn ang="0">
                  <a:pos x="284" y="104"/>
                </a:cxn>
                <a:cxn ang="0">
                  <a:pos x="280" y="92"/>
                </a:cxn>
                <a:cxn ang="0">
                  <a:pos x="260" y="68"/>
                </a:cxn>
                <a:cxn ang="0">
                  <a:pos x="244" y="56"/>
                </a:cxn>
                <a:cxn ang="0">
                  <a:pos x="220" y="44"/>
                </a:cxn>
                <a:cxn ang="0">
                  <a:pos x="184" y="32"/>
                </a:cxn>
                <a:cxn ang="0">
                  <a:pos x="136" y="24"/>
                </a:cxn>
                <a:cxn ang="0">
                  <a:pos x="80" y="24"/>
                </a:cxn>
                <a:cxn ang="0">
                  <a:pos x="36" y="20"/>
                </a:cxn>
                <a:cxn ang="0">
                  <a:pos x="0" y="24"/>
                </a:cxn>
                <a:cxn ang="0">
                  <a:pos x="12" y="0"/>
                </a:cxn>
                <a:cxn ang="0">
                  <a:pos x="56" y="0"/>
                </a:cxn>
                <a:cxn ang="0">
                  <a:pos x="104" y="0"/>
                </a:cxn>
                <a:cxn ang="0">
                  <a:pos x="116" y="0"/>
                </a:cxn>
                <a:cxn ang="0">
                  <a:pos x="164" y="12"/>
                </a:cxn>
                <a:cxn ang="0">
                  <a:pos x="164" y="4"/>
                </a:cxn>
                <a:cxn ang="0">
                  <a:pos x="152" y="4"/>
                </a:cxn>
                <a:cxn ang="0">
                  <a:pos x="188" y="12"/>
                </a:cxn>
                <a:cxn ang="0">
                  <a:pos x="232" y="24"/>
                </a:cxn>
                <a:cxn ang="0">
                  <a:pos x="272" y="36"/>
                </a:cxn>
                <a:cxn ang="0">
                  <a:pos x="316" y="68"/>
                </a:cxn>
                <a:cxn ang="0">
                  <a:pos x="328" y="80"/>
                </a:cxn>
                <a:cxn ang="0">
                  <a:pos x="328" y="96"/>
                </a:cxn>
                <a:cxn ang="0">
                  <a:pos x="328" y="120"/>
                </a:cxn>
                <a:cxn ang="0">
                  <a:pos x="324" y="132"/>
                </a:cxn>
                <a:cxn ang="0">
                  <a:pos x="316" y="144"/>
                </a:cxn>
                <a:cxn ang="0">
                  <a:pos x="280" y="168"/>
                </a:cxn>
                <a:cxn ang="0">
                  <a:pos x="176" y="204"/>
                </a:cxn>
                <a:cxn ang="0">
                  <a:pos x="160" y="180"/>
                </a:cxn>
              </a:cxnLst>
              <a:rect l="0" t="0" r="0" b="0"/>
              <a:pathLst>
                <a:path w="328" h="204">
                  <a:moveTo>
                    <a:pt x="160" y="180"/>
                  </a:moveTo>
                  <a:lnTo>
                    <a:pt x="188" y="176"/>
                  </a:lnTo>
                  <a:lnTo>
                    <a:pt x="224" y="164"/>
                  </a:lnTo>
                  <a:lnTo>
                    <a:pt x="260" y="140"/>
                  </a:lnTo>
                  <a:lnTo>
                    <a:pt x="272" y="120"/>
                  </a:lnTo>
                  <a:lnTo>
                    <a:pt x="284" y="104"/>
                  </a:lnTo>
                  <a:lnTo>
                    <a:pt x="280" y="92"/>
                  </a:lnTo>
                  <a:lnTo>
                    <a:pt x="260" y="68"/>
                  </a:lnTo>
                  <a:lnTo>
                    <a:pt x="244" y="56"/>
                  </a:lnTo>
                  <a:lnTo>
                    <a:pt x="220" y="44"/>
                  </a:lnTo>
                  <a:lnTo>
                    <a:pt x="184" y="32"/>
                  </a:lnTo>
                  <a:lnTo>
                    <a:pt x="136" y="24"/>
                  </a:lnTo>
                  <a:lnTo>
                    <a:pt x="80" y="24"/>
                  </a:lnTo>
                  <a:lnTo>
                    <a:pt x="36" y="20"/>
                  </a:lnTo>
                  <a:lnTo>
                    <a:pt x="0" y="24"/>
                  </a:lnTo>
                  <a:lnTo>
                    <a:pt x="12" y="0"/>
                  </a:lnTo>
                  <a:lnTo>
                    <a:pt x="56" y="0"/>
                  </a:lnTo>
                  <a:lnTo>
                    <a:pt x="104" y="0"/>
                  </a:lnTo>
                  <a:lnTo>
                    <a:pt x="116" y="0"/>
                  </a:lnTo>
                  <a:lnTo>
                    <a:pt x="164" y="12"/>
                  </a:lnTo>
                  <a:lnTo>
                    <a:pt x="164" y="4"/>
                  </a:lnTo>
                  <a:lnTo>
                    <a:pt x="152" y="4"/>
                  </a:lnTo>
                  <a:lnTo>
                    <a:pt x="188" y="12"/>
                  </a:lnTo>
                  <a:lnTo>
                    <a:pt x="232" y="24"/>
                  </a:lnTo>
                  <a:lnTo>
                    <a:pt x="272" y="36"/>
                  </a:lnTo>
                  <a:lnTo>
                    <a:pt x="316" y="68"/>
                  </a:lnTo>
                  <a:lnTo>
                    <a:pt x="328" y="80"/>
                  </a:lnTo>
                  <a:lnTo>
                    <a:pt x="328" y="96"/>
                  </a:lnTo>
                  <a:lnTo>
                    <a:pt x="328" y="120"/>
                  </a:lnTo>
                  <a:lnTo>
                    <a:pt x="324" y="132"/>
                  </a:lnTo>
                  <a:lnTo>
                    <a:pt x="316" y="144"/>
                  </a:lnTo>
                  <a:lnTo>
                    <a:pt x="280" y="168"/>
                  </a:lnTo>
                  <a:lnTo>
                    <a:pt x="176" y="204"/>
                  </a:lnTo>
                  <a:lnTo>
                    <a:pt x="160" y="1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1" name="図形 70"/>
            <p:cNvSpPr>
              <a:spLocks/>
            </p:cNvSpPr>
            <p:nvPr/>
          </p:nvSpPr>
          <p:spPr bwMode="auto">
            <a:xfrm>
              <a:off x="4344" y="284"/>
              <a:ext cx="320" cy="224"/>
            </a:xfrm>
            <a:custGeom>
              <a:avLst/>
              <a:gdLst/>
              <a:ahLst/>
              <a:cxnLst>
                <a:cxn ang="0">
                  <a:pos x="4" y="216"/>
                </a:cxn>
                <a:cxn ang="0">
                  <a:pos x="84" y="204"/>
                </a:cxn>
                <a:cxn ang="0">
                  <a:pos x="144" y="188"/>
                </a:cxn>
                <a:cxn ang="0">
                  <a:pos x="212" y="164"/>
                </a:cxn>
                <a:cxn ang="0">
                  <a:pos x="240" y="144"/>
                </a:cxn>
                <a:cxn ang="0">
                  <a:pos x="260" y="116"/>
                </a:cxn>
                <a:cxn ang="0">
                  <a:pos x="260" y="96"/>
                </a:cxn>
                <a:cxn ang="0">
                  <a:pos x="260" y="80"/>
                </a:cxn>
                <a:cxn ang="0">
                  <a:pos x="248" y="68"/>
                </a:cxn>
                <a:cxn ang="0">
                  <a:pos x="224" y="44"/>
                </a:cxn>
                <a:cxn ang="0">
                  <a:pos x="192" y="24"/>
                </a:cxn>
                <a:cxn ang="0">
                  <a:pos x="156" y="12"/>
                </a:cxn>
                <a:cxn ang="0">
                  <a:pos x="128" y="8"/>
                </a:cxn>
                <a:cxn ang="0">
                  <a:pos x="164" y="0"/>
                </a:cxn>
                <a:cxn ang="0">
                  <a:pos x="212" y="8"/>
                </a:cxn>
                <a:cxn ang="0">
                  <a:pos x="260" y="20"/>
                </a:cxn>
                <a:cxn ang="0">
                  <a:pos x="284" y="32"/>
                </a:cxn>
                <a:cxn ang="0">
                  <a:pos x="300" y="48"/>
                </a:cxn>
                <a:cxn ang="0">
                  <a:pos x="312" y="60"/>
                </a:cxn>
                <a:cxn ang="0">
                  <a:pos x="320" y="72"/>
                </a:cxn>
                <a:cxn ang="0">
                  <a:pos x="320" y="96"/>
                </a:cxn>
                <a:cxn ang="0">
                  <a:pos x="312" y="116"/>
                </a:cxn>
                <a:cxn ang="0">
                  <a:pos x="296" y="132"/>
                </a:cxn>
                <a:cxn ang="0">
                  <a:pos x="272" y="152"/>
                </a:cxn>
                <a:cxn ang="0">
                  <a:pos x="240" y="168"/>
                </a:cxn>
                <a:cxn ang="0">
                  <a:pos x="228" y="176"/>
                </a:cxn>
                <a:cxn ang="0">
                  <a:pos x="180" y="192"/>
                </a:cxn>
                <a:cxn ang="0">
                  <a:pos x="100" y="212"/>
                </a:cxn>
                <a:cxn ang="0">
                  <a:pos x="0" y="224"/>
                </a:cxn>
                <a:cxn ang="0">
                  <a:pos x="4" y="216"/>
                </a:cxn>
              </a:cxnLst>
              <a:rect l="0" t="0" r="0" b="0"/>
              <a:pathLst>
                <a:path w="320" h="224">
                  <a:moveTo>
                    <a:pt x="4" y="216"/>
                  </a:moveTo>
                  <a:lnTo>
                    <a:pt x="84" y="204"/>
                  </a:lnTo>
                  <a:lnTo>
                    <a:pt x="144" y="188"/>
                  </a:lnTo>
                  <a:lnTo>
                    <a:pt x="212" y="164"/>
                  </a:lnTo>
                  <a:lnTo>
                    <a:pt x="240" y="144"/>
                  </a:lnTo>
                  <a:lnTo>
                    <a:pt x="260" y="116"/>
                  </a:lnTo>
                  <a:lnTo>
                    <a:pt x="260" y="96"/>
                  </a:lnTo>
                  <a:lnTo>
                    <a:pt x="260" y="80"/>
                  </a:lnTo>
                  <a:lnTo>
                    <a:pt x="248" y="68"/>
                  </a:lnTo>
                  <a:lnTo>
                    <a:pt x="224" y="44"/>
                  </a:lnTo>
                  <a:lnTo>
                    <a:pt x="192" y="24"/>
                  </a:lnTo>
                  <a:lnTo>
                    <a:pt x="156" y="12"/>
                  </a:lnTo>
                  <a:lnTo>
                    <a:pt x="128" y="8"/>
                  </a:lnTo>
                  <a:lnTo>
                    <a:pt x="164" y="0"/>
                  </a:lnTo>
                  <a:lnTo>
                    <a:pt x="212" y="8"/>
                  </a:lnTo>
                  <a:lnTo>
                    <a:pt x="260" y="20"/>
                  </a:lnTo>
                  <a:lnTo>
                    <a:pt x="284" y="32"/>
                  </a:lnTo>
                  <a:lnTo>
                    <a:pt x="300" y="48"/>
                  </a:lnTo>
                  <a:lnTo>
                    <a:pt x="312" y="60"/>
                  </a:lnTo>
                  <a:lnTo>
                    <a:pt x="320" y="72"/>
                  </a:lnTo>
                  <a:lnTo>
                    <a:pt x="320" y="96"/>
                  </a:lnTo>
                  <a:lnTo>
                    <a:pt x="312" y="116"/>
                  </a:lnTo>
                  <a:lnTo>
                    <a:pt x="296" y="132"/>
                  </a:lnTo>
                  <a:lnTo>
                    <a:pt x="272" y="152"/>
                  </a:lnTo>
                  <a:lnTo>
                    <a:pt x="240" y="168"/>
                  </a:lnTo>
                  <a:lnTo>
                    <a:pt x="228" y="176"/>
                  </a:lnTo>
                  <a:lnTo>
                    <a:pt x="180" y="192"/>
                  </a:lnTo>
                  <a:lnTo>
                    <a:pt x="100" y="212"/>
                  </a:lnTo>
                  <a:lnTo>
                    <a:pt x="0" y="224"/>
                  </a:lnTo>
                  <a:lnTo>
                    <a:pt x="4" y="2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2" name="図形 71"/>
            <p:cNvSpPr>
              <a:spLocks/>
            </p:cNvSpPr>
            <p:nvPr/>
          </p:nvSpPr>
          <p:spPr bwMode="auto">
            <a:xfrm>
              <a:off x="4288" y="296"/>
              <a:ext cx="528" cy="260"/>
            </a:xfrm>
            <a:custGeom>
              <a:avLst/>
              <a:gdLst/>
              <a:ahLst/>
              <a:cxnLst>
                <a:cxn ang="0">
                  <a:pos x="36" y="224"/>
                </a:cxn>
                <a:cxn ang="0">
                  <a:pos x="56" y="212"/>
                </a:cxn>
                <a:cxn ang="0">
                  <a:pos x="156" y="204"/>
                </a:cxn>
                <a:cxn ang="0">
                  <a:pos x="236" y="188"/>
                </a:cxn>
                <a:cxn ang="0">
                  <a:pos x="284" y="168"/>
                </a:cxn>
                <a:cxn ang="0">
                  <a:pos x="304" y="156"/>
                </a:cxn>
                <a:cxn ang="0">
                  <a:pos x="332" y="140"/>
                </a:cxn>
                <a:cxn ang="0">
                  <a:pos x="356" y="120"/>
                </a:cxn>
                <a:cxn ang="0">
                  <a:pos x="376" y="104"/>
                </a:cxn>
                <a:cxn ang="0">
                  <a:pos x="380" y="84"/>
                </a:cxn>
                <a:cxn ang="0">
                  <a:pos x="376" y="60"/>
                </a:cxn>
                <a:cxn ang="0">
                  <a:pos x="368" y="48"/>
                </a:cxn>
                <a:cxn ang="0">
                  <a:pos x="356" y="32"/>
                </a:cxn>
                <a:cxn ang="0">
                  <a:pos x="340" y="12"/>
                </a:cxn>
                <a:cxn ang="0">
                  <a:pos x="308" y="0"/>
                </a:cxn>
                <a:cxn ang="0">
                  <a:pos x="352" y="0"/>
                </a:cxn>
                <a:cxn ang="0">
                  <a:pos x="388" y="8"/>
                </a:cxn>
                <a:cxn ang="0">
                  <a:pos x="436" y="12"/>
                </a:cxn>
                <a:cxn ang="0">
                  <a:pos x="472" y="24"/>
                </a:cxn>
                <a:cxn ang="0">
                  <a:pos x="504" y="44"/>
                </a:cxn>
                <a:cxn ang="0">
                  <a:pos x="520" y="56"/>
                </a:cxn>
                <a:cxn ang="0">
                  <a:pos x="528" y="72"/>
                </a:cxn>
                <a:cxn ang="0">
                  <a:pos x="520" y="96"/>
                </a:cxn>
                <a:cxn ang="0">
                  <a:pos x="508" y="116"/>
                </a:cxn>
                <a:cxn ang="0">
                  <a:pos x="492" y="132"/>
                </a:cxn>
                <a:cxn ang="0">
                  <a:pos x="460" y="152"/>
                </a:cxn>
                <a:cxn ang="0">
                  <a:pos x="416" y="168"/>
                </a:cxn>
                <a:cxn ang="0">
                  <a:pos x="316" y="200"/>
                </a:cxn>
                <a:cxn ang="0">
                  <a:pos x="188" y="228"/>
                </a:cxn>
                <a:cxn ang="0">
                  <a:pos x="132" y="240"/>
                </a:cxn>
                <a:cxn ang="0">
                  <a:pos x="132" y="236"/>
                </a:cxn>
                <a:cxn ang="0">
                  <a:pos x="108" y="240"/>
                </a:cxn>
                <a:cxn ang="0">
                  <a:pos x="56" y="248"/>
                </a:cxn>
                <a:cxn ang="0">
                  <a:pos x="20" y="252"/>
                </a:cxn>
                <a:cxn ang="0">
                  <a:pos x="0" y="260"/>
                </a:cxn>
                <a:cxn ang="0">
                  <a:pos x="12" y="248"/>
                </a:cxn>
                <a:cxn ang="0">
                  <a:pos x="24" y="236"/>
                </a:cxn>
                <a:cxn ang="0">
                  <a:pos x="36" y="224"/>
                </a:cxn>
              </a:cxnLst>
              <a:rect l="0" t="0" r="0" b="0"/>
              <a:pathLst>
                <a:path w="528" h="260">
                  <a:moveTo>
                    <a:pt x="36" y="224"/>
                  </a:moveTo>
                  <a:lnTo>
                    <a:pt x="56" y="212"/>
                  </a:lnTo>
                  <a:lnTo>
                    <a:pt x="156" y="204"/>
                  </a:lnTo>
                  <a:lnTo>
                    <a:pt x="236" y="188"/>
                  </a:lnTo>
                  <a:lnTo>
                    <a:pt x="284" y="168"/>
                  </a:lnTo>
                  <a:lnTo>
                    <a:pt x="304" y="156"/>
                  </a:lnTo>
                  <a:lnTo>
                    <a:pt x="332" y="140"/>
                  </a:lnTo>
                  <a:lnTo>
                    <a:pt x="356" y="120"/>
                  </a:lnTo>
                  <a:lnTo>
                    <a:pt x="376" y="104"/>
                  </a:lnTo>
                  <a:lnTo>
                    <a:pt x="380" y="84"/>
                  </a:lnTo>
                  <a:lnTo>
                    <a:pt x="376" y="60"/>
                  </a:lnTo>
                  <a:lnTo>
                    <a:pt x="368" y="48"/>
                  </a:lnTo>
                  <a:lnTo>
                    <a:pt x="356" y="32"/>
                  </a:lnTo>
                  <a:lnTo>
                    <a:pt x="340" y="12"/>
                  </a:lnTo>
                  <a:lnTo>
                    <a:pt x="308" y="0"/>
                  </a:lnTo>
                  <a:lnTo>
                    <a:pt x="352" y="0"/>
                  </a:lnTo>
                  <a:lnTo>
                    <a:pt x="388" y="8"/>
                  </a:lnTo>
                  <a:lnTo>
                    <a:pt x="436" y="12"/>
                  </a:lnTo>
                  <a:lnTo>
                    <a:pt x="472" y="24"/>
                  </a:lnTo>
                  <a:lnTo>
                    <a:pt x="504" y="44"/>
                  </a:lnTo>
                  <a:lnTo>
                    <a:pt x="520" y="56"/>
                  </a:lnTo>
                  <a:lnTo>
                    <a:pt x="528" y="72"/>
                  </a:lnTo>
                  <a:lnTo>
                    <a:pt x="520" y="96"/>
                  </a:lnTo>
                  <a:lnTo>
                    <a:pt x="508" y="116"/>
                  </a:lnTo>
                  <a:lnTo>
                    <a:pt x="492" y="132"/>
                  </a:lnTo>
                  <a:lnTo>
                    <a:pt x="460" y="152"/>
                  </a:lnTo>
                  <a:lnTo>
                    <a:pt x="416" y="168"/>
                  </a:lnTo>
                  <a:lnTo>
                    <a:pt x="316" y="200"/>
                  </a:lnTo>
                  <a:lnTo>
                    <a:pt x="188" y="228"/>
                  </a:lnTo>
                  <a:lnTo>
                    <a:pt x="132" y="240"/>
                  </a:lnTo>
                  <a:lnTo>
                    <a:pt x="132" y="236"/>
                  </a:lnTo>
                  <a:lnTo>
                    <a:pt x="108" y="240"/>
                  </a:lnTo>
                  <a:lnTo>
                    <a:pt x="56" y="248"/>
                  </a:lnTo>
                  <a:lnTo>
                    <a:pt x="20" y="252"/>
                  </a:lnTo>
                  <a:lnTo>
                    <a:pt x="0" y="260"/>
                  </a:lnTo>
                  <a:lnTo>
                    <a:pt x="12" y="248"/>
                  </a:lnTo>
                  <a:lnTo>
                    <a:pt x="24" y="236"/>
                  </a:lnTo>
                  <a:lnTo>
                    <a:pt x="36" y="2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3" name="図形 72"/>
            <p:cNvSpPr>
              <a:spLocks/>
            </p:cNvSpPr>
            <p:nvPr/>
          </p:nvSpPr>
          <p:spPr bwMode="auto">
            <a:xfrm>
              <a:off x="4288" y="544"/>
              <a:ext cx="104" cy="56"/>
            </a:xfrm>
            <a:custGeom>
              <a:avLst/>
              <a:gdLst/>
              <a:ahLst/>
              <a:cxnLst>
                <a:cxn ang="0">
                  <a:pos x="0" y="32"/>
                </a:cxn>
                <a:cxn ang="0">
                  <a:pos x="0" y="20"/>
                </a:cxn>
                <a:cxn ang="0">
                  <a:pos x="12" y="12"/>
                </a:cxn>
                <a:cxn ang="0">
                  <a:pos x="56" y="4"/>
                </a:cxn>
                <a:cxn ang="0">
                  <a:pos x="104" y="0"/>
                </a:cxn>
                <a:cxn ang="0">
                  <a:pos x="60" y="20"/>
                </a:cxn>
                <a:cxn ang="0">
                  <a:pos x="36" y="36"/>
                </a:cxn>
                <a:cxn ang="0">
                  <a:pos x="12" y="56"/>
                </a:cxn>
                <a:cxn ang="0">
                  <a:pos x="8" y="44"/>
                </a:cxn>
                <a:cxn ang="0">
                  <a:pos x="0" y="32"/>
                </a:cxn>
              </a:cxnLst>
              <a:rect l="0" t="0" r="0" b="0"/>
              <a:pathLst>
                <a:path w="104" h="56">
                  <a:moveTo>
                    <a:pt x="0" y="32"/>
                  </a:moveTo>
                  <a:lnTo>
                    <a:pt x="0" y="20"/>
                  </a:lnTo>
                  <a:lnTo>
                    <a:pt x="12" y="12"/>
                  </a:lnTo>
                  <a:lnTo>
                    <a:pt x="56" y="4"/>
                  </a:lnTo>
                  <a:lnTo>
                    <a:pt x="104" y="0"/>
                  </a:lnTo>
                  <a:lnTo>
                    <a:pt x="60" y="20"/>
                  </a:lnTo>
                  <a:lnTo>
                    <a:pt x="36" y="36"/>
                  </a:lnTo>
                  <a:lnTo>
                    <a:pt x="12" y="56"/>
                  </a:lnTo>
                  <a:lnTo>
                    <a:pt x="8" y="44"/>
                  </a:lnTo>
                  <a:lnTo>
                    <a:pt x="0" y="3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4" name="図形 73"/>
            <p:cNvSpPr>
              <a:spLocks/>
            </p:cNvSpPr>
            <p:nvPr/>
          </p:nvSpPr>
          <p:spPr bwMode="auto">
            <a:xfrm>
              <a:off x="4300" y="276"/>
              <a:ext cx="580" cy="360"/>
            </a:xfrm>
            <a:custGeom>
              <a:avLst/>
              <a:gdLst/>
              <a:ahLst/>
              <a:cxnLst>
                <a:cxn ang="0">
                  <a:pos x="20" y="340"/>
                </a:cxn>
                <a:cxn ang="0">
                  <a:pos x="0" y="328"/>
                </a:cxn>
                <a:cxn ang="0">
                  <a:pos x="12" y="316"/>
                </a:cxn>
                <a:cxn ang="0">
                  <a:pos x="44" y="292"/>
                </a:cxn>
                <a:cxn ang="0">
                  <a:pos x="96" y="272"/>
                </a:cxn>
                <a:cxn ang="0">
                  <a:pos x="176" y="256"/>
                </a:cxn>
                <a:cxn ang="0">
                  <a:pos x="308" y="224"/>
                </a:cxn>
                <a:cxn ang="0">
                  <a:pos x="404" y="196"/>
                </a:cxn>
                <a:cxn ang="0">
                  <a:pos x="448" y="176"/>
                </a:cxn>
                <a:cxn ang="0">
                  <a:pos x="480" y="152"/>
                </a:cxn>
                <a:cxn ang="0">
                  <a:pos x="504" y="136"/>
                </a:cxn>
                <a:cxn ang="0">
                  <a:pos x="516" y="116"/>
                </a:cxn>
                <a:cxn ang="0">
                  <a:pos x="520" y="92"/>
                </a:cxn>
                <a:cxn ang="0">
                  <a:pos x="508" y="76"/>
                </a:cxn>
                <a:cxn ang="0">
                  <a:pos x="492" y="56"/>
                </a:cxn>
                <a:cxn ang="0">
                  <a:pos x="460" y="44"/>
                </a:cxn>
                <a:cxn ang="0">
                  <a:pos x="424" y="32"/>
                </a:cxn>
                <a:cxn ang="0">
                  <a:pos x="376" y="20"/>
                </a:cxn>
                <a:cxn ang="0">
                  <a:pos x="332" y="16"/>
                </a:cxn>
                <a:cxn ang="0">
                  <a:pos x="292" y="20"/>
                </a:cxn>
                <a:cxn ang="0">
                  <a:pos x="224" y="8"/>
                </a:cxn>
                <a:cxn ang="0">
                  <a:pos x="284" y="0"/>
                </a:cxn>
                <a:cxn ang="0">
                  <a:pos x="376" y="0"/>
                </a:cxn>
                <a:cxn ang="0">
                  <a:pos x="424" y="8"/>
                </a:cxn>
                <a:cxn ang="0">
                  <a:pos x="472" y="20"/>
                </a:cxn>
                <a:cxn ang="0">
                  <a:pos x="520" y="40"/>
                </a:cxn>
                <a:cxn ang="0">
                  <a:pos x="556" y="56"/>
                </a:cxn>
                <a:cxn ang="0">
                  <a:pos x="568" y="80"/>
                </a:cxn>
                <a:cxn ang="0">
                  <a:pos x="580" y="100"/>
                </a:cxn>
                <a:cxn ang="0">
                  <a:pos x="580" y="124"/>
                </a:cxn>
                <a:cxn ang="0">
                  <a:pos x="568" y="152"/>
                </a:cxn>
                <a:cxn ang="0">
                  <a:pos x="552" y="176"/>
                </a:cxn>
                <a:cxn ang="0">
                  <a:pos x="508" y="196"/>
                </a:cxn>
                <a:cxn ang="0">
                  <a:pos x="448" y="212"/>
                </a:cxn>
                <a:cxn ang="0">
                  <a:pos x="368" y="236"/>
                </a:cxn>
                <a:cxn ang="0">
                  <a:pos x="292" y="248"/>
                </a:cxn>
                <a:cxn ang="0">
                  <a:pos x="220" y="256"/>
                </a:cxn>
                <a:cxn ang="0">
                  <a:pos x="152" y="268"/>
                </a:cxn>
                <a:cxn ang="0">
                  <a:pos x="96" y="288"/>
                </a:cxn>
                <a:cxn ang="0">
                  <a:pos x="80" y="300"/>
                </a:cxn>
                <a:cxn ang="0">
                  <a:pos x="60" y="316"/>
                </a:cxn>
                <a:cxn ang="0">
                  <a:pos x="56" y="336"/>
                </a:cxn>
                <a:cxn ang="0">
                  <a:pos x="56" y="360"/>
                </a:cxn>
                <a:cxn ang="0">
                  <a:pos x="20" y="340"/>
                </a:cxn>
              </a:cxnLst>
              <a:rect l="0" t="0" r="0" b="0"/>
              <a:pathLst>
                <a:path w="580" h="360">
                  <a:moveTo>
                    <a:pt x="20" y="340"/>
                  </a:moveTo>
                  <a:lnTo>
                    <a:pt x="0" y="328"/>
                  </a:lnTo>
                  <a:lnTo>
                    <a:pt x="12" y="316"/>
                  </a:lnTo>
                  <a:lnTo>
                    <a:pt x="44" y="292"/>
                  </a:lnTo>
                  <a:lnTo>
                    <a:pt x="96" y="272"/>
                  </a:lnTo>
                  <a:lnTo>
                    <a:pt x="176" y="256"/>
                  </a:lnTo>
                  <a:lnTo>
                    <a:pt x="308" y="224"/>
                  </a:lnTo>
                  <a:lnTo>
                    <a:pt x="404" y="196"/>
                  </a:lnTo>
                  <a:lnTo>
                    <a:pt x="448" y="176"/>
                  </a:lnTo>
                  <a:lnTo>
                    <a:pt x="480" y="152"/>
                  </a:lnTo>
                  <a:lnTo>
                    <a:pt x="504" y="136"/>
                  </a:lnTo>
                  <a:lnTo>
                    <a:pt x="516" y="116"/>
                  </a:lnTo>
                  <a:lnTo>
                    <a:pt x="520" y="92"/>
                  </a:lnTo>
                  <a:lnTo>
                    <a:pt x="508" y="76"/>
                  </a:lnTo>
                  <a:lnTo>
                    <a:pt x="492" y="56"/>
                  </a:lnTo>
                  <a:lnTo>
                    <a:pt x="460" y="44"/>
                  </a:lnTo>
                  <a:lnTo>
                    <a:pt x="424" y="32"/>
                  </a:lnTo>
                  <a:lnTo>
                    <a:pt x="376" y="20"/>
                  </a:lnTo>
                  <a:lnTo>
                    <a:pt x="332" y="16"/>
                  </a:lnTo>
                  <a:lnTo>
                    <a:pt x="292" y="20"/>
                  </a:lnTo>
                  <a:lnTo>
                    <a:pt x="224" y="8"/>
                  </a:lnTo>
                  <a:lnTo>
                    <a:pt x="284" y="0"/>
                  </a:lnTo>
                  <a:lnTo>
                    <a:pt x="376" y="0"/>
                  </a:lnTo>
                  <a:lnTo>
                    <a:pt x="424" y="8"/>
                  </a:lnTo>
                  <a:lnTo>
                    <a:pt x="472" y="20"/>
                  </a:lnTo>
                  <a:lnTo>
                    <a:pt x="520" y="40"/>
                  </a:lnTo>
                  <a:lnTo>
                    <a:pt x="556" y="56"/>
                  </a:lnTo>
                  <a:lnTo>
                    <a:pt x="568" y="80"/>
                  </a:lnTo>
                  <a:lnTo>
                    <a:pt x="580" y="100"/>
                  </a:lnTo>
                  <a:lnTo>
                    <a:pt x="580" y="124"/>
                  </a:lnTo>
                  <a:lnTo>
                    <a:pt x="568" y="152"/>
                  </a:lnTo>
                  <a:lnTo>
                    <a:pt x="552" y="176"/>
                  </a:lnTo>
                  <a:lnTo>
                    <a:pt x="508" y="196"/>
                  </a:lnTo>
                  <a:lnTo>
                    <a:pt x="448" y="212"/>
                  </a:lnTo>
                  <a:lnTo>
                    <a:pt x="368" y="236"/>
                  </a:lnTo>
                  <a:lnTo>
                    <a:pt x="292" y="248"/>
                  </a:lnTo>
                  <a:lnTo>
                    <a:pt x="220" y="256"/>
                  </a:lnTo>
                  <a:lnTo>
                    <a:pt x="152" y="268"/>
                  </a:lnTo>
                  <a:lnTo>
                    <a:pt x="96" y="288"/>
                  </a:lnTo>
                  <a:lnTo>
                    <a:pt x="80" y="300"/>
                  </a:lnTo>
                  <a:lnTo>
                    <a:pt x="60" y="316"/>
                  </a:lnTo>
                  <a:lnTo>
                    <a:pt x="56" y="336"/>
                  </a:lnTo>
                  <a:lnTo>
                    <a:pt x="56" y="360"/>
                  </a:lnTo>
                  <a:lnTo>
                    <a:pt x="20" y="34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5" name="図形 74"/>
            <p:cNvSpPr>
              <a:spLocks/>
            </p:cNvSpPr>
            <p:nvPr/>
          </p:nvSpPr>
          <p:spPr bwMode="auto">
            <a:xfrm>
              <a:off x="4360" y="292"/>
              <a:ext cx="612" cy="360"/>
            </a:xfrm>
            <a:custGeom>
              <a:avLst/>
              <a:gdLst/>
              <a:ahLst/>
              <a:cxnLst>
                <a:cxn ang="0">
                  <a:pos x="0" y="344"/>
                </a:cxn>
                <a:cxn ang="0">
                  <a:pos x="0" y="320"/>
                </a:cxn>
                <a:cxn ang="0">
                  <a:pos x="8" y="300"/>
                </a:cxn>
                <a:cxn ang="0">
                  <a:pos x="20" y="288"/>
                </a:cxn>
                <a:cxn ang="0">
                  <a:pos x="44" y="276"/>
                </a:cxn>
                <a:cxn ang="0">
                  <a:pos x="92" y="256"/>
                </a:cxn>
                <a:cxn ang="0">
                  <a:pos x="160" y="244"/>
                </a:cxn>
                <a:cxn ang="0">
                  <a:pos x="232" y="240"/>
                </a:cxn>
                <a:cxn ang="0">
                  <a:pos x="308" y="220"/>
                </a:cxn>
                <a:cxn ang="0">
                  <a:pos x="396" y="204"/>
                </a:cxn>
                <a:cxn ang="0">
                  <a:pos x="448" y="184"/>
                </a:cxn>
                <a:cxn ang="0">
                  <a:pos x="492" y="160"/>
                </a:cxn>
                <a:cxn ang="0">
                  <a:pos x="516" y="136"/>
                </a:cxn>
                <a:cxn ang="0">
                  <a:pos x="528" y="112"/>
                </a:cxn>
                <a:cxn ang="0">
                  <a:pos x="528" y="84"/>
                </a:cxn>
                <a:cxn ang="0">
                  <a:pos x="516" y="60"/>
                </a:cxn>
                <a:cxn ang="0">
                  <a:pos x="496" y="40"/>
                </a:cxn>
                <a:cxn ang="0">
                  <a:pos x="460" y="16"/>
                </a:cxn>
                <a:cxn ang="0">
                  <a:pos x="412" y="0"/>
                </a:cxn>
                <a:cxn ang="0">
                  <a:pos x="484" y="4"/>
                </a:cxn>
                <a:cxn ang="0">
                  <a:pos x="528" y="12"/>
                </a:cxn>
                <a:cxn ang="0">
                  <a:pos x="564" y="28"/>
                </a:cxn>
                <a:cxn ang="0">
                  <a:pos x="600" y="48"/>
                </a:cxn>
                <a:cxn ang="0">
                  <a:pos x="612" y="60"/>
                </a:cxn>
                <a:cxn ang="0">
                  <a:pos x="612" y="72"/>
                </a:cxn>
                <a:cxn ang="0">
                  <a:pos x="612" y="84"/>
                </a:cxn>
                <a:cxn ang="0">
                  <a:pos x="604" y="100"/>
                </a:cxn>
                <a:cxn ang="0">
                  <a:pos x="580" y="124"/>
                </a:cxn>
                <a:cxn ang="0">
                  <a:pos x="544" y="148"/>
                </a:cxn>
                <a:cxn ang="0">
                  <a:pos x="508" y="168"/>
                </a:cxn>
                <a:cxn ang="0">
                  <a:pos x="460" y="184"/>
                </a:cxn>
                <a:cxn ang="0">
                  <a:pos x="352" y="220"/>
                </a:cxn>
                <a:cxn ang="0">
                  <a:pos x="212" y="252"/>
                </a:cxn>
                <a:cxn ang="0">
                  <a:pos x="124" y="272"/>
                </a:cxn>
                <a:cxn ang="0">
                  <a:pos x="68" y="288"/>
                </a:cxn>
                <a:cxn ang="0">
                  <a:pos x="44" y="308"/>
                </a:cxn>
                <a:cxn ang="0">
                  <a:pos x="36" y="312"/>
                </a:cxn>
                <a:cxn ang="0">
                  <a:pos x="32" y="320"/>
                </a:cxn>
                <a:cxn ang="0">
                  <a:pos x="32" y="332"/>
                </a:cxn>
                <a:cxn ang="0">
                  <a:pos x="36" y="348"/>
                </a:cxn>
                <a:cxn ang="0">
                  <a:pos x="48" y="360"/>
                </a:cxn>
                <a:cxn ang="0">
                  <a:pos x="0" y="344"/>
                </a:cxn>
              </a:cxnLst>
              <a:rect l="0" t="0" r="0" b="0"/>
              <a:pathLst>
                <a:path w="612" h="360">
                  <a:moveTo>
                    <a:pt x="0" y="344"/>
                  </a:moveTo>
                  <a:lnTo>
                    <a:pt x="0" y="320"/>
                  </a:lnTo>
                  <a:lnTo>
                    <a:pt x="8" y="300"/>
                  </a:lnTo>
                  <a:lnTo>
                    <a:pt x="20" y="288"/>
                  </a:lnTo>
                  <a:lnTo>
                    <a:pt x="44" y="276"/>
                  </a:lnTo>
                  <a:lnTo>
                    <a:pt x="92" y="256"/>
                  </a:lnTo>
                  <a:lnTo>
                    <a:pt x="160" y="244"/>
                  </a:lnTo>
                  <a:lnTo>
                    <a:pt x="232" y="240"/>
                  </a:lnTo>
                  <a:lnTo>
                    <a:pt x="308" y="220"/>
                  </a:lnTo>
                  <a:lnTo>
                    <a:pt x="396" y="204"/>
                  </a:lnTo>
                  <a:lnTo>
                    <a:pt x="448" y="184"/>
                  </a:lnTo>
                  <a:lnTo>
                    <a:pt x="492" y="160"/>
                  </a:lnTo>
                  <a:lnTo>
                    <a:pt x="516" y="136"/>
                  </a:lnTo>
                  <a:lnTo>
                    <a:pt x="528" y="112"/>
                  </a:lnTo>
                  <a:lnTo>
                    <a:pt x="528" y="84"/>
                  </a:lnTo>
                  <a:lnTo>
                    <a:pt x="516" y="60"/>
                  </a:lnTo>
                  <a:lnTo>
                    <a:pt x="496" y="40"/>
                  </a:lnTo>
                  <a:lnTo>
                    <a:pt x="460" y="16"/>
                  </a:lnTo>
                  <a:lnTo>
                    <a:pt x="412" y="0"/>
                  </a:lnTo>
                  <a:lnTo>
                    <a:pt x="484" y="4"/>
                  </a:lnTo>
                  <a:lnTo>
                    <a:pt x="528" y="12"/>
                  </a:lnTo>
                  <a:lnTo>
                    <a:pt x="564" y="28"/>
                  </a:lnTo>
                  <a:lnTo>
                    <a:pt x="600" y="48"/>
                  </a:lnTo>
                  <a:lnTo>
                    <a:pt x="612" y="60"/>
                  </a:lnTo>
                  <a:lnTo>
                    <a:pt x="612" y="72"/>
                  </a:lnTo>
                  <a:lnTo>
                    <a:pt x="612" y="84"/>
                  </a:lnTo>
                  <a:lnTo>
                    <a:pt x="604" y="100"/>
                  </a:lnTo>
                  <a:lnTo>
                    <a:pt x="580" y="124"/>
                  </a:lnTo>
                  <a:lnTo>
                    <a:pt x="544" y="148"/>
                  </a:lnTo>
                  <a:lnTo>
                    <a:pt x="508" y="168"/>
                  </a:lnTo>
                  <a:lnTo>
                    <a:pt x="460" y="184"/>
                  </a:lnTo>
                  <a:lnTo>
                    <a:pt x="352" y="220"/>
                  </a:lnTo>
                  <a:lnTo>
                    <a:pt x="212" y="252"/>
                  </a:lnTo>
                  <a:lnTo>
                    <a:pt x="124" y="272"/>
                  </a:lnTo>
                  <a:lnTo>
                    <a:pt x="68" y="288"/>
                  </a:lnTo>
                  <a:lnTo>
                    <a:pt x="44" y="308"/>
                  </a:lnTo>
                  <a:lnTo>
                    <a:pt x="36" y="312"/>
                  </a:lnTo>
                  <a:lnTo>
                    <a:pt x="32" y="320"/>
                  </a:lnTo>
                  <a:lnTo>
                    <a:pt x="32" y="332"/>
                  </a:lnTo>
                  <a:lnTo>
                    <a:pt x="36" y="348"/>
                  </a:lnTo>
                  <a:lnTo>
                    <a:pt x="48" y="360"/>
                  </a:lnTo>
                  <a:lnTo>
                    <a:pt x="0" y="34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6" name="図形 75"/>
            <p:cNvSpPr>
              <a:spLocks/>
            </p:cNvSpPr>
            <p:nvPr/>
          </p:nvSpPr>
          <p:spPr bwMode="auto">
            <a:xfrm>
              <a:off x="4392" y="296"/>
              <a:ext cx="640" cy="388"/>
            </a:xfrm>
            <a:custGeom>
              <a:avLst/>
              <a:gdLst/>
              <a:ahLst/>
              <a:cxnLst>
                <a:cxn ang="0">
                  <a:pos x="28" y="364"/>
                </a:cxn>
                <a:cxn ang="0">
                  <a:pos x="16" y="352"/>
                </a:cxn>
                <a:cxn ang="0">
                  <a:pos x="4" y="340"/>
                </a:cxn>
                <a:cxn ang="0">
                  <a:pos x="0" y="328"/>
                </a:cxn>
                <a:cxn ang="0">
                  <a:pos x="4" y="308"/>
                </a:cxn>
                <a:cxn ang="0">
                  <a:pos x="12" y="304"/>
                </a:cxn>
                <a:cxn ang="0">
                  <a:pos x="40" y="292"/>
                </a:cxn>
                <a:cxn ang="0">
                  <a:pos x="92" y="272"/>
                </a:cxn>
                <a:cxn ang="0">
                  <a:pos x="180" y="252"/>
                </a:cxn>
                <a:cxn ang="0">
                  <a:pos x="320" y="216"/>
                </a:cxn>
                <a:cxn ang="0">
                  <a:pos x="428" y="188"/>
                </a:cxn>
                <a:cxn ang="0">
                  <a:pos x="476" y="168"/>
                </a:cxn>
                <a:cxn ang="0">
                  <a:pos x="520" y="144"/>
                </a:cxn>
                <a:cxn ang="0">
                  <a:pos x="556" y="120"/>
                </a:cxn>
                <a:cxn ang="0">
                  <a:pos x="572" y="96"/>
                </a:cxn>
                <a:cxn ang="0">
                  <a:pos x="584" y="84"/>
                </a:cxn>
                <a:cxn ang="0">
                  <a:pos x="584" y="68"/>
                </a:cxn>
                <a:cxn ang="0">
                  <a:pos x="580" y="56"/>
                </a:cxn>
                <a:cxn ang="0">
                  <a:pos x="572" y="44"/>
                </a:cxn>
                <a:cxn ang="0">
                  <a:pos x="532" y="20"/>
                </a:cxn>
                <a:cxn ang="0">
                  <a:pos x="520" y="12"/>
                </a:cxn>
                <a:cxn ang="0">
                  <a:pos x="476" y="0"/>
                </a:cxn>
                <a:cxn ang="0">
                  <a:pos x="524" y="8"/>
                </a:cxn>
                <a:cxn ang="0">
                  <a:pos x="572" y="24"/>
                </a:cxn>
                <a:cxn ang="0">
                  <a:pos x="612" y="56"/>
                </a:cxn>
                <a:cxn ang="0">
                  <a:pos x="628" y="72"/>
                </a:cxn>
                <a:cxn ang="0">
                  <a:pos x="640" y="92"/>
                </a:cxn>
                <a:cxn ang="0">
                  <a:pos x="640" y="96"/>
                </a:cxn>
                <a:cxn ang="0">
                  <a:pos x="636" y="116"/>
                </a:cxn>
                <a:cxn ang="0">
                  <a:pos x="616" y="132"/>
                </a:cxn>
                <a:cxn ang="0">
                  <a:pos x="572" y="156"/>
                </a:cxn>
                <a:cxn ang="0">
                  <a:pos x="532" y="176"/>
                </a:cxn>
                <a:cxn ang="0">
                  <a:pos x="488" y="188"/>
                </a:cxn>
                <a:cxn ang="0">
                  <a:pos x="448" y="200"/>
                </a:cxn>
                <a:cxn ang="0">
                  <a:pos x="416" y="204"/>
                </a:cxn>
                <a:cxn ang="0">
                  <a:pos x="352" y="228"/>
                </a:cxn>
                <a:cxn ang="0">
                  <a:pos x="276" y="248"/>
                </a:cxn>
                <a:cxn ang="0">
                  <a:pos x="216" y="260"/>
                </a:cxn>
                <a:cxn ang="0">
                  <a:pos x="188" y="272"/>
                </a:cxn>
                <a:cxn ang="0">
                  <a:pos x="140" y="292"/>
                </a:cxn>
                <a:cxn ang="0">
                  <a:pos x="128" y="304"/>
                </a:cxn>
                <a:cxn ang="0">
                  <a:pos x="120" y="320"/>
                </a:cxn>
                <a:cxn ang="0">
                  <a:pos x="116" y="340"/>
                </a:cxn>
                <a:cxn ang="0">
                  <a:pos x="116" y="356"/>
                </a:cxn>
                <a:cxn ang="0">
                  <a:pos x="128" y="388"/>
                </a:cxn>
                <a:cxn ang="0">
                  <a:pos x="28" y="364"/>
                </a:cxn>
              </a:cxnLst>
              <a:rect l="0" t="0" r="0" b="0"/>
              <a:pathLst>
                <a:path w="640" h="388">
                  <a:moveTo>
                    <a:pt x="28" y="364"/>
                  </a:moveTo>
                  <a:lnTo>
                    <a:pt x="16" y="352"/>
                  </a:lnTo>
                  <a:lnTo>
                    <a:pt x="4" y="340"/>
                  </a:lnTo>
                  <a:lnTo>
                    <a:pt x="0" y="328"/>
                  </a:lnTo>
                  <a:lnTo>
                    <a:pt x="4" y="308"/>
                  </a:lnTo>
                  <a:lnTo>
                    <a:pt x="12" y="304"/>
                  </a:lnTo>
                  <a:lnTo>
                    <a:pt x="40" y="292"/>
                  </a:lnTo>
                  <a:lnTo>
                    <a:pt x="92" y="272"/>
                  </a:lnTo>
                  <a:lnTo>
                    <a:pt x="180" y="252"/>
                  </a:lnTo>
                  <a:lnTo>
                    <a:pt x="320" y="216"/>
                  </a:lnTo>
                  <a:lnTo>
                    <a:pt x="428" y="188"/>
                  </a:lnTo>
                  <a:lnTo>
                    <a:pt x="476" y="168"/>
                  </a:lnTo>
                  <a:lnTo>
                    <a:pt x="520" y="144"/>
                  </a:lnTo>
                  <a:lnTo>
                    <a:pt x="556" y="120"/>
                  </a:lnTo>
                  <a:lnTo>
                    <a:pt x="572" y="96"/>
                  </a:lnTo>
                  <a:lnTo>
                    <a:pt x="584" y="84"/>
                  </a:lnTo>
                  <a:lnTo>
                    <a:pt x="584" y="68"/>
                  </a:lnTo>
                  <a:lnTo>
                    <a:pt x="580" y="56"/>
                  </a:lnTo>
                  <a:lnTo>
                    <a:pt x="572" y="44"/>
                  </a:lnTo>
                  <a:lnTo>
                    <a:pt x="532" y="20"/>
                  </a:lnTo>
                  <a:lnTo>
                    <a:pt x="520" y="12"/>
                  </a:lnTo>
                  <a:lnTo>
                    <a:pt x="476" y="0"/>
                  </a:lnTo>
                  <a:lnTo>
                    <a:pt x="524" y="8"/>
                  </a:lnTo>
                  <a:lnTo>
                    <a:pt x="572" y="24"/>
                  </a:lnTo>
                  <a:lnTo>
                    <a:pt x="612" y="56"/>
                  </a:lnTo>
                  <a:lnTo>
                    <a:pt x="628" y="72"/>
                  </a:lnTo>
                  <a:lnTo>
                    <a:pt x="640" y="92"/>
                  </a:lnTo>
                  <a:lnTo>
                    <a:pt x="640" y="96"/>
                  </a:lnTo>
                  <a:lnTo>
                    <a:pt x="636" y="116"/>
                  </a:lnTo>
                  <a:lnTo>
                    <a:pt x="616" y="132"/>
                  </a:lnTo>
                  <a:lnTo>
                    <a:pt x="572" y="156"/>
                  </a:lnTo>
                  <a:lnTo>
                    <a:pt x="532" y="176"/>
                  </a:lnTo>
                  <a:lnTo>
                    <a:pt x="488" y="188"/>
                  </a:lnTo>
                  <a:lnTo>
                    <a:pt x="448" y="200"/>
                  </a:lnTo>
                  <a:lnTo>
                    <a:pt x="416" y="204"/>
                  </a:lnTo>
                  <a:lnTo>
                    <a:pt x="352" y="228"/>
                  </a:lnTo>
                  <a:lnTo>
                    <a:pt x="276" y="248"/>
                  </a:lnTo>
                  <a:lnTo>
                    <a:pt x="216" y="260"/>
                  </a:lnTo>
                  <a:lnTo>
                    <a:pt x="188" y="272"/>
                  </a:lnTo>
                  <a:lnTo>
                    <a:pt x="140" y="292"/>
                  </a:lnTo>
                  <a:lnTo>
                    <a:pt x="128" y="304"/>
                  </a:lnTo>
                  <a:lnTo>
                    <a:pt x="120" y="320"/>
                  </a:lnTo>
                  <a:lnTo>
                    <a:pt x="116" y="340"/>
                  </a:lnTo>
                  <a:lnTo>
                    <a:pt x="116" y="356"/>
                  </a:lnTo>
                  <a:lnTo>
                    <a:pt x="128" y="388"/>
                  </a:lnTo>
                  <a:lnTo>
                    <a:pt x="28" y="36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7" name="図形 76"/>
            <p:cNvSpPr>
              <a:spLocks/>
            </p:cNvSpPr>
            <p:nvPr/>
          </p:nvSpPr>
          <p:spPr bwMode="auto">
            <a:xfrm>
              <a:off x="4512" y="548"/>
              <a:ext cx="140" cy="148"/>
            </a:xfrm>
            <a:custGeom>
              <a:avLst/>
              <a:gdLst/>
              <a:ahLst/>
              <a:cxnLst>
                <a:cxn ang="0">
                  <a:pos x="12" y="136"/>
                </a:cxn>
                <a:cxn ang="0">
                  <a:pos x="0" y="112"/>
                </a:cxn>
                <a:cxn ang="0">
                  <a:pos x="0" y="92"/>
                </a:cxn>
                <a:cxn ang="0">
                  <a:pos x="0" y="68"/>
                </a:cxn>
                <a:cxn ang="0">
                  <a:pos x="12" y="56"/>
                </a:cxn>
                <a:cxn ang="0">
                  <a:pos x="24" y="44"/>
                </a:cxn>
                <a:cxn ang="0">
                  <a:pos x="68" y="28"/>
                </a:cxn>
                <a:cxn ang="0">
                  <a:pos x="92" y="16"/>
                </a:cxn>
                <a:cxn ang="0">
                  <a:pos x="140" y="0"/>
                </a:cxn>
                <a:cxn ang="0">
                  <a:pos x="132" y="8"/>
                </a:cxn>
                <a:cxn ang="0">
                  <a:pos x="104" y="20"/>
                </a:cxn>
                <a:cxn ang="0">
                  <a:pos x="80" y="40"/>
                </a:cxn>
                <a:cxn ang="0">
                  <a:pos x="60" y="56"/>
                </a:cxn>
                <a:cxn ang="0">
                  <a:pos x="56" y="76"/>
                </a:cxn>
                <a:cxn ang="0">
                  <a:pos x="56" y="100"/>
                </a:cxn>
                <a:cxn ang="0">
                  <a:pos x="68" y="116"/>
                </a:cxn>
                <a:cxn ang="0">
                  <a:pos x="84" y="148"/>
                </a:cxn>
                <a:cxn ang="0">
                  <a:pos x="12" y="136"/>
                </a:cxn>
              </a:cxnLst>
              <a:rect l="0" t="0" r="0" b="0"/>
              <a:pathLst>
                <a:path w="140" h="148">
                  <a:moveTo>
                    <a:pt x="12" y="136"/>
                  </a:moveTo>
                  <a:lnTo>
                    <a:pt x="0" y="112"/>
                  </a:lnTo>
                  <a:lnTo>
                    <a:pt x="0" y="92"/>
                  </a:lnTo>
                  <a:lnTo>
                    <a:pt x="0" y="68"/>
                  </a:lnTo>
                  <a:lnTo>
                    <a:pt x="12" y="56"/>
                  </a:lnTo>
                  <a:lnTo>
                    <a:pt x="24" y="44"/>
                  </a:lnTo>
                  <a:lnTo>
                    <a:pt x="68" y="28"/>
                  </a:lnTo>
                  <a:lnTo>
                    <a:pt x="92" y="16"/>
                  </a:lnTo>
                  <a:lnTo>
                    <a:pt x="140" y="0"/>
                  </a:lnTo>
                  <a:lnTo>
                    <a:pt x="132" y="8"/>
                  </a:lnTo>
                  <a:lnTo>
                    <a:pt x="104" y="20"/>
                  </a:lnTo>
                  <a:lnTo>
                    <a:pt x="80" y="40"/>
                  </a:lnTo>
                  <a:lnTo>
                    <a:pt x="60" y="56"/>
                  </a:lnTo>
                  <a:lnTo>
                    <a:pt x="56" y="76"/>
                  </a:lnTo>
                  <a:lnTo>
                    <a:pt x="56" y="100"/>
                  </a:lnTo>
                  <a:lnTo>
                    <a:pt x="68" y="116"/>
                  </a:lnTo>
                  <a:lnTo>
                    <a:pt x="84" y="148"/>
                  </a:lnTo>
                  <a:lnTo>
                    <a:pt x="12" y="1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8" name="図形 77"/>
            <p:cNvSpPr>
              <a:spLocks/>
            </p:cNvSpPr>
            <p:nvPr/>
          </p:nvSpPr>
          <p:spPr bwMode="auto">
            <a:xfrm>
              <a:off x="4572" y="536"/>
              <a:ext cx="144" cy="164"/>
            </a:xfrm>
            <a:custGeom>
              <a:avLst/>
              <a:gdLst/>
              <a:ahLst/>
              <a:cxnLst>
                <a:cxn ang="0">
                  <a:pos x="72" y="164"/>
                </a:cxn>
                <a:cxn ang="0">
                  <a:pos x="36" y="160"/>
                </a:cxn>
                <a:cxn ang="0">
                  <a:pos x="12" y="136"/>
                </a:cxn>
                <a:cxn ang="0">
                  <a:pos x="0" y="112"/>
                </a:cxn>
                <a:cxn ang="0">
                  <a:pos x="0" y="88"/>
                </a:cxn>
                <a:cxn ang="0">
                  <a:pos x="8" y="68"/>
                </a:cxn>
                <a:cxn ang="0">
                  <a:pos x="20" y="52"/>
                </a:cxn>
                <a:cxn ang="0">
                  <a:pos x="44" y="40"/>
                </a:cxn>
                <a:cxn ang="0">
                  <a:pos x="72" y="28"/>
                </a:cxn>
                <a:cxn ang="0">
                  <a:pos x="96" y="12"/>
                </a:cxn>
                <a:cxn ang="0">
                  <a:pos x="144" y="0"/>
                </a:cxn>
                <a:cxn ang="0">
                  <a:pos x="104" y="28"/>
                </a:cxn>
                <a:cxn ang="0">
                  <a:pos x="68" y="56"/>
                </a:cxn>
                <a:cxn ang="0">
                  <a:pos x="56" y="68"/>
                </a:cxn>
                <a:cxn ang="0">
                  <a:pos x="48" y="88"/>
                </a:cxn>
                <a:cxn ang="0">
                  <a:pos x="48" y="104"/>
                </a:cxn>
                <a:cxn ang="0">
                  <a:pos x="56" y="136"/>
                </a:cxn>
                <a:cxn ang="0">
                  <a:pos x="84" y="164"/>
                </a:cxn>
                <a:cxn ang="0">
                  <a:pos x="72" y="164"/>
                </a:cxn>
              </a:cxnLst>
              <a:rect l="0" t="0" r="0" b="0"/>
              <a:pathLst>
                <a:path w="144" h="164">
                  <a:moveTo>
                    <a:pt x="72" y="164"/>
                  </a:moveTo>
                  <a:lnTo>
                    <a:pt x="36" y="160"/>
                  </a:lnTo>
                  <a:lnTo>
                    <a:pt x="12" y="136"/>
                  </a:lnTo>
                  <a:lnTo>
                    <a:pt x="0" y="112"/>
                  </a:lnTo>
                  <a:lnTo>
                    <a:pt x="0" y="88"/>
                  </a:lnTo>
                  <a:lnTo>
                    <a:pt x="8" y="68"/>
                  </a:lnTo>
                  <a:lnTo>
                    <a:pt x="20" y="52"/>
                  </a:lnTo>
                  <a:lnTo>
                    <a:pt x="44" y="40"/>
                  </a:lnTo>
                  <a:lnTo>
                    <a:pt x="72" y="28"/>
                  </a:lnTo>
                  <a:lnTo>
                    <a:pt x="96" y="12"/>
                  </a:lnTo>
                  <a:lnTo>
                    <a:pt x="144" y="0"/>
                  </a:lnTo>
                  <a:lnTo>
                    <a:pt x="104" y="28"/>
                  </a:lnTo>
                  <a:lnTo>
                    <a:pt x="68" y="56"/>
                  </a:lnTo>
                  <a:lnTo>
                    <a:pt x="56" y="68"/>
                  </a:lnTo>
                  <a:lnTo>
                    <a:pt x="48" y="88"/>
                  </a:lnTo>
                  <a:lnTo>
                    <a:pt x="48" y="104"/>
                  </a:lnTo>
                  <a:lnTo>
                    <a:pt x="56" y="136"/>
                  </a:lnTo>
                  <a:lnTo>
                    <a:pt x="84" y="164"/>
                  </a:lnTo>
                  <a:lnTo>
                    <a:pt x="72" y="16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9" name="図形 78"/>
            <p:cNvSpPr>
              <a:spLocks/>
            </p:cNvSpPr>
            <p:nvPr/>
          </p:nvSpPr>
          <p:spPr bwMode="auto">
            <a:xfrm>
              <a:off x="4620" y="500"/>
              <a:ext cx="212" cy="200"/>
            </a:xfrm>
            <a:custGeom>
              <a:avLst/>
              <a:gdLst/>
              <a:ahLst/>
              <a:cxnLst>
                <a:cxn ang="0">
                  <a:pos x="44" y="200"/>
                </a:cxn>
                <a:cxn ang="0">
                  <a:pos x="12" y="172"/>
                </a:cxn>
                <a:cxn ang="0">
                  <a:pos x="8" y="152"/>
                </a:cxn>
                <a:cxn ang="0">
                  <a:pos x="0" y="140"/>
                </a:cxn>
                <a:cxn ang="0">
                  <a:pos x="8" y="124"/>
                </a:cxn>
                <a:cxn ang="0">
                  <a:pos x="12" y="104"/>
                </a:cxn>
                <a:cxn ang="0">
                  <a:pos x="24" y="92"/>
                </a:cxn>
                <a:cxn ang="0">
                  <a:pos x="68" y="56"/>
                </a:cxn>
                <a:cxn ang="0">
                  <a:pos x="124" y="24"/>
                </a:cxn>
                <a:cxn ang="0">
                  <a:pos x="184" y="8"/>
                </a:cxn>
                <a:cxn ang="0">
                  <a:pos x="212" y="0"/>
                </a:cxn>
                <a:cxn ang="0">
                  <a:pos x="136" y="32"/>
                </a:cxn>
                <a:cxn ang="0">
                  <a:pos x="92" y="56"/>
                </a:cxn>
                <a:cxn ang="0">
                  <a:pos x="68" y="80"/>
                </a:cxn>
                <a:cxn ang="0">
                  <a:pos x="60" y="88"/>
                </a:cxn>
                <a:cxn ang="0">
                  <a:pos x="48" y="112"/>
                </a:cxn>
                <a:cxn ang="0">
                  <a:pos x="48" y="136"/>
                </a:cxn>
                <a:cxn ang="0">
                  <a:pos x="60" y="160"/>
                </a:cxn>
                <a:cxn ang="0">
                  <a:pos x="80" y="176"/>
                </a:cxn>
                <a:cxn ang="0">
                  <a:pos x="104" y="200"/>
                </a:cxn>
                <a:cxn ang="0">
                  <a:pos x="44" y="200"/>
                </a:cxn>
              </a:cxnLst>
              <a:rect l="0" t="0" r="0" b="0"/>
              <a:pathLst>
                <a:path w="212" h="200">
                  <a:moveTo>
                    <a:pt x="44" y="200"/>
                  </a:moveTo>
                  <a:lnTo>
                    <a:pt x="12" y="172"/>
                  </a:lnTo>
                  <a:lnTo>
                    <a:pt x="8" y="152"/>
                  </a:lnTo>
                  <a:lnTo>
                    <a:pt x="0" y="140"/>
                  </a:lnTo>
                  <a:lnTo>
                    <a:pt x="8" y="124"/>
                  </a:lnTo>
                  <a:lnTo>
                    <a:pt x="12" y="104"/>
                  </a:lnTo>
                  <a:lnTo>
                    <a:pt x="24" y="92"/>
                  </a:lnTo>
                  <a:lnTo>
                    <a:pt x="68" y="56"/>
                  </a:lnTo>
                  <a:lnTo>
                    <a:pt x="124" y="24"/>
                  </a:lnTo>
                  <a:lnTo>
                    <a:pt x="184" y="8"/>
                  </a:lnTo>
                  <a:lnTo>
                    <a:pt x="212" y="0"/>
                  </a:lnTo>
                  <a:lnTo>
                    <a:pt x="136" y="32"/>
                  </a:lnTo>
                  <a:lnTo>
                    <a:pt x="92" y="56"/>
                  </a:lnTo>
                  <a:lnTo>
                    <a:pt x="68" y="80"/>
                  </a:lnTo>
                  <a:lnTo>
                    <a:pt x="60" y="88"/>
                  </a:lnTo>
                  <a:lnTo>
                    <a:pt x="48" y="112"/>
                  </a:lnTo>
                  <a:lnTo>
                    <a:pt x="48" y="136"/>
                  </a:lnTo>
                  <a:lnTo>
                    <a:pt x="60" y="160"/>
                  </a:lnTo>
                  <a:lnTo>
                    <a:pt x="80" y="176"/>
                  </a:lnTo>
                  <a:lnTo>
                    <a:pt x="104" y="200"/>
                  </a:lnTo>
                  <a:lnTo>
                    <a:pt x="44" y="2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0" name="図形 79"/>
            <p:cNvSpPr>
              <a:spLocks/>
            </p:cNvSpPr>
            <p:nvPr/>
          </p:nvSpPr>
          <p:spPr bwMode="auto">
            <a:xfrm>
              <a:off x="4796" y="712"/>
              <a:ext cx="1" cy="8"/>
            </a:xfrm>
            <a:custGeom>
              <a:avLst/>
              <a:gdLst/>
              <a:ahLst/>
              <a:cxnLst>
                <a:cxn ang="0">
                  <a:pos x="0" y="8"/>
                </a:cxn>
                <a:cxn ang="0">
                  <a:pos x="0" y="0"/>
                </a:cxn>
                <a:cxn ang="0">
                  <a:pos x="0" y="8"/>
                </a:cxn>
              </a:cxnLst>
              <a:rect l="0" t="0" r="0" b="0"/>
              <a:pathLst>
                <a:path h="8">
                  <a:moveTo>
                    <a:pt x="0" y="8"/>
                  </a:moveTo>
                  <a:lnTo>
                    <a:pt x="0" y="0"/>
                  </a:lnTo>
                  <a:lnTo>
                    <a:pt x="0"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1" name="図形 80"/>
            <p:cNvSpPr>
              <a:spLocks/>
            </p:cNvSpPr>
            <p:nvPr/>
          </p:nvSpPr>
          <p:spPr bwMode="auto">
            <a:xfrm>
              <a:off x="4668" y="156"/>
              <a:ext cx="432" cy="556"/>
            </a:xfrm>
            <a:custGeom>
              <a:avLst/>
              <a:gdLst/>
              <a:ahLst/>
              <a:cxnLst>
                <a:cxn ang="0">
                  <a:pos x="424" y="212"/>
                </a:cxn>
                <a:cxn ang="0">
                  <a:pos x="432" y="244"/>
                </a:cxn>
                <a:cxn ang="0">
                  <a:pos x="408" y="280"/>
                </a:cxn>
                <a:cxn ang="0">
                  <a:pos x="348" y="304"/>
                </a:cxn>
                <a:cxn ang="0">
                  <a:pos x="172" y="352"/>
                </a:cxn>
                <a:cxn ang="0">
                  <a:pos x="80" y="400"/>
                </a:cxn>
                <a:cxn ang="0">
                  <a:pos x="44" y="444"/>
                </a:cxn>
                <a:cxn ang="0">
                  <a:pos x="48" y="496"/>
                </a:cxn>
                <a:cxn ang="0">
                  <a:pos x="92" y="540"/>
                </a:cxn>
                <a:cxn ang="0">
                  <a:pos x="100" y="544"/>
                </a:cxn>
                <a:cxn ang="0">
                  <a:pos x="64" y="544"/>
                </a:cxn>
                <a:cxn ang="0">
                  <a:pos x="20" y="504"/>
                </a:cxn>
                <a:cxn ang="0">
                  <a:pos x="8" y="456"/>
                </a:cxn>
                <a:cxn ang="0">
                  <a:pos x="24" y="424"/>
                </a:cxn>
                <a:cxn ang="0">
                  <a:pos x="100" y="376"/>
                </a:cxn>
                <a:cxn ang="0">
                  <a:pos x="188" y="340"/>
                </a:cxn>
                <a:cxn ang="0">
                  <a:pos x="296" y="296"/>
                </a:cxn>
                <a:cxn ang="0">
                  <a:pos x="360" y="256"/>
                </a:cxn>
                <a:cxn ang="0">
                  <a:pos x="364" y="232"/>
                </a:cxn>
                <a:cxn ang="0">
                  <a:pos x="324" y="176"/>
                </a:cxn>
                <a:cxn ang="0">
                  <a:pos x="248" y="148"/>
                </a:cxn>
                <a:cxn ang="0">
                  <a:pos x="152" y="128"/>
                </a:cxn>
                <a:cxn ang="0">
                  <a:pos x="44" y="96"/>
                </a:cxn>
                <a:cxn ang="0">
                  <a:pos x="8" y="80"/>
                </a:cxn>
                <a:cxn ang="0">
                  <a:pos x="0" y="56"/>
                </a:cxn>
                <a:cxn ang="0">
                  <a:pos x="32" y="24"/>
                </a:cxn>
                <a:cxn ang="0">
                  <a:pos x="92" y="8"/>
                </a:cxn>
                <a:cxn ang="0">
                  <a:pos x="196" y="0"/>
                </a:cxn>
                <a:cxn ang="0">
                  <a:pos x="148" y="20"/>
                </a:cxn>
                <a:cxn ang="0">
                  <a:pos x="124" y="44"/>
                </a:cxn>
                <a:cxn ang="0">
                  <a:pos x="124" y="72"/>
                </a:cxn>
                <a:cxn ang="0">
                  <a:pos x="164" y="104"/>
                </a:cxn>
                <a:cxn ang="0">
                  <a:pos x="224" y="120"/>
                </a:cxn>
                <a:cxn ang="0">
                  <a:pos x="336" y="120"/>
                </a:cxn>
                <a:cxn ang="0">
                  <a:pos x="336" y="140"/>
                </a:cxn>
                <a:cxn ang="0">
                  <a:pos x="340" y="164"/>
                </a:cxn>
                <a:cxn ang="0">
                  <a:pos x="412" y="196"/>
                </a:cxn>
              </a:cxnLst>
              <a:rect l="0" t="0" r="0" b="0"/>
              <a:pathLst>
                <a:path w="432" h="556">
                  <a:moveTo>
                    <a:pt x="412" y="196"/>
                  </a:moveTo>
                  <a:lnTo>
                    <a:pt x="424" y="212"/>
                  </a:lnTo>
                  <a:lnTo>
                    <a:pt x="432" y="224"/>
                  </a:lnTo>
                  <a:lnTo>
                    <a:pt x="432" y="244"/>
                  </a:lnTo>
                  <a:lnTo>
                    <a:pt x="424" y="260"/>
                  </a:lnTo>
                  <a:lnTo>
                    <a:pt x="408" y="280"/>
                  </a:lnTo>
                  <a:lnTo>
                    <a:pt x="384" y="292"/>
                  </a:lnTo>
                  <a:lnTo>
                    <a:pt x="348" y="304"/>
                  </a:lnTo>
                  <a:lnTo>
                    <a:pt x="224" y="332"/>
                  </a:lnTo>
                  <a:lnTo>
                    <a:pt x="172" y="352"/>
                  </a:lnTo>
                  <a:lnTo>
                    <a:pt x="124" y="368"/>
                  </a:lnTo>
                  <a:lnTo>
                    <a:pt x="80" y="400"/>
                  </a:lnTo>
                  <a:lnTo>
                    <a:pt x="56" y="420"/>
                  </a:lnTo>
                  <a:lnTo>
                    <a:pt x="44" y="444"/>
                  </a:lnTo>
                  <a:lnTo>
                    <a:pt x="44" y="472"/>
                  </a:lnTo>
                  <a:lnTo>
                    <a:pt x="48" y="496"/>
                  </a:lnTo>
                  <a:lnTo>
                    <a:pt x="68" y="520"/>
                  </a:lnTo>
                  <a:lnTo>
                    <a:pt x="92" y="540"/>
                  </a:lnTo>
                  <a:lnTo>
                    <a:pt x="128" y="556"/>
                  </a:lnTo>
                  <a:lnTo>
                    <a:pt x="100" y="544"/>
                  </a:lnTo>
                  <a:lnTo>
                    <a:pt x="64" y="544"/>
                  </a:lnTo>
                  <a:lnTo>
                    <a:pt x="64" y="544"/>
                  </a:lnTo>
                  <a:lnTo>
                    <a:pt x="36" y="528"/>
                  </a:lnTo>
                  <a:lnTo>
                    <a:pt x="20" y="504"/>
                  </a:lnTo>
                  <a:lnTo>
                    <a:pt x="8" y="472"/>
                  </a:lnTo>
                  <a:lnTo>
                    <a:pt x="8" y="456"/>
                  </a:lnTo>
                  <a:lnTo>
                    <a:pt x="20" y="436"/>
                  </a:lnTo>
                  <a:lnTo>
                    <a:pt x="24" y="424"/>
                  </a:lnTo>
                  <a:lnTo>
                    <a:pt x="48" y="408"/>
                  </a:lnTo>
                  <a:lnTo>
                    <a:pt x="100" y="376"/>
                  </a:lnTo>
                  <a:lnTo>
                    <a:pt x="188" y="344"/>
                  </a:lnTo>
                  <a:lnTo>
                    <a:pt x="188" y="340"/>
                  </a:lnTo>
                  <a:lnTo>
                    <a:pt x="260" y="316"/>
                  </a:lnTo>
                  <a:lnTo>
                    <a:pt x="296" y="296"/>
                  </a:lnTo>
                  <a:lnTo>
                    <a:pt x="340" y="280"/>
                  </a:lnTo>
                  <a:lnTo>
                    <a:pt x="360" y="256"/>
                  </a:lnTo>
                  <a:lnTo>
                    <a:pt x="364" y="236"/>
                  </a:lnTo>
                  <a:lnTo>
                    <a:pt x="364" y="232"/>
                  </a:lnTo>
                  <a:lnTo>
                    <a:pt x="348" y="200"/>
                  </a:lnTo>
                  <a:lnTo>
                    <a:pt x="324" y="176"/>
                  </a:lnTo>
                  <a:lnTo>
                    <a:pt x="284" y="160"/>
                  </a:lnTo>
                  <a:lnTo>
                    <a:pt x="248" y="148"/>
                  </a:lnTo>
                  <a:lnTo>
                    <a:pt x="188" y="136"/>
                  </a:lnTo>
                  <a:lnTo>
                    <a:pt x="152" y="128"/>
                  </a:lnTo>
                  <a:lnTo>
                    <a:pt x="92" y="116"/>
                  </a:lnTo>
                  <a:lnTo>
                    <a:pt x="44" y="96"/>
                  </a:lnTo>
                  <a:lnTo>
                    <a:pt x="24" y="84"/>
                  </a:lnTo>
                  <a:lnTo>
                    <a:pt x="8" y="80"/>
                  </a:lnTo>
                  <a:lnTo>
                    <a:pt x="0" y="68"/>
                  </a:lnTo>
                  <a:lnTo>
                    <a:pt x="0" y="56"/>
                  </a:lnTo>
                  <a:lnTo>
                    <a:pt x="8" y="48"/>
                  </a:lnTo>
                  <a:lnTo>
                    <a:pt x="32" y="24"/>
                  </a:lnTo>
                  <a:lnTo>
                    <a:pt x="56" y="12"/>
                  </a:lnTo>
                  <a:lnTo>
                    <a:pt x="92" y="8"/>
                  </a:lnTo>
                  <a:lnTo>
                    <a:pt x="140" y="0"/>
                  </a:lnTo>
                  <a:lnTo>
                    <a:pt x="196" y="0"/>
                  </a:lnTo>
                  <a:lnTo>
                    <a:pt x="164" y="8"/>
                  </a:lnTo>
                  <a:lnTo>
                    <a:pt x="148" y="20"/>
                  </a:lnTo>
                  <a:lnTo>
                    <a:pt x="128" y="32"/>
                  </a:lnTo>
                  <a:lnTo>
                    <a:pt x="124" y="44"/>
                  </a:lnTo>
                  <a:lnTo>
                    <a:pt x="116" y="60"/>
                  </a:lnTo>
                  <a:lnTo>
                    <a:pt x="124" y="72"/>
                  </a:lnTo>
                  <a:lnTo>
                    <a:pt x="148" y="92"/>
                  </a:lnTo>
                  <a:lnTo>
                    <a:pt x="164" y="104"/>
                  </a:lnTo>
                  <a:lnTo>
                    <a:pt x="188" y="116"/>
                  </a:lnTo>
                  <a:lnTo>
                    <a:pt x="224" y="120"/>
                  </a:lnTo>
                  <a:lnTo>
                    <a:pt x="268" y="128"/>
                  </a:lnTo>
                  <a:lnTo>
                    <a:pt x="336" y="120"/>
                  </a:lnTo>
                  <a:lnTo>
                    <a:pt x="336" y="136"/>
                  </a:lnTo>
                  <a:lnTo>
                    <a:pt x="336" y="140"/>
                  </a:lnTo>
                  <a:lnTo>
                    <a:pt x="336" y="148"/>
                  </a:lnTo>
                  <a:lnTo>
                    <a:pt x="340" y="164"/>
                  </a:lnTo>
                  <a:lnTo>
                    <a:pt x="360" y="176"/>
                  </a:lnTo>
                  <a:lnTo>
                    <a:pt x="412" y="19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dirty="0"/>
            </a:p>
          </p:txBody>
        </p:sp>
        <p:sp>
          <p:nvSpPr>
            <p:cNvPr id="82" name="図形 81"/>
            <p:cNvSpPr>
              <a:spLocks/>
            </p:cNvSpPr>
            <p:nvPr/>
          </p:nvSpPr>
          <p:spPr bwMode="auto">
            <a:xfrm>
              <a:off x="4792" y="156"/>
              <a:ext cx="212" cy="120"/>
            </a:xfrm>
            <a:custGeom>
              <a:avLst/>
              <a:gdLst/>
              <a:ahLst/>
              <a:cxnLst>
                <a:cxn ang="0">
                  <a:pos x="212" y="116"/>
                </a:cxn>
                <a:cxn ang="0">
                  <a:pos x="144" y="120"/>
                </a:cxn>
                <a:cxn ang="0">
                  <a:pos x="100" y="116"/>
                </a:cxn>
                <a:cxn ang="0">
                  <a:pos x="64" y="108"/>
                </a:cxn>
                <a:cxn ang="0">
                  <a:pos x="48" y="96"/>
                </a:cxn>
                <a:cxn ang="0">
                  <a:pos x="24" y="84"/>
                </a:cxn>
                <a:cxn ang="0">
                  <a:pos x="4" y="72"/>
                </a:cxn>
                <a:cxn ang="0">
                  <a:pos x="0" y="60"/>
                </a:cxn>
                <a:cxn ang="0">
                  <a:pos x="0" y="48"/>
                </a:cxn>
                <a:cxn ang="0">
                  <a:pos x="12" y="32"/>
                </a:cxn>
                <a:cxn ang="0">
                  <a:pos x="28" y="20"/>
                </a:cxn>
                <a:cxn ang="0">
                  <a:pos x="60" y="8"/>
                </a:cxn>
                <a:cxn ang="0">
                  <a:pos x="84" y="0"/>
                </a:cxn>
                <a:cxn ang="0">
                  <a:pos x="144" y="8"/>
                </a:cxn>
                <a:cxn ang="0">
                  <a:pos x="108" y="12"/>
                </a:cxn>
                <a:cxn ang="0">
                  <a:pos x="96" y="12"/>
                </a:cxn>
                <a:cxn ang="0">
                  <a:pos x="64" y="24"/>
                </a:cxn>
                <a:cxn ang="0">
                  <a:pos x="48" y="44"/>
                </a:cxn>
                <a:cxn ang="0">
                  <a:pos x="48" y="60"/>
                </a:cxn>
                <a:cxn ang="0">
                  <a:pos x="52" y="72"/>
                </a:cxn>
                <a:cxn ang="0">
                  <a:pos x="64" y="80"/>
                </a:cxn>
                <a:cxn ang="0">
                  <a:pos x="76" y="92"/>
                </a:cxn>
                <a:cxn ang="0">
                  <a:pos x="132" y="104"/>
                </a:cxn>
                <a:cxn ang="0">
                  <a:pos x="180" y="116"/>
                </a:cxn>
                <a:cxn ang="0">
                  <a:pos x="212" y="116"/>
                </a:cxn>
              </a:cxnLst>
              <a:rect l="0" t="0" r="0" b="0"/>
              <a:pathLst>
                <a:path w="212" h="120">
                  <a:moveTo>
                    <a:pt x="212" y="116"/>
                  </a:moveTo>
                  <a:lnTo>
                    <a:pt x="144" y="120"/>
                  </a:lnTo>
                  <a:lnTo>
                    <a:pt x="100" y="116"/>
                  </a:lnTo>
                  <a:lnTo>
                    <a:pt x="64" y="108"/>
                  </a:lnTo>
                  <a:lnTo>
                    <a:pt x="48" y="96"/>
                  </a:lnTo>
                  <a:lnTo>
                    <a:pt x="24" y="84"/>
                  </a:lnTo>
                  <a:lnTo>
                    <a:pt x="4" y="72"/>
                  </a:lnTo>
                  <a:lnTo>
                    <a:pt x="0" y="60"/>
                  </a:lnTo>
                  <a:lnTo>
                    <a:pt x="0" y="48"/>
                  </a:lnTo>
                  <a:lnTo>
                    <a:pt x="12" y="32"/>
                  </a:lnTo>
                  <a:lnTo>
                    <a:pt x="28" y="20"/>
                  </a:lnTo>
                  <a:lnTo>
                    <a:pt x="60" y="8"/>
                  </a:lnTo>
                  <a:lnTo>
                    <a:pt x="84" y="0"/>
                  </a:lnTo>
                  <a:lnTo>
                    <a:pt x="144" y="8"/>
                  </a:lnTo>
                  <a:lnTo>
                    <a:pt x="108" y="12"/>
                  </a:lnTo>
                  <a:lnTo>
                    <a:pt x="96" y="12"/>
                  </a:lnTo>
                  <a:lnTo>
                    <a:pt x="64" y="24"/>
                  </a:lnTo>
                  <a:lnTo>
                    <a:pt x="48" y="44"/>
                  </a:lnTo>
                  <a:lnTo>
                    <a:pt x="48" y="60"/>
                  </a:lnTo>
                  <a:lnTo>
                    <a:pt x="52" y="72"/>
                  </a:lnTo>
                  <a:lnTo>
                    <a:pt x="64" y="80"/>
                  </a:lnTo>
                  <a:lnTo>
                    <a:pt x="76" y="92"/>
                  </a:lnTo>
                  <a:lnTo>
                    <a:pt x="132" y="104"/>
                  </a:lnTo>
                  <a:lnTo>
                    <a:pt x="180" y="116"/>
                  </a:lnTo>
                  <a:lnTo>
                    <a:pt x="212"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3" name="図形 82"/>
            <p:cNvSpPr>
              <a:spLocks/>
            </p:cNvSpPr>
            <p:nvPr/>
          </p:nvSpPr>
          <p:spPr bwMode="auto">
            <a:xfrm>
              <a:off x="4844" y="164"/>
              <a:ext cx="172" cy="100"/>
            </a:xfrm>
            <a:custGeom>
              <a:avLst/>
              <a:gdLst/>
              <a:ahLst/>
              <a:cxnLst>
                <a:cxn ang="0">
                  <a:pos x="164" y="100"/>
                </a:cxn>
                <a:cxn ang="0">
                  <a:pos x="84" y="96"/>
                </a:cxn>
                <a:cxn ang="0">
                  <a:pos x="32" y="76"/>
                </a:cxn>
                <a:cxn ang="0">
                  <a:pos x="12" y="72"/>
                </a:cxn>
                <a:cxn ang="0">
                  <a:pos x="8" y="60"/>
                </a:cxn>
                <a:cxn ang="0">
                  <a:pos x="0" y="52"/>
                </a:cxn>
                <a:cxn ang="0">
                  <a:pos x="0" y="36"/>
                </a:cxn>
                <a:cxn ang="0">
                  <a:pos x="12" y="24"/>
                </a:cxn>
                <a:cxn ang="0">
                  <a:pos x="44" y="12"/>
                </a:cxn>
                <a:cxn ang="0">
                  <a:pos x="68" y="4"/>
                </a:cxn>
                <a:cxn ang="0">
                  <a:pos x="116" y="0"/>
                </a:cxn>
                <a:cxn ang="0">
                  <a:pos x="72" y="16"/>
                </a:cxn>
                <a:cxn ang="0">
                  <a:pos x="56" y="28"/>
                </a:cxn>
                <a:cxn ang="0">
                  <a:pos x="48" y="48"/>
                </a:cxn>
                <a:cxn ang="0">
                  <a:pos x="48" y="52"/>
                </a:cxn>
                <a:cxn ang="0">
                  <a:pos x="60" y="72"/>
                </a:cxn>
                <a:cxn ang="0">
                  <a:pos x="96" y="84"/>
                </a:cxn>
                <a:cxn ang="0">
                  <a:pos x="172" y="96"/>
                </a:cxn>
                <a:cxn ang="0">
                  <a:pos x="164" y="100"/>
                </a:cxn>
              </a:cxnLst>
              <a:rect l="0" t="0" r="0" b="0"/>
              <a:pathLst>
                <a:path w="172" h="100">
                  <a:moveTo>
                    <a:pt x="164" y="100"/>
                  </a:moveTo>
                  <a:lnTo>
                    <a:pt x="84" y="96"/>
                  </a:lnTo>
                  <a:lnTo>
                    <a:pt x="32" y="76"/>
                  </a:lnTo>
                  <a:lnTo>
                    <a:pt x="12" y="72"/>
                  </a:lnTo>
                  <a:lnTo>
                    <a:pt x="8" y="60"/>
                  </a:lnTo>
                  <a:lnTo>
                    <a:pt x="0" y="52"/>
                  </a:lnTo>
                  <a:lnTo>
                    <a:pt x="0" y="36"/>
                  </a:lnTo>
                  <a:lnTo>
                    <a:pt x="12" y="24"/>
                  </a:lnTo>
                  <a:lnTo>
                    <a:pt x="44" y="12"/>
                  </a:lnTo>
                  <a:lnTo>
                    <a:pt x="68" y="4"/>
                  </a:lnTo>
                  <a:lnTo>
                    <a:pt x="116" y="0"/>
                  </a:lnTo>
                  <a:lnTo>
                    <a:pt x="72" y="16"/>
                  </a:lnTo>
                  <a:lnTo>
                    <a:pt x="56" y="28"/>
                  </a:lnTo>
                  <a:lnTo>
                    <a:pt x="48" y="48"/>
                  </a:lnTo>
                  <a:lnTo>
                    <a:pt x="48" y="52"/>
                  </a:lnTo>
                  <a:lnTo>
                    <a:pt x="60" y="72"/>
                  </a:lnTo>
                  <a:lnTo>
                    <a:pt x="96" y="84"/>
                  </a:lnTo>
                  <a:lnTo>
                    <a:pt x="172" y="96"/>
                  </a:lnTo>
                  <a:lnTo>
                    <a:pt x="164" y="1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4" name="図形 83"/>
            <p:cNvSpPr>
              <a:spLocks/>
            </p:cNvSpPr>
            <p:nvPr/>
          </p:nvSpPr>
          <p:spPr bwMode="auto">
            <a:xfrm>
              <a:off x="4892" y="164"/>
              <a:ext cx="140" cy="96"/>
            </a:xfrm>
            <a:custGeom>
              <a:avLst/>
              <a:gdLst/>
              <a:ahLst/>
              <a:cxnLst>
                <a:cxn ang="0">
                  <a:pos x="124" y="96"/>
                </a:cxn>
                <a:cxn ang="0">
                  <a:pos x="128" y="88"/>
                </a:cxn>
                <a:cxn ang="0">
                  <a:pos x="56" y="76"/>
                </a:cxn>
                <a:cxn ang="0">
                  <a:pos x="20" y="64"/>
                </a:cxn>
                <a:cxn ang="0">
                  <a:pos x="8" y="52"/>
                </a:cxn>
                <a:cxn ang="0">
                  <a:pos x="0" y="48"/>
                </a:cxn>
                <a:cxn ang="0">
                  <a:pos x="8" y="36"/>
                </a:cxn>
                <a:cxn ang="0">
                  <a:pos x="20" y="28"/>
                </a:cxn>
                <a:cxn ang="0">
                  <a:pos x="44" y="12"/>
                </a:cxn>
                <a:cxn ang="0">
                  <a:pos x="84" y="4"/>
                </a:cxn>
                <a:cxn ang="0">
                  <a:pos x="84" y="0"/>
                </a:cxn>
                <a:cxn ang="0">
                  <a:pos x="100" y="4"/>
                </a:cxn>
                <a:cxn ang="0">
                  <a:pos x="112" y="4"/>
                </a:cxn>
                <a:cxn ang="0">
                  <a:pos x="72" y="16"/>
                </a:cxn>
                <a:cxn ang="0">
                  <a:pos x="48" y="28"/>
                </a:cxn>
                <a:cxn ang="0">
                  <a:pos x="44" y="36"/>
                </a:cxn>
                <a:cxn ang="0">
                  <a:pos x="36" y="40"/>
                </a:cxn>
                <a:cxn ang="0">
                  <a:pos x="44" y="52"/>
                </a:cxn>
                <a:cxn ang="0">
                  <a:pos x="48" y="60"/>
                </a:cxn>
                <a:cxn ang="0">
                  <a:pos x="80" y="72"/>
                </a:cxn>
                <a:cxn ang="0">
                  <a:pos x="140" y="84"/>
                </a:cxn>
                <a:cxn ang="0">
                  <a:pos x="124" y="96"/>
                </a:cxn>
              </a:cxnLst>
              <a:rect l="0" t="0" r="0" b="0"/>
              <a:pathLst>
                <a:path w="140" h="96">
                  <a:moveTo>
                    <a:pt x="124" y="96"/>
                  </a:moveTo>
                  <a:lnTo>
                    <a:pt x="128" y="88"/>
                  </a:lnTo>
                  <a:lnTo>
                    <a:pt x="56" y="76"/>
                  </a:lnTo>
                  <a:lnTo>
                    <a:pt x="20" y="64"/>
                  </a:lnTo>
                  <a:lnTo>
                    <a:pt x="8" y="52"/>
                  </a:lnTo>
                  <a:lnTo>
                    <a:pt x="0" y="48"/>
                  </a:lnTo>
                  <a:lnTo>
                    <a:pt x="8" y="36"/>
                  </a:lnTo>
                  <a:lnTo>
                    <a:pt x="20" y="28"/>
                  </a:lnTo>
                  <a:lnTo>
                    <a:pt x="44" y="12"/>
                  </a:lnTo>
                  <a:lnTo>
                    <a:pt x="84" y="4"/>
                  </a:lnTo>
                  <a:lnTo>
                    <a:pt x="84" y="0"/>
                  </a:lnTo>
                  <a:lnTo>
                    <a:pt x="100" y="4"/>
                  </a:lnTo>
                  <a:lnTo>
                    <a:pt x="112" y="4"/>
                  </a:lnTo>
                  <a:lnTo>
                    <a:pt x="72" y="16"/>
                  </a:lnTo>
                  <a:lnTo>
                    <a:pt x="48" y="28"/>
                  </a:lnTo>
                  <a:lnTo>
                    <a:pt x="44" y="36"/>
                  </a:lnTo>
                  <a:lnTo>
                    <a:pt x="36" y="40"/>
                  </a:lnTo>
                  <a:lnTo>
                    <a:pt x="44" y="52"/>
                  </a:lnTo>
                  <a:lnTo>
                    <a:pt x="48" y="60"/>
                  </a:lnTo>
                  <a:lnTo>
                    <a:pt x="80" y="72"/>
                  </a:lnTo>
                  <a:lnTo>
                    <a:pt x="140" y="84"/>
                  </a:lnTo>
                  <a:lnTo>
                    <a:pt x="124" y="9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5" name="図形 84"/>
            <p:cNvSpPr>
              <a:spLocks/>
            </p:cNvSpPr>
            <p:nvPr/>
          </p:nvSpPr>
          <p:spPr bwMode="auto">
            <a:xfrm>
              <a:off x="4936" y="168"/>
              <a:ext cx="276" cy="72"/>
            </a:xfrm>
            <a:custGeom>
              <a:avLst/>
              <a:gdLst/>
              <a:ahLst/>
              <a:cxnLst>
                <a:cxn ang="0">
                  <a:pos x="156" y="56"/>
                </a:cxn>
                <a:cxn ang="0">
                  <a:pos x="104" y="72"/>
                </a:cxn>
                <a:cxn ang="0">
                  <a:pos x="36" y="68"/>
                </a:cxn>
                <a:cxn ang="0">
                  <a:pos x="12" y="56"/>
                </a:cxn>
                <a:cxn ang="0">
                  <a:pos x="4" y="48"/>
                </a:cxn>
                <a:cxn ang="0">
                  <a:pos x="0" y="36"/>
                </a:cxn>
                <a:cxn ang="0">
                  <a:pos x="4" y="32"/>
                </a:cxn>
                <a:cxn ang="0">
                  <a:pos x="12" y="24"/>
                </a:cxn>
                <a:cxn ang="0">
                  <a:pos x="40" y="12"/>
                </a:cxn>
                <a:cxn ang="0">
                  <a:pos x="92" y="0"/>
                </a:cxn>
                <a:cxn ang="0">
                  <a:pos x="164" y="12"/>
                </a:cxn>
                <a:cxn ang="0">
                  <a:pos x="240" y="20"/>
                </a:cxn>
                <a:cxn ang="0">
                  <a:pos x="276" y="24"/>
                </a:cxn>
                <a:cxn ang="0">
                  <a:pos x="188" y="44"/>
                </a:cxn>
                <a:cxn ang="0">
                  <a:pos x="156" y="56"/>
                </a:cxn>
              </a:cxnLst>
              <a:rect l="0" t="0" r="0" b="0"/>
              <a:pathLst>
                <a:path w="276" h="72">
                  <a:moveTo>
                    <a:pt x="156" y="56"/>
                  </a:moveTo>
                  <a:lnTo>
                    <a:pt x="104" y="72"/>
                  </a:lnTo>
                  <a:lnTo>
                    <a:pt x="36" y="68"/>
                  </a:lnTo>
                  <a:lnTo>
                    <a:pt x="12" y="56"/>
                  </a:lnTo>
                  <a:lnTo>
                    <a:pt x="4" y="48"/>
                  </a:lnTo>
                  <a:lnTo>
                    <a:pt x="0" y="36"/>
                  </a:lnTo>
                  <a:lnTo>
                    <a:pt x="4" y="32"/>
                  </a:lnTo>
                  <a:lnTo>
                    <a:pt x="12" y="24"/>
                  </a:lnTo>
                  <a:lnTo>
                    <a:pt x="40" y="12"/>
                  </a:lnTo>
                  <a:lnTo>
                    <a:pt x="92" y="0"/>
                  </a:lnTo>
                  <a:lnTo>
                    <a:pt x="164" y="12"/>
                  </a:lnTo>
                  <a:lnTo>
                    <a:pt x="240" y="20"/>
                  </a:lnTo>
                  <a:lnTo>
                    <a:pt x="276" y="24"/>
                  </a:lnTo>
                  <a:lnTo>
                    <a:pt x="188" y="44"/>
                  </a:lnTo>
                  <a:lnTo>
                    <a:pt x="156" y="5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6" name="図形 85"/>
            <p:cNvSpPr>
              <a:spLocks/>
            </p:cNvSpPr>
            <p:nvPr/>
          </p:nvSpPr>
          <p:spPr bwMode="auto">
            <a:xfrm>
              <a:off x="5292" y="960"/>
              <a:ext cx="452" cy="344"/>
            </a:xfrm>
            <a:custGeom>
              <a:avLst/>
              <a:gdLst/>
              <a:ahLst/>
              <a:cxnLst>
                <a:cxn ang="0">
                  <a:pos x="244" y="72"/>
                </a:cxn>
                <a:cxn ang="0">
                  <a:pos x="72" y="116"/>
                </a:cxn>
                <a:cxn ang="0">
                  <a:pos x="20" y="144"/>
                </a:cxn>
                <a:cxn ang="0">
                  <a:pos x="0" y="200"/>
                </a:cxn>
                <a:cxn ang="0">
                  <a:pos x="20" y="236"/>
                </a:cxn>
                <a:cxn ang="0">
                  <a:pos x="68" y="280"/>
                </a:cxn>
                <a:cxn ang="0">
                  <a:pos x="164" y="320"/>
                </a:cxn>
                <a:cxn ang="0">
                  <a:pos x="320" y="344"/>
                </a:cxn>
                <a:cxn ang="0">
                  <a:pos x="284" y="332"/>
                </a:cxn>
                <a:cxn ang="0">
                  <a:pos x="152" y="292"/>
                </a:cxn>
                <a:cxn ang="0">
                  <a:pos x="84" y="244"/>
                </a:cxn>
                <a:cxn ang="0">
                  <a:pos x="72" y="212"/>
                </a:cxn>
                <a:cxn ang="0">
                  <a:pos x="96" y="176"/>
                </a:cxn>
                <a:cxn ang="0">
                  <a:pos x="156" y="128"/>
                </a:cxn>
                <a:cxn ang="0">
                  <a:pos x="284" y="84"/>
                </a:cxn>
                <a:cxn ang="0">
                  <a:pos x="452" y="68"/>
                </a:cxn>
                <a:cxn ang="0">
                  <a:pos x="368" y="72"/>
                </a:cxn>
                <a:cxn ang="0">
                  <a:pos x="212" y="104"/>
                </a:cxn>
                <a:cxn ang="0">
                  <a:pos x="120" y="152"/>
                </a:cxn>
                <a:cxn ang="0">
                  <a:pos x="80" y="196"/>
                </a:cxn>
                <a:cxn ang="0">
                  <a:pos x="80" y="236"/>
                </a:cxn>
                <a:cxn ang="0">
                  <a:pos x="120" y="280"/>
                </a:cxn>
                <a:cxn ang="0">
                  <a:pos x="220" y="320"/>
                </a:cxn>
                <a:cxn ang="0">
                  <a:pos x="212" y="328"/>
                </a:cxn>
                <a:cxn ang="0">
                  <a:pos x="104" y="292"/>
                </a:cxn>
                <a:cxn ang="0">
                  <a:pos x="20" y="232"/>
                </a:cxn>
                <a:cxn ang="0">
                  <a:pos x="0" y="200"/>
                </a:cxn>
                <a:cxn ang="0">
                  <a:pos x="24" y="152"/>
                </a:cxn>
                <a:cxn ang="0">
                  <a:pos x="72" y="120"/>
                </a:cxn>
                <a:cxn ang="0">
                  <a:pos x="244" y="80"/>
                </a:cxn>
                <a:cxn ang="0">
                  <a:pos x="388" y="56"/>
                </a:cxn>
                <a:cxn ang="0">
                  <a:pos x="436" y="32"/>
                </a:cxn>
                <a:cxn ang="0">
                  <a:pos x="452" y="0"/>
                </a:cxn>
                <a:cxn ang="0">
                  <a:pos x="436" y="24"/>
                </a:cxn>
                <a:cxn ang="0">
                  <a:pos x="388" y="48"/>
                </a:cxn>
              </a:cxnLst>
              <a:rect l="0" t="0" r="0" b="0"/>
              <a:pathLst>
                <a:path w="452" h="344">
                  <a:moveTo>
                    <a:pt x="352" y="60"/>
                  </a:moveTo>
                  <a:lnTo>
                    <a:pt x="244" y="72"/>
                  </a:lnTo>
                  <a:lnTo>
                    <a:pt x="152" y="92"/>
                  </a:lnTo>
                  <a:lnTo>
                    <a:pt x="72" y="116"/>
                  </a:lnTo>
                  <a:lnTo>
                    <a:pt x="44" y="128"/>
                  </a:lnTo>
                  <a:lnTo>
                    <a:pt x="20" y="144"/>
                  </a:lnTo>
                  <a:lnTo>
                    <a:pt x="0" y="172"/>
                  </a:lnTo>
                  <a:lnTo>
                    <a:pt x="0" y="200"/>
                  </a:lnTo>
                  <a:lnTo>
                    <a:pt x="0" y="220"/>
                  </a:lnTo>
                  <a:lnTo>
                    <a:pt x="20" y="236"/>
                  </a:lnTo>
                  <a:lnTo>
                    <a:pt x="36" y="256"/>
                  </a:lnTo>
                  <a:lnTo>
                    <a:pt x="68" y="280"/>
                  </a:lnTo>
                  <a:lnTo>
                    <a:pt x="108" y="304"/>
                  </a:lnTo>
                  <a:lnTo>
                    <a:pt x="164" y="320"/>
                  </a:lnTo>
                  <a:lnTo>
                    <a:pt x="236" y="332"/>
                  </a:lnTo>
                  <a:lnTo>
                    <a:pt x="320" y="344"/>
                  </a:lnTo>
                  <a:lnTo>
                    <a:pt x="320" y="340"/>
                  </a:lnTo>
                  <a:lnTo>
                    <a:pt x="284" y="332"/>
                  </a:lnTo>
                  <a:lnTo>
                    <a:pt x="192" y="308"/>
                  </a:lnTo>
                  <a:lnTo>
                    <a:pt x="152" y="292"/>
                  </a:lnTo>
                  <a:lnTo>
                    <a:pt x="116" y="268"/>
                  </a:lnTo>
                  <a:lnTo>
                    <a:pt x="84" y="244"/>
                  </a:lnTo>
                  <a:lnTo>
                    <a:pt x="80" y="224"/>
                  </a:lnTo>
                  <a:lnTo>
                    <a:pt x="72" y="212"/>
                  </a:lnTo>
                  <a:lnTo>
                    <a:pt x="84" y="200"/>
                  </a:lnTo>
                  <a:lnTo>
                    <a:pt x="96" y="176"/>
                  </a:lnTo>
                  <a:lnTo>
                    <a:pt x="120" y="152"/>
                  </a:lnTo>
                  <a:lnTo>
                    <a:pt x="156" y="128"/>
                  </a:lnTo>
                  <a:lnTo>
                    <a:pt x="212" y="108"/>
                  </a:lnTo>
                  <a:lnTo>
                    <a:pt x="284" y="84"/>
                  </a:lnTo>
                  <a:lnTo>
                    <a:pt x="368" y="80"/>
                  </a:lnTo>
                  <a:lnTo>
                    <a:pt x="452" y="68"/>
                  </a:lnTo>
                  <a:lnTo>
                    <a:pt x="452" y="60"/>
                  </a:lnTo>
                  <a:lnTo>
                    <a:pt x="368" y="72"/>
                  </a:lnTo>
                  <a:lnTo>
                    <a:pt x="280" y="84"/>
                  </a:lnTo>
                  <a:lnTo>
                    <a:pt x="212" y="104"/>
                  </a:lnTo>
                  <a:lnTo>
                    <a:pt x="156" y="128"/>
                  </a:lnTo>
                  <a:lnTo>
                    <a:pt x="120" y="152"/>
                  </a:lnTo>
                  <a:lnTo>
                    <a:pt x="96" y="176"/>
                  </a:lnTo>
                  <a:lnTo>
                    <a:pt x="80" y="196"/>
                  </a:lnTo>
                  <a:lnTo>
                    <a:pt x="72" y="212"/>
                  </a:lnTo>
                  <a:lnTo>
                    <a:pt x="80" y="236"/>
                  </a:lnTo>
                  <a:lnTo>
                    <a:pt x="96" y="260"/>
                  </a:lnTo>
                  <a:lnTo>
                    <a:pt x="120" y="280"/>
                  </a:lnTo>
                  <a:lnTo>
                    <a:pt x="152" y="296"/>
                  </a:lnTo>
                  <a:lnTo>
                    <a:pt x="220" y="320"/>
                  </a:lnTo>
                  <a:lnTo>
                    <a:pt x="284" y="340"/>
                  </a:lnTo>
                  <a:lnTo>
                    <a:pt x="212" y="328"/>
                  </a:lnTo>
                  <a:lnTo>
                    <a:pt x="152" y="308"/>
                  </a:lnTo>
                  <a:lnTo>
                    <a:pt x="104" y="292"/>
                  </a:lnTo>
                  <a:lnTo>
                    <a:pt x="68" y="272"/>
                  </a:lnTo>
                  <a:lnTo>
                    <a:pt x="20" y="232"/>
                  </a:lnTo>
                  <a:lnTo>
                    <a:pt x="8" y="220"/>
                  </a:lnTo>
                  <a:lnTo>
                    <a:pt x="0" y="200"/>
                  </a:lnTo>
                  <a:lnTo>
                    <a:pt x="8" y="176"/>
                  </a:lnTo>
                  <a:lnTo>
                    <a:pt x="24" y="152"/>
                  </a:lnTo>
                  <a:lnTo>
                    <a:pt x="48" y="132"/>
                  </a:lnTo>
                  <a:lnTo>
                    <a:pt x="72" y="120"/>
                  </a:lnTo>
                  <a:lnTo>
                    <a:pt x="152" y="96"/>
                  </a:lnTo>
                  <a:lnTo>
                    <a:pt x="244" y="80"/>
                  </a:lnTo>
                  <a:lnTo>
                    <a:pt x="352" y="68"/>
                  </a:lnTo>
                  <a:lnTo>
                    <a:pt x="388" y="56"/>
                  </a:lnTo>
                  <a:lnTo>
                    <a:pt x="416" y="44"/>
                  </a:lnTo>
                  <a:lnTo>
                    <a:pt x="436" y="32"/>
                  </a:lnTo>
                  <a:lnTo>
                    <a:pt x="452" y="12"/>
                  </a:lnTo>
                  <a:lnTo>
                    <a:pt x="452" y="0"/>
                  </a:lnTo>
                  <a:lnTo>
                    <a:pt x="452" y="8"/>
                  </a:lnTo>
                  <a:lnTo>
                    <a:pt x="436" y="24"/>
                  </a:lnTo>
                  <a:lnTo>
                    <a:pt x="412" y="44"/>
                  </a:lnTo>
                  <a:lnTo>
                    <a:pt x="388" y="48"/>
                  </a:lnTo>
                  <a:lnTo>
                    <a:pt x="352" y="6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7" name="図形 86"/>
            <p:cNvSpPr>
              <a:spLocks/>
            </p:cNvSpPr>
            <p:nvPr/>
          </p:nvSpPr>
          <p:spPr bwMode="auto">
            <a:xfrm>
              <a:off x="5696" y="600"/>
              <a:ext cx="48" cy="96"/>
            </a:xfrm>
            <a:custGeom>
              <a:avLst/>
              <a:gdLst/>
              <a:ahLst/>
              <a:cxnLst>
                <a:cxn ang="0">
                  <a:pos x="0" y="52"/>
                </a:cxn>
                <a:cxn ang="0">
                  <a:pos x="8" y="72"/>
                </a:cxn>
                <a:cxn ang="0">
                  <a:pos x="20" y="84"/>
                </a:cxn>
                <a:cxn ang="0">
                  <a:pos x="36" y="88"/>
                </a:cxn>
                <a:cxn ang="0">
                  <a:pos x="48" y="96"/>
                </a:cxn>
                <a:cxn ang="0">
                  <a:pos x="48" y="88"/>
                </a:cxn>
                <a:cxn ang="0">
                  <a:pos x="36" y="88"/>
                </a:cxn>
                <a:cxn ang="0">
                  <a:pos x="24" y="76"/>
                </a:cxn>
                <a:cxn ang="0">
                  <a:pos x="12" y="72"/>
                </a:cxn>
                <a:cxn ang="0">
                  <a:pos x="8" y="52"/>
                </a:cxn>
                <a:cxn ang="0">
                  <a:pos x="12" y="36"/>
                </a:cxn>
                <a:cxn ang="0">
                  <a:pos x="36" y="12"/>
                </a:cxn>
                <a:cxn ang="0">
                  <a:pos x="48" y="4"/>
                </a:cxn>
                <a:cxn ang="0">
                  <a:pos x="48" y="0"/>
                </a:cxn>
                <a:cxn ang="0">
                  <a:pos x="36" y="12"/>
                </a:cxn>
                <a:cxn ang="0">
                  <a:pos x="8" y="36"/>
                </a:cxn>
                <a:cxn ang="0">
                  <a:pos x="0" y="40"/>
                </a:cxn>
                <a:cxn ang="0">
                  <a:pos x="0" y="52"/>
                </a:cxn>
              </a:cxnLst>
              <a:rect l="0" t="0" r="0" b="0"/>
              <a:pathLst>
                <a:path w="48" h="96">
                  <a:moveTo>
                    <a:pt x="0" y="52"/>
                  </a:moveTo>
                  <a:lnTo>
                    <a:pt x="8" y="72"/>
                  </a:lnTo>
                  <a:lnTo>
                    <a:pt x="20" y="84"/>
                  </a:lnTo>
                  <a:lnTo>
                    <a:pt x="36" y="88"/>
                  </a:lnTo>
                  <a:lnTo>
                    <a:pt x="48" y="96"/>
                  </a:lnTo>
                  <a:lnTo>
                    <a:pt x="48" y="88"/>
                  </a:lnTo>
                  <a:lnTo>
                    <a:pt x="36" y="88"/>
                  </a:lnTo>
                  <a:lnTo>
                    <a:pt x="24" y="76"/>
                  </a:lnTo>
                  <a:lnTo>
                    <a:pt x="12" y="72"/>
                  </a:lnTo>
                  <a:lnTo>
                    <a:pt x="8" y="52"/>
                  </a:lnTo>
                  <a:lnTo>
                    <a:pt x="12" y="36"/>
                  </a:lnTo>
                  <a:lnTo>
                    <a:pt x="36" y="12"/>
                  </a:lnTo>
                  <a:lnTo>
                    <a:pt x="48" y="4"/>
                  </a:lnTo>
                  <a:lnTo>
                    <a:pt x="48" y="0"/>
                  </a:lnTo>
                  <a:lnTo>
                    <a:pt x="36" y="12"/>
                  </a:lnTo>
                  <a:lnTo>
                    <a:pt x="8" y="36"/>
                  </a:lnTo>
                  <a:lnTo>
                    <a:pt x="0" y="40"/>
                  </a:lnTo>
                  <a:lnTo>
                    <a:pt x="0" y="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8" name="図形 87"/>
            <p:cNvSpPr>
              <a:spLocks/>
            </p:cNvSpPr>
            <p:nvPr/>
          </p:nvSpPr>
          <p:spPr bwMode="auto">
            <a:xfrm>
              <a:off x="5560" y="520"/>
              <a:ext cx="184" cy="192"/>
            </a:xfrm>
            <a:custGeom>
              <a:avLst/>
              <a:gdLst/>
              <a:ahLst/>
              <a:cxnLst>
                <a:cxn ang="0">
                  <a:pos x="4" y="80"/>
                </a:cxn>
                <a:cxn ang="0">
                  <a:pos x="0" y="104"/>
                </a:cxn>
                <a:cxn ang="0">
                  <a:pos x="12" y="128"/>
                </a:cxn>
                <a:cxn ang="0">
                  <a:pos x="24" y="140"/>
                </a:cxn>
                <a:cxn ang="0">
                  <a:pos x="40" y="152"/>
                </a:cxn>
                <a:cxn ang="0">
                  <a:pos x="84" y="176"/>
                </a:cxn>
                <a:cxn ang="0">
                  <a:pos x="136" y="180"/>
                </a:cxn>
                <a:cxn ang="0">
                  <a:pos x="184" y="192"/>
                </a:cxn>
                <a:cxn ang="0">
                  <a:pos x="184" y="188"/>
                </a:cxn>
                <a:cxn ang="0">
                  <a:pos x="136" y="180"/>
                </a:cxn>
                <a:cxn ang="0">
                  <a:pos x="84" y="168"/>
                </a:cxn>
                <a:cxn ang="0">
                  <a:pos x="40" y="144"/>
                </a:cxn>
                <a:cxn ang="0">
                  <a:pos x="12" y="120"/>
                </a:cxn>
                <a:cxn ang="0">
                  <a:pos x="4" y="104"/>
                </a:cxn>
                <a:cxn ang="0">
                  <a:pos x="12" y="84"/>
                </a:cxn>
                <a:cxn ang="0">
                  <a:pos x="12" y="72"/>
                </a:cxn>
                <a:cxn ang="0">
                  <a:pos x="36" y="56"/>
                </a:cxn>
                <a:cxn ang="0">
                  <a:pos x="88" y="28"/>
                </a:cxn>
                <a:cxn ang="0">
                  <a:pos x="132" y="16"/>
                </a:cxn>
                <a:cxn ang="0">
                  <a:pos x="184" y="4"/>
                </a:cxn>
                <a:cxn ang="0">
                  <a:pos x="184" y="0"/>
                </a:cxn>
                <a:cxn ang="0">
                  <a:pos x="132" y="12"/>
                </a:cxn>
                <a:cxn ang="0">
                  <a:pos x="88" y="24"/>
                </a:cxn>
                <a:cxn ang="0">
                  <a:pos x="36" y="48"/>
                </a:cxn>
                <a:cxn ang="0">
                  <a:pos x="12" y="72"/>
                </a:cxn>
                <a:cxn ang="0">
                  <a:pos x="4" y="80"/>
                </a:cxn>
              </a:cxnLst>
              <a:rect l="0" t="0" r="0" b="0"/>
              <a:pathLst>
                <a:path w="184" h="192">
                  <a:moveTo>
                    <a:pt x="4" y="80"/>
                  </a:moveTo>
                  <a:lnTo>
                    <a:pt x="0" y="104"/>
                  </a:lnTo>
                  <a:lnTo>
                    <a:pt x="12" y="128"/>
                  </a:lnTo>
                  <a:lnTo>
                    <a:pt x="24" y="140"/>
                  </a:lnTo>
                  <a:lnTo>
                    <a:pt x="40" y="152"/>
                  </a:lnTo>
                  <a:lnTo>
                    <a:pt x="84" y="176"/>
                  </a:lnTo>
                  <a:lnTo>
                    <a:pt x="136" y="180"/>
                  </a:lnTo>
                  <a:lnTo>
                    <a:pt x="184" y="192"/>
                  </a:lnTo>
                  <a:lnTo>
                    <a:pt x="184" y="188"/>
                  </a:lnTo>
                  <a:lnTo>
                    <a:pt x="136" y="180"/>
                  </a:lnTo>
                  <a:lnTo>
                    <a:pt x="84" y="168"/>
                  </a:lnTo>
                  <a:lnTo>
                    <a:pt x="40" y="144"/>
                  </a:lnTo>
                  <a:lnTo>
                    <a:pt x="12" y="120"/>
                  </a:lnTo>
                  <a:lnTo>
                    <a:pt x="4" y="104"/>
                  </a:lnTo>
                  <a:lnTo>
                    <a:pt x="12" y="84"/>
                  </a:lnTo>
                  <a:lnTo>
                    <a:pt x="12" y="72"/>
                  </a:lnTo>
                  <a:lnTo>
                    <a:pt x="36" y="56"/>
                  </a:lnTo>
                  <a:lnTo>
                    <a:pt x="88" y="28"/>
                  </a:lnTo>
                  <a:lnTo>
                    <a:pt x="132" y="16"/>
                  </a:lnTo>
                  <a:lnTo>
                    <a:pt x="184" y="4"/>
                  </a:lnTo>
                  <a:lnTo>
                    <a:pt x="184" y="0"/>
                  </a:lnTo>
                  <a:lnTo>
                    <a:pt x="132" y="12"/>
                  </a:lnTo>
                  <a:lnTo>
                    <a:pt x="88" y="24"/>
                  </a:lnTo>
                  <a:lnTo>
                    <a:pt x="36" y="48"/>
                  </a:lnTo>
                  <a:lnTo>
                    <a:pt x="12" y="72"/>
                  </a:lnTo>
                  <a:lnTo>
                    <a:pt x="4" y="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9" name="図形 88"/>
            <p:cNvSpPr>
              <a:spLocks/>
            </p:cNvSpPr>
            <p:nvPr/>
          </p:nvSpPr>
          <p:spPr bwMode="auto">
            <a:xfrm>
              <a:off x="5316" y="464"/>
              <a:ext cx="428" cy="292"/>
            </a:xfrm>
            <a:custGeom>
              <a:avLst/>
              <a:gdLst/>
              <a:ahLst/>
              <a:cxnLst>
                <a:cxn ang="0">
                  <a:pos x="0" y="152"/>
                </a:cxn>
                <a:cxn ang="0">
                  <a:pos x="0" y="176"/>
                </a:cxn>
                <a:cxn ang="0">
                  <a:pos x="12" y="196"/>
                </a:cxn>
                <a:cxn ang="0">
                  <a:pos x="44" y="224"/>
                </a:cxn>
                <a:cxn ang="0">
                  <a:pos x="80" y="236"/>
                </a:cxn>
                <a:cxn ang="0">
                  <a:pos x="128" y="256"/>
                </a:cxn>
                <a:cxn ang="0">
                  <a:pos x="176" y="268"/>
                </a:cxn>
                <a:cxn ang="0">
                  <a:pos x="260" y="284"/>
                </a:cxn>
                <a:cxn ang="0">
                  <a:pos x="304" y="292"/>
                </a:cxn>
                <a:cxn ang="0">
                  <a:pos x="304" y="284"/>
                </a:cxn>
                <a:cxn ang="0">
                  <a:pos x="272" y="280"/>
                </a:cxn>
                <a:cxn ang="0">
                  <a:pos x="196" y="256"/>
                </a:cxn>
                <a:cxn ang="0">
                  <a:pos x="108" y="224"/>
                </a:cxn>
                <a:cxn ang="0">
                  <a:pos x="80" y="200"/>
                </a:cxn>
                <a:cxn ang="0">
                  <a:pos x="56" y="172"/>
                </a:cxn>
                <a:cxn ang="0">
                  <a:pos x="56" y="152"/>
                </a:cxn>
                <a:cxn ang="0">
                  <a:pos x="56" y="136"/>
                </a:cxn>
                <a:cxn ang="0">
                  <a:pos x="72" y="116"/>
                </a:cxn>
                <a:cxn ang="0">
                  <a:pos x="120" y="84"/>
                </a:cxn>
                <a:cxn ang="0">
                  <a:pos x="168" y="60"/>
                </a:cxn>
                <a:cxn ang="0">
                  <a:pos x="224" y="44"/>
                </a:cxn>
                <a:cxn ang="0">
                  <a:pos x="304" y="24"/>
                </a:cxn>
                <a:cxn ang="0">
                  <a:pos x="392" y="8"/>
                </a:cxn>
                <a:cxn ang="0">
                  <a:pos x="428" y="8"/>
                </a:cxn>
                <a:cxn ang="0">
                  <a:pos x="428" y="0"/>
                </a:cxn>
                <a:cxn ang="0">
                  <a:pos x="368" y="8"/>
                </a:cxn>
                <a:cxn ang="0">
                  <a:pos x="248" y="20"/>
                </a:cxn>
                <a:cxn ang="0">
                  <a:pos x="156" y="44"/>
                </a:cxn>
                <a:cxn ang="0">
                  <a:pos x="92" y="68"/>
                </a:cxn>
                <a:cxn ang="0">
                  <a:pos x="48" y="92"/>
                </a:cxn>
                <a:cxn ang="0">
                  <a:pos x="20" y="116"/>
                </a:cxn>
                <a:cxn ang="0">
                  <a:pos x="8" y="136"/>
                </a:cxn>
                <a:cxn ang="0">
                  <a:pos x="0" y="152"/>
                </a:cxn>
              </a:cxnLst>
              <a:rect l="0" t="0" r="0" b="0"/>
              <a:pathLst>
                <a:path w="428" h="292">
                  <a:moveTo>
                    <a:pt x="0" y="152"/>
                  </a:moveTo>
                  <a:lnTo>
                    <a:pt x="0" y="176"/>
                  </a:lnTo>
                  <a:lnTo>
                    <a:pt x="12" y="196"/>
                  </a:lnTo>
                  <a:lnTo>
                    <a:pt x="44" y="224"/>
                  </a:lnTo>
                  <a:lnTo>
                    <a:pt x="80" y="236"/>
                  </a:lnTo>
                  <a:lnTo>
                    <a:pt x="128" y="256"/>
                  </a:lnTo>
                  <a:lnTo>
                    <a:pt x="176" y="268"/>
                  </a:lnTo>
                  <a:lnTo>
                    <a:pt x="260" y="284"/>
                  </a:lnTo>
                  <a:lnTo>
                    <a:pt x="304" y="292"/>
                  </a:lnTo>
                  <a:lnTo>
                    <a:pt x="304" y="284"/>
                  </a:lnTo>
                  <a:lnTo>
                    <a:pt x="272" y="280"/>
                  </a:lnTo>
                  <a:lnTo>
                    <a:pt x="196" y="256"/>
                  </a:lnTo>
                  <a:lnTo>
                    <a:pt x="108" y="224"/>
                  </a:lnTo>
                  <a:lnTo>
                    <a:pt x="80" y="200"/>
                  </a:lnTo>
                  <a:lnTo>
                    <a:pt x="56" y="172"/>
                  </a:lnTo>
                  <a:lnTo>
                    <a:pt x="56" y="152"/>
                  </a:lnTo>
                  <a:lnTo>
                    <a:pt x="56" y="136"/>
                  </a:lnTo>
                  <a:lnTo>
                    <a:pt x="72" y="116"/>
                  </a:lnTo>
                  <a:lnTo>
                    <a:pt x="120" y="84"/>
                  </a:lnTo>
                  <a:lnTo>
                    <a:pt x="168" y="60"/>
                  </a:lnTo>
                  <a:lnTo>
                    <a:pt x="224" y="44"/>
                  </a:lnTo>
                  <a:lnTo>
                    <a:pt x="304" y="24"/>
                  </a:lnTo>
                  <a:lnTo>
                    <a:pt x="392" y="8"/>
                  </a:lnTo>
                  <a:lnTo>
                    <a:pt x="428" y="8"/>
                  </a:lnTo>
                  <a:lnTo>
                    <a:pt x="428" y="0"/>
                  </a:lnTo>
                  <a:lnTo>
                    <a:pt x="368" y="8"/>
                  </a:lnTo>
                  <a:lnTo>
                    <a:pt x="248" y="20"/>
                  </a:lnTo>
                  <a:lnTo>
                    <a:pt x="156" y="44"/>
                  </a:lnTo>
                  <a:lnTo>
                    <a:pt x="92" y="68"/>
                  </a:lnTo>
                  <a:lnTo>
                    <a:pt x="48" y="92"/>
                  </a:lnTo>
                  <a:lnTo>
                    <a:pt x="20" y="116"/>
                  </a:lnTo>
                  <a:lnTo>
                    <a:pt x="8" y="136"/>
                  </a:lnTo>
                  <a:lnTo>
                    <a:pt x="0" y="1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0" name="図形 89"/>
            <p:cNvSpPr>
              <a:spLocks/>
            </p:cNvSpPr>
            <p:nvPr/>
          </p:nvSpPr>
          <p:spPr bwMode="auto">
            <a:xfrm>
              <a:off x="5324" y="476"/>
              <a:ext cx="324" cy="268"/>
            </a:xfrm>
            <a:custGeom>
              <a:avLst/>
              <a:gdLst/>
              <a:ahLst/>
              <a:cxnLst>
                <a:cxn ang="0">
                  <a:pos x="48" y="124"/>
                </a:cxn>
                <a:cxn ang="0">
                  <a:pos x="40" y="140"/>
                </a:cxn>
                <a:cxn ang="0">
                  <a:pos x="48" y="164"/>
                </a:cxn>
                <a:cxn ang="0">
                  <a:pos x="60" y="184"/>
                </a:cxn>
                <a:cxn ang="0">
                  <a:pos x="84" y="200"/>
                </a:cxn>
                <a:cxn ang="0">
                  <a:pos x="136" y="224"/>
                </a:cxn>
                <a:cxn ang="0">
                  <a:pos x="204" y="256"/>
                </a:cxn>
                <a:cxn ang="0">
                  <a:pos x="260" y="268"/>
                </a:cxn>
                <a:cxn ang="0">
                  <a:pos x="200" y="260"/>
                </a:cxn>
                <a:cxn ang="0">
                  <a:pos x="124" y="236"/>
                </a:cxn>
                <a:cxn ang="0">
                  <a:pos x="52" y="220"/>
                </a:cxn>
                <a:cxn ang="0">
                  <a:pos x="28" y="200"/>
                </a:cxn>
                <a:cxn ang="0">
                  <a:pos x="12" y="184"/>
                </a:cxn>
                <a:cxn ang="0">
                  <a:pos x="0" y="164"/>
                </a:cxn>
                <a:cxn ang="0">
                  <a:pos x="0" y="148"/>
                </a:cxn>
                <a:cxn ang="0">
                  <a:pos x="0" y="140"/>
                </a:cxn>
                <a:cxn ang="0">
                  <a:pos x="4" y="124"/>
                </a:cxn>
                <a:cxn ang="0">
                  <a:pos x="16" y="104"/>
                </a:cxn>
                <a:cxn ang="0">
                  <a:pos x="40" y="88"/>
                </a:cxn>
                <a:cxn ang="0">
                  <a:pos x="76" y="60"/>
                </a:cxn>
                <a:cxn ang="0">
                  <a:pos x="136" y="36"/>
                </a:cxn>
                <a:cxn ang="0">
                  <a:pos x="216" y="20"/>
                </a:cxn>
                <a:cxn ang="0">
                  <a:pos x="324" y="0"/>
                </a:cxn>
                <a:cxn ang="0">
                  <a:pos x="248" y="20"/>
                </a:cxn>
                <a:cxn ang="0">
                  <a:pos x="188" y="36"/>
                </a:cxn>
                <a:cxn ang="0">
                  <a:pos x="136" y="56"/>
                </a:cxn>
                <a:cxn ang="0">
                  <a:pos x="100" y="72"/>
                </a:cxn>
                <a:cxn ang="0">
                  <a:pos x="60" y="104"/>
                </a:cxn>
                <a:cxn ang="0">
                  <a:pos x="48" y="124"/>
                </a:cxn>
              </a:cxnLst>
              <a:rect l="0" t="0" r="0" b="0"/>
              <a:pathLst>
                <a:path w="324" h="268">
                  <a:moveTo>
                    <a:pt x="48" y="124"/>
                  </a:moveTo>
                  <a:lnTo>
                    <a:pt x="40" y="140"/>
                  </a:lnTo>
                  <a:lnTo>
                    <a:pt x="48" y="164"/>
                  </a:lnTo>
                  <a:lnTo>
                    <a:pt x="60" y="184"/>
                  </a:lnTo>
                  <a:lnTo>
                    <a:pt x="84" y="200"/>
                  </a:lnTo>
                  <a:lnTo>
                    <a:pt x="136" y="224"/>
                  </a:lnTo>
                  <a:lnTo>
                    <a:pt x="204" y="256"/>
                  </a:lnTo>
                  <a:lnTo>
                    <a:pt x="260" y="268"/>
                  </a:lnTo>
                  <a:lnTo>
                    <a:pt x="200" y="260"/>
                  </a:lnTo>
                  <a:lnTo>
                    <a:pt x="124" y="236"/>
                  </a:lnTo>
                  <a:lnTo>
                    <a:pt x="52" y="220"/>
                  </a:lnTo>
                  <a:lnTo>
                    <a:pt x="28" y="200"/>
                  </a:lnTo>
                  <a:lnTo>
                    <a:pt x="12" y="184"/>
                  </a:lnTo>
                  <a:lnTo>
                    <a:pt x="0" y="164"/>
                  </a:lnTo>
                  <a:lnTo>
                    <a:pt x="0" y="148"/>
                  </a:lnTo>
                  <a:lnTo>
                    <a:pt x="0" y="140"/>
                  </a:lnTo>
                  <a:lnTo>
                    <a:pt x="4" y="124"/>
                  </a:lnTo>
                  <a:lnTo>
                    <a:pt x="16" y="104"/>
                  </a:lnTo>
                  <a:lnTo>
                    <a:pt x="40" y="88"/>
                  </a:lnTo>
                  <a:lnTo>
                    <a:pt x="76" y="60"/>
                  </a:lnTo>
                  <a:lnTo>
                    <a:pt x="136" y="36"/>
                  </a:lnTo>
                  <a:lnTo>
                    <a:pt x="216" y="20"/>
                  </a:lnTo>
                  <a:lnTo>
                    <a:pt x="324" y="0"/>
                  </a:lnTo>
                  <a:lnTo>
                    <a:pt x="248" y="20"/>
                  </a:lnTo>
                  <a:lnTo>
                    <a:pt x="188" y="36"/>
                  </a:lnTo>
                  <a:lnTo>
                    <a:pt x="136" y="56"/>
                  </a:lnTo>
                  <a:lnTo>
                    <a:pt x="100" y="72"/>
                  </a:lnTo>
                  <a:lnTo>
                    <a:pt x="60" y="104"/>
                  </a:lnTo>
                  <a:lnTo>
                    <a:pt x="48" y="1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grpSp>
      <p:grpSp>
        <p:nvGrpSpPr>
          <p:cNvPr id="3" name="グループ化 90"/>
          <p:cNvGrpSpPr>
            <a:grpSpLocks/>
          </p:cNvGrpSpPr>
          <p:nvPr/>
        </p:nvGrpSpPr>
        <p:grpSpPr bwMode="auto">
          <a:xfrm>
            <a:off x="4765" y="5589626"/>
            <a:ext cx="5067302" cy="1268398"/>
            <a:chOff x="16865" y="4817936"/>
            <a:chExt cx="5067302" cy="1268398"/>
          </a:xfrm>
          <a:noFill/>
        </p:grpSpPr>
        <p:sp>
          <p:nvSpPr>
            <p:cNvPr id="92" name="図形 91"/>
            <p:cNvSpPr>
              <a:spLocks/>
            </p:cNvSpPr>
            <p:nvPr/>
          </p:nvSpPr>
          <p:spPr bwMode="auto">
            <a:xfrm>
              <a:off x="16865" y="5459197"/>
              <a:ext cx="254515" cy="303681"/>
            </a:xfrm>
            <a:custGeom>
              <a:avLst/>
              <a:gdLst/>
              <a:ahLst/>
              <a:cxnLst>
                <a:cxn ang="0">
                  <a:pos x="159" y="122"/>
                </a:cxn>
                <a:cxn ang="0">
                  <a:pos x="166" y="115"/>
                </a:cxn>
                <a:cxn ang="0">
                  <a:pos x="166" y="100"/>
                </a:cxn>
                <a:cxn ang="0">
                  <a:pos x="166" y="78"/>
                </a:cxn>
                <a:cxn ang="0">
                  <a:pos x="155" y="63"/>
                </a:cxn>
                <a:cxn ang="0">
                  <a:pos x="144" y="48"/>
                </a:cxn>
                <a:cxn ang="0">
                  <a:pos x="111" y="23"/>
                </a:cxn>
                <a:cxn ang="0">
                  <a:pos x="78" y="15"/>
                </a:cxn>
                <a:cxn ang="0">
                  <a:pos x="44" y="4"/>
                </a:cxn>
                <a:cxn ang="0">
                  <a:pos x="0" y="0"/>
                </a:cxn>
                <a:cxn ang="0">
                  <a:pos x="0" y="0"/>
                </a:cxn>
                <a:cxn ang="0">
                  <a:pos x="44" y="8"/>
                </a:cxn>
                <a:cxn ang="0">
                  <a:pos x="78" y="19"/>
                </a:cxn>
                <a:cxn ang="0">
                  <a:pos x="111" y="30"/>
                </a:cxn>
                <a:cxn ang="0">
                  <a:pos x="141" y="52"/>
                </a:cxn>
                <a:cxn ang="0">
                  <a:pos x="155" y="71"/>
                </a:cxn>
                <a:cxn ang="0">
                  <a:pos x="159" y="85"/>
                </a:cxn>
                <a:cxn ang="0">
                  <a:pos x="166" y="100"/>
                </a:cxn>
                <a:cxn ang="0">
                  <a:pos x="159" y="119"/>
                </a:cxn>
                <a:cxn ang="0">
                  <a:pos x="159" y="119"/>
                </a:cxn>
                <a:cxn ang="0">
                  <a:pos x="148" y="141"/>
                </a:cxn>
                <a:cxn ang="0">
                  <a:pos x="133" y="156"/>
                </a:cxn>
                <a:cxn ang="0">
                  <a:pos x="96" y="174"/>
                </a:cxn>
                <a:cxn ang="0">
                  <a:pos x="48" y="193"/>
                </a:cxn>
                <a:cxn ang="0">
                  <a:pos x="0" y="211"/>
                </a:cxn>
                <a:cxn ang="0">
                  <a:pos x="0" y="215"/>
                </a:cxn>
                <a:cxn ang="0">
                  <a:pos x="48" y="200"/>
                </a:cxn>
                <a:cxn ang="0">
                  <a:pos x="100" y="178"/>
                </a:cxn>
                <a:cxn ang="0">
                  <a:pos x="133" y="156"/>
                </a:cxn>
                <a:cxn ang="0">
                  <a:pos x="148" y="141"/>
                </a:cxn>
                <a:cxn ang="0">
                  <a:pos x="155" y="122"/>
                </a:cxn>
              </a:cxnLst>
              <a:rect l="0" t="0" r="0" b="0"/>
              <a:pathLst>
                <a:path w="166" h="215">
                  <a:moveTo>
                    <a:pt x="159" y="122"/>
                  </a:moveTo>
                  <a:lnTo>
                    <a:pt x="166" y="115"/>
                  </a:lnTo>
                  <a:lnTo>
                    <a:pt x="166" y="100"/>
                  </a:lnTo>
                  <a:lnTo>
                    <a:pt x="166" y="78"/>
                  </a:lnTo>
                  <a:lnTo>
                    <a:pt x="155" y="63"/>
                  </a:lnTo>
                  <a:lnTo>
                    <a:pt x="144" y="48"/>
                  </a:lnTo>
                  <a:lnTo>
                    <a:pt x="111" y="23"/>
                  </a:lnTo>
                  <a:lnTo>
                    <a:pt x="78" y="15"/>
                  </a:lnTo>
                  <a:lnTo>
                    <a:pt x="44" y="4"/>
                  </a:lnTo>
                  <a:lnTo>
                    <a:pt x="0" y="0"/>
                  </a:lnTo>
                  <a:lnTo>
                    <a:pt x="0" y="0"/>
                  </a:lnTo>
                  <a:lnTo>
                    <a:pt x="44" y="8"/>
                  </a:lnTo>
                  <a:lnTo>
                    <a:pt x="78" y="19"/>
                  </a:lnTo>
                  <a:lnTo>
                    <a:pt x="111" y="30"/>
                  </a:lnTo>
                  <a:lnTo>
                    <a:pt x="141" y="52"/>
                  </a:lnTo>
                  <a:lnTo>
                    <a:pt x="155" y="71"/>
                  </a:lnTo>
                  <a:lnTo>
                    <a:pt x="159" y="85"/>
                  </a:lnTo>
                  <a:lnTo>
                    <a:pt x="166" y="100"/>
                  </a:lnTo>
                  <a:lnTo>
                    <a:pt x="159" y="119"/>
                  </a:lnTo>
                  <a:lnTo>
                    <a:pt x="159" y="119"/>
                  </a:lnTo>
                  <a:lnTo>
                    <a:pt x="148" y="141"/>
                  </a:lnTo>
                  <a:lnTo>
                    <a:pt x="133" y="156"/>
                  </a:lnTo>
                  <a:lnTo>
                    <a:pt x="96" y="174"/>
                  </a:lnTo>
                  <a:lnTo>
                    <a:pt x="48" y="193"/>
                  </a:lnTo>
                  <a:lnTo>
                    <a:pt x="0" y="211"/>
                  </a:lnTo>
                  <a:lnTo>
                    <a:pt x="0" y="215"/>
                  </a:lnTo>
                  <a:lnTo>
                    <a:pt x="48" y="200"/>
                  </a:lnTo>
                  <a:lnTo>
                    <a:pt x="100" y="178"/>
                  </a:lnTo>
                  <a:lnTo>
                    <a:pt x="133" y="156"/>
                  </a:lnTo>
                  <a:lnTo>
                    <a:pt x="148" y="141"/>
                  </a:lnTo>
                  <a:lnTo>
                    <a:pt x="155" y="122"/>
                  </a:lnTo>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3" name="図形 92"/>
            <p:cNvSpPr>
              <a:spLocks/>
            </p:cNvSpPr>
            <p:nvPr/>
          </p:nvSpPr>
          <p:spPr bwMode="auto">
            <a:xfrm>
              <a:off x="16865" y="4906922"/>
              <a:ext cx="159455" cy="187859"/>
            </a:xfrm>
            <a:custGeom>
              <a:avLst/>
              <a:gdLst/>
              <a:ahLst/>
              <a:cxnLst>
                <a:cxn ang="0">
                  <a:pos x="104" y="85"/>
                </a:cxn>
                <a:cxn ang="0">
                  <a:pos x="104" y="77"/>
                </a:cxn>
                <a:cxn ang="0">
                  <a:pos x="100" y="62"/>
                </a:cxn>
                <a:cxn ang="0">
                  <a:pos x="96" y="55"/>
                </a:cxn>
                <a:cxn ang="0">
                  <a:pos x="85" y="40"/>
                </a:cxn>
                <a:cxn ang="0">
                  <a:pos x="63" y="22"/>
                </a:cxn>
                <a:cxn ang="0">
                  <a:pos x="41" y="7"/>
                </a:cxn>
                <a:cxn ang="0">
                  <a:pos x="0" y="0"/>
                </a:cxn>
                <a:cxn ang="0">
                  <a:pos x="0" y="3"/>
                </a:cxn>
                <a:cxn ang="0">
                  <a:pos x="41" y="14"/>
                </a:cxn>
                <a:cxn ang="0">
                  <a:pos x="63" y="29"/>
                </a:cxn>
                <a:cxn ang="0">
                  <a:pos x="78" y="40"/>
                </a:cxn>
                <a:cxn ang="0">
                  <a:pos x="89" y="55"/>
                </a:cxn>
                <a:cxn ang="0">
                  <a:pos x="100" y="70"/>
                </a:cxn>
                <a:cxn ang="0">
                  <a:pos x="100" y="77"/>
                </a:cxn>
                <a:cxn ang="0">
                  <a:pos x="100" y="85"/>
                </a:cxn>
                <a:cxn ang="0">
                  <a:pos x="85" y="99"/>
                </a:cxn>
                <a:cxn ang="0">
                  <a:pos x="59" y="114"/>
                </a:cxn>
                <a:cxn ang="0">
                  <a:pos x="0" y="133"/>
                </a:cxn>
                <a:cxn ang="0">
                  <a:pos x="33" y="129"/>
                </a:cxn>
                <a:cxn ang="0">
                  <a:pos x="63" y="114"/>
                </a:cxn>
                <a:cxn ang="0">
                  <a:pos x="85" y="99"/>
                </a:cxn>
                <a:cxn ang="0">
                  <a:pos x="104" y="85"/>
                </a:cxn>
              </a:cxnLst>
              <a:rect l="0" t="0" r="0" b="0"/>
              <a:pathLst>
                <a:path w="104" h="133">
                  <a:moveTo>
                    <a:pt x="104" y="85"/>
                  </a:moveTo>
                  <a:lnTo>
                    <a:pt x="104" y="77"/>
                  </a:lnTo>
                  <a:lnTo>
                    <a:pt x="100" y="62"/>
                  </a:lnTo>
                  <a:lnTo>
                    <a:pt x="96" y="55"/>
                  </a:lnTo>
                  <a:lnTo>
                    <a:pt x="85" y="40"/>
                  </a:lnTo>
                  <a:lnTo>
                    <a:pt x="63" y="22"/>
                  </a:lnTo>
                  <a:lnTo>
                    <a:pt x="41" y="7"/>
                  </a:lnTo>
                  <a:lnTo>
                    <a:pt x="0" y="0"/>
                  </a:lnTo>
                  <a:lnTo>
                    <a:pt x="0" y="3"/>
                  </a:lnTo>
                  <a:lnTo>
                    <a:pt x="41" y="14"/>
                  </a:lnTo>
                  <a:lnTo>
                    <a:pt x="63" y="29"/>
                  </a:lnTo>
                  <a:lnTo>
                    <a:pt x="78" y="40"/>
                  </a:lnTo>
                  <a:lnTo>
                    <a:pt x="89" y="55"/>
                  </a:lnTo>
                  <a:lnTo>
                    <a:pt x="100" y="70"/>
                  </a:lnTo>
                  <a:lnTo>
                    <a:pt x="100" y="77"/>
                  </a:lnTo>
                  <a:lnTo>
                    <a:pt x="100" y="85"/>
                  </a:lnTo>
                  <a:lnTo>
                    <a:pt x="85" y="99"/>
                  </a:lnTo>
                  <a:lnTo>
                    <a:pt x="59" y="114"/>
                  </a:lnTo>
                  <a:lnTo>
                    <a:pt x="0" y="133"/>
                  </a:lnTo>
                  <a:lnTo>
                    <a:pt x="33" y="129"/>
                  </a:lnTo>
                  <a:lnTo>
                    <a:pt x="63" y="114"/>
                  </a:lnTo>
                  <a:lnTo>
                    <a:pt x="85" y="99"/>
                  </a:lnTo>
                  <a:lnTo>
                    <a:pt x="104" y="8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4" name="図形 93"/>
            <p:cNvSpPr>
              <a:spLocks/>
            </p:cNvSpPr>
            <p:nvPr/>
          </p:nvSpPr>
          <p:spPr bwMode="auto">
            <a:xfrm>
              <a:off x="3842256" y="5919663"/>
              <a:ext cx="317377" cy="166671"/>
            </a:xfrm>
            <a:custGeom>
              <a:avLst/>
              <a:gdLst/>
              <a:ahLst/>
              <a:cxnLst>
                <a:cxn ang="0">
                  <a:pos x="4" y="74"/>
                </a:cxn>
                <a:cxn ang="0">
                  <a:pos x="19" y="59"/>
                </a:cxn>
                <a:cxn ang="0">
                  <a:pos x="45" y="44"/>
                </a:cxn>
                <a:cxn ang="0">
                  <a:pos x="74" y="29"/>
                </a:cxn>
                <a:cxn ang="0">
                  <a:pos x="111" y="18"/>
                </a:cxn>
                <a:cxn ang="0">
                  <a:pos x="174" y="3"/>
                </a:cxn>
                <a:cxn ang="0">
                  <a:pos x="207" y="3"/>
                </a:cxn>
                <a:cxn ang="0">
                  <a:pos x="207" y="0"/>
                </a:cxn>
                <a:cxn ang="0">
                  <a:pos x="170" y="3"/>
                </a:cxn>
                <a:cxn ang="0">
                  <a:pos x="111" y="18"/>
                </a:cxn>
                <a:cxn ang="0">
                  <a:pos x="74" y="29"/>
                </a:cxn>
                <a:cxn ang="0">
                  <a:pos x="41" y="40"/>
                </a:cxn>
                <a:cxn ang="0">
                  <a:pos x="15" y="55"/>
                </a:cxn>
                <a:cxn ang="0">
                  <a:pos x="4" y="74"/>
                </a:cxn>
                <a:cxn ang="0">
                  <a:pos x="0" y="85"/>
                </a:cxn>
                <a:cxn ang="0">
                  <a:pos x="4" y="103"/>
                </a:cxn>
                <a:cxn ang="0">
                  <a:pos x="15" y="118"/>
                </a:cxn>
                <a:cxn ang="0">
                  <a:pos x="19" y="118"/>
                </a:cxn>
                <a:cxn ang="0">
                  <a:pos x="11" y="103"/>
                </a:cxn>
                <a:cxn ang="0">
                  <a:pos x="4" y="85"/>
                </a:cxn>
                <a:cxn ang="0">
                  <a:pos x="4" y="74"/>
                </a:cxn>
              </a:cxnLst>
              <a:rect l="0" t="0" r="0" b="0"/>
              <a:pathLst>
                <a:path w="207" h="118">
                  <a:moveTo>
                    <a:pt x="4" y="74"/>
                  </a:moveTo>
                  <a:lnTo>
                    <a:pt x="19" y="59"/>
                  </a:lnTo>
                  <a:lnTo>
                    <a:pt x="45" y="44"/>
                  </a:lnTo>
                  <a:lnTo>
                    <a:pt x="74" y="29"/>
                  </a:lnTo>
                  <a:lnTo>
                    <a:pt x="111" y="18"/>
                  </a:lnTo>
                  <a:lnTo>
                    <a:pt x="174" y="3"/>
                  </a:lnTo>
                  <a:lnTo>
                    <a:pt x="207" y="3"/>
                  </a:lnTo>
                  <a:lnTo>
                    <a:pt x="207" y="0"/>
                  </a:lnTo>
                  <a:lnTo>
                    <a:pt x="170" y="3"/>
                  </a:lnTo>
                  <a:lnTo>
                    <a:pt x="111" y="18"/>
                  </a:lnTo>
                  <a:lnTo>
                    <a:pt x="74" y="29"/>
                  </a:lnTo>
                  <a:lnTo>
                    <a:pt x="41" y="40"/>
                  </a:lnTo>
                  <a:lnTo>
                    <a:pt x="15" y="55"/>
                  </a:lnTo>
                  <a:lnTo>
                    <a:pt x="4" y="74"/>
                  </a:lnTo>
                  <a:lnTo>
                    <a:pt x="0" y="85"/>
                  </a:lnTo>
                  <a:lnTo>
                    <a:pt x="4" y="103"/>
                  </a:lnTo>
                  <a:lnTo>
                    <a:pt x="15" y="118"/>
                  </a:lnTo>
                  <a:lnTo>
                    <a:pt x="19" y="118"/>
                  </a:lnTo>
                  <a:lnTo>
                    <a:pt x="11" y="103"/>
                  </a:lnTo>
                  <a:lnTo>
                    <a:pt x="4" y="85"/>
                  </a:lnTo>
                  <a:lnTo>
                    <a:pt x="4" y="7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5" name="図形 94"/>
            <p:cNvSpPr>
              <a:spLocks/>
            </p:cNvSpPr>
            <p:nvPr/>
          </p:nvSpPr>
          <p:spPr bwMode="auto">
            <a:xfrm>
              <a:off x="16865" y="4984607"/>
              <a:ext cx="22998" cy="67799"/>
            </a:xfrm>
            <a:custGeom>
              <a:avLst/>
              <a:gdLst/>
              <a:ahLst/>
              <a:cxnLst>
                <a:cxn ang="0">
                  <a:pos x="15" y="22"/>
                </a:cxn>
                <a:cxn ang="0">
                  <a:pos x="0" y="0"/>
                </a:cxn>
                <a:cxn ang="0">
                  <a:pos x="0" y="4"/>
                </a:cxn>
                <a:cxn ang="0">
                  <a:pos x="7" y="22"/>
                </a:cxn>
                <a:cxn ang="0">
                  <a:pos x="7" y="33"/>
                </a:cxn>
                <a:cxn ang="0">
                  <a:pos x="0" y="44"/>
                </a:cxn>
                <a:cxn ang="0">
                  <a:pos x="0" y="48"/>
                </a:cxn>
                <a:cxn ang="0">
                  <a:pos x="4" y="48"/>
                </a:cxn>
                <a:cxn ang="0">
                  <a:pos x="7" y="33"/>
                </a:cxn>
                <a:cxn ang="0">
                  <a:pos x="15" y="22"/>
                </a:cxn>
              </a:cxnLst>
              <a:rect l="0" t="0" r="0" b="0"/>
              <a:pathLst>
                <a:path w="15" h="48">
                  <a:moveTo>
                    <a:pt x="15" y="22"/>
                  </a:moveTo>
                  <a:lnTo>
                    <a:pt x="0" y="0"/>
                  </a:lnTo>
                  <a:lnTo>
                    <a:pt x="0" y="4"/>
                  </a:lnTo>
                  <a:lnTo>
                    <a:pt x="7" y="22"/>
                  </a:lnTo>
                  <a:lnTo>
                    <a:pt x="7" y="33"/>
                  </a:lnTo>
                  <a:lnTo>
                    <a:pt x="0" y="44"/>
                  </a:lnTo>
                  <a:lnTo>
                    <a:pt x="0" y="48"/>
                  </a:lnTo>
                  <a:lnTo>
                    <a:pt x="4" y="48"/>
                  </a:lnTo>
                  <a:lnTo>
                    <a:pt x="7" y="33"/>
                  </a:lnTo>
                  <a:lnTo>
                    <a:pt x="15" y="22"/>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6" name="図形 95"/>
            <p:cNvSpPr>
              <a:spLocks/>
            </p:cNvSpPr>
            <p:nvPr/>
          </p:nvSpPr>
          <p:spPr bwMode="auto">
            <a:xfrm>
              <a:off x="16865" y="5470497"/>
              <a:ext cx="159455" cy="261307"/>
            </a:xfrm>
            <a:custGeom>
              <a:avLst/>
              <a:gdLst/>
              <a:ahLst/>
              <a:cxnLst>
                <a:cxn ang="0">
                  <a:pos x="78" y="137"/>
                </a:cxn>
                <a:cxn ang="0">
                  <a:pos x="100" y="107"/>
                </a:cxn>
                <a:cxn ang="0">
                  <a:pos x="104" y="70"/>
                </a:cxn>
                <a:cxn ang="0">
                  <a:pos x="100" y="63"/>
                </a:cxn>
                <a:cxn ang="0">
                  <a:pos x="89" y="44"/>
                </a:cxn>
                <a:cxn ang="0">
                  <a:pos x="56" y="22"/>
                </a:cxn>
                <a:cxn ang="0">
                  <a:pos x="0" y="0"/>
                </a:cxn>
                <a:cxn ang="0">
                  <a:pos x="56" y="26"/>
                </a:cxn>
                <a:cxn ang="0">
                  <a:pos x="85" y="44"/>
                </a:cxn>
                <a:cxn ang="0">
                  <a:pos x="100" y="66"/>
                </a:cxn>
                <a:cxn ang="0">
                  <a:pos x="100" y="70"/>
                </a:cxn>
                <a:cxn ang="0">
                  <a:pos x="96" y="107"/>
                </a:cxn>
                <a:cxn ang="0">
                  <a:pos x="78" y="137"/>
                </a:cxn>
                <a:cxn ang="0">
                  <a:pos x="59" y="151"/>
                </a:cxn>
                <a:cxn ang="0">
                  <a:pos x="44" y="162"/>
                </a:cxn>
                <a:cxn ang="0">
                  <a:pos x="0" y="181"/>
                </a:cxn>
                <a:cxn ang="0">
                  <a:pos x="0" y="185"/>
                </a:cxn>
                <a:cxn ang="0">
                  <a:pos x="44" y="166"/>
                </a:cxn>
                <a:cxn ang="0">
                  <a:pos x="63" y="151"/>
                </a:cxn>
                <a:cxn ang="0">
                  <a:pos x="78" y="137"/>
                </a:cxn>
              </a:cxnLst>
              <a:rect l="0" t="0" r="0" b="0"/>
              <a:pathLst>
                <a:path w="104" h="185">
                  <a:moveTo>
                    <a:pt x="78" y="137"/>
                  </a:moveTo>
                  <a:lnTo>
                    <a:pt x="100" y="107"/>
                  </a:lnTo>
                  <a:lnTo>
                    <a:pt x="104" y="70"/>
                  </a:lnTo>
                  <a:lnTo>
                    <a:pt x="100" y="63"/>
                  </a:lnTo>
                  <a:lnTo>
                    <a:pt x="89" y="44"/>
                  </a:lnTo>
                  <a:lnTo>
                    <a:pt x="56" y="22"/>
                  </a:lnTo>
                  <a:lnTo>
                    <a:pt x="0" y="0"/>
                  </a:lnTo>
                  <a:lnTo>
                    <a:pt x="56" y="26"/>
                  </a:lnTo>
                  <a:lnTo>
                    <a:pt x="85" y="44"/>
                  </a:lnTo>
                  <a:lnTo>
                    <a:pt x="100" y="66"/>
                  </a:lnTo>
                  <a:lnTo>
                    <a:pt x="100" y="70"/>
                  </a:lnTo>
                  <a:lnTo>
                    <a:pt x="96" y="107"/>
                  </a:lnTo>
                  <a:lnTo>
                    <a:pt x="78" y="137"/>
                  </a:lnTo>
                  <a:lnTo>
                    <a:pt x="59" y="151"/>
                  </a:lnTo>
                  <a:lnTo>
                    <a:pt x="44" y="162"/>
                  </a:lnTo>
                  <a:lnTo>
                    <a:pt x="0" y="181"/>
                  </a:lnTo>
                  <a:lnTo>
                    <a:pt x="0" y="185"/>
                  </a:lnTo>
                  <a:lnTo>
                    <a:pt x="44" y="166"/>
                  </a:lnTo>
                  <a:lnTo>
                    <a:pt x="63" y="151"/>
                  </a:lnTo>
                  <a:lnTo>
                    <a:pt x="78" y="13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7" name="図形 96"/>
            <p:cNvSpPr>
              <a:spLocks/>
            </p:cNvSpPr>
            <p:nvPr/>
          </p:nvSpPr>
          <p:spPr bwMode="auto">
            <a:xfrm>
              <a:off x="16865" y="4817936"/>
              <a:ext cx="5067302" cy="1268398"/>
            </a:xfrm>
            <a:custGeom>
              <a:avLst/>
              <a:gdLst/>
              <a:ahLst/>
              <a:cxnLst>
                <a:cxn ang="0">
                  <a:pos x="2033" y="665"/>
                </a:cxn>
                <a:cxn ang="0">
                  <a:pos x="2103" y="332"/>
                </a:cxn>
                <a:cxn ang="0">
                  <a:pos x="1042" y="192"/>
                </a:cxn>
                <a:cxn ang="0">
                  <a:pos x="987" y="0"/>
                </a:cxn>
                <a:cxn ang="0">
                  <a:pos x="159" y="118"/>
                </a:cxn>
                <a:cxn ang="0">
                  <a:pos x="174" y="22"/>
                </a:cxn>
                <a:cxn ang="0">
                  <a:pos x="314" y="236"/>
                </a:cxn>
                <a:cxn ang="0">
                  <a:pos x="381" y="122"/>
                </a:cxn>
                <a:cxn ang="0">
                  <a:pos x="104" y="266"/>
                </a:cxn>
                <a:cxn ang="0">
                  <a:pos x="621" y="51"/>
                </a:cxn>
                <a:cxn ang="0">
                  <a:pos x="89" y="362"/>
                </a:cxn>
                <a:cxn ang="0">
                  <a:pos x="717" y="628"/>
                </a:cxn>
                <a:cxn ang="0">
                  <a:pos x="185" y="754"/>
                </a:cxn>
                <a:cxn ang="0">
                  <a:pos x="647" y="473"/>
                </a:cxn>
                <a:cxn ang="0">
                  <a:pos x="155" y="454"/>
                </a:cxn>
                <a:cxn ang="0">
                  <a:pos x="148" y="680"/>
                </a:cxn>
                <a:cxn ang="0">
                  <a:pos x="588" y="898"/>
                </a:cxn>
                <a:cxn ang="0">
                  <a:pos x="932" y="772"/>
                </a:cxn>
                <a:cxn ang="0">
                  <a:pos x="813" y="813"/>
                </a:cxn>
                <a:cxn ang="0">
                  <a:pos x="817" y="883"/>
                </a:cxn>
                <a:cxn ang="0">
                  <a:pos x="924" y="806"/>
                </a:cxn>
                <a:cxn ang="0">
                  <a:pos x="1028" y="809"/>
                </a:cxn>
                <a:cxn ang="0">
                  <a:pos x="1150" y="854"/>
                </a:cxn>
                <a:cxn ang="0">
                  <a:pos x="1209" y="865"/>
                </a:cxn>
                <a:cxn ang="0">
                  <a:pos x="1261" y="854"/>
                </a:cxn>
                <a:cxn ang="0">
                  <a:pos x="1309" y="839"/>
                </a:cxn>
                <a:cxn ang="0">
                  <a:pos x="1408" y="783"/>
                </a:cxn>
                <a:cxn ang="0">
                  <a:pos x="1567" y="757"/>
                </a:cxn>
                <a:cxn ang="0">
                  <a:pos x="1586" y="757"/>
                </a:cxn>
                <a:cxn ang="0">
                  <a:pos x="2170" y="595"/>
                </a:cxn>
                <a:cxn ang="0">
                  <a:pos x="2048" y="403"/>
                </a:cxn>
                <a:cxn ang="0">
                  <a:pos x="1490" y="717"/>
                </a:cxn>
                <a:cxn ang="0">
                  <a:pos x="1819" y="547"/>
                </a:cxn>
                <a:cxn ang="0">
                  <a:pos x="1379" y="358"/>
                </a:cxn>
                <a:cxn ang="0">
                  <a:pos x="1597" y="639"/>
                </a:cxn>
                <a:cxn ang="0">
                  <a:pos x="1967" y="547"/>
                </a:cxn>
                <a:cxn ang="0">
                  <a:pos x="1848" y="436"/>
                </a:cxn>
                <a:cxn ang="0">
                  <a:pos x="1386" y="377"/>
                </a:cxn>
                <a:cxn ang="0">
                  <a:pos x="2717" y="547"/>
                </a:cxn>
                <a:cxn ang="0">
                  <a:pos x="2410" y="373"/>
                </a:cxn>
                <a:cxn ang="0">
                  <a:pos x="2499" y="417"/>
                </a:cxn>
                <a:cxn ang="0">
                  <a:pos x="2303" y="617"/>
                </a:cxn>
                <a:cxn ang="0">
                  <a:pos x="2388" y="517"/>
                </a:cxn>
                <a:cxn ang="0">
                  <a:pos x="1911" y="373"/>
                </a:cxn>
                <a:cxn ang="0">
                  <a:pos x="1889" y="743"/>
                </a:cxn>
                <a:cxn ang="0">
                  <a:pos x="1645" y="787"/>
                </a:cxn>
                <a:cxn ang="0">
                  <a:pos x="1671" y="813"/>
                </a:cxn>
                <a:cxn ang="0">
                  <a:pos x="1715" y="857"/>
                </a:cxn>
                <a:cxn ang="0">
                  <a:pos x="1800" y="879"/>
                </a:cxn>
                <a:cxn ang="0">
                  <a:pos x="2022" y="876"/>
                </a:cxn>
                <a:cxn ang="0">
                  <a:pos x="2122" y="798"/>
                </a:cxn>
                <a:cxn ang="0">
                  <a:pos x="2296" y="842"/>
                </a:cxn>
                <a:cxn ang="0">
                  <a:pos x="2366" y="879"/>
                </a:cxn>
                <a:cxn ang="0">
                  <a:pos x="2429" y="854"/>
                </a:cxn>
                <a:cxn ang="0">
                  <a:pos x="2554" y="898"/>
                </a:cxn>
                <a:cxn ang="0">
                  <a:pos x="2606" y="842"/>
                </a:cxn>
                <a:cxn ang="0">
                  <a:pos x="2639" y="879"/>
                </a:cxn>
                <a:cxn ang="0">
                  <a:pos x="2676" y="879"/>
                </a:cxn>
                <a:cxn ang="0">
                  <a:pos x="2976" y="809"/>
                </a:cxn>
                <a:cxn ang="0">
                  <a:pos x="3027" y="824"/>
                </a:cxn>
                <a:cxn ang="0">
                  <a:pos x="3042" y="839"/>
                </a:cxn>
                <a:cxn ang="0">
                  <a:pos x="3264" y="850"/>
                </a:cxn>
                <a:cxn ang="0">
                  <a:pos x="3279" y="879"/>
                </a:cxn>
              </a:cxnLst>
              <a:rect l="0" t="0" r="0" b="0"/>
              <a:pathLst>
                <a:path w="3305" h="898">
                  <a:moveTo>
                    <a:pt x="3209" y="794"/>
                  </a:moveTo>
                  <a:lnTo>
                    <a:pt x="3131" y="780"/>
                  </a:lnTo>
                  <a:lnTo>
                    <a:pt x="3046" y="772"/>
                  </a:lnTo>
                  <a:lnTo>
                    <a:pt x="2928" y="769"/>
                  </a:lnTo>
                  <a:lnTo>
                    <a:pt x="2832" y="769"/>
                  </a:lnTo>
                  <a:lnTo>
                    <a:pt x="2514" y="780"/>
                  </a:lnTo>
                  <a:lnTo>
                    <a:pt x="2325" y="783"/>
                  </a:lnTo>
                  <a:lnTo>
                    <a:pt x="2188" y="787"/>
                  </a:lnTo>
                  <a:lnTo>
                    <a:pt x="2107" y="783"/>
                  </a:lnTo>
                  <a:lnTo>
                    <a:pt x="2092" y="783"/>
                  </a:lnTo>
                  <a:lnTo>
                    <a:pt x="2022" y="780"/>
                  </a:lnTo>
                  <a:lnTo>
                    <a:pt x="1978" y="772"/>
                  </a:lnTo>
                  <a:lnTo>
                    <a:pt x="1937" y="765"/>
                  </a:lnTo>
                  <a:lnTo>
                    <a:pt x="1907" y="754"/>
                  </a:lnTo>
                  <a:lnTo>
                    <a:pt x="1907" y="750"/>
                  </a:lnTo>
                  <a:lnTo>
                    <a:pt x="1904" y="750"/>
                  </a:lnTo>
                  <a:lnTo>
                    <a:pt x="1893" y="739"/>
                  </a:lnTo>
                  <a:lnTo>
                    <a:pt x="1889" y="728"/>
                  </a:lnTo>
                  <a:lnTo>
                    <a:pt x="1889" y="717"/>
                  </a:lnTo>
                  <a:lnTo>
                    <a:pt x="1896" y="713"/>
                  </a:lnTo>
                  <a:lnTo>
                    <a:pt x="1926" y="695"/>
                  </a:lnTo>
                  <a:lnTo>
                    <a:pt x="1989" y="672"/>
                  </a:lnTo>
                  <a:lnTo>
                    <a:pt x="2033" y="665"/>
                  </a:lnTo>
                  <a:lnTo>
                    <a:pt x="2089" y="654"/>
                  </a:lnTo>
                  <a:lnTo>
                    <a:pt x="2199" y="639"/>
                  </a:lnTo>
                  <a:lnTo>
                    <a:pt x="2403" y="613"/>
                  </a:lnTo>
                  <a:lnTo>
                    <a:pt x="2484" y="602"/>
                  </a:lnTo>
                  <a:lnTo>
                    <a:pt x="2565" y="595"/>
                  </a:lnTo>
                  <a:lnTo>
                    <a:pt x="2647" y="576"/>
                  </a:lnTo>
                  <a:lnTo>
                    <a:pt x="2650" y="576"/>
                  </a:lnTo>
                  <a:lnTo>
                    <a:pt x="2710" y="558"/>
                  </a:lnTo>
                  <a:lnTo>
                    <a:pt x="2732" y="547"/>
                  </a:lnTo>
                  <a:lnTo>
                    <a:pt x="2747" y="532"/>
                  </a:lnTo>
                  <a:lnTo>
                    <a:pt x="2765" y="513"/>
                  </a:lnTo>
                  <a:lnTo>
                    <a:pt x="2776" y="488"/>
                  </a:lnTo>
                  <a:lnTo>
                    <a:pt x="2776" y="473"/>
                  </a:lnTo>
                  <a:lnTo>
                    <a:pt x="2776" y="458"/>
                  </a:lnTo>
                  <a:lnTo>
                    <a:pt x="2765" y="447"/>
                  </a:lnTo>
                  <a:lnTo>
                    <a:pt x="2750" y="432"/>
                  </a:lnTo>
                  <a:lnTo>
                    <a:pt x="2732" y="417"/>
                  </a:lnTo>
                  <a:lnTo>
                    <a:pt x="2706" y="406"/>
                  </a:lnTo>
                  <a:lnTo>
                    <a:pt x="2636" y="384"/>
                  </a:lnTo>
                  <a:lnTo>
                    <a:pt x="2547" y="366"/>
                  </a:lnTo>
                  <a:lnTo>
                    <a:pt x="2480" y="362"/>
                  </a:lnTo>
                  <a:lnTo>
                    <a:pt x="2325" y="343"/>
                  </a:lnTo>
                  <a:lnTo>
                    <a:pt x="2103" y="332"/>
                  </a:lnTo>
                  <a:lnTo>
                    <a:pt x="1978" y="332"/>
                  </a:lnTo>
                  <a:lnTo>
                    <a:pt x="1852" y="332"/>
                  </a:lnTo>
                  <a:lnTo>
                    <a:pt x="1700" y="336"/>
                  </a:lnTo>
                  <a:lnTo>
                    <a:pt x="1405" y="347"/>
                  </a:lnTo>
                  <a:lnTo>
                    <a:pt x="1401" y="347"/>
                  </a:lnTo>
                  <a:lnTo>
                    <a:pt x="1305" y="347"/>
                  </a:lnTo>
                  <a:lnTo>
                    <a:pt x="1238" y="347"/>
                  </a:lnTo>
                  <a:lnTo>
                    <a:pt x="1198" y="343"/>
                  </a:lnTo>
                  <a:lnTo>
                    <a:pt x="1113" y="332"/>
                  </a:lnTo>
                  <a:lnTo>
                    <a:pt x="1109" y="332"/>
                  </a:lnTo>
                  <a:lnTo>
                    <a:pt x="1065" y="329"/>
                  </a:lnTo>
                  <a:lnTo>
                    <a:pt x="1013" y="318"/>
                  </a:lnTo>
                  <a:lnTo>
                    <a:pt x="972" y="303"/>
                  </a:lnTo>
                  <a:lnTo>
                    <a:pt x="943" y="288"/>
                  </a:lnTo>
                  <a:lnTo>
                    <a:pt x="939" y="288"/>
                  </a:lnTo>
                  <a:lnTo>
                    <a:pt x="932" y="277"/>
                  </a:lnTo>
                  <a:lnTo>
                    <a:pt x="928" y="266"/>
                  </a:lnTo>
                  <a:lnTo>
                    <a:pt x="928" y="251"/>
                  </a:lnTo>
                  <a:lnTo>
                    <a:pt x="928" y="244"/>
                  </a:lnTo>
                  <a:lnTo>
                    <a:pt x="943" y="225"/>
                  </a:lnTo>
                  <a:lnTo>
                    <a:pt x="972" y="207"/>
                  </a:lnTo>
                  <a:lnTo>
                    <a:pt x="1039" y="192"/>
                  </a:lnTo>
                  <a:lnTo>
                    <a:pt x="1042" y="192"/>
                  </a:lnTo>
                  <a:lnTo>
                    <a:pt x="1113" y="181"/>
                  </a:lnTo>
                  <a:lnTo>
                    <a:pt x="1168" y="181"/>
                  </a:lnTo>
                  <a:lnTo>
                    <a:pt x="1279" y="173"/>
                  </a:lnTo>
                  <a:lnTo>
                    <a:pt x="1294" y="173"/>
                  </a:lnTo>
                  <a:lnTo>
                    <a:pt x="1371" y="155"/>
                  </a:lnTo>
                  <a:lnTo>
                    <a:pt x="1442" y="148"/>
                  </a:lnTo>
                  <a:lnTo>
                    <a:pt x="1497" y="125"/>
                  </a:lnTo>
                  <a:lnTo>
                    <a:pt x="1516" y="118"/>
                  </a:lnTo>
                  <a:lnTo>
                    <a:pt x="1530" y="103"/>
                  </a:lnTo>
                  <a:lnTo>
                    <a:pt x="1542" y="81"/>
                  </a:lnTo>
                  <a:lnTo>
                    <a:pt x="1545" y="66"/>
                  </a:lnTo>
                  <a:lnTo>
                    <a:pt x="1542" y="48"/>
                  </a:lnTo>
                  <a:lnTo>
                    <a:pt x="1530" y="37"/>
                  </a:lnTo>
                  <a:lnTo>
                    <a:pt x="1516" y="26"/>
                  </a:lnTo>
                  <a:lnTo>
                    <a:pt x="1479" y="11"/>
                  </a:lnTo>
                  <a:lnTo>
                    <a:pt x="1427" y="0"/>
                  </a:lnTo>
                  <a:lnTo>
                    <a:pt x="1349" y="0"/>
                  </a:lnTo>
                  <a:lnTo>
                    <a:pt x="1338" y="0"/>
                  </a:lnTo>
                  <a:lnTo>
                    <a:pt x="1323" y="0"/>
                  </a:lnTo>
                  <a:lnTo>
                    <a:pt x="1275" y="0"/>
                  </a:lnTo>
                  <a:lnTo>
                    <a:pt x="1268" y="0"/>
                  </a:lnTo>
                  <a:lnTo>
                    <a:pt x="1002" y="0"/>
                  </a:lnTo>
                  <a:lnTo>
                    <a:pt x="987" y="0"/>
                  </a:lnTo>
                  <a:lnTo>
                    <a:pt x="854" y="0"/>
                  </a:lnTo>
                  <a:lnTo>
                    <a:pt x="843" y="0"/>
                  </a:lnTo>
                  <a:lnTo>
                    <a:pt x="813" y="0"/>
                  </a:lnTo>
                  <a:lnTo>
                    <a:pt x="706" y="0"/>
                  </a:lnTo>
                  <a:lnTo>
                    <a:pt x="691" y="0"/>
                  </a:lnTo>
                  <a:lnTo>
                    <a:pt x="351" y="7"/>
                  </a:lnTo>
                  <a:lnTo>
                    <a:pt x="0" y="7"/>
                  </a:lnTo>
                  <a:lnTo>
                    <a:pt x="0" y="11"/>
                  </a:lnTo>
                  <a:lnTo>
                    <a:pt x="30" y="14"/>
                  </a:lnTo>
                  <a:lnTo>
                    <a:pt x="44" y="26"/>
                  </a:lnTo>
                  <a:lnTo>
                    <a:pt x="48" y="37"/>
                  </a:lnTo>
                  <a:lnTo>
                    <a:pt x="41" y="48"/>
                  </a:lnTo>
                  <a:lnTo>
                    <a:pt x="30" y="51"/>
                  </a:lnTo>
                  <a:lnTo>
                    <a:pt x="19" y="51"/>
                  </a:lnTo>
                  <a:lnTo>
                    <a:pt x="0" y="51"/>
                  </a:lnTo>
                  <a:lnTo>
                    <a:pt x="0" y="55"/>
                  </a:lnTo>
                  <a:lnTo>
                    <a:pt x="44" y="63"/>
                  </a:lnTo>
                  <a:lnTo>
                    <a:pt x="85" y="66"/>
                  </a:lnTo>
                  <a:lnTo>
                    <a:pt x="85" y="70"/>
                  </a:lnTo>
                  <a:lnTo>
                    <a:pt x="89" y="70"/>
                  </a:lnTo>
                  <a:lnTo>
                    <a:pt x="118" y="81"/>
                  </a:lnTo>
                  <a:lnTo>
                    <a:pt x="144" y="96"/>
                  </a:lnTo>
                  <a:lnTo>
                    <a:pt x="159" y="118"/>
                  </a:lnTo>
                  <a:lnTo>
                    <a:pt x="166" y="133"/>
                  </a:lnTo>
                  <a:lnTo>
                    <a:pt x="166" y="151"/>
                  </a:lnTo>
                  <a:lnTo>
                    <a:pt x="155" y="166"/>
                  </a:lnTo>
                  <a:lnTo>
                    <a:pt x="133" y="181"/>
                  </a:lnTo>
                  <a:lnTo>
                    <a:pt x="104" y="196"/>
                  </a:lnTo>
                  <a:lnTo>
                    <a:pt x="70" y="207"/>
                  </a:lnTo>
                  <a:lnTo>
                    <a:pt x="0" y="218"/>
                  </a:lnTo>
                  <a:lnTo>
                    <a:pt x="70" y="210"/>
                  </a:lnTo>
                  <a:lnTo>
                    <a:pt x="104" y="203"/>
                  </a:lnTo>
                  <a:lnTo>
                    <a:pt x="133" y="188"/>
                  </a:lnTo>
                  <a:lnTo>
                    <a:pt x="155" y="173"/>
                  </a:lnTo>
                  <a:lnTo>
                    <a:pt x="166" y="151"/>
                  </a:lnTo>
                  <a:lnTo>
                    <a:pt x="170" y="133"/>
                  </a:lnTo>
                  <a:lnTo>
                    <a:pt x="159" y="111"/>
                  </a:lnTo>
                  <a:lnTo>
                    <a:pt x="148" y="92"/>
                  </a:lnTo>
                  <a:lnTo>
                    <a:pt x="126" y="81"/>
                  </a:lnTo>
                  <a:lnTo>
                    <a:pt x="104" y="70"/>
                  </a:lnTo>
                  <a:lnTo>
                    <a:pt x="159" y="63"/>
                  </a:lnTo>
                  <a:lnTo>
                    <a:pt x="185" y="55"/>
                  </a:lnTo>
                  <a:lnTo>
                    <a:pt x="189" y="51"/>
                  </a:lnTo>
                  <a:lnTo>
                    <a:pt x="196" y="40"/>
                  </a:lnTo>
                  <a:lnTo>
                    <a:pt x="196" y="33"/>
                  </a:lnTo>
                  <a:lnTo>
                    <a:pt x="174" y="22"/>
                  </a:lnTo>
                  <a:lnTo>
                    <a:pt x="141" y="7"/>
                  </a:lnTo>
                  <a:lnTo>
                    <a:pt x="351" y="11"/>
                  </a:lnTo>
                  <a:lnTo>
                    <a:pt x="385" y="7"/>
                  </a:lnTo>
                  <a:lnTo>
                    <a:pt x="385" y="11"/>
                  </a:lnTo>
                  <a:lnTo>
                    <a:pt x="414" y="14"/>
                  </a:lnTo>
                  <a:lnTo>
                    <a:pt x="425" y="26"/>
                  </a:lnTo>
                  <a:lnTo>
                    <a:pt x="414" y="37"/>
                  </a:lnTo>
                  <a:lnTo>
                    <a:pt x="396" y="40"/>
                  </a:lnTo>
                  <a:lnTo>
                    <a:pt x="377" y="48"/>
                  </a:lnTo>
                  <a:lnTo>
                    <a:pt x="336" y="48"/>
                  </a:lnTo>
                  <a:lnTo>
                    <a:pt x="285" y="51"/>
                  </a:lnTo>
                  <a:lnTo>
                    <a:pt x="281" y="51"/>
                  </a:lnTo>
                  <a:lnTo>
                    <a:pt x="311" y="63"/>
                  </a:lnTo>
                  <a:lnTo>
                    <a:pt x="336" y="70"/>
                  </a:lnTo>
                  <a:lnTo>
                    <a:pt x="377" y="96"/>
                  </a:lnTo>
                  <a:lnTo>
                    <a:pt x="396" y="118"/>
                  </a:lnTo>
                  <a:lnTo>
                    <a:pt x="407" y="125"/>
                  </a:lnTo>
                  <a:lnTo>
                    <a:pt x="410" y="148"/>
                  </a:lnTo>
                  <a:lnTo>
                    <a:pt x="399" y="173"/>
                  </a:lnTo>
                  <a:lnTo>
                    <a:pt x="392" y="188"/>
                  </a:lnTo>
                  <a:lnTo>
                    <a:pt x="381" y="203"/>
                  </a:lnTo>
                  <a:lnTo>
                    <a:pt x="351" y="221"/>
                  </a:lnTo>
                  <a:lnTo>
                    <a:pt x="314" y="236"/>
                  </a:lnTo>
                  <a:lnTo>
                    <a:pt x="274" y="244"/>
                  </a:lnTo>
                  <a:lnTo>
                    <a:pt x="311" y="233"/>
                  </a:lnTo>
                  <a:lnTo>
                    <a:pt x="340" y="218"/>
                  </a:lnTo>
                  <a:lnTo>
                    <a:pt x="362" y="203"/>
                  </a:lnTo>
                  <a:lnTo>
                    <a:pt x="377" y="181"/>
                  </a:lnTo>
                  <a:lnTo>
                    <a:pt x="392" y="151"/>
                  </a:lnTo>
                  <a:lnTo>
                    <a:pt x="396" y="148"/>
                  </a:lnTo>
                  <a:lnTo>
                    <a:pt x="385" y="122"/>
                  </a:lnTo>
                  <a:lnTo>
                    <a:pt x="366" y="96"/>
                  </a:lnTo>
                  <a:lnTo>
                    <a:pt x="344" y="81"/>
                  </a:lnTo>
                  <a:lnTo>
                    <a:pt x="322" y="66"/>
                  </a:lnTo>
                  <a:lnTo>
                    <a:pt x="274" y="51"/>
                  </a:lnTo>
                  <a:lnTo>
                    <a:pt x="251" y="48"/>
                  </a:lnTo>
                  <a:lnTo>
                    <a:pt x="229" y="40"/>
                  </a:lnTo>
                  <a:lnTo>
                    <a:pt x="196" y="48"/>
                  </a:lnTo>
                  <a:lnTo>
                    <a:pt x="200" y="48"/>
                  </a:lnTo>
                  <a:lnTo>
                    <a:pt x="229" y="48"/>
                  </a:lnTo>
                  <a:lnTo>
                    <a:pt x="251" y="51"/>
                  </a:lnTo>
                  <a:lnTo>
                    <a:pt x="270" y="55"/>
                  </a:lnTo>
                  <a:lnTo>
                    <a:pt x="314" y="70"/>
                  </a:lnTo>
                  <a:lnTo>
                    <a:pt x="340" y="81"/>
                  </a:lnTo>
                  <a:lnTo>
                    <a:pt x="366" y="103"/>
                  </a:lnTo>
                  <a:lnTo>
                    <a:pt x="381" y="122"/>
                  </a:lnTo>
                  <a:lnTo>
                    <a:pt x="392" y="148"/>
                  </a:lnTo>
                  <a:lnTo>
                    <a:pt x="385" y="151"/>
                  </a:lnTo>
                  <a:lnTo>
                    <a:pt x="370" y="181"/>
                  </a:lnTo>
                  <a:lnTo>
                    <a:pt x="355" y="203"/>
                  </a:lnTo>
                  <a:lnTo>
                    <a:pt x="329" y="218"/>
                  </a:lnTo>
                  <a:lnTo>
                    <a:pt x="296" y="233"/>
                  </a:lnTo>
                  <a:lnTo>
                    <a:pt x="255" y="244"/>
                  </a:lnTo>
                  <a:lnTo>
                    <a:pt x="255" y="247"/>
                  </a:lnTo>
                  <a:lnTo>
                    <a:pt x="104" y="266"/>
                  </a:lnTo>
                  <a:lnTo>
                    <a:pt x="74" y="273"/>
                  </a:lnTo>
                  <a:lnTo>
                    <a:pt x="74" y="266"/>
                  </a:lnTo>
                  <a:lnTo>
                    <a:pt x="44" y="273"/>
                  </a:lnTo>
                  <a:lnTo>
                    <a:pt x="0" y="277"/>
                  </a:lnTo>
                  <a:lnTo>
                    <a:pt x="0" y="281"/>
                  </a:lnTo>
                  <a:lnTo>
                    <a:pt x="44" y="277"/>
                  </a:lnTo>
                  <a:lnTo>
                    <a:pt x="56" y="273"/>
                  </a:lnTo>
                  <a:lnTo>
                    <a:pt x="26" y="281"/>
                  </a:lnTo>
                  <a:lnTo>
                    <a:pt x="0" y="295"/>
                  </a:lnTo>
                  <a:lnTo>
                    <a:pt x="0" y="303"/>
                  </a:lnTo>
                  <a:lnTo>
                    <a:pt x="4" y="303"/>
                  </a:lnTo>
                  <a:lnTo>
                    <a:pt x="4" y="295"/>
                  </a:lnTo>
                  <a:lnTo>
                    <a:pt x="48" y="281"/>
                  </a:lnTo>
                  <a:lnTo>
                    <a:pt x="104" y="266"/>
                  </a:lnTo>
                  <a:lnTo>
                    <a:pt x="470" y="221"/>
                  </a:lnTo>
                  <a:lnTo>
                    <a:pt x="507" y="218"/>
                  </a:lnTo>
                  <a:lnTo>
                    <a:pt x="510" y="218"/>
                  </a:lnTo>
                  <a:lnTo>
                    <a:pt x="547" y="207"/>
                  </a:lnTo>
                  <a:lnTo>
                    <a:pt x="588" y="192"/>
                  </a:lnTo>
                  <a:lnTo>
                    <a:pt x="606" y="181"/>
                  </a:lnTo>
                  <a:lnTo>
                    <a:pt x="617" y="166"/>
                  </a:lnTo>
                  <a:lnTo>
                    <a:pt x="628" y="151"/>
                  </a:lnTo>
                  <a:lnTo>
                    <a:pt x="628" y="140"/>
                  </a:lnTo>
                  <a:lnTo>
                    <a:pt x="632" y="133"/>
                  </a:lnTo>
                  <a:lnTo>
                    <a:pt x="628" y="118"/>
                  </a:lnTo>
                  <a:lnTo>
                    <a:pt x="617" y="103"/>
                  </a:lnTo>
                  <a:lnTo>
                    <a:pt x="603" y="85"/>
                  </a:lnTo>
                  <a:lnTo>
                    <a:pt x="566" y="66"/>
                  </a:lnTo>
                  <a:lnTo>
                    <a:pt x="518" y="55"/>
                  </a:lnTo>
                  <a:lnTo>
                    <a:pt x="447" y="48"/>
                  </a:lnTo>
                  <a:lnTo>
                    <a:pt x="451" y="48"/>
                  </a:lnTo>
                  <a:lnTo>
                    <a:pt x="477" y="40"/>
                  </a:lnTo>
                  <a:lnTo>
                    <a:pt x="477" y="48"/>
                  </a:lnTo>
                  <a:lnTo>
                    <a:pt x="484" y="40"/>
                  </a:lnTo>
                  <a:lnTo>
                    <a:pt x="525" y="40"/>
                  </a:lnTo>
                  <a:lnTo>
                    <a:pt x="580" y="40"/>
                  </a:lnTo>
                  <a:lnTo>
                    <a:pt x="621" y="51"/>
                  </a:lnTo>
                  <a:lnTo>
                    <a:pt x="658" y="66"/>
                  </a:lnTo>
                  <a:lnTo>
                    <a:pt x="677" y="77"/>
                  </a:lnTo>
                  <a:lnTo>
                    <a:pt x="688" y="92"/>
                  </a:lnTo>
                  <a:lnTo>
                    <a:pt x="699" y="103"/>
                  </a:lnTo>
                  <a:lnTo>
                    <a:pt x="706" y="118"/>
                  </a:lnTo>
                  <a:lnTo>
                    <a:pt x="702" y="148"/>
                  </a:lnTo>
                  <a:lnTo>
                    <a:pt x="688" y="166"/>
                  </a:lnTo>
                  <a:lnTo>
                    <a:pt x="673" y="188"/>
                  </a:lnTo>
                  <a:lnTo>
                    <a:pt x="636" y="207"/>
                  </a:lnTo>
                  <a:lnTo>
                    <a:pt x="595" y="218"/>
                  </a:lnTo>
                  <a:lnTo>
                    <a:pt x="558" y="225"/>
                  </a:lnTo>
                  <a:lnTo>
                    <a:pt x="484" y="236"/>
                  </a:lnTo>
                  <a:lnTo>
                    <a:pt x="455" y="236"/>
                  </a:lnTo>
                  <a:lnTo>
                    <a:pt x="381" y="244"/>
                  </a:lnTo>
                  <a:lnTo>
                    <a:pt x="311" y="258"/>
                  </a:lnTo>
                  <a:lnTo>
                    <a:pt x="255" y="258"/>
                  </a:lnTo>
                  <a:lnTo>
                    <a:pt x="185" y="273"/>
                  </a:lnTo>
                  <a:lnTo>
                    <a:pt x="141" y="288"/>
                  </a:lnTo>
                  <a:lnTo>
                    <a:pt x="111" y="306"/>
                  </a:lnTo>
                  <a:lnTo>
                    <a:pt x="96" y="321"/>
                  </a:lnTo>
                  <a:lnTo>
                    <a:pt x="89" y="336"/>
                  </a:lnTo>
                  <a:lnTo>
                    <a:pt x="89" y="351"/>
                  </a:lnTo>
                  <a:lnTo>
                    <a:pt x="89" y="362"/>
                  </a:lnTo>
                  <a:lnTo>
                    <a:pt x="100" y="377"/>
                  </a:lnTo>
                  <a:lnTo>
                    <a:pt x="111" y="392"/>
                  </a:lnTo>
                  <a:lnTo>
                    <a:pt x="133" y="406"/>
                  </a:lnTo>
                  <a:lnTo>
                    <a:pt x="159" y="417"/>
                  </a:lnTo>
                  <a:lnTo>
                    <a:pt x="218" y="436"/>
                  </a:lnTo>
                  <a:lnTo>
                    <a:pt x="296" y="447"/>
                  </a:lnTo>
                  <a:lnTo>
                    <a:pt x="433" y="458"/>
                  </a:lnTo>
                  <a:lnTo>
                    <a:pt x="495" y="462"/>
                  </a:lnTo>
                  <a:lnTo>
                    <a:pt x="521" y="462"/>
                  </a:lnTo>
                  <a:lnTo>
                    <a:pt x="702" y="477"/>
                  </a:lnTo>
                  <a:lnTo>
                    <a:pt x="743" y="484"/>
                  </a:lnTo>
                  <a:lnTo>
                    <a:pt x="776" y="491"/>
                  </a:lnTo>
                  <a:lnTo>
                    <a:pt x="854" y="513"/>
                  </a:lnTo>
                  <a:lnTo>
                    <a:pt x="887" y="528"/>
                  </a:lnTo>
                  <a:lnTo>
                    <a:pt x="909" y="539"/>
                  </a:lnTo>
                  <a:lnTo>
                    <a:pt x="917" y="547"/>
                  </a:lnTo>
                  <a:lnTo>
                    <a:pt x="924" y="558"/>
                  </a:lnTo>
                  <a:lnTo>
                    <a:pt x="917" y="573"/>
                  </a:lnTo>
                  <a:lnTo>
                    <a:pt x="902" y="584"/>
                  </a:lnTo>
                  <a:lnTo>
                    <a:pt x="876" y="595"/>
                  </a:lnTo>
                  <a:lnTo>
                    <a:pt x="799" y="617"/>
                  </a:lnTo>
                  <a:lnTo>
                    <a:pt x="728" y="628"/>
                  </a:lnTo>
                  <a:lnTo>
                    <a:pt x="717" y="628"/>
                  </a:lnTo>
                  <a:lnTo>
                    <a:pt x="658" y="632"/>
                  </a:lnTo>
                  <a:lnTo>
                    <a:pt x="628" y="639"/>
                  </a:lnTo>
                  <a:lnTo>
                    <a:pt x="462" y="658"/>
                  </a:lnTo>
                  <a:lnTo>
                    <a:pt x="385" y="672"/>
                  </a:lnTo>
                  <a:lnTo>
                    <a:pt x="325" y="687"/>
                  </a:lnTo>
                  <a:lnTo>
                    <a:pt x="285" y="702"/>
                  </a:lnTo>
                  <a:lnTo>
                    <a:pt x="259" y="717"/>
                  </a:lnTo>
                  <a:lnTo>
                    <a:pt x="244" y="735"/>
                  </a:lnTo>
                  <a:lnTo>
                    <a:pt x="240" y="754"/>
                  </a:lnTo>
                  <a:lnTo>
                    <a:pt x="240" y="757"/>
                  </a:lnTo>
                  <a:lnTo>
                    <a:pt x="251" y="772"/>
                  </a:lnTo>
                  <a:lnTo>
                    <a:pt x="266" y="794"/>
                  </a:lnTo>
                  <a:lnTo>
                    <a:pt x="292" y="809"/>
                  </a:lnTo>
                  <a:lnTo>
                    <a:pt x="322" y="824"/>
                  </a:lnTo>
                  <a:lnTo>
                    <a:pt x="385" y="839"/>
                  </a:lnTo>
                  <a:lnTo>
                    <a:pt x="447" y="850"/>
                  </a:lnTo>
                  <a:lnTo>
                    <a:pt x="381" y="842"/>
                  </a:lnTo>
                  <a:lnTo>
                    <a:pt x="292" y="824"/>
                  </a:lnTo>
                  <a:lnTo>
                    <a:pt x="251" y="813"/>
                  </a:lnTo>
                  <a:lnTo>
                    <a:pt x="214" y="794"/>
                  </a:lnTo>
                  <a:lnTo>
                    <a:pt x="196" y="772"/>
                  </a:lnTo>
                  <a:lnTo>
                    <a:pt x="185" y="757"/>
                  </a:lnTo>
                  <a:lnTo>
                    <a:pt x="185" y="754"/>
                  </a:lnTo>
                  <a:lnTo>
                    <a:pt x="185" y="743"/>
                  </a:lnTo>
                  <a:lnTo>
                    <a:pt x="189" y="728"/>
                  </a:lnTo>
                  <a:lnTo>
                    <a:pt x="200" y="717"/>
                  </a:lnTo>
                  <a:lnTo>
                    <a:pt x="218" y="702"/>
                  </a:lnTo>
                  <a:lnTo>
                    <a:pt x="244" y="687"/>
                  </a:lnTo>
                  <a:lnTo>
                    <a:pt x="281" y="680"/>
                  </a:lnTo>
                  <a:lnTo>
                    <a:pt x="329" y="669"/>
                  </a:lnTo>
                  <a:lnTo>
                    <a:pt x="425" y="658"/>
                  </a:lnTo>
                  <a:lnTo>
                    <a:pt x="592" y="632"/>
                  </a:lnTo>
                  <a:lnTo>
                    <a:pt x="628" y="628"/>
                  </a:lnTo>
                  <a:lnTo>
                    <a:pt x="699" y="617"/>
                  </a:lnTo>
                  <a:lnTo>
                    <a:pt x="776" y="602"/>
                  </a:lnTo>
                  <a:lnTo>
                    <a:pt x="806" y="587"/>
                  </a:lnTo>
                  <a:lnTo>
                    <a:pt x="824" y="573"/>
                  </a:lnTo>
                  <a:lnTo>
                    <a:pt x="828" y="562"/>
                  </a:lnTo>
                  <a:lnTo>
                    <a:pt x="828" y="554"/>
                  </a:lnTo>
                  <a:lnTo>
                    <a:pt x="824" y="539"/>
                  </a:lnTo>
                  <a:lnTo>
                    <a:pt x="817" y="525"/>
                  </a:lnTo>
                  <a:lnTo>
                    <a:pt x="791" y="506"/>
                  </a:lnTo>
                  <a:lnTo>
                    <a:pt x="758" y="491"/>
                  </a:lnTo>
                  <a:lnTo>
                    <a:pt x="714" y="488"/>
                  </a:lnTo>
                  <a:lnTo>
                    <a:pt x="677" y="477"/>
                  </a:lnTo>
                  <a:lnTo>
                    <a:pt x="647" y="473"/>
                  </a:lnTo>
                  <a:lnTo>
                    <a:pt x="610" y="473"/>
                  </a:lnTo>
                  <a:lnTo>
                    <a:pt x="562" y="469"/>
                  </a:lnTo>
                  <a:lnTo>
                    <a:pt x="425" y="469"/>
                  </a:lnTo>
                  <a:lnTo>
                    <a:pt x="336" y="469"/>
                  </a:lnTo>
                  <a:lnTo>
                    <a:pt x="300" y="462"/>
                  </a:lnTo>
                  <a:lnTo>
                    <a:pt x="240" y="458"/>
                  </a:lnTo>
                  <a:lnTo>
                    <a:pt x="144" y="443"/>
                  </a:lnTo>
                  <a:lnTo>
                    <a:pt x="63" y="421"/>
                  </a:lnTo>
                  <a:lnTo>
                    <a:pt x="30" y="406"/>
                  </a:lnTo>
                  <a:lnTo>
                    <a:pt x="0" y="392"/>
                  </a:lnTo>
                  <a:lnTo>
                    <a:pt x="0" y="399"/>
                  </a:lnTo>
                  <a:lnTo>
                    <a:pt x="41" y="417"/>
                  </a:lnTo>
                  <a:lnTo>
                    <a:pt x="89" y="432"/>
                  </a:lnTo>
                  <a:lnTo>
                    <a:pt x="189" y="454"/>
                  </a:lnTo>
                  <a:lnTo>
                    <a:pt x="100" y="447"/>
                  </a:lnTo>
                  <a:lnTo>
                    <a:pt x="48" y="432"/>
                  </a:lnTo>
                  <a:lnTo>
                    <a:pt x="0" y="417"/>
                  </a:lnTo>
                  <a:lnTo>
                    <a:pt x="0" y="421"/>
                  </a:lnTo>
                  <a:lnTo>
                    <a:pt x="59" y="443"/>
                  </a:lnTo>
                  <a:lnTo>
                    <a:pt x="0" y="428"/>
                  </a:lnTo>
                  <a:lnTo>
                    <a:pt x="0" y="432"/>
                  </a:lnTo>
                  <a:lnTo>
                    <a:pt x="74" y="447"/>
                  </a:lnTo>
                  <a:lnTo>
                    <a:pt x="155" y="454"/>
                  </a:lnTo>
                  <a:lnTo>
                    <a:pt x="96" y="454"/>
                  </a:lnTo>
                  <a:lnTo>
                    <a:pt x="0" y="443"/>
                  </a:lnTo>
                  <a:lnTo>
                    <a:pt x="41" y="454"/>
                  </a:lnTo>
                  <a:lnTo>
                    <a:pt x="0" y="447"/>
                  </a:lnTo>
                  <a:lnTo>
                    <a:pt x="0" y="454"/>
                  </a:lnTo>
                  <a:lnTo>
                    <a:pt x="48" y="454"/>
                  </a:lnTo>
                  <a:lnTo>
                    <a:pt x="111" y="462"/>
                  </a:lnTo>
                  <a:lnTo>
                    <a:pt x="144" y="473"/>
                  </a:lnTo>
                  <a:lnTo>
                    <a:pt x="181" y="488"/>
                  </a:lnTo>
                  <a:lnTo>
                    <a:pt x="203" y="502"/>
                  </a:lnTo>
                  <a:lnTo>
                    <a:pt x="229" y="528"/>
                  </a:lnTo>
                  <a:lnTo>
                    <a:pt x="237" y="543"/>
                  </a:lnTo>
                  <a:lnTo>
                    <a:pt x="237" y="562"/>
                  </a:lnTo>
                  <a:lnTo>
                    <a:pt x="229" y="576"/>
                  </a:lnTo>
                  <a:lnTo>
                    <a:pt x="211" y="602"/>
                  </a:lnTo>
                  <a:lnTo>
                    <a:pt x="181" y="624"/>
                  </a:lnTo>
                  <a:lnTo>
                    <a:pt x="118" y="643"/>
                  </a:lnTo>
                  <a:lnTo>
                    <a:pt x="63" y="658"/>
                  </a:lnTo>
                  <a:lnTo>
                    <a:pt x="0" y="669"/>
                  </a:lnTo>
                  <a:lnTo>
                    <a:pt x="0" y="680"/>
                  </a:lnTo>
                  <a:lnTo>
                    <a:pt x="85" y="672"/>
                  </a:lnTo>
                  <a:lnTo>
                    <a:pt x="155" y="672"/>
                  </a:lnTo>
                  <a:lnTo>
                    <a:pt x="148" y="680"/>
                  </a:lnTo>
                  <a:lnTo>
                    <a:pt x="63" y="680"/>
                  </a:lnTo>
                  <a:lnTo>
                    <a:pt x="26" y="684"/>
                  </a:lnTo>
                  <a:lnTo>
                    <a:pt x="0" y="684"/>
                  </a:lnTo>
                  <a:lnTo>
                    <a:pt x="0" y="687"/>
                  </a:lnTo>
                  <a:lnTo>
                    <a:pt x="26" y="687"/>
                  </a:lnTo>
                  <a:lnTo>
                    <a:pt x="59" y="684"/>
                  </a:lnTo>
                  <a:lnTo>
                    <a:pt x="141" y="680"/>
                  </a:lnTo>
                  <a:lnTo>
                    <a:pt x="89" y="702"/>
                  </a:lnTo>
                  <a:lnTo>
                    <a:pt x="63" y="724"/>
                  </a:lnTo>
                  <a:lnTo>
                    <a:pt x="48" y="739"/>
                  </a:lnTo>
                  <a:lnTo>
                    <a:pt x="44" y="750"/>
                  </a:lnTo>
                  <a:lnTo>
                    <a:pt x="44" y="757"/>
                  </a:lnTo>
                  <a:lnTo>
                    <a:pt x="56" y="765"/>
                  </a:lnTo>
                  <a:lnTo>
                    <a:pt x="74" y="783"/>
                  </a:lnTo>
                  <a:lnTo>
                    <a:pt x="104" y="798"/>
                  </a:lnTo>
                  <a:lnTo>
                    <a:pt x="141" y="820"/>
                  </a:lnTo>
                  <a:lnTo>
                    <a:pt x="211" y="839"/>
                  </a:lnTo>
                  <a:lnTo>
                    <a:pt x="244" y="850"/>
                  </a:lnTo>
                  <a:lnTo>
                    <a:pt x="325" y="868"/>
                  </a:lnTo>
                  <a:lnTo>
                    <a:pt x="421" y="879"/>
                  </a:lnTo>
                  <a:lnTo>
                    <a:pt x="518" y="883"/>
                  </a:lnTo>
                  <a:lnTo>
                    <a:pt x="603" y="891"/>
                  </a:lnTo>
                  <a:lnTo>
                    <a:pt x="588" y="898"/>
                  </a:lnTo>
                  <a:lnTo>
                    <a:pt x="592" y="898"/>
                  </a:lnTo>
                  <a:lnTo>
                    <a:pt x="606" y="891"/>
                  </a:lnTo>
                  <a:lnTo>
                    <a:pt x="610" y="891"/>
                  </a:lnTo>
                  <a:lnTo>
                    <a:pt x="628" y="898"/>
                  </a:lnTo>
                  <a:lnTo>
                    <a:pt x="636" y="898"/>
                  </a:lnTo>
                  <a:lnTo>
                    <a:pt x="617" y="891"/>
                  </a:lnTo>
                  <a:lnTo>
                    <a:pt x="665" y="891"/>
                  </a:lnTo>
                  <a:lnTo>
                    <a:pt x="665" y="883"/>
                  </a:lnTo>
                  <a:lnTo>
                    <a:pt x="673" y="898"/>
                  </a:lnTo>
                  <a:lnTo>
                    <a:pt x="677" y="898"/>
                  </a:lnTo>
                  <a:lnTo>
                    <a:pt x="673" y="891"/>
                  </a:lnTo>
                  <a:lnTo>
                    <a:pt x="673" y="876"/>
                  </a:lnTo>
                  <a:lnTo>
                    <a:pt x="677" y="857"/>
                  </a:lnTo>
                  <a:lnTo>
                    <a:pt x="680" y="839"/>
                  </a:lnTo>
                  <a:lnTo>
                    <a:pt x="714" y="824"/>
                  </a:lnTo>
                  <a:lnTo>
                    <a:pt x="747" y="809"/>
                  </a:lnTo>
                  <a:lnTo>
                    <a:pt x="773" y="806"/>
                  </a:lnTo>
                  <a:lnTo>
                    <a:pt x="832" y="783"/>
                  </a:lnTo>
                  <a:lnTo>
                    <a:pt x="839" y="787"/>
                  </a:lnTo>
                  <a:lnTo>
                    <a:pt x="843" y="783"/>
                  </a:lnTo>
                  <a:lnTo>
                    <a:pt x="876" y="780"/>
                  </a:lnTo>
                  <a:lnTo>
                    <a:pt x="884" y="780"/>
                  </a:lnTo>
                  <a:lnTo>
                    <a:pt x="932" y="772"/>
                  </a:lnTo>
                  <a:lnTo>
                    <a:pt x="998" y="780"/>
                  </a:lnTo>
                  <a:lnTo>
                    <a:pt x="939" y="783"/>
                  </a:lnTo>
                  <a:lnTo>
                    <a:pt x="932" y="783"/>
                  </a:lnTo>
                  <a:lnTo>
                    <a:pt x="924" y="783"/>
                  </a:lnTo>
                  <a:lnTo>
                    <a:pt x="887" y="787"/>
                  </a:lnTo>
                  <a:lnTo>
                    <a:pt x="817" y="806"/>
                  </a:lnTo>
                  <a:lnTo>
                    <a:pt x="784" y="813"/>
                  </a:lnTo>
                  <a:lnTo>
                    <a:pt x="747" y="828"/>
                  </a:lnTo>
                  <a:lnTo>
                    <a:pt x="717" y="850"/>
                  </a:lnTo>
                  <a:lnTo>
                    <a:pt x="706" y="865"/>
                  </a:lnTo>
                  <a:lnTo>
                    <a:pt x="702" y="876"/>
                  </a:lnTo>
                  <a:lnTo>
                    <a:pt x="702" y="883"/>
                  </a:lnTo>
                  <a:lnTo>
                    <a:pt x="714" y="898"/>
                  </a:lnTo>
                  <a:lnTo>
                    <a:pt x="717" y="898"/>
                  </a:lnTo>
                  <a:lnTo>
                    <a:pt x="706" y="883"/>
                  </a:lnTo>
                  <a:lnTo>
                    <a:pt x="706" y="876"/>
                  </a:lnTo>
                  <a:lnTo>
                    <a:pt x="714" y="857"/>
                  </a:lnTo>
                  <a:lnTo>
                    <a:pt x="728" y="842"/>
                  </a:lnTo>
                  <a:lnTo>
                    <a:pt x="769" y="824"/>
                  </a:lnTo>
                  <a:lnTo>
                    <a:pt x="817" y="806"/>
                  </a:lnTo>
                  <a:lnTo>
                    <a:pt x="861" y="794"/>
                  </a:lnTo>
                  <a:lnTo>
                    <a:pt x="832" y="806"/>
                  </a:lnTo>
                  <a:lnTo>
                    <a:pt x="813" y="813"/>
                  </a:lnTo>
                  <a:lnTo>
                    <a:pt x="776" y="839"/>
                  </a:lnTo>
                  <a:lnTo>
                    <a:pt x="769" y="857"/>
                  </a:lnTo>
                  <a:lnTo>
                    <a:pt x="762" y="868"/>
                  </a:lnTo>
                  <a:lnTo>
                    <a:pt x="769" y="883"/>
                  </a:lnTo>
                  <a:lnTo>
                    <a:pt x="776" y="898"/>
                  </a:lnTo>
                  <a:lnTo>
                    <a:pt x="784" y="898"/>
                  </a:lnTo>
                  <a:lnTo>
                    <a:pt x="773" y="883"/>
                  </a:lnTo>
                  <a:lnTo>
                    <a:pt x="769" y="868"/>
                  </a:lnTo>
                  <a:lnTo>
                    <a:pt x="773" y="857"/>
                  </a:lnTo>
                  <a:lnTo>
                    <a:pt x="791" y="835"/>
                  </a:lnTo>
                  <a:lnTo>
                    <a:pt x="806" y="820"/>
                  </a:lnTo>
                  <a:lnTo>
                    <a:pt x="832" y="809"/>
                  </a:lnTo>
                  <a:lnTo>
                    <a:pt x="869" y="798"/>
                  </a:lnTo>
                  <a:lnTo>
                    <a:pt x="917" y="787"/>
                  </a:lnTo>
                  <a:lnTo>
                    <a:pt x="887" y="798"/>
                  </a:lnTo>
                  <a:lnTo>
                    <a:pt x="858" y="813"/>
                  </a:lnTo>
                  <a:lnTo>
                    <a:pt x="832" y="835"/>
                  </a:lnTo>
                  <a:lnTo>
                    <a:pt x="817" y="857"/>
                  </a:lnTo>
                  <a:lnTo>
                    <a:pt x="817" y="865"/>
                  </a:lnTo>
                  <a:lnTo>
                    <a:pt x="817" y="883"/>
                  </a:lnTo>
                  <a:lnTo>
                    <a:pt x="828" y="898"/>
                  </a:lnTo>
                  <a:lnTo>
                    <a:pt x="832" y="898"/>
                  </a:lnTo>
                  <a:lnTo>
                    <a:pt x="817" y="883"/>
                  </a:lnTo>
                  <a:lnTo>
                    <a:pt x="817" y="868"/>
                  </a:lnTo>
                  <a:lnTo>
                    <a:pt x="817" y="857"/>
                  </a:lnTo>
                  <a:lnTo>
                    <a:pt x="832" y="839"/>
                  </a:lnTo>
                  <a:lnTo>
                    <a:pt x="847" y="824"/>
                  </a:lnTo>
                  <a:lnTo>
                    <a:pt x="872" y="809"/>
                  </a:lnTo>
                  <a:lnTo>
                    <a:pt x="898" y="798"/>
                  </a:lnTo>
                  <a:lnTo>
                    <a:pt x="943" y="787"/>
                  </a:lnTo>
                  <a:lnTo>
                    <a:pt x="983" y="783"/>
                  </a:lnTo>
                  <a:lnTo>
                    <a:pt x="943" y="794"/>
                  </a:lnTo>
                  <a:lnTo>
                    <a:pt x="917" y="806"/>
                  </a:lnTo>
                  <a:lnTo>
                    <a:pt x="898" y="820"/>
                  </a:lnTo>
                  <a:lnTo>
                    <a:pt x="884" y="828"/>
                  </a:lnTo>
                  <a:lnTo>
                    <a:pt x="872" y="854"/>
                  </a:lnTo>
                  <a:lnTo>
                    <a:pt x="872" y="865"/>
                  </a:lnTo>
                  <a:lnTo>
                    <a:pt x="876" y="879"/>
                  </a:lnTo>
                  <a:lnTo>
                    <a:pt x="895" y="898"/>
                  </a:lnTo>
                  <a:lnTo>
                    <a:pt x="898" y="898"/>
                  </a:lnTo>
                  <a:lnTo>
                    <a:pt x="884" y="879"/>
                  </a:lnTo>
                  <a:lnTo>
                    <a:pt x="876" y="865"/>
                  </a:lnTo>
                  <a:lnTo>
                    <a:pt x="876" y="854"/>
                  </a:lnTo>
                  <a:lnTo>
                    <a:pt x="887" y="828"/>
                  </a:lnTo>
                  <a:lnTo>
                    <a:pt x="902" y="820"/>
                  </a:lnTo>
                  <a:lnTo>
                    <a:pt x="924" y="806"/>
                  </a:lnTo>
                  <a:lnTo>
                    <a:pt x="946" y="794"/>
                  </a:lnTo>
                  <a:lnTo>
                    <a:pt x="987" y="783"/>
                  </a:lnTo>
                  <a:lnTo>
                    <a:pt x="1028" y="780"/>
                  </a:lnTo>
                  <a:lnTo>
                    <a:pt x="1054" y="780"/>
                  </a:lnTo>
                  <a:lnTo>
                    <a:pt x="1002" y="794"/>
                  </a:lnTo>
                  <a:lnTo>
                    <a:pt x="965" y="813"/>
                  </a:lnTo>
                  <a:lnTo>
                    <a:pt x="932" y="839"/>
                  </a:lnTo>
                  <a:lnTo>
                    <a:pt x="924" y="850"/>
                  </a:lnTo>
                  <a:lnTo>
                    <a:pt x="917" y="865"/>
                  </a:lnTo>
                  <a:lnTo>
                    <a:pt x="924" y="876"/>
                  </a:lnTo>
                  <a:lnTo>
                    <a:pt x="939" y="898"/>
                  </a:lnTo>
                  <a:lnTo>
                    <a:pt x="943" y="898"/>
                  </a:lnTo>
                  <a:lnTo>
                    <a:pt x="928" y="876"/>
                  </a:lnTo>
                  <a:lnTo>
                    <a:pt x="924" y="865"/>
                  </a:lnTo>
                  <a:lnTo>
                    <a:pt x="928" y="850"/>
                  </a:lnTo>
                  <a:lnTo>
                    <a:pt x="943" y="828"/>
                  </a:lnTo>
                  <a:lnTo>
                    <a:pt x="969" y="813"/>
                  </a:lnTo>
                  <a:lnTo>
                    <a:pt x="994" y="806"/>
                  </a:lnTo>
                  <a:lnTo>
                    <a:pt x="1054" y="783"/>
                  </a:lnTo>
                  <a:lnTo>
                    <a:pt x="1109" y="772"/>
                  </a:lnTo>
                  <a:lnTo>
                    <a:pt x="1079" y="783"/>
                  </a:lnTo>
                  <a:lnTo>
                    <a:pt x="1050" y="794"/>
                  </a:lnTo>
                  <a:lnTo>
                    <a:pt x="1028" y="809"/>
                  </a:lnTo>
                  <a:lnTo>
                    <a:pt x="1009" y="828"/>
                  </a:lnTo>
                  <a:lnTo>
                    <a:pt x="998" y="842"/>
                  </a:lnTo>
                  <a:lnTo>
                    <a:pt x="994" y="857"/>
                  </a:lnTo>
                  <a:lnTo>
                    <a:pt x="994" y="879"/>
                  </a:lnTo>
                  <a:lnTo>
                    <a:pt x="1009" y="898"/>
                  </a:lnTo>
                  <a:lnTo>
                    <a:pt x="1013" y="898"/>
                  </a:lnTo>
                  <a:lnTo>
                    <a:pt x="998" y="876"/>
                  </a:lnTo>
                  <a:lnTo>
                    <a:pt x="998" y="857"/>
                  </a:lnTo>
                  <a:lnTo>
                    <a:pt x="1002" y="842"/>
                  </a:lnTo>
                  <a:lnTo>
                    <a:pt x="1013" y="835"/>
                  </a:lnTo>
                  <a:lnTo>
                    <a:pt x="1035" y="809"/>
                  </a:lnTo>
                  <a:lnTo>
                    <a:pt x="1065" y="794"/>
                  </a:lnTo>
                  <a:lnTo>
                    <a:pt x="1105" y="780"/>
                  </a:lnTo>
                  <a:lnTo>
                    <a:pt x="1139" y="769"/>
                  </a:lnTo>
                  <a:lnTo>
                    <a:pt x="1205" y="765"/>
                  </a:lnTo>
                  <a:lnTo>
                    <a:pt x="1235" y="765"/>
                  </a:lnTo>
                  <a:lnTo>
                    <a:pt x="1238" y="765"/>
                  </a:lnTo>
                  <a:lnTo>
                    <a:pt x="1209" y="772"/>
                  </a:lnTo>
                  <a:lnTo>
                    <a:pt x="1183" y="787"/>
                  </a:lnTo>
                  <a:lnTo>
                    <a:pt x="1161" y="806"/>
                  </a:lnTo>
                  <a:lnTo>
                    <a:pt x="1142" y="828"/>
                  </a:lnTo>
                  <a:lnTo>
                    <a:pt x="1142" y="842"/>
                  </a:lnTo>
                  <a:lnTo>
                    <a:pt x="1150" y="854"/>
                  </a:lnTo>
                  <a:lnTo>
                    <a:pt x="1161" y="876"/>
                  </a:lnTo>
                  <a:lnTo>
                    <a:pt x="1183" y="898"/>
                  </a:lnTo>
                  <a:lnTo>
                    <a:pt x="1190" y="898"/>
                  </a:lnTo>
                  <a:lnTo>
                    <a:pt x="1161" y="868"/>
                  </a:lnTo>
                  <a:lnTo>
                    <a:pt x="1153" y="854"/>
                  </a:lnTo>
                  <a:lnTo>
                    <a:pt x="1150" y="842"/>
                  </a:lnTo>
                  <a:lnTo>
                    <a:pt x="1150" y="828"/>
                  </a:lnTo>
                  <a:lnTo>
                    <a:pt x="1153" y="820"/>
                  </a:lnTo>
                  <a:lnTo>
                    <a:pt x="1164" y="806"/>
                  </a:lnTo>
                  <a:lnTo>
                    <a:pt x="1194" y="783"/>
                  </a:lnTo>
                  <a:lnTo>
                    <a:pt x="1224" y="772"/>
                  </a:lnTo>
                  <a:lnTo>
                    <a:pt x="1253" y="765"/>
                  </a:lnTo>
                  <a:lnTo>
                    <a:pt x="1261" y="765"/>
                  </a:lnTo>
                  <a:lnTo>
                    <a:pt x="1279" y="757"/>
                  </a:lnTo>
                  <a:lnTo>
                    <a:pt x="1286" y="757"/>
                  </a:lnTo>
                  <a:lnTo>
                    <a:pt x="1290" y="757"/>
                  </a:lnTo>
                  <a:lnTo>
                    <a:pt x="1305" y="757"/>
                  </a:lnTo>
                  <a:lnTo>
                    <a:pt x="1249" y="780"/>
                  </a:lnTo>
                  <a:lnTo>
                    <a:pt x="1224" y="794"/>
                  </a:lnTo>
                  <a:lnTo>
                    <a:pt x="1209" y="813"/>
                  </a:lnTo>
                  <a:lnTo>
                    <a:pt x="1205" y="828"/>
                  </a:lnTo>
                  <a:lnTo>
                    <a:pt x="1205" y="842"/>
                  </a:lnTo>
                  <a:lnTo>
                    <a:pt x="1209" y="865"/>
                  </a:lnTo>
                  <a:lnTo>
                    <a:pt x="1224" y="879"/>
                  </a:lnTo>
                  <a:lnTo>
                    <a:pt x="1249" y="898"/>
                  </a:lnTo>
                  <a:lnTo>
                    <a:pt x="1261" y="898"/>
                  </a:lnTo>
                  <a:lnTo>
                    <a:pt x="1231" y="879"/>
                  </a:lnTo>
                  <a:lnTo>
                    <a:pt x="1213" y="857"/>
                  </a:lnTo>
                  <a:lnTo>
                    <a:pt x="1209" y="842"/>
                  </a:lnTo>
                  <a:lnTo>
                    <a:pt x="1205" y="828"/>
                  </a:lnTo>
                  <a:lnTo>
                    <a:pt x="1209" y="813"/>
                  </a:lnTo>
                  <a:lnTo>
                    <a:pt x="1220" y="806"/>
                  </a:lnTo>
                  <a:lnTo>
                    <a:pt x="1235" y="787"/>
                  </a:lnTo>
                  <a:lnTo>
                    <a:pt x="1268" y="772"/>
                  </a:lnTo>
                  <a:lnTo>
                    <a:pt x="1323" y="757"/>
                  </a:lnTo>
                  <a:lnTo>
                    <a:pt x="1331" y="757"/>
                  </a:lnTo>
                  <a:lnTo>
                    <a:pt x="1335" y="757"/>
                  </a:lnTo>
                  <a:lnTo>
                    <a:pt x="1357" y="750"/>
                  </a:lnTo>
                  <a:lnTo>
                    <a:pt x="1427" y="743"/>
                  </a:lnTo>
                  <a:lnTo>
                    <a:pt x="1375" y="754"/>
                  </a:lnTo>
                  <a:lnTo>
                    <a:pt x="1338" y="765"/>
                  </a:lnTo>
                  <a:lnTo>
                    <a:pt x="1305" y="783"/>
                  </a:lnTo>
                  <a:lnTo>
                    <a:pt x="1290" y="794"/>
                  </a:lnTo>
                  <a:lnTo>
                    <a:pt x="1275" y="809"/>
                  </a:lnTo>
                  <a:lnTo>
                    <a:pt x="1261" y="835"/>
                  </a:lnTo>
                  <a:lnTo>
                    <a:pt x="1261" y="854"/>
                  </a:lnTo>
                  <a:lnTo>
                    <a:pt x="1264" y="857"/>
                  </a:lnTo>
                  <a:lnTo>
                    <a:pt x="1279" y="879"/>
                  </a:lnTo>
                  <a:lnTo>
                    <a:pt x="1309" y="898"/>
                  </a:lnTo>
                  <a:lnTo>
                    <a:pt x="1316" y="898"/>
                  </a:lnTo>
                  <a:lnTo>
                    <a:pt x="1286" y="879"/>
                  </a:lnTo>
                  <a:lnTo>
                    <a:pt x="1264" y="857"/>
                  </a:lnTo>
                  <a:lnTo>
                    <a:pt x="1264" y="850"/>
                  </a:lnTo>
                  <a:lnTo>
                    <a:pt x="1264" y="835"/>
                  </a:lnTo>
                  <a:lnTo>
                    <a:pt x="1279" y="809"/>
                  </a:lnTo>
                  <a:lnTo>
                    <a:pt x="1290" y="798"/>
                  </a:lnTo>
                  <a:lnTo>
                    <a:pt x="1309" y="787"/>
                  </a:lnTo>
                  <a:lnTo>
                    <a:pt x="1357" y="765"/>
                  </a:lnTo>
                  <a:lnTo>
                    <a:pt x="1401" y="750"/>
                  </a:lnTo>
                  <a:lnTo>
                    <a:pt x="1464" y="739"/>
                  </a:lnTo>
                  <a:lnTo>
                    <a:pt x="1505" y="735"/>
                  </a:lnTo>
                  <a:lnTo>
                    <a:pt x="1534" y="735"/>
                  </a:lnTo>
                  <a:lnTo>
                    <a:pt x="1486" y="743"/>
                  </a:lnTo>
                  <a:lnTo>
                    <a:pt x="1431" y="757"/>
                  </a:lnTo>
                  <a:lnTo>
                    <a:pt x="1371" y="772"/>
                  </a:lnTo>
                  <a:lnTo>
                    <a:pt x="1346" y="787"/>
                  </a:lnTo>
                  <a:lnTo>
                    <a:pt x="1323" y="809"/>
                  </a:lnTo>
                  <a:lnTo>
                    <a:pt x="1320" y="820"/>
                  </a:lnTo>
                  <a:lnTo>
                    <a:pt x="1309" y="839"/>
                  </a:lnTo>
                  <a:lnTo>
                    <a:pt x="1316" y="850"/>
                  </a:lnTo>
                  <a:lnTo>
                    <a:pt x="1320" y="857"/>
                  </a:lnTo>
                  <a:lnTo>
                    <a:pt x="1331" y="876"/>
                  </a:lnTo>
                  <a:lnTo>
                    <a:pt x="1364" y="898"/>
                  </a:lnTo>
                  <a:lnTo>
                    <a:pt x="1375" y="898"/>
                  </a:lnTo>
                  <a:lnTo>
                    <a:pt x="1364" y="894"/>
                  </a:lnTo>
                  <a:lnTo>
                    <a:pt x="1331" y="876"/>
                  </a:lnTo>
                  <a:lnTo>
                    <a:pt x="1320" y="857"/>
                  </a:lnTo>
                  <a:lnTo>
                    <a:pt x="1316" y="850"/>
                  </a:lnTo>
                  <a:lnTo>
                    <a:pt x="1316" y="835"/>
                  </a:lnTo>
                  <a:lnTo>
                    <a:pt x="1320" y="824"/>
                  </a:lnTo>
                  <a:lnTo>
                    <a:pt x="1323" y="813"/>
                  </a:lnTo>
                  <a:lnTo>
                    <a:pt x="1357" y="787"/>
                  </a:lnTo>
                  <a:lnTo>
                    <a:pt x="1390" y="769"/>
                  </a:lnTo>
                  <a:lnTo>
                    <a:pt x="1431" y="757"/>
                  </a:lnTo>
                  <a:lnTo>
                    <a:pt x="1471" y="750"/>
                  </a:lnTo>
                  <a:lnTo>
                    <a:pt x="1542" y="739"/>
                  </a:lnTo>
                  <a:lnTo>
                    <a:pt x="1571" y="735"/>
                  </a:lnTo>
                  <a:lnTo>
                    <a:pt x="1623" y="735"/>
                  </a:lnTo>
                  <a:lnTo>
                    <a:pt x="1527" y="750"/>
                  </a:lnTo>
                  <a:lnTo>
                    <a:pt x="1486" y="757"/>
                  </a:lnTo>
                  <a:lnTo>
                    <a:pt x="1445" y="769"/>
                  </a:lnTo>
                  <a:lnTo>
                    <a:pt x="1408" y="783"/>
                  </a:lnTo>
                  <a:lnTo>
                    <a:pt x="1390" y="798"/>
                  </a:lnTo>
                  <a:lnTo>
                    <a:pt x="1375" y="809"/>
                  </a:lnTo>
                  <a:lnTo>
                    <a:pt x="1364" y="835"/>
                  </a:lnTo>
                  <a:lnTo>
                    <a:pt x="1364" y="842"/>
                  </a:lnTo>
                  <a:lnTo>
                    <a:pt x="1371" y="857"/>
                  </a:lnTo>
                  <a:lnTo>
                    <a:pt x="1379" y="876"/>
                  </a:lnTo>
                  <a:lnTo>
                    <a:pt x="1416" y="898"/>
                  </a:lnTo>
                  <a:lnTo>
                    <a:pt x="1427" y="898"/>
                  </a:lnTo>
                  <a:lnTo>
                    <a:pt x="1386" y="876"/>
                  </a:lnTo>
                  <a:lnTo>
                    <a:pt x="1371" y="857"/>
                  </a:lnTo>
                  <a:lnTo>
                    <a:pt x="1371" y="842"/>
                  </a:lnTo>
                  <a:lnTo>
                    <a:pt x="1371" y="835"/>
                  </a:lnTo>
                  <a:lnTo>
                    <a:pt x="1379" y="813"/>
                  </a:lnTo>
                  <a:lnTo>
                    <a:pt x="1394" y="798"/>
                  </a:lnTo>
                  <a:lnTo>
                    <a:pt x="1416" y="783"/>
                  </a:lnTo>
                  <a:lnTo>
                    <a:pt x="1445" y="769"/>
                  </a:lnTo>
                  <a:lnTo>
                    <a:pt x="1486" y="757"/>
                  </a:lnTo>
                  <a:lnTo>
                    <a:pt x="1567" y="743"/>
                  </a:lnTo>
                  <a:lnTo>
                    <a:pt x="1645" y="735"/>
                  </a:lnTo>
                  <a:lnTo>
                    <a:pt x="1737" y="728"/>
                  </a:lnTo>
                  <a:lnTo>
                    <a:pt x="1756" y="735"/>
                  </a:lnTo>
                  <a:lnTo>
                    <a:pt x="1638" y="743"/>
                  </a:lnTo>
                  <a:lnTo>
                    <a:pt x="1567" y="757"/>
                  </a:lnTo>
                  <a:lnTo>
                    <a:pt x="1534" y="765"/>
                  </a:lnTo>
                  <a:lnTo>
                    <a:pt x="1512" y="772"/>
                  </a:lnTo>
                  <a:lnTo>
                    <a:pt x="1471" y="794"/>
                  </a:lnTo>
                  <a:lnTo>
                    <a:pt x="1445" y="820"/>
                  </a:lnTo>
                  <a:lnTo>
                    <a:pt x="1442" y="828"/>
                  </a:lnTo>
                  <a:lnTo>
                    <a:pt x="1434" y="842"/>
                  </a:lnTo>
                  <a:lnTo>
                    <a:pt x="1442" y="857"/>
                  </a:lnTo>
                  <a:lnTo>
                    <a:pt x="1449" y="868"/>
                  </a:lnTo>
                  <a:lnTo>
                    <a:pt x="1464" y="883"/>
                  </a:lnTo>
                  <a:lnTo>
                    <a:pt x="1490" y="894"/>
                  </a:lnTo>
                  <a:lnTo>
                    <a:pt x="1497" y="898"/>
                  </a:lnTo>
                  <a:lnTo>
                    <a:pt x="1505" y="898"/>
                  </a:lnTo>
                  <a:lnTo>
                    <a:pt x="1490" y="894"/>
                  </a:lnTo>
                  <a:lnTo>
                    <a:pt x="1471" y="879"/>
                  </a:lnTo>
                  <a:lnTo>
                    <a:pt x="1449" y="868"/>
                  </a:lnTo>
                  <a:lnTo>
                    <a:pt x="1442" y="857"/>
                  </a:lnTo>
                  <a:lnTo>
                    <a:pt x="1442" y="842"/>
                  </a:lnTo>
                  <a:lnTo>
                    <a:pt x="1442" y="828"/>
                  </a:lnTo>
                  <a:lnTo>
                    <a:pt x="1449" y="820"/>
                  </a:lnTo>
                  <a:lnTo>
                    <a:pt x="1475" y="798"/>
                  </a:lnTo>
                  <a:lnTo>
                    <a:pt x="1512" y="780"/>
                  </a:lnTo>
                  <a:lnTo>
                    <a:pt x="1545" y="765"/>
                  </a:lnTo>
                  <a:lnTo>
                    <a:pt x="1586" y="757"/>
                  </a:lnTo>
                  <a:lnTo>
                    <a:pt x="1671" y="743"/>
                  </a:lnTo>
                  <a:lnTo>
                    <a:pt x="1782" y="735"/>
                  </a:lnTo>
                  <a:lnTo>
                    <a:pt x="1882" y="739"/>
                  </a:lnTo>
                  <a:lnTo>
                    <a:pt x="1882" y="735"/>
                  </a:lnTo>
                  <a:lnTo>
                    <a:pt x="1797" y="728"/>
                  </a:lnTo>
                  <a:lnTo>
                    <a:pt x="1737" y="728"/>
                  </a:lnTo>
                  <a:lnTo>
                    <a:pt x="1652" y="728"/>
                  </a:lnTo>
                  <a:lnTo>
                    <a:pt x="1567" y="728"/>
                  </a:lnTo>
                  <a:lnTo>
                    <a:pt x="1560" y="728"/>
                  </a:lnTo>
                  <a:lnTo>
                    <a:pt x="1519" y="724"/>
                  </a:lnTo>
                  <a:lnTo>
                    <a:pt x="1501" y="717"/>
                  </a:lnTo>
                  <a:lnTo>
                    <a:pt x="1490" y="709"/>
                  </a:lnTo>
                  <a:lnTo>
                    <a:pt x="1497" y="702"/>
                  </a:lnTo>
                  <a:lnTo>
                    <a:pt x="1505" y="695"/>
                  </a:lnTo>
                  <a:lnTo>
                    <a:pt x="1582" y="680"/>
                  </a:lnTo>
                  <a:lnTo>
                    <a:pt x="1675" y="672"/>
                  </a:lnTo>
                  <a:lnTo>
                    <a:pt x="1822" y="669"/>
                  </a:lnTo>
                  <a:lnTo>
                    <a:pt x="1882" y="665"/>
                  </a:lnTo>
                  <a:lnTo>
                    <a:pt x="1941" y="658"/>
                  </a:lnTo>
                  <a:lnTo>
                    <a:pt x="2007" y="647"/>
                  </a:lnTo>
                  <a:lnTo>
                    <a:pt x="2077" y="632"/>
                  </a:lnTo>
                  <a:lnTo>
                    <a:pt x="2144" y="610"/>
                  </a:lnTo>
                  <a:lnTo>
                    <a:pt x="2170" y="595"/>
                  </a:lnTo>
                  <a:lnTo>
                    <a:pt x="2188" y="576"/>
                  </a:lnTo>
                  <a:lnTo>
                    <a:pt x="2207" y="558"/>
                  </a:lnTo>
                  <a:lnTo>
                    <a:pt x="2218" y="539"/>
                  </a:lnTo>
                  <a:lnTo>
                    <a:pt x="2225" y="525"/>
                  </a:lnTo>
                  <a:lnTo>
                    <a:pt x="2225" y="502"/>
                  </a:lnTo>
                  <a:lnTo>
                    <a:pt x="2214" y="477"/>
                  </a:lnTo>
                  <a:lnTo>
                    <a:pt x="2203" y="462"/>
                  </a:lnTo>
                  <a:lnTo>
                    <a:pt x="2188" y="454"/>
                  </a:lnTo>
                  <a:lnTo>
                    <a:pt x="2170" y="436"/>
                  </a:lnTo>
                  <a:lnTo>
                    <a:pt x="2137" y="421"/>
                  </a:lnTo>
                  <a:lnTo>
                    <a:pt x="2100" y="414"/>
                  </a:lnTo>
                  <a:lnTo>
                    <a:pt x="2048" y="399"/>
                  </a:lnTo>
                  <a:lnTo>
                    <a:pt x="1992" y="388"/>
                  </a:lnTo>
                  <a:lnTo>
                    <a:pt x="1922" y="377"/>
                  </a:lnTo>
                  <a:lnTo>
                    <a:pt x="1863" y="373"/>
                  </a:lnTo>
                  <a:lnTo>
                    <a:pt x="1782" y="373"/>
                  </a:lnTo>
                  <a:lnTo>
                    <a:pt x="1652" y="366"/>
                  </a:lnTo>
                  <a:lnTo>
                    <a:pt x="1652" y="373"/>
                  </a:lnTo>
                  <a:lnTo>
                    <a:pt x="1782" y="373"/>
                  </a:lnTo>
                  <a:lnTo>
                    <a:pt x="1863" y="377"/>
                  </a:lnTo>
                  <a:lnTo>
                    <a:pt x="1922" y="384"/>
                  </a:lnTo>
                  <a:lnTo>
                    <a:pt x="1992" y="392"/>
                  </a:lnTo>
                  <a:lnTo>
                    <a:pt x="2048" y="403"/>
                  </a:lnTo>
                  <a:lnTo>
                    <a:pt x="2100" y="414"/>
                  </a:lnTo>
                  <a:lnTo>
                    <a:pt x="2133" y="428"/>
                  </a:lnTo>
                  <a:lnTo>
                    <a:pt x="2163" y="443"/>
                  </a:lnTo>
                  <a:lnTo>
                    <a:pt x="2185" y="454"/>
                  </a:lnTo>
                  <a:lnTo>
                    <a:pt x="2203" y="469"/>
                  </a:lnTo>
                  <a:lnTo>
                    <a:pt x="2214" y="484"/>
                  </a:lnTo>
                  <a:lnTo>
                    <a:pt x="2218" y="502"/>
                  </a:lnTo>
                  <a:lnTo>
                    <a:pt x="2218" y="525"/>
                  </a:lnTo>
                  <a:lnTo>
                    <a:pt x="2214" y="539"/>
                  </a:lnTo>
                  <a:lnTo>
                    <a:pt x="2203" y="558"/>
                  </a:lnTo>
                  <a:lnTo>
                    <a:pt x="2188" y="576"/>
                  </a:lnTo>
                  <a:lnTo>
                    <a:pt x="2163" y="595"/>
                  </a:lnTo>
                  <a:lnTo>
                    <a:pt x="2137" y="610"/>
                  </a:lnTo>
                  <a:lnTo>
                    <a:pt x="2074" y="628"/>
                  </a:lnTo>
                  <a:lnTo>
                    <a:pt x="2004" y="643"/>
                  </a:lnTo>
                  <a:lnTo>
                    <a:pt x="1878" y="658"/>
                  </a:lnTo>
                  <a:lnTo>
                    <a:pt x="1822" y="665"/>
                  </a:lnTo>
                  <a:lnTo>
                    <a:pt x="1675" y="669"/>
                  </a:lnTo>
                  <a:lnTo>
                    <a:pt x="1575" y="680"/>
                  </a:lnTo>
                  <a:lnTo>
                    <a:pt x="1505" y="687"/>
                  </a:lnTo>
                  <a:lnTo>
                    <a:pt x="1490" y="698"/>
                  </a:lnTo>
                  <a:lnTo>
                    <a:pt x="1486" y="709"/>
                  </a:lnTo>
                  <a:lnTo>
                    <a:pt x="1490" y="717"/>
                  </a:lnTo>
                  <a:lnTo>
                    <a:pt x="1505" y="724"/>
                  </a:lnTo>
                  <a:lnTo>
                    <a:pt x="1534" y="728"/>
                  </a:lnTo>
                  <a:lnTo>
                    <a:pt x="1501" y="735"/>
                  </a:lnTo>
                  <a:lnTo>
                    <a:pt x="1464" y="735"/>
                  </a:lnTo>
                  <a:lnTo>
                    <a:pt x="1394" y="739"/>
                  </a:lnTo>
                  <a:lnTo>
                    <a:pt x="1320" y="724"/>
                  </a:lnTo>
                  <a:lnTo>
                    <a:pt x="1286" y="709"/>
                  </a:lnTo>
                  <a:lnTo>
                    <a:pt x="1275" y="702"/>
                  </a:lnTo>
                  <a:lnTo>
                    <a:pt x="1275" y="695"/>
                  </a:lnTo>
                  <a:lnTo>
                    <a:pt x="1275" y="687"/>
                  </a:lnTo>
                  <a:lnTo>
                    <a:pt x="1279" y="672"/>
                  </a:lnTo>
                  <a:lnTo>
                    <a:pt x="1286" y="665"/>
                  </a:lnTo>
                  <a:lnTo>
                    <a:pt x="1305" y="658"/>
                  </a:lnTo>
                  <a:lnTo>
                    <a:pt x="1331" y="647"/>
                  </a:lnTo>
                  <a:lnTo>
                    <a:pt x="1364" y="639"/>
                  </a:lnTo>
                  <a:lnTo>
                    <a:pt x="1527" y="624"/>
                  </a:lnTo>
                  <a:lnTo>
                    <a:pt x="1567" y="624"/>
                  </a:lnTo>
                  <a:lnTo>
                    <a:pt x="1656" y="617"/>
                  </a:lnTo>
                  <a:lnTo>
                    <a:pt x="1708" y="610"/>
                  </a:lnTo>
                  <a:lnTo>
                    <a:pt x="1752" y="599"/>
                  </a:lnTo>
                  <a:lnTo>
                    <a:pt x="1793" y="576"/>
                  </a:lnTo>
                  <a:lnTo>
                    <a:pt x="1808" y="562"/>
                  </a:lnTo>
                  <a:lnTo>
                    <a:pt x="1819" y="547"/>
                  </a:lnTo>
                  <a:lnTo>
                    <a:pt x="1822" y="532"/>
                  </a:lnTo>
                  <a:lnTo>
                    <a:pt x="1822" y="517"/>
                  </a:lnTo>
                  <a:lnTo>
                    <a:pt x="1811" y="499"/>
                  </a:lnTo>
                  <a:lnTo>
                    <a:pt x="1808" y="488"/>
                  </a:lnTo>
                  <a:lnTo>
                    <a:pt x="1793" y="473"/>
                  </a:lnTo>
                  <a:lnTo>
                    <a:pt x="1767" y="462"/>
                  </a:lnTo>
                  <a:lnTo>
                    <a:pt x="1741" y="454"/>
                  </a:lnTo>
                  <a:lnTo>
                    <a:pt x="1700" y="447"/>
                  </a:lnTo>
                  <a:lnTo>
                    <a:pt x="1652" y="436"/>
                  </a:lnTo>
                  <a:lnTo>
                    <a:pt x="1597" y="432"/>
                  </a:lnTo>
                  <a:lnTo>
                    <a:pt x="1527" y="428"/>
                  </a:lnTo>
                  <a:lnTo>
                    <a:pt x="1512" y="428"/>
                  </a:lnTo>
                  <a:lnTo>
                    <a:pt x="1471" y="421"/>
                  </a:lnTo>
                  <a:lnTo>
                    <a:pt x="1427" y="417"/>
                  </a:lnTo>
                  <a:lnTo>
                    <a:pt x="1375" y="403"/>
                  </a:lnTo>
                  <a:lnTo>
                    <a:pt x="1338" y="388"/>
                  </a:lnTo>
                  <a:lnTo>
                    <a:pt x="1335" y="384"/>
                  </a:lnTo>
                  <a:lnTo>
                    <a:pt x="1331" y="377"/>
                  </a:lnTo>
                  <a:lnTo>
                    <a:pt x="1335" y="366"/>
                  </a:lnTo>
                  <a:lnTo>
                    <a:pt x="1338" y="358"/>
                  </a:lnTo>
                  <a:lnTo>
                    <a:pt x="1349" y="351"/>
                  </a:lnTo>
                  <a:lnTo>
                    <a:pt x="1390" y="351"/>
                  </a:lnTo>
                  <a:lnTo>
                    <a:pt x="1379" y="358"/>
                  </a:lnTo>
                  <a:lnTo>
                    <a:pt x="1375" y="366"/>
                  </a:lnTo>
                  <a:lnTo>
                    <a:pt x="1379" y="373"/>
                  </a:lnTo>
                  <a:lnTo>
                    <a:pt x="1386" y="384"/>
                  </a:lnTo>
                  <a:lnTo>
                    <a:pt x="1420" y="392"/>
                  </a:lnTo>
                  <a:lnTo>
                    <a:pt x="1431" y="399"/>
                  </a:lnTo>
                  <a:lnTo>
                    <a:pt x="1460" y="406"/>
                  </a:lnTo>
                  <a:lnTo>
                    <a:pt x="1516" y="417"/>
                  </a:lnTo>
                  <a:lnTo>
                    <a:pt x="1604" y="421"/>
                  </a:lnTo>
                  <a:lnTo>
                    <a:pt x="1615" y="421"/>
                  </a:lnTo>
                  <a:lnTo>
                    <a:pt x="1741" y="432"/>
                  </a:lnTo>
                  <a:lnTo>
                    <a:pt x="1808" y="454"/>
                  </a:lnTo>
                  <a:lnTo>
                    <a:pt x="1852" y="462"/>
                  </a:lnTo>
                  <a:lnTo>
                    <a:pt x="1878" y="484"/>
                  </a:lnTo>
                  <a:lnTo>
                    <a:pt x="1893" y="502"/>
                  </a:lnTo>
                  <a:lnTo>
                    <a:pt x="1896" y="517"/>
                  </a:lnTo>
                  <a:lnTo>
                    <a:pt x="1896" y="528"/>
                  </a:lnTo>
                  <a:lnTo>
                    <a:pt x="1893" y="539"/>
                  </a:lnTo>
                  <a:lnTo>
                    <a:pt x="1878" y="554"/>
                  </a:lnTo>
                  <a:lnTo>
                    <a:pt x="1856" y="569"/>
                  </a:lnTo>
                  <a:lnTo>
                    <a:pt x="1811" y="587"/>
                  </a:lnTo>
                  <a:lnTo>
                    <a:pt x="1756" y="610"/>
                  </a:lnTo>
                  <a:lnTo>
                    <a:pt x="1697" y="624"/>
                  </a:lnTo>
                  <a:lnTo>
                    <a:pt x="1597" y="639"/>
                  </a:lnTo>
                  <a:lnTo>
                    <a:pt x="1553" y="643"/>
                  </a:lnTo>
                  <a:lnTo>
                    <a:pt x="1553" y="647"/>
                  </a:lnTo>
                  <a:lnTo>
                    <a:pt x="1601" y="643"/>
                  </a:lnTo>
                  <a:lnTo>
                    <a:pt x="1700" y="624"/>
                  </a:lnTo>
                  <a:lnTo>
                    <a:pt x="1763" y="613"/>
                  </a:lnTo>
                  <a:lnTo>
                    <a:pt x="1819" y="595"/>
                  </a:lnTo>
                  <a:lnTo>
                    <a:pt x="1863" y="569"/>
                  </a:lnTo>
                  <a:lnTo>
                    <a:pt x="1878" y="558"/>
                  </a:lnTo>
                  <a:lnTo>
                    <a:pt x="1893" y="543"/>
                  </a:lnTo>
                  <a:lnTo>
                    <a:pt x="1896" y="528"/>
                  </a:lnTo>
                  <a:lnTo>
                    <a:pt x="1896" y="517"/>
                  </a:lnTo>
                  <a:lnTo>
                    <a:pt x="1896" y="499"/>
                  </a:lnTo>
                  <a:lnTo>
                    <a:pt x="1882" y="484"/>
                  </a:lnTo>
                  <a:lnTo>
                    <a:pt x="1863" y="462"/>
                  </a:lnTo>
                  <a:lnTo>
                    <a:pt x="1822" y="454"/>
                  </a:lnTo>
                  <a:lnTo>
                    <a:pt x="1767" y="436"/>
                  </a:lnTo>
                  <a:lnTo>
                    <a:pt x="1848" y="443"/>
                  </a:lnTo>
                  <a:lnTo>
                    <a:pt x="1904" y="454"/>
                  </a:lnTo>
                  <a:lnTo>
                    <a:pt x="1941" y="469"/>
                  </a:lnTo>
                  <a:lnTo>
                    <a:pt x="1967" y="488"/>
                  </a:lnTo>
                  <a:lnTo>
                    <a:pt x="1981" y="506"/>
                  </a:lnTo>
                  <a:lnTo>
                    <a:pt x="1978" y="528"/>
                  </a:lnTo>
                  <a:lnTo>
                    <a:pt x="1967" y="547"/>
                  </a:lnTo>
                  <a:lnTo>
                    <a:pt x="1952" y="569"/>
                  </a:lnTo>
                  <a:lnTo>
                    <a:pt x="1919" y="587"/>
                  </a:lnTo>
                  <a:lnTo>
                    <a:pt x="1878" y="610"/>
                  </a:lnTo>
                  <a:lnTo>
                    <a:pt x="1837" y="624"/>
                  </a:lnTo>
                  <a:lnTo>
                    <a:pt x="1800" y="632"/>
                  </a:lnTo>
                  <a:lnTo>
                    <a:pt x="1745" y="639"/>
                  </a:lnTo>
                  <a:lnTo>
                    <a:pt x="1726" y="643"/>
                  </a:lnTo>
                  <a:lnTo>
                    <a:pt x="1771" y="643"/>
                  </a:lnTo>
                  <a:lnTo>
                    <a:pt x="1819" y="639"/>
                  </a:lnTo>
                  <a:lnTo>
                    <a:pt x="1907" y="628"/>
                  </a:lnTo>
                  <a:lnTo>
                    <a:pt x="1959" y="613"/>
                  </a:lnTo>
                  <a:lnTo>
                    <a:pt x="2007" y="595"/>
                  </a:lnTo>
                  <a:lnTo>
                    <a:pt x="2037" y="569"/>
                  </a:lnTo>
                  <a:lnTo>
                    <a:pt x="2052" y="554"/>
                  </a:lnTo>
                  <a:lnTo>
                    <a:pt x="2059" y="539"/>
                  </a:lnTo>
                  <a:lnTo>
                    <a:pt x="2059" y="525"/>
                  </a:lnTo>
                  <a:lnTo>
                    <a:pt x="2052" y="513"/>
                  </a:lnTo>
                  <a:lnTo>
                    <a:pt x="2044" y="491"/>
                  </a:lnTo>
                  <a:lnTo>
                    <a:pt x="2022" y="477"/>
                  </a:lnTo>
                  <a:lnTo>
                    <a:pt x="1981" y="458"/>
                  </a:lnTo>
                  <a:lnTo>
                    <a:pt x="1933" y="447"/>
                  </a:lnTo>
                  <a:lnTo>
                    <a:pt x="1852" y="436"/>
                  </a:lnTo>
                  <a:lnTo>
                    <a:pt x="1848" y="436"/>
                  </a:lnTo>
                  <a:lnTo>
                    <a:pt x="1841" y="436"/>
                  </a:lnTo>
                  <a:lnTo>
                    <a:pt x="1656" y="421"/>
                  </a:lnTo>
                  <a:lnTo>
                    <a:pt x="1545" y="406"/>
                  </a:lnTo>
                  <a:lnTo>
                    <a:pt x="1505" y="403"/>
                  </a:lnTo>
                  <a:lnTo>
                    <a:pt x="1479" y="392"/>
                  </a:lnTo>
                  <a:lnTo>
                    <a:pt x="1456" y="384"/>
                  </a:lnTo>
                  <a:lnTo>
                    <a:pt x="1442" y="373"/>
                  </a:lnTo>
                  <a:lnTo>
                    <a:pt x="1434" y="366"/>
                  </a:lnTo>
                  <a:lnTo>
                    <a:pt x="1442" y="351"/>
                  </a:lnTo>
                  <a:lnTo>
                    <a:pt x="1434" y="351"/>
                  </a:lnTo>
                  <a:lnTo>
                    <a:pt x="1431" y="358"/>
                  </a:lnTo>
                  <a:lnTo>
                    <a:pt x="1431" y="366"/>
                  </a:lnTo>
                  <a:lnTo>
                    <a:pt x="1442" y="377"/>
                  </a:lnTo>
                  <a:lnTo>
                    <a:pt x="1456" y="388"/>
                  </a:lnTo>
                  <a:lnTo>
                    <a:pt x="1479" y="399"/>
                  </a:lnTo>
                  <a:lnTo>
                    <a:pt x="1530" y="406"/>
                  </a:lnTo>
                  <a:lnTo>
                    <a:pt x="1612" y="421"/>
                  </a:lnTo>
                  <a:lnTo>
                    <a:pt x="1604" y="421"/>
                  </a:lnTo>
                  <a:lnTo>
                    <a:pt x="1516" y="417"/>
                  </a:lnTo>
                  <a:lnTo>
                    <a:pt x="1460" y="406"/>
                  </a:lnTo>
                  <a:lnTo>
                    <a:pt x="1431" y="399"/>
                  </a:lnTo>
                  <a:lnTo>
                    <a:pt x="1420" y="392"/>
                  </a:lnTo>
                  <a:lnTo>
                    <a:pt x="1386" y="377"/>
                  </a:lnTo>
                  <a:lnTo>
                    <a:pt x="1379" y="366"/>
                  </a:lnTo>
                  <a:lnTo>
                    <a:pt x="1390" y="358"/>
                  </a:lnTo>
                  <a:lnTo>
                    <a:pt x="1401" y="351"/>
                  </a:lnTo>
                  <a:lnTo>
                    <a:pt x="1693" y="343"/>
                  </a:lnTo>
                  <a:lnTo>
                    <a:pt x="1852" y="336"/>
                  </a:lnTo>
                  <a:lnTo>
                    <a:pt x="1978" y="332"/>
                  </a:lnTo>
                  <a:lnTo>
                    <a:pt x="2103" y="336"/>
                  </a:lnTo>
                  <a:lnTo>
                    <a:pt x="2325" y="347"/>
                  </a:lnTo>
                  <a:lnTo>
                    <a:pt x="2480" y="362"/>
                  </a:lnTo>
                  <a:lnTo>
                    <a:pt x="2547" y="373"/>
                  </a:lnTo>
                  <a:lnTo>
                    <a:pt x="2650" y="392"/>
                  </a:lnTo>
                  <a:lnTo>
                    <a:pt x="2687" y="403"/>
                  </a:lnTo>
                  <a:lnTo>
                    <a:pt x="2717" y="417"/>
                  </a:lnTo>
                  <a:lnTo>
                    <a:pt x="2739" y="428"/>
                  </a:lnTo>
                  <a:lnTo>
                    <a:pt x="2758" y="443"/>
                  </a:lnTo>
                  <a:lnTo>
                    <a:pt x="2765" y="454"/>
                  </a:lnTo>
                  <a:lnTo>
                    <a:pt x="2772" y="462"/>
                  </a:lnTo>
                  <a:lnTo>
                    <a:pt x="2772" y="473"/>
                  </a:lnTo>
                  <a:lnTo>
                    <a:pt x="2772" y="488"/>
                  </a:lnTo>
                  <a:lnTo>
                    <a:pt x="2761" y="506"/>
                  </a:lnTo>
                  <a:lnTo>
                    <a:pt x="2747" y="532"/>
                  </a:lnTo>
                  <a:lnTo>
                    <a:pt x="2735" y="543"/>
                  </a:lnTo>
                  <a:lnTo>
                    <a:pt x="2717" y="547"/>
                  </a:lnTo>
                  <a:lnTo>
                    <a:pt x="2669" y="569"/>
                  </a:lnTo>
                  <a:lnTo>
                    <a:pt x="2695" y="554"/>
                  </a:lnTo>
                  <a:lnTo>
                    <a:pt x="2717" y="532"/>
                  </a:lnTo>
                  <a:lnTo>
                    <a:pt x="2732" y="517"/>
                  </a:lnTo>
                  <a:lnTo>
                    <a:pt x="2735" y="502"/>
                  </a:lnTo>
                  <a:lnTo>
                    <a:pt x="2747" y="477"/>
                  </a:lnTo>
                  <a:lnTo>
                    <a:pt x="2747" y="469"/>
                  </a:lnTo>
                  <a:lnTo>
                    <a:pt x="2735" y="454"/>
                  </a:lnTo>
                  <a:lnTo>
                    <a:pt x="2724" y="447"/>
                  </a:lnTo>
                  <a:lnTo>
                    <a:pt x="2702" y="421"/>
                  </a:lnTo>
                  <a:lnTo>
                    <a:pt x="2662" y="406"/>
                  </a:lnTo>
                  <a:lnTo>
                    <a:pt x="2621" y="392"/>
                  </a:lnTo>
                  <a:lnTo>
                    <a:pt x="2547" y="377"/>
                  </a:lnTo>
                  <a:lnTo>
                    <a:pt x="2510" y="373"/>
                  </a:lnTo>
                  <a:lnTo>
                    <a:pt x="2510" y="377"/>
                  </a:lnTo>
                  <a:lnTo>
                    <a:pt x="2455" y="366"/>
                  </a:lnTo>
                  <a:lnTo>
                    <a:pt x="2384" y="358"/>
                  </a:lnTo>
                  <a:lnTo>
                    <a:pt x="2384" y="362"/>
                  </a:lnTo>
                  <a:lnTo>
                    <a:pt x="2270" y="351"/>
                  </a:lnTo>
                  <a:lnTo>
                    <a:pt x="2214" y="347"/>
                  </a:lnTo>
                  <a:lnTo>
                    <a:pt x="2214" y="351"/>
                  </a:lnTo>
                  <a:lnTo>
                    <a:pt x="2273" y="351"/>
                  </a:lnTo>
                  <a:lnTo>
                    <a:pt x="2410" y="373"/>
                  </a:lnTo>
                  <a:lnTo>
                    <a:pt x="2480" y="388"/>
                  </a:lnTo>
                  <a:lnTo>
                    <a:pt x="2551" y="406"/>
                  </a:lnTo>
                  <a:lnTo>
                    <a:pt x="2610" y="436"/>
                  </a:lnTo>
                  <a:lnTo>
                    <a:pt x="2636" y="454"/>
                  </a:lnTo>
                  <a:lnTo>
                    <a:pt x="2650" y="469"/>
                  </a:lnTo>
                  <a:lnTo>
                    <a:pt x="2654" y="484"/>
                  </a:lnTo>
                  <a:lnTo>
                    <a:pt x="2654" y="499"/>
                  </a:lnTo>
                  <a:lnTo>
                    <a:pt x="2647" y="517"/>
                  </a:lnTo>
                  <a:lnTo>
                    <a:pt x="2632" y="543"/>
                  </a:lnTo>
                  <a:lnTo>
                    <a:pt x="2606" y="562"/>
                  </a:lnTo>
                  <a:lnTo>
                    <a:pt x="2569" y="576"/>
                  </a:lnTo>
                  <a:lnTo>
                    <a:pt x="2525" y="595"/>
                  </a:lnTo>
                  <a:lnTo>
                    <a:pt x="2440" y="610"/>
                  </a:lnTo>
                  <a:lnTo>
                    <a:pt x="2473" y="587"/>
                  </a:lnTo>
                  <a:lnTo>
                    <a:pt x="2521" y="562"/>
                  </a:lnTo>
                  <a:lnTo>
                    <a:pt x="2540" y="543"/>
                  </a:lnTo>
                  <a:lnTo>
                    <a:pt x="2554" y="525"/>
                  </a:lnTo>
                  <a:lnTo>
                    <a:pt x="2565" y="499"/>
                  </a:lnTo>
                  <a:lnTo>
                    <a:pt x="2565" y="469"/>
                  </a:lnTo>
                  <a:lnTo>
                    <a:pt x="2554" y="458"/>
                  </a:lnTo>
                  <a:lnTo>
                    <a:pt x="2547" y="447"/>
                  </a:lnTo>
                  <a:lnTo>
                    <a:pt x="2525" y="432"/>
                  </a:lnTo>
                  <a:lnTo>
                    <a:pt x="2499" y="417"/>
                  </a:lnTo>
                  <a:lnTo>
                    <a:pt x="2466" y="403"/>
                  </a:lnTo>
                  <a:lnTo>
                    <a:pt x="2410" y="392"/>
                  </a:lnTo>
                  <a:lnTo>
                    <a:pt x="2344" y="384"/>
                  </a:lnTo>
                  <a:lnTo>
                    <a:pt x="2273" y="373"/>
                  </a:lnTo>
                  <a:lnTo>
                    <a:pt x="2214" y="366"/>
                  </a:lnTo>
                  <a:lnTo>
                    <a:pt x="2148" y="362"/>
                  </a:lnTo>
                  <a:lnTo>
                    <a:pt x="2148" y="366"/>
                  </a:lnTo>
                  <a:lnTo>
                    <a:pt x="2203" y="373"/>
                  </a:lnTo>
                  <a:lnTo>
                    <a:pt x="2325" y="384"/>
                  </a:lnTo>
                  <a:lnTo>
                    <a:pt x="2388" y="399"/>
                  </a:lnTo>
                  <a:lnTo>
                    <a:pt x="2451" y="417"/>
                  </a:lnTo>
                  <a:lnTo>
                    <a:pt x="2473" y="432"/>
                  </a:lnTo>
                  <a:lnTo>
                    <a:pt x="2495" y="447"/>
                  </a:lnTo>
                  <a:lnTo>
                    <a:pt x="2510" y="458"/>
                  </a:lnTo>
                  <a:lnTo>
                    <a:pt x="2525" y="477"/>
                  </a:lnTo>
                  <a:lnTo>
                    <a:pt x="2525" y="491"/>
                  </a:lnTo>
                  <a:lnTo>
                    <a:pt x="2514" y="525"/>
                  </a:lnTo>
                  <a:lnTo>
                    <a:pt x="2506" y="543"/>
                  </a:lnTo>
                  <a:lnTo>
                    <a:pt x="2484" y="562"/>
                  </a:lnTo>
                  <a:lnTo>
                    <a:pt x="2466" y="587"/>
                  </a:lnTo>
                  <a:lnTo>
                    <a:pt x="2425" y="610"/>
                  </a:lnTo>
                  <a:lnTo>
                    <a:pt x="2403" y="610"/>
                  </a:lnTo>
                  <a:lnTo>
                    <a:pt x="2303" y="617"/>
                  </a:lnTo>
                  <a:lnTo>
                    <a:pt x="2351" y="602"/>
                  </a:lnTo>
                  <a:lnTo>
                    <a:pt x="2384" y="584"/>
                  </a:lnTo>
                  <a:lnTo>
                    <a:pt x="2410" y="562"/>
                  </a:lnTo>
                  <a:lnTo>
                    <a:pt x="2429" y="539"/>
                  </a:lnTo>
                  <a:lnTo>
                    <a:pt x="2436" y="513"/>
                  </a:lnTo>
                  <a:lnTo>
                    <a:pt x="2440" y="491"/>
                  </a:lnTo>
                  <a:lnTo>
                    <a:pt x="2436" y="477"/>
                  </a:lnTo>
                  <a:lnTo>
                    <a:pt x="2421" y="458"/>
                  </a:lnTo>
                  <a:lnTo>
                    <a:pt x="2399" y="447"/>
                  </a:lnTo>
                  <a:lnTo>
                    <a:pt x="2344" y="421"/>
                  </a:lnTo>
                  <a:lnTo>
                    <a:pt x="2277" y="399"/>
                  </a:lnTo>
                  <a:lnTo>
                    <a:pt x="2203" y="384"/>
                  </a:lnTo>
                  <a:lnTo>
                    <a:pt x="2066" y="366"/>
                  </a:lnTo>
                  <a:lnTo>
                    <a:pt x="2004" y="362"/>
                  </a:lnTo>
                  <a:lnTo>
                    <a:pt x="2004" y="366"/>
                  </a:lnTo>
                  <a:lnTo>
                    <a:pt x="2118" y="384"/>
                  </a:lnTo>
                  <a:lnTo>
                    <a:pt x="2207" y="403"/>
                  </a:lnTo>
                  <a:lnTo>
                    <a:pt x="2277" y="421"/>
                  </a:lnTo>
                  <a:lnTo>
                    <a:pt x="2325" y="443"/>
                  </a:lnTo>
                  <a:lnTo>
                    <a:pt x="2355" y="454"/>
                  </a:lnTo>
                  <a:lnTo>
                    <a:pt x="2373" y="469"/>
                  </a:lnTo>
                  <a:lnTo>
                    <a:pt x="2384" y="484"/>
                  </a:lnTo>
                  <a:lnTo>
                    <a:pt x="2388" y="517"/>
                  </a:lnTo>
                  <a:lnTo>
                    <a:pt x="2384" y="543"/>
                  </a:lnTo>
                  <a:lnTo>
                    <a:pt x="2370" y="569"/>
                  </a:lnTo>
                  <a:lnTo>
                    <a:pt x="2351" y="587"/>
                  </a:lnTo>
                  <a:lnTo>
                    <a:pt x="2310" y="613"/>
                  </a:lnTo>
                  <a:lnTo>
                    <a:pt x="2296" y="617"/>
                  </a:lnTo>
                  <a:lnTo>
                    <a:pt x="2296" y="624"/>
                  </a:lnTo>
                  <a:lnTo>
                    <a:pt x="2159" y="639"/>
                  </a:lnTo>
                  <a:lnTo>
                    <a:pt x="2207" y="617"/>
                  </a:lnTo>
                  <a:lnTo>
                    <a:pt x="2244" y="595"/>
                  </a:lnTo>
                  <a:lnTo>
                    <a:pt x="2270" y="569"/>
                  </a:lnTo>
                  <a:lnTo>
                    <a:pt x="2284" y="543"/>
                  </a:lnTo>
                  <a:lnTo>
                    <a:pt x="2288" y="525"/>
                  </a:lnTo>
                  <a:lnTo>
                    <a:pt x="2296" y="506"/>
                  </a:lnTo>
                  <a:lnTo>
                    <a:pt x="2288" y="488"/>
                  </a:lnTo>
                  <a:lnTo>
                    <a:pt x="2284" y="473"/>
                  </a:lnTo>
                  <a:lnTo>
                    <a:pt x="2273" y="454"/>
                  </a:lnTo>
                  <a:lnTo>
                    <a:pt x="2255" y="443"/>
                  </a:lnTo>
                  <a:lnTo>
                    <a:pt x="2229" y="432"/>
                  </a:lnTo>
                  <a:lnTo>
                    <a:pt x="2174" y="406"/>
                  </a:lnTo>
                  <a:lnTo>
                    <a:pt x="2103" y="392"/>
                  </a:lnTo>
                  <a:lnTo>
                    <a:pt x="1978" y="373"/>
                  </a:lnTo>
                  <a:lnTo>
                    <a:pt x="1919" y="366"/>
                  </a:lnTo>
                  <a:lnTo>
                    <a:pt x="1911" y="373"/>
                  </a:lnTo>
                  <a:lnTo>
                    <a:pt x="1974" y="377"/>
                  </a:lnTo>
                  <a:lnTo>
                    <a:pt x="2100" y="399"/>
                  </a:lnTo>
                  <a:lnTo>
                    <a:pt x="2163" y="414"/>
                  </a:lnTo>
                  <a:lnTo>
                    <a:pt x="2225" y="432"/>
                  </a:lnTo>
                  <a:lnTo>
                    <a:pt x="2248" y="447"/>
                  </a:lnTo>
                  <a:lnTo>
                    <a:pt x="2270" y="458"/>
                  </a:lnTo>
                  <a:lnTo>
                    <a:pt x="2284" y="473"/>
                  </a:lnTo>
                  <a:lnTo>
                    <a:pt x="2288" y="488"/>
                  </a:lnTo>
                  <a:lnTo>
                    <a:pt x="2288" y="506"/>
                  </a:lnTo>
                  <a:lnTo>
                    <a:pt x="2284" y="525"/>
                  </a:lnTo>
                  <a:lnTo>
                    <a:pt x="2277" y="547"/>
                  </a:lnTo>
                  <a:lnTo>
                    <a:pt x="2262" y="573"/>
                  </a:lnTo>
                  <a:lnTo>
                    <a:pt x="2233" y="599"/>
                  </a:lnTo>
                  <a:lnTo>
                    <a:pt x="2199" y="617"/>
                  </a:lnTo>
                  <a:lnTo>
                    <a:pt x="2144" y="643"/>
                  </a:lnTo>
                  <a:lnTo>
                    <a:pt x="2089" y="647"/>
                  </a:lnTo>
                  <a:lnTo>
                    <a:pt x="2033" y="658"/>
                  </a:lnTo>
                  <a:lnTo>
                    <a:pt x="1989" y="669"/>
                  </a:lnTo>
                  <a:lnTo>
                    <a:pt x="1922" y="695"/>
                  </a:lnTo>
                  <a:lnTo>
                    <a:pt x="1893" y="709"/>
                  </a:lnTo>
                  <a:lnTo>
                    <a:pt x="1889" y="717"/>
                  </a:lnTo>
                  <a:lnTo>
                    <a:pt x="1882" y="728"/>
                  </a:lnTo>
                  <a:lnTo>
                    <a:pt x="1889" y="743"/>
                  </a:lnTo>
                  <a:lnTo>
                    <a:pt x="1893" y="750"/>
                  </a:lnTo>
                  <a:lnTo>
                    <a:pt x="1863" y="750"/>
                  </a:lnTo>
                  <a:lnTo>
                    <a:pt x="1778" y="757"/>
                  </a:lnTo>
                  <a:lnTo>
                    <a:pt x="1715" y="765"/>
                  </a:lnTo>
                  <a:lnTo>
                    <a:pt x="1671" y="772"/>
                  </a:lnTo>
                  <a:lnTo>
                    <a:pt x="1641" y="783"/>
                  </a:lnTo>
                  <a:lnTo>
                    <a:pt x="1623" y="794"/>
                  </a:lnTo>
                  <a:lnTo>
                    <a:pt x="1604" y="809"/>
                  </a:lnTo>
                  <a:lnTo>
                    <a:pt x="1597" y="824"/>
                  </a:lnTo>
                  <a:lnTo>
                    <a:pt x="1597" y="839"/>
                  </a:lnTo>
                  <a:lnTo>
                    <a:pt x="1597" y="854"/>
                  </a:lnTo>
                  <a:lnTo>
                    <a:pt x="1601" y="857"/>
                  </a:lnTo>
                  <a:lnTo>
                    <a:pt x="1623" y="879"/>
                  </a:lnTo>
                  <a:lnTo>
                    <a:pt x="1660" y="898"/>
                  </a:lnTo>
                  <a:lnTo>
                    <a:pt x="1671" y="898"/>
                  </a:lnTo>
                  <a:lnTo>
                    <a:pt x="1627" y="879"/>
                  </a:lnTo>
                  <a:lnTo>
                    <a:pt x="1604" y="857"/>
                  </a:lnTo>
                  <a:lnTo>
                    <a:pt x="1601" y="850"/>
                  </a:lnTo>
                  <a:lnTo>
                    <a:pt x="1597" y="839"/>
                  </a:lnTo>
                  <a:lnTo>
                    <a:pt x="1601" y="824"/>
                  </a:lnTo>
                  <a:lnTo>
                    <a:pt x="1612" y="809"/>
                  </a:lnTo>
                  <a:lnTo>
                    <a:pt x="1627" y="798"/>
                  </a:lnTo>
                  <a:lnTo>
                    <a:pt x="1645" y="787"/>
                  </a:lnTo>
                  <a:lnTo>
                    <a:pt x="1671" y="780"/>
                  </a:lnTo>
                  <a:lnTo>
                    <a:pt x="1715" y="769"/>
                  </a:lnTo>
                  <a:lnTo>
                    <a:pt x="1778" y="757"/>
                  </a:lnTo>
                  <a:lnTo>
                    <a:pt x="1863" y="754"/>
                  </a:lnTo>
                  <a:lnTo>
                    <a:pt x="1896" y="754"/>
                  </a:lnTo>
                  <a:lnTo>
                    <a:pt x="1919" y="757"/>
                  </a:lnTo>
                  <a:lnTo>
                    <a:pt x="1878" y="757"/>
                  </a:lnTo>
                  <a:lnTo>
                    <a:pt x="1811" y="765"/>
                  </a:lnTo>
                  <a:lnTo>
                    <a:pt x="1737" y="780"/>
                  </a:lnTo>
                  <a:lnTo>
                    <a:pt x="1708" y="787"/>
                  </a:lnTo>
                  <a:lnTo>
                    <a:pt x="1682" y="798"/>
                  </a:lnTo>
                  <a:lnTo>
                    <a:pt x="1671" y="813"/>
                  </a:lnTo>
                  <a:lnTo>
                    <a:pt x="1660" y="828"/>
                  </a:lnTo>
                  <a:lnTo>
                    <a:pt x="1656" y="842"/>
                  </a:lnTo>
                  <a:lnTo>
                    <a:pt x="1667" y="865"/>
                  </a:lnTo>
                  <a:lnTo>
                    <a:pt x="1686" y="883"/>
                  </a:lnTo>
                  <a:lnTo>
                    <a:pt x="1712" y="898"/>
                  </a:lnTo>
                  <a:lnTo>
                    <a:pt x="1723" y="898"/>
                  </a:lnTo>
                  <a:lnTo>
                    <a:pt x="1686" y="883"/>
                  </a:lnTo>
                  <a:lnTo>
                    <a:pt x="1667" y="865"/>
                  </a:lnTo>
                  <a:lnTo>
                    <a:pt x="1660" y="842"/>
                  </a:lnTo>
                  <a:lnTo>
                    <a:pt x="1667" y="828"/>
                  </a:lnTo>
                  <a:lnTo>
                    <a:pt x="1671" y="813"/>
                  </a:lnTo>
                  <a:lnTo>
                    <a:pt x="1686" y="806"/>
                  </a:lnTo>
                  <a:lnTo>
                    <a:pt x="1712" y="787"/>
                  </a:lnTo>
                  <a:lnTo>
                    <a:pt x="1745" y="780"/>
                  </a:lnTo>
                  <a:lnTo>
                    <a:pt x="1822" y="769"/>
                  </a:lnTo>
                  <a:lnTo>
                    <a:pt x="1893" y="765"/>
                  </a:lnTo>
                  <a:lnTo>
                    <a:pt x="1922" y="765"/>
                  </a:lnTo>
                  <a:lnTo>
                    <a:pt x="1922" y="757"/>
                  </a:lnTo>
                  <a:lnTo>
                    <a:pt x="1963" y="772"/>
                  </a:lnTo>
                  <a:lnTo>
                    <a:pt x="1870" y="772"/>
                  </a:lnTo>
                  <a:lnTo>
                    <a:pt x="1837" y="772"/>
                  </a:lnTo>
                  <a:lnTo>
                    <a:pt x="1797" y="780"/>
                  </a:lnTo>
                  <a:lnTo>
                    <a:pt x="1767" y="787"/>
                  </a:lnTo>
                  <a:lnTo>
                    <a:pt x="1730" y="809"/>
                  </a:lnTo>
                  <a:lnTo>
                    <a:pt x="1715" y="824"/>
                  </a:lnTo>
                  <a:lnTo>
                    <a:pt x="1712" y="835"/>
                  </a:lnTo>
                  <a:lnTo>
                    <a:pt x="1712" y="850"/>
                  </a:lnTo>
                  <a:lnTo>
                    <a:pt x="1715" y="865"/>
                  </a:lnTo>
                  <a:lnTo>
                    <a:pt x="1737" y="883"/>
                  </a:lnTo>
                  <a:lnTo>
                    <a:pt x="1771" y="898"/>
                  </a:lnTo>
                  <a:lnTo>
                    <a:pt x="1782" y="898"/>
                  </a:lnTo>
                  <a:lnTo>
                    <a:pt x="1741" y="879"/>
                  </a:lnTo>
                  <a:lnTo>
                    <a:pt x="1730" y="868"/>
                  </a:lnTo>
                  <a:lnTo>
                    <a:pt x="1715" y="857"/>
                  </a:lnTo>
                  <a:lnTo>
                    <a:pt x="1712" y="850"/>
                  </a:lnTo>
                  <a:lnTo>
                    <a:pt x="1715" y="835"/>
                  </a:lnTo>
                  <a:lnTo>
                    <a:pt x="1715" y="828"/>
                  </a:lnTo>
                  <a:lnTo>
                    <a:pt x="1737" y="809"/>
                  </a:lnTo>
                  <a:lnTo>
                    <a:pt x="1771" y="794"/>
                  </a:lnTo>
                  <a:lnTo>
                    <a:pt x="1797" y="783"/>
                  </a:lnTo>
                  <a:lnTo>
                    <a:pt x="1837" y="780"/>
                  </a:lnTo>
                  <a:lnTo>
                    <a:pt x="1878" y="772"/>
                  </a:lnTo>
                  <a:lnTo>
                    <a:pt x="1978" y="780"/>
                  </a:lnTo>
                  <a:lnTo>
                    <a:pt x="1922" y="780"/>
                  </a:lnTo>
                  <a:lnTo>
                    <a:pt x="1852" y="787"/>
                  </a:lnTo>
                  <a:lnTo>
                    <a:pt x="1822" y="798"/>
                  </a:lnTo>
                  <a:lnTo>
                    <a:pt x="1793" y="809"/>
                  </a:lnTo>
                  <a:lnTo>
                    <a:pt x="1771" y="824"/>
                  </a:lnTo>
                  <a:lnTo>
                    <a:pt x="1763" y="839"/>
                  </a:lnTo>
                  <a:lnTo>
                    <a:pt x="1763" y="842"/>
                  </a:lnTo>
                  <a:lnTo>
                    <a:pt x="1767" y="857"/>
                  </a:lnTo>
                  <a:lnTo>
                    <a:pt x="1778" y="865"/>
                  </a:lnTo>
                  <a:lnTo>
                    <a:pt x="1785" y="879"/>
                  </a:lnTo>
                  <a:lnTo>
                    <a:pt x="1811" y="891"/>
                  </a:lnTo>
                  <a:lnTo>
                    <a:pt x="1837" y="898"/>
                  </a:lnTo>
                  <a:lnTo>
                    <a:pt x="1852" y="898"/>
                  </a:lnTo>
                  <a:lnTo>
                    <a:pt x="1800" y="879"/>
                  </a:lnTo>
                  <a:lnTo>
                    <a:pt x="1778" y="857"/>
                  </a:lnTo>
                  <a:lnTo>
                    <a:pt x="1767" y="842"/>
                  </a:lnTo>
                  <a:lnTo>
                    <a:pt x="1767" y="839"/>
                  </a:lnTo>
                  <a:lnTo>
                    <a:pt x="1771" y="828"/>
                  </a:lnTo>
                  <a:lnTo>
                    <a:pt x="1782" y="820"/>
                  </a:lnTo>
                  <a:lnTo>
                    <a:pt x="1808" y="809"/>
                  </a:lnTo>
                  <a:lnTo>
                    <a:pt x="1848" y="798"/>
                  </a:lnTo>
                  <a:lnTo>
                    <a:pt x="1889" y="787"/>
                  </a:lnTo>
                  <a:lnTo>
                    <a:pt x="1963" y="783"/>
                  </a:lnTo>
                  <a:lnTo>
                    <a:pt x="1996" y="780"/>
                  </a:lnTo>
                  <a:lnTo>
                    <a:pt x="2018" y="783"/>
                  </a:lnTo>
                  <a:lnTo>
                    <a:pt x="2074" y="787"/>
                  </a:lnTo>
                  <a:lnTo>
                    <a:pt x="2037" y="798"/>
                  </a:lnTo>
                  <a:lnTo>
                    <a:pt x="2018" y="820"/>
                  </a:lnTo>
                  <a:lnTo>
                    <a:pt x="2007" y="835"/>
                  </a:lnTo>
                  <a:lnTo>
                    <a:pt x="2007" y="839"/>
                  </a:lnTo>
                  <a:lnTo>
                    <a:pt x="2007" y="857"/>
                  </a:lnTo>
                  <a:lnTo>
                    <a:pt x="2018" y="876"/>
                  </a:lnTo>
                  <a:lnTo>
                    <a:pt x="2029" y="891"/>
                  </a:lnTo>
                  <a:lnTo>
                    <a:pt x="2044" y="898"/>
                  </a:lnTo>
                  <a:lnTo>
                    <a:pt x="2052" y="898"/>
                  </a:lnTo>
                  <a:lnTo>
                    <a:pt x="2037" y="891"/>
                  </a:lnTo>
                  <a:lnTo>
                    <a:pt x="2022" y="876"/>
                  </a:lnTo>
                  <a:lnTo>
                    <a:pt x="2011" y="857"/>
                  </a:lnTo>
                  <a:lnTo>
                    <a:pt x="2007" y="839"/>
                  </a:lnTo>
                  <a:lnTo>
                    <a:pt x="2011" y="835"/>
                  </a:lnTo>
                  <a:lnTo>
                    <a:pt x="2029" y="820"/>
                  </a:lnTo>
                  <a:lnTo>
                    <a:pt x="2052" y="798"/>
                  </a:lnTo>
                  <a:lnTo>
                    <a:pt x="2074" y="794"/>
                  </a:lnTo>
                  <a:lnTo>
                    <a:pt x="2092" y="787"/>
                  </a:lnTo>
                  <a:lnTo>
                    <a:pt x="2137" y="787"/>
                  </a:lnTo>
                  <a:lnTo>
                    <a:pt x="2103" y="806"/>
                  </a:lnTo>
                  <a:lnTo>
                    <a:pt x="2085" y="813"/>
                  </a:lnTo>
                  <a:lnTo>
                    <a:pt x="2074" y="828"/>
                  </a:lnTo>
                  <a:lnTo>
                    <a:pt x="2063" y="842"/>
                  </a:lnTo>
                  <a:lnTo>
                    <a:pt x="2066" y="857"/>
                  </a:lnTo>
                  <a:lnTo>
                    <a:pt x="2074" y="876"/>
                  </a:lnTo>
                  <a:lnTo>
                    <a:pt x="2103" y="898"/>
                  </a:lnTo>
                  <a:lnTo>
                    <a:pt x="2107" y="898"/>
                  </a:lnTo>
                  <a:lnTo>
                    <a:pt x="2089" y="883"/>
                  </a:lnTo>
                  <a:lnTo>
                    <a:pt x="2077" y="868"/>
                  </a:lnTo>
                  <a:lnTo>
                    <a:pt x="2066" y="857"/>
                  </a:lnTo>
                  <a:lnTo>
                    <a:pt x="2066" y="842"/>
                  </a:lnTo>
                  <a:lnTo>
                    <a:pt x="2074" y="828"/>
                  </a:lnTo>
                  <a:lnTo>
                    <a:pt x="2100" y="809"/>
                  </a:lnTo>
                  <a:lnTo>
                    <a:pt x="2122" y="798"/>
                  </a:lnTo>
                  <a:lnTo>
                    <a:pt x="2159" y="787"/>
                  </a:lnTo>
                  <a:lnTo>
                    <a:pt x="2188" y="787"/>
                  </a:lnTo>
                  <a:lnTo>
                    <a:pt x="2296" y="787"/>
                  </a:lnTo>
                  <a:lnTo>
                    <a:pt x="2255" y="806"/>
                  </a:lnTo>
                  <a:lnTo>
                    <a:pt x="2240" y="813"/>
                  </a:lnTo>
                  <a:lnTo>
                    <a:pt x="2225" y="835"/>
                  </a:lnTo>
                  <a:lnTo>
                    <a:pt x="2225" y="850"/>
                  </a:lnTo>
                  <a:lnTo>
                    <a:pt x="2233" y="868"/>
                  </a:lnTo>
                  <a:lnTo>
                    <a:pt x="2270" y="898"/>
                  </a:lnTo>
                  <a:lnTo>
                    <a:pt x="2277" y="898"/>
                  </a:lnTo>
                  <a:lnTo>
                    <a:pt x="2248" y="879"/>
                  </a:lnTo>
                  <a:lnTo>
                    <a:pt x="2240" y="868"/>
                  </a:lnTo>
                  <a:lnTo>
                    <a:pt x="2229" y="850"/>
                  </a:lnTo>
                  <a:lnTo>
                    <a:pt x="2229" y="835"/>
                  </a:lnTo>
                  <a:lnTo>
                    <a:pt x="2233" y="824"/>
                  </a:lnTo>
                  <a:lnTo>
                    <a:pt x="2244" y="813"/>
                  </a:lnTo>
                  <a:lnTo>
                    <a:pt x="2270" y="798"/>
                  </a:lnTo>
                  <a:lnTo>
                    <a:pt x="2303" y="787"/>
                  </a:lnTo>
                  <a:lnTo>
                    <a:pt x="2325" y="787"/>
                  </a:lnTo>
                  <a:lnTo>
                    <a:pt x="2381" y="787"/>
                  </a:lnTo>
                  <a:lnTo>
                    <a:pt x="2329" y="809"/>
                  </a:lnTo>
                  <a:lnTo>
                    <a:pt x="2303" y="824"/>
                  </a:lnTo>
                  <a:lnTo>
                    <a:pt x="2296" y="842"/>
                  </a:lnTo>
                  <a:lnTo>
                    <a:pt x="2296" y="857"/>
                  </a:lnTo>
                  <a:lnTo>
                    <a:pt x="2296" y="868"/>
                  </a:lnTo>
                  <a:lnTo>
                    <a:pt x="2303" y="879"/>
                  </a:lnTo>
                  <a:lnTo>
                    <a:pt x="2325" y="898"/>
                  </a:lnTo>
                  <a:lnTo>
                    <a:pt x="2329" y="898"/>
                  </a:lnTo>
                  <a:lnTo>
                    <a:pt x="2303" y="876"/>
                  </a:lnTo>
                  <a:lnTo>
                    <a:pt x="2299" y="868"/>
                  </a:lnTo>
                  <a:lnTo>
                    <a:pt x="2296" y="857"/>
                  </a:lnTo>
                  <a:lnTo>
                    <a:pt x="2296" y="842"/>
                  </a:lnTo>
                  <a:lnTo>
                    <a:pt x="2310" y="828"/>
                  </a:lnTo>
                  <a:lnTo>
                    <a:pt x="2329" y="813"/>
                  </a:lnTo>
                  <a:lnTo>
                    <a:pt x="2355" y="798"/>
                  </a:lnTo>
                  <a:lnTo>
                    <a:pt x="2395" y="787"/>
                  </a:lnTo>
                  <a:lnTo>
                    <a:pt x="2451" y="783"/>
                  </a:lnTo>
                  <a:lnTo>
                    <a:pt x="2395" y="809"/>
                  </a:lnTo>
                  <a:lnTo>
                    <a:pt x="2370" y="824"/>
                  </a:lnTo>
                  <a:lnTo>
                    <a:pt x="2358" y="835"/>
                  </a:lnTo>
                  <a:lnTo>
                    <a:pt x="2351" y="850"/>
                  </a:lnTo>
                  <a:lnTo>
                    <a:pt x="2351" y="865"/>
                  </a:lnTo>
                  <a:lnTo>
                    <a:pt x="2358" y="883"/>
                  </a:lnTo>
                  <a:lnTo>
                    <a:pt x="2381" y="898"/>
                  </a:lnTo>
                  <a:lnTo>
                    <a:pt x="2388" y="898"/>
                  </a:lnTo>
                  <a:lnTo>
                    <a:pt x="2366" y="879"/>
                  </a:lnTo>
                  <a:lnTo>
                    <a:pt x="2355" y="865"/>
                  </a:lnTo>
                  <a:lnTo>
                    <a:pt x="2355" y="850"/>
                  </a:lnTo>
                  <a:lnTo>
                    <a:pt x="2366" y="835"/>
                  </a:lnTo>
                  <a:lnTo>
                    <a:pt x="2381" y="824"/>
                  </a:lnTo>
                  <a:lnTo>
                    <a:pt x="2414" y="806"/>
                  </a:lnTo>
                  <a:lnTo>
                    <a:pt x="2466" y="783"/>
                  </a:lnTo>
                  <a:lnTo>
                    <a:pt x="2514" y="783"/>
                  </a:lnTo>
                  <a:lnTo>
                    <a:pt x="2580" y="783"/>
                  </a:lnTo>
                  <a:lnTo>
                    <a:pt x="2536" y="794"/>
                  </a:lnTo>
                  <a:lnTo>
                    <a:pt x="2506" y="806"/>
                  </a:lnTo>
                  <a:lnTo>
                    <a:pt x="2480" y="813"/>
                  </a:lnTo>
                  <a:lnTo>
                    <a:pt x="2443" y="835"/>
                  </a:lnTo>
                  <a:lnTo>
                    <a:pt x="2436" y="842"/>
                  </a:lnTo>
                  <a:lnTo>
                    <a:pt x="2429" y="854"/>
                  </a:lnTo>
                  <a:lnTo>
                    <a:pt x="2425" y="868"/>
                  </a:lnTo>
                  <a:lnTo>
                    <a:pt x="2429" y="879"/>
                  </a:lnTo>
                  <a:lnTo>
                    <a:pt x="2436" y="891"/>
                  </a:lnTo>
                  <a:lnTo>
                    <a:pt x="2443" y="898"/>
                  </a:lnTo>
                  <a:lnTo>
                    <a:pt x="2451" y="898"/>
                  </a:lnTo>
                  <a:lnTo>
                    <a:pt x="2440" y="883"/>
                  </a:lnTo>
                  <a:lnTo>
                    <a:pt x="2436" y="879"/>
                  </a:lnTo>
                  <a:lnTo>
                    <a:pt x="2429" y="868"/>
                  </a:lnTo>
                  <a:lnTo>
                    <a:pt x="2429" y="854"/>
                  </a:lnTo>
                  <a:lnTo>
                    <a:pt x="2436" y="842"/>
                  </a:lnTo>
                  <a:lnTo>
                    <a:pt x="2443" y="835"/>
                  </a:lnTo>
                  <a:lnTo>
                    <a:pt x="2480" y="820"/>
                  </a:lnTo>
                  <a:lnTo>
                    <a:pt x="2510" y="806"/>
                  </a:lnTo>
                  <a:lnTo>
                    <a:pt x="2551" y="794"/>
                  </a:lnTo>
                  <a:lnTo>
                    <a:pt x="2606" y="783"/>
                  </a:lnTo>
                  <a:lnTo>
                    <a:pt x="2606" y="780"/>
                  </a:lnTo>
                  <a:lnTo>
                    <a:pt x="2928" y="772"/>
                  </a:lnTo>
                  <a:lnTo>
                    <a:pt x="2991" y="772"/>
                  </a:lnTo>
                  <a:lnTo>
                    <a:pt x="2987" y="772"/>
                  </a:lnTo>
                  <a:lnTo>
                    <a:pt x="2917" y="772"/>
                  </a:lnTo>
                  <a:lnTo>
                    <a:pt x="2872" y="780"/>
                  </a:lnTo>
                  <a:lnTo>
                    <a:pt x="2872" y="772"/>
                  </a:lnTo>
                  <a:lnTo>
                    <a:pt x="2765" y="783"/>
                  </a:lnTo>
                  <a:lnTo>
                    <a:pt x="2687" y="798"/>
                  </a:lnTo>
                  <a:lnTo>
                    <a:pt x="2636" y="809"/>
                  </a:lnTo>
                  <a:lnTo>
                    <a:pt x="2617" y="813"/>
                  </a:lnTo>
                  <a:lnTo>
                    <a:pt x="2577" y="835"/>
                  </a:lnTo>
                  <a:lnTo>
                    <a:pt x="2562" y="842"/>
                  </a:lnTo>
                  <a:lnTo>
                    <a:pt x="2551" y="857"/>
                  </a:lnTo>
                  <a:lnTo>
                    <a:pt x="2547" y="879"/>
                  </a:lnTo>
                  <a:lnTo>
                    <a:pt x="2547" y="883"/>
                  </a:lnTo>
                  <a:lnTo>
                    <a:pt x="2554" y="898"/>
                  </a:lnTo>
                  <a:lnTo>
                    <a:pt x="2562" y="898"/>
                  </a:lnTo>
                  <a:lnTo>
                    <a:pt x="2551" y="883"/>
                  </a:lnTo>
                  <a:lnTo>
                    <a:pt x="2551" y="879"/>
                  </a:lnTo>
                  <a:lnTo>
                    <a:pt x="2554" y="857"/>
                  </a:lnTo>
                  <a:lnTo>
                    <a:pt x="2562" y="842"/>
                  </a:lnTo>
                  <a:lnTo>
                    <a:pt x="2577" y="835"/>
                  </a:lnTo>
                  <a:lnTo>
                    <a:pt x="2617" y="820"/>
                  </a:lnTo>
                  <a:lnTo>
                    <a:pt x="2676" y="806"/>
                  </a:lnTo>
                  <a:lnTo>
                    <a:pt x="2747" y="787"/>
                  </a:lnTo>
                  <a:lnTo>
                    <a:pt x="2835" y="780"/>
                  </a:lnTo>
                  <a:lnTo>
                    <a:pt x="2739" y="794"/>
                  </a:lnTo>
                  <a:lnTo>
                    <a:pt x="2680" y="806"/>
                  </a:lnTo>
                  <a:lnTo>
                    <a:pt x="2639" y="820"/>
                  </a:lnTo>
                  <a:lnTo>
                    <a:pt x="2599" y="839"/>
                  </a:lnTo>
                  <a:lnTo>
                    <a:pt x="2591" y="854"/>
                  </a:lnTo>
                  <a:lnTo>
                    <a:pt x="2584" y="865"/>
                  </a:lnTo>
                  <a:lnTo>
                    <a:pt x="2591" y="883"/>
                  </a:lnTo>
                  <a:lnTo>
                    <a:pt x="2595" y="898"/>
                  </a:lnTo>
                  <a:lnTo>
                    <a:pt x="2599" y="898"/>
                  </a:lnTo>
                  <a:lnTo>
                    <a:pt x="2595" y="883"/>
                  </a:lnTo>
                  <a:lnTo>
                    <a:pt x="2591" y="865"/>
                  </a:lnTo>
                  <a:lnTo>
                    <a:pt x="2595" y="854"/>
                  </a:lnTo>
                  <a:lnTo>
                    <a:pt x="2606" y="842"/>
                  </a:lnTo>
                  <a:lnTo>
                    <a:pt x="2639" y="824"/>
                  </a:lnTo>
                  <a:lnTo>
                    <a:pt x="2654" y="820"/>
                  </a:lnTo>
                  <a:lnTo>
                    <a:pt x="2702" y="806"/>
                  </a:lnTo>
                  <a:lnTo>
                    <a:pt x="2787" y="787"/>
                  </a:lnTo>
                  <a:lnTo>
                    <a:pt x="2917" y="780"/>
                  </a:lnTo>
                  <a:lnTo>
                    <a:pt x="2987" y="780"/>
                  </a:lnTo>
                  <a:lnTo>
                    <a:pt x="3016" y="772"/>
                  </a:lnTo>
                  <a:lnTo>
                    <a:pt x="3098" y="780"/>
                  </a:lnTo>
                  <a:lnTo>
                    <a:pt x="3157" y="787"/>
                  </a:lnTo>
                  <a:lnTo>
                    <a:pt x="3201" y="798"/>
                  </a:lnTo>
                  <a:lnTo>
                    <a:pt x="3223" y="809"/>
                  </a:lnTo>
                  <a:lnTo>
                    <a:pt x="3153" y="798"/>
                  </a:lnTo>
                  <a:lnTo>
                    <a:pt x="3101" y="794"/>
                  </a:lnTo>
                  <a:lnTo>
                    <a:pt x="3053" y="798"/>
                  </a:lnTo>
                  <a:lnTo>
                    <a:pt x="3053" y="794"/>
                  </a:lnTo>
                  <a:lnTo>
                    <a:pt x="3002" y="794"/>
                  </a:lnTo>
                  <a:lnTo>
                    <a:pt x="2898" y="794"/>
                  </a:lnTo>
                  <a:lnTo>
                    <a:pt x="2780" y="806"/>
                  </a:lnTo>
                  <a:lnTo>
                    <a:pt x="2732" y="813"/>
                  </a:lnTo>
                  <a:lnTo>
                    <a:pt x="2695" y="828"/>
                  </a:lnTo>
                  <a:lnTo>
                    <a:pt x="2665" y="850"/>
                  </a:lnTo>
                  <a:lnTo>
                    <a:pt x="2647" y="865"/>
                  </a:lnTo>
                  <a:lnTo>
                    <a:pt x="2639" y="879"/>
                  </a:lnTo>
                  <a:lnTo>
                    <a:pt x="2639" y="891"/>
                  </a:lnTo>
                  <a:lnTo>
                    <a:pt x="2639" y="898"/>
                  </a:lnTo>
                  <a:lnTo>
                    <a:pt x="2647" y="898"/>
                  </a:lnTo>
                  <a:lnTo>
                    <a:pt x="2639" y="891"/>
                  </a:lnTo>
                  <a:lnTo>
                    <a:pt x="2647" y="879"/>
                  </a:lnTo>
                  <a:lnTo>
                    <a:pt x="2650" y="868"/>
                  </a:lnTo>
                  <a:lnTo>
                    <a:pt x="2669" y="850"/>
                  </a:lnTo>
                  <a:lnTo>
                    <a:pt x="2695" y="835"/>
                  </a:lnTo>
                  <a:lnTo>
                    <a:pt x="2732" y="820"/>
                  </a:lnTo>
                  <a:lnTo>
                    <a:pt x="2776" y="809"/>
                  </a:lnTo>
                  <a:lnTo>
                    <a:pt x="2876" y="798"/>
                  </a:lnTo>
                  <a:lnTo>
                    <a:pt x="2976" y="798"/>
                  </a:lnTo>
                  <a:lnTo>
                    <a:pt x="3042" y="798"/>
                  </a:lnTo>
                  <a:lnTo>
                    <a:pt x="2972" y="806"/>
                  </a:lnTo>
                  <a:lnTo>
                    <a:pt x="2920" y="820"/>
                  </a:lnTo>
                  <a:lnTo>
                    <a:pt x="2920" y="813"/>
                  </a:lnTo>
                  <a:lnTo>
                    <a:pt x="2850" y="820"/>
                  </a:lnTo>
                  <a:lnTo>
                    <a:pt x="2802" y="820"/>
                  </a:lnTo>
                  <a:lnTo>
                    <a:pt x="2761" y="824"/>
                  </a:lnTo>
                  <a:lnTo>
                    <a:pt x="2732" y="835"/>
                  </a:lnTo>
                  <a:lnTo>
                    <a:pt x="2706" y="850"/>
                  </a:lnTo>
                  <a:lnTo>
                    <a:pt x="2680" y="868"/>
                  </a:lnTo>
                  <a:lnTo>
                    <a:pt x="2676" y="879"/>
                  </a:lnTo>
                  <a:lnTo>
                    <a:pt x="2676" y="898"/>
                  </a:lnTo>
                  <a:lnTo>
                    <a:pt x="2680" y="898"/>
                  </a:lnTo>
                  <a:lnTo>
                    <a:pt x="2680" y="883"/>
                  </a:lnTo>
                  <a:lnTo>
                    <a:pt x="2687" y="876"/>
                  </a:lnTo>
                  <a:lnTo>
                    <a:pt x="2710" y="850"/>
                  </a:lnTo>
                  <a:lnTo>
                    <a:pt x="2732" y="839"/>
                  </a:lnTo>
                  <a:lnTo>
                    <a:pt x="2761" y="828"/>
                  </a:lnTo>
                  <a:lnTo>
                    <a:pt x="2802" y="824"/>
                  </a:lnTo>
                  <a:lnTo>
                    <a:pt x="2850" y="820"/>
                  </a:lnTo>
                  <a:lnTo>
                    <a:pt x="2913" y="820"/>
                  </a:lnTo>
                  <a:lnTo>
                    <a:pt x="2865" y="842"/>
                  </a:lnTo>
                  <a:lnTo>
                    <a:pt x="2835" y="865"/>
                  </a:lnTo>
                  <a:lnTo>
                    <a:pt x="2828" y="883"/>
                  </a:lnTo>
                  <a:lnTo>
                    <a:pt x="2820" y="894"/>
                  </a:lnTo>
                  <a:lnTo>
                    <a:pt x="2820" y="898"/>
                  </a:lnTo>
                  <a:lnTo>
                    <a:pt x="2828" y="898"/>
                  </a:lnTo>
                  <a:lnTo>
                    <a:pt x="2828" y="894"/>
                  </a:lnTo>
                  <a:lnTo>
                    <a:pt x="2832" y="879"/>
                  </a:lnTo>
                  <a:lnTo>
                    <a:pt x="2843" y="865"/>
                  </a:lnTo>
                  <a:lnTo>
                    <a:pt x="2861" y="850"/>
                  </a:lnTo>
                  <a:lnTo>
                    <a:pt x="2887" y="835"/>
                  </a:lnTo>
                  <a:lnTo>
                    <a:pt x="2928" y="820"/>
                  </a:lnTo>
                  <a:lnTo>
                    <a:pt x="2976" y="809"/>
                  </a:lnTo>
                  <a:lnTo>
                    <a:pt x="3046" y="798"/>
                  </a:lnTo>
                  <a:lnTo>
                    <a:pt x="3094" y="798"/>
                  </a:lnTo>
                  <a:lnTo>
                    <a:pt x="3149" y="798"/>
                  </a:lnTo>
                  <a:lnTo>
                    <a:pt x="3227" y="813"/>
                  </a:lnTo>
                  <a:lnTo>
                    <a:pt x="3227" y="809"/>
                  </a:lnTo>
                  <a:lnTo>
                    <a:pt x="3249" y="824"/>
                  </a:lnTo>
                  <a:lnTo>
                    <a:pt x="3209" y="820"/>
                  </a:lnTo>
                  <a:lnTo>
                    <a:pt x="3194" y="820"/>
                  </a:lnTo>
                  <a:lnTo>
                    <a:pt x="3098" y="813"/>
                  </a:lnTo>
                  <a:lnTo>
                    <a:pt x="3024" y="820"/>
                  </a:lnTo>
                  <a:lnTo>
                    <a:pt x="2972" y="835"/>
                  </a:lnTo>
                  <a:lnTo>
                    <a:pt x="2931" y="842"/>
                  </a:lnTo>
                  <a:lnTo>
                    <a:pt x="2905" y="857"/>
                  </a:lnTo>
                  <a:lnTo>
                    <a:pt x="2891" y="876"/>
                  </a:lnTo>
                  <a:lnTo>
                    <a:pt x="2883" y="891"/>
                  </a:lnTo>
                  <a:lnTo>
                    <a:pt x="2883" y="898"/>
                  </a:lnTo>
                  <a:lnTo>
                    <a:pt x="2887" y="898"/>
                  </a:lnTo>
                  <a:lnTo>
                    <a:pt x="2887" y="891"/>
                  </a:lnTo>
                  <a:lnTo>
                    <a:pt x="2898" y="879"/>
                  </a:lnTo>
                  <a:lnTo>
                    <a:pt x="2913" y="865"/>
                  </a:lnTo>
                  <a:lnTo>
                    <a:pt x="2935" y="850"/>
                  </a:lnTo>
                  <a:lnTo>
                    <a:pt x="2972" y="835"/>
                  </a:lnTo>
                  <a:lnTo>
                    <a:pt x="3027" y="824"/>
                  </a:lnTo>
                  <a:lnTo>
                    <a:pt x="3098" y="820"/>
                  </a:lnTo>
                  <a:lnTo>
                    <a:pt x="3194" y="824"/>
                  </a:lnTo>
                  <a:lnTo>
                    <a:pt x="3212" y="824"/>
                  </a:lnTo>
                  <a:lnTo>
                    <a:pt x="3238" y="824"/>
                  </a:lnTo>
                  <a:lnTo>
                    <a:pt x="3257" y="828"/>
                  </a:lnTo>
                  <a:lnTo>
                    <a:pt x="3264" y="835"/>
                  </a:lnTo>
                  <a:lnTo>
                    <a:pt x="3201" y="828"/>
                  </a:lnTo>
                  <a:lnTo>
                    <a:pt x="3172" y="828"/>
                  </a:lnTo>
                  <a:lnTo>
                    <a:pt x="3098" y="828"/>
                  </a:lnTo>
                  <a:lnTo>
                    <a:pt x="3042" y="835"/>
                  </a:lnTo>
                  <a:lnTo>
                    <a:pt x="2998" y="842"/>
                  </a:lnTo>
                  <a:lnTo>
                    <a:pt x="2972" y="854"/>
                  </a:lnTo>
                  <a:lnTo>
                    <a:pt x="2954" y="865"/>
                  </a:lnTo>
                  <a:lnTo>
                    <a:pt x="2942" y="876"/>
                  </a:lnTo>
                  <a:lnTo>
                    <a:pt x="2935" y="891"/>
                  </a:lnTo>
                  <a:lnTo>
                    <a:pt x="2935" y="898"/>
                  </a:lnTo>
                  <a:lnTo>
                    <a:pt x="2942" y="898"/>
                  </a:lnTo>
                  <a:lnTo>
                    <a:pt x="2942" y="891"/>
                  </a:lnTo>
                  <a:lnTo>
                    <a:pt x="2946" y="879"/>
                  </a:lnTo>
                  <a:lnTo>
                    <a:pt x="2957" y="868"/>
                  </a:lnTo>
                  <a:lnTo>
                    <a:pt x="2972" y="857"/>
                  </a:lnTo>
                  <a:lnTo>
                    <a:pt x="3002" y="842"/>
                  </a:lnTo>
                  <a:lnTo>
                    <a:pt x="3042" y="839"/>
                  </a:lnTo>
                  <a:lnTo>
                    <a:pt x="3101" y="835"/>
                  </a:lnTo>
                  <a:lnTo>
                    <a:pt x="3179" y="835"/>
                  </a:lnTo>
                  <a:lnTo>
                    <a:pt x="3201" y="835"/>
                  </a:lnTo>
                  <a:lnTo>
                    <a:pt x="3268" y="839"/>
                  </a:lnTo>
                  <a:lnTo>
                    <a:pt x="3271" y="842"/>
                  </a:lnTo>
                  <a:lnTo>
                    <a:pt x="3194" y="839"/>
                  </a:lnTo>
                  <a:lnTo>
                    <a:pt x="3127" y="842"/>
                  </a:lnTo>
                  <a:lnTo>
                    <a:pt x="3083" y="850"/>
                  </a:lnTo>
                  <a:lnTo>
                    <a:pt x="3046" y="865"/>
                  </a:lnTo>
                  <a:lnTo>
                    <a:pt x="3027" y="876"/>
                  </a:lnTo>
                  <a:lnTo>
                    <a:pt x="3016" y="883"/>
                  </a:lnTo>
                  <a:lnTo>
                    <a:pt x="3005" y="898"/>
                  </a:lnTo>
                  <a:lnTo>
                    <a:pt x="3013" y="898"/>
                  </a:lnTo>
                  <a:lnTo>
                    <a:pt x="3024" y="883"/>
                  </a:lnTo>
                  <a:lnTo>
                    <a:pt x="3039" y="876"/>
                  </a:lnTo>
                  <a:lnTo>
                    <a:pt x="3057" y="865"/>
                  </a:lnTo>
                  <a:lnTo>
                    <a:pt x="3094" y="854"/>
                  </a:lnTo>
                  <a:lnTo>
                    <a:pt x="3138" y="842"/>
                  </a:lnTo>
                  <a:lnTo>
                    <a:pt x="3198" y="842"/>
                  </a:lnTo>
                  <a:lnTo>
                    <a:pt x="3279" y="850"/>
                  </a:lnTo>
                  <a:lnTo>
                    <a:pt x="3279" y="842"/>
                  </a:lnTo>
                  <a:lnTo>
                    <a:pt x="3290" y="854"/>
                  </a:lnTo>
                  <a:lnTo>
                    <a:pt x="3264" y="850"/>
                  </a:lnTo>
                  <a:lnTo>
                    <a:pt x="3249" y="850"/>
                  </a:lnTo>
                  <a:lnTo>
                    <a:pt x="3194" y="850"/>
                  </a:lnTo>
                  <a:lnTo>
                    <a:pt x="3153" y="854"/>
                  </a:lnTo>
                  <a:lnTo>
                    <a:pt x="3124" y="857"/>
                  </a:lnTo>
                  <a:lnTo>
                    <a:pt x="3101" y="868"/>
                  </a:lnTo>
                  <a:lnTo>
                    <a:pt x="3087" y="879"/>
                  </a:lnTo>
                  <a:lnTo>
                    <a:pt x="3083" y="891"/>
                  </a:lnTo>
                  <a:lnTo>
                    <a:pt x="3079" y="898"/>
                  </a:lnTo>
                  <a:lnTo>
                    <a:pt x="3083" y="898"/>
                  </a:lnTo>
                  <a:lnTo>
                    <a:pt x="3083" y="891"/>
                  </a:lnTo>
                  <a:lnTo>
                    <a:pt x="3094" y="879"/>
                  </a:lnTo>
                  <a:lnTo>
                    <a:pt x="3101" y="868"/>
                  </a:lnTo>
                  <a:lnTo>
                    <a:pt x="3124" y="865"/>
                  </a:lnTo>
                  <a:lnTo>
                    <a:pt x="3153" y="854"/>
                  </a:lnTo>
                  <a:lnTo>
                    <a:pt x="3194" y="850"/>
                  </a:lnTo>
                  <a:lnTo>
                    <a:pt x="3249" y="854"/>
                  </a:lnTo>
                  <a:lnTo>
                    <a:pt x="3264" y="854"/>
                  </a:lnTo>
                  <a:lnTo>
                    <a:pt x="3290" y="865"/>
                  </a:lnTo>
                  <a:lnTo>
                    <a:pt x="3290" y="857"/>
                  </a:lnTo>
                  <a:lnTo>
                    <a:pt x="3297" y="876"/>
                  </a:lnTo>
                  <a:lnTo>
                    <a:pt x="3297" y="891"/>
                  </a:lnTo>
                  <a:lnTo>
                    <a:pt x="3290" y="883"/>
                  </a:lnTo>
                  <a:lnTo>
                    <a:pt x="3279" y="879"/>
                  </a:lnTo>
                  <a:lnTo>
                    <a:pt x="3268" y="876"/>
                  </a:lnTo>
                  <a:lnTo>
                    <a:pt x="3212" y="868"/>
                  </a:lnTo>
                  <a:lnTo>
                    <a:pt x="3172" y="879"/>
                  </a:lnTo>
                  <a:lnTo>
                    <a:pt x="3153" y="891"/>
                  </a:lnTo>
                  <a:lnTo>
                    <a:pt x="3138" y="898"/>
                  </a:lnTo>
                  <a:lnTo>
                    <a:pt x="3142" y="898"/>
                  </a:lnTo>
                  <a:lnTo>
                    <a:pt x="3157" y="891"/>
                  </a:lnTo>
                  <a:lnTo>
                    <a:pt x="3183" y="879"/>
                  </a:lnTo>
                  <a:lnTo>
                    <a:pt x="3220" y="876"/>
                  </a:lnTo>
                  <a:lnTo>
                    <a:pt x="3264" y="879"/>
                  </a:lnTo>
                  <a:lnTo>
                    <a:pt x="3283" y="883"/>
                  </a:lnTo>
                  <a:lnTo>
                    <a:pt x="3294" y="891"/>
                  </a:lnTo>
                  <a:lnTo>
                    <a:pt x="3297" y="894"/>
                  </a:lnTo>
                  <a:lnTo>
                    <a:pt x="3297" y="898"/>
                  </a:lnTo>
                  <a:lnTo>
                    <a:pt x="3305" y="898"/>
                  </a:lnTo>
                  <a:lnTo>
                    <a:pt x="3305" y="891"/>
                  </a:lnTo>
                  <a:lnTo>
                    <a:pt x="3297" y="865"/>
                  </a:lnTo>
                  <a:lnTo>
                    <a:pt x="3279" y="842"/>
                  </a:lnTo>
                  <a:lnTo>
                    <a:pt x="3249" y="820"/>
                  </a:lnTo>
                  <a:lnTo>
                    <a:pt x="3209" y="79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8" name="図形 97"/>
            <p:cNvSpPr>
              <a:spLocks/>
            </p:cNvSpPr>
            <p:nvPr/>
          </p:nvSpPr>
          <p:spPr bwMode="auto">
            <a:xfrm>
              <a:off x="27598" y="4827823"/>
              <a:ext cx="165588" cy="79098"/>
            </a:xfrm>
            <a:custGeom>
              <a:avLst/>
              <a:gdLst/>
              <a:ahLst/>
              <a:cxnLst>
                <a:cxn ang="0">
                  <a:pos x="52" y="56"/>
                </a:cxn>
                <a:cxn ang="0">
                  <a:pos x="23" y="48"/>
                </a:cxn>
                <a:cxn ang="0">
                  <a:pos x="34" y="44"/>
                </a:cxn>
                <a:cxn ang="0">
                  <a:pos x="41" y="30"/>
                </a:cxn>
                <a:cxn ang="0">
                  <a:pos x="41" y="19"/>
                </a:cxn>
                <a:cxn ang="0">
                  <a:pos x="26" y="7"/>
                </a:cxn>
                <a:cxn ang="0">
                  <a:pos x="0" y="0"/>
                </a:cxn>
                <a:cxn ang="0">
                  <a:pos x="49" y="0"/>
                </a:cxn>
                <a:cxn ang="0">
                  <a:pos x="71" y="7"/>
                </a:cxn>
                <a:cxn ang="0">
                  <a:pos x="93" y="15"/>
                </a:cxn>
                <a:cxn ang="0">
                  <a:pos x="108" y="26"/>
                </a:cxn>
                <a:cxn ang="0">
                  <a:pos x="104" y="41"/>
                </a:cxn>
                <a:cxn ang="0">
                  <a:pos x="97" y="44"/>
                </a:cxn>
                <a:cxn ang="0">
                  <a:pos x="82" y="48"/>
                </a:cxn>
                <a:cxn ang="0">
                  <a:pos x="52" y="56"/>
                </a:cxn>
              </a:cxnLst>
              <a:rect l="0" t="0" r="0" b="0"/>
              <a:pathLst>
                <a:path w="108" h="56">
                  <a:moveTo>
                    <a:pt x="52" y="56"/>
                  </a:moveTo>
                  <a:lnTo>
                    <a:pt x="23" y="48"/>
                  </a:lnTo>
                  <a:lnTo>
                    <a:pt x="34" y="44"/>
                  </a:lnTo>
                  <a:lnTo>
                    <a:pt x="41" y="30"/>
                  </a:lnTo>
                  <a:lnTo>
                    <a:pt x="41" y="19"/>
                  </a:lnTo>
                  <a:lnTo>
                    <a:pt x="26" y="7"/>
                  </a:lnTo>
                  <a:lnTo>
                    <a:pt x="0" y="0"/>
                  </a:lnTo>
                  <a:lnTo>
                    <a:pt x="49" y="0"/>
                  </a:lnTo>
                  <a:lnTo>
                    <a:pt x="71" y="7"/>
                  </a:lnTo>
                  <a:lnTo>
                    <a:pt x="93" y="15"/>
                  </a:lnTo>
                  <a:lnTo>
                    <a:pt x="108" y="26"/>
                  </a:lnTo>
                  <a:lnTo>
                    <a:pt x="104" y="41"/>
                  </a:lnTo>
                  <a:lnTo>
                    <a:pt x="97" y="44"/>
                  </a:lnTo>
                  <a:lnTo>
                    <a:pt x="82" y="48"/>
                  </a:lnTo>
                  <a:lnTo>
                    <a:pt x="52" y="5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9" name="図形 98"/>
            <p:cNvSpPr>
              <a:spLocks/>
            </p:cNvSpPr>
            <p:nvPr/>
          </p:nvSpPr>
          <p:spPr bwMode="auto">
            <a:xfrm>
              <a:off x="130324" y="4827823"/>
              <a:ext cx="187053" cy="83336"/>
            </a:xfrm>
            <a:custGeom>
              <a:avLst/>
              <a:gdLst/>
              <a:ahLst/>
              <a:cxnLst>
                <a:cxn ang="0">
                  <a:pos x="115" y="26"/>
                </a:cxn>
                <a:cxn ang="0">
                  <a:pos x="122" y="33"/>
                </a:cxn>
                <a:cxn ang="0">
                  <a:pos x="115" y="41"/>
                </a:cxn>
                <a:cxn ang="0">
                  <a:pos x="107" y="44"/>
                </a:cxn>
                <a:cxn ang="0">
                  <a:pos x="74" y="56"/>
                </a:cxn>
                <a:cxn ang="0">
                  <a:pos x="15" y="59"/>
                </a:cxn>
                <a:cxn ang="0">
                  <a:pos x="4" y="56"/>
                </a:cxn>
                <a:cxn ang="0">
                  <a:pos x="26" y="48"/>
                </a:cxn>
                <a:cxn ang="0">
                  <a:pos x="37" y="44"/>
                </a:cxn>
                <a:cxn ang="0">
                  <a:pos x="41" y="41"/>
                </a:cxn>
                <a:cxn ang="0">
                  <a:pos x="44" y="33"/>
                </a:cxn>
                <a:cxn ang="0">
                  <a:pos x="41" y="26"/>
                </a:cxn>
                <a:cxn ang="0">
                  <a:pos x="37" y="19"/>
                </a:cxn>
                <a:cxn ang="0">
                  <a:pos x="26" y="7"/>
                </a:cxn>
                <a:cxn ang="0">
                  <a:pos x="0" y="0"/>
                </a:cxn>
                <a:cxn ang="0">
                  <a:pos x="44" y="0"/>
                </a:cxn>
                <a:cxn ang="0">
                  <a:pos x="44" y="4"/>
                </a:cxn>
                <a:cxn ang="0">
                  <a:pos x="96" y="15"/>
                </a:cxn>
                <a:cxn ang="0">
                  <a:pos x="115" y="26"/>
                </a:cxn>
              </a:cxnLst>
              <a:rect l="0" t="0" r="0" b="0"/>
              <a:pathLst>
                <a:path w="122" h="59">
                  <a:moveTo>
                    <a:pt x="115" y="26"/>
                  </a:moveTo>
                  <a:lnTo>
                    <a:pt x="122" y="33"/>
                  </a:lnTo>
                  <a:lnTo>
                    <a:pt x="115" y="41"/>
                  </a:lnTo>
                  <a:lnTo>
                    <a:pt x="107" y="44"/>
                  </a:lnTo>
                  <a:lnTo>
                    <a:pt x="74" y="56"/>
                  </a:lnTo>
                  <a:lnTo>
                    <a:pt x="15" y="59"/>
                  </a:lnTo>
                  <a:lnTo>
                    <a:pt x="4" y="56"/>
                  </a:lnTo>
                  <a:lnTo>
                    <a:pt x="26" y="48"/>
                  </a:lnTo>
                  <a:lnTo>
                    <a:pt x="37" y="44"/>
                  </a:lnTo>
                  <a:lnTo>
                    <a:pt x="41" y="41"/>
                  </a:lnTo>
                  <a:lnTo>
                    <a:pt x="44" y="33"/>
                  </a:lnTo>
                  <a:lnTo>
                    <a:pt x="41" y="26"/>
                  </a:lnTo>
                  <a:lnTo>
                    <a:pt x="37" y="19"/>
                  </a:lnTo>
                  <a:lnTo>
                    <a:pt x="26" y="7"/>
                  </a:lnTo>
                  <a:lnTo>
                    <a:pt x="0" y="0"/>
                  </a:lnTo>
                  <a:lnTo>
                    <a:pt x="44" y="0"/>
                  </a:lnTo>
                  <a:lnTo>
                    <a:pt x="44" y="4"/>
                  </a:lnTo>
                  <a:lnTo>
                    <a:pt x="96" y="15"/>
                  </a:lnTo>
                  <a:lnTo>
                    <a:pt x="115" y="2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0" name="図形 99"/>
            <p:cNvSpPr>
              <a:spLocks/>
            </p:cNvSpPr>
            <p:nvPr/>
          </p:nvSpPr>
          <p:spPr bwMode="auto">
            <a:xfrm>
              <a:off x="1847533" y="5308063"/>
              <a:ext cx="390972" cy="120060"/>
            </a:xfrm>
            <a:custGeom>
              <a:avLst/>
              <a:gdLst/>
              <a:ahLst/>
              <a:cxnLst>
                <a:cxn ang="0">
                  <a:pos x="100" y="4"/>
                </a:cxn>
                <a:cxn ang="0">
                  <a:pos x="81" y="15"/>
                </a:cxn>
                <a:cxn ang="0">
                  <a:pos x="74" y="26"/>
                </a:cxn>
                <a:cxn ang="0">
                  <a:pos x="70" y="37"/>
                </a:cxn>
                <a:cxn ang="0">
                  <a:pos x="74" y="41"/>
                </a:cxn>
                <a:cxn ang="0">
                  <a:pos x="81" y="52"/>
                </a:cxn>
                <a:cxn ang="0">
                  <a:pos x="115" y="59"/>
                </a:cxn>
                <a:cxn ang="0">
                  <a:pos x="155" y="70"/>
                </a:cxn>
                <a:cxn ang="0">
                  <a:pos x="200" y="81"/>
                </a:cxn>
                <a:cxn ang="0">
                  <a:pos x="255" y="85"/>
                </a:cxn>
                <a:cxn ang="0">
                  <a:pos x="181" y="85"/>
                </a:cxn>
                <a:cxn ang="0">
                  <a:pos x="100" y="81"/>
                </a:cxn>
                <a:cxn ang="0">
                  <a:pos x="67" y="74"/>
                </a:cxn>
                <a:cxn ang="0">
                  <a:pos x="37" y="67"/>
                </a:cxn>
                <a:cxn ang="0">
                  <a:pos x="11" y="52"/>
                </a:cxn>
                <a:cxn ang="0">
                  <a:pos x="0" y="37"/>
                </a:cxn>
                <a:cxn ang="0">
                  <a:pos x="0" y="30"/>
                </a:cxn>
                <a:cxn ang="0">
                  <a:pos x="0" y="19"/>
                </a:cxn>
                <a:cxn ang="0">
                  <a:pos x="11" y="11"/>
                </a:cxn>
                <a:cxn ang="0">
                  <a:pos x="30" y="4"/>
                </a:cxn>
                <a:cxn ang="0">
                  <a:pos x="30" y="0"/>
                </a:cxn>
                <a:cxn ang="0">
                  <a:pos x="100" y="4"/>
                </a:cxn>
              </a:cxnLst>
              <a:rect l="0" t="0" r="0" b="0"/>
              <a:pathLst>
                <a:path w="255" h="85">
                  <a:moveTo>
                    <a:pt x="100" y="4"/>
                  </a:moveTo>
                  <a:lnTo>
                    <a:pt x="81" y="15"/>
                  </a:lnTo>
                  <a:lnTo>
                    <a:pt x="74" y="26"/>
                  </a:lnTo>
                  <a:lnTo>
                    <a:pt x="70" y="37"/>
                  </a:lnTo>
                  <a:lnTo>
                    <a:pt x="74" y="41"/>
                  </a:lnTo>
                  <a:lnTo>
                    <a:pt x="81" y="52"/>
                  </a:lnTo>
                  <a:lnTo>
                    <a:pt x="115" y="59"/>
                  </a:lnTo>
                  <a:lnTo>
                    <a:pt x="155" y="70"/>
                  </a:lnTo>
                  <a:lnTo>
                    <a:pt x="200" y="81"/>
                  </a:lnTo>
                  <a:lnTo>
                    <a:pt x="255" y="85"/>
                  </a:lnTo>
                  <a:lnTo>
                    <a:pt x="181" y="85"/>
                  </a:lnTo>
                  <a:lnTo>
                    <a:pt x="100" y="81"/>
                  </a:lnTo>
                  <a:lnTo>
                    <a:pt x="67" y="74"/>
                  </a:lnTo>
                  <a:lnTo>
                    <a:pt x="37" y="67"/>
                  </a:lnTo>
                  <a:lnTo>
                    <a:pt x="11" y="52"/>
                  </a:lnTo>
                  <a:lnTo>
                    <a:pt x="0" y="37"/>
                  </a:lnTo>
                  <a:lnTo>
                    <a:pt x="0" y="30"/>
                  </a:lnTo>
                  <a:lnTo>
                    <a:pt x="0" y="19"/>
                  </a:lnTo>
                  <a:lnTo>
                    <a:pt x="11" y="11"/>
                  </a:lnTo>
                  <a:lnTo>
                    <a:pt x="30" y="4"/>
                  </a:lnTo>
                  <a:lnTo>
                    <a:pt x="30" y="0"/>
                  </a:lnTo>
                  <a:lnTo>
                    <a:pt x="100" y="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1" name="図形 100"/>
            <p:cNvSpPr>
              <a:spLocks/>
            </p:cNvSpPr>
            <p:nvPr/>
          </p:nvSpPr>
          <p:spPr bwMode="auto">
            <a:xfrm>
              <a:off x="1649747" y="5292526"/>
              <a:ext cx="288246" cy="151134"/>
            </a:xfrm>
            <a:custGeom>
              <a:avLst/>
              <a:gdLst/>
              <a:ahLst/>
              <a:cxnLst>
                <a:cxn ang="0">
                  <a:pos x="88" y="7"/>
                </a:cxn>
                <a:cxn ang="0">
                  <a:pos x="63" y="15"/>
                </a:cxn>
                <a:cxn ang="0">
                  <a:pos x="55" y="26"/>
                </a:cxn>
                <a:cxn ang="0">
                  <a:pos x="44" y="37"/>
                </a:cxn>
                <a:cxn ang="0">
                  <a:pos x="48" y="56"/>
                </a:cxn>
                <a:cxn ang="0">
                  <a:pos x="63" y="70"/>
                </a:cxn>
                <a:cxn ang="0">
                  <a:pos x="88" y="85"/>
                </a:cxn>
                <a:cxn ang="0">
                  <a:pos x="129" y="96"/>
                </a:cxn>
                <a:cxn ang="0">
                  <a:pos x="188" y="107"/>
                </a:cxn>
                <a:cxn ang="0">
                  <a:pos x="96" y="107"/>
                </a:cxn>
                <a:cxn ang="0">
                  <a:pos x="59" y="96"/>
                </a:cxn>
                <a:cxn ang="0">
                  <a:pos x="40" y="92"/>
                </a:cxn>
                <a:cxn ang="0">
                  <a:pos x="29" y="81"/>
                </a:cxn>
                <a:cxn ang="0">
                  <a:pos x="26" y="78"/>
                </a:cxn>
                <a:cxn ang="0">
                  <a:pos x="3" y="56"/>
                </a:cxn>
                <a:cxn ang="0">
                  <a:pos x="0" y="41"/>
                </a:cxn>
                <a:cxn ang="0">
                  <a:pos x="3" y="26"/>
                </a:cxn>
                <a:cxn ang="0">
                  <a:pos x="18" y="15"/>
                </a:cxn>
                <a:cxn ang="0">
                  <a:pos x="44" y="0"/>
                </a:cxn>
                <a:cxn ang="0">
                  <a:pos x="88" y="7"/>
                </a:cxn>
              </a:cxnLst>
              <a:rect l="0" t="0" r="0" b="0"/>
              <a:pathLst>
                <a:path w="188" h="107">
                  <a:moveTo>
                    <a:pt x="88" y="7"/>
                  </a:moveTo>
                  <a:lnTo>
                    <a:pt x="63" y="15"/>
                  </a:lnTo>
                  <a:lnTo>
                    <a:pt x="55" y="26"/>
                  </a:lnTo>
                  <a:lnTo>
                    <a:pt x="44" y="37"/>
                  </a:lnTo>
                  <a:lnTo>
                    <a:pt x="48" y="56"/>
                  </a:lnTo>
                  <a:lnTo>
                    <a:pt x="63" y="70"/>
                  </a:lnTo>
                  <a:lnTo>
                    <a:pt x="88" y="85"/>
                  </a:lnTo>
                  <a:lnTo>
                    <a:pt x="129" y="96"/>
                  </a:lnTo>
                  <a:lnTo>
                    <a:pt x="188" y="107"/>
                  </a:lnTo>
                  <a:lnTo>
                    <a:pt x="96" y="107"/>
                  </a:lnTo>
                  <a:lnTo>
                    <a:pt x="59" y="96"/>
                  </a:lnTo>
                  <a:lnTo>
                    <a:pt x="40" y="92"/>
                  </a:lnTo>
                  <a:lnTo>
                    <a:pt x="29" y="81"/>
                  </a:lnTo>
                  <a:lnTo>
                    <a:pt x="26" y="78"/>
                  </a:lnTo>
                  <a:lnTo>
                    <a:pt x="3" y="56"/>
                  </a:lnTo>
                  <a:lnTo>
                    <a:pt x="0" y="41"/>
                  </a:lnTo>
                  <a:lnTo>
                    <a:pt x="3" y="26"/>
                  </a:lnTo>
                  <a:lnTo>
                    <a:pt x="18" y="15"/>
                  </a:lnTo>
                  <a:lnTo>
                    <a:pt x="44" y="0"/>
                  </a:lnTo>
                  <a:lnTo>
                    <a:pt x="88" y="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2" name="図形 101"/>
            <p:cNvSpPr>
              <a:spLocks/>
            </p:cNvSpPr>
            <p:nvPr/>
          </p:nvSpPr>
          <p:spPr bwMode="auto">
            <a:xfrm>
              <a:off x="1162183" y="5188003"/>
              <a:ext cx="617889" cy="255657"/>
            </a:xfrm>
            <a:custGeom>
              <a:avLst/>
              <a:gdLst/>
              <a:ahLst/>
              <a:cxnLst>
                <a:cxn ang="0">
                  <a:pos x="44" y="81"/>
                </a:cxn>
                <a:cxn ang="0">
                  <a:pos x="52" y="89"/>
                </a:cxn>
                <a:cxn ang="0">
                  <a:pos x="55" y="104"/>
                </a:cxn>
                <a:cxn ang="0">
                  <a:pos x="70" y="122"/>
                </a:cxn>
                <a:cxn ang="0">
                  <a:pos x="100" y="137"/>
                </a:cxn>
                <a:cxn ang="0">
                  <a:pos x="129" y="144"/>
                </a:cxn>
                <a:cxn ang="0">
                  <a:pos x="192" y="159"/>
                </a:cxn>
                <a:cxn ang="0">
                  <a:pos x="222" y="166"/>
                </a:cxn>
                <a:cxn ang="0">
                  <a:pos x="225" y="166"/>
                </a:cxn>
                <a:cxn ang="0">
                  <a:pos x="288" y="170"/>
                </a:cxn>
                <a:cxn ang="0">
                  <a:pos x="381" y="174"/>
                </a:cxn>
                <a:cxn ang="0">
                  <a:pos x="403" y="181"/>
                </a:cxn>
                <a:cxn ang="0">
                  <a:pos x="392" y="181"/>
                </a:cxn>
                <a:cxn ang="0">
                  <a:pos x="303" y="174"/>
                </a:cxn>
                <a:cxn ang="0">
                  <a:pos x="218" y="170"/>
                </a:cxn>
                <a:cxn ang="0">
                  <a:pos x="125" y="155"/>
                </a:cxn>
                <a:cxn ang="0">
                  <a:pos x="70" y="141"/>
                </a:cxn>
                <a:cxn ang="0">
                  <a:pos x="29" y="122"/>
                </a:cxn>
                <a:cxn ang="0">
                  <a:pos x="11" y="111"/>
                </a:cxn>
                <a:cxn ang="0">
                  <a:pos x="0" y="96"/>
                </a:cxn>
                <a:cxn ang="0">
                  <a:pos x="0" y="74"/>
                </a:cxn>
                <a:cxn ang="0">
                  <a:pos x="15" y="56"/>
                </a:cxn>
                <a:cxn ang="0">
                  <a:pos x="22" y="44"/>
                </a:cxn>
                <a:cxn ang="0">
                  <a:pos x="44" y="30"/>
                </a:cxn>
                <a:cxn ang="0">
                  <a:pos x="66" y="19"/>
                </a:cxn>
                <a:cxn ang="0">
                  <a:pos x="92" y="11"/>
                </a:cxn>
                <a:cxn ang="0">
                  <a:pos x="129" y="4"/>
                </a:cxn>
                <a:cxn ang="0">
                  <a:pos x="177" y="0"/>
                </a:cxn>
                <a:cxn ang="0">
                  <a:pos x="177" y="11"/>
                </a:cxn>
                <a:cxn ang="0">
                  <a:pos x="140" y="11"/>
                </a:cxn>
                <a:cxn ang="0">
                  <a:pos x="107" y="19"/>
                </a:cxn>
                <a:cxn ang="0">
                  <a:pos x="81" y="30"/>
                </a:cxn>
                <a:cxn ang="0">
                  <a:pos x="66" y="44"/>
                </a:cxn>
                <a:cxn ang="0">
                  <a:pos x="55" y="56"/>
                </a:cxn>
                <a:cxn ang="0">
                  <a:pos x="52" y="70"/>
                </a:cxn>
                <a:cxn ang="0">
                  <a:pos x="44" y="81"/>
                </a:cxn>
              </a:cxnLst>
              <a:rect l="0" t="0" r="0" b="0"/>
              <a:pathLst>
                <a:path w="403" h="181">
                  <a:moveTo>
                    <a:pt x="44" y="81"/>
                  </a:moveTo>
                  <a:lnTo>
                    <a:pt x="52" y="89"/>
                  </a:lnTo>
                  <a:lnTo>
                    <a:pt x="55" y="104"/>
                  </a:lnTo>
                  <a:lnTo>
                    <a:pt x="70" y="122"/>
                  </a:lnTo>
                  <a:lnTo>
                    <a:pt x="100" y="137"/>
                  </a:lnTo>
                  <a:lnTo>
                    <a:pt x="129" y="144"/>
                  </a:lnTo>
                  <a:lnTo>
                    <a:pt x="192" y="159"/>
                  </a:lnTo>
                  <a:lnTo>
                    <a:pt x="222" y="166"/>
                  </a:lnTo>
                  <a:lnTo>
                    <a:pt x="225" y="166"/>
                  </a:lnTo>
                  <a:lnTo>
                    <a:pt x="288" y="170"/>
                  </a:lnTo>
                  <a:lnTo>
                    <a:pt x="381" y="174"/>
                  </a:lnTo>
                  <a:lnTo>
                    <a:pt x="403" y="181"/>
                  </a:lnTo>
                  <a:lnTo>
                    <a:pt x="392" y="181"/>
                  </a:lnTo>
                  <a:lnTo>
                    <a:pt x="303" y="174"/>
                  </a:lnTo>
                  <a:lnTo>
                    <a:pt x="218" y="170"/>
                  </a:lnTo>
                  <a:lnTo>
                    <a:pt x="125" y="155"/>
                  </a:lnTo>
                  <a:lnTo>
                    <a:pt x="70" y="141"/>
                  </a:lnTo>
                  <a:lnTo>
                    <a:pt x="29" y="122"/>
                  </a:lnTo>
                  <a:lnTo>
                    <a:pt x="11" y="111"/>
                  </a:lnTo>
                  <a:lnTo>
                    <a:pt x="0" y="96"/>
                  </a:lnTo>
                  <a:lnTo>
                    <a:pt x="0" y="74"/>
                  </a:lnTo>
                  <a:lnTo>
                    <a:pt x="15" y="56"/>
                  </a:lnTo>
                  <a:lnTo>
                    <a:pt x="22" y="44"/>
                  </a:lnTo>
                  <a:lnTo>
                    <a:pt x="44" y="30"/>
                  </a:lnTo>
                  <a:lnTo>
                    <a:pt x="66" y="19"/>
                  </a:lnTo>
                  <a:lnTo>
                    <a:pt x="92" y="11"/>
                  </a:lnTo>
                  <a:lnTo>
                    <a:pt x="129" y="4"/>
                  </a:lnTo>
                  <a:lnTo>
                    <a:pt x="177" y="0"/>
                  </a:lnTo>
                  <a:lnTo>
                    <a:pt x="177" y="11"/>
                  </a:lnTo>
                  <a:lnTo>
                    <a:pt x="140" y="11"/>
                  </a:lnTo>
                  <a:lnTo>
                    <a:pt x="107" y="19"/>
                  </a:lnTo>
                  <a:lnTo>
                    <a:pt x="81" y="30"/>
                  </a:lnTo>
                  <a:lnTo>
                    <a:pt x="66" y="44"/>
                  </a:lnTo>
                  <a:lnTo>
                    <a:pt x="55" y="56"/>
                  </a:lnTo>
                  <a:lnTo>
                    <a:pt x="52" y="70"/>
                  </a:lnTo>
                  <a:lnTo>
                    <a:pt x="44" y="8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3" name="図形 102"/>
            <p:cNvSpPr>
              <a:spLocks/>
            </p:cNvSpPr>
            <p:nvPr/>
          </p:nvSpPr>
          <p:spPr bwMode="auto">
            <a:xfrm>
              <a:off x="1416698" y="5250152"/>
              <a:ext cx="294379" cy="152547"/>
            </a:xfrm>
            <a:custGeom>
              <a:avLst/>
              <a:gdLst/>
              <a:ahLst/>
              <a:cxnLst>
                <a:cxn ang="0">
                  <a:pos x="192" y="30"/>
                </a:cxn>
                <a:cxn ang="0">
                  <a:pos x="159" y="45"/>
                </a:cxn>
                <a:cxn ang="0">
                  <a:pos x="152" y="56"/>
                </a:cxn>
                <a:cxn ang="0">
                  <a:pos x="144" y="71"/>
                </a:cxn>
                <a:cxn ang="0">
                  <a:pos x="152" y="86"/>
                </a:cxn>
                <a:cxn ang="0">
                  <a:pos x="166" y="108"/>
                </a:cxn>
                <a:cxn ang="0">
                  <a:pos x="67" y="82"/>
                </a:cxn>
                <a:cxn ang="0">
                  <a:pos x="41" y="78"/>
                </a:cxn>
                <a:cxn ang="0">
                  <a:pos x="11" y="60"/>
                </a:cxn>
                <a:cxn ang="0">
                  <a:pos x="0" y="52"/>
                </a:cxn>
                <a:cxn ang="0">
                  <a:pos x="0" y="41"/>
                </a:cxn>
                <a:cxn ang="0">
                  <a:pos x="4" y="37"/>
                </a:cxn>
                <a:cxn ang="0">
                  <a:pos x="11" y="26"/>
                </a:cxn>
                <a:cxn ang="0">
                  <a:pos x="30" y="15"/>
                </a:cxn>
                <a:cxn ang="0">
                  <a:pos x="59" y="8"/>
                </a:cxn>
                <a:cxn ang="0">
                  <a:pos x="59" y="0"/>
                </a:cxn>
                <a:cxn ang="0">
                  <a:pos x="122" y="23"/>
                </a:cxn>
                <a:cxn ang="0">
                  <a:pos x="192" y="30"/>
                </a:cxn>
              </a:cxnLst>
              <a:rect l="0" t="0" r="0" b="0"/>
              <a:pathLst>
                <a:path w="192" h="108">
                  <a:moveTo>
                    <a:pt x="192" y="30"/>
                  </a:moveTo>
                  <a:lnTo>
                    <a:pt x="159" y="45"/>
                  </a:lnTo>
                  <a:lnTo>
                    <a:pt x="152" y="56"/>
                  </a:lnTo>
                  <a:lnTo>
                    <a:pt x="144" y="71"/>
                  </a:lnTo>
                  <a:lnTo>
                    <a:pt x="152" y="86"/>
                  </a:lnTo>
                  <a:lnTo>
                    <a:pt x="166" y="108"/>
                  </a:lnTo>
                  <a:lnTo>
                    <a:pt x="67" y="82"/>
                  </a:lnTo>
                  <a:lnTo>
                    <a:pt x="41" y="78"/>
                  </a:lnTo>
                  <a:lnTo>
                    <a:pt x="11" y="60"/>
                  </a:lnTo>
                  <a:lnTo>
                    <a:pt x="0" y="52"/>
                  </a:lnTo>
                  <a:lnTo>
                    <a:pt x="0" y="41"/>
                  </a:lnTo>
                  <a:lnTo>
                    <a:pt x="4" y="37"/>
                  </a:lnTo>
                  <a:lnTo>
                    <a:pt x="11" y="26"/>
                  </a:lnTo>
                  <a:lnTo>
                    <a:pt x="30" y="15"/>
                  </a:lnTo>
                  <a:lnTo>
                    <a:pt x="59" y="8"/>
                  </a:lnTo>
                  <a:lnTo>
                    <a:pt x="59" y="0"/>
                  </a:lnTo>
                  <a:lnTo>
                    <a:pt x="122" y="23"/>
                  </a:lnTo>
                  <a:lnTo>
                    <a:pt x="192" y="3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4" name="図形 103"/>
            <p:cNvSpPr>
              <a:spLocks/>
            </p:cNvSpPr>
            <p:nvPr/>
          </p:nvSpPr>
          <p:spPr bwMode="auto">
            <a:xfrm>
              <a:off x="1332370" y="5245914"/>
              <a:ext cx="384839" cy="176559"/>
            </a:xfrm>
            <a:custGeom>
              <a:avLst/>
              <a:gdLst/>
              <a:ahLst/>
              <a:cxnLst>
                <a:cxn ang="0">
                  <a:pos x="99" y="0"/>
                </a:cxn>
                <a:cxn ang="0">
                  <a:pos x="114" y="3"/>
                </a:cxn>
                <a:cxn ang="0">
                  <a:pos x="81" y="18"/>
                </a:cxn>
                <a:cxn ang="0">
                  <a:pos x="59" y="29"/>
                </a:cxn>
                <a:cxn ang="0">
                  <a:pos x="51" y="44"/>
                </a:cxn>
                <a:cxn ang="0">
                  <a:pos x="55" y="55"/>
                </a:cxn>
                <a:cxn ang="0">
                  <a:pos x="59" y="63"/>
                </a:cxn>
                <a:cxn ang="0">
                  <a:pos x="96" y="85"/>
                </a:cxn>
                <a:cxn ang="0">
                  <a:pos x="122" y="89"/>
                </a:cxn>
                <a:cxn ang="0">
                  <a:pos x="225" y="114"/>
                </a:cxn>
                <a:cxn ang="0">
                  <a:pos x="233" y="118"/>
                </a:cxn>
                <a:cxn ang="0">
                  <a:pos x="251" y="125"/>
                </a:cxn>
                <a:cxn ang="0">
                  <a:pos x="196" y="118"/>
                </a:cxn>
                <a:cxn ang="0">
                  <a:pos x="125" y="111"/>
                </a:cxn>
                <a:cxn ang="0">
                  <a:pos x="55" y="96"/>
                </a:cxn>
                <a:cxn ang="0">
                  <a:pos x="26" y="81"/>
                </a:cxn>
                <a:cxn ang="0">
                  <a:pos x="11" y="70"/>
                </a:cxn>
                <a:cxn ang="0">
                  <a:pos x="0" y="48"/>
                </a:cxn>
                <a:cxn ang="0">
                  <a:pos x="3" y="44"/>
                </a:cxn>
                <a:cxn ang="0">
                  <a:pos x="18" y="26"/>
                </a:cxn>
                <a:cxn ang="0">
                  <a:pos x="29" y="15"/>
                </a:cxn>
                <a:cxn ang="0">
                  <a:pos x="51" y="11"/>
                </a:cxn>
                <a:cxn ang="0">
                  <a:pos x="70" y="3"/>
                </a:cxn>
                <a:cxn ang="0">
                  <a:pos x="99" y="0"/>
                </a:cxn>
              </a:cxnLst>
              <a:rect l="0" t="0" r="0" b="0"/>
              <a:pathLst>
                <a:path w="251" h="125">
                  <a:moveTo>
                    <a:pt x="99" y="0"/>
                  </a:moveTo>
                  <a:lnTo>
                    <a:pt x="114" y="3"/>
                  </a:lnTo>
                  <a:lnTo>
                    <a:pt x="81" y="18"/>
                  </a:lnTo>
                  <a:lnTo>
                    <a:pt x="59" y="29"/>
                  </a:lnTo>
                  <a:lnTo>
                    <a:pt x="51" y="44"/>
                  </a:lnTo>
                  <a:lnTo>
                    <a:pt x="55" y="55"/>
                  </a:lnTo>
                  <a:lnTo>
                    <a:pt x="59" y="63"/>
                  </a:lnTo>
                  <a:lnTo>
                    <a:pt x="96" y="85"/>
                  </a:lnTo>
                  <a:lnTo>
                    <a:pt x="122" y="89"/>
                  </a:lnTo>
                  <a:lnTo>
                    <a:pt x="225" y="114"/>
                  </a:lnTo>
                  <a:lnTo>
                    <a:pt x="233" y="118"/>
                  </a:lnTo>
                  <a:lnTo>
                    <a:pt x="251" y="125"/>
                  </a:lnTo>
                  <a:lnTo>
                    <a:pt x="196" y="118"/>
                  </a:lnTo>
                  <a:lnTo>
                    <a:pt x="125" y="111"/>
                  </a:lnTo>
                  <a:lnTo>
                    <a:pt x="55" y="96"/>
                  </a:lnTo>
                  <a:lnTo>
                    <a:pt x="26" y="81"/>
                  </a:lnTo>
                  <a:lnTo>
                    <a:pt x="11" y="70"/>
                  </a:lnTo>
                  <a:lnTo>
                    <a:pt x="0" y="48"/>
                  </a:lnTo>
                  <a:lnTo>
                    <a:pt x="3" y="44"/>
                  </a:lnTo>
                  <a:lnTo>
                    <a:pt x="18" y="26"/>
                  </a:lnTo>
                  <a:lnTo>
                    <a:pt x="29" y="15"/>
                  </a:lnTo>
                  <a:lnTo>
                    <a:pt x="51" y="11"/>
                  </a:lnTo>
                  <a:lnTo>
                    <a:pt x="70" y="3"/>
                  </a:lnTo>
                  <a:lnTo>
                    <a:pt x="99"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5" name="図形 104"/>
            <p:cNvSpPr>
              <a:spLocks/>
            </p:cNvSpPr>
            <p:nvPr/>
          </p:nvSpPr>
          <p:spPr bwMode="auto">
            <a:xfrm>
              <a:off x="1280241" y="5224727"/>
              <a:ext cx="459967" cy="209046"/>
            </a:xfrm>
            <a:custGeom>
              <a:avLst/>
              <a:gdLst/>
              <a:ahLst/>
              <a:cxnLst>
                <a:cxn ang="0">
                  <a:pos x="115" y="0"/>
                </a:cxn>
                <a:cxn ang="0">
                  <a:pos x="130" y="7"/>
                </a:cxn>
                <a:cxn ang="0">
                  <a:pos x="100" y="15"/>
                </a:cxn>
                <a:cxn ang="0">
                  <a:pos x="78" y="18"/>
                </a:cxn>
                <a:cxn ang="0">
                  <a:pos x="60" y="30"/>
                </a:cxn>
                <a:cxn ang="0">
                  <a:pos x="48" y="41"/>
                </a:cxn>
                <a:cxn ang="0">
                  <a:pos x="34" y="59"/>
                </a:cxn>
                <a:cxn ang="0">
                  <a:pos x="34" y="63"/>
                </a:cxn>
                <a:cxn ang="0">
                  <a:pos x="34" y="74"/>
                </a:cxn>
                <a:cxn ang="0">
                  <a:pos x="37" y="85"/>
                </a:cxn>
                <a:cxn ang="0">
                  <a:pos x="60" y="100"/>
                </a:cxn>
                <a:cxn ang="0">
                  <a:pos x="93" y="115"/>
                </a:cxn>
                <a:cxn ang="0">
                  <a:pos x="178" y="133"/>
                </a:cxn>
                <a:cxn ang="0">
                  <a:pos x="255" y="144"/>
                </a:cxn>
                <a:cxn ang="0">
                  <a:pos x="289" y="144"/>
                </a:cxn>
                <a:cxn ang="0">
                  <a:pos x="300" y="148"/>
                </a:cxn>
                <a:cxn ang="0">
                  <a:pos x="204" y="140"/>
                </a:cxn>
                <a:cxn ang="0">
                  <a:pos x="148" y="133"/>
                </a:cxn>
                <a:cxn ang="0">
                  <a:pos x="100" y="126"/>
                </a:cxn>
                <a:cxn ang="0">
                  <a:pos x="63" y="115"/>
                </a:cxn>
                <a:cxn ang="0">
                  <a:pos x="19" y="89"/>
                </a:cxn>
                <a:cxn ang="0">
                  <a:pos x="4" y="74"/>
                </a:cxn>
                <a:cxn ang="0">
                  <a:pos x="0" y="63"/>
                </a:cxn>
                <a:cxn ang="0">
                  <a:pos x="4" y="44"/>
                </a:cxn>
                <a:cxn ang="0">
                  <a:pos x="15" y="30"/>
                </a:cxn>
                <a:cxn ang="0">
                  <a:pos x="37" y="15"/>
                </a:cxn>
                <a:cxn ang="0">
                  <a:pos x="71" y="4"/>
                </a:cxn>
                <a:cxn ang="0">
                  <a:pos x="115" y="0"/>
                </a:cxn>
              </a:cxnLst>
              <a:rect l="0" t="0" r="0" b="0"/>
              <a:pathLst>
                <a:path w="300" h="148">
                  <a:moveTo>
                    <a:pt x="115" y="0"/>
                  </a:moveTo>
                  <a:lnTo>
                    <a:pt x="130" y="7"/>
                  </a:lnTo>
                  <a:lnTo>
                    <a:pt x="100" y="15"/>
                  </a:lnTo>
                  <a:lnTo>
                    <a:pt x="78" y="18"/>
                  </a:lnTo>
                  <a:lnTo>
                    <a:pt x="60" y="30"/>
                  </a:lnTo>
                  <a:lnTo>
                    <a:pt x="48" y="41"/>
                  </a:lnTo>
                  <a:lnTo>
                    <a:pt x="34" y="59"/>
                  </a:lnTo>
                  <a:lnTo>
                    <a:pt x="34" y="63"/>
                  </a:lnTo>
                  <a:lnTo>
                    <a:pt x="34" y="74"/>
                  </a:lnTo>
                  <a:lnTo>
                    <a:pt x="37" y="85"/>
                  </a:lnTo>
                  <a:lnTo>
                    <a:pt x="60" y="100"/>
                  </a:lnTo>
                  <a:lnTo>
                    <a:pt x="93" y="115"/>
                  </a:lnTo>
                  <a:lnTo>
                    <a:pt x="178" y="133"/>
                  </a:lnTo>
                  <a:lnTo>
                    <a:pt x="255" y="144"/>
                  </a:lnTo>
                  <a:lnTo>
                    <a:pt x="289" y="144"/>
                  </a:lnTo>
                  <a:lnTo>
                    <a:pt x="300" y="148"/>
                  </a:lnTo>
                  <a:lnTo>
                    <a:pt x="204" y="140"/>
                  </a:lnTo>
                  <a:lnTo>
                    <a:pt x="148" y="133"/>
                  </a:lnTo>
                  <a:lnTo>
                    <a:pt x="100" y="126"/>
                  </a:lnTo>
                  <a:lnTo>
                    <a:pt x="63" y="115"/>
                  </a:lnTo>
                  <a:lnTo>
                    <a:pt x="19" y="89"/>
                  </a:lnTo>
                  <a:lnTo>
                    <a:pt x="4" y="74"/>
                  </a:lnTo>
                  <a:lnTo>
                    <a:pt x="0" y="63"/>
                  </a:lnTo>
                  <a:lnTo>
                    <a:pt x="4" y="44"/>
                  </a:lnTo>
                  <a:lnTo>
                    <a:pt x="15" y="30"/>
                  </a:lnTo>
                  <a:lnTo>
                    <a:pt x="37" y="15"/>
                  </a:lnTo>
                  <a:lnTo>
                    <a:pt x="71" y="4"/>
                  </a:lnTo>
                  <a:lnTo>
                    <a:pt x="115"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6" name="図形 105"/>
            <p:cNvSpPr>
              <a:spLocks/>
            </p:cNvSpPr>
            <p:nvPr/>
          </p:nvSpPr>
          <p:spPr bwMode="auto">
            <a:xfrm>
              <a:off x="1241910" y="5203540"/>
              <a:ext cx="225384" cy="209046"/>
            </a:xfrm>
            <a:custGeom>
              <a:avLst/>
              <a:gdLst/>
              <a:ahLst/>
              <a:cxnLst>
                <a:cxn ang="0">
                  <a:pos x="129" y="0"/>
                </a:cxn>
                <a:cxn ang="0">
                  <a:pos x="133" y="8"/>
                </a:cxn>
                <a:cxn ang="0">
                  <a:pos x="133" y="15"/>
                </a:cxn>
                <a:cxn ang="0">
                  <a:pos x="88" y="15"/>
                </a:cxn>
                <a:cxn ang="0">
                  <a:pos x="59" y="22"/>
                </a:cxn>
                <a:cxn ang="0">
                  <a:pos x="33" y="41"/>
                </a:cxn>
                <a:cxn ang="0">
                  <a:pos x="25" y="59"/>
                </a:cxn>
                <a:cxn ang="0">
                  <a:pos x="18" y="78"/>
                </a:cxn>
                <a:cxn ang="0">
                  <a:pos x="25" y="89"/>
                </a:cxn>
                <a:cxn ang="0">
                  <a:pos x="40" y="104"/>
                </a:cxn>
                <a:cxn ang="0">
                  <a:pos x="77" y="126"/>
                </a:cxn>
                <a:cxn ang="0">
                  <a:pos x="147" y="148"/>
                </a:cxn>
                <a:cxn ang="0">
                  <a:pos x="110" y="141"/>
                </a:cxn>
                <a:cxn ang="0">
                  <a:pos x="55" y="126"/>
                </a:cxn>
                <a:cxn ang="0">
                  <a:pos x="33" y="115"/>
                </a:cxn>
                <a:cxn ang="0">
                  <a:pos x="18" y="100"/>
                </a:cxn>
                <a:cxn ang="0">
                  <a:pos x="3" y="85"/>
                </a:cxn>
                <a:cxn ang="0">
                  <a:pos x="0" y="70"/>
                </a:cxn>
                <a:cxn ang="0">
                  <a:pos x="3" y="59"/>
                </a:cxn>
                <a:cxn ang="0">
                  <a:pos x="7" y="48"/>
                </a:cxn>
                <a:cxn ang="0">
                  <a:pos x="14" y="33"/>
                </a:cxn>
                <a:cxn ang="0">
                  <a:pos x="25" y="22"/>
                </a:cxn>
                <a:cxn ang="0">
                  <a:pos x="48" y="15"/>
                </a:cxn>
                <a:cxn ang="0">
                  <a:pos x="85" y="4"/>
                </a:cxn>
                <a:cxn ang="0">
                  <a:pos x="129" y="0"/>
                </a:cxn>
              </a:cxnLst>
              <a:rect l="0" t="0" r="0" b="0"/>
              <a:pathLst>
                <a:path w="147" h="148">
                  <a:moveTo>
                    <a:pt x="129" y="0"/>
                  </a:moveTo>
                  <a:lnTo>
                    <a:pt x="133" y="8"/>
                  </a:lnTo>
                  <a:lnTo>
                    <a:pt x="133" y="15"/>
                  </a:lnTo>
                  <a:lnTo>
                    <a:pt x="88" y="15"/>
                  </a:lnTo>
                  <a:lnTo>
                    <a:pt x="59" y="22"/>
                  </a:lnTo>
                  <a:lnTo>
                    <a:pt x="33" y="41"/>
                  </a:lnTo>
                  <a:lnTo>
                    <a:pt x="25" y="59"/>
                  </a:lnTo>
                  <a:lnTo>
                    <a:pt x="18" y="78"/>
                  </a:lnTo>
                  <a:lnTo>
                    <a:pt x="25" y="89"/>
                  </a:lnTo>
                  <a:lnTo>
                    <a:pt x="40" y="104"/>
                  </a:lnTo>
                  <a:lnTo>
                    <a:pt x="77" y="126"/>
                  </a:lnTo>
                  <a:lnTo>
                    <a:pt x="147" y="148"/>
                  </a:lnTo>
                  <a:lnTo>
                    <a:pt x="110" y="141"/>
                  </a:lnTo>
                  <a:lnTo>
                    <a:pt x="55" y="126"/>
                  </a:lnTo>
                  <a:lnTo>
                    <a:pt x="33" y="115"/>
                  </a:lnTo>
                  <a:lnTo>
                    <a:pt x="18" y="100"/>
                  </a:lnTo>
                  <a:lnTo>
                    <a:pt x="3" y="85"/>
                  </a:lnTo>
                  <a:lnTo>
                    <a:pt x="0" y="70"/>
                  </a:lnTo>
                  <a:lnTo>
                    <a:pt x="3" y="59"/>
                  </a:lnTo>
                  <a:lnTo>
                    <a:pt x="7" y="48"/>
                  </a:lnTo>
                  <a:lnTo>
                    <a:pt x="14" y="33"/>
                  </a:lnTo>
                  <a:lnTo>
                    <a:pt x="25" y="22"/>
                  </a:lnTo>
                  <a:lnTo>
                    <a:pt x="48" y="15"/>
                  </a:lnTo>
                  <a:lnTo>
                    <a:pt x="85" y="4"/>
                  </a:lnTo>
                  <a:lnTo>
                    <a:pt x="129"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7" name="図形 106"/>
            <p:cNvSpPr>
              <a:spLocks/>
            </p:cNvSpPr>
            <p:nvPr/>
          </p:nvSpPr>
          <p:spPr bwMode="auto">
            <a:xfrm>
              <a:off x="2175643" y="4827823"/>
              <a:ext cx="205452" cy="199158"/>
            </a:xfrm>
            <a:custGeom>
              <a:avLst/>
              <a:gdLst/>
              <a:ahLst/>
              <a:cxnLst>
                <a:cxn ang="0">
                  <a:pos x="126" y="41"/>
                </a:cxn>
                <a:cxn ang="0">
                  <a:pos x="134" y="59"/>
                </a:cxn>
                <a:cxn ang="0">
                  <a:pos x="126" y="74"/>
                </a:cxn>
                <a:cxn ang="0">
                  <a:pos x="119" y="89"/>
                </a:cxn>
                <a:cxn ang="0">
                  <a:pos x="104" y="111"/>
                </a:cxn>
                <a:cxn ang="0">
                  <a:pos x="71" y="118"/>
                </a:cxn>
                <a:cxn ang="0">
                  <a:pos x="0" y="141"/>
                </a:cxn>
                <a:cxn ang="0">
                  <a:pos x="52" y="126"/>
                </a:cxn>
                <a:cxn ang="0">
                  <a:pos x="71" y="111"/>
                </a:cxn>
                <a:cxn ang="0">
                  <a:pos x="89" y="89"/>
                </a:cxn>
                <a:cxn ang="0">
                  <a:pos x="97" y="63"/>
                </a:cxn>
                <a:cxn ang="0">
                  <a:pos x="93" y="44"/>
                </a:cxn>
                <a:cxn ang="0">
                  <a:pos x="78" y="26"/>
                </a:cxn>
                <a:cxn ang="0">
                  <a:pos x="56" y="15"/>
                </a:cxn>
                <a:cxn ang="0">
                  <a:pos x="26" y="0"/>
                </a:cxn>
                <a:cxn ang="0">
                  <a:pos x="67" y="7"/>
                </a:cxn>
                <a:cxn ang="0">
                  <a:pos x="97" y="19"/>
                </a:cxn>
                <a:cxn ang="0">
                  <a:pos x="119" y="30"/>
                </a:cxn>
                <a:cxn ang="0">
                  <a:pos x="126" y="41"/>
                </a:cxn>
              </a:cxnLst>
              <a:rect l="0" t="0" r="0" b="0"/>
              <a:pathLst>
                <a:path w="134" h="141">
                  <a:moveTo>
                    <a:pt x="126" y="41"/>
                  </a:moveTo>
                  <a:lnTo>
                    <a:pt x="134" y="59"/>
                  </a:lnTo>
                  <a:lnTo>
                    <a:pt x="126" y="74"/>
                  </a:lnTo>
                  <a:lnTo>
                    <a:pt x="119" y="89"/>
                  </a:lnTo>
                  <a:lnTo>
                    <a:pt x="104" y="111"/>
                  </a:lnTo>
                  <a:lnTo>
                    <a:pt x="71" y="118"/>
                  </a:lnTo>
                  <a:lnTo>
                    <a:pt x="0" y="141"/>
                  </a:lnTo>
                  <a:lnTo>
                    <a:pt x="52" y="126"/>
                  </a:lnTo>
                  <a:lnTo>
                    <a:pt x="71" y="111"/>
                  </a:lnTo>
                  <a:lnTo>
                    <a:pt x="89" y="89"/>
                  </a:lnTo>
                  <a:lnTo>
                    <a:pt x="97" y="63"/>
                  </a:lnTo>
                  <a:lnTo>
                    <a:pt x="93" y="44"/>
                  </a:lnTo>
                  <a:lnTo>
                    <a:pt x="78" y="26"/>
                  </a:lnTo>
                  <a:lnTo>
                    <a:pt x="56" y="15"/>
                  </a:lnTo>
                  <a:lnTo>
                    <a:pt x="26" y="0"/>
                  </a:lnTo>
                  <a:lnTo>
                    <a:pt x="67" y="7"/>
                  </a:lnTo>
                  <a:lnTo>
                    <a:pt x="97" y="19"/>
                  </a:lnTo>
                  <a:lnTo>
                    <a:pt x="119" y="30"/>
                  </a:lnTo>
                  <a:lnTo>
                    <a:pt x="126" y="4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8" name="図形 107"/>
            <p:cNvSpPr>
              <a:spLocks/>
            </p:cNvSpPr>
            <p:nvPr/>
          </p:nvSpPr>
          <p:spPr bwMode="auto">
            <a:xfrm>
              <a:off x="2102048" y="4827823"/>
              <a:ext cx="216184" cy="209046"/>
            </a:xfrm>
            <a:custGeom>
              <a:avLst/>
              <a:gdLst/>
              <a:ahLst/>
              <a:cxnLst>
                <a:cxn ang="0">
                  <a:pos x="45" y="0"/>
                </a:cxn>
                <a:cxn ang="0">
                  <a:pos x="85" y="7"/>
                </a:cxn>
                <a:cxn ang="0">
                  <a:pos x="115" y="26"/>
                </a:cxn>
                <a:cxn ang="0">
                  <a:pos x="130" y="41"/>
                </a:cxn>
                <a:cxn ang="0">
                  <a:pos x="137" y="44"/>
                </a:cxn>
                <a:cxn ang="0">
                  <a:pos x="141" y="63"/>
                </a:cxn>
                <a:cxn ang="0">
                  <a:pos x="137" y="85"/>
                </a:cxn>
                <a:cxn ang="0">
                  <a:pos x="119" y="100"/>
                </a:cxn>
                <a:cxn ang="0">
                  <a:pos x="104" y="115"/>
                </a:cxn>
                <a:cxn ang="0">
                  <a:pos x="67" y="133"/>
                </a:cxn>
                <a:cxn ang="0">
                  <a:pos x="15" y="144"/>
                </a:cxn>
                <a:cxn ang="0">
                  <a:pos x="0" y="148"/>
                </a:cxn>
                <a:cxn ang="0">
                  <a:pos x="26" y="141"/>
                </a:cxn>
                <a:cxn ang="0">
                  <a:pos x="56" y="118"/>
                </a:cxn>
                <a:cxn ang="0">
                  <a:pos x="82" y="96"/>
                </a:cxn>
                <a:cxn ang="0">
                  <a:pos x="89" y="78"/>
                </a:cxn>
                <a:cxn ang="0">
                  <a:pos x="96" y="63"/>
                </a:cxn>
                <a:cxn ang="0">
                  <a:pos x="96" y="59"/>
                </a:cxn>
                <a:cxn ang="0">
                  <a:pos x="85" y="41"/>
                </a:cxn>
                <a:cxn ang="0">
                  <a:pos x="82" y="26"/>
                </a:cxn>
                <a:cxn ang="0">
                  <a:pos x="67" y="15"/>
                </a:cxn>
                <a:cxn ang="0">
                  <a:pos x="41" y="4"/>
                </a:cxn>
                <a:cxn ang="0">
                  <a:pos x="11" y="0"/>
                </a:cxn>
                <a:cxn ang="0">
                  <a:pos x="45" y="0"/>
                </a:cxn>
              </a:cxnLst>
              <a:rect l="0" t="0" r="0" b="0"/>
              <a:pathLst>
                <a:path w="141" h="148">
                  <a:moveTo>
                    <a:pt x="45" y="0"/>
                  </a:moveTo>
                  <a:lnTo>
                    <a:pt x="85" y="7"/>
                  </a:lnTo>
                  <a:lnTo>
                    <a:pt x="115" y="26"/>
                  </a:lnTo>
                  <a:lnTo>
                    <a:pt x="130" y="41"/>
                  </a:lnTo>
                  <a:lnTo>
                    <a:pt x="137" y="44"/>
                  </a:lnTo>
                  <a:lnTo>
                    <a:pt x="141" y="63"/>
                  </a:lnTo>
                  <a:lnTo>
                    <a:pt x="137" y="85"/>
                  </a:lnTo>
                  <a:lnTo>
                    <a:pt x="119" y="100"/>
                  </a:lnTo>
                  <a:lnTo>
                    <a:pt x="104" y="115"/>
                  </a:lnTo>
                  <a:lnTo>
                    <a:pt x="67" y="133"/>
                  </a:lnTo>
                  <a:lnTo>
                    <a:pt x="15" y="144"/>
                  </a:lnTo>
                  <a:lnTo>
                    <a:pt x="0" y="148"/>
                  </a:lnTo>
                  <a:lnTo>
                    <a:pt x="26" y="141"/>
                  </a:lnTo>
                  <a:lnTo>
                    <a:pt x="56" y="118"/>
                  </a:lnTo>
                  <a:lnTo>
                    <a:pt x="82" y="96"/>
                  </a:lnTo>
                  <a:lnTo>
                    <a:pt x="89" y="78"/>
                  </a:lnTo>
                  <a:lnTo>
                    <a:pt x="96" y="63"/>
                  </a:lnTo>
                  <a:lnTo>
                    <a:pt x="96" y="59"/>
                  </a:lnTo>
                  <a:lnTo>
                    <a:pt x="85" y="41"/>
                  </a:lnTo>
                  <a:lnTo>
                    <a:pt x="82" y="26"/>
                  </a:lnTo>
                  <a:lnTo>
                    <a:pt x="67" y="15"/>
                  </a:lnTo>
                  <a:lnTo>
                    <a:pt x="41" y="4"/>
                  </a:lnTo>
                  <a:lnTo>
                    <a:pt x="11" y="0"/>
                  </a:lnTo>
                  <a:lnTo>
                    <a:pt x="45"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9" name="図形 108"/>
            <p:cNvSpPr>
              <a:spLocks/>
            </p:cNvSpPr>
            <p:nvPr/>
          </p:nvSpPr>
          <p:spPr bwMode="auto">
            <a:xfrm>
              <a:off x="1994723" y="4827823"/>
              <a:ext cx="243782" cy="218933"/>
            </a:xfrm>
            <a:custGeom>
              <a:avLst/>
              <a:gdLst/>
              <a:ahLst/>
              <a:cxnLst>
                <a:cxn ang="0">
                  <a:pos x="33" y="0"/>
                </a:cxn>
                <a:cxn ang="0">
                  <a:pos x="59" y="0"/>
                </a:cxn>
                <a:cxn ang="0">
                  <a:pos x="100" y="4"/>
                </a:cxn>
                <a:cxn ang="0">
                  <a:pos x="126" y="15"/>
                </a:cxn>
                <a:cxn ang="0">
                  <a:pos x="144" y="30"/>
                </a:cxn>
                <a:cxn ang="0">
                  <a:pos x="155" y="41"/>
                </a:cxn>
                <a:cxn ang="0">
                  <a:pos x="159" y="59"/>
                </a:cxn>
                <a:cxn ang="0">
                  <a:pos x="159" y="63"/>
                </a:cxn>
                <a:cxn ang="0">
                  <a:pos x="155" y="85"/>
                </a:cxn>
                <a:cxn ang="0">
                  <a:pos x="144" y="100"/>
                </a:cxn>
                <a:cxn ang="0">
                  <a:pos x="111" y="129"/>
                </a:cxn>
                <a:cxn ang="0">
                  <a:pos x="74" y="144"/>
                </a:cxn>
                <a:cxn ang="0">
                  <a:pos x="59" y="148"/>
                </a:cxn>
                <a:cxn ang="0">
                  <a:pos x="15" y="155"/>
                </a:cxn>
                <a:cxn ang="0">
                  <a:pos x="59" y="133"/>
                </a:cxn>
                <a:cxn ang="0">
                  <a:pos x="74" y="118"/>
                </a:cxn>
                <a:cxn ang="0">
                  <a:pos x="89" y="100"/>
                </a:cxn>
                <a:cxn ang="0">
                  <a:pos x="96" y="78"/>
                </a:cxn>
                <a:cxn ang="0">
                  <a:pos x="89" y="63"/>
                </a:cxn>
                <a:cxn ang="0">
                  <a:pos x="70" y="33"/>
                </a:cxn>
                <a:cxn ang="0">
                  <a:pos x="41" y="15"/>
                </a:cxn>
                <a:cxn ang="0">
                  <a:pos x="0" y="0"/>
                </a:cxn>
                <a:cxn ang="0">
                  <a:pos x="33" y="0"/>
                </a:cxn>
              </a:cxnLst>
              <a:rect l="0" t="0" r="0" b="0"/>
              <a:pathLst>
                <a:path w="159" h="155">
                  <a:moveTo>
                    <a:pt x="33" y="0"/>
                  </a:moveTo>
                  <a:lnTo>
                    <a:pt x="59" y="0"/>
                  </a:lnTo>
                  <a:lnTo>
                    <a:pt x="100" y="4"/>
                  </a:lnTo>
                  <a:lnTo>
                    <a:pt x="126" y="15"/>
                  </a:lnTo>
                  <a:lnTo>
                    <a:pt x="144" y="30"/>
                  </a:lnTo>
                  <a:lnTo>
                    <a:pt x="155" y="41"/>
                  </a:lnTo>
                  <a:lnTo>
                    <a:pt x="159" y="59"/>
                  </a:lnTo>
                  <a:lnTo>
                    <a:pt x="159" y="63"/>
                  </a:lnTo>
                  <a:lnTo>
                    <a:pt x="155" y="85"/>
                  </a:lnTo>
                  <a:lnTo>
                    <a:pt x="144" y="100"/>
                  </a:lnTo>
                  <a:lnTo>
                    <a:pt x="111" y="129"/>
                  </a:lnTo>
                  <a:lnTo>
                    <a:pt x="74" y="144"/>
                  </a:lnTo>
                  <a:lnTo>
                    <a:pt x="59" y="148"/>
                  </a:lnTo>
                  <a:lnTo>
                    <a:pt x="15" y="155"/>
                  </a:lnTo>
                  <a:lnTo>
                    <a:pt x="59" y="133"/>
                  </a:lnTo>
                  <a:lnTo>
                    <a:pt x="74" y="118"/>
                  </a:lnTo>
                  <a:lnTo>
                    <a:pt x="89" y="100"/>
                  </a:lnTo>
                  <a:lnTo>
                    <a:pt x="96" y="78"/>
                  </a:lnTo>
                  <a:lnTo>
                    <a:pt x="89" y="63"/>
                  </a:lnTo>
                  <a:lnTo>
                    <a:pt x="70" y="33"/>
                  </a:lnTo>
                  <a:lnTo>
                    <a:pt x="41" y="15"/>
                  </a:lnTo>
                  <a:lnTo>
                    <a:pt x="0" y="0"/>
                  </a:lnTo>
                  <a:lnTo>
                    <a:pt x="33"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0" name="図形 109"/>
            <p:cNvSpPr>
              <a:spLocks/>
            </p:cNvSpPr>
            <p:nvPr/>
          </p:nvSpPr>
          <p:spPr bwMode="auto">
            <a:xfrm>
              <a:off x="1864399" y="4827823"/>
              <a:ext cx="266781" cy="240120"/>
            </a:xfrm>
            <a:custGeom>
              <a:avLst/>
              <a:gdLst/>
              <a:ahLst/>
              <a:cxnLst>
                <a:cxn ang="0">
                  <a:pos x="70" y="0"/>
                </a:cxn>
                <a:cxn ang="0">
                  <a:pos x="96" y="4"/>
                </a:cxn>
                <a:cxn ang="0">
                  <a:pos x="115" y="15"/>
                </a:cxn>
                <a:cxn ang="0">
                  <a:pos x="152" y="33"/>
                </a:cxn>
                <a:cxn ang="0">
                  <a:pos x="166" y="56"/>
                </a:cxn>
                <a:cxn ang="0">
                  <a:pos x="170" y="63"/>
                </a:cxn>
                <a:cxn ang="0">
                  <a:pos x="174" y="78"/>
                </a:cxn>
                <a:cxn ang="0">
                  <a:pos x="170" y="100"/>
                </a:cxn>
                <a:cxn ang="0">
                  <a:pos x="155" y="118"/>
                </a:cxn>
                <a:cxn ang="0">
                  <a:pos x="133" y="141"/>
                </a:cxn>
                <a:cxn ang="0">
                  <a:pos x="89" y="159"/>
                </a:cxn>
                <a:cxn ang="0">
                  <a:pos x="0" y="170"/>
                </a:cxn>
                <a:cxn ang="0">
                  <a:pos x="59" y="144"/>
                </a:cxn>
                <a:cxn ang="0">
                  <a:pos x="100" y="129"/>
                </a:cxn>
                <a:cxn ang="0">
                  <a:pos x="115" y="118"/>
                </a:cxn>
                <a:cxn ang="0">
                  <a:pos x="130" y="104"/>
                </a:cxn>
                <a:cxn ang="0">
                  <a:pos x="133" y="89"/>
                </a:cxn>
                <a:cxn ang="0">
                  <a:pos x="130" y="70"/>
                </a:cxn>
                <a:cxn ang="0">
                  <a:pos x="126" y="63"/>
                </a:cxn>
                <a:cxn ang="0">
                  <a:pos x="104" y="41"/>
                </a:cxn>
                <a:cxn ang="0">
                  <a:pos x="70" y="15"/>
                </a:cxn>
                <a:cxn ang="0">
                  <a:pos x="48" y="4"/>
                </a:cxn>
                <a:cxn ang="0">
                  <a:pos x="19" y="0"/>
                </a:cxn>
                <a:cxn ang="0">
                  <a:pos x="70" y="0"/>
                </a:cxn>
              </a:cxnLst>
              <a:rect l="0" t="0" r="0" b="0"/>
              <a:pathLst>
                <a:path w="174" h="170">
                  <a:moveTo>
                    <a:pt x="70" y="0"/>
                  </a:moveTo>
                  <a:lnTo>
                    <a:pt x="96" y="4"/>
                  </a:lnTo>
                  <a:lnTo>
                    <a:pt x="115" y="15"/>
                  </a:lnTo>
                  <a:lnTo>
                    <a:pt x="152" y="33"/>
                  </a:lnTo>
                  <a:lnTo>
                    <a:pt x="166" y="56"/>
                  </a:lnTo>
                  <a:lnTo>
                    <a:pt x="170" y="63"/>
                  </a:lnTo>
                  <a:lnTo>
                    <a:pt x="174" y="78"/>
                  </a:lnTo>
                  <a:lnTo>
                    <a:pt x="170" y="100"/>
                  </a:lnTo>
                  <a:lnTo>
                    <a:pt x="155" y="118"/>
                  </a:lnTo>
                  <a:lnTo>
                    <a:pt x="133" y="141"/>
                  </a:lnTo>
                  <a:lnTo>
                    <a:pt x="89" y="159"/>
                  </a:lnTo>
                  <a:lnTo>
                    <a:pt x="0" y="170"/>
                  </a:lnTo>
                  <a:lnTo>
                    <a:pt x="59" y="144"/>
                  </a:lnTo>
                  <a:lnTo>
                    <a:pt x="100" y="129"/>
                  </a:lnTo>
                  <a:lnTo>
                    <a:pt x="115" y="118"/>
                  </a:lnTo>
                  <a:lnTo>
                    <a:pt x="130" y="104"/>
                  </a:lnTo>
                  <a:lnTo>
                    <a:pt x="133" y="89"/>
                  </a:lnTo>
                  <a:lnTo>
                    <a:pt x="130" y="70"/>
                  </a:lnTo>
                  <a:lnTo>
                    <a:pt x="126" y="63"/>
                  </a:lnTo>
                  <a:lnTo>
                    <a:pt x="104" y="41"/>
                  </a:lnTo>
                  <a:lnTo>
                    <a:pt x="70" y="15"/>
                  </a:lnTo>
                  <a:lnTo>
                    <a:pt x="48" y="4"/>
                  </a:lnTo>
                  <a:lnTo>
                    <a:pt x="19" y="0"/>
                  </a:lnTo>
                  <a:lnTo>
                    <a:pt x="70"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1" name="図形 110"/>
            <p:cNvSpPr>
              <a:spLocks/>
            </p:cNvSpPr>
            <p:nvPr/>
          </p:nvSpPr>
          <p:spPr bwMode="auto">
            <a:xfrm>
              <a:off x="1609884" y="4827823"/>
              <a:ext cx="453834" cy="240120"/>
            </a:xfrm>
            <a:custGeom>
              <a:avLst/>
              <a:gdLst/>
              <a:ahLst/>
              <a:cxnLst>
                <a:cxn ang="0">
                  <a:pos x="174" y="0"/>
                </a:cxn>
                <a:cxn ang="0">
                  <a:pos x="207" y="4"/>
                </a:cxn>
                <a:cxn ang="0">
                  <a:pos x="229" y="15"/>
                </a:cxn>
                <a:cxn ang="0">
                  <a:pos x="266" y="41"/>
                </a:cxn>
                <a:cxn ang="0">
                  <a:pos x="284" y="63"/>
                </a:cxn>
                <a:cxn ang="0">
                  <a:pos x="296" y="74"/>
                </a:cxn>
                <a:cxn ang="0">
                  <a:pos x="296" y="89"/>
                </a:cxn>
                <a:cxn ang="0">
                  <a:pos x="292" y="100"/>
                </a:cxn>
                <a:cxn ang="0">
                  <a:pos x="277" y="115"/>
                </a:cxn>
                <a:cxn ang="0">
                  <a:pos x="262" y="129"/>
                </a:cxn>
                <a:cxn ang="0">
                  <a:pos x="214" y="144"/>
                </a:cxn>
                <a:cxn ang="0">
                  <a:pos x="159" y="166"/>
                </a:cxn>
                <a:cxn ang="0">
                  <a:pos x="159" y="170"/>
                </a:cxn>
                <a:cxn ang="0">
                  <a:pos x="100" y="170"/>
                </a:cxn>
                <a:cxn ang="0">
                  <a:pos x="137" y="155"/>
                </a:cxn>
                <a:cxn ang="0">
                  <a:pos x="151" y="144"/>
                </a:cxn>
                <a:cxn ang="0">
                  <a:pos x="155" y="133"/>
                </a:cxn>
                <a:cxn ang="0">
                  <a:pos x="166" y="115"/>
                </a:cxn>
                <a:cxn ang="0">
                  <a:pos x="159" y="100"/>
                </a:cxn>
                <a:cxn ang="0">
                  <a:pos x="155" y="78"/>
                </a:cxn>
                <a:cxn ang="0">
                  <a:pos x="144" y="59"/>
                </a:cxn>
                <a:cxn ang="0">
                  <a:pos x="125" y="44"/>
                </a:cxn>
                <a:cxn ang="0">
                  <a:pos x="85" y="26"/>
                </a:cxn>
                <a:cxn ang="0">
                  <a:pos x="40" y="7"/>
                </a:cxn>
                <a:cxn ang="0">
                  <a:pos x="0" y="0"/>
                </a:cxn>
                <a:cxn ang="0">
                  <a:pos x="174" y="0"/>
                </a:cxn>
              </a:cxnLst>
              <a:rect l="0" t="0" r="0" b="0"/>
              <a:pathLst>
                <a:path w="296" h="170">
                  <a:moveTo>
                    <a:pt x="174" y="0"/>
                  </a:moveTo>
                  <a:lnTo>
                    <a:pt x="207" y="4"/>
                  </a:lnTo>
                  <a:lnTo>
                    <a:pt x="229" y="15"/>
                  </a:lnTo>
                  <a:lnTo>
                    <a:pt x="266" y="41"/>
                  </a:lnTo>
                  <a:lnTo>
                    <a:pt x="284" y="63"/>
                  </a:lnTo>
                  <a:lnTo>
                    <a:pt x="296" y="74"/>
                  </a:lnTo>
                  <a:lnTo>
                    <a:pt x="296" y="89"/>
                  </a:lnTo>
                  <a:lnTo>
                    <a:pt x="292" y="100"/>
                  </a:lnTo>
                  <a:lnTo>
                    <a:pt x="277" y="115"/>
                  </a:lnTo>
                  <a:lnTo>
                    <a:pt x="262" y="129"/>
                  </a:lnTo>
                  <a:lnTo>
                    <a:pt x="214" y="144"/>
                  </a:lnTo>
                  <a:lnTo>
                    <a:pt x="159" y="166"/>
                  </a:lnTo>
                  <a:lnTo>
                    <a:pt x="159" y="170"/>
                  </a:lnTo>
                  <a:lnTo>
                    <a:pt x="100" y="170"/>
                  </a:lnTo>
                  <a:lnTo>
                    <a:pt x="137" y="155"/>
                  </a:lnTo>
                  <a:lnTo>
                    <a:pt x="151" y="144"/>
                  </a:lnTo>
                  <a:lnTo>
                    <a:pt x="155" y="133"/>
                  </a:lnTo>
                  <a:lnTo>
                    <a:pt x="166" y="115"/>
                  </a:lnTo>
                  <a:lnTo>
                    <a:pt x="159" y="100"/>
                  </a:lnTo>
                  <a:lnTo>
                    <a:pt x="155" y="78"/>
                  </a:lnTo>
                  <a:lnTo>
                    <a:pt x="144" y="59"/>
                  </a:lnTo>
                  <a:lnTo>
                    <a:pt x="125" y="44"/>
                  </a:lnTo>
                  <a:lnTo>
                    <a:pt x="85" y="26"/>
                  </a:lnTo>
                  <a:lnTo>
                    <a:pt x="40" y="7"/>
                  </a:lnTo>
                  <a:lnTo>
                    <a:pt x="0" y="0"/>
                  </a:lnTo>
                  <a:lnTo>
                    <a:pt x="174"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2" name="図形 111"/>
            <p:cNvSpPr>
              <a:spLocks/>
            </p:cNvSpPr>
            <p:nvPr/>
          </p:nvSpPr>
          <p:spPr bwMode="auto">
            <a:xfrm>
              <a:off x="1433563" y="4827823"/>
              <a:ext cx="420103" cy="255657"/>
            </a:xfrm>
            <a:custGeom>
              <a:avLst/>
              <a:gdLst/>
              <a:ahLst/>
              <a:cxnLst>
                <a:cxn ang="0">
                  <a:pos x="78" y="0"/>
                </a:cxn>
                <a:cxn ang="0">
                  <a:pos x="118" y="4"/>
                </a:cxn>
                <a:cxn ang="0">
                  <a:pos x="174" y="15"/>
                </a:cxn>
                <a:cxn ang="0">
                  <a:pos x="204" y="26"/>
                </a:cxn>
                <a:cxn ang="0">
                  <a:pos x="229" y="41"/>
                </a:cxn>
                <a:cxn ang="0">
                  <a:pos x="252" y="59"/>
                </a:cxn>
                <a:cxn ang="0">
                  <a:pos x="270" y="78"/>
                </a:cxn>
                <a:cxn ang="0">
                  <a:pos x="274" y="100"/>
                </a:cxn>
                <a:cxn ang="0">
                  <a:pos x="274" y="115"/>
                </a:cxn>
                <a:cxn ang="0">
                  <a:pos x="270" y="133"/>
                </a:cxn>
                <a:cxn ang="0">
                  <a:pos x="259" y="144"/>
                </a:cxn>
                <a:cxn ang="0">
                  <a:pos x="240" y="155"/>
                </a:cxn>
                <a:cxn ang="0">
                  <a:pos x="218" y="166"/>
                </a:cxn>
                <a:cxn ang="0">
                  <a:pos x="196" y="174"/>
                </a:cxn>
                <a:cxn ang="0">
                  <a:pos x="189" y="174"/>
                </a:cxn>
                <a:cxn ang="0">
                  <a:pos x="130" y="181"/>
                </a:cxn>
                <a:cxn ang="0">
                  <a:pos x="148" y="166"/>
                </a:cxn>
                <a:cxn ang="0">
                  <a:pos x="170" y="148"/>
                </a:cxn>
                <a:cxn ang="0">
                  <a:pos x="189" y="129"/>
                </a:cxn>
                <a:cxn ang="0">
                  <a:pos x="196" y="104"/>
                </a:cxn>
                <a:cxn ang="0">
                  <a:pos x="189" y="85"/>
                </a:cxn>
                <a:cxn ang="0">
                  <a:pos x="181" y="70"/>
                </a:cxn>
                <a:cxn ang="0">
                  <a:pos x="155" y="48"/>
                </a:cxn>
                <a:cxn ang="0">
                  <a:pos x="126" y="33"/>
                </a:cxn>
                <a:cxn ang="0">
                  <a:pos x="89" y="19"/>
                </a:cxn>
                <a:cxn ang="0">
                  <a:pos x="48" y="7"/>
                </a:cxn>
                <a:cxn ang="0">
                  <a:pos x="0" y="0"/>
                </a:cxn>
                <a:cxn ang="0">
                  <a:pos x="78" y="0"/>
                </a:cxn>
              </a:cxnLst>
              <a:rect l="0" t="0" r="0" b="0"/>
              <a:pathLst>
                <a:path w="274" h="181">
                  <a:moveTo>
                    <a:pt x="78" y="0"/>
                  </a:moveTo>
                  <a:lnTo>
                    <a:pt x="118" y="4"/>
                  </a:lnTo>
                  <a:lnTo>
                    <a:pt x="174" y="15"/>
                  </a:lnTo>
                  <a:lnTo>
                    <a:pt x="204" y="26"/>
                  </a:lnTo>
                  <a:lnTo>
                    <a:pt x="229" y="41"/>
                  </a:lnTo>
                  <a:lnTo>
                    <a:pt x="252" y="59"/>
                  </a:lnTo>
                  <a:lnTo>
                    <a:pt x="270" y="78"/>
                  </a:lnTo>
                  <a:lnTo>
                    <a:pt x="274" y="100"/>
                  </a:lnTo>
                  <a:lnTo>
                    <a:pt x="274" y="115"/>
                  </a:lnTo>
                  <a:lnTo>
                    <a:pt x="270" y="133"/>
                  </a:lnTo>
                  <a:lnTo>
                    <a:pt x="259" y="144"/>
                  </a:lnTo>
                  <a:lnTo>
                    <a:pt x="240" y="155"/>
                  </a:lnTo>
                  <a:lnTo>
                    <a:pt x="218" y="166"/>
                  </a:lnTo>
                  <a:lnTo>
                    <a:pt x="196" y="174"/>
                  </a:lnTo>
                  <a:lnTo>
                    <a:pt x="189" y="174"/>
                  </a:lnTo>
                  <a:lnTo>
                    <a:pt x="130" y="181"/>
                  </a:lnTo>
                  <a:lnTo>
                    <a:pt x="148" y="166"/>
                  </a:lnTo>
                  <a:lnTo>
                    <a:pt x="170" y="148"/>
                  </a:lnTo>
                  <a:lnTo>
                    <a:pt x="189" y="129"/>
                  </a:lnTo>
                  <a:lnTo>
                    <a:pt x="196" y="104"/>
                  </a:lnTo>
                  <a:lnTo>
                    <a:pt x="189" y="85"/>
                  </a:lnTo>
                  <a:lnTo>
                    <a:pt x="181" y="70"/>
                  </a:lnTo>
                  <a:lnTo>
                    <a:pt x="155" y="48"/>
                  </a:lnTo>
                  <a:lnTo>
                    <a:pt x="126" y="33"/>
                  </a:lnTo>
                  <a:lnTo>
                    <a:pt x="89" y="19"/>
                  </a:lnTo>
                  <a:lnTo>
                    <a:pt x="48" y="7"/>
                  </a:lnTo>
                  <a:lnTo>
                    <a:pt x="0" y="0"/>
                  </a:lnTo>
                  <a:lnTo>
                    <a:pt x="78"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3" name="図形 112"/>
            <p:cNvSpPr>
              <a:spLocks/>
            </p:cNvSpPr>
            <p:nvPr/>
          </p:nvSpPr>
          <p:spPr bwMode="auto">
            <a:xfrm>
              <a:off x="1359968" y="4827823"/>
              <a:ext cx="363374" cy="261307"/>
            </a:xfrm>
            <a:custGeom>
              <a:avLst/>
              <a:gdLst/>
              <a:ahLst/>
              <a:cxnLst>
                <a:cxn ang="0">
                  <a:pos x="33" y="0"/>
                </a:cxn>
                <a:cxn ang="0">
                  <a:pos x="26" y="0"/>
                </a:cxn>
                <a:cxn ang="0">
                  <a:pos x="81" y="7"/>
                </a:cxn>
                <a:cxn ang="0">
                  <a:pos x="126" y="26"/>
                </a:cxn>
                <a:cxn ang="0">
                  <a:pos x="174" y="41"/>
                </a:cxn>
                <a:cxn ang="0">
                  <a:pos x="203" y="56"/>
                </a:cxn>
                <a:cxn ang="0">
                  <a:pos x="222" y="70"/>
                </a:cxn>
                <a:cxn ang="0">
                  <a:pos x="237" y="89"/>
                </a:cxn>
                <a:cxn ang="0">
                  <a:pos x="237" y="104"/>
                </a:cxn>
                <a:cxn ang="0">
                  <a:pos x="237" y="118"/>
                </a:cxn>
                <a:cxn ang="0">
                  <a:pos x="233" y="129"/>
                </a:cxn>
                <a:cxn ang="0">
                  <a:pos x="207" y="148"/>
                </a:cxn>
                <a:cxn ang="0">
                  <a:pos x="181" y="170"/>
                </a:cxn>
                <a:cxn ang="0">
                  <a:pos x="166" y="181"/>
                </a:cxn>
                <a:cxn ang="0">
                  <a:pos x="137" y="185"/>
                </a:cxn>
                <a:cxn ang="0">
                  <a:pos x="174" y="159"/>
                </a:cxn>
                <a:cxn ang="0">
                  <a:pos x="189" y="144"/>
                </a:cxn>
                <a:cxn ang="0">
                  <a:pos x="196" y="126"/>
                </a:cxn>
                <a:cxn ang="0">
                  <a:pos x="192" y="100"/>
                </a:cxn>
                <a:cxn ang="0">
                  <a:pos x="178" y="70"/>
                </a:cxn>
                <a:cxn ang="0">
                  <a:pos x="122" y="41"/>
                </a:cxn>
                <a:cxn ang="0">
                  <a:pos x="67" y="19"/>
                </a:cxn>
                <a:cxn ang="0">
                  <a:pos x="0" y="0"/>
                </a:cxn>
                <a:cxn ang="0">
                  <a:pos x="33" y="0"/>
                </a:cxn>
              </a:cxnLst>
              <a:rect l="0" t="0" r="0" b="0"/>
              <a:pathLst>
                <a:path w="237" h="185">
                  <a:moveTo>
                    <a:pt x="33" y="0"/>
                  </a:moveTo>
                  <a:lnTo>
                    <a:pt x="26" y="0"/>
                  </a:lnTo>
                  <a:lnTo>
                    <a:pt x="81" y="7"/>
                  </a:lnTo>
                  <a:lnTo>
                    <a:pt x="126" y="26"/>
                  </a:lnTo>
                  <a:lnTo>
                    <a:pt x="174" y="41"/>
                  </a:lnTo>
                  <a:lnTo>
                    <a:pt x="203" y="56"/>
                  </a:lnTo>
                  <a:lnTo>
                    <a:pt x="222" y="70"/>
                  </a:lnTo>
                  <a:lnTo>
                    <a:pt x="237" y="89"/>
                  </a:lnTo>
                  <a:lnTo>
                    <a:pt x="237" y="104"/>
                  </a:lnTo>
                  <a:lnTo>
                    <a:pt x="237" y="118"/>
                  </a:lnTo>
                  <a:lnTo>
                    <a:pt x="233" y="129"/>
                  </a:lnTo>
                  <a:lnTo>
                    <a:pt x="207" y="148"/>
                  </a:lnTo>
                  <a:lnTo>
                    <a:pt x="181" y="170"/>
                  </a:lnTo>
                  <a:lnTo>
                    <a:pt x="166" y="181"/>
                  </a:lnTo>
                  <a:lnTo>
                    <a:pt x="137" y="185"/>
                  </a:lnTo>
                  <a:lnTo>
                    <a:pt x="174" y="159"/>
                  </a:lnTo>
                  <a:lnTo>
                    <a:pt x="189" y="144"/>
                  </a:lnTo>
                  <a:lnTo>
                    <a:pt x="196" y="126"/>
                  </a:lnTo>
                  <a:lnTo>
                    <a:pt x="192" y="100"/>
                  </a:lnTo>
                  <a:lnTo>
                    <a:pt x="178" y="70"/>
                  </a:lnTo>
                  <a:lnTo>
                    <a:pt x="122" y="41"/>
                  </a:lnTo>
                  <a:lnTo>
                    <a:pt x="67" y="19"/>
                  </a:lnTo>
                  <a:lnTo>
                    <a:pt x="0" y="0"/>
                  </a:lnTo>
                  <a:lnTo>
                    <a:pt x="33"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4" name="図形 113"/>
            <p:cNvSpPr>
              <a:spLocks/>
            </p:cNvSpPr>
            <p:nvPr/>
          </p:nvSpPr>
          <p:spPr bwMode="auto">
            <a:xfrm>
              <a:off x="985862" y="4827823"/>
              <a:ext cx="668485" cy="673748"/>
            </a:xfrm>
            <a:custGeom>
              <a:avLst/>
              <a:gdLst/>
              <a:ahLst/>
              <a:cxnLst>
                <a:cxn ang="0">
                  <a:pos x="222" y="0"/>
                </a:cxn>
                <a:cxn ang="0">
                  <a:pos x="255" y="4"/>
                </a:cxn>
                <a:cxn ang="0">
                  <a:pos x="292" y="15"/>
                </a:cxn>
                <a:cxn ang="0">
                  <a:pos x="355" y="41"/>
                </a:cxn>
                <a:cxn ang="0">
                  <a:pos x="422" y="74"/>
                </a:cxn>
                <a:cxn ang="0">
                  <a:pos x="433" y="100"/>
                </a:cxn>
                <a:cxn ang="0">
                  <a:pos x="436" y="126"/>
                </a:cxn>
                <a:cxn ang="0">
                  <a:pos x="433" y="141"/>
                </a:cxn>
                <a:cxn ang="0">
                  <a:pos x="422" y="144"/>
                </a:cxn>
                <a:cxn ang="0">
                  <a:pos x="403" y="170"/>
                </a:cxn>
                <a:cxn ang="0">
                  <a:pos x="370" y="189"/>
                </a:cxn>
                <a:cxn ang="0">
                  <a:pos x="337" y="200"/>
                </a:cxn>
                <a:cxn ang="0">
                  <a:pos x="314" y="211"/>
                </a:cxn>
                <a:cxn ang="0">
                  <a:pos x="266" y="229"/>
                </a:cxn>
                <a:cxn ang="0">
                  <a:pos x="207" y="240"/>
                </a:cxn>
                <a:cxn ang="0">
                  <a:pos x="144" y="251"/>
                </a:cxn>
                <a:cxn ang="0">
                  <a:pos x="96" y="266"/>
                </a:cxn>
                <a:cxn ang="0">
                  <a:pos x="59" y="281"/>
                </a:cxn>
                <a:cxn ang="0">
                  <a:pos x="45" y="296"/>
                </a:cxn>
                <a:cxn ang="0">
                  <a:pos x="33" y="307"/>
                </a:cxn>
                <a:cxn ang="0">
                  <a:pos x="30" y="329"/>
                </a:cxn>
                <a:cxn ang="0">
                  <a:pos x="30" y="336"/>
                </a:cxn>
                <a:cxn ang="0">
                  <a:pos x="41" y="366"/>
                </a:cxn>
                <a:cxn ang="0">
                  <a:pos x="48" y="392"/>
                </a:cxn>
                <a:cxn ang="0">
                  <a:pos x="74" y="410"/>
                </a:cxn>
                <a:cxn ang="0">
                  <a:pos x="104" y="421"/>
                </a:cxn>
                <a:cxn ang="0">
                  <a:pos x="159" y="436"/>
                </a:cxn>
                <a:cxn ang="0">
                  <a:pos x="185" y="440"/>
                </a:cxn>
                <a:cxn ang="0">
                  <a:pos x="311" y="462"/>
                </a:cxn>
                <a:cxn ang="0">
                  <a:pos x="425" y="477"/>
                </a:cxn>
                <a:cxn ang="0">
                  <a:pos x="381" y="477"/>
                </a:cxn>
                <a:cxn ang="0">
                  <a:pos x="322" y="466"/>
                </a:cxn>
                <a:cxn ang="0">
                  <a:pos x="255" y="462"/>
                </a:cxn>
                <a:cxn ang="0">
                  <a:pos x="185" y="447"/>
                </a:cxn>
                <a:cxn ang="0">
                  <a:pos x="115" y="436"/>
                </a:cxn>
                <a:cxn ang="0">
                  <a:pos x="48" y="410"/>
                </a:cxn>
                <a:cxn ang="0">
                  <a:pos x="33" y="396"/>
                </a:cxn>
                <a:cxn ang="0">
                  <a:pos x="15" y="377"/>
                </a:cxn>
                <a:cxn ang="0">
                  <a:pos x="4" y="355"/>
                </a:cxn>
                <a:cxn ang="0">
                  <a:pos x="0" y="336"/>
                </a:cxn>
                <a:cxn ang="0">
                  <a:pos x="0" y="322"/>
                </a:cxn>
                <a:cxn ang="0">
                  <a:pos x="4" y="311"/>
                </a:cxn>
                <a:cxn ang="0">
                  <a:pos x="19" y="296"/>
                </a:cxn>
                <a:cxn ang="0">
                  <a:pos x="33" y="274"/>
                </a:cxn>
                <a:cxn ang="0">
                  <a:pos x="56" y="259"/>
                </a:cxn>
                <a:cxn ang="0">
                  <a:pos x="89" y="251"/>
                </a:cxn>
                <a:cxn ang="0">
                  <a:pos x="141" y="240"/>
                </a:cxn>
                <a:cxn ang="0">
                  <a:pos x="170" y="237"/>
                </a:cxn>
                <a:cxn ang="0">
                  <a:pos x="229" y="226"/>
                </a:cxn>
                <a:cxn ang="0">
                  <a:pos x="266" y="214"/>
                </a:cxn>
                <a:cxn ang="0">
                  <a:pos x="307" y="200"/>
                </a:cxn>
                <a:cxn ang="0">
                  <a:pos x="337" y="185"/>
                </a:cxn>
                <a:cxn ang="0">
                  <a:pos x="366" y="159"/>
                </a:cxn>
                <a:cxn ang="0">
                  <a:pos x="370" y="141"/>
                </a:cxn>
                <a:cxn ang="0">
                  <a:pos x="377" y="115"/>
                </a:cxn>
                <a:cxn ang="0">
                  <a:pos x="370" y="85"/>
                </a:cxn>
                <a:cxn ang="0">
                  <a:pos x="351" y="59"/>
                </a:cxn>
                <a:cxn ang="0">
                  <a:pos x="333" y="41"/>
                </a:cxn>
                <a:cxn ang="0">
                  <a:pos x="296" y="26"/>
                </a:cxn>
                <a:cxn ang="0">
                  <a:pos x="255" y="15"/>
                </a:cxn>
                <a:cxn ang="0">
                  <a:pos x="244" y="7"/>
                </a:cxn>
                <a:cxn ang="0">
                  <a:pos x="207" y="0"/>
                </a:cxn>
                <a:cxn ang="0">
                  <a:pos x="222" y="0"/>
                </a:cxn>
              </a:cxnLst>
              <a:rect l="0" t="0" r="0" b="0"/>
              <a:pathLst>
                <a:path w="436" h="477">
                  <a:moveTo>
                    <a:pt x="222" y="0"/>
                  </a:moveTo>
                  <a:lnTo>
                    <a:pt x="255" y="4"/>
                  </a:lnTo>
                  <a:lnTo>
                    <a:pt x="292" y="15"/>
                  </a:lnTo>
                  <a:lnTo>
                    <a:pt x="355" y="41"/>
                  </a:lnTo>
                  <a:lnTo>
                    <a:pt x="422" y="74"/>
                  </a:lnTo>
                  <a:lnTo>
                    <a:pt x="433" y="100"/>
                  </a:lnTo>
                  <a:lnTo>
                    <a:pt x="436" y="126"/>
                  </a:lnTo>
                  <a:lnTo>
                    <a:pt x="433" y="141"/>
                  </a:lnTo>
                  <a:lnTo>
                    <a:pt x="422" y="144"/>
                  </a:lnTo>
                  <a:lnTo>
                    <a:pt x="403" y="170"/>
                  </a:lnTo>
                  <a:lnTo>
                    <a:pt x="370" y="189"/>
                  </a:lnTo>
                  <a:lnTo>
                    <a:pt x="337" y="200"/>
                  </a:lnTo>
                  <a:lnTo>
                    <a:pt x="314" y="211"/>
                  </a:lnTo>
                  <a:lnTo>
                    <a:pt x="266" y="229"/>
                  </a:lnTo>
                  <a:lnTo>
                    <a:pt x="207" y="240"/>
                  </a:lnTo>
                  <a:lnTo>
                    <a:pt x="144" y="251"/>
                  </a:lnTo>
                  <a:lnTo>
                    <a:pt x="96" y="266"/>
                  </a:lnTo>
                  <a:lnTo>
                    <a:pt x="59" y="281"/>
                  </a:lnTo>
                  <a:lnTo>
                    <a:pt x="45" y="296"/>
                  </a:lnTo>
                  <a:lnTo>
                    <a:pt x="33" y="307"/>
                  </a:lnTo>
                  <a:lnTo>
                    <a:pt x="30" y="329"/>
                  </a:lnTo>
                  <a:lnTo>
                    <a:pt x="30" y="336"/>
                  </a:lnTo>
                  <a:lnTo>
                    <a:pt x="41" y="366"/>
                  </a:lnTo>
                  <a:lnTo>
                    <a:pt x="48" y="392"/>
                  </a:lnTo>
                  <a:lnTo>
                    <a:pt x="74" y="410"/>
                  </a:lnTo>
                  <a:lnTo>
                    <a:pt x="104" y="421"/>
                  </a:lnTo>
                  <a:lnTo>
                    <a:pt x="159" y="436"/>
                  </a:lnTo>
                  <a:lnTo>
                    <a:pt x="185" y="440"/>
                  </a:lnTo>
                  <a:lnTo>
                    <a:pt x="311" y="462"/>
                  </a:lnTo>
                  <a:lnTo>
                    <a:pt x="425" y="477"/>
                  </a:lnTo>
                  <a:lnTo>
                    <a:pt x="381" y="477"/>
                  </a:lnTo>
                  <a:lnTo>
                    <a:pt x="322" y="466"/>
                  </a:lnTo>
                  <a:lnTo>
                    <a:pt x="255" y="462"/>
                  </a:lnTo>
                  <a:lnTo>
                    <a:pt x="185" y="447"/>
                  </a:lnTo>
                  <a:lnTo>
                    <a:pt x="115" y="436"/>
                  </a:lnTo>
                  <a:lnTo>
                    <a:pt x="48" y="410"/>
                  </a:lnTo>
                  <a:lnTo>
                    <a:pt x="33" y="396"/>
                  </a:lnTo>
                  <a:lnTo>
                    <a:pt x="15" y="377"/>
                  </a:lnTo>
                  <a:lnTo>
                    <a:pt x="4" y="355"/>
                  </a:lnTo>
                  <a:lnTo>
                    <a:pt x="0" y="336"/>
                  </a:lnTo>
                  <a:lnTo>
                    <a:pt x="0" y="322"/>
                  </a:lnTo>
                  <a:lnTo>
                    <a:pt x="4" y="311"/>
                  </a:lnTo>
                  <a:lnTo>
                    <a:pt x="19" y="296"/>
                  </a:lnTo>
                  <a:lnTo>
                    <a:pt x="33" y="274"/>
                  </a:lnTo>
                  <a:lnTo>
                    <a:pt x="56" y="259"/>
                  </a:lnTo>
                  <a:lnTo>
                    <a:pt x="89" y="251"/>
                  </a:lnTo>
                  <a:lnTo>
                    <a:pt x="141" y="240"/>
                  </a:lnTo>
                  <a:lnTo>
                    <a:pt x="170" y="237"/>
                  </a:lnTo>
                  <a:lnTo>
                    <a:pt x="229" y="226"/>
                  </a:lnTo>
                  <a:lnTo>
                    <a:pt x="266" y="214"/>
                  </a:lnTo>
                  <a:lnTo>
                    <a:pt x="307" y="200"/>
                  </a:lnTo>
                  <a:lnTo>
                    <a:pt x="337" y="185"/>
                  </a:lnTo>
                  <a:lnTo>
                    <a:pt x="366" y="159"/>
                  </a:lnTo>
                  <a:lnTo>
                    <a:pt x="370" y="141"/>
                  </a:lnTo>
                  <a:lnTo>
                    <a:pt x="377" y="115"/>
                  </a:lnTo>
                  <a:lnTo>
                    <a:pt x="370" y="85"/>
                  </a:lnTo>
                  <a:lnTo>
                    <a:pt x="351" y="59"/>
                  </a:lnTo>
                  <a:lnTo>
                    <a:pt x="333" y="41"/>
                  </a:lnTo>
                  <a:lnTo>
                    <a:pt x="296" y="26"/>
                  </a:lnTo>
                  <a:lnTo>
                    <a:pt x="255" y="15"/>
                  </a:lnTo>
                  <a:lnTo>
                    <a:pt x="244" y="7"/>
                  </a:lnTo>
                  <a:lnTo>
                    <a:pt x="207" y="0"/>
                  </a:lnTo>
                  <a:lnTo>
                    <a:pt x="222"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5" name="図形 114"/>
            <p:cNvSpPr>
              <a:spLocks/>
            </p:cNvSpPr>
            <p:nvPr/>
          </p:nvSpPr>
          <p:spPr bwMode="auto">
            <a:xfrm>
              <a:off x="662352" y="5147041"/>
              <a:ext cx="884670" cy="360180"/>
            </a:xfrm>
            <a:custGeom>
              <a:avLst/>
              <a:gdLst/>
              <a:ahLst/>
              <a:cxnLst>
                <a:cxn ang="0">
                  <a:pos x="0" y="110"/>
                </a:cxn>
                <a:cxn ang="0">
                  <a:pos x="0" y="99"/>
                </a:cxn>
                <a:cxn ang="0">
                  <a:pos x="4" y="88"/>
                </a:cxn>
                <a:cxn ang="0">
                  <a:pos x="19" y="73"/>
                </a:cxn>
                <a:cxn ang="0">
                  <a:pos x="49" y="55"/>
                </a:cxn>
                <a:cxn ang="0">
                  <a:pos x="111" y="33"/>
                </a:cxn>
                <a:cxn ang="0">
                  <a:pos x="196" y="14"/>
                </a:cxn>
                <a:cxn ang="0">
                  <a:pos x="293" y="0"/>
                </a:cxn>
                <a:cxn ang="0">
                  <a:pos x="226" y="14"/>
                </a:cxn>
                <a:cxn ang="0">
                  <a:pos x="156" y="40"/>
                </a:cxn>
                <a:cxn ang="0">
                  <a:pos x="119" y="55"/>
                </a:cxn>
                <a:cxn ang="0">
                  <a:pos x="97" y="70"/>
                </a:cxn>
                <a:cxn ang="0">
                  <a:pos x="74" y="96"/>
                </a:cxn>
                <a:cxn ang="0">
                  <a:pos x="63" y="118"/>
                </a:cxn>
                <a:cxn ang="0">
                  <a:pos x="63" y="125"/>
                </a:cxn>
                <a:cxn ang="0">
                  <a:pos x="71" y="133"/>
                </a:cxn>
                <a:cxn ang="0">
                  <a:pos x="86" y="151"/>
                </a:cxn>
                <a:cxn ang="0">
                  <a:pos x="126" y="170"/>
                </a:cxn>
                <a:cxn ang="0">
                  <a:pos x="189" y="195"/>
                </a:cxn>
                <a:cxn ang="0">
                  <a:pos x="285" y="221"/>
                </a:cxn>
                <a:cxn ang="0">
                  <a:pos x="448" y="236"/>
                </a:cxn>
                <a:cxn ang="0">
                  <a:pos x="522" y="244"/>
                </a:cxn>
                <a:cxn ang="0">
                  <a:pos x="577" y="251"/>
                </a:cxn>
                <a:cxn ang="0">
                  <a:pos x="525" y="255"/>
                </a:cxn>
                <a:cxn ang="0">
                  <a:pos x="511" y="251"/>
                </a:cxn>
                <a:cxn ang="0">
                  <a:pos x="507" y="251"/>
                </a:cxn>
                <a:cxn ang="0">
                  <a:pos x="448" y="251"/>
                </a:cxn>
                <a:cxn ang="0">
                  <a:pos x="378" y="240"/>
                </a:cxn>
                <a:cxn ang="0">
                  <a:pos x="226" y="214"/>
                </a:cxn>
                <a:cxn ang="0">
                  <a:pos x="141" y="195"/>
                </a:cxn>
                <a:cxn ang="0">
                  <a:pos x="71" y="170"/>
                </a:cxn>
                <a:cxn ang="0">
                  <a:pos x="41" y="155"/>
                </a:cxn>
                <a:cxn ang="0">
                  <a:pos x="19" y="140"/>
                </a:cxn>
                <a:cxn ang="0">
                  <a:pos x="4" y="125"/>
                </a:cxn>
                <a:cxn ang="0">
                  <a:pos x="0" y="110"/>
                </a:cxn>
              </a:cxnLst>
              <a:rect l="0" t="0" r="0" b="0"/>
              <a:pathLst>
                <a:path w="577" h="255">
                  <a:moveTo>
                    <a:pt x="0" y="110"/>
                  </a:moveTo>
                  <a:lnTo>
                    <a:pt x="0" y="99"/>
                  </a:lnTo>
                  <a:lnTo>
                    <a:pt x="4" y="88"/>
                  </a:lnTo>
                  <a:lnTo>
                    <a:pt x="19" y="73"/>
                  </a:lnTo>
                  <a:lnTo>
                    <a:pt x="49" y="55"/>
                  </a:lnTo>
                  <a:lnTo>
                    <a:pt x="111" y="33"/>
                  </a:lnTo>
                  <a:lnTo>
                    <a:pt x="196" y="14"/>
                  </a:lnTo>
                  <a:lnTo>
                    <a:pt x="293" y="0"/>
                  </a:lnTo>
                  <a:lnTo>
                    <a:pt x="226" y="14"/>
                  </a:lnTo>
                  <a:lnTo>
                    <a:pt x="156" y="40"/>
                  </a:lnTo>
                  <a:lnTo>
                    <a:pt x="119" y="55"/>
                  </a:lnTo>
                  <a:lnTo>
                    <a:pt x="97" y="70"/>
                  </a:lnTo>
                  <a:lnTo>
                    <a:pt x="74" y="96"/>
                  </a:lnTo>
                  <a:lnTo>
                    <a:pt x="63" y="118"/>
                  </a:lnTo>
                  <a:lnTo>
                    <a:pt x="63" y="125"/>
                  </a:lnTo>
                  <a:lnTo>
                    <a:pt x="71" y="133"/>
                  </a:lnTo>
                  <a:lnTo>
                    <a:pt x="86" y="151"/>
                  </a:lnTo>
                  <a:lnTo>
                    <a:pt x="126" y="170"/>
                  </a:lnTo>
                  <a:lnTo>
                    <a:pt x="189" y="195"/>
                  </a:lnTo>
                  <a:lnTo>
                    <a:pt x="285" y="221"/>
                  </a:lnTo>
                  <a:lnTo>
                    <a:pt x="448" y="236"/>
                  </a:lnTo>
                  <a:lnTo>
                    <a:pt x="522" y="244"/>
                  </a:lnTo>
                  <a:lnTo>
                    <a:pt x="577" y="251"/>
                  </a:lnTo>
                  <a:lnTo>
                    <a:pt x="525" y="255"/>
                  </a:lnTo>
                  <a:lnTo>
                    <a:pt x="511" y="251"/>
                  </a:lnTo>
                  <a:lnTo>
                    <a:pt x="507" y="251"/>
                  </a:lnTo>
                  <a:lnTo>
                    <a:pt x="448" y="251"/>
                  </a:lnTo>
                  <a:lnTo>
                    <a:pt x="378" y="240"/>
                  </a:lnTo>
                  <a:lnTo>
                    <a:pt x="226" y="214"/>
                  </a:lnTo>
                  <a:lnTo>
                    <a:pt x="141" y="195"/>
                  </a:lnTo>
                  <a:lnTo>
                    <a:pt x="71" y="170"/>
                  </a:lnTo>
                  <a:lnTo>
                    <a:pt x="41" y="155"/>
                  </a:lnTo>
                  <a:lnTo>
                    <a:pt x="19" y="140"/>
                  </a:lnTo>
                  <a:lnTo>
                    <a:pt x="4" y="125"/>
                  </a:lnTo>
                  <a:lnTo>
                    <a:pt x="0" y="11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6" name="図形 115"/>
            <p:cNvSpPr>
              <a:spLocks/>
            </p:cNvSpPr>
            <p:nvPr/>
          </p:nvSpPr>
          <p:spPr bwMode="auto">
            <a:xfrm>
              <a:off x="578025" y="5135742"/>
              <a:ext cx="748213" cy="365830"/>
            </a:xfrm>
            <a:custGeom>
              <a:avLst/>
              <a:gdLst/>
              <a:ahLst/>
              <a:cxnLst>
                <a:cxn ang="0">
                  <a:pos x="174" y="207"/>
                </a:cxn>
                <a:cxn ang="0">
                  <a:pos x="96" y="189"/>
                </a:cxn>
                <a:cxn ang="0">
                  <a:pos x="41" y="167"/>
                </a:cxn>
                <a:cxn ang="0">
                  <a:pos x="11" y="141"/>
                </a:cxn>
                <a:cxn ang="0">
                  <a:pos x="0" y="122"/>
                </a:cxn>
                <a:cxn ang="0">
                  <a:pos x="0" y="111"/>
                </a:cxn>
                <a:cxn ang="0">
                  <a:pos x="0" y="96"/>
                </a:cxn>
                <a:cxn ang="0">
                  <a:pos x="4" y="93"/>
                </a:cxn>
                <a:cxn ang="0">
                  <a:pos x="19" y="78"/>
                </a:cxn>
                <a:cxn ang="0">
                  <a:pos x="33" y="63"/>
                </a:cxn>
                <a:cxn ang="0">
                  <a:pos x="85" y="41"/>
                </a:cxn>
                <a:cxn ang="0">
                  <a:pos x="141" y="26"/>
                </a:cxn>
                <a:cxn ang="0">
                  <a:pos x="200" y="19"/>
                </a:cxn>
                <a:cxn ang="0">
                  <a:pos x="307" y="8"/>
                </a:cxn>
                <a:cxn ang="0">
                  <a:pos x="348" y="8"/>
                </a:cxn>
                <a:cxn ang="0">
                  <a:pos x="377" y="0"/>
                </a:cxn>
                <a:cxn ang="0">
                  <a:pos x="362" y="0"/>
                </a:cxn>
                <a:cxn ang="0">
                  <a:pos x="251" y="19"/>
                </a:cxn>
                <a:cxn ang="0">
                  <a:pos x="166" y="37"/>
                </a:cxn>
                <a:cxn ang="0">
                  <a:pos x="111" y="56"/>
                </a:cxn>
                <a:cxn ang="0">
                  <a:pos x="74" y="78"/>
                </a:cxn>
                <a:cxn ang="0">
                  <a:pos x="55" y="96"/>
                </a:cxn>
                <a:cxn ang="0">
                  <a:pos x="48" y="107"/>
                </a:cxn>
                <a:cxn ang="0">
                  <a:pos x="48" y="118"/>
                </a:cxn>
                <a:cxn ang="0">
                  <a:pos x="55" y="133"/>
                </a:cxn>
                <a:cxn ang="0">
                  <a:pos x="67" y="148"/>
                </a:cxn>
                <a:cxn ang="0">
                  <a:pos x="85" y="163"/>
                </a:cxn>
                <a:cxn ang="0">
                  <a:pos x="104" y="174"/>
                </a:cxn>
                <a:cxn ang="0">
                  <a:pos x="170" y="196"/>
                </a:cxn>
                <a:cxn ang="0">
                  <a:pos x="240" y="218"/>
                </a:cxn>
                <a:cxn ang="0">
                  <a:pos x="381" y="244"/>
                </a:cxn>
                <a:cxn ang="0">
                  <a:pos x="488" y="259"/>
                </a:cxn>
                <a:cxn ang="0">
                  <a:pos x="447" y="259"/>
                </a:cxn>
                <a:cxn ang="0">
                  <a:pos x="447" y="252"/>
                </a:cxn>
                <a:cxn ang="0">
                  <a:pos x="348" y="244"/>
                </a:cxn>
                <a:cxn ang="0">
                  <a:pos x="266" y="229"/>
                </a:cxn>
                <a:cxn ang="0">
                  <a:pos x="174" y="207"/>
                </a:cxn>
              </a:cxnLst>
              <a:rect l="0" t="0" r="0" b="0"/>
              <a:pathLst>
                <a:path w="488" h="259">
                  <a:moveTo>
                    <a:pt x="174" y="207"/>
                  </a:moveTo>
                  <a:lnTo>
                    <a:pt x="96" y="189"/>
                  </a:lnTo>
                  <a:lnTo>
                    <a:pt x="41" y="167"/>
                  </a:lnTo>
                  <a:lnTo>
                    <a:pt x="11" y="141"/>
                  </a:lnTo>
                  <a:lnTo>
                    <a:pt x="0" y="122"/>
                  </a:lnTo>
                  <a:lnTo>
                    <a:pt x="0" y="111"/>
                  </a:lnTo>
                  <a:lnTo>
                    <a:pt x="0" y="96"/>
                  </a:lnTo>
                  <a:lnTo>
                    <a:pt x="4" y="93"/>
                  </a:lnTo>
                  <a:lnTo>
                    <a:pt x="19" y="78"/>
                  </a:lnTo>
                  <a:lnTo>
                    <a:pt x="33" y="63"/>
                  </a:lnTo>
                  <a:lnTo>
                    <a:pt x="85" y="41"/>
                  </a:lnTo>
                  <a:lnTo>
                    <a:pt x="141" y="26"/>
                  </a:lnTo>
                  <a:lnTo>
                    <a:pt x="200" y="19"/>
                  </a:lnTo>
                  <a:lnTo>
                    <a:pt x="307" y="8"/>
                  </a:lnTo>
                  <a:lnTo>
                    <a:pt x="348" y="8"/>
                  </a:lnTo>
                  <a:lnTo>
                    <a:pt x="377" y="0"/>
                  </a:lnTo>
                  <a:lnTo>
                    <a:pt x="362" y="0"/>
                  </a:lnTo>
                  <a:lnTo>
                    <a:pt x="251" y="19"/>
                  </a:lnTo>
                  <a:lnTo>
                    <a:pt x="166" y="37"/>
                  </a:lnTo>
                  <a:lnTo>
                    <a:pt x="111" y="56"/>
                  </a:lnTo>
                  <a:lnTo>
                    <a:pt x="74" y="78"/>
                  </a:lnTo>
                  <a:lnTo>
                    <a:pt x="55" y="96"/>
                  </a:lnTo>
                  <a:lnTo>
                    <a:pt x="48" y="107"/>
                  </a:lnTo>
                  <a:lnTo>
                    <a:pt x="48" y="118"/>
                  </a:lnTo>
                  <a:lnTo>
                    <a:pt x="55" y="133"/>
                  </a:lnTo>
                  <a:lnTo>
                    <a:pt x="67" y="148"/>
                  </a:lnTo>
                  <a:lnTo>
                    <a:pt x="85" y="163"/>
                  </a:lnTo>
                  <a:lnTo>
                    <a:pt x="104" y="174"/>
                  </a:lnTo>
                  <a:lnTo>
                    <a:pt x="170" y="196"/>
                  </a:lnTo>
                  <a:lnTo>
                    <a:pt x="240" y="218"/>
                  </a:lnTo>
                  <a:lnTo>
                    <a:pt x="381" y="244"/>
                  </a:lnTo>
                  <a:lnTo>
                    <a:pt x="488" y="259"/>
                  </a:lnTo>
                  <a:lnTo>
                    <a:pt x="447" y="259"/>
                  </a:lnTo>
                  <a:lnTo>
                    <a:pt x="447" y="252"/>
                  </a:lnTo>
                  <a:lnTo>
                    <a:pt x="348" y="244"/>
                  </a:lnTo>
                  <a:lnTo>
                    <a:pt x="266" y="229"/>
                  </a:lnTo>
                  <a:lnTo>
                    <a:pt x="174" y="20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7" name="図形 116"/>
            <p:cNvSpPr>
              <a:spLocks/>
            </p:cNvSpPr>
            <p:nvPr/>
          </p:nvSpPr>
          <p:spPr bwMode="auto">
            <a:xfrm>
              <a:off x="771211" y="4827823"/>
              <a:ext cx="781944" cy="637024"/>
            </a:xfrm>
            <a:custGeom>
              <a:avLst/>
              <a:gdLst/>
              <a:ahLst/>
              <a:cxnLst>
                <a:cxn ang="0">
                  <a:pos x="321" y="0"/>
                </a:cxn>
                <a:cxn ang="0">
                  <a:pos x="377" y="7"/>
                </a:cxn>
                <a:cxn ang="0">
                  <a:pos x="395" y="15"/>
                </a:cxn>
                <a:cxn ang="0">
                  <a:pos x="436" y="30"/>
                </a:cxn>
                <a:cxn ang="0">
                  <a:pos x="465" y="44"/>
                </a:cxn>
                <a:cxn ang="0">
                  <a:pos x="491" y="59"/>
                </a:cxn>
                <a:cxn ang="0">
                  <a:pos x="506" y="85"/>
                </a:cxn>
                <a:cxn ang="0">
                  <a:pos x="510" y="115"/>
                </a:cxn>
                <a:cxn ang="0">
                  <a:pos x="510" y="141"/>
                </a:cxn>
                <a:cxn ang="0">
                  <a:pos x="502" y="159"/>
                </a:cxn>
                <a:cxn ang="0">
                  <a:pos x="477" y="181"/>
                </a:cxn>
                <a:cxn ang="0">
                  <a:pos x="440" y="200"/>
                </a:cxn>
                <a:cxn ang="0">
                  <a:pos x="406" y="211"/>
                </a:cxn>
                <a:cxn ang="0">
                  <a:pos x="366" y="218"/>
                </a:cxn>
                <a:cxn ang="0">
                  <a:pos x="307" y="237"/>
                </a:cxn>
                <a:cxn ang="0">
                  <a:pos x="281" y="237"/>
                </a:cxn>
                <a:cxn ang="0">
                  <a:pos x="229" y="244"/>
                </a:cxn>
                <a:cxn ang="0">
                  <a:pos x="188" y="259"/>
                </a:cxn>
                <a:cxn ang="0">
                  <a:pos x="173" y="274"/>
                </a:cxn>
                <a:cxn ang="0">
                  <a:pos x="155" y="288"/>
                </a:cxn>
                <a:cxn ang="0">
                  <a:pos x="144" y="307"/>
                </a:cxn>
                <a:cxn ang="0">
                  <a:pos x="136" y="322"/>
                </a:cxn>
                <a:cxn ang="0">
                  <a:pos x="136" y="336"/>
                </a:cxn>
                <a:cxn ang="0">
                  <a:pos x="140" y="355"/>
                </a:cxn>
                <a:cxn ang="0">
                  <a:pos x="151" y="377"/>
                </a:cxn>
                <a:cxn ang="0">
                  <a:pos x="170" y="396"/>
                </a:cxn>
                <a:cxn ang="0">
                  <a:pos x="185" y="410"/>
                </a:cxn>
                <a:cxn ang="0">
                  <a:pos x="244" y="436"/>
                </a:cxn>
                <a:cxn ang="0">
                  <a:pos x="310" y="451"/>
                </a:cxn>
                <a:cxn ang="0">
                  <a:pos x="214" y="440"/>
                </a:cxn>
                <a:cxn ang="0">
                  <a:pos x="151" y="425"/>
                </a:cxn>
                <a:cxn ang="0">
                  <a:pos x="88" y="407"/>
                </a:cxn>
                <a:cxn ang="0">
                  <a:pos x="48" y="392"/>
                </a:cxn>
                <a:cxn ang="0">
                  <a:pos x="26" y="377"/>
                </a:cxn>
                <a:cxn ang="0">
                  <a:pos x="11" y="366"/>
                </a:cxn>
                <a:cxn ang="0">
                  <a:pos x="0" y="355"/>
                </a:cxn>
                <a:cxn ang="0">
                  <a:pos x="0" y="344"/>
                </a:cxn>
                <a:cxn ang="0">
                  <a:pos x="3" y="325"/>
                </a:cxn>
                <a:cxn ang="0">
                  <a:pos x="15" y="311"/>
                </a:cxn>
                <a:cxn ang="0">
                  <a:pos x="29" y="296"/>
                </a:cxn>
                <a:cxn ang="0">
                  <a:pos x="48" y="285"/>
                </a:cxn>
                <a:cxn ang="0">
                  <a:pos x="96" y="266"/>
                </a:cxn>
                <a:cxn ang="0">
                  <a:pos x="144" y="251"/>
                </a:cxn>
                <a:cxn ang="0">
                  <a:pos x="236" y="229"/>
                </a:cxn>
                <a:cxn ang="0">
                  <a:pos x="281" y="226"/>
                </a:cxn>
                <a:cxn ang="0">
                  <a:pos x="336" y="214"/>
                </a:cxn>
                <a:cxn ang="0">
                  <a:pos x="380" y="200"/>
                </a:cxn>
                <a:cxn ang="0">
                  <a:pos x="417" y="181"/>
                </a:cxn>
                <a:cxn ang="0">
                  <a:pos x="436" y="155"/>
                </a:cxn>
                <a:cxn ang="0">
                  <a:pos x="451" y="141"/>
                </a:cxn>
                <a:cxn ang="0">
                  <a:pos x="454" y="118"/>
                </a:cxn>
                <a:cxn ang="0">
                  <a:pos x="462" y="104"/>
                </a:cxn>
                <a:cxn ang="0">
                  <a:pos x="454" y="78"/>
                </a:cxn>
                <a:cxn ang="0">
                  <a:pos x="440" y="63"/>
                </a:cxn>
                <a:cxn ang="0">
                  <a:pos x="421" y="44"/>
                </a:cxn>
                <a:cxn ang="0">
                  <a:pos x="403" y="33"/>
                </a:cxn>
                <a:cxn ang="0">
                  <a:pos x="351" y="7"/>
                </a:cxn>
                <a:cxn ang="0">
                  <a:pos x="321" y="0"/>
                </a:cxn>
              </a:cxnLst>
              <a:rect l="0" t="0" r="0" b="0"/>
              <a:pathLst>
                <a:path w="510" h="451">
                  <a:moveTo>
                    <a:pt x="321" y="0"/>
                  </a:moveTo>
                  <a:lnTo>
                    <a:pt x="377" y="7"/>
                  </a:lnTo>
                  <a:lnTo>
                    <a:pt x="395" y="15"/>
                  </a:lnTo>
                  <a:lnTo>
                    <a:pt x="436" y="30"/>
                  </a:lnTo>
                  <a:lnTo>
                    <a:pt x="465" y="44"/>
                  </a:lnTo>
                  <a:lnTo>
                    <a:pt x="491" y="59"/>
                  </a:lnTo>
                  <a:lnTo>
                    <a:pt x="506" y="85"/>
                  </a:lnTo>
                  <a:lnTo>
                    <a:pt x="510" y="115"/>
                  </a:lnTo>
                  <a:lnTo>
                    <a:pt x="510" y="141"/>
                  </a:lnTo>
                  <a:lnTo>
                    <a:pt x="502" y="159"/>
                  </a:lnTo>
                  <a:lnTo>
                    <a:pt x="477" y="181"/>
                  </a:lnTo>
                  <a:lnTo>
                    <a:pt x="440" y="200"/>
                  </a:lnTo>
                  <a:lnTo>
                    <a:pt x="406" y="211"/>
                  </a:lnTo>
                  <a:lnTo>
                    <a:pt x="366" y="218"/>
                  </a:lnTo>
                  <a:lnTo>
                    <a:pt x="307" y="237"/>
                  </a:lnTo>
                  <a:lnTo>
                    <a:pt x="281" y="237"/>
                  </a:lnTo>
                  <a:lnTo>
                    <a:pt x="229" y="244"/>
                  </a:lnTo>
                  <a:lnTo>
                    <a:pt x="188" y="259"/>
                  </a:lnTo>
                  <a:lnTo>
                    <a:pt x="173" y="274"/>
                  </a:lnTo>
                  <a:lnTo>
                    <a:pt x="155" y="288"/>
                  </a:lnTo>
                  <a:lnTo>
                    <a:pt x="144" y="307"/>
                  </a:lnTo>
                  <a:lnTo>
                    <a:pt x="136" y="322"/>
                  </a:lnTo>
                  <a:lnTo>
                    <a:pt x="136" y="336"/>
                  </a:lnTo>
                  <a:lnTo>
                    <a:pt x="140" y="355"/>
                  </a:lnTo>
                  <a:lnTo>
                    <a:pt x="151" y="377"/>
                  </a:lnTo>
                  <a:lnTo>
                    <a:pt x="170" y="396"/>
                  </a:lnTo>
                  <a:lnTo>
                    <a:pt x="185" y="410"/>
                  </a:lnTo>
                  <a:lnTo>
                    <a:pt x="244" y="436"/>
                  </a:lnTo>
                  <a:lnTo>
                    <a:pt x="310" y="451"/>
                  </a:lnTo>
                  <a:lnTo>
                    <a:pt x="214" y="440"/>
                  </a:lnTo>
                  <a:lnTo>
                    <a:pt x="151" y="425"/>
                  </a:lnTo>
                  <a:lnTo>
                    <a:pt x="88" y="407"/>
                  </a:lnTo>
                  <a:lnTo>
                    <a:pt x="48" y="392"/>
                  </a:lnTo>
                  <a:lnTo>
                    <a:pt x="26" y="377"/>
                  </a:lnTo>
                  <a:lnTo>
                    <a:pt x="11" y="366"/>
                  </a:lnTo>
                  <a:lnTo>
                    <a:pt x="0" y="355"/>
                  </a:lnTo>
                  <a:lnTo>
                    <a:pt x="0" y="344"/>
                  </a:lnTo>
                  <a:lnTo>
                    <a:pt x="3" y="325"/>
                  </a:lnTo>
                  <a:lnTo>
                    <a:pt x="15" y="311"/>
                  </a:lnTo>
                  <a:lnTo>
                    <a:pt x="29" y="296"/>
                  </a:lnTo>
                  <a:lnTo>
                    <a:pt x="48" y="285"/>
                  </a:lnTo>
                  <a:lnTo>
                    <a:pt x="96" y="266"/>
                  </a:lnTo>
                  <a:lnTo>
                    <a:pt x="144" y="251"/>
                  </a:lnTo>
                  <a:lnTo>
                    <a:pt x="236" y="229"/>
                  </a:lnTo>
                  <a:lnTo>
                    <a:pt x="281" y="226"/>
                  </a:lnTo>
                  <a:lnTo>
                    <a:pt x="336" y="214"/>
                  </a:lnTo>
                  <a:lnTo>
                    <a:pt x="380" y="200"/>
                  </a:lnTo>
                  <a:lnTo>
                    <a:pt x="417" y="181"/>
                  </a:lnTo>
                  <a:lnTo>
                    <a:pt x="436" y="155"/>
                  </a:lnTo>
                  <a:lnTo>
                    <a:pt x="451" y="141"/>
                  </a:lnTo>
                  <a:lnTo>
                    <a:pt x="454" y="118"/>
                  </a:lnTo>
                  <a:lnTo>
                    <a:pt x="462" y="104"/>
                  </a:lnTo>
                  <a:lnTo>
                    <a:pt x="454" y="78"/>
                  </a:lnTo>
                  <a:lnTo>
                    <a:pt x="440" y="63"/>
                  </a:lnTo>
                  <a:lnTo>
                    <a:pt x="421" y="44"/>
                  </a:lnTo>
                  <a:lnTo>
                    <a:pt x="403" y="33"/>
                  </a:lnTo>
                  <a:lnTo>
                    <a:pt x="351" y="7"/>
                  </a:lnTo>
                  <a:lnTo>
                    <a:pt x="321"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8" name="図形 117"/>
            <p:cNvSpPr>
              <a:spLocks/>
            </p:cNvSpPr>
            <p:nvPr/>
          </p:nvSpPr>
          <p:spPr bwMode="auto">
            <a:xfrm>
              <a:off x="1139184" y="4827823"/>
              <a:ext cx="328110" cy="319218"/>
            </a:xfrm>
            <a:custGeom>
              <a:avLst/>
              <a:gdLst/>
              <a:ahLst/>
              <a:cxnLst>
                <a:cxn ang="0">
                  <a:pos x="59" y="0"/>
                </a:cxn>
                <a:cxn ang="0">
                  <a:pos x="85" y="4"/>
                </a:cxn>
                <a:cxn ang="0">
                  <a:pos x="137" y="26"/>
                </a:cxn>
                <a:cxn ang="0">
                  <a:pos x="166" y="41"/>
                </a:cxn>
                <a:cxn ang="0">
                  <a:pos x="192" y="59"/>
                </a:cxn>
                <a:cxn ang="0">
                  <a:pos x="207" y="78"/>
                </a:cxn>
                <a:cxn ang="0">
                  <a:pos x="214" y="104"/>
                </a:cxn>
                <a:cxn ang="0">
                  <a:pos x="214" y="118"/>
                </a:cxn>
                <a:cxn ang="0">
                  <a:pos x="207" y="141"/>
                </a:cxn>
                <a:cxn ang="0">
                  <a:pos x="196" y="155"/>
                </a:cxn>
                <a:cxn ang="0">
                  <a:pos x="170" y="174"/>
                </a:cxn>
                <a:cxn ang="0">
                  <a:pos x="140" y="196"/>
                </a:cxn>
                <a:cxn ang="0">
                  <a:pos x="96" y="211"/>
                </a:cxn>
                <a:cxn ang="0">
                  <a:pos x="41" y="218"/>
                </a:cxn>
                <a:cxn ang="0">
                  <a:pos x="0" y="226"/>
                </a:cxn>
                <a:cxn ang="0">
                  <a:pos x="55" y="211"/>
                </a:cxn>
                <a:cxn ang="0">
                  <a:pos x="85" y="200"/>
                </a:cxn>
                <a:cxn ang="0">
                  <a:pos x="111" y="181"/>
                </a:cxn>
                <a:cxn ang="0">
                  <a:pos x="129" y="166"/>
                </a:cxn>
                <a:cxn ang="0">
                  <a:pos x="140" y="144"/>
                </a:cxn>
                <a:cxn ang="0">
                  <a:pos x="144" y="133"/>
                </a:cxn>
                <a:cxn ang="0">
                  <a:pos x="144" y="115"/>
                </a:cxn>
                <a:cxn ang="0">
                  <a:pos x="140" y="96"/>
                </a:cxn>
                <a:cxn ang="0">
                  <a:pos x="129" y="74"/>
                </a:cxn>
                <a:cxn ang="0">
                  <a:pos x="92" y="44"/>
                </a:cxn>
                <a:cxn ang="0">
                  <a:pos x="52" y="19"/>
                </a:cxn>
                <a:cxn ang="0">
                  <a:pos x="0" y="0"/>
                </a:cxn>
                <a:cxn ang="0">
                  <a:pos x="59" y="0"/>
                </a:cxn>
              </a:cxnLst>
              <a:rect l="0" t="0" r="0" b="0"/>
              <a:pathLst>
                <a:path w="214" h="226">
                  <a:moveTo>
                    <a:pt x="59" y="0"/>
                  </a:moveTo>
                  <a:lnTo>
                    <a:pt x="85" y="4"/>
                  </a:lnTo>
                  <a:lnTo>
                    <a:pt x="137" y="26"/>
                  </a:lnTo>
                  <a:lnTo>
                    <a:pt x="166" y="41"/>
                  </a:lnTo>
                  <a:lnTo>
                    <a:pt x="192" y="59"/>
                  </a:lnTo>
                  <a:lnTo>
                    <a:pt x="207" y="78"/>
                  </a:lnTo>
                  <a:lnTo>
                    <a:pt x="214" y="104"/>
                  </a:lnTo>
                  <a:lnTo>
                    <a:pt x="214" y="118"/>
                  </a:lnTo>
                  <a:lnTo>
                    <a:pt x="207" y="141"/>
                  </a:lnTo>
                  <a:lnTo>
                    <a:pt x="196" y="155"/>
                  </a:lnTo>
                  <a:lnTo>
                    <a:pt x="170" y="174"/>
                  </a:lnTo>
                  <a:lnTo>
                    <a:pt x="140" y="196"/>
                  </a:lnTo>
                  <a:lnTo>
                    <a:pt x="96" y="211"/>
                  </a:lnTo>
                  <a:lnTo>
                    <a:pt x="41" y="218"/>
                  </a:lnTo>
                  <a:lnTo>
                    <a:pt x="0" y="226"/>
                  </a:lnTo>
                  <a:lnTo>
                    <a:pt x="55" y="211"/>
                  </a:lnTo>
                  <a:lnTo>
                    <a:pt x="85" y="200"/>
                  </a:lnTo>
                  <a:lnTo>
                    <a:pt x="111" y="181"/>
                  </a:lnTo>
                  <a:lnTo>
                    <a:pt x="129" y="166"/>
                  </a:lnTo>
                  <a:lnTo>
                    <a:pt x="140" y="144"/>
                  </a:lnTo>
                  <a:lnTo>
                    <a:pt x="144" y="133"/>
                  </a:lnTo>
                  <a:lnTo>
                    <a:pt x="144" y="115"/>
                  </a:lnTo>
                  <a:lnTo>
                    <a:pt x="140" y="96"/>
                  </a:lnTo>
                  <a:lnTo>
                    <a:pt x="129" y="74"/>
                  </a:lnTo>
                  <a:lnTo>
                    <a:pt x="92" y="44"/>
                  </a:lnTo>
                  <a:lnTo>
                    <a:pt x="52" y="19"/>
                  </a:lnTo>
                  <a:lnTo>
                    <a:pt x="0" y="0"/>
                  </a:lnTo>
                  <a:lnTo>
                    <a:pt x="59"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9" name="図形 118"/>
            <p:cNvSpPr>
              <a:spLocks/>
            </p:cNvSpPr>
            <p:nvPr/>
          </p:nvSpPr>
          <p:spPr bwMode="auto">
            <a:xfrm>
              <a:off x="470699" y="4889972"/>
              <a:ext cx="243782" cy="261307"/>
            </a:xfrm>
            <a:custGeom>
              <a:avLst/>
              <a:gdLst/>
              <a:ahLst/>
              <a:cxnLst>
                <a:cxn ang="0">
                  <a:pos x="59" y="182"/>
                </a:cxn>
                <a:cxn ang="0">
                  <a:pos x="29" y="185"/>
                </a:cxn>
                <a:cxn ang="0">
                  <a:pos x="70" y="159"/>
                </a:cxn>
                <a:cxn ang="0">
                  <a:pos x="96" y="145"/>
                </a:cxn>
                <a:cxn ang="0">
                  <a:pos x="111" y="122"/>
                </a:cxn>
                <a:cxn ang="0">
                  <a:pos x="114" y="97"/>
                </a:cxn>
                <a:cxn ang="0">
                  <a:pos x="114" y="74"/>
                </a:cxn>
                <a:cxn ang="0">
                  <a:pos x="103" y="67"/>
                </a:cxn>
                <a:cxn ang="0">
                  <a:pos x="85" y="45"/>
                </a:cxn>
                <a:cxn ang="0">
                  <a:pos x="48" y="19"/>
                </a:cxn>
                <a:cxn ang="0">
                  <a:pos x="29" y="12"/>
                </a:cxn>
                <a:cxn ang="0">
                  <a:pos x="0" y="0"/>
                </a:cxn>
                <a:cxn ang="0">
                  <a:pos x="33" y="0"/>
                </a:cxn>
                <a:cxn ang="0">
                  <a:pos x="55" y="4"/>
                </a:cxn>
                <a:cxn ang="0">
                  <a:pos x="100" y="19"/>
                </a:cxn>
                <a:cxn ang="0">
                  <a:pos x="125" y="34"/>
                </a:cxn>
                <a:cxn ang="0">
                  <a:pos x="144" y="52"/>
                </a:cxn>
                <a:cxn ang="0">
                  <a:pos x="155" y="74"/>
                </a:cxn>
                <a:cxn ang="0">
                  <a:pos x="159" y="100"/>
                </a:cxn>
                <a:cxn ang="0">
                  <a:pos x="155" y="111"/>
                </a:cxn>
                <a:cxn ang="0">
                  <a:pos x="140" y="137"/>
                </a:cxn>
                <a:cxn ang="0">
                  <a:pos x="125" y="152"/>
                </a:cxn>
                <a:cxn ang="0">
                  <a:pos x="111" y="167"/>
                </a:cxn>
                <a:cxn ang="0">
                  <a:pos x="89" y="174"/>
                </a:cxn>
                <a:cxn ang="0">
                  <a:pos x="59" y="182"/>
                </a:cxn>
              </a:cxnLst>
              <a:rect l="0" t="0" r="0" b="0"/>
              <a:pathLst>
                <a:path w="159" h="185">
                  <a:moveTo>
                    <a:pt x="59" y="182"/>
                  </a:moveTo>
                  <a:lnTo>
                    <a:pt x="29" y="185"/>
                  </a:lnTo>
                  <a:lnTo>
                    <a:pt x="70" y="159"/>
                  </a:lnTo>
                  <a:lnTo>
                    <a:pt x="96" y="145"/>
                  </a:lnTo>
                  <a:lnTo>
                    <a:pt x="111" y="122"/>
                  </a:lnTo>
                  <a:lnTo>
                    <a:pt x="114" y="97"/>
                  </a:lnTo>
                  <a:lnTo>
                    <a:pt x="114" y="74"/>
                  </a:lnTo>
                  <a:lnTo>
                    <a:pt x="103" y="67"/>
                  </a:lnTo>
                  <a:lnTo>
                    <a:pt x="85" y="45"/>
                  </a:lnTo>
                  <a:lnTo>
                    <a:pt x="48" y="19"/>
                  </a:lnTo>
                  <a:lnTo>
                    <a:pt x="29" y="12"/>
                  </a:lnTo>
                  <a:lnTo>
                    <a:pt x="0" y="0"/>
                  </a:lnTo>
                  <a:lnTo>
                    <a:pt x="33" y="0"/>
                  </a:lnTo>
                  <a:lnTo>
                    <a:pt x="55" y="4"/>
                  </a:lnTo>
                  <a:lnTo>
                    <a:pt x="100" y="19"/>
                  </a:lnTo>
                  <a:lnTo>
                    <a:pt x="125" y="34"/>
                  </a:lnTo>
                  <a:lnTo>
                    <a:pt x="144" y="52"/>
                  </a:lnTo>
                  <a:lnTo>
                    <a:pt x="155" y="74"/>
                  </a:lnTo>
                  <a:lnTo>
                    <a:pt x="159" y="100"/>
                  </a:lnTo>
                  <a:lnTo>
                    <a:pt x="155" y="111"/>
                  </a:lnTo>
                  <a:lnTo>
                    <a:pt x="140" y="137"/>
                  </a:lnTo>
                  <a:lnTo>
                    <a:pt x="125" y="152"/>
                  </a:lnTo>
                  <a:lnTo>
                    <a:pt x="111" y="167"/>
                  </a:lnTo>
                  <a:lnTo>
                    <a:pt x="89" y="174"/>
                  </a:lnTo>
                  <a:lnTo>
                    <a:pt x="59" y="182"/>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0" name="図形 119"/>
            <p:cNvSpPr>
              <a:spLocks/>
            </p:cNvSpPr>
            <p:nvPr/>
          </p:nvSpPr>
          <p:spPr bwMode="auto">
            <a:xfrm>
              <a:off x="617888" y="4911159"/>
              <a:ext cx="277513" cy="224583"/>
            </a:xfrm>
            <a:custGeom>
              <a:avLst/>
              <a:gdLst/>
              <a:ahLst/>
              <a:cxnLst>
                <a:cxn ang="0">
                  <a:pos x="118" y="144"/>
                </a:cxn>
                <a:cxn ang="0">
                  <a:pos x="78" y="152"/>
                </a:cxn>
                <a:cxn ang="0">
                  <a:pos x="0" y="159"/>
                </a:cxn>
                <a:cxn ang="0">
                  <a:pos x="33" y="141"/>
                </a:cxn>
                <a:cxn ang="0">
                  <a:pos x="55" y="115"/>
                </a:cxn>
                <a:cxn ang="0">
                  <a:pos x="70" y="85"/>
                </a:cxn>
                <a:cxn ang="0">
                  <a:pos x="63" y="59"/>
                </a:cxn>
                <a:cxn ang="0">
                  <a:pos x="55" y="37"/>
                </a:cxn>
                <a:cxn ang="0">
                  <a:pos x="33" y="15"/>
                </a:cxn>
                <a:cxn ang="0">
                  <a:pos x="7" y="0"/>
                </a:cxn>
                <a:cxn ang="0">
                  <a:pos x="74" y="15"/>
                </a:cxn>
                <a:cxn ang="0">
                  <a:pos x="115" y="26"/>
                </a:cxn>
                <a:cxn ang="0">
                  <a:pos x="140" y="41"/>
                </a:cxn>
                <a:cxn ang="0">
                  <a:pos x="144" y="45"/>
                </a:cxn>
                <a:cxn ang="0">
                  <a:pos x="170" y="67"/>
                </a:cxn>
                <a:cxn ang="0">
                  <a:pos x="174" y="82"/>
                </a:cxn>
                <a:cxn ang="0">
                  <a:pos x="181" y="85"/>
                </a:cxn>
                <a:cxn ang="0">
                  <a:pos x="170" y="107"/>
                </a:cxn>
                <a:cxn ang="0">
                  <a:pos x="148" y="126"/>
                </a:cxn>
                <a:cxn ang="0">
                  <a:pos x="118" y="144"/>
                </a:cxn>
              </a:cxnLst>
              <a:rect l="0" t="0" r="0" b="0"/>
              <a:pathLst>
                <a:path w="181" h="159">
                  <a:moveTo>
                    <a:pt x="118" y="144"/>
                  </a:moveTo>
                  <a:lnTo>
                    <a:pt x="78" y="152"/>
                  </a:lnTo>
                  <a:lnTo>
                    <a:pt x="0" y="159"/>
                  </a:lnTo>
                  <a:lnTo>
                    <a:pt x="33" y="141"/>
                  </a:lnTo>
                  <a:lnTo>
                    <a:pt x="55" y="115"/>
                  </a:lnTo>
                  <a:lnTo>
                    <a:pt x="70" y="85"/>
                  </a:lnTo>
                  <a:lnTo>
                    <a:pt x="63" y="59"/>
                  </a:lnTo>
                  <a:lnTo>
                    <a:pt x="55" y="37"/>
                  </a:lnTo>
                  <a:lnTo>
                    <a:pt x="33" y="15"/>
                  </a:lnTo>
                  <a:lnTo>
                    <a:pt x="7" y="0"/>
                  </a:lnTo>
                  <a:lnTo>
                    <a:pt x="74" y="15"/>
                  </a:lnTo>
                  <a:lnTo>
                    <a:pt x="115" y="26"/>
                  </a:lnTo>
                  <a:lnTo>
                    <a:pt x="140" y="41"/>
                  </a:lnTo>
                  <a:lnTo>
                    <a:pt x="144" y="45"/>
                  </a:lnTo>
                  <a:lnTo>
                    <a:pt x="170" y="67"/>
                  </a:lnTo>
                  <a:lnTo>
                    <a:pt x="174" y="82"/>
                  </a:lnTo>
                  <a:lnTo>
                    <a:pt x="181" y="85"/>
                  </a:lnTo>
                  <a:lnTo>
                    <a:pt x="170" y="107"/>
                  </a:lnTo>
                  <a:lnTo>
                    <a:pt x="148" y="126"/>
                  </a:lnTo>
                  <a:lnTo>
                    <a:pt x="118" y="14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1" name="図形 120"/>
            <p:cNvSpPr>
              <a:spLocks/>
            </p:cNvSpPr>
            <p:nvPr/>
          </p:nvSpPr>
          <p:spPr bwMode="auto">
            <a:xfrm>
              <a:off x="538161" y="4885735"/>
              <a:ext cx="441568" cy="224583"/>
            </a:xfrm>
            <a:custGeom>
              <a:avLst/>
              <a:gdLst/>
              <a:ahLst/>
              <a:cxnLst>
                <a:cxn ang="0">
                  <a:pos x="277" y="59"/>
                </a:cxn>
                <a:cxn ang="0">
                  <a:pos x="281" y="70"/>
                </a:cxn>
                <a:cxn ang="0">
                  <a:pos x="288" y="85"/>
                </a:cxn>
                <a:cxn ang="0">
                  <a:pos x="288" y="92"/>
                </a:cxn>
                <a:cxn ang="0">
                  <a:pos x="281" y="103"/>
                </a:cxn>
                <a:cxn ang="0">
                  <a:pos x="277" y="114"/>
                </a:cxn>
                <a:cxn ang="0">
                  <a:pos x="252" y="140"/>
                </a:cxn>
                <a:cxn ang="0">
                  <a:pos x="218" y="155"/>
                </a:cxn>
                <a:cxn ang="0">
                  <a:pos x="181" y="159"/>
                </a:cxn>
                <a:cxn ang="0">
                  <a:pos x="211" y="140"/>
                </a:cxn>
                <a:cxn ang="0">
                  <a:pos x="226" y="125"/>
                </a:cxn>
                <a:cxn ang="0">
                  <a:pos x="233" y="103"/>
                </a:cxn>
                <a:cxn ang="0">
                  <a:pos x="233" y="92"/>
                </a:cxn>
                <a:cxn ang="0">
                  <a:pos x="226" y="85"/>
                </a:cxn>
                <a:cxn ang="0">
                  <a:pos x="200" y="59"/>
                </a:cxn>
                <a:cxn ang="0">
                  <a:pos x="192" y="55"/>
                </a:cxn>
                <a:cxn ang="0">
                  <a:pos x="167" y="44"/>
                </a:cxn>
                <a:cxn ang="0">
                  <a:pos x="122" y="29"/>
                </a:cxn>
                <a:cxn ang="0">
                  <a:pos x="52" y="18"/>
                </a:cxn>
                <a:cxn ang="0">
                  <a:pos x="0" y="3"/>
                </a:cxn>
                <a:cxn ang="0">
                  <a:pos x="37" y="0"/>
                </a:cxn>
                <a:cxn ang="0">
                  <a:pos x="67" y="0"/>
                </a:cxn>
                <a:cxn ang="0">
                  <a:pos x="155" y="7"/>
                </a:cxn>
                <a:cxn ang="0">
                  <a:pos x="218" y="18"/>
                </a:cxn>
                <a:cxn ang="0">
                  <a:pos x="255" y="37"/>
                </a:cxn>
                <a:cxn ang="0">
                  <a:pos x="277" y="59"/>
                </a:cxn>
              </a:cxnLst>
              <a:rect l="0" t="0" r="0" b="0"/>
              <a:pathLst>
                <a:path w="288" h="159">
                  <a:moveTo>
                    <a:pt x="277" y="59"/>
                  </a:moveTo>
                  <a:lnTo>
                    <a:pt x="281" y="70"/>
                  </a:lnTo>
                  <a:lnTo>
                    <a:pt x="288" y="85"/>
                  </a:lnTo>
                  <a:lnTo>
                    <a:pt x="288" y="92"/>
                  </a:lnTo>
                  <a:lnTo>
                    <a:pt x="281" y="103"/>
                  </a:lnTo>
                  <a:lnTo>
                    <a:pt x="277" y="114"/>
                  </a:lnTo>
                  <a:lnTo>
                    <a:pt x="252" y="140"/>
                  </a:lnTo>
                  <a:lnTo>
                    <a:pt x="218" y="155"/>
                  </a:lnTo>
                  <a:lnTo>
                    <a:pt x="181" y="159"/>
                  </a:lnTo>
                  <a:lnTo>
                    <a:pt x="211" y="140"/>
                  </a:lnTo>
                  <a:lnTo>
                    <a:pt x="226" y="125"/>
                  </a:lnTo>
                  <a:lnTo>
                    <a:pt x="233" y="103"/>
                  </a:lnTo>
                  <a:lnTo>
                    <a:pt x="233" y="92"/>
                  </a:lnTo>
                  <a:lnTo>
                    <a:pt x="226" y="85"/>
                  </a:lnTo>
                  <a:lnTo>
                    <a:pt x="200" y="59"/>
                  </a:lnTo>
                  <a:lnTo>
                    <a:pt x="192" y="55"/>
                  </a:lnTo>
                  <a:lnTo>
                    <a:pt x="167" y="44"/>
                  </a:lnTo>
                  <a:lnTo>
                    <a:pt x="122" y="29"/>
                  </a:lnTo>
                  <a:lnTo>
                    <a:pt x="52" y="18"/>
                  </a:lnTo>
                  <a:lnTo>
                    <a:pt x="0" y="3"/>
                  </a:lnTo>
                  <a:lnTo>
                    <a:pt x="37" y="0"/>
                  </a:lnTo>
                  <a:lnTo>
                    <a:pt x="67" y="0"/>
                  </a:lnTo>
                  <a:lnTo>
                    <a:pt x="155" y="7"/>
                  </a:lnTo>
                  <a:lnTo>
                    <a:pt x="218" y="18"/>
                  </a:lnTo>
                  <a:lnTo>
                    <a:pt x="255" y="37"/>
                  </a:lnTo>
                  <a:lnTo>
                    <a:pt x="277" y="59"/>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2" name="図形 121"/>
            <p:cNvSpPr>
              <a:spLocks/>
            </p:cNvSpPr>
            <p:nvPr/>
          </p:nvSpPr>
          <p:spPr bwMode="auto">
            <a:xfrm>
              <a:off x="680751" y="4885735"/>
              <a:ext cx="10733" cy="1412"/>
            </a:xfrm>
            <a:custGeom>
              <a:avLst/>
              <a:gdLst/>
              <a:ahLst/>
              <a:cxnLst>
                <a:cxn ang="0">
                  <a:pos x="0" y="0"/>
                </a:cxn>
                <a:cxn ang="0">
                  <a:pos x="7" y="0"/>
                </a:cxn>
                <a:cxn ang="0">
                  <a:pos x="0" y="0"/>
                </a:cxn>
              </a:cxnLst>
              <a:rect l="0" t="0" r="0" b="0"/>
              <a:pathLst>
                <a:path w="7">
                  <a:moveTo>
                    <a:pt x="0" y="0"/>
                  </a:moveTo>
                  <a:lnTo>
                    <a:pt x="7" y="0"/>
                  </a:lnTo>
                  <a:lnTo>
                    <a:pt x="0"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3" name="図形 122"/>
            <p:cNvSpPr>
              <a:spLocks/>
            </p:cNvSpPr>
            <p:nvPr/>
          </p:nvSpPr>
          <p:spPr bwMode="auto">
            <a:xfrm>
              <a:off x="628621" y="4827823"/>
              <a:ext cx="102726" cy="46612"/>
            </a:xfrm>
            <a:custGeom>
              <a:avLst/>
              <a:gdLst/>
              <a:ahLst/>
              <a:cxnLst>
                <a:cxn ang="0">
                  <a:pos x="52" y="33"/>
                </a:cxn>
                <a:cxn ang="0">
                  <a:pos x="8" y="33"/>
                </a:cxn>
                <a:cxn ang="0">
                  <a:pos x="22" y="30"/>
                </a:cxn>
                <a:cxn ang="0">
                  <a:pos x="26" y="19"/>
                </a:cxn>
                <a:cxn ang="0">
                  <a:pos x="22" y="7"/>
                </a:cxn>
                <a:cxn ang="0">
                  <a:pos x="0" y="0"/>
                </a:cxn>
                <a:cxn ang="0">
                  <a:pos x="41" y="0"/>
                </a:cxn>
                <a:cxn ang="0">
                  <a:pos x="41" y="4"/>
                </a:cxn>
                <a:cxn ang="0">
                  <a:pos x="63" y="7"/>
                </a:cxn>
                <a:cxn ang="0">
                  <a:pos x="67" y="15"/>
                </a:cxn>
                <a:cxn ang="0">
                  <a:pos x="63" y="26"/>
                </a:cxn>
                <a:cxn ang="0">
                  <a:pos x="52" y="33"/>
                </a:cxn>
              </a:cxnLst>
              <a:rect l="0" t="0" r="0" b="0"/>
              <a:pathLst>
                <a:path w="67" h="33">
                  <a:moveTo>
                    <a:pt x="52" y="33"/>
                  </a:moveTo>
                  <a:lnTo>
                    <a:pt x="8" y="33"/>
                  </a:lnTo>
                  <a:lnTo>
                    <a:pt x="22" y="30"/>
                  </a:lnTo>
                  <a:lnTo>
                    <a:pt x="26" y="19"/>
                  </a:lnTo>
                  <a:lnTo>
                    <a:pt x="22" y="7"/>
                  </a:lnTo>
                  <a:lnTo>
                    <a:pt x="0" y="0"/>
                  </a:lnTo>
                  <a:lnTo>
                    <a:pt x="41" y="0"/>
                  </a:lnTo>
                  <a:lnTo>
                    <a:pt x="41" y="4"/>
                  </a:lnTo>
                  <a:lnTo>
                    <a:pt x="63" y="7"/>
                  </a:lnTo>
                  <a:lnTo>
                    <a:pt x="67" y="15"/>
                  </a:lnTo>
                  <a:lnTo>
                    <a:pt x="63" y="26"/>
                  </a:lnTo>
                  <a:lnTo>
                    <a:pt x="52" y="33"/>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4" name="図形 123"/>
            <p:cNvSpPr>
              <a:spLocks/>
            </p:cNvSpPr>
            <p:nvPr/>
          </p:nvSpPr>
          <p:spPr bwMode="auto">
            <a:xfrm>
              <a:off x="708349" y="4827823"/>
              <a:ext cx="90460" cy="46612"/>
            </a:xfrm>
            <a:custGeom>
              <a:avLst/>
              <a:gdLst/>
              <a:ahLst/>
              <a:cxnLst>
                <a:cxn ang="0">
                  <a:pos x="33" y="30"/>
                </a:cxn>
                <a:cxn ang="0">
                  <a:pos x="4" y="33"/>
                </a:cxn>
                <a:cxn ang="0">
                  <a:pos x="15" y="26"/>
                </a:cxn>
                <a:cxn ang="0">
                  <a:pos x="19" y="15"/>
                </a:cxn>
                <a:cxn ang="0">
                  <a:pos x="15" y="7"/>
                </a:cxn>
                <a:cxn ang="0">
                  <a:pos x="0" y="0"/>
                </a:cxn>
                <a:cxn ang="0">
                  <a:pos x="30" y="0"/>
                </a:cxn>
                <a:cxn ang="0">
                  <a:pos x="52" y="7"/>
                </a:cxn>
                <a:cxn ang="0">
                  <a:pos x="59" y="15"/>
                </a:cxn>
                <a:cxn ang="0">
                  <a:pos x="56" y="26"/>
                </a:cxn>
                <a:cxn ang="0">
                  <a:pos x="33" y="30"/>
                </a:cxn>
              </a:cxnLst>
              <a:rect l="0" t="0" r="0" b="0"/>
              <a:pathLst>
                <a:path w="59" h="33">
                  <a:moveTo>
                    <a:pt x="33" y="30"/>
                  </a:moveTo>
                  <a:lnTo>
                    <a:pt x="4" y="33"/>
                  </a:lnTo>
                  <a:lnTo>
                    <a:pt x="15" y="26"/>
                  </a:lnTo>
                  <a:lnTo>
                    <a:pt x="19" y="15"/>
                  </a:lnTo>
                  <a:lnTo>
                    <a:pt x="15" y="7"/>
                  </a:lnTo>
                  <a:lnTo>
                    <a:pt x="0" y="0"/>
                  </a:lnTo>
                  <a:lnTo>
                    <a:pt x="30" y="0"/>
                  </a:lnTo>
                  <a:lnTo>
                    <a:pt x="52" y="7"/>
                  </a:lnTo>
                  <a:lnTo>
                    <a:pt x="59" y="15"/>
                  </a:lnTo>
                  <a:lnTo>
                    <a:pt x="56" y="26"/>
                  </a:lnTo>
                  <a:lnTo>
                    <a:pt x="33" y="3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5" name="図形 124"/>
            <p:cNvSpPr>
              <a:spLocks/>
            </p:cNvSpPr>
            <p:nvPr/>
          </p:nvSpPr>
          <p:spPr bwMode="auto">
            <a:xfrm>
              <a:off x="153322" y="5188003"/>
              <a:ext cx="617889" cy="276844"/>
            </a:xfrm>
            <a:custGeom>
              <a:avLst/>
              <a:gdLst/>
              <a:ahLst/>
              <a:cxnLst>
                <a:cxn ang="0">
                  <a:pos x="7" y="100"/>
                </a:cxn>
                <a:cxn ang="0">
                  <a:pos x="0" y="89"/>
                </a:cxn>
                <a:cxn ang="0">
                  <a:pos x="7" y="74"/>
                </a:cxn>
                <a:cxn ang="0">
                  <a:pos x="11" y="67"/>
                </a:cxn>
                <a:cxn ang="0">
                  <a:pos x="26" y="44"/>
                </a:cxn>
                <a:cxn ang="0">
                  <a:pos x="55" y="30"/>
                </a:cxn>
                <a:cxn ang="0">
                  <a:pos x="100" y="11"/>
                </a:cxn>
                <a:cxn ang="0">
                  <a:pos x="166" y="0"/>
                </a:cxn>
                <a:cxn ang="0">
                  <a:pos x="196" y="0"/>
                </a:cxn>
                <a:cxn ang="0">
                  <a:pos x="122" y="19"/>
                </a:cxn>
                <a:cxn ang="0">
                  <a:pos x="96" y="30"/>
                </a:cxn>
                <a:cxn ang="0">
                  <a:pos x="59" y="44"/>
                </a:cxn>
                <a:cxn ang="0">
                  <a:pos x="52" y="59"/>
                </a:cxn>
                <a:cxn ang="0">
                  <a:pos x="44" y="70"/>
                </a:cxn>
                <a:cxn ang="0">
                  <a:pos x="52" y="89"/>
                </a:cxn>
                <a:cxn ang="0">
                  <a:pos x="59" y="104"/>
                </a:cxn>
                <a:cxn ang="0">
                  <a:pos x="77" y="122"/>
                </a:cxn>
                <a:cxn ang="0">
                  <a:pos x="96" y="137"/>
                </a:cxn>
                <a:cxn ang="0">
                  <a:pos x="129" y="152"/>
                </a:cxn>
                <a:cxn ang="0">
                  <a:pos x="222" y="174"/>
                </a:cxn>
                <a:cxn ang="0">
                  <a:pos x="321" y="192"/>
                </a:cxn>
                <a:cxn ang="0">
                  <a:pos x="403" y="196"/>
                </a:cxn>
                <a:cxn ang="0">
                  <a:pos x="318" y="192"/>
                </a:cxn>
                <a:cxn ang="0">
                  <a:pos x="185" y="181"/>
                </a:cxn>
                <a:cxn ang="0">
                  <a:pos x="122" y="166"/>
                </a:cxn>
                <a:cxn ang="0">
                  <a:pos x="66" y="152"/>
                </a:cxn>
                <a:cxn ang="0">
                  <a:pos x="26" y="126"/>
                </a:cxn>
                <a:cxn ang="0">
                  <a:pos x="11" y="115"/>
                </a:cxn>
                <a:cxn ang="0">
                  <a:pos x="7" y="100"/>
                </a:cxn>
              </a:cxnLst>
              <a:rect l="0" t="0" r="0" b="0"/>
              <a:pathLst>
                <a:path w="403" h="196">
                  <a:moveTo>
                    <a:pt x="7" y="100"/>
                  </a:moveTo>
                  <a:lnTo>
                    <a:pt x="0" y="89"/>
                  </a:lnTo>
                  <a:lnTo>
                    <a:pt x="7" y="74"/>
                  </a:lnTo>
                  <a:lnTo>
                    <a:pt x="11" y="67"/>
                  </a:lnTo>
                  <a:lnTo>
                    <a:pt x="26" y="44"/>
                  </a:lnTo>
                  <a:lnTo>
                    <a:pt x="55" y="30"/>
                  </a:lnTo>
                  <a:lnTo>
                    <a:pt x="100" y="11"/>
                  </a:lnTo>
                  <a:lnTo>
                    <a:pt x="166" y="0"/>
                  </a:lnTo>
                  <a:lnTo>
                    <a:pt x="196" y="0"/>
                  </a:lnTo>
                  <a:lnTo>
                    <a:pt x="122" y="19"/>
                  </a:lnTo>
                  <a:lnTo>
                    <a:pt x="96" y="30"/>
                  </a:lnTo>
                  <a:lnTo>
                    <a:pt x="59" y="44"/>
                  </a:lnTo>
                  <a:lnTo>
                    <a:pt x="52" y="59"/>
                  </a:lnTo>
                  <a:lnTo>
                    <a:pt x="44" y="70"/>
                  </a:lnTo>
                  <a:lnTo>
                    <a:pt x="52" y="89"/>
                  </a:lnTo>
                  <a:lnTo>
                    <a:pt x="59" y="104"/>
                  </a:lnTo>
                  <a:lnTo>
                    <a:pt x="77" y="122"/>
                  </a:lnTo>
                  <a:lnTo>
                    <a:pt x="96" y="137"/>
                  </a:lnTo>
                  <a:lnTo>
                    <a:pt x="129" y="152"/>
                  </a:lnTo>
                  <a:lnTo>
                    <a:pt x="222" y="174"/>
                  </a:lnTo>
                  <a:lnTo>
                    <a:pt x="321" y="192"/>
                  </a:lnTo>
                  <a:lnTo>
                    <a:pt x="403" y="196"/>
                  </a:lnTo>
                  <a:lnTo>
                    <a:pt x="318" y="192"/>
                  </a:lnTo>
                  <a:lnTo>
                    <a:pt x="185" y="181"/>
                  </a:lnTo>
                  <a:lnTo>
                    <a:pt x="122" y="166"/>
                  </a:lnTo>
                  <a:lnTo>
                    <a:pt x="66" y="152"/>
                  </a:lnTo>
                  <a:lnTo>
                    <a:pt x="26" y="126"/>
                  </a:lnTo>
                  <a:lnTo>
                    <a:pt x="11" y="115"/>
                  </a:lnTo>
                  <a:lnTo>
                    <a:pt x="7" y="10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6" name="図形 125"/>
            <p:cNvSpPr>
              <a:spLocks/>
            </p:cNvSpPr>
            <p:nvPr/>
          </p:nvSpPr>
          <p:spPr bwMode="auto">
            <a:xfrm>
              <a:off x="233049" y="4827823"/>
              <a:ext cx="1126919" cy="673748"/>
            </a:xfrm>
            <a:custGeom>
              <a:avLst/>
              <a:gdLst/>
              <a:ahLst/>
              <a:cxnLst>
                <a:cxn ang="0">
                  <a:pos x="561" y="466"/>
                </a:cxn>
                <a:cxn ang="0">
                  <a:pos x="329" y="447"/>
                </a:cxn>
                <a:cxn ang="0">
                  <a:pos x="159" y="421"/>
                </a:cxn>
                <a:cxn ang="0">
                  <a:pos x="55" y="392"/>
                </a:cxn>
                <a:cxn ang="0">
                  <a:pos x="14" y="355"/>
                </a:cxn>
                <a:cxn ang="0">
                  <a:pos x="0" y="325"/>
                </a:cxn>
                <a:cxn ang="0">
                  <a:pos x="7" y="307"/>
                </a:cxn>
                <a:cxn ang="0">
                  <a:pos x="77" y="274"/>
                </a:cxn>
                <a:cxn ang="0">
                  <a:pos x="173" y="251"/>
                </a:cxn>
                <a:cxn ang="0">
                  <a:pos x="314" y="237"/>
                </a:cxn>
                <a:cxn ang="0">
                  <a:pos x="421" y="226"/>
                </a:cxn>
                <a:cxn ang="0">
                  <a:pos x="502" y="200"/>
                </a:cxn>
                <a:cxn ang="0">
                  <a:pos x="550" y="159"/>
                </a:cxn>
                <a:cxn ang="0">
                  <a:pos x="565" y="104"/>
                </a:cxn>
                <a:cxn ang="0">
                  <a:pos x="550" y="78"/>
                </a:cxn>
                <a:cxn ang="0">
                  <a:pos x="521" y="56"/>
                </a:cxn>
                <a:cxn ang="0">
                  <a:pos x="439" y="33"/>
                </a:cxn>
                <a:cxn ang="0">
                  <a:pos x="362" y="30"/>
                </a:cxn>
                <a:cxn ang="0">
                  <a:pos x="369" y="15"/>
                </a:cxn>
                <a:cxn ang="0">
                  <a:pos x="354" y="0"/>
                </a:cxn>
                <a:cxn ang="0">
                  <a:pos x="595" y="4"/>
                </a:cxn>
                <a:cxn ang="0">
                  <a:pos x="676" y="41"/>
                </a:cxn>
                <a:cxn ang="0">
                  <a:pos x="717" y="74"/>
                </a:cxn>
                <a:cxn ang="0">
                  <a:pos x="735" y="115"/>
                </a:cxn>
                <a:cxn ang="0">
                  <a:pos x="731" y="144"/>
                </a:cxn>
                <a:cxn ang="0">
                  <a:pos x="691" y="181"/>
                </a:cxn>
                <a:cxn ang="0">
                  <a:pos x="643" y="203"/>
                </a:cxn>
                <a:cxn ang="0">
                  <a:pos x="573" y="218"/>
                </a:cxn>
                <a:cxn ang="0">
                  <a:pos x="421" y="229"/>
                </a:cxn>
                <a:cxn ang="0">
                  <a:pos x="306" y="255"/>
                </a:cxn>
                <a:cxn ang="0">
                  <a:pos x="240" y="288"/>
                </a:cxn>
                <a:cxn ang="0">
                  <a:pos x="221" y="314"/>
                </a:cxn>
                <a:cxn ang="0">
                  <a:pos x="221" y="340"/>
                </a:cxn>
                <a:cxn ang="0">
                  <a:pos x="266" y="385"/>
                </a:cxn>
                <a:cxn ang="0">
                  <a:pos x="399" y="429"/>
                </a:cxn>
                <a:cxn ang="0">
                  <a:pos x="565" y="462"/>
                </a:cxn>
                <a:cxn ang="0">
                  <a:pos x="621" y="477"/>
                </a:cxn>
              </a:cxnLst>
              <a:rect l="0" t="0" r="0" b="0"/>
              <a:pathLst>
                <a:path w="735" h="477">
                  <a:moveTo>
                    <a:pt x="602" y="470"/>
                  </a:moveTo>
                  <a:lnTo>
                    <a:pt x="561" y="466"/>
                  </a:lnTo>
                  <a:lnTo>
                    <a:pt x="380" y="451"/>
                  </a:lnTo>
                  <a:lnTo>
                    <a:pt x="329" y="447"/>
                  </a:lnTo>
                  <a:lnTo>
                    <a:pt x="221" y="436"/>
                  </a:lnTo>
                  <a:lnTo>
                    <a:pt x="159" y="421"/>
                  </a:lnTo>
                  <a:lnTo>
                    <a:pt x="99" y="410"/>
                  </a:lnTo>
                  <a:lnTo>
                    <a:pt x="55" y="392"/>
                  </a:lnTo>
                  <a:lnTo>
                    <a:pt x="29" y="370"/>
                  </a:lnTo>
                  <a:lnTo>
                    <a:pt x="14" y="355"/>
                  </a:lnTo>
                  <a:lnTo>
                    <a:pt x="3" y="340"/>
                  </a:lnTo>
                  <a:lnTo>
                    <a:pt x="0" y="325"/>
                  </a:lnTo>
                  <a:lnTo>
                    <a:pt x="3" y="314"/>
                  </a:lnTo>
                  <a:lnTo>
                    <a:pt x="7" y="307"/>
                  </a:lnTo>
                  <a:lnTo>
                    <a:pt x="44" y="288"/>
                  </a:lnTo>
                  <a:lnTo>
                    <a:pt x="77" y="274"/>
                  </a:lnTo>
                  <a:lnTo>
                    <a:pt x="170" y="251"/>
                  </a:lnTo>
                  <a:lnTo>
                    <a:pt x="173" y="251"/>
                  </a:lnTo>
                  <a:lnTo>
                    <a:pt x="244" y="240"/>
                  </a:lnTo>
                  <a:lnTo>
                    <a:pt x="314" y="237"/>
                  </a:lnTo>
                  <a:lnTo>
                    <a:pt x="351" y="229"/>
                  </a:lnTo>
                  <a:lnTo>
                    <a:pt x="421" y="226"/>
                  </a:lnTo>
                  <a:lnTo>
                    <a:pt x="462" y="214"/>
                  </a:lnTo>
                  <a:lnTo>
                    <a:pt x="502" y="200"/>
                  </a:lnTo>
                  <a:lnTo>
                    <a:pt x="532" y="185"/>
                  </a:lnTo>
                  <a:lnTo>
                    <a:pt x="550" y="159"/>
                  </a:lnTo>
                  <a:lnTo>
                    <a:pt x="565" y="141"/>
                  </a:lnTo>
                  <a:lnTo>
                    <a:pt x="565" y="104"/>
                  </a:lnTo>
                  <a:lnTo>
                    <a:pt x="561" y="96"/>
                  </a:lnTo>
                  <a:lnTo>
                    <a:pt x="550" y="78"/>
                  </a:lnTo>
                  <a:lnTo>
                    <a:pt x="536" y="70"/>
                  </a:lnTo>
                  <a:lnTo>
                    <a:pt x="521" y="56"/>
                  </a:lnTo>
                  <a:lnTo>
                    <a:pt x="487" y="41"/>
                  </a:lnTo>
                  <a:lnTo>
                    <a:pt x="439" y="33"/>
                  </a:lnTo>
                  <a:lnTo>
                    <a:pt x="384" y="30"/>
                  </a:lnTo>
                  <a:lnTo>
                    <a:pt x="362" y="30"/>
                  </a:lnTo>
                  <a:lnTo>
                    <a:pt x="369" y="26"/>
                  </a:lnTo>
                  <a:lnTo>
                    <a:pt x="369" y="15"/>
                  </a:lnTo>
                  <a:lnTo>
                    <a:pt x="366" y="4"/>
                  </a:lnTo>
                  <a:lnTo>
                    <a:pt x="354" y="0"/>
                  </a:lnTo>
                  <a:lnTo>
                    <a:pt x="565" y="0"/>
                  </a:lnTo>
                  <a:lnTo>
                    <a:pt x="595" y="4"/>
                  </a:lnTo>
                  <a:lnTo>
                    <a:pt x="628" y="15"/>
                  </a:lnTo>
                  <a:lnTo>
                    <a:pt x="676" y="41"/>
                  </a:lnTo>
                  <a:lnTo>
                    <a:pt x="706" y="63"/>
                  </a:lnTo>
                  <a:lnTo>
                    <a:pt x="717" y="74"/>
                  </a:lnTo>
                  <a:lnTo>
                    <a:pt x="731" y="96"/>
                  </a:lnTo>
                  <a:lnTo>
                    <a:pt x="735" y="115"/>
                  </a:lnTo>
                  <a:lnTo>
                    <a:pt x="735" y="133"/>
                  </a:lnTo>
                  <a:lnTo>
                    <a:pt x="731" y="144"/>
                  </a:lnTo>
                  <a:lnTo>
                    <a:pt x="717" y="166"/>
                  </a:lnTo>
                  <a:lnTo>
                    <a:pt x="691" y="181"/>
                  </a:lnTo>
                  <a:lnTo>
                    <a:pt x="672" y="196"/>
                  </a:lnTo>
                  <a:lnTo>
                    <a:pt x="643" y="203"/>
                  </a:lnTo>
                  <a:lnTo>
                    <a:pt x="591" y="214"/>
                  </a:lnTo>
                  <a:lnTo>
                    <a:pt x="573" y="218"/>
                  </a:lnTo>
                  <a:lnTo>
                    <a:pt x="532" y="218"/>
                  </a:lnTo>
                  <a:lnTo>
                    <a:pt x="421" y="229"/>
                  </a:lnTo>
                  <a:lnTo>
                    <a:pt x="362" y="240"/>
                  </a:lnTo>
                  <a:lnTo>
                    <a:pt x="306" y="255"/>
                  </a:lnTo>
                  <a:lnTo>
                    <a:pt x="258" y="281"/>
                  </a:lnTo>
                  <a:lnTo>
                    <a:pt x="240" y="288"/>
                  </a:lnTo>
                  <a:lnTo>
                    <a:pt x="229" y="307"/>
                  </a:lnTo>
                  <a:lnTo>
                    <a:pt x="221" y="314"/>
                  </a:lnTo>
                  <a:lnTo>
                    <a:pt x="221" y="325"/>
                  </a:lnTo>
                  <a:lnTo>
                    <a:pt x="221" y="340"/>
                  </a:lnTo>
                  <a:lnTo>
                    <a:pt x="236" y="366"/>
                  </a:lnTo>
                  <a:lnTo>
                    <a:pt x="266" y="385"/>
                  </a:lnTo>
                  <a:lnTo>
                    <a:pt x="314" y="410"/>
                  </a:lnTo>
                  <a:lnTo>
                    <a:pt x="399" y="429"/>
                  </a:lnTo>
                  <a:lnTo>
                    <a:pt x="487" y="447"/>
                  </a:lnTo>
                  <a:lnTo>
                    <a:pt x="565" y="462"/>
                  </a:lnTo>
                  <a:lnTo>
                    <a:pt x="661" y="477"/>
                  </a:lnTo>
                  <a:lnTo>
                    <a:pt x="621" y="477"/>
                  </a:lnTo>
                  <a:lnTo>
                    <a:pt x="602" y="47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7" name="図形 126"/>
            <p:cNvSpPr>
              <a:spLocks/>
            </p:cNvSpPr>
            <p:nvPr/>
          </p:nvSpPr>
          <p:spPr bwMode="auto">
            <a:xfrm>
              <a:off x="390971" y="5710617"/>
              <a:ext cx="720615" cy="313568"/>
            </a:xfrm>
            <a:custGeom>
              <a:avLst/>
              <a:gdLst/>
              <a:ahLst/>
              <a:cxnLst>
                <a:cxn ang="0">
                  <a:pos x="0" y="125"/>
                </a:cxn>
                <a:cxn ang="0">
                  <a:pos x="0" y="122"/>
                </a:cxn>
                <a:cxn ang="0">
                  <a:pos x="7" y="107"/>
                </a:cxn>
                <a:cxn ang="0">
                  <a:pos x="15" y="92"/>
                </a:cxn>
                <a:cxn ang="0">
                  <a:pos x="41" y="77"/>
                </a:cxn>
                <a:cxn ang="0">
                  <a:pos x="81" y="55"/>
                </a:cxn>
                <a:cxn ang="0">
                  <a:pos x="141" y="40"/>
                </a:cxn>
                <a:cxn ang="0">
                  <a:pos x="222" y="33"/>
                </a:cxn>
                <a:cxn ang="0">
                  <a:pos x="384" y="11"/>
                </a:cxn>
                <a:cxn ang="0">
                  <a:pos x="407" y="7"/>
                </a:cxn>
                <a:cxn ang="0">
                  <a:pos x="470" y="0"/>
                </a:cxn>
                <a:cxn ang="0">
                  <a:pos x="436" y="11"/>
                </a:cxn>
                <a:cxn ang="0">
                  <a:pos x="421" y="22"/>
                </a:cxn>
                <a:cxn ang="0">
                  <a:pos x="407" y="22"/>
                </a:cxn>
                <a:cxn ang="0">
                  <a:pos x="233" y="37"/>
                </a:cxn>
                <a:cxn ang="0">
                  <a:pos x="181" y="48"/>
                </a:cxn>
                <a:cxn ang="0">
                  <a:pos x="122" y="55"/>
                </a:cxn>
                <a:cxn ang="0">
                  <a:pos x="81" y="70"/>
                </a:cxn>
                <a:cxn ang="0">
                  <a:pos x="56" y="85"/>
                </a:cxn>
                <a:cxn ang="0">
                  <a:pos x="48" y="103"/>
                </a:cxn>
                <a:cxn ang="0">
                  <a:pos x="41" y="122"/>
                </a:cxn>
                <a:cxn ang="0">
                  <a:pos x="48" y="125"/>
                </a:cxn>
                <a:cxn ang="0">
                  <a:pos x="63" y="140"/>
                </a:cxn>
                <a:cxn ang="0">
                  <a:pos x="81" y="155"/>
                </a:cxn>
                <a:cxn ang="0">
                  <a:pos x="133" y="188"/>
                </a:cxn>
                <a:cxn ang="0">
                  <a:pos x="196" y="207"/>
                </a:cxn>
                <a:cxn ang="0">
                  <a:pos x="263" y="222"/>
                </a:cxn>
                <a:cxn ang="0">
                  <a:pos x="203" y="218"/>
                </a:cxn>
                <a:cxn ang="0">
                  <a:pos x="118" y="196"/>
                </a:cxn>
                <a:cxn ang="0">
                  <a:pos x="78" y="188"/>
                </a:cxn>
                <a:cxn ang="0">
                  <a:pos x="41" y="166"/>
                </a:cxn>
                <a:cxn ang="0">
                  <a:pos x="15" y="148"/>
                </a:cxn>
                <a:cxn ang="0">
                  <a:pos x="7" y="133"/>
                </a:cxn>
                <a:cxn ang="0">
                  <a:pos x="0" y="125"/>
                </a:cxn>
              </a:cxnLst>
              <a:rect l="0" t="0" r="0" b="0"/>
              <a:pathLst>
                <a:path w="470" h="222">
                  <a:moveTo>
                    <a:pt x="0" y="125"/>
                  </a:moveTo>
                  <a:lnTo>
                    <a:pt x="0" y="122"/>
                  </a:lnTo>
                  <a:lnTo>
                    <a:pt x="7" y="107"/>
                  </a:lnTo>
                  <a:lnTo>
                    <a:pt x="15" y="92"/>
                  </a:lnTo>
                  <a:lnTo>
                    <a:pt x="41" y="77"/>
                  </a:lnTo>
                  <a:lnTo>
                    <a:pt x="81" y="55"/>
                  </a:lnTo>
                  <a:lnTo>
                    <a:pt x="141" y="40"/>
                  </a:lnTo>
                  <a:lnTo>
                    <a:pt x="222" y="33"/>
                  </a:lnTo>
                  <a:lnTo>
                    <a:pt x="384" y="11"/>
                  </a:lnTo>
                  <a:lnTo>
                    <a:pt x="407" y="7"/>
                  </a:lnTo>
                  <a:lnTo>
                    <a:pt x="470" y="0"/>
                  </a:lnTo>
                  <a:lnTo>
                    <a:pt x="436" y="11"/>
                  </a:lnTo>
                  <a:lnTo>
                    <a:pt x="421" y="22"/>
                  </a:lnTo>
                  <a:lnTo>
                    <a:pt x="407" y="22"/>
                  </a:lnTo>
                  <a:lnTo>
                    <a:pt x="233" y="37"/>
                  </a:lnTo>
                  <a:lnTo>
                    <a:pt x="181" y="48"/>
                  </a:lnTo>
                  <a:lnTo>
                    <a:pt x="122" y="55"/>
                  </a:lnTo>
                  <a:lnTo>
                    <a:pt x="81" y="70"/>
                  </a:lnTo>
                  <a:lnTo>
                    <a:pt x="56" y="85"/>
                  </a:lnTo>
                  <a:lnTo>
                    <a:pt x="48" y="103"/>
                  </a:lnTo>
                  <a:lnTo>
                    <a:pt x="41" y="122"/>
                  </a:lnTo>
                  <a:lnTo>
                    <a:pt x="48" y="125"/>
                  </a:lnTo>
                  <a:lnTo>
                    <a:pt x="63" y="140"/>
                  </a:lnTo>
                  <a:lnTo>
                    <a:pt x="81" y="155"/>
                  </a:lnTo>
                  <a:lnTo>
                    <a:pt x="133" y="188"/>
                  </a:lnTo>
                  <a:lnTo>
                    <a:pt x="196" y="207"/>
                  </a:lnTo>
                  <a:lnTo>
                    <a:pt x="263" y="222"/>
                  </a:lnTo>
                  <a:lnTo>
                    <a:pt x="203" y="218"/>
                  </a:lnTo>
                  <a:lnTo>
                    <a:pt x="118" y="196"/>
                  </a:lnTo>
                  <a:lnTo>
                    <a:pt x="78" y="188"/>
                  </a:lnTo>
                  <a:lnTo>
                    <a:pt x="41" y="166"/>
                  </a:lnTo>
                  <a:lnTo>
                    <a:pt x="15" y="148"/>
                  </a:lnTo>
                  <a:lnTo>
                    <a:pt x="7" y="133"/>
                  </a:lnTo>
                  <a:lnTo>
                    <a:pt x="0" y="12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8" name="図形 127"/>
            <p:cNvSpPr>
              <a:spLocks/>
            </p:cNvSpPr>
            <p:nvPr/>
          </p:nvSpPr>
          <p:spPr bwMode="auto">
            <a:xfrm>
              <a:off x="968996" y="5486034"/>
              <a:ext cx="311244" cy="218933"/>
            </a:xfrm>
            <a:custGeom>
              <a:avLst/>
              <a:gdLst/>
              <a:ahLst/>
              <a:cxnLst>
                <a:cxn ang="0">
                  <a:pos x="93" y="15"/>
                </a:cxn>
                <a:cxn ang="0">
                  <a:pos x="141" y="26"/>
                </a:cxn>
                <a:cxn ang="0">
                  <a:pos x="178" y="40"/>
                </a:cxn>
                <a:cxn ang="0">
                  <a:pos x="196" y="55"/>
                </a:cxn>
                <a:cxn ang="0">
                  <a:pos x="203" y="66"/>
                </a:cxn>
                <a:cxn ang="0">
                  <a:pos x="203" y="81"/>
                </a:cxn>
                <a:cxn ang="0">
                  <a:pos x="203" y="89"/>
                </a:cxn>
                <a:cxn ang="0">
                  <a:pos x="196" y="96"/>
                </a:cxn>
                <a:cxn ang="0">
                  <a:pos x="192" y="111"/>
                </a:cxn>
                <a:cxn ang="0">
                  <a:pos x="166" y="122"/>
                </a:cxn>
                <a:cxn ang="0">
                  <a:pos x="111" y="137"/>
                </a:cxn>
                <a:cxn ang="0">
                  <a:pos x="56" y="144"/>
                </a:cxn>
                <a:cxn ang="0">
                  <a:pos x="0" y="155"/>
                </a:cxn>
                <a:cxn ang="0">
                  <a:pos x="37" y="144"/>
                </a:cxn>
                <a:cxn ang="0">
                  <a:pos x="59" y="126"/>
                </a:cxn>
                <a:cxn ang="0">
                  <a:pos x="85" y="103"/>
                </a:cxn>
                <a:cxn ang="0">
                  <a:pos x="96" y="96"/>
                </a:cxn>
                <a:cxn ang="0">
                  <a:pos x="96" y="81"/>
                </a:cxn>
                <a:cxn ang="0">
                  <a:pos x="96" y="66"/>
                </a:cxn>
                <a:cxn ang="0">
                  <a:pos x="85" y="52"/>
                </a:cxn>
                <a:cxn ang="0">
                  <a:pos x="67" y="33"/>
                </a:cxn>
                <a:cxn ang="0">
                  <a:pos x="52" y="18"/>
                </a:cxn>
                <a:cxn ang="0">
                  <a:pos x="41" y="15"/>
                </a:cxn>
                <a:cxn ang="0">
                  <a:pos x="0" y="0"/>
                </a:cxn>
                <a:cxn ang="0">
                  <a:pos x="59" y="11"/>
                </a:cxn>
                <a:cxn ang="0">
                  <a:pos x="93" y="15"/>
                </a:cxn>
              </a:cxnLst>
              <a:rect l="0" t="0" r="0" b="0"/>
              <a:pathLst>
                <a:path w="203" h="155">
                  <a:moveTo>
                    <a:pt x="93" y="15"/>
                  </a:moveTo>
                  <a:lnTo>
                    <a:pt x="141" y="26"/>
                  </a:lnTo>
                  <a:lnTo>
                    <a:pt x="178" y="40"/>
                  </a:lnTo>
                  <a:lnTo>
                    <a:pt x="196" y="55"/>
                  </a:lnTo>
                  <a:lnTo>
                    <a:pt x="203" y="66"/>
                  </a:lnTo>
                  <a:lnTo>
                    <a:pt x="203" y="81"/>
                  </a:lnTo>
                  <a:lnTo>
                    <a:pt x="203" y="89"/>
                  </a:lnTo>
                  <a:lnTo>
                    <a:pt x="196" y="96"/>
                  </a:lnTo>
                  <a:lnTo>
                    <a:pt x="192" y="111"/>
                  </a:lnTo>
                  <a:lnTo>
                    <a:pt x="166" y="122"/>
                  </a:lnTo>
                  <a:lnTo>
                    <a:pt x="111" y="137"/>
                  </a:lnTo>
                  <a:lnTo>
                    <a:pt x="56" y="144"/>
                  </a:lnTo>
                  <a:lnTo>
                    <a:pt x="0" y="155"/>
                  </a:lnTo>
                  <a:lnTo>
                    <a:pt x="37" y="144"/>
                  </a:lnTo>
                  <a:lnTo>
                    <a:pt x="59" y="126"/>
                  </a:lnTo>
                  <a:lnTo>
                    <a:pt x="85" y="103"/>
                  </a:lnTo>
                  <a:lnTo>
                    <a:pt x="96" y="96"/>
                  </a:lnTo>
                  <a:lnTo>
                    <a:pt x="96" y="81"/>
                  </a:lnTo>
                  <a:lnTo>
                    <a:pt x="96" y="66"/>
                  </a:lnTo>
                  <a:lnTo>
                    <a:pt x="85" y="52"/>
                  </a:lnTo>
                  <a:lnTo>
                    <a:pt x="67" y="33"/>
                  </a:lnTo>
                  <a:lnTo>
                    <a:pt x="52" y="18"/>
                  </a:lnTo>
                  <a:lnTo>
                    <a:pt x="41" y="15"/>
                  </a:lnTo>
                  <a:lnTo>
                    <a:pt x="0" y="0"/>
                  </a:lnTo>
                  <a:lnTo>
                    <a:pt x="59" y="11"/>
                  </a:lnTo>
                  <a:lnTo>
                    <a:pt x="93" y="1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9" name="図形 128"/>
            <p:cNvSpPr>
              <a:spLocks/>
            </p:cNvSpPr>
            <p:nvPr/>
          </p:nvSpPr>
          <p:spPr bwMode="auto">
            <a:xfrm>
              <a:off x="210051" y="5486034"/>
              <a:ext cx="906135" cy="521201"/>
            </a:xfrm>
            <a:custGeom>
              <a:avLst/>
              <a:gdLst/>
              <a:ahLst/>
              <a:cxnLst>
                <a:cxn ang="0">
                  <a:pos x="436" y="0"/>
                </a:cxn>
                <a:cxn ang="0">
                  <a:pos x="480" y="4"/>
                </a:cxn>
                <a:cxn ang="0">
                  <a:pos x="517" y="11"/>
                </a:cxn>
                <a:cxn ang="0">
                  <a:pos x="547" y="18"/>
                </a:cxn>
                <a:cxn ang="0">
                  <a:pos x="562" y="33"/>
                </a:cxn>
                <a:cxn ang="0">
                  <a:pos x="576" y="52"/>
                </a:cxn>
                <a:cxn ang="0">
                  <a:pos x="588" y="66"/>
                </a:cxn>
                <a:cxn ang="0">
                  <a:pos x="591" y="81"/>
                </a:cxn>
                <a:cxn ang="0">
                  <a:pos x="588" y="96"/>
                </a:cxn>
                <a:cxn ang="0">
                  <a:pos x="576" y="103"/>
                </a:cxn>
                <a:cxn ang="0">
                  <a:pos x="554" y="126"/>
                </a:cxn>
                <a:cxn ang="0">
                  <a:pos x="532" y="140"/>
                </a:cxn>
                <a:cxn ang="0">
                  <a:pos x="451" y="159"/>
                </a:cxn>
                <a:cxn ang="0">
                  <a:pos x="344" y="174"/>
                </a:cxn>
                <a:cxn ang="0">
                  <a:pos x="203" y="196"/>
                </a:cxn>
                <a:cxn ang="0">
                  <a:pos x="155" y="199"/>
                </a:cxn>
                <a:cxn ang="0">
                  <a:pos x="114" y="214"/>
                </a:cxn>
                <a:cxn ang="0">
                  <a:pos x="88" y="225"/>
                </a:cxn>
                <a:cxn ang="0">
                  <a:pos x="70" y="240"/>
                </a:cxn>
                <a:cxn ang="0">
                  <a:pos x="59" y="255"/>
                </a:cxn>
                <a:cxn ang="0">
                  <a:pos x="55" y="266"/>
                </a:cxn>
                <a:cxn ang="0">
                  <a:pos x="55" y="281"/>
                </a:cxn>
                <a:cxn ang="0">
                  <a:pos x="59" y="292"/>
                </a:cxn>
                <a:cxn ang="0">
                  <a:pos x="70" y="310"/>
                </a:cxn>
                <a:cxn ang="0">
                  <a:pos x="88" y="325"/>
                </a:cxn>
                <a:cxn ang="0">
                  <a:pos x="111" y="336"/>
                </a:cxn>
                <a:cxn ang="0">
                  <a:pos x="159" y="355"/>
                </a:cxn>
                <a:cxn ang="0">
                  <a:pos x="218" y="369"/>
                </a:cxn>
                <a:cxn ang="0">
                  <a:pos x="166" y="362"/>
                </a:cxn>
                <a:cxn ang="0">
                  <a:pos x="118" y="347"/>
                </a:cxn>
                <a:cxn ang="0">
                  <a:pos x="55" y="321"/>
                </a:cxn>
                <a:cxn ang="0">
                  <a:pos x="18" y="296"/>
                </a:cxn>
                <a:cxn ang="0">
                  <a:pos x="7" y="292"/>
                </a:cxn>
                <a:cxn ang="0">
                  <a:pos x="0" y="277"/>
                </a:cxn>
                <a:cxn ang="0">
                  <a:pos x="3" y="255"/>
                </a:cxn>
                <a:cxn ang="0">
                  <a:pos x="18" y="236"/>
                </a:cxn>
                <a:cxn ang="0">
                  <a:pos x="48" y="222"/>
                </a:cxn>
                <a:cxn ang="0">
                  <a:pos x="85" y="207"/>
                </a:cxn>
                <a:cxn ang="0">
                  <a:pos x="118" y="196"/>
                </a:cxn>
                <a:cxn ang="0">
                  <a:pos x="174" y="185"/>
                </a:cxn>
                <a:cxn ang="0">
                  <a:pos x="454" y="137"/>
                </a:cxn>
                <a:cxn ang="0">
                  <a:pos x="484" y="126"/>
                </a:cxn>
                <a:cxn ang="0">
                  <a:pos x="510" y="114"/>
                </a:cxn>
                <a:cxn ang="0">
                  <a:pos x="525" y="100"/>
                </a:cxn>
                <a:cxn ang="0">
                  <a:pos x="532" y="89"/>
                </a:cxn>
                <a:cxn ang="0">
                  <a:pos x="532" y="70"/>
                </a:cxn>
                <a:cxn ang="0">
                  <a:pos x="521" y="59"/>
                </a:cxn>
                <a:cxn ang="0">
                  <a:pos x="502" y="44"/>
                </a:cxn>
                <a:cxn ang="0">
                  <a:pos x="469" y="26"/>
                </a:cxn>
                <a:cxn ang="0">
                  <a:pos x="432" y="15"/>
                </a:cxn>
                <a:cxn ang="0">
                  <a:pos x="384" y="4"/>
                </a:cxn>
                <a:cxn ang="0">
                  <a:pos x="336" y="0"/>
                </a:cxn>
                <a:cxn ang="0">
                  <a:pos x="436" y="0"/>
                </a:cxn>
              </a:cxnLst>
              <a:rect l="0" t="0" r="0" b="0"/>
              <a:pathLst>
                <a:path w="591" h="369">
                  <a:moveTo>
                    <a:pt x="436" y="0"/>
                  </a:moveTo>
                  <a:lnTo>
                    <a:pt x="480" y="4"/>
                  </a:lnTo>
                  <a:lnTo>
                    <a:pt x="517" y="11"/>
                  </a:lnTo>
                  <a:lnTo>
                    <a:pt x="547" y="18"/>
                  </a:lnTo>
                  <a:lnTo>
                    <a:pt x="562" y="33"/>
                  </a:lnTo>
                  <a:lnTo>
                    <a:pt x="576" y="52"/>
                  </a:lnTo>
                  <a:lnTo>
                    <a:pt x="588" y="66"/>
                  </a:lnTo>
                  <a:lnTo>
                    <a:pt x="591" y="81"/>
                  </a:lnTo>
                  <a:lnTo>
                    <a:pt x="588" y="96"/>
                  </a:lnTo>
                  <a:lnTo>
                    <a:pt x="576" y="103"/>
                  </a:lnTo>
                  <a:lnTo>
                    <a:pt x="554" y="126"/>
                  </a:lnTo>
                  <a:lnTo>
                    <a:pt x="532" y="140"/>
                  </a:lnTo>
                  <a:lnTo>
                    <a:pt x="451" y="159"/>
                  </a:lnTo>
                  <a:lnTo>
                    <a:pt x="344" y="174"/>
                  </a:lnTo>
                  <a:lnTo>
                    <a:pt x="203" y="196"/>
                  </a:lnTo>
                  <a:lnTo>
                    <a:pt x="155" y="199"/>
                  </a:lnTo>
                  <a:lnTo>
                    <a:pt x="114" y="214"/>
                  </a:lnTo>
                  <a:lnTo>
                    <a:pt x="88" y="225"/>
                  </a:lnTo>
                  <a:lnTo>
                    <a:pt x="70" y="240"/>
                  </a:lnTo>
                  <a:lnTo>
                    <a:pt x="59" y="255"/>
                  </a:lnTo>
                  <a:lnTo>
                    <a:pt x="55" y="266"/>
                  </a:lnTo>
                  <a:lnTo>
                    <a:pt x="55" y="281"/>
                  </a:lnTo>
                  <a:lnTo>
                    <a:pt x="59" y="292"/>
                  </a:lnTo>
                  <a:lnTo>
                    <a:pt x="70" y="310"/>
                  </a:lnTo>
                  <a:lnTo>
                    <a:pt x="88" y="325"/>
                  </a:lnTo>
                  <a:lnTo>
                    <a:pt x="111" y="336"/>
                  </a:lnTo>
                  <a:lnTo>
                    <a:pt x="159" y="355"/>
                  </a:lnTo>
                  <a:lnTo>
                    <a:pt x="218" y="369"/>
                  </a:lnTo>
                  <a:lnTo>
                    <a:pt x="166" y="362"/>
                  </a:lnTo>
                  <a:lnTo>
                    <a:pt x="118" y="347"/>
                  </a:lnTo>
                  <a:lnTo>
                    <a:pt x="55" y="321"/>
                  </a:lnTo>
                  <a:lnTo>
                    <a:pt x="18" y="296"/>
                  </a:lnTo>
                  <a:lnTo>
                    <a:pt x="7" y="292"/>
                  </a:lnTo>
                  <a:lnTo>
                    <a:pt x="0" y="277"/>
                  </a:lnTo>
                  <a:lnTo>
                    <a:pt x="3" y="255"/>
                  </a:lnTo>
                  <a:lnTo>
                    <a:pt x="18" y="236"/>
                  </a:lnTo>
                  <a:lnTo>
                    <a:pt x="48" y="222"/>
                  </a:lnTo>
                  <a:lnTo>
                    <a:pt x="85" y="207"/>
                  </a:lnTo>
                  <a:lnTo>
                    <a:pt x="118" y="196"/>
                  </a:lnTo>
                  <a:lnTo>
                    <a:pt x="174" y="185"/>
                  </a:lnTo>
                  <a:lnTo>
                    <a:pt x="454" y="137"/>
                  </a:lnTo>
                  <a:lnTo>
                    <a:pt x="484" y="126"/>
                  </a:lnTo>
                  <a:lnTo>
                    <a:pt x="510" y="114"/>
                  </a:lnTo>
                  <a:lnTo>
                    <a:pt x="525" y="100"/>
                  </a:lnTo>
                  <a:lnTo>
                    <a:pt x="532" y="89"/>
                  </a:lnTo>
                  <a:lnTo>
                    <a:pt x="532" y="70"/>
                  </a:lnTo>
                  <a:lnTo>
                    <a:pt x="521" y="59"/>
                  </a:lnTo>
                  <a:lnTo>
                    <a:pt x="502" y="44"/>
                  </a:lnTo>
                  <a:lnTo>
                    <a:pt x="469" y="26"/>
                  </a:lnTo>
                  <a:lnTo>
                    <a:pt x="432" y="15"/>
                  </a:lnTo>
                  <a:lnTo>
                    <a:pt x="384" y="4"/>
                  </a:lnTo>
                  <a:lnTo>
                    <a:pt x="336" y="0"/>
                  </a:lnTo>
                  <a:lnTo>
                    <a:pt x="436"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0" name="図形 129"/>
            <p:cNvSpPr>
              <a:spLocks/>
            </p:cNvSpPr>
            <p:nvPr/>
          </p:nvSpPr>
          <p:spPr bwMode="auto">
            <a:xfrm>
              <a:off x="16865" y="5767116"/>
              <a:ext cx="22998" cy="1412"/>
            </a:xfrm>
            <a:custGeom>
              <a:avLst/>
              <a:gdLst/>
              <a:ahLst/>
              <a:cxnLst>
                <a:cxn ang="0">
                  <a:pos x="0" y="0"/>
                </a:cxn>
                <a:cxn ang="0">
                  <a:pos x="15" y="0"/>
                </a:cxn>
                <a:cxn ang="0">
                  <a:pos x="0" y="0"/>
                </a:cxn>
              </a:cxnLst>
              <a:rect l="0" t="0" r="0" b="0"/>
              <a:pathLst>
                <a:path w="15">
                  <a:moveTo>
                    <a:pt x="0" y="0"/>
                  </a:moveTo>
                  <a:lnTo>
                    <a:pt x="15" y="0"/>
                  </a:lnTo>
                  <a:lnTo>
                    <a:pt x="0"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1" name="図形 130"/>
            <p:cNvSpPr>
              <a:spLocks/>
            </p:cNvSpPr>
            <p:nvPr/>
          </p:nvSpPr>
          <p:spPr bwMode="auto">
            <a:xfrm>
              <a:off x="62862" y="5486034"/>
              <a:ext cx="447701" cy="276844"/>
            </a:xfrm>
            <a:custGeom>
              <a:avLst/>
              <a:gdLst/>
              <a:ahLst/>
              <a:cxnLst>
                <a:cxn ang="0">
                  <a:pos x="151" y="155"/>
                </a:cxn>
                <a:cxn ang="0">
                  <a:pos x="184" y="137"/>
                </a:cxn>
                <a:cxn ang="0">
                  <a:pos x="196" y="122"/>
                </a:cxn>
                <a:cxn ang="0">
                  <a:pos x="199" y="111"/>
                </a:cxn>
                <a:cxn ang="0">
                  <a:pos x="210" y="89"/>
                </a:cxn>
                <a:cxn ang="0">
                  <a:pos x="207" y="70"/>
                </a:cxn>
                <a:cxn ang="0">
                  <a:pos x="207" y="55"/>
                </a:cxn>
                <a:cxn ang="0">
                  <a:pos x="188" y="33"/>
                </a:cxn>
                <a:cxn ang="0">
                  <a:pos x="170" y="18"/>
                </a:cxn>
                <a:cxn ang="0">
                  <a:pos x="125" y="0"/>
                </a:cxn>
                <a:cxn ang="0">
                  <a:pos x="173" y="0"/>
                </a:cxn>
                <a:cxn ang="0">
                  <a:pos x="210" y="11"/>
                </a:cxn>
                <a:cxn ang="0">
                  <a:pos x="244" y="26"/>
                </a:cxn>
                <a:cxn ang="0">
                  <a:pos x="277" y="44"/>
                </a:cxn>
                <a:cxn ang="0">
                  <a:pos x="284" y="59"/>
                </a:cxn>
                <a:cxn ang="0">
                  <a:pos x="292" y="70"/>
                </a:cxn>
                <a:cxn ang="0">
                  <a:pos x="284" y="96"/>
                </a:cxn>
                <a:cxn ang="0">
                  <a:pos x="270" y="111"/>
                </a:cxn>
                <a:cxn ang="0">
                  <a:pos x="251" y="129"/>
                </a:cxn>
                <a:cxn ang="0">
                  <a:pos x="221" y="144"/>
                </a:cxn>
                <a:cxn ang="0">
                  <a:pos x="188" y="155"/>
                </a:cxn>
                <a:cxn ang="0">
                  <a:pos x="118" y="174"/>
                </a:cxn>
                <a:cxn ang="0">
                  <a:pos x="48" y="192"/>
                </a:cxn>
                <a:cxn ang="0">
                  <a:pos x="0" y="196"/>
                </a:cxn>
                <a:cxn ang="0">
                  <a:pos x="59" y="185"/>
                </a:cxn>
                <a:cxn ang="0">
                  <a:pos x="103" y="170"/>
                </a:cxn>
                <a:cxn ang="0">
                  <a:pos x="151" y="155"/>
                </a:cxn>
              </a:cxnLst>
              <a:rect l="0" t="0" r="0" b="0"/>
              <a:pathLst>
                <a:path w="292" h="196">
                  <a:moveTo>
                    <a:pt x="151" y="155"/>
                  </a:moveTo>
                  <a:lnTo>
                    <a:pt x="184" y="137"/>
                  </a:lnTo>
                  <a:lnTo>
                    <a:pt x="196" y="122"/>
                  </a:lnTo>
                  <a:lnTo>
                    <a:pt x="199" y="111"/>
                  </a:lnTo>
                  <a:lnTo>
                    <a:pt x="210" y="89"/>
                  </a:lnTo>
                  <a:lnTo>
                    <a:pt x="207" y="70"/>
                  </a:lnTo>
                  <a:lnTo>
                    <a:pt x="207" y="55"/>
                  </a:lnTo>
                  <a:lnTo>
                    <a:pt x="188" y="33"/>
                  </a:lnTo>
                  <a:lnTo>
                    <a:pt x="170" y="18"/>
                  </a:lnTo>
                  <a:lnTo>
                    <a:pt x="125" y="0"/>
                  </a:lnTo>
                  <a:lnTo>
                    <a:pt x="173" y="0"/>
                  </a:lnTo>
                  <a:lnTo>
                    <a:pt x="210" y="11"/>
                  </a:lnTo>
                  <a:lnTo>
                    <a:pt x="244" y="26"/>
                  </a:lnTo>
                  <a:lnTo>
                    <a:pt x="277" y="44"/>
                  </a:lnTo>
                  <a:lnTo>
                    <a:pt x="284" y="59"/>
                  </a:lnTo>
                  <a:lnTo>
                    <a:pt x="292" y="70"/>
                  </a:lnTo>
                  <a:lnTo>
                    <a:pt x="284" y="96"/>
                  </a:lnTo>
                  <a:lnTo>
                    <a:pt x="270" y="111"/>
                  </a:lnTo>
                  <a:lnTo>
                    <a:pt x="251" y="129"/>
                  </a:lnTo>
                  <a:lnTo>
                    <a:pt x="221" y="144"/>
                  </a:lnTo>
                  <a:lnTo>
                    <a:pt x="188" y="155"/>
                  </a:lnTo>
                  <a:lnTo>
                    <a:pt x="118" y="174"/>
                  </a:lnTo>
                  <a:lnTo>
                    <a:pt x="48" y="192"/>
                  </a:lnTo>
                  <a:lnTo>
                    <a:pt x="0" y="196"/>
                  </a:lnTo>
                  <a:lnTo>
                    <a:pt x="59" y="185"/>
                  </a:lnTo>
                  <a:lnTo>
                    <a:pt x="103" y="170"/>
                  </a:lnTo>
                  <a:lnTo>
                    <a:pt x="151" y="15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2" name="図形 131"/>
            <p:cNvSpPr>
              <a:spLocks/>
            </p:cNvSpPr>
            <p:nvPr/>
          </p:nvSpPr>
          <p:spPr bwMode="auto">
            <a:xfrm>
              <a:off x="367973" y="5522758"/>
              <a:ext cx="226917" cy="187859"/>
            </a:xfrm>
            <a:custGeom>
              <a:avLst/>
              <a:gdLst/>
              <a:ahLst/>
              <a:cxnLst>
                <a:cxn ang="0">
                  <a:pos x="56" y="0"/>
                </a:cxn>
                <a:cxn ang="0">
                  <a:pos x="107" y="7"/>
                </a:cxn>
                <a:cxn ang="0">
                  <a:pos x="126" y="14"/>
                </a:cxn>
                <a:cxn ang="0">
                  <a:pos x="137" y="29"/>
                </a:cxn>
                <a:cxn ang="0">
                  <a:pos x="141" y="40"/>
                </a:cxn>
                <a:cxn ang="0">
                  <a:pos x="148" y="48"/>
                </a:cxn>
                <a:cxn ang="0">
                  <a:pos x="148" y="59"/>
                </a:cxn>
                <a:cxn ang="0">
                  <a:pos x="137" y="77"/>
                </a:cxn>
                <a:cxn ang="0">
                  <a:pos x="122" y="96"/>
                </a:cxn>
                <a:cxn ang="0">
                  <a:pos x="96" y="111"/>
                </a:cxn>
                <a:cxn ang="0">
                  <a:pos x="78" y="118"/>
                </a:cxn>
                <a:cxn ang="0">
                  <a:pos x="26" y="129"/>
                </a:cxn>
                <a:cxn ang="0">
                  <a:pos x="0" y="133"/>
                </a:cxn>
                <a:cxn ang="0">
                  <a:pos x="56" y="103"/>
                </a:cxn>
                <a:cxn ang="0">
                  <a:pos x="78" y="88"/>
                </a:cxn>
                <a:cxn ang="0">
                  <a:pos x="85" y="70"/>
                </a:cxn>
                <a:cxn ang="0">
                  <a:pos x="93" y="44"/>
                </a:cxn>
                <a:cxn ang="0">
                  <a:pos x="93" y="33"/>
                </a:cxn>
                <a:cxn ang="0">
                  <a:pos x="82" y="26"/>
                </a:cxn>
                <a:cxn ang="0">
                  <a:pos x="56" y="0"/>
                </a:cxn>
              </a:cxnLst>
              <a:rect l="0" t="0" r="0" b="0"/>
              <a:pathLst>
                <a:path w="148" h="133">
                  <a:moveTo>
                    <a:pt x="56" y="0"/>
                  </a:moveTo>
                  <a:lnTo>
                    <a:pt x="107" y="7"/>
                  </a:lnTo>
                  <a:lnTo>
                    <a:pt x="126" y="14"/>
                  </a:lnTo>
                  <a:lnTo>
                    <a:pt x="137" y="29"/>
                  </a:lnTo>
                  <a:lnTo>
                    <a:pt x="141" y="40"/>
                  </a:lnTo>
                  <a:lnTo>
                    <a:pt x="148" y="48"/>
                  </a:lnTo>
                  <a:lnTo>
                    <a:pt x="148" y="59"/>
                  </a:lnTo>
                  <a:lnTo>
                    <a:pt x="137" y="77"/>
                  </a:lnTo>
                  <a:lnTo>
                    <a:pt x="122" y="96"/>
                  </a:lnTo>
                  <a:lnTo>
                    <a:pt x="96" y="111"/>
                  </a:lnTo>
                  <a:lnTo>
                    <a:pt x="78" y="118"/>
                  </a:lnTo>
                  <a:lnTo>
                    <a:pt x="26" y="129"/>
                  </a:lnTo>
                  <a:lnTo>
                    <a:pt x="0" y="133"/>
                  </a:lnTo>
                  <a:lnTo>
                    <a:pt x="56" y="103"/>
                  </a:lnTo>
                  <a:lnTo>
                    <a:pt x="78" y="88"/>
                  </a:lnTo>
                  <a:lnTo>
                    <a:pt x="85" y="70"/>
                  </a:lnTo>
                  <a:lnTo>
                    <a:pt x="93" y="44"/>
                  </a:lnTo>
                  <a:lnTo>
                    <a:pt x="93" y="33"/>
                  </a:lnTo>
                  <a:lnTo>
                    <a:pt x="82" y="26"/>
                  </a:lnTo>
                  <a:lnTo>
                    <a:pt x="56"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3" name="図形 132"/>
            <p:cNvSpPr>
              <a:spLocks/>
            </p:cNvSpPr>
            <p:nvPr/>
          </p:nvSpPr>
          <p:spPr bwMode="auto">
            <a:xfrm>
              <a:off x="84327" y="5459197"/>
              <a:ext cx="941399" cy="307918"/>
            </a:xfrm>
            <a:custGeom>
              <a:avLst/>
              <a:gdLst/>
              <a:ahLst/>
              <a:cxnLst>
                <a:cxn ang="0">
                  <a:pos x="0" y="218"/>
                </a:cxn>
                <a:cxn ang="0">
                  <a:pos x="82" y="204"/>
                </a:cxn>
                <a:cxn ang="0">
                  <a:pos x="130" y="193"/>
                </a:cxn>
                <a:cxn ang="0">
                  <a:pos x="182" y="178"/>
                </a:cxn>
                <a:cxn ang="0">
                  <a:pos x="207" y="178"/>
                </a:cxn>
                <a:cxn ang="0">
                  <a:pos x="256" y="170"/>
                </a:cxn>
                <a:cxn ang="0">
                  <a:pos x="281" y="159"/>
                </a:cxn>
                <a:cxn ang="0">
                  <a:pos x="307" y="145"/>
                </a:cxn>
                <a:cxn ang="0">
                  <a:pos x="326" y="130"/>
                </a:cxn>
                <a:cxn ang="0">
                  <a:pos x="337" y="104"/>
                </a:cxn>
                <a:cxn ang="0">
                  <a:pos x="337" y="93"/>
                </a:cxn>
                <a:cxn ang="0">
                  <a:pos x="333" y="85"/>
                </a:cxn>
                <a:cxn ang="0">
                  <a:pos x="326" y="71"/>
                </a:cxn>
                <a:cxn ang="0">
                  <a:pos x="311" y="59"/>
                </a:cxn>
                <a:cxn ang="0">
                  <a:pos x="292" y="48"/>
                </a:cxn>
                <a:cxn ang="0">
                  <a:pos x="270" y="45"/>
                </a:cxn>
                <a:cxn ang="0">
                  <a:pos x="241" y="37"/>
                </a:cxn>
                <a:cxn ang="0">
                  <a:pos x="241" y="45"/>
                </a:cxn>
                <a:cxn ang="0">
                  <a:pos x="237" y="37"/>
                </a:cxn>
                <a:cxn ang="0">
                  <a:pos x="200" y="23"/>
                </a:cxn>
                <a:cxn ang="0">
                  <a:pos x="159" y="19"/>
                </a:cxn>
                <a:cxn ang="0">
                  <a:pos x="111" y="15"/>
                </a:cxn>
                <a:cxn ang="0">
                  <a:pos x="111" y="19"/>
                </a:cxn>
                <a:cxn ang="0">
                  <a:pos x="71" y="4"/>
                </a:cxn>
                <a:cxn ang="0">
                  <a:pos x="30" y="0"/>
                </a:cxn>
                <a:cxn ang="0">
                  <a:pos x="52" y="0"/>
                </a:cxn>
                <a:cxn ang="0">
                  <a:pos x="292" y="15"/>
                </a:cxn>
                <a:cxn ang="0">
                  <a:pos x="333" y="19"/>
                </a:cxn>
                <a:cxn ang="0">
                  <a:pos x="411" y="19"/>
                </a:cxn>
                <a:cxn ang="0">
                  <a:pos x="463" y="30"/>
                </a:cxn>
                <a:cxn ang="0">
                  <a:pos x="507" y="34"/>
                </a:cxn>
                <a:cxn ang="0">
                  <a:pos x="551" y="48"/>
                </a:cxn>
                <a:cxn ang="0">
                  <a:pos x="584" y="63"/>
                </a:cxn>
                <a:cxn ang="0">
                  <a:pos x="599" y="78"/>
                </a:cxn>
                <a:cxn ang="0">
                  <a:pos x="607" y="89"/>
                </a:cxn>
                <a:cxn ang="0">
                  <a:pos x="614" y="108"/>
                </a:cxn>
                <a:cxn ang="0">
                  <a:pos x="603" y="119"/>
                </a:cxn>
                <a:cxn ang="0">
                  <a:pos x="592" y="130"/>
                </a:cxn>
                <a:cxn ang="0">
                  <a:pos x="566" y="145"/>
                </a:cxn>
                <a:cxn ang="0">
                  <a:pos x="536" y="148"/>
                </a:cxn>
                <a:cxn ang="0">
                  <a:pos x="256" y="200"/>
                </a:cxn>
                <a:cxn ang="0">
                  <a:pos x="200" y="211"/>
                </a:cxn>
                <a:cxn ang="0">
                  <a:pos x="196" y="211"/>
                </a:cxn>
                <a:cxn ang="0">
                  <a:pos x="152" y="215"/>
                </a:cxn>
                <a:cxn ang="0">
                  <a:pos x="115" y="218"/>
                </a:cxn>
                <a:cxn ang="0">
                  <a:pos x="67" y="215"/>
                </a:cxn>
                <a:cxn ang="0">
                  <a:pos x="0" y="218"/>
                </a:cxn>
              </a:cxnLst>
              <a:rect l="0" t="0" r="0" b="0"/>
              <a:pathLst>
                <a:path w="614" h="218">
                  <a:moveTo>
                    <a:pt x="0" y="218"/>
                  </a:moveTo>
                  <a:lnTo>
                    <a:pt x="82" y="204"/>
                  </a:lnTo>
                  <a:lnTo>
                    <a:pt x="130" y="193"/>
                  </a:lnTo>
                  <a:lnTo>
                    <a:pt x="182" y="178"/>
                  </a:lnTo>
                  <a:lnTo>
                    <a:pt x="207" y="178"/>
                  </a:lnTo>
                  <a:lnTo>
                    <a:pt x="256" y="170"/>
                  </a:lnTo>
                  <a:lnTo>
                    <a:pt x="281" y="159"/>
                  </a:lnTo>
                  <a:lnTo>
                    <a:pt x="307" y="145"/>
                  </a:lnTo>
                  <a:lnTo>
                    <a:pt x="326" y="130"/>
                  </a:lnTo>
                  <a:lnTo>
                    <a:pt x="337" y="104"/>
                  </a:lnTo>
                  <a:lnTo>
                    <a:pt x="337" y="93"/>
                  </a:lnTo>
                  <a:lnTo>
                    <a:pt x="333" y="85"/>
                  </a:lnTo>
                  <a:lnTo>
                    <a:pt x="326" y="71"/>
                  </a:lnTo>
                  <a:lnTo>
                    <a:pt x="311" y="59"/>
                  </a:lnTo>
                  <a:lnTo>
                    <a:pt x="292" y="48"/>
                  </a:lnTo>
                  <a:lnTo>
                    <a:pt x="270" y="45"/>
                  </a:lnTo>
                  <a:lnTo>
                    <a:pt x="241" y="37"/>
                  </a:lnTo>
                  <a:lnTo>
                    <a:pt x="241" y="45"/>
                  </a:lnTo>
                  <a:lnTo>
                    <a:pt x="237" y="37"/>
                  </a:lnTo>
                  <a:lnTo>
                    <a:pt x="200" y="23"/>
                  </a:lnTo>
                  <a:lnTo>
                    <a:pt x="159" y="19"/>
                  </a:lnTo>
                  <a:lnTo>
                    <a:pt x="111" y="15"/>
                  </a:lnTo>
                  <a:lnTo>
                    <a:pt x="111" y="19"/>
                  </a:lnTo>
                  <a:lnTo>
                    <a:pt x="71" y="4"/>
                  </a:lnTo>
                  <a:lnTo>
                    <a:pt x="30" y="0"/>
                  </a:lnTo>
                  <a:lnTo>
                    <a:pt x="52" y="0"/>
                  </a:lnTo>
                  <a:lnTo>
                    <a:pt x="292" y="15"/>
                  </a:lnTo>
                  <a:lnTo>
                    <a:pt x="333" y="19"/>
                  </a:lnTo>
                  <a:lnTo>
                    <a:pt x="411" y="19"/>
                  </a:lnTo>
                  <a:lnTo>
                    <a:pt x="463" y="30"/>
                  </a:lnTo>
                  <a:lnTo>
                    <a:pt x="507" y="34"/>
                  </a:lnTo>
                  <a:lnTo>
                    <a:pt x="551" y="48"/>
                  </a:lnTo>
                  <a:lnTo>
                    <a:pt x="584" y="63"/>
                  </a:lnTo>
                  <a:lnTo>
                    <a:pt x="599" y="78"/>
                  </a:lnTo>
                  <a:lnTo>
                    <a:pt x="607" y="89"/>
                  </a:lnTo>
                  <a:lnTo>
                    <a:pt x="614" y="108"/>
                  </a:lnTo>
                  <a:lnTo>
                    <a:pt x="603" y="119"/>
                  </a:lnTo>
                  <a:lnTo>
                    <a:pt x="592" y="130"/>
                  </a:lnTo>
                  <a:lnTo>
                    <a:pt x="566" y="145"/>
                  </a:lnTo>
                  <a:lnTo>
                    <a:pt x="536" y="148"/>
                  </a:lnTo>
                  <a:lnTo>
                    <a:pt x="256" y="200"/>
                  </a:lnTo>
                  <a:lnTo>
                    <a:pt x="200" y="211"/>
                  </a:lnTo>
                  <a:lnTo>
                    <a:pt x="196" y="211"/>
                  </a:lnTo>
                  <a:lnTo>
                    <a:pt x="152" y="215"/>
                  </a:lnTo>
                  <a:lnTo>
                    <a:pt x="115" y="218"/>
                  </a:lnTo>
                  <a:lnTo>
                    <a:pt x="67" y="215"/>
                  </a:lnTo>
                  <a:lnTo>
                    <a:pt x="0" y="21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4" name="図形 133"/>
            <p:cNvSpPr>
              <a:spLocks/>
            </p:cNvSpPr>
            <p:nvPr/>
          </p:nvSpPr>
          <p:spPr bwMode="auto">
            <a:xfrm>
              <a:off x="90460" y="5747341"/>
              <a:ext cx="964397" cy="317806"/>
            </a:xfrm>
            <a:custGeom>
              <a:avLst/>
              <a:gdLst/>
              <a:ahLst/>
              <a:cxnLst>
                <a:cxn ang="0">
                  <a:pos x="617" y="221"/>
                </a:cxn>
                <a:cxn ang="0">
                  <a:pos x="569" y="225"/>
                </a:cxn>
                <a:cxn ang="0">
                  <a:pos x="558" y="221"/>
                </a:cxn>
                <a:cxn ang="0">
                  <a:pos x="477" y="225"/>
                </a:cxn>
                <a:cxn ang="0">
                  <a:pos x="281" y="210"/>
                </a:cxn>
                <a:cxn ang="0">
                  <a:pos x="196" y="192"/>
                </a:cxn>
                <a:cxn ang="0">
                  <a:pos x="96" y="155"/>
                </a:cxn>
                <a:cxn ang="0">
                  <a:pos x="30" y="125"/>
                </a:cxn>
                <a:cxn ang="0">
                  <a:pos x="0" y="99"/>
                </a:cxn>
                <a:cxn ang="0">
                  <a:pos x="0" y="92"/>
                </a:cxn>
                <a:cxn ang="0">
                  <a:pos x="22" y="66"/>
                </a:cxn>
                <a:cxn ang="0">
                  <a:pos x="100" y="22"/>
                </a:cxn>
                <a:cxn ang="0">
                  <a:pos x="141" y="14"/>
                </a:cxn>
                <a:cxn ang="0">
                  <a:pos x="152" y="22"/>
                </a:cxn>
                <a:cxn ang="0">
                  <a:pos x="93" y="51"/>
                </a:cxn>
                <a:cxn ang="0">
                  <a:pos x="78" y="92"/>
                </a:cxn>
                <a:cxn ang="0">
                  <a:pos x="96" y="114"/>
                </a:cxn>
                <a:cxn ang="0">
                  <a:pos x="196" y="166"/>
                </a:cxn>
                <a:cxn ang="0">
                  <a:pos x="303" y="192"/>
                </a:cxn>
                <a:cxn ang="0">
                  <a:pos x="422" y="196"/>
                </a:cxn>
                <a:cxn ang="0">
                  <a:pos x="470" y="196"/>
                </a:cxn>
                <a:cxn ang="0">
                  <a:pos x="569" y="207"/>
                </a:cxn>
                <a:cxn ang="0">
                  <a:pos x="422" y="184"/>
                </a:cxn>
                <a:cxn ang="0">
                  <a:pos x="318" y="151"/>
                </a:cxn>
                <a:cxn ang="0">
                  <a:pos x="259" y="111"/>
                </a:cxn>
                <a:cxn ang="0">
                  <a:pos x="244" y="96"/>
                </a:cxn>
                <a:cxn ang="0">
                  <a:pos x="259" y="66"/>
                </a:cxn>
                <a:cxn ang="0">
                  <a:pos x="318" y="37"/>
                </a:cxn>
                <a:cxn ang="0">
                  <a:pos x="429" y="14"/>
                </a:cxn>
                <a:cxn ang="0">
                  <a:pos x="584" y="0"/>
                </a:cxn>
                <a:cxn ang="0">
                  <a:pos x="540" y="7"/>
                </a:cxn>
                <a:cxn ang="0">
                  <a:pos x="470" y="14"/>
                </a:cxn>
                <a:cxn ang="0">
                  <a:pos x="385" y="37"/>
                </a:cxn>
                <a:cxn ang="0">
                  <a:pos x="322" y="66"/>
                </a:cxn>
                <a:cxn ang="0">
                  <a:pos x="307" y="96"/>
                </a:cxn>
                <a:cxn ang="0">
                  <a:pos x="318" y="111"/>
                </a:cxn>
                <a:cxn ang="0">
                  <a:pos x="333" y="129"/>
                </a:cxn>
                <a:cxn ang="0">
                  <a:pos x="418" y="162"/>
                </a:cxn>
                <a:cxn ang="0">
                  <a:pos x="573" y="184"/>
                </a:cxn>
                <a:cxn ang="0">
                  <a:pos x="617" y="199"/>
                </a:cxn>
              </a:cxnLst>
              <a:rect l="0" t="0" r="0" b="0"/>
              <a:pathLst>
                <a:path w="629" h="225">
                  <a:moveTo>
                    <a:pt x="617" y="218"/>
                  </a:moveTo>
                  <a:lnTo>
                    <a:pt x="617" y="221"/>
                  </a:lnTo>
                  <a:lnTo>
                    <a:pt x="617" y="225"/>
                  </a:lnTo>
                  <a:lnTo>
                    <a:pt x="569" y="225"/>
                  </a:lnTo>
                  <a:lnTo>
                    <a:pt x="562" y="221"/>
                  </a:lnTo>
                  <a:lnTo>
                    <a:pt x="558" y="221"/>
                  </a:lnTo>
                  <a:lnTo>
                    <a:pt x="562" y="225"/>
                  </a:lnTo>
                  <a:lnTo>
                    <a:pt x="477" y="225"/>
                  </a:lnTo>
                  <a:lnTo>
                    <a:pt x="385" y="221"/>
                  </a:lnTo>
                  <a:lnTo>
                    <a:pt x="281" y="210"/>
                  </a:lnTo>
                  <a:lnTo>
                    <a:pt x="237" y="199"/>
                  </a:lnTo>
                  <a:lnTo>
                    <a:pt x="196" y="192"/>
                  </a:lnTo>
                  <a:lnTo>
                    <a:pt x="166" y="181"/>
                  </a:lnTo>
                  <a:lnTo>
                    <a:pt x="96" y="155"/>
                  </a:lnTo>
                  <a:lnTo>
                    <a:pt x="63" y="140"/>
                  </a:lnTo>
                  <a:lnTo>
                    <a:pt x="30" y="125"/>
                  </a:lnTo>
                  <a:lnTo>
                    <a:pt x="8" y="107"/>
                  </a:lnTo>
                  <a:lnTo>
                    <a:pt x="0" y="99"/>
                  </a:lnTo>
                  <a:lnTo>
                    <a:pt x="0" y="96"/>
                  </a:lnTo>
                  <a:lnTo>
                    <a:pt x="0" y="92"/>
                  </a:lnTo>
                  <a:lnTo>
                    <a:pt x="8" y="85"/>
                  </a:lnTo>
                  <a:lnTo>
                    <a:pt x="22" y="66"/>
                  </a:lnTo>
                  <a:lnTo>
                    <a:pt x="52" y="44"/>
                  </a:lnTo>
                  <a:lnTo>
                    <a:pt x="100" y="22"/>
                  </a:lnTo>
                  <a:lnTo>
                    <a:pt x="107" y="22"/>
                  </a:lnTo>
                  <a:lnTo>
                    <a:pt x="141" y="14"/>
                  </a:lnTo>
                  <a:lnTo>
                    <a:pt x="189" y="11"/>
                  </a:lnTo>
                  <a:lnTo>
                    <a:pt x="152" y="22"/>
                  </a:lnTo>
                  <a:lnTo>
                    <a:pt x="118" y="37"/>
                  </a:lnTo>
                  <a:lnTo>
                    <a:pt x="93" y="51"/>
                  </a:lnTo>
                  <a:lnTo>
                    <a:pt x="78" y="70"/>
                  </a:lnTo>
                  <a:lnTo>
                    <a:pt x="78" y="92"/>
                  </a:lnTo>
                  <a:lnTo>
                    <a:pt x="85" y="107"/>
                  </a:lnTo>
                  <a:lnTo>
                    <a:pt x="96" y="114"/>
                  </a:lnTo>
                  <a:lnTo>
                    <a:pt x="133" y="140"/>
                  </a:lnTo>
                  <a:lnTo>
                    <a:pt x="196" y="166"/>
                  </a:lnTo>
                  <a:lnTo>
                    <a:pt x="248" y="181"/>
                  </a:lnTo>
                  <a:lnTo>
                    <a:pt x="303" y="192"/>
                  </a:lnTo>
                  <a:lnTo>
                    <a:pt x="366" y="196"/>
                  </a:lnTo>
                  <a:lnTo>
                    <a:pt x="422" y="196"/>
                  </a:lnTo>
                  <a:lnTo>
                    <a:pt x="470" y="199"/>
                  </a:lnTo>
                  <a:lnTo>
                    <a:pt x="470" y="196"/>
                  </a:lnTo>
                  <a:lnTo>
                    <a:pt x="569" y="210"/>
                  </a:lnTo>
                  <a:lnTo>
                    <a:pt x="569" y="207"/>
                  </a:lnTo>
                  <a:lnTo>
                    <a:pt x="525" y="199"/>
                  </a:lnTo>
                  <a:lnTo>
                    <a:pt x="422" y="184"/>
                  </a:lnTo>
                  <a:lnTo>
                    <a:pt x="366" y="170"/>
                  </a:lnTo>
                  <a:lnTo>
                    <a:pt x="318" y="151"/>
                  </a:lnTo>
                  <a:lnTo>
                    <a:pt x="274" y="125"/>
                  </a:lnTo>
                  <a:lnTo>
                    <a:pt x="259" y="111"/>
                  </a:lnTo>
                  <a:lnTo>
                    <a:pt x="244" y="99"/>
                  </a:lnTo>
                  <a:lnTo>
                    <a:pt x="244" y="96"/>
                  </a:lnTo>
                  <a:lnTo>
                    <a:pt x="244" y="81"/>
                  </a:lnTo>
                  <a:lnTo>
                    <a:pt x="259" y="66"/>
                  </a:lnTo>
                  <a:lnTo>
                    <a:pt x="277" y="51"/>
                  </a:lnTo>
                  <a:lnTo>
                    <a:pt x="318" y="37"/>
                  </a:lnTo>
                  <a:lnTo>
                    <a:pt x="377" y="26"/>
                  </a:lnTo>
                  <a:lnTo>
                    <a:pt x="429" y="14"/>
                  </a:lnTo>
                  <a:lnTo>
                    <a:pt x="588" y="0"/>
                  </a:lnTo>
                  <a:lnTo>
                    <a:pt x="584" y="0"/>
                  </a:lnTo>
                  <a:lnTo>
                    <a:pt x="562" y="0"/>
                  </a:lnTo>
                  <a:lnTo>
                    <a:pt x="540" y="7"/>
                  </a:lnTo>
                  <a:lnTo>
                    <a:pt x="532" y="7"/>
                  </a:lnTo>
                  <a:lnTo>
                    <a:pt x="470" y="14"/>
                  </a:lnTo>
                  <a:lnTo>
                    <a:pt x="433" y="26"/>
                  </a:lnTo>
                  <a:lnTo>
                    <a:pt x="385" y="37"/>
                  </a:lnTo>
                  <a:lnTo>
                    <a:pt x="348" y="51"/>
                  </a:lnTo>
                  <a:lnTo>
                    <a:pt x="322" y="66"/>
                  </a:lnTo>
                  <a:lnTo>
                    <a:pt x="307" y="85"/>
                  </a:lnTo>
                  <a:lnTo>
                    <a:pt x="307" y="96"/>
                  </a:lnTo>
                  <a:lnTo>
                    <a:pt x="307" y="99"/>
                  </a:lnTo>
                  <a:lnTo>
                    <a:pt x="318" y="111"/>
                  </a:lnTo>
                  <a:lnTo>
                    <a:pt x="322" y="122"/>
                  </a:lnTo>
                  <a:lnTo>
                    <a:pt x="333" y="129"/>
                  </a:lnTo>
                  <a:lnTo>
                    <a:pt x="373" y="148"/>
                  </a:lnTo>
                  <a:lnTo>
                    <a:pt x="418" y="162"/>
                  </a:lnTo>
                  <a:lnTo>
                    <a:pt x="473" y="170"/>
                  </a:lnTo>
                  <a:lnTo>
                    <a:pt x="573" y="184"/>
                  </a:lnTo>
                  <a:lnTo>
                    <a:pt x="629" y="192"/>
                  </a:lnTo>
                  <a:lnTo>
                    <a:pt x="617" y="199"/>
                  </a:lnTo>
                  <a:lnTo>
                    <a:pt x="617" y="21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5" name="図形 134"/>
            <p:cNvSpPr>
              <a:spLocks/>
            </p:cNvSpPr>
            <p:nvPr/>
          </p:nvSpPr>
          <p:spPr bwMode="auto">
            <a:xfrm>
              <a:off x="838673" y="5757229"/>
              <a:ext cx="237650" cy="199158"/>
            </a:xfrm>
            <a:custGeom>
              <a:avLst/>
              <a:gdLst/>
              <a:ahLst/>
              <a:cxnLst>
                <a:cxn ang="0">
                  <a:pos x="41" y="74"/>
                </a:cxn>
                <a:cxn ang="0">
                  <a:pos x="44" y="85"/>
                </a:cxn>
                <a:cxn ang="0">
                  <a:pos x="56" y="92"/>
                </a:cxn>
                <a:cxn ang="0">
                  <a:pos x="92" y="115"/>
                </a:cxn>
                <a:cxn ang="0">
                  <a:pos x="129" y="129"/>
                </a:cxn>
                <a:cxn ang="0">
                  <a:pos x="155" y="141"/>
                </a:cxn>
                <a:cxn ang="0">
                  <a:pos x="122" y="129"/>
                </a:cxn>
                <a:cxn ang="0">
                  <a:pos x="67" y="115"/>
                </a:cxn>
                <a:cxn ang="0">
                  <a:pos x="26" y="92"/>
                </a:cxn>
                <a:cxn ang="0">
                  <a:pos x="11" y="85"/>
                </a:cxn>
                <a:cxn ang="0">
                  <a:pos x="0" y="70"/>
                </a:cxn>
                <a:cxn ang="0">
                  <a:pos x="0" y="59"/>
                </a:cxn>
                <a:cxn ang="0">
                  <a:pos x="0" y="48"/>
                </a:cxn>
                <a:cxn ang="0">
                  <a:pos x="11" y="33"/>
                </a:cxn>
                <a:cxn ang="0">
                  <a:pos x="22" y="19"/>
                </a:cxn>
                <a:cxn ang="0">
                  <a:pos x="37" y="7"/>
                </a:cxn>
                <a:cxn ang="0">
                  <a:pos x="74" y="0"/>
                </a:cxn>
                <a:cxn ang="0">
                  <a:pos x="92" y="0"/>
                </a:cxn>
                <a:cxn ang="0">
                  <a:pos x="81" y="4"/>
                </a:cxn>
                <a:cxn ang="0">
                  <a:pos x="56" y="15"/>
                </a:cxn>
                <a:cxn ang="0">
                  <a:pos x="44" y="33"/>
                </a:cxn>
                <a:cxn ang="0">
                  <a:pos x="41" y="48"/>
                </a:cxn>
                <a:cxn ang="0">
                  <a:pos x="37" y="59"/>
                </a:cxn>
                <a:cxn ang="0">
                  <a:pos x="41" y="74"/>
                </a:cxn>
              </a:cxnLst>
              <a:rect l="0" t="0" r="0" b="0"/>
              <a:pathLst>
                <a:path w="155" h="141">
                  <a:moveTo>
                    <a:pt x="41" y="74"/>
                  </a:moveTo>
                  <a:lnTo>
                    <a:pt x="44" y="85"/>
                  </a:lnTo>
                  <a:lnTo>
                    <a:pt x="56" y="92"/>
                  </a:lnTo>
                  <a:lnTo>
                    <a:pt x="92" y="115"/>
                  </a:lnTo>
                  <a:lnTo>
                    <a:pt x="129" y="129"/>
                  </a:lnTo>
                  <a:lnTo>
                    <a:pt x="155" y="141"/>
                  </a:lnTo>
                  <a:lnTo>
                    <a:pt x="122" y="129"/>
                  </a:lnTo>
                  <a:lnTo>
                    <a:pt x="67" y="115"/>
                  </a:lnTo>
                  <a:lnTo>
                    <a:pt x="26" y="92"/>
                  </a:lnTo>
                  <a:lnTo>
                    <a:pt x="11" y="85"/>
                  </a:lnTo>
                  <a:lnTo>
                    <a:pt x="0" y="70"/>
                  </a:lnTo>
                  <a:lnTo>
                    <a:pt x="0" y="59"/>
                  </a:lnTo>
                  <a:lnTo>
                    <a:pt x="0" y="48"/>
                  </a:lnTo>
                  <a:lnTo>
                    <a:pt x="11" y="33"/>
                  </a:lnTo>
                  <a:lnTo>
                    <a:pt x="22" y="19"/>
                  </a:lnTo>
                  <a:lnTo>
                    <a:pt x="37" y="7"/>
                  </a:lnTo>
                  <a:lnTo>
                    <a:pt x="74" y="0"/>
                  </a:lnTo>
                  <a:lnTo>
                    <a:pt x="92" y="0"/>
                  </a:lnTo>
                  <a:lnTo>
                    <a:pt x="81" y="4"/>
                  </a:lnTo>
                  <a:lnTo>
                    <a:pt x="56" y="15"/>
                  </a:lnTo>
                  <a:lnTo>
                    <a:pt x="44" y="33"/>
                  </a:lnTo>
                  <a:lnTo>
                    <a:pt x="41" y="48"/>
                  </a:lnTo>
                  <a:lnTo>
                    <a:pt x="37" y="59"/>
                  </a:lnTo>
                  <a:lnTo>
                    <a:pt x="41" y="7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6" name="図形 135"/>
            <p:cNvSpPr>
              <a:spLocks/>
            </p:cNvSpPr>
            <p:nvPr/>
          </p:nvSpPr>
          <p:spPr bwMode="auto">
            <a:xfrm>
              <a:off x="702216" y="5778416"/>
              <a:ext cx="352641" cy="203396"/>
            </a:xfrm>
            <a:custGeom>
              <a:avLst/>
              <a:gdLst/>
              <a:ahLst/>
              <a:cxnLst>
                <a:cxn ang="0">
                  <a:pos x="56" y="74"/>
                </a:cxn>
                <a:cxn ang="0">
                  <a:pos x="63" y="85"/>
                </a:cxn>
                <a:cxn ang="0">
                  <a:pos x="85" y="100"/>
                </a:cxn>
                <a:cxn ang="0">
                  <a:pos x="130" y="118"/>
                </a:cxn>
                <a:cxn ang="0">
                  <a:pos x="185" y="140"/>
                </a:cxn>
                <a:cxn ang="0">
                  <a:pos x="230" y="144"/>
                </a:cxn>
                <a:cxn ang="0">
                  <a:pos x="170" y="140"/>
                </a:cxn>
                <a:cxn ang="0">
                  <a:pos x="100" y="126"/>
                </a:cxn>
                <a:cxn ang="0">
                  <a:pos x="63" y="114"/>
                </a:cxn>
                <a:cxn ang="0">
                  <a:pos x="34" y="100"/>
                </a:cxn>
                <a:cxn ang="0">
                  <a:pos x="8" y="85"/>
                </a:cxn>
                <a:cxn ang="0">
                  <a:pos x="0" y="63"/>
                </a:cxn>
                <a:cxn ang="0">
                  <a:pos x="0" y="55"/>
                </a:cxn>
                <a:cxn ang="0">
                  <a:pos x="8" y="37"/>
                </a:cxn>
                <a:cxn ang="0">
                  <a:pos x="19" y="22"/>
                </a:cxn>
                <a:cxn ang="0">
                  <a:pos x="37" y="15"/>
                </a:cxn>
                <a:cxn ang="0">
                  <a:pos x="71" y="4"/>
                </a:cxn>
                <a:cxn ang="0">
                  <a:pos x="115" y="0"/>
                </a:cxn>
                <a:cxn ang="0">
                  <a:pos x="93" y="15"/>
                </a:cxn>
                <a:cxn ang="0">
                  <a:pos x="89" y="18"/>
                </a:cxn>
                <a:cxn ang="0">
                  <a:pos x="74" y="22"/>
                </a:cxn>
                <a:cxn ang="0">
                  <a:pos x="63" y="29"/>
                </a:cxn>
                <a:cxn ang="0">
                  <a:pos x="60" y="44"/>
                </a:cxn>
                <a:cxn ang="0">
                  <a:pos x="56" y="59"/>
                </a:cxn>
                <a:cxn ang="0">
                  <a:pos x="56" y="74"/>
                </a:cxn>
              </a:cxnLst>
              <a:rect l="0" t="0" r="0" b="0"/>
              <a:pathLst>
                <a:path w="230" h="144">
                  <a:moveTo>
                    <a:pt x="56" y="74"/>
                  </a:moveTo>
                  <a:lnTo>
                    <a:pt x="63" y="85"/>
                  </a:lnTo>
                  <a:lnTo>
                    <a:pt x="85" y="100"/>
                  </a:lnTo>
                  <a:lnTo>
                    <a:pt x="130" y="118"/>
                  </a:lnTo>
                  <a:lnTo>
                    <a:pt x="185" y="140"/>
                  </a:lnTo>
                  <a:lnTo>
                    <a:pt x="230" y="144"/>
                  </a:lnTo>
                  <a:lnTo>
                    <a:pt x="170" y="140"/>
                  </a:lnTo>
                  <a:lnTo>
                    <a:pt x="100" y="126"/>
                  </a:lnTo>
                  <a:lnTo>
                    <a:pt x="63" y="114"/>
                  </a:lnTo>
                  <a:lnTo>
                    <a:pt x="34" y="100"/>
                  </a:lnTo>
                  <a:lnTo>
                    <a:pt x="8" y="85"/>
                  </a:lnTo>
                  <a:lnTo>
                    <a:pt x="0" y="63"/>
                  </a:lnTo>
                  <a:lnTo>
                    <a:pt x="0" y="55"/>
                  </a:lnTo>
                  <a:lnTo>
                    <a:pt x="8" y="37"/>
                  </a:lnTo>
                  <a:lnTo>
                    <a:pt x="19" y="22"/>
                  </a:lnTo>
                  <a:lnTo>
                    <a:pt x="37" y="15"/>
                  </a:lnTo>
                  <a:lnTo>
                    <a:pt x="71" y="4"/>
                  </a:lnTo>
                  <a:lnTo>
                    <a:pt x="115" y="0"/>
                  </a:lnTo>
                  <a:lnTo>
                    <a:pt x="93" y="15"/>
                  </a:lnTo>
                  <a:lnTo>
                    <a:pt x="89" y="18"/>
                  </a:lnTo>
                  <a:lnTo>
                    <a:pt x="74" y="22"/>
                  </a:lnTo>
                  <a:lnTo>
                    <a:pt x="63" y="29"/>
                  </a:lnTo>
                  <a:lnTo>
                    <a:pt x="60" y="44"/>
                  </a:lnTo>
                  <a:lnTo>
                    <a:pt x="56" y="59"/>
                  </a:lnTo>
                  <a:lnTo>
                    <a:pt x="56" y="7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7" name="図形 136"/>
            <p:cNvSpPr>
              <a:spLocks/>
            </p:cNvSpPr>
            <p:nvPr/>
          </p:nvSpPr>
          <p:spPr bwMode="auto">
            <a:xfrm>
              <a:off x="561159" y="5762878"/>
              <a:ext cx="515163" cy="255657"/>
            </a:xfrm>
            <a:custGeom>
              <a:avLst/>
              <a:gdLst/>
              <a:ahLst/>
              <a:cxnLst>
                <a:cxn ang="0">
                  <a:pos x="322" y="181"/>
                </a:cxn>
                <a:cxn ang="0">
                  <a:pos x="322" y="173"/>
                </a:cxn>
                <a:cxn ang="0">
                  <a:pos x="277" y="170"/>
                </a:cxn>
                <a:cxn ang="0">
                  <a:pos x="177" y="155"/>
                </a:cxn>
                <a:cxn ang="0">
                  <a:pos x="122" y="144"/>
                </a:cxn>
                <a:cxn ang="0">
                  <a:pos x="70" y="137"/>
                </a:cxn>
                <a:cxn ang="0">
                  <a:pos x="30" y="114"/>
                </a:cxn>
                <a:cxn ang="0">
                  <a:pos x="22" y="111"/>
                </a:cxn>
                <a:cxn ang="0">
                  <a:pos x="11" y="100"/>
                </a:cxn>
                <a:cxn ang="0">
                  <a:pos x="7" y="88"/>
                </a:cxn>
                <a:cxn ang="0">
                  <a:pos x="0" y="85"/>
                </a:cxn>
                <a:cxn ang="0">
                  <a:pos x="7" y="74"/>
                </a:cxn>
                <a:cxn ang="0">
                  <a:pos x="11" y="59"/>
                </a:cxn>
                <a:cxn ang="0">
                  <a:pos x="37" y="44"/>
                </a:cxn>
                <a:cxn ang="0">
                  <a:pos x="70" y="29"/>
                </a:cxn>
                <a:cxn ang="0">
                  <a:pos x="126" y="15"/>
                </a:cxn>
                <a:cxn ang="0">
                  <a:pos x="163" y="11"/>
                </a:cxn>
                <a:cxn ang="0">
                  <a:pos x="225" y="0"/>
                </a:cxn>
                <a:cxn ang="0">
                  <a:pos x="211" y="3"/>
                </a:cxn>
                <a:cxn ang="0">
                  <a:pos x="163" y="11"/>
                </a:cxn>
                <a:cxn ang="0">
                  <a:pos x="129" y="18"/>
                </a:cxn>
                <a:cxn ang="0">
                  <a:pos x="107" y="33"/>
                </a:cxn>
                <a:cxn ang="0">
                  <a:pos x="96" y="44"/>
                </a:cxn>
                <a:cxn ang="0">
                  <a:pos x="85" y="66"/>
                </a:cxn>
                <a:cxn ang="0">
                  <a:pos x="85" y="74"/>
                </a:cxn>
                <a:cxn ang="0">
                  <a:pos x="96" y="88"/>
                </a:cxn>
                <a:cxn ang="0">
                  <a:pos x="107" y="100"/>
                </a:cxn>
                <a:cxn ang="0">
                  <a:pos x="137" y="118"/>
                </a:cxn>
                <a:cxn ang="0">
                  <a:pos x="177" y="137"/>
                </a:cxn>
                <a:cxn ang="0">
                  <a:pos x="222" y="151"/>
                </a:cxn>
                <a:cxn ang="0">
                  <a:pos x="303" y="159"/>
                </a:cxn>
                <a:cxn ang="0">
                  <a:pos x="336" y="159"/>
                </a:cxn>
                <a:cxn ang="0">
                  <a:pos x="322" y="181"/>
                </a:cxn>
              </a:cxnLst>
              <a:rect l="0" t="0" r="0" b="0"/>
              <a:pathLst>
                <a:path w="336" h="181">
                  <a:moveTo>
                    <a:pt x="322" y="181"/>
                  </a:moveTo>
                  <a:lnTo>
                    <a:pt x="322" y="173"/>
                  </a:lnTo>
                  <a:lnTo>
                    <a:pt x="277" y="170"/>
                  </a:lnTo>
                  <a:lnTo>
                    <a:pt x="177" y="155"/>
                  </a:lnTo>
                  <a:lnTo>
                    <a:pt x="122" y="144"/>
                  </a:lnTo>
                  <a:lnTo>
                    <a:pt x="70" y="137"/>
                  </a:lnTo>
                  <a:lnTo>
                    <a:pt x="30" y="114"/>
                  </a:lnTo>
                  <a:lnTo>
                    <a:pt x="22" y="111"/>
                  </a:lnTo>
                  <a:lnTo>
                    <a:pt x="11" y="100"/>
                  </a:lnTo>
                  <a:lnTo>
                    <a:pt x="7" y="88"/>
                  </a:lnTo>
                  <a:lnTo>
                    <a:pt x="0" y="85"/>
                  </a:lnTo>
                  <a:lnTo>
                    <a:pt x="7" y="74"/>
                  </a:lnTo>
                  <a:lnTo>
                    <a:pt x="11" y="59"/>
                  </a:lnTo>
                  <a:lnTo>
                    <a:pt x="37" y="44"/>
                  </a:lnTo>
                  <a:lnTo>
                    <a:pt x="70" y="29"/>
                  </a:lnTo>
                  <a:lnTo>
                    <a:pt x="126" y="15"/>
                  </a:lnTo>
                  <a:lnTo>
                    <a:pt x="163" y="11"/>
                  </a:lnTo>
                  <a:lnTo>
                    <a:pt x="225" y="0"/>
                  </a:lnTo>
                  <a:lnTo>
                    <a:pt x="211" y="3"/>
                  </a:lnTo>
                  <a:lnTo>
                    <a:pt x="163" y="11"/>
                  </a:lnTo>
                  <a:lnTo>
                    <a:pt x="129" y="18"/>
                  </a:lnTo>
                  <a:lnTo>
                    <a:pt x="107" y="33"/>
                  </a:lnTo>
                  <a:lnTo>
                    <a:pt x="96" y="44"/>
                  </a:lnTo>
                  <a:lnTo>
                    <a:pt x="85" y="66"/>
                  </a:lnTo>
                  <a:lnTo>
                    <a:pt x="85" y="74"/>
                  </a:lnTo>
                  <a:lnTo>
                    <a:pt x="96" y="88"/>
                  </a:lnTo>
                  <a:lnTo>
                    <a:pt x="107" y="100"/>
                  </a:lnTo>
                  <a:lnTo>
                    <a:pt x="137" y="118"/>
                  </a:lnTo>
                  <a:lnTo>
                    <a:pt x="177" y="137"/>
                  </a:lnTo>
                  <a:lnTo>
                    <a:pt x="222" y="151"/>
                  </a:lnTo>
                  <a:lnTo>
                    <a:pt x="303" y="159"/>
                  </a:lnTo>
                  <a:lnTo>
                    <a:pt x="336" y="159"/>
                  </a:lnTo>
                  <a:lnTo>
                    <a:pt x="322" y="18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8" name="図形 137"/>
            <p:cNvSpPr>
              <a:spLocks/>
            </p:cNvSpPr>
            <p:nvPr/>
          </p:nvSpPr>
          <p:spPr bwMode="auto">
            <a:xfrm>
              <a:off x="794209" y="5809490"/>
              <a:ext cx="338842" cy="177971"/>
            </a:xfrm>
            <a:custGeom>
              <a:avLst/>
              <a:gdLst/>
              <a:ahLst/>
              <a:cxnLst>
                <a:cxn ang="0">
                  <a:pos x="192" y="126"/>
                </a:cxn>
                <a:cxn ang="0">
                  <a:pos x="192" y="122"/>
                </a:cxn>
                <a:cxn ang="0">
                  <a:pos x="170" y="122"/>
                </a:cxn>
                <a:cxn ang="0">
                  <a:pos x="110" y="107"/>
                </a:cxn>
                <a:cxn ang="0">
                  <a:pos x="73" y="96"/>
                </a:cxn>
                <a:cxn ang="0">
                  <a:pos x="40" y="81"/>
                </a:cxn>
                <a:cxn ang="0">
                  <a:pos x="14" y="67"/>
                </a:cxn>
                <a:cxn ang="0">
                  <a:pos x="0" y="48"/>
                </a:cxn>
                <a:cxn ang="0">
                  <a:pos x="0" y="37"/>
                </a:cxn>
                <a:cxn ang="0">
                  <a:pos x="0" y="22"/>
                </a:cxn>
                <a:cxn ang="0">
                  <a:pos x="11" y="11"/>
                </a:cxn>
                <a:cxn ang="0">
                  <a:pos x="18" y="0"/>
                </a:cxn>
                <a:cxn ang="0">
                  <a:pos x="29" y="0"/>
                </a:cxn>
                <a:cxn ang="0">
                  <a:pos x="25" y="22"/>
                </a:cxn>
                <a:cxn ang="0">
                  <a:pos x="25" y="33"/>
                </a:cxn>
                <a:cxn ang="0">
                  <a:pos x="40" y="55"/>
                </a:cxn>
                <a:cxn ang="0">
                  <a:pos x="66" y="67"/>
                </a:cxn>
                <a:cxn ang="0">
                  <a:pos x="96" y="81"/>
                </a:cxn>
                <a:cxn ang="0">
                  <a:pos x="129" y="92"/>
                </a:cxn>
                <a:cxn ang="0">
                  <a:pos x="184" y="107"/>
                </a:cxn>
                <a:cxn ang="0">
                  <a:pos x="214" y="111"/>
                </a:cxn>
                <a:cxn ang="0">
                  <a:pos x="221" y="111"/>
                </a:cxn>
                <a:cxn ang="0">
                  <a:pos x="192" y="126"/>
                </a:cxn>
              </a:cxnLst>
              <a:rect l="0" t="0" r="0" b="0"/>
              <a:pathLst>
                <a:path w="221" h="126">
                  <a:moveTo>
                    <a:pt x="192" y="126"/>
                  </a:moveTo>
                  <a:lnTo>
                    <a:pt x="192" y="122"/>
                  </a:lnTo>
                  <a:lnTo>
                    <a:pt x="170" y="122"/>
                  </a:lnTo>
                  <a:lnTo>
                    <a:pt x="110" y="107"/>
                  </a:lnTo>
                  <a:lnTo>
                    <a:pt x="73" y="96"/>
                  </a:lnTo>
                  <a:lnTo>
                    <a:pt x="40" y="81"/>
                  </a:lnTo>
                  <a:lnTo>
                    <a:pt x="14" y="67"/>
                  </a:lnTo>
                  <a:lnTo>
                    <a:pt x="0" y="48"/>
                  </a:lnTo>
                  <a:lnTo>
                    <a:pt x="0" y="37"/>
                  </a:lnTo>
                  <a:lnTo>
                    <a:pt x="0" y="22"/>
                  </a:lnTo>
                  <a:lnTo>
                    <a:pt x="11" y="11"/>
                  </a:lnTo>
                  <a:lnTo>
                    <a:pt x="18" y="0"/>
                  </a:lnTo>
                  <a:lnTo>
                    <a:pt x="29" y="0"/>
                  </a:lnTo>
                  <a:lnTo>
                    <a:pt x="25" y="22"/>
                  </a:lnTo>
                  <a:lnTo>
                    <a:pt x="25" y="33"/>
                  </a:lnTo>
                  <a:lnTo>
                    <a:pt x="40" y="55"/>
                  </a:lnTo>
                  <a:lnTo>
                    <a:pt x="66" y="67"/>
                  </a:lnTo>
                  <a:lnTo>
                    <a:pt x="96" y="81"/>
                  </a:lnTo>
                  <a:lnTo>
                    <a:pt x="129" y="92"/>
                  </a:lnTo>
                  <a:lnTo>
                    <a:pt x="184" y="107"/>
                  </a:lnTo>
                  <a:lnTo>
                    <a:pt x="214" y="111"/>
                  </a:lnTo>
                  <a:lnTo>
                    <a:pt x="221" y="111"/>
                  </a:lnTo>
                  <a:lnTo>
                    <a:pt x="192" y="12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9" name="図形 138"/>
            <p:cNvSpPr>
              <a:spLocks/>
            </p:cNvSpPr>
            <p:nvPr/>
          </p:nvSpPr>
          <p:spPr bwMode="auto">
            <a:xfrm>
              <a:off x="901535" y="5767116"/>
              <a:ext cx="265248" cy="199158"/>
            </a:xfrm>
            <a:custGeom>
              <a:avLst/>
              <a:gdLst/>
              <a:ahLst/>
              <a:cxnLst>
                <a:cxn ang="0">
                  <a:pos x="170" y="137"/>
                </a:cxn>
                <a:cxn ang="0">
                  <a:pos x="159" y="141"/>
                </a:cxn>
                <a:cxn ang="0">
                  <a:pos x="159" y="137"/>
                </a:cxn>
                <a:cxn ang="0">
                  <a:pos x="137" y="134"/>
                </a:cxn>
                <a:cxn ang="0">
                  <a:pos x="88" y="115"/>
                </a:cxn>
                <a:cxn ang="0">
                  <a:pos x="59" y="108"/>
                </a:cxn>
                <a:cxn ang="0">
                  <a:pos x="33" y="93"/>
                </a:cxn>
                <a:cxn ang="0">
                  <a:pos x="15" y="82"/>
                </a:cxn>
                <a:cxn ang="0">
                  <a:pos x="3" y="63"/>
                </a:cxn>
                <a:cxn ang="0">
                  <a:pos x="0" y="52"/>
                </a:cxn>
                <a:cxn ang="0">
                  <a:pos x="0" y="41"/>
                </a:cxn>
                <a:cxn ang="0">
                  <a:pos x="3" y="26"/>
                </a:cxn>
                <a:cxn ang="0">
                  <a:pos x="18" y="12"/>
                </a:cxn>
                <a:cxn ang="0">
                  <a:pos x="33" y="0"/>
                </a:cxn>
                <a:cxn ang="0">
                  <a:pos x="29" y="15"/>
                </a:cxn>
                <a:cxn ang="0">
                  <a:pos x="26" y="30"/>
                </a:cxn>
                <a:cxn ang="0">
                  <a:pos x="26" y="45"/>
                </a:cxn>
                <a:cxn ang="0">
                  <a:pos x="33" y="67"/>
                </a:cxn>
                <a:cxn ang="0">
                  <a:pos x="51" y="85"/>
                </a:cxn>
                <a:cxn ang="0">
                  <a:pos x="74" y="97"/>
                </a:cxn>
                <a:cxn ang="0">
                  <a:pos x="100" y="108"/>
                </a:cxn>
                <a:cxn ang="0">
                  <a:pos x="140" y="126"/>
                </a:cxn>
                <a:cxn ang="0">
                  <a:pos x="173" y="134"/>
                </a:cxn>
                <a:cxn ang="0">
                  <a:pos x="170" y="137"/>
                </a:cxn>
              </a:cxnLst>
              <a:rect l="0" t="0" r="0" b="0"/>
              <a:pathLst>
                <a:path w="173" h="141">
                  <a:moveTo>
                    <a:pt x="170" y="137"/>
                  </a:moveTo>
                  <a:lnTo>
                    <a:pt x="159" y="141"/>
                  </a:lnTo>
                  <a:lnTo>
                    <a:pt x="159" y="137"/>
                  </a:lnTo>
                  <a:lnTo>
                    <a:pt x="137" y="134"/>
                  </a:lnTo>
                  <a:lnTo>
                    <a:pt x="88" y="115"/>
                  </a:lnTo>
                  <a:lnTo>
                    <a:pt x="59" y="108"/>
                  </a:lnTo>
                  <a:lnTo>
                    <a:pt x="33" y="93"/>
                  </a:lnTo>
                  <a:lnTo>
                    <a:pt x="15" y="82"/>
                  </a:lnTo>
                  <a:lnTo>
                    <a:pt x="3" y="63"/>
                  </a:lnTo>
                  <a:lnTo>
                    <a:pt x="0" y="52"/>
                  </a:lnTo>
                  <a:lnTo>
                    <a:pt x="0" y="41"/>
                  </a:lnTo>
                  <a:lnTo>
                    <a:pt x="3" y="26"/>
                  </a:lnTo>
                  <a:lnTo>
                    <a:pt x="18" y="12"/>
                  </a:lnTo>
                  <a:lnTo>
                    <a:pt x="33" y="0"/>
                  </a:lnTo>
                  <a:lnTo>
                    <a:pt x="29" y="15"/>
                  </a:lnTo>
                  <a:lnTo>
                    <a:pt x="26" y="30"/>
                  </a:lnTo>
                  <a:lnTo>
                    <a:pt x="26" y="45"/>
                  </a:lnTo>
                  <a:lnTo>
                    <a:pt x="33" y="67"/>
                  </a:lnTo>
                  <a:lnTo>
                    <a:pt x="51" y="85"/>
                  </a:lnTo>
                  <a:lnTo>
                    <a:pt x="74" y="97"/>
                  </a:lnTo>
                  <a:lnTo>
                    <a:pt x="100" y="108"/>
                  </a:lnTo>
                  <a:lnTo>
                    <a:pt x="140" y="126"/>
                  </a:lnTo>
                  <a:lnTo>
                    <a:pt x="173" y="134"/>
                  </a:lnTo>
                  <a:lnTo>
                    <a:pt x="170" y="13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0" name="図形 139"/>
            <p:cNvSpPr>
              <a:spLocks/>
            </p:cNvSpPr>
            <p:nvPr/>
          </p:nvSpPr>
          <p:spPr bwMode="auto">
            <a:xfrm>
              <a:off x="941398" y="5747341"/>
              <a:ext cx="305111" cy="209046"/>
            </a:xfrm>
            <a:custGeom>
              <a:avLst/>
              <a:gdLst/>
              <a:ahLst/>
              <a:cxnLst>
                <a:cxn ang="0">
                  <a:pos x="155" y="148"/>
                </a:cxn>
                <a:cxn ang="0">
                  <a:pos x="129" y="140"/>
                </a:cxn>
                <a:cxn ang="0">
                  <a:pos x="77" y="122"/>
                </a:cxn>
                <a:cxn ang="0">
                  <a:pos x="59" y="111"/>
                </a:cxn>
                <a:cxn ang="0">
                  <a:pos x="33" y="99"/>
                </a:cxn>
                <a:cxn ang="0">
                  <a:pos x="14" y="81"/>
                </a:cxn>
                <a:cxn ang="0">
                  <a:pos x="0" y="59"/>
                </a:cxn>
                <a:cxn ang="0">
                  <a:pos x="3" y="44"/>
                </a:cxn>
                <a:cxn ang="0">
                  <a:pos x="7" y="29"/>
                </a:cxn>
                <a:cxn ang="0">
                  <a:pos x="18" y="14"/>
                </a:cxn>
                <a:cxn ang="0">
                  <a:pos x="33" y="7"/>
                </a:cxn>
                <a:cxn ang="0">
                  <a:pos x="59" y="0"/>
                </a:cxn>
                <a:cxn ang="0">
                  <a:pos x="40" y="14"/>
                </a:cxn>
                <a:cxn ang="0">
                  <a:pos x="29" y="37"/>
                </a:cxn>
                <a:cxn ang="0">
                  <a:pos x="25" y="51"/>
                </a:cxn>
                <a:cxn ang="0">
                  <a:pos x="29" y="70"/>
                </a:cxn>
                <a:cxn ang="0">
                  <a:pos x="48" y="85"/>
                </a:cxn>
                <a:cxn ang="0">
                  <a:pos x="74" y="99"/>
                </a:cxn>
                <a:cxn ang="0">
                  <a:pos x="96" y="107"/>
                </a:cxn>
                <a:cxn ang="0">
                  <a:pos x="155" y="125"/>
                </a:cxn>
                <a:cxn ang="0">
                  <a:pos x="199" y="129"/>
                </a:cxn>
                <a:cxn ang="0">
                  <a:pos x="155" y="148"/>
                </a:cxn>
              </a:cxnLst>
              <a:rect l="0" t="0" r="0" b="0"/>
              <a:pathLst>
                <a:path w="199" h="148">
                  <a:moveTo>
                    <a:pt x="155" y="148"/>
                  </a:moveTo>
                  <a:lnTo>
                    <a:pt x="129" y="140"/>
                  </a:lnTo>
                  <a:lnTo>
                    <a:pt x="77" y="122"/>
                  </a:lnTo>
                  <a:lnTo>
                    <a:pt x="59" y="111"/>
                  </a:lnTo>
                  <a:lnTo>
                    <a:pt x="33" y="99"/>
                  </a:lnTo>
                  <a:lnTo>
                    <a:pt x="14" y="81"/>
                  </a:lnTo>
                  <a:lnTo>
                    <a:pt x="0" y="59"/>
                  </a:lnTo>
                  <a:lnTo>
                    <a:pt x="3" y="44"/>
                  </a:lnTo>
                  <a:lnTo>
                    <a:pt x="7" y="29"/>
                  </a:lnTo>
                  <a:lnTo>
                    <a:pt x="18" y="14"/>
                  </a:lnTo>
                  <a:lnTo>
                    <a:pt x="33" y="7"/>
                  </a:lnTo>
                  <a:lnTo>
                    <a:pt x="59" y="0"/>
                  </a:lnTo>
                  <a:lnTo>
                    <a:pt x="40" y="14"/>
                  </a:lnTo>
                  <a:lnTo>
                    <a:pt x="29" y="37"/>
                  </a:lnTo>
                  <a:lnTo>
                    <a:pt x="25" y="51"/>
                  </a:lnTo>
                  <a:lnTo>
                    <a:pt x="29" y="70"/>
                  </a:lnTo>
                  <a:lnTo>
                    <a:pt x="48" y="85"/>
                  </a:lnTo>
                  <a:lnTo>
                    <a:pt x="74" y="99"/>
                  </a:lnTo>
                  <a:lnTo>
                    <a:pt x="96" y="107"/>
                  </a:lnTo>
                  <a:lnTo>
                    <a:pt x="155" y="125"/>
                  </a:lnTo>
                  <a:lnTo>
                    <a:pt x="199" y="129"/>
                  </a:lnTo>
                  <a:lnTo>
                    <a:pt x="155" y="14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1" name="図形 140"/>
            <p:cNvSpPr>
              <a:spLocks/>
            </p:cNvSpPr>
            <p:nvPr/>
          </p:nvSpPr>
          <p:spPr bwMode="auto">
            <a:xfrm>
              <a:off x="985862" y="5522758"/>
              <a:ext cx="516696" cy="406791"/>
            </a:xfrm>
            <a:custGeom>
              <a:avLst/>
              <a:gdLst/>
              <a:ahLst/>
              <a:cxnLst>
                <a:cxn ang="0">
                  <a:pos x="174" y="288"/>
                </a:cxn>
                <a:cxn ang="0">
                  <a:pos x="144" y="284"/>
                </a:cxn>
                <a:cxn ang="0">
                  <a:pos x="82" y="266"/>
                </a:cxn>
                <a:cxn ang="0">
                  <a:pos x="45" y="258"/>
                </a:cxn>
                <a:cxn ang="0">
                  <a:pos x="30" y="244"/>
                </a:cxn>
                <a:cxn ang="0">
                  <a:pos x="4" y="229"/>
                </a:cxn>
                <a:cxn ang="0">
                  <a:pos x="0" y="218"/>
                </a:cxn>
                <a:cxn ang="0">
                  <a:pos x="0" y="210"/>
                </a:cxn>
                <a:cxn ang="0">
                  <a:pos x="4" y="199"/>
                </a:cxn>
                <a:cxn ang="0">
                  <a:pos x="15" y="181"/>
                </a:cxn>
                <a:cxn ang="0">
                  <a:pos x="26" y="166"/>
                </a:cxn>
                <a:cxn ang="0">
                  <a:pos x="45" y="155"/>
                </a:cxn>
                <a:cxn ang="0">
                  <a:pos x="56" y="144"/>
                </a:cxn>
                <a:cxn ang="0">
                  <a:pos x="85" y="133"/>
                </a:cxn>
                <a:cxn ang="0">
                  <a:pos x="152" y="125"/>
                </a:cxn>
                <a:cxn ang="0">
                  <a:pos x="252" y="100"/>
                </a:cxn>
                <a:cxn ang="0">
                  <a:pos x="270" y="85"/>
                </a:cxn>
                <a:cxn ang="0">
                  <a:pos x="285" y="74"/>
                </a:cxn>
                <a:cxn ang="0">
                  <a:pos x="296" y="59"/>
                </a:cxn>
                <a:cxn ang="0">
                  <a:pos x="292" y="44"/>
                </a:cxn>
                <a:cxn ang="0">
                  <a:pos x="277" y="33"/>
                </a:cxn>
                <a:cxn ang="0">
                  <a:pos x="252" y="26"/>
                </a:cxn>
                <a:cxn ang="0">
                  <a:pos x="222" y="7"/>
                </a:cxn>
                <a:cxn ang="0">
                  <a:pos x="185" y="0"/>
                </a:cxn>
                <a:cxn ang="0">
                  <a:pos x="244" y="0"/>
                </a:cxn>
                <a:cxn ang="0">
                  <a:pos x="244" y="3"/>
                </a:cxn>
                <a:cxn ang="0">
                  <a:pos x="281" y="7"/>
                </a:cxn>
                <a:cxn ang="0">
                  <a:pos x="311" y="26"/>
                </a:cxn>
                <a:cxn ang="0">
                  <a:pos x="325" y="29"/>
                </a:cxn>
                <a:cxn ang="0">
                  <a:pos x="333" y="40"/>
                </a:cxn>
                <a:cxn ang="0">
                  <a:pos x="337" y="55"/>
                </a:cxn>
                <a:cxn ang="0">
                  <a:pos x="337" y="63"/>
                </a:cxn>
                <a:cxn ang="0">
                  <a:pos x="333" y="74"/>
                </a:cxn>
                <a:cxn ang="0">
                  <a:pos x="311" y="88"/>
                </a:cxn>
                <a:cxn ang="0">
                  <a:pos x="270" y="111"/>
                </a:cxn>
                <a:cxn ang="0">
                  <a:pos x="240" y="118"/>
                </a:cxn>
                <a:cxn ang="0">
                  <a:pos x="200" y="125"/>
                </a:cxn>
                <a:cxn ang="0">
                  <a:pos x="159" y="129"/>
                </a:cxn>
                <a:cxn ang="0">
                  <a:pos x="152" y="129"/>
                </a:cxn>
                <a:cxn ang="0">
                  <a:pos x="115" y="133"/>
                </a:cxn>
                <a:cxn ang="0">
                  <a:pos x="85" y="140"/>
                </a:cxn>
                <a:cxn ang="0">
                  <a:pos x="67" y="155"/>
                </a:cxn>
                <a:cxn ang="0">
                  <a:pos x="45" y="166"/>
                </a:cxn>
                <a:cxn ang="0">
                  <a:pos x="41" y="185"/>
                </a:cxn>
                <a:cxn ang="0">
                  <a:pos x="33" y="196"/>
                </a:cxn>
                <a:cxn ang="0">
                  <a:pos x="33" y="214"/>
                </a:cxn>
                <a:cxn ang="0">
                  <a:pos x="45" y="236"/>
                </a:cxn>
                <a:cxn ang="0">
                  <a:pos x="67" y="251"/>
                </a:cxn>
                <a:cxn ang="0">
                  <a:pos x="89" y="258"/>
                </a:cxn>
                <a:cxn ang="0">
                  <a:pos x="152" y="273"/>
                </a:cxn>
                <a:cxn ang="0">
                  <a:pos x="192" y="284"/>
                </a:cxn>
                <a:cxn ang="0">
                  <a:pos x="174" y="288"/>
                </a:cxn>
              </a:cxnLst>
              <a:rect l="0" t="0" r="0" b="0"/>
              <a:pathLst>
                <a:path w="337" h="288">
                  <a:moveTo>
                    <a:pt x="174" y="288"/>
                  </a:moveTo>
                  <a:lnTo>
                    <a:pt x="144" y="284"/>
                  </a:lnTo>
                  <a:lnTo>
                    <a:pt x="82" y="266"/>
                  </a:lnTo>
                  <a:lnTo>
                    <a:pt x="45" y="258"/>
                  </a:lnTo>
                  <a:lnTo>
                    <a:pt x="30" y="244"/>
                  </a:lnTo>
                  <a:lnTo>
                    <a:pt x="4" y="229"/>
                  </a:lnTo>
                  <a:lnTo>
                    <a:pt x="0" y="218"/>
                  </a:lnTo>
                  <a:lnTo>
                    <a:pt x="0" y="210"/>
                  </a:lnTo>
                  <a:lnTo>
                    <a:pt x="4" y="199"/>
                  </a:lnTo>
                  <a:lnTo>
                    <a:pt x="15" y="181"/>
                  </a:lnTo>
                  <a:lnTo>
                    <a:pt x="26" y="166"/>
                  </a:lnTo>
                  <a:lnTo>
                    <a:pt x="45" y="155"/>
                  </a:lnTo>
                  <a:lnTo>
                    <a:pt x="56" y="144"/>
                  </a:lnTo>
                  <a:lnTo>
                    <a:pt x="85" y="133"/>
                  </a:lnTo>
                  <a:lnTo>
                    <a:pt x="152" y="125"/>
                  </a:lnTo>
                  <a:lnTo>
                    <a:pt x="252" y="100"/>
                  </a:lnTo>
                  <a:lnTo>
                    <a:pt x="270" y="85"/>
                  </a:lnTo>
                  <a:lnTo>
                    <a:pt x="285" y="74"/>
                  </a:lnTo>
                  <a:lnTo>
                    <a:pt x="296" y="59"/>
                  </a:lnTo>
                  <a:lnTo>
                    <a:pt x="292" y="44"/>
                  </a:lnTo>
                  <a:lnTo>
                    <a:pt x="277" y="33"/>
                  </a:lnTo>
                  <a:lnTo>
                    <a:pt x="252" y="26"/>
                  </a:lnTo>
                  <a:lnTo>
                    <a:pt x="222" y="7"/>
                  </a:lnTo>
                  <a:lnTo>
                    <a:pt x="185" y="0"/>
                  </a:lnTo>
                  <a:lnTo>
                    <a:pt x="244" y="0"/>
                  </a:lnTo>
                  <a:lnTo>
                    <a:pt x="244" y="3"/>
                  </a:lnTo>
                  <a:lnTo>
                    <a:pt x="281" y="7"/>
                  </a:lnTo>
                  <a:lnTo>
                    <a:pt x="311" y="26"/>
                  </a:lnTo>
                  <a:lnTo>
                    <a:pt x="325" y="29"/>
                  </a:lnTo>
                  <a:lnTo>
                    <a:pt x="333" y="40"/>
                  </a:lnTo>
                  <a:lnTo>
                    <a:pt x="337" y="55"/>
                  </a:lnTo>
                  <a:lnTo>
                    <a:pt x="337" y="63"/>
                  </a:lnTo>
                  <a:lnTo>
                    <a:pt x="333" y="74"/>
                  </a:lnTo>
                  <a:lnTo>
                    <a:pt x="311" y="88"/>
                  </a:lnTo>
                  <a:lnTo>
                    <a:pt x="270" y="111"/>
                  </a:lnTo>
                  <a:lnTo>
                    <a:pt x="240" y="118"/>
                  </a:lnTo>
                  <a:lnTo>
                    <a:pt x="200" y="125"/>
                  </a:lnTo>
                  <a:lnTo>
                    <a:pt x="159" y="129"/>
                  </a:lnTo>
                  <a:lnTo>
                    <a:pt x="152" y="129"/>
                  </a:lnTo>
                  <a:lnTo>
                    <a:pt x="115" y="133"/>
                  </a:lnTo>
                  <a:lnTo>
                    <a:pt x="85" y="140"/>
                  </a:lnTo>
                  <a:lnTo>
                    <a:pt x="67" y="155"/>
                  </a:lnTo>
                  <a:lnTo>
                    <a:pt x="45" y="166"/>
                  </a:lnTo>
                  <a:lnTo>
                    <a:pt x="41" y="185"/>
                  </a:lnTo>
                  <a:lnTo>
                    <a:pt x="33" y="196"/>
                  </a:lnTo>
                  <a:lnTo>
                    <a:pt x="33" y="214"/>
                  </a:lnTo>
                  <a:lnTo>
                    <a:pt x="45" y="236"/>
                  </a:lnTo>
                  <a:lnTo>
                    <a:pt x="67" y="251"/>
                  </a:lnTo>
                  <a:lnTo>
                    <a:pt x="89" y="258"/>
                  </a:lnTo>
                  <a:lnTo>
                    <a:pt x="152" y="273"/>
                  </a:lnTo>
                  <a:lnTo>
                    <a:pt x="192" y="284"/>
                  </a:lnTo>
                  <a:lnTo>
                    <a:pt x="174" y="28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2" name="図形 141"/>
            <p:cNvSpPr>
              <a:spLocks/>
            </p:cNvSpPr>
            <p:nvPr/>
          </p:nvSpPr>
          <p:spPr bwMode="auto">
            <a:xfrm>
              <a:off x="1036458" y="5710617"/>
              <a:ext cx="312777" cy="213283"/>
            </a:xfrm>
            <a:custGeom>
              <a:avLst/>
              <a:gdLst/>
              <a:ahLst/>
              <a:cxnLst>
                <a:cxn ang="0">
                  <a:pos x="178" y="148"/>
                </a:cxn>
                <a:cxn ang="0">
                  <a:pos x="167" y="151"/>
                </a:cxn>
                <a:cxn ang="0">
                  <a:pos x="137" y="140"/>
                </a:cxn>
                <a:cxn ang="0">
                  <a:pos x="78" y="125"/>
                </a:cxn>
                <a:cxn ang="0">
                  <a:pos x="49" y="118"/>
                </a:cxn>
                <a:cxn ang="0">
                  <a:pos x="15" y="103"/>
                </a:cxn>
                <a:cxn ang="0">
                  <a:pos x="12" y="85"/>
                </a:cxn>
                <a:cxn ang="0">
                  <a:pos x="0" y="66"/>
                </a:cxn>
                <a:cxn ang="0">
                  <a:pos x="0" y="63"/>
                </a:cxn>
                <a:cxn ang="0">
                  <a:pos x="8" y="55"/>
                </a:cxn>
                <a:cxn ang="0">
                  <a:pos x="15" y="33"/>
                </a:cxn>
                <a:cxn ang="0">
                  <a:pos x="34" y="22"/>
                </a:cxn>
                <a:cxn ang="0">
                  <a:pos x="52" y="11"/>
                </a:cxn>
                <a:cxn ang="0">
                  <a:pos x="82" y="7"/>
                </a:cxn>
                <a:cxn ang="0">
                  <a:pos x="119" y="0"/>
                </a:cxn>
                <a:cxn ang="0">
                  <a:pos x="71" y="15"/>
                </a:cxn>
                <a:cxn ang="0">
                  <a:pos x="56" y="26"/>
                </a:cxn>
                <a:cxn ang="0">
                  <a:pos x="41" y="40"/>
                </a:cxn>
                <a:cxn ang="0">
                  <a:pos x="37" y="63"/>
                </a:cxn>
                <a:cxn ang="0">
                  <a:pos x="41" y="81"/>
                </a:cxn>
                <a:cxn ang="0">
                  <a:pos x="49" y="85"/>
                </a:cxn>
                <a:cxn ang="0">
                  <a:pos x="71" y="107"/>
                </a:cxn>
                <a:cxn ang="0">
                  <a:pos x="122" y="125"/>
                </a:cxn>
                <a:cxn ang="0">
                  <a:pos x="204" y="148"/>
                </a:cxn>
                <a:cxn ang="0">
                  <a:pos x="178" y="148"/>
                </a:cxn>
              </a:cxnLst>
              <a:rect l="0" t="0" r="0" b="0"/>
              <a:pathLst>
                <a:path w="204" h="151">
                  <a:moveTo>
                    <a:pt x="178" y="148"/>
                  </a:moveTo>
                  <a:lnTo>
                    <a:pt x="167" y="151"/>
                  </a:lnTo>
                  <a:lnTo>
                    <a:pt x="137" y="140"/>
                  </a:lnTo>
                  <a:lnTo>
                    <a:pt x="78" y="125"/>
                  </a:lnTo>
                  <a:lnTo>
                    <a:pt x="49" y="118"/>
                  </a:lnTo>
                  <a:lnTo>
                    <a:pt x="15" y="103"/>
                  </a:lnTo>
                  <a:lnTo>
                    <a:pt x="12" y="85"/>
                  </a:lnTo>
                  <a:lnTo>
                    <a:pt x="0" y="66"/>
                  </a:lnTo>
                  <a:lnTo>
                    <a:pt x="0" y="63"/>
                  </a:lnTo>
                  <a:lnTo>
                    <a:pt x="8" y="55"/>
                  </a:lnTo>
                  <a:lnTo>
                    <a:pt x="15" y="33"/>
                  </a:lnTo>
                  <a:lnTo>
                    <a:pt x="34" y="22"/>
                  </a:lnTo>
                  <a:lnTo>
                    <a:pt x="52" y="11"/>
                  </a:lnTo>
                  <a:lnTo>
                    <a:pt x="82" y="7"/>
                  </a:lnTo>
                  <a:lnTo>
                    <a:pt x="119" y="0"/>
                  </a:lnTo>
                  <a:lnTo>
                    <a:pt x="71" y="15"/>
                  </a:lnTo>
                  <a:lnTo>
                    <a:pt x="56" y="26"/>
                  </a:lnTo>
                  <a:lnTo>
                    <a:pt x="41" y="40"/>
                  </a:lnTo>
                  <a:lnTo>
                    <a:pt x="37" y="63"/>
                  </a:lnTo>
                  <a:lnTo>
                    <a:pt x="41" y="81"/>
                  </a:lnTo>
                  <a:lnTo>
                    <a:pt x="49" y="85"/>
                  </a:lnTo>
                  <a:lnTo>
                    <a:pt x="71" y="107"/>
                  </a:lnTo>
                  <a:lnTo>
                    <a:pt x="122" y="125"/>
                  </a:lnTo>
                  <a:lnTo>
                    <a:pt x="204" y="148"/>
                  </a:lnTo>
                  <a:lnTo>
                    <a:pt x="178" y="14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3" name="図形 142"/>
            <p:cNvSpPr>
              <a:spLocks/>
            </p:cNvSpPr>
            <p:nvPr/>
          </p:nvSpPr>
          <p:spPr bwMode="auto">
            <a:xfrm>
              <a:off x="1099320" y="5526996"/>
              <a:ext cx="453834" cy="381367"/>
            </a:xfrm>
            <a:custGeom>
              <a:avLst/>
              <a:gdLst/>
              <a:ahLst/>
              <a:cxnLst>
                <a:cxn ang="0">
                  <a:pos x="170" y="270"/>
                </a:cxn>
                <a:cxn ang="0">
                  <a:pos x="85" y="255"/>
                </a:cxn>
                <a:cxn ang="0">
                  <a:pos x="37" y="233"/>
                </a:cxn>
                <a:cxn ang="0">
                  <a:pos x="11" y="215"/>
                </a:cxn>
                <a:cxn ang="0">
                  <a:pos x="0" y="207"/>
                </a:cxn>
                <a:cxn ang="0">
                  <a:pos x="0" y="193"/>
                </a:cxn>
                <a:cxn ang="0">
                  <a:pos x="8" y="178"/>
                </a:cxn>
                <a:cxn ang="0">
                  <a:pos x="15" y="163"/>
                </a:cxn>
                <a:cxn ang="0">
                  <a:pos x="37" y="152"/>
                </a:cxn>
                <a:cxn ang="0">
                  <a:pos x="78" y="137"/>
                </a:cxn>
                <a:cxn ang="0">
                  <a:pos x="126" y="122"/>
                </a:cxn>
                <a:cxn ang="0">
                  <a:pos x="166" y="115"/>
                </a:cxn>
                <a:cxn ang="0">
                  <a:pos x="196" y="111"/>
                </a:cxn>
                <a:cxn ang="0">
                  <a:pos x="237" y="93"/>
                </a:cxn>
                <a:cxn ang="0">
                  <a:pos x="259" y="71"/>
                </a:cxn>
                <a:cxn ang="0">
                  <a:pos x="266" y="60"/>
                </a:cxn>
                <a:cxn ang="0">
                  <a:pos x="266" y="45"/>
                </a:cxn>
                <a:cxn ang="0">
                  <a:pos x="263" y="37"/>
                </a:cxn>
                <a:cxn ang="0">
                  <a:pos x="251" y="23"/>
                </a:cxn>
                <a:cxn ang="0">
                  <a:pos x="233" y="11"/>
                </a:cxn>
                <a:cxn ang="0">
                  <a:pos x="196" y="0"/>
                </a:cxn>
                <a:cxn ang="0">
                  <a:pos x="233" y="4"/>
                </a:cxn>
                <a:cxn ang="0">
                  <a:pos x="263" y="15"/>
                </a:cxn>
                <a:cxn ang="0">
                  <a:pos x="281" y="26"/>
                </a:cxn>
                <a:cxn ang="0">
                  <a:pos x="292" y="37"/>
                </a:cxn>
                <a:cxn ang="0">
                  <a:pos x="296" y="56"/>
                </a:cxn>
                <a:cxn ang="0">
                  <a:pos x="296" y="67"/>
                </a:cxn>
                <a:cxn ang="0">
                  <a:pos x="292" y="82"/>
                </a:cxn>
                <a:cxn ang="0">
                  <a:pos x="274" y="97"/>
                </a:cxn>
                <a:cxn ang="0">
                  <a:pos x="248" y="108"/>
                </a:cxn>
                <a:cxn ang="0">
                  <a:pos x="222" y="111"/>
                </a:cxn>
                <a:cxn ang="0">
                  <a:pos x="166" y="122"/>
                </a:cxn>
                <a:cxn ang="0">
                  <a:pos x="148" y="126"/>
                </a:cxn>
                <a:cxn ang="0">
                  <a:pos x="111" y="130"/>
                </a:cxn>
                <a:cxn ang="0">
                  <a:pos x="85" y="141"/>
                </a:cxn>
                <a:cxn ang="0">
                  <a:pos x="67" y="152"/>
                </a:cxn>
                <a:cxn ang="0">
                  <a:pos x="56" y="163"/>
                </a:cxn>
                <a:cxn ang="0">
                  <a:pos x="41" y="182"/>
                </a:cxn>
                <a:cxn ang="0">
                  <a:pos x="41" y="185"/>
                </a:cxn>
                <a:cxn ang="0">
                  <a:pos x="44" y="207"/>
                </a:cxn>
                <a:cxn ang="0">
                  <a:pos x="63" y="222"/>
                </a:cxn>
                <a:cxn ang="0">
                  <a:pos x="81" y="237"/>
                </a:cxn>
                <a:cxn ang="0">
                  <a:pos x="111" y="252"/>
                </a:cxn>
                <a:cxn ang="0">
                  <a:pos x="163" y="263"/>
                </a:cxn>
                <a:cxn ang="0">
                  <a:pos x="196" y="270"/>
                </a:cxn>
                <a:cxn ang="0">
                  <a:pos x="170" y="270"/>
                </a:cxn>
              </a:cxnLst>
              <a:rect l="0" t="0" r="0" b="0"/>
              <a:pathLst>
                <a:path w="296" h="270">
                  <a:moveTo>
                    <a:pt x="170" y="270"/>
                  </a:moveTo>
                  <a:lnTo>
                    <a:pt x="85" y="255"/>
                  </a:lnTo>
                  <a:lnTo>
                    <a:pt x="37" y="233"/>
                  </a:lnTo>
                  <a:lnTo>
                    <a:pt x="11" y="215"/>
                  </a:lnTo>
                  <a:lnTo>
                    <a:pt x="0" y="207"/>
                  </a:lnTo>
                  <a:lnTo>
                    <a:pt x="0" y="193"/>
                  </a:lnTo>
                  <a:lnTo>
                    <a:pt x="8" y="178"/>
                  </a:lnTo>
                  <a:lnTo>
                    <a:pt x="15" y="163"/>
                  </a:lnTo>
                  <a:lnTo>
                    <a:pt x="37" y="152"/>
                  </a:lnTo>
                  <a:lnTo>
                    <a:pt x="78" y="137"/>
                  </a:lnTo>
                  <a:lnTo>
                    <a:pt x="126" y="122"/>
                  </a:lnTo>
                  <a:lnTo>
                    <a:pt x="166" y="115"/>
                  </a:lnTo>
                  <a:lnTo>
                    <a:pt x="196" y="111"/>
                  </a:lnTo>
                  <a:lnTo>
                    <a:pt x="237" y="93"/>
                  </a:lnTo>
                  <a:lnTo>
                    <a:pt x="259" y="71"/>
                  </a:lnTo>
                  <a:lnTo>
                    <a:pt x="266" y="60"/>
                  </a:lnTo>
                  <a:lnTo>
                    <a:pt x="266" y="45"/>
                  </a:lnTo>
                  <a:lnTo>
                    <a:pt x="263" y="37"/>
                  </a:lnTo>
                  <a:lnTo>
                    <a:pt x="251" y="23"/>
                  </a:lnTo>
                  <a:lnTo>
                    <a:pt x="233" y="11"/>
                  </a:lnTo>
                  <a:lnTo>
                    <a:pt x="196" y="0"/>
                  </a:lnTo>
                  <a:lnTo>
                    <a:pt x="233" y="4"/>
                  </a:lnTo>
                  <a:lnTo>
                    <a:pt x="263" y="15"/>
                  </a:lnTo>
                  <a:lnTo>
                    <a:pt x="281" y="26"/>
                  </a:lnTo>
                  <a:lnTo>
                    <a:pt x="292" y="37"/>
                  </a:lnTo>
                  <a:lnTo>
                    <a:pt x="296" y="56"/>
                  </a:lnTo>
                  <a:lnTo>
                    <a:pt x="296" y="67"/>
                  </a:lnTo>
                  <a:lnTo>
                    <a:pt x="292" y="82"/>
                  </a:lnTo>
                  <a:lnTo>
                    <a:pt x="274" y="97"/>
                  </a:lnTo>
                  <a:lnTo>
                    <a:pt x="248" y="108"/>
                  </a:lnTo>
                  <a:lnTo>
                    <a:pt x="222" y="111"/>
                  </a:lnTo>
                  <a:lnTo>
                    <a:pt x="166" y="122"/>
                  </a:lnTo>
                  <a:lnTo>
                    <a:pt x="148" y="126"/>
                  </a:lnTo>
                  <a:lnTo>
                    <a:pt x="111" y="130"/>
                  </a:lnTo>
                  <a:lnTo>
                    <a:pt x="85" y="141"/>
                  </a:lnTo>
                  <a:lnTo>
                    <a:pt x="67" y="152"/>
                  </a:lnTo>
                  <a:lnTo>
                    <a:pt x="56" y="163"/>
                  </a:lnTo>
                  <a:lnTo>
                    <a:pt x="41" y="182"/>
                  </a:lnTo>
                  <a:lnTo>
                    <a:pt x="41" y="185"/>
                  </a:lnTo>
                  <a:lnTo>
                    <a:pt x="44" y="207"/>
                  </a:lnTo>
                  <a:lnTo>
                    <a:pt x="63" y="222"/>
                  </a:lnTo>
                  <a:lnTo>
                    <a:pt x="81" y="237"/>
                  </a:lnTo>
                  <a:lnTo>
                    <a:pt x="111" y="252"/>
                  </a:lnTo>
                  <a:lnTo>
                    <a:pt x="163" y="263"/>
                  </a:lnTo>
                  <a:lnTo>
                    <a:pt x="196" y="270"/>
                  </a:lnTo>
                  <a:lnTo>
                    <a:pt x="170" y="27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4" name="図形 143"/>
            <p:cNvSpPr>
              <a:spLocks/>
            </p:cNvSpPr>
            <p:nvPr/>
          </p:nvSpPr>
          <p:spPr bwMode="auto">
            <a:xfrm>
              <a:off x="1166782" y="5507221"/>
              <a:ext cx="487565" cy="401141"/>
            </a:xfrm>
            <a:custGeom>
              <a:avLst/>
              <a:gdLst/>
              <a:ahLst/>
              <a:cxnLst>
                <a:cxn ang="0">
                  <a:pos x="159" y="284"/>
                </a:cxn>
                <a:cxn ang="0">
                  <a:pos x="159" y="281"/>
                </a:cxn>
                <a:cxn ang="0">
                  <a:pos x="134" y="277"/>
                </a:cxn>
                <a:cxn ang="0">
                  <a:pos x="74" y="266"/>
                </a:cxn>
                <a:cxn ang="0">
                  <a:pos x="49" y="251"/>
                </a:cxn>
                <a:cxn ang="0">
                  <a:pos x="23" y="236"/>
                </a:cxn>
                <a:cxn ang="0">
                  <a:pos x="8" y="221"/>
                </a:cxn>
                <a:cxn ang="0">
                  <a:pos x="0" y="199"/>
                </a:cxn>
                <a:cxn ang="0">
                  <a:pos x="0" y="196"/>
                </a:cxn>
                <a:cxn ang="0">
                  <a:pos x="12" y="181"/>
                </a:cxn>
                <a:cxn ang="0">
                  <a:pos x="26" y="170"/>
                </a:cxn>
                <a:cxn ang="0">
                  <a:pos x="49" y="159"/>
                </a:cxn>
                <a:cxn ang="0">
                  <a:pos x="67" y="151"/>
                </a:cxn>
                <a:cxn ang="0">
                  <a:pos x="104" y="144"/>
                </a:cxn>
                <a:cxn ang="0">
                  <a:pos x="126" y="140"/>
                </a:cxn>
                <a:cxn ang="0">
                  <a:pos x="182" y="129"/>
                </a:cxn>
                <a:cxn ang="0">
                  <a:pos x="207" y="122"/>
                </a:cxn>
                <a:cxn ang="0">
                  <a:pos x="233" y="111"/>
                </a:cxn>
                <a:cxn ang="0">
                  <a:pos x="252" y="96"/>
                </a:cxn>
                <a:cxn ang="0">
                  <a:pos x="259" y="81"/>
                </a:cxn>
                <a:cxn ang="0">
                  <a:pos x="259" y="70"/>
                </a:cxn>
                <a:cxn ang="0">
                  <a:pos x="248" y="51"/>
                </a:cxn>
                <a:cxn ang="0">
                  <a:pos x="237" y="40"/>
                </a:cxn>
                <a:cxn ang="0">
                  <a:pos x="219" y="25"/>
                </a:cxn>
                <a:cxn ang="0">
                  <a:pos x="182" y="14"/>
                </a:cxn>
                <a:cxn ang="0">
                  <a:pos x="137" y="11"/>
                </a:cxn>
                <a:cxn ang="0">
                  <a:pos x="56" y="3"/>
                </a:cxn>
                <a:cxn ang="0">
                  <a:pos x="56" y="11"/>
                </a:cxn>
                <a:cxn ang="0">
                  <a:pos x="26" y="0"/>
                </a:cxn>
                <a:cxn ang="0">
                  <a:pos x="122" y="0"/>
                </a:cxn>
                <a:cxn ang="0">
                  <a:pos x="182" y="0"/>
                </a:cxn>
                <a:cxn ang="0">
                  <a:pos x="193" y="0"/>
                </a:cxn>
                <a:cxn ang="0">
                  <a:pos x="259" y="14"/>
                </a:cxn>
                <a:cxn ang="0">
                  <a:pos x="292" y="29"/>
                </a:cxn>
                <a:cxn ang="0">
                  <a:pos x="307" y="40"/>
                </a:cxn>
                <a:cxn ang="0">
                  <a:pos x="315" y="51"/>
                </a:cxn>
                <a:cxn ang="0">
                  <a:pos x="318" y="66"/>
                </a:cxn>
                <a:cxn ang="0">
                  <a:pos x="315" y="81"/>
                </a:cxn>
                <a:cxn ang="0">
                  <a:pos x="307" y="85"/>
                </a:cxn>
                <a:cxn ang="0">
                  <a:pos x="292" y="99"/>
                </a:cxn>
                <a:cxn ang="0">
                  <a:pos x="248" y="122"/>
                </a:cxn>
                <a:cxn ang="0">
                  <a:pos x="159" y="140"/>
                </a:cxn>
                <a:cxn ang="0">
                  <a:pos x="108" y="151"/>
                </a:cxn>
                <a:cxn ang="0">
                  <a:pos x="74" y="170"/>
                </a:cxn>
                <a:cxn ang="0">
                  <a:pos x="63" y="181"/>
                </a:cxn>
                <a:cxn ang="0">
                  <a:pos x="52" y="192"/>
                </a:cxn>
                <a:cxn ang="0">
                  <a:pos x="49" y="210"/>
                </a:cxn>
                <a:cxn ang="0">
                  <a:pos x="52" y="225"/>
                </a:cxn>
                <a:cxn ang="0">
                  <a:pos x="56" y="236"/>
                </a:cxn>
                <a:cxn ang="0">
                  <a:pos x="74" y="251"/>
                </a:cxn>
                <a:cxn ang="0">
                  <a:pos x="119" y="269"/>
                </a:cxn>
                <a:cxn ang="0">
                  <a:pos x="182" y="284"/>
                </a:cxn>
                <a:cxn ang="0">
                  <a:pos x="159" y="284"/>
                </a:cxn>
              </a:cxnLst>
              <a:rect l="0" t="0" r="0" b="0"/>
              <a:pathLst>
                <a:path w="318" h="284">
                  <a:moveTo>
                    <a:pt x="159" y="284"/>
                  </a:moveTo>
                  <a:lnTo>
                    <a:pt x="159" y="281"/>
                  </a:lnTo>
                  <a:lnTo>
                    <a:pt x="134" y="277"/>
                  </a:lnTo>
                  <a:lnTo>
                    <a:pt x="74" y="266"/>
                  </a:lnTo>
                  <a:lnTo>
                    <a:pt x="49" y="251"/>
                  </a:lnTo>
                  <a:lnTo>
                    <a:pt x="23" y="236"/>
                  </a:lnTo>
                  <a:lnTo>
                    <a:pt x="8" y="221"/>
                  </a:lnTo>
                  <a:lnTo>
                    <a:pt x="0" y="199"/>
                  </a:lnTo>
                  <a:lnTo>
                    <a:pt x="0" y="196"/>
                  </a:lnTo>
                  <a:lnTo>
                    <a:pt x="12" y="181"/>
                  </a:lnTo>
                  <a:lnTo>
                    <a:pt x="26" y="170"/>
                  </a:lnTo>
                  <a:lnTo>
                    <a:pt x="49" y="159"/>
                  </a:lnTo>
                  <a:lnTo>
                    <a:pt x="67" y="151"/>
                  </a:lnTo>
                  <a:lnTo>
                    <a:pt x="104" y="144"/>
                  </a:lnTo>
                  <a:lnTo>
                    <a:pt x="126" y="140"/>
                  </a:lnTo>
                  <a:lnTo>
                    <a:pt x="182" y="129"/>
                  </a:lnTo>
                  <a:lnTo>
                    <a:pt x="207" y="122"/>
                  </a:lnTo>
                  <a:lnTo>
                    <a:pt x="233" y="111"/>
                  </a:lnTo>
                  <a:lnTo>
                    <a:pt x="252" y="96"/>
                  </a:lnTo>
                  <a:lnTo>
                    <a:pt x="259" y="81"/>
                  </a:lnTo>
                  <a:lnTo>
                    <a:pt x="259" y="70"/>
                  </a:lnTo>
                  <a:lnTo>
                    <a:pt x="248" y="51"/>
                  </a:lnTo>
                  <a:lnTo>
                    <a:pt x="237" y="40"/>
                  </a:lnTo>
                  <a:lnTo>
                    <a:pt x="219" y="25"/>
                  </a:lnTo>
                  <a:lnTo>
                    <a:pt x="182" y="14"/>
                  </a:lnTo>
                  <a:lnTo>
                    <a:pt x="137" y="11"/>
                  </a:lnTo>
                  <a:lnTo>
                    <a:pt x="56" y="3"/>
                  </a:lnTo>
                  <a:lnTo>
                    <a:pt x="56" y="11"/>
                  </a:lnTo>
                  <a:lnTo>
                    <a:pt x="26" y="0"/>
                  </a:lnTo>
                  <a:lnTo>
                    <a:pt x="122" y="0"/>
                  </a:lnTo>
                  <a:lnTo>
                    <a:pt x="182" y="0"/>
                  </a:lnTo>
                  <a:lnTo>
                    <a:pt x="193" y="0"/>
                  </a:lnTo>
                  <a:lnTo>
                    <a:pt x="259" y="14"/>
                  </a:lnTo>
                  <a:lnTo>
                    <a:pt x="292" y="29"/>
                  </a:lnTo>
                  <a:lnTo>
                    <a:pt x="307" y="40"/>
                  </a:lnTo>
                  <a:lnTo>
                    <a:pt x="315" y="51"/>
                  </a:lnTo>
                  <a:lnTo>
                    <a:pt x="318" y="66"/>
                  </a:lnTo>
                  <a:lnTo>
                    <a:pt x="315" y="81"/>
                  </a:lnTo>
                  <a:lnTo>
                    <a:pt x="307" y="85"/>
                  </a:lnTo>
                  <a:lnTo>
                    <a:pt x="292" y="99"/>
                  </a:lnTo>
                  <a:lnTo>
                    <a:pt x="248" y="122"/>
                  </a:lnTo>
                  <a:lnTo>
                    <a:pt x="159" y="140"/>
                  </a:lnTo>
                  <a:lnTo>
                    <a:pt x="108" y="151"/>
                  </a:lnTo>
                  <a:lnTo>
                    <a:pt x="74" y="170"/>
                  </a:lnTo>
                  <a:lnTo>
                    <a:pt x="63" y="181"/>
                  </a:lnTo>
                  <a:lnTo>
                    <a:pt x="52" y="192"/>
                  </a:lnTo>
                  <a:lnTo>
                    <a:pt x="49" y="210"/>
                  </a:lnTo>
                  <a:lnTo>
                    <a:pt x="52" y="225"/>
                  </a:lnTo>
                  <a:lnTo>
                    <a:pt x="56" y="236"/>
                  </a:lnTo>
                  <a:lnTo>
                    <a:pt x="74" y="251"/>
                  </a:lnTo>
                  <a:lnTo>
                    <a:pt x="119" y="269"/>
                  </a:lnTo>
                  <a:lnTo>
                    <a:pt x="182" y="284"/>
                  </a:lnTo>
                  <a:lnTo>
                    <a:pt x="159" y="28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5" name="図形 144"/>
            <p:cNvSpPr>
              <a:spLocks/>
            </p:cNvSpPr>
            <p:nvPr/>
          </p:nvSpPr>
          <p:spPr bwMode="auto">
            <a:xfrm>
              <a:off x="1246510" y="5511459"/>
              <a:ext cx="533562" cy="396904"/>
            </a:xfrm>
            <a:custGeom>
              <a:avLst/>
              <a:gdLst/>
              <a:ahLst/>
              <a:cxnLst>
                <a:cxn ang="0">
                  <a:pos x="141" y="281"/>
                </a:cxn>
                <a:cxn ang="0">
                  <a:pos x="141" y="278"/>
                </a:cxn>
                <a:cxn ang="0">
                  <a:pos x="107" y="274"/>
                </a:cxn>
                <a:cxn ang="0">
                  <a:pos x="70" y="266"/>
                </a:cxn>
                <a:cxn ang="0">
                  <a:pos x="26" y="248"/>
                </a:cxn>
                <a:cxn ang="0">
                  <a:pos x="11" y="226"/>
                </a:cxn>
                <a:cxn ang="0">
                  <a:pos x="4" y="222"/>
                </a:cxn>
                <a:cxn ang="0">
                  <a:pos x="0" y="207"/>
                </a:cxn>
                <a:cxn ang="0">
                  <a:pos x="0" y="193"/>
                </a:cxn>
                <a:cxn ang="0">
                  <a:pos x="11" y="178"/>
                </a:cxn>
                <a:cxn ang="0">
                  <a:pos x="22" y="167"/>
                </a:cxn>
                <a:cxn ang="0">
                  <a:pos x="59" y="152"/>
                </a:cxn>
                <a:cxn ang="0">
                  <a:pos x="107" y="141"/>
                </a:cxn>
                <a:cxn ang="0">
                  <a:pos x="196" y="122"/>
                </a:cxn>
                <a:cxn ang="0">
                  <a:pos x="248" y="104"/>
                </a:cxn>
                <a:cxn ang="0">
                  <a:pos x="263" y="82"/>
                </a:cxn>
                <a:cxn ang="0">
                  <a:pos x="266" y="78"/>
                </a:cxn>
                <a:cxn ang="0">
                  <a:pos x="270" y="63"/>
                </a:cxn>
                <a:cxn ang="0">
                  <a:pos x="266" y="48"/>
                </a:cxn>
                <a:cxn ang="0">
                  <a:pos x="252" y="34"/>
                </a:cxn>
                <a:cxn ang="0">
                  <a:pos x="226" y="15"/>
                </a:cxn>
                <a:cxn ang="0">
                  <a:pos x="170" y="0"/>
                </a:cxn>
                <a:cxn ang="0">
                  <a:pos x="252" y="11"/>
                </a:cxn>
                <a:cxn ang="0">
                  <a:pos x="307" y="22"/>
                </a:cxn>
                <a:cxn ang="0">
                  <a:pos x="337" y="37"/>
                </a:cxn>
                <a:cxn ang="0">
                  <a:pos x="348" y="48"/>
                </a:cxn>
                <a:cxn ang="0">
                  <a:pos x="348" y="56"/>
                </a:cxn>
                <a:cxn ang="0">
                  <a:pos x="348" y="63"/>
                </a:cxn>
                <a:cxn ang="0">
                  <a:pos x="333" y="82"/>
                </a:cxn>
                <a:cxn ang="0">
                  <a:pos x="311" y="96"/>
                </a:cxn>
                <a:cxn ang="0">
                  <a:pos x="281" y="108"/>
                </a:cxn>
                <a:cxn ang="0">
                  <a:pos x="252" y="119"/>
                </a:cxn>
                <a:cxn ang="0">
                  <a:pos x="196" y="133"/>
                </a:cxn>
                <a:cxn ang="0">
                  <a:pos x="170" y="133"/>
                </a:cxn>
                <a:cxn ang="0">
                  <a:pos x="96" y="152"/>
                </a:cxn>
                <a:cxn ang="0">
                  <a:pos x="56" y="174"/>
                </a:cxn>
                <a:cxn ang="0">
                  <a:pos x="41" y="189"/>
                </a:cxn>
                <a:cxn ang="0">
                  <a:pos x="37" y="193"/>
                </a:cxn>
                <a:cxn ang="0">
                  <a:pos x="37" y="211"/>
                </a:cxn>
                <a:cxn ang="0">
                  <a:pos x="52" y="226"/>
                </a:cxn>
                <a:cxn ang="0">
                  <a:pos x="67" y="244"/>
                </a:cxn>
                <a:cxn ang="0">
                  <a:pos x="85" y="259"/>
                </a:cxn>
                <a:cxn ang="0">
                  <a:pos x="137" y="274"/>
                </a:cxn>
                <a:cxn ang="0">
                  <a:pos x="181" y="281"/>
                </a:cxn>
                <a:cxn ang="0">
                  <a:pos x="141" y="281"/>
                </a:cxn>
              </a:cxnLst>
              <a:rect l="0" t="0" r="0" b="0"/>
              <a:pathLst>
                <a:path w="348" h="281">
                  <a:moveTo>
                    <a:pt x="141" y="281"/>
                  </a:moveTo>
                  <a:lnTo>
                    <a:pt x="141" y="278"/>
                  </a:lnTo>
                  <a:lnTo>
                    <a:pt x="107" y="274"/>
                  </a:lnTo>
                  <a:lnTo>
                    <a:pt x="70" y="266"/>
                  </a:lnTo>
                  <a:lnTo>
                    <a:pt x="26" y="248"/>
                  </a:lnTo>
                  <a:lnTo>
                    <a:pt x="11" y="226"/>
                  </a:lnTo>
                  <a:lnTo>
                    <a:pt x="4" y="222"/>
                  </a:lnTo>
                  <a:lnTo>
                    <a:pt x="0" y="207"/>
                  </a:lnTo>
                  <a:lnTo>
                    <a:pt x="0" y="193"/>
                  </a:lnTo>
                  <a:lnTo>
                    <a:pt x="11" y="178"/>
                  </a:lnTo>
                  <a:lnTo>
                    <a:pt x="22" y="167"/>
                  </a:lnTo>
                  <a:lnTo>
                    <a:pt x="59" y="152"/>
                  </a:lnTo>
                  <a:lnTo>
                    <a:pt x="107" y="141"/>
                  </a:lnTo>
                  <a:lnTo>
                    <a:pt x="196" y="122"/>
                  </a:lnTo>
                  <a:lnTo>
                    <a:pt x="248" y="104"/>
                  </a:lnTo>
                  <a:lnTo>
                    <a:pt x="263" y="82"/>
                  </a:lnTo>
                  <a:lnTo>
                    <a:pt x="266" y="78"/>
                  </a:lnTo>
                  <a:lnTo>
                    <a:pt x="270" y="63"/>
                  </a:lnTo>
                  <a:lnTo>
                    <a:pt x="266" y="48"/>
                  </a:lnTo>
                  <a:lnTo>
                    <a:pt x="252" y="34"/>
                  </a:lnTo>
                  <a:lnTo>
                    <a:pt x="226" y="15"/>
                  </a:lnTo>
                  <a:lnTo>
                    <a:pt x="170" y="0"/>
                  </a:lnTo>
                  <a:lnTo>
                    <a:pt x="252" y="11"/>
                  </a:lnTo>
                  <a:lnTo>
                    <a:pt x="307" y="22"/>
                  </a:lnTo>
                  <a:lnTo>
                    <a:pt x="337" y="37"/>
                  </a:lnTo>
                  <a:lnTo>
                    <a:pt x="348" y="48"/>
                  </a:lnTo>
                  <a:lnTo>
                    <a:pt x="348" y="56"/>
                  </a:lnTo>
                  <a:lnTo>
                    <a:pt x="348" y="63"/>
                  </a:lnTo>
                  <a:lnTo>
                    <a:pt x="333" y="82"/>
                  </a:lnTo>
                  <a:lnTo>
                    <a:pt x="311" y="96"/>
                  </a:lnTo>
                  <a:lnTo>
                    <a:pt x="281" y="108"/>
                  </a:lnTo>
                  <a:lnTo>
                    <a:pt x="252" y="119"/>
                  </a:lnTo>
                  <a:lnTo>
                    <a:pt x="196" y="133"/>
                  </a:lnTo>
                  <a:lnTo>
                    <a:pt x="170" y="133"/>
                  </a:lnTo>
                  <a:lnTo>
                    <a:pt x="96" y="152"/>
                  </a:lnTo>
                  <a:lnTo>
                    <a:pt x="56" y="174"/>
                  </a:lnTo>
                  <a:lnTo>
                    <a:pt x="41" y="189"/>
                  </a:lnTo>
                  <a:lnTo>
                    <a:pt x="37" y="193"/>
                  </a:lnTo>
                  <a:lnTo>
                    <a:pt x="37" y="211"/>
                  </a:lnTo>
                  <a:lnTo>
                    <a:pt x="52" y="226"/>
                  </a:lnTo>
                  <a:lnTo>
                    <a:pt x="67" y="244"/>
                  </a:lnTo>
                  <a:lnTo>
                    <a:pt x="85" y="259"/>
                  </a:lnTo>
                  <a:lnTo>
                    <a:pt x="137" y="274"/>
                  </a:lnTo>
                  <a:lnTo>
                    <a:pt x="181" y="281"/>
                  </a:lnTo>
                  <a:lnTo>
                    <a:pt x="141" y="28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6" name="図形 145"/>
            <p:cNvSpPr>
              <a:spLocks/>
            </p:cNvSpPr>
            <p:nvPr/>
          </p:nvSpPr>
          <p:spPr bwMode="auto">
            <a:xfrm>
              <a:off x="1547022" y="5919663"/>
              <a:ext cx="6133" cy="1412"/>
            </a:xfrm>
            <a:custGeom>
              <a:avLst/>
              <a:gdLst/>
              <a:ahLst/>
              <a:cxnLst>
                <a:cxn ang="0">
                  <a:pos x="0" y="0"/>
                </a:cxn>
                <a:cxn ang="0">
                  <a:pos x="4" y="0"/>
                </a:cxn>
                <a:cxn ang="0">
                  <a:pos x="0" y="0"/>
                </a:cxn>
              </a:cxnLst>
              <a:rect l="0" t="0" r="0" b="0"/>
              <a:pathLst>
                <a:path w="4">
                  <a:moveTo>
                    <a:pt x="0" y="0"/>
                  </a:moveTo>
                  <a:lnTo>
                    <a:pt x="4" y="0"/>
                  </a:lnTo>
                  <a:lnTo>
                    <a:pt x="0"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7" name="図形 146"/>
            <p:cNvSpPr>
              <a:spLocks/>
            </p:cNvSpPr>
            <p:nvPr/>
          </p:nvSpPr>
          <p:spPr bwMode="auto">
            <a:xfrm>
              <a:off x="1309372" y="5501571"/>
              <a:ext cx="640887" cy="418091"/>
            </a:xfrm>
            <a:custGeom>
              <a:avLst/>
              <a:gdLst/>
              <a:ahLst/>
              <a:cxnLst>
                <a:cxn ang="0">
                  <a:pos x="214" y="296"/>
                </a:cxn>
                <a:cxn ang="0">
                  <a:pos x="170" y="288"/>
                </a:cxn>
                <a:cxn ang="0">
                  <a:pos x="140" y="285"/>
                </a:cxn>
                <a:cxn ang="0">
                  <a:pos x="81" y="273"/>
                </a:cxn>
                <a:cxn ang="0">
                  <a:pos x="52" y="259"/>
                </a:cxn>
                <a:cxn ang="0">
                  <a:pos x="18" y="244"/>
                </a:cxn>
                <a:cxn ang="0">
                  <a:pos x="4" y="225"/>
                </a:cxn>
                <a:cxn ang="0">
                  <a:pos x="0" y="214"/>
                </a:cxn>
                <a:cxn ang="0">
                  <a:pos x="0" y="200"/>
                </a:cxn>
                <a:cxn ang="0">
                  <a:pos x="0" y="196"/>
                </a:cxn>
                <a:cxn ang="0">
                  <a:pos x="18" y="181"/>
                </a:cxn>
                <a:cxn ang="0">
                  <a:pos x="59" y="163"/>
                </a:cxn>
                <a:cxn ang="0">
                  <a:pos x="129" y="144"/>
                </a:cxn>
                <a:cxn ang="0">
                  <a:pos x="159" y="140"/>
                </a:cxn>
                <a:cxn ang="0">
                  <a:pos x="214" y="129"/>
                </a:cxn>
                <a:cxn ang="0">
                  <a:pos x="248" y="118"/>
                </a:cxn>
                <a:cxn ang="0">
                  <a:pos x="277" y="103"/>
                </a:cxn>
                <a:cxn ang="0">
                  <a:pos x="296" y="89"/>
                </a:cxn>
                <a:cxn ang="0">
                  <a:pos x="310" y="70"/>
                </a:cxn>
                <a:cxn ang="0">
                  <a:pos x="310" y="63"/>
                </a:cxn>
                <a:cxn ang="0">
                  <a:pos x="307" y="55"/>
                </a:cxn>
                <a:cxn ang="0">
                  <a:pos x="296" y="41"/>
                </a:cxn>
                <a:cxn ang="0">
                  <a:pos x="266" y="22"/>
                </a:cxn>
                <a:cxn ang="0">
                  <a:pos x="214" y="15"/>
                </a:cxn>
                <a:cxn ang="0">
                  <a:pos x="137" y="4"/>
                </a:cxn>
                <a:cxn ang="0">
                  <a:pos x="266" y="4"/>
                </a:cxn>
                <a:cxn ang="0">
                  <a:pos x="266" y="0"/>
                </a:cxn>
                <a:cxn ang="0">
                  <a:pos x="307" y="4"/>
                </a:cxn>
                <a:cxn ang="0">
                  <a:pos x="355" y="15"/>
                </a:cxn>
                <a:cxn ang="0">
                  <a:pos x="392" y="29"/>
                </a:cxn>
                <a:cxn ang="0">
                  <a:pos x="406" y="44"/>
                </a:cxn>
                <a:cxn ang="0">
                  <a:pos x="418" y="55"/>
                </a:cxn>
                <a:cxn ang="0">
                  <a:pos x="418" y="70"/>
                </a:cxn>
                <a:cxn ang="0">
                  <a:pos x="406" y="85"/>
                </a:cxn>
                <a:cxn ang="0">
                  <a:pos x="395" y="100"/>
                </a:cxn>
                <a:cxn ang="0">
                  <a:pos x="377" y="111"/>
                </a:cxn>
                <a:cxn ang="0">
                  <a:pos x="347" y="115"/>
                </a:cxn>
                <a:cxn ang="0">
                  <a:pos x="266" y="133"/>
                </a:cxn>
                <a:cxn ang="0">
                  <a:pos x="155" y="148"/>
                </a:cxn>
                <a:cxn ang="0">
                  <a:pos x="114" y="159"/>
                </a:cxn>
                <a:cxn ang="0">
                  <a:pos x="81" y="170"/>
                </a:cxn>
                <a:cxn ang="0">
                  <a:pos x="59" y="185"/>
                </a:cxn>
                <a:cxn ang="0">
                  <a:pos x="52" y="196"/>
                </a:cxn>
                <a:cxn ang="0">
                  <a:pos x="44" y="203"/>
                </a:cxn>
                <a:cxn ang="0">
                  <a:pos x="44" y="211"/>
                </a:cxn>
                <a:cxn ang="0">
                  <a:pos x="55" y="233"/>
                </a:cxn>
                <a:cxn ang="0">
                  <a:pos x="74" y="251"/>
                </a:cxn>
                <a:cxn ang="0">
                  <a:pos x="100" y="266"/>
                </a:cxn>
                <a:cxn ang="0">
                  <a:pos x="129" y="273"/>
                </a:cxn>
                <a:cxn ang="0">
                  <a:pos x="192" y="285"/>
                </a:cxn>
                <a:cxn ang="0">
                  <a:pos x="236" y="288"/>
                </a:cxn>
                <a:cxn ang="0">
                  <a:pos x="214" y="296"/>
                </a:cxn>
              </a:cxnLst>
              <a:rect l="0" t="0" r="0" b="0"/>
              <a:pathLst>
                <a:path w="418" h="296">
                  <a:moveTo>
                    <a:pt x="214" y="296"/>
                  </a:moveTo>
                  <a:lnTo>
                    <a:pt x="170" y="288"/>
                  </a:lnTo>
                  <a:lnTo>
                    <a:pt x="140" y="285"/>
                  </a:lnTo>
                  <a:lnTo>
                    <a:pt x="81" y="273"/>
                  </a:lnTo>
                  <a:lnTo>
                    <a:pt x="52" y="259"/>
                  </a:lnTo>
                  <a:lnTo>
                    <a:pt x="18" y="244"/>
                  </a:lnTo>
                  <a:lnTo>
                    <a:pt x="4" y="225"/>
                  </a:lnTo>
                  <a:lnTo>
                    <a:pt x="0" y="214"/>
                  </a:lnTo>
                  <a:lnTo>
                    <a:pt x="0" y="200"/>
                  </a:lnTo>
                  <a:lnTo>
                    <a:pt x="0" y="196"/>
                  </a:lnTo>
                  <a:lnTo>
                    <a:pt x="18" y="181"/>
                  </a:lnTo>
                  <a:lnTo>
                    <a:pt x="59" y="163"/>
                  </a:lnTo>
                  <a:lnTo>
                    <a:pt x="129" y="144"/>
                  </a:lnTo>
                  <a:lnTo>
                    <a:pt x="159" y="140"/>
                  </a:lnTo>
                  <a:lnTo>
                    <a:pt x="214" y="129"/>
                  </a:lnTo>
                  <a:lnTo>
                    <a:pt x="248" y="118"/>
                  </a:lnTo>
                  <a:lnTo>
                    <a:pt x="277" y="103"/>
                  </a:lnTo>
                  <a:lnTo>
                    <a:pt x="296" y="89"/>
                  </a:lnTo>
                  <a:lnTo>
                    <a:pt x="310" y="70"/>
                  </a:lnTo>
                  <a:lnTo>
                    <a:pt x="310" y="63"/>
                  </a:lnTo>
                  <a:lnTo>
                    <a:pt x="307" y="55"/>
                  </a:lnTo>
                  <a:lnTo>
                    <a:pt x="296" y="41"/>
                  </a:lnTo>
                  <a:lnTo>
                    <a:pt x="266" y="22"/>
                  </a:lnTo>
                  <a:lnTo>
                    <a:pt x="214" y="15"/>
                  </a:lnTo>
                  <a:lnTo>
                    <a:pt x="137" y="4"/>
                  </a:lnTo>
                  <a:lnTo>
                    <a:pt x="266" y="4"/>
                  </a:lnTo>
                  <a:lnTo>
                    <a:pt x="266" y="0"/>
                  </a:lnTo>
                  <a:lnTo>
                    <a:pt x="307" y="4"/>
                  </a:lnTo>
                  <a:lnTo>
                    <a:pt x="355" y="15"/>
                  </a:lnTo>
                  <a:lnTo>
                    <a:pt x="392" y="29"/>
                  </a:lnTo>
                  <a:lnTo>
                    <a:pt x="406" y="44"/>
                  </a:lnTo>
                  <a:lnTo>
                    <a:pt x="418" y="55"/>
                  </a:lnTo>
                  <a:lnTo>
                    <a:pt x="418" y="70"/>
                  </a:lnTo>
                  <a:lnTo>
                    <a:pt x="406" y="85"/>
                  </a:lnTo>
                  <a:lnTo>
                    <a:pt x="395" y="100"/>
                  </a:lnTo>
                  <a:lnTo>
                    <a:pt x="377" y="111"/>
                  </a:lnTo>
                  <a:lnTo>
                    <a:pt x="347" y="115"/>
                  </a:lnTo>
                  <a:lnTo>
                    <a:pt x="266" y="133"/>
                  </a:lnTo>
                  <a:lnTo>
                    <a:pt x="155" y="148"/>
                  </a:lnTo>
                  <a:lnTo>
                    <a:pt x="114" y="159"/>
                  </a:lnTo>
                  <a:lnTo>
                    <a:pt x="81" y="170"/>
                  </a:lnTo>
                  <a:lnTo>
                    <a:pt x="59" y="185"/>
                  </a:lnTo>
                  <a:lnTo>
                    <a:pt x="52" y="196"/>
                  </a:lnTo>
                  <a:lnTo>
                    <a:pt x="44" y="203"/>
                  </a:lnTo>
                  <a:lnTo>
                    <a:pt x="44" y="211"/>
                  </a:lnTo>
                  <a:lnTo>
                    <a:pt x="55" y="233"/>
                  </a:lnTo>
                  <a:lnTo>
                    <a:pt x="74" y="251"/>
                  </a:lnTo>
                  <a:lnTo>
                    <a:pt x="100" y="266"/>
                  </a:lnTo>
                  <a:lnTo>
                    <a:pt x="129" y="273"/>
                  </a:lnTo>
                  <a:lnTo>
                    <a:pt x="192" y="285"/>
                  </a:lnTo>
                  <a:lnTo>
                    <a:pt x="236" y="288"/>
                  </a:lnTo>
                  <a:lnTo>
                    <a:pt x="214" y="29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8" name="図形 147"/>
            <p:cNvSpPr>
              <a:spLocks/>
            </p:cNvSpPr>
            <p:nvPr/>
          </p:nvSpPr>
          <p:spPr bwMode="auto">
            <a:xfrm>
              <a:off x="1031859" y="5135742"/>
              <a:ext cx="1143784" cy="772621"/>
            </a:xfrm>
            <a:custGeom>
              <a:avLst/>
              <a:gdLst/>
              <a:ahLst/>
              <a:cxnLst>
                <a:cxn ang="0">
                  <a:pos x="403" y="544"/>
                </a:cxn>
                <a:cxn ang="0">
                  <a:pos x="295" y="529"/>
                </a:cxn>
                <a:cxn ang="0">
                  <a:pos x="240" y="492"/>
                </a:cxn>
                <a:cxn ang="0">
                  <a:pos x="233" y="470"/>
                </a:cxn>
                <a:cxn ang="0">
                  <a:pos x="236" y="455"/>
                </a:cxn>
                <a:cxn ang="0">
                  <a:pos x="266" y="433"/>
                </a:cxn>
                <a:cxn ang="0">
                  <a:pos x="340" y="414"/>
                </a:cxn>
                <a:cxn ang="0">
                  <a:pos x="532" y="377"/>
                </a:cxn>
                <a:cxn ang="0">
                  <a:pos x="576" y="359"/>
                </a:cxn>
                <a:cxn ang="0">
                  <a:pos x="599" y="333"/>
                </a:cxn>
                <a:cxn ang="0">
                  <a:pos x="587" y="300"/>
                </a:cxn>
                <a:cxn ang="0">
                  <a:pos x="532" y="266"/>
                </a:cxn>
                <a:cxn ang="0">
                  <a:pos x="380" y="252"/>
                </a:cxn>
                <a:cxn ang="0">
                  <a:pos x="155" y="222"/>
                </a:cxn>
                <a:cxn ang="0">
                  <a:pos x="81" y="203"/>
                </a:cxn>
                <a:cxn ang="0">
                  <a:pos x="26" y="167"/>
                </a:cxn>
                <a:cxn ang="0">
                  <a:pos x="0" y="118"/>
                </a:cxn>
                <a:cxn ang="0">
                  <a:pos x="11" y="93"/>
                </a:cxn>
                <a:cxn ang="0">
                  <a:pos x="37" y="63"/>
                </a:cxn>
                <a:cxn ang="0">
                  <a:pos x="114" y="37"/>
                </a:cxn>
                <a:cxn ang="0">
                  <a:pos x="225" y="19"/>
                </a:cxn>
                <a:cxn ang="0">
                  <a:pos x="262" y="19"/>
                </a:cxn>
                <a:cxn ang="0">
                  <a:pos x="262" y="33"/>
                </a:cxn>
                <a:cxn ang="0">
                  <a:pos x="177" y="41"/>
                </a:cxn>
                <a:cxn ang="0">
                  <a:pos x="129" y="63"/>
                </a:cxn>
                <a:cxn ang="0">
                  <a:pos x="96" y="89"/>
                </a:cxn>
                <a:cxn ang="0">
                  <a:pos x="85" y="133"/>
                </a:cxn>
                <a:cxn ang="0">
                  <a:pos x="111" y="163"/>
                </a:cxn>
                <a:cxn ang="0">
                  <a:pos x="192" y="192"/>
                </a:cxn>
                <a:cxn ang="0">
                  <a:pos x="303" y="207"/>
                </a:cxn>
                <a:cxn ang="0">
                  <a:pos x="477" y="222"/>
                </a:cxn>
                <a:cxn ang="0">
                  <a:pos x="602" y="229"/>
                </a:cxn>
                <a:cxn ang="0">
                  <a:pos x="695" y="244"/>
                </a:cxn>
                <a:cxn ang="0">
                  <a:pos x="743" y="266"/>
                </a:cxn>
                <a:cxn ang="0">
                  <a:pos x="746" y="292"/>
                </a:cxn>
                <a:cxn ang="0">
                  <a:pos x="732" y="322"/>
                </a:cxn>
                <a:cxn ang="0">
                  <a:pos x="687" y="348"/>
                </a:cxn>
                <a:cxn ang="0">
                  <a:pos x="602" y="370"/>
                </a:cxn>
                <a:cxn ang="0">
                  <a:pos x="521" y="388"/>
                </a:cxn>
                <a:cxn ang="0">
                  <a:pos x="488" y="399"/>
                </a:cxn>
                <a:cxn ang="0">
                  <a:pos x="395" y="414"/>
                </a:cxn>
                <a:cxn ang="0">
                  <a:pos x="325" y="429"/>
                </a:cxn>
                <a:cxn ang="0">
                  <a:pos x="266" y="462"/>
                </a:cxn>
                <a:cxn ang="0">
                  <a:pos x="262" y="484"/>
                </a:cxn>
                <a:cxn ang="0">
                  <a:pos x="281" y="503"/>
                </a:cxn>
                <a:cxn ang="0">
                  <a:pos x="351" y="532"/>
                </a:cxn>
                <a:cxn ang="0">
                  <a:pos x="447" y="544"/>
                </a:cxn>
              </a:cxnLst>
              <a:rect l="0" t="0" r="0" b="0"/>
              <a:pathLst>
                <a:path w="746" h="547">
                  <a:moveTo>
                    <a:pt x="432" y="547"/>
                  </a:moveTo>
                  <a:lnTo>
                    <a:pt x="403" y="544"/>
                  </a:lnTo>
                  <a:lnTo>
                    <a:pt x="336" y="532"/>
                  </a:lnTo>
                  <a:lnTo>
                    <a:pt x="295" y="529"/>
                  </a:lnTo>
                  <a:lnTo>
                    <a:pt x="266" y="514"/>
                  </a:lnTo>
                  <a:lnTo>
                    <a:pt x="240" y="492"/>
                  </a:lnTo>
                  <a:lnTo>
                    <a:pt x="236" y="484"/>
                  </a:lnTo>
                  <a:lnTo>
                    <a:pt x="233" y="470"/>
                  </a:lnTo>
                  <a:lnTo>
                    <a:pt x="233" y="462"/>
                  </a:lnTo>
                  <a:lnTo>
                    <a:pt x="236" y="455"/>
                  </a:lnTo>
                  <a:lnTo>
                    <a:pt x="247" y="444"/>
                  </a:lnTo>
                  <a:lnTo>
                    <a:pt x="266" y="433"/>
                  </a:lnTo>
                  <a:lnTo>
                    <a:pt x="295" y="422"/>
                  </a:lnTo>
                  <a:lnTo>
                    <a:pt x="340" y="414"/>
                  </a:lnTo>
                  <a:lnTo>
                    <a:pt x="451" y="399"/>
                  </a:lnTo>
                  <a:lnTo>
                    <a:pt x="532" y="377"/>
                  </a:lnTo>
                  <a:lnTo>
                    <a:pt x="562" y="370"/>
                  </a:lnTo>
                  <a:lnTo>
                    <a:pt x="576" y="359"/>
                  </a:lnTo>
                  <a:lnTo>
                    <a:pt x="591" y="344"/>
                  </a:lnTo>
                  <a:lnTo>
                    <a:pt x="599" y="333"/>
                  </a:lnTo>
                  <a:lnTo>
                    <a:pt x="602" y="314"/>
                  </a:lnTo>
                  <a:lnTo>
                    <a:pt x="587" y="300"/>
                  </a:lnTo>
                  <a:lnTo>
                    <a:pt x="569" y="281"/>
                  </a:lnTo>
                  <a:lnTo>
                    <a:pt x="532" y="266"/>
                  </a:lnTo>
                  <a:lnTo>
                    <a:pt x="488" y="259"/>
                  </a:lnTo>
                  <a:lnTo>
                    <a:pt x="380" y="252"/>
                  </a:lnTo>
                  <a:lnTo>
                    <a:pt x="270" y="237"/>
                  </a:lnTo>
                  <a:lnTo>
                    <a:pt x="155" y="222"/>
                  </a:lnTo>
                  <a:lnTo>
                    <a:pt x="129" y="218"/>
                  </a:lnTo>
                  <a:lnTo>
                    <a:pt x="81" y="203"/>
                  </a:lnTo>
                  <a:lnTo>
                    <a:pt x="52" y="189"/>
                  </a:lnTo>
                  <a:lnTo>
                    <a:pt x="26" y="167"/>
                  </a:lnTo>
                  <a:lnTo>
                    <a:pt x="15" y="148"/>
                  </a:lnTo>
                  <a:lnTo>
                    <a:pt x="0" y="118"/>
                  </a:lnTo>
                  <a:lnTo>
                    <a:pt x="0" y="111"/>
                  </a:lnTo>
                  <a:lnTo>
                    <a:pt x="11" y="93"/>
                  </a:lnTo>
                  <a:lnTo>
                    <a:pt x="15" y="78"/>
                  </a:lnTo>
                  <a:lnTo>
                    <a:pt x="37" y="63"/>
                  </a:lnTo>
                  <a:lnTo>
                    <a:pt x="70" y="48"/>
                  </a:lnTo>
                  <a:lnTo>
                    <a:pt x="114" y="37"/>
                  </a:lnTo>
                  <a:lnTo>
                    <a:pt x="170" y="26"/>
                  </a:lnTo>
                  <a:lnTo>
                    <a:pt x="225" y="19"/>
                  </a:lnTo>
                  <a:lnTo>
                    <a:pt x="277" y="0"/>
                  </a:lnTo>
                  <a:lnTo>
                    <a:pt x="262" y="19"/>
                  </a:lnTo>
                  <a:lnTo>
                    <a:pt x="262" y="26"/>
                  </a:lnTo>
                  <a:lnTo>
                    <a:pt x="262" y="33"/>
                  </a:lnTo>
                  <a:lnTo>
                    <a:pt x="210" y="37"/>
                  </a:lnTo>
                  <a:lnTo>
                    <a:pt x="177" y="41"/>
                  </a:lnTo>
                  <a:lnTo>
                    <a:pt x="151" y="52"/>
                  </a:lnTo>
                  <a:lnTo>
                    <a:pt x="129" y="63"/>
                  </a:lnTo>
                  <a:lnTo>
                    <a:pt x="107" y="78"/>
                  </a:lnTo>
                  <a:lnTo>
                    <a:pt x="96" y="89"/>
                  </a:lnTo>
                  <a:lnTo>
                    <a:pt x="81" y="111"/>
                  </a:lnTo>
                  <a:lnTo>
                    <a:pt x="85" y="133"/>
                  </a:lnTo>
                  <a:lnTo>
                    <a:pt x="96" y="148"/>
                  </a:lnTo>
                  <a:lnTo>
                    <a:pt x="111" y="163"/>
                  </a:lnTo>
                  <a:lnTo>
                    <a:pt x="155" y="178"/>
                  </a:lnTo>
                  <a:lnTo>
                    <a:pt x="192" y="192"/>
                  </a:lnTo>
                  <a:lnTo>
                    <a:pt x="210" y="192"/>
                  </a:lnTo>
                  <a:lnTo>
                    <a:pt x="303" y="207"/>
                  </a:lnTo>
                  <a:lnTo>
                    <a:pt x="388" y="218"/>
                  </a:lnTo>
                  <a:lnTo>
                    <a:pt x="477" y="222"/>
                  </a:lnTo>
                  <a:lnTo>
                    <a:pt x="517" y="222"/>
                  </a:lnTo>
                  <a:lnTo>
                    <a:pt x="602" y="229"/>
                  </a:lnTo>
                  <a:lnTo>
                    <a:pt x="647" y="233"/>
                  </a:lnTo>
                  <a:lnTo>
                    <a:pt x="695" y="244"/>
                  </a:lnTo>
                  <a:lnTo>
                    <a:pt x="724" y="252"/>
                  </a:lnTo>
                  <a:lnTo>
                    <a:pt x="743" y="266"/>
                  </a:lnTo>
                  <a:lnTo>
                    <a:pt x="746" y="281"/>
                  </a:lnTo>
                  <a:lnTo>
                    <a:pt x="746" y="292"/>
                  </a:lnTo>
                  <a:lnTo>
                    <a:pt x="746" y="307"/>
                  </a:lnTo>
                  <a:lnTo>
                    <a:pt x="732" y="322"/>
                  </a:lnTo>
                  <a:lnTo>
                    <a:pt x="713" y="337"/>
                  </a:lnTo>
                  <a:lnTo>
                    <a:pt x="687" y="348"/>
                  </a:lnTo>
                  <a:lnTo>
                    <a:pt x="647" y="359"/>
                  </a:lnTo>
                  <a:lnTo>
                    <a:pt x="602" y="370"/>
                  </a:lnTo>
                  <a:lnTo>
                    <a:pt x="543" y="385"/>
                  </a:lnTo>
                  <a:lnTo>
                    <a:pt x="521" y="388"/>
                  </a:lnTo>
                  <a:lnTo>
                    <a:pt x="514" y="392"/>
                  </a:lnTo>
                  <a:lnTo>
                    <a:pt x="488" y="399"/>
                  </a:lnTo>
                  <a:lnTo>
                    <a:pt x="447" y="407"/>
                  </a:lnTo>
                  <a:lnTo>
                    <a:pt x="395" y="414"/>
                  </a:lnTo>
                  <a:lnTo>
                    <a:pt x="358" y="418"/>
                  </a:lnTo>
                  <a:lnTo>
                    <a:pt x="325" y="429"/>
                  </a:lnTo>
                  <a:lnTo>
                    <a:pt x="284" y="447"/>
                  </a:lnTo>
                  <a:lnTo>
                    <a:pt x="266" y="462"/>
                  </a:lnTo>
                  <a:lnTo>
                    <a:pt x="262" y="470"/>
                  </a:lnTo>
                  <a:lnTo>
                    <a:pt x="262" y="484"/>
                  </a:lnTo>
                  <a:lnTo>
                    <a:pt x="266" y="492"/>
                  </a:lnTo>
                  <a:lnTo>
                    <a:pt x="281" y="503"/>
                  </a:lnTo>
                  <a:lnTo>
                    <a:pt x="303" y="514"/>
                  </a:lnTo>
                  <a:lnTo>
                    <a:pt x="351" y="532"/>
                  </a:lnTo>
                  <a:lnTo>
                    <a:pt x="403" y="540"/>
                  </a:lnTo>
                  <a:lnTo>
                    <a:pt x="447" y="544"/>
                  </a:lnTo>
                  <a:lnTo>
                    <a:pt x="432" y="54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9" name="図形 148"/>
            <p:cNvSpPr>
              <a:spLocks/>
            </p:cNvSpPr>
            <p:nvPr/>
          </p:nvSpPr>
          <p:spPr bwMode="auto">
            <a:xfrm>
              <a:off x="1870532" y="5459197"/>
              <a:ext cx="430836" cy="220345"/>
            </a:xfrm>
            <a:custGeom>
              <a:avLst/>
              <a:gdLst/>
              <a:ahLst/>
              <a:cxnLst>
                <a:cxn ang="0">
                  <a:pos x="277" y="45"/>
                </a:cxn>
                <a:cxn ang="0">
                  <a:pos x="281" y="52"/>
                </a:cxn>
                <a:cxn ang="0">
                  <a:pos x="281" y="63"/>
                </a:cxn>
                <a:cxn ang="0">
                  <a:pos x="281" y="74"/>
                </a:cxn>
                <a:cxn ang="0">
                  <a:pos x="262" y="93"/>
                </a:cxn>
                <a:cxn ang="0">
                  <a:pos x="236" y="108"/>
                </a:cxn>
                <a:cxn ang="0">
                  <a:pos x="181" y="133"/>
                </a:cxn>
                <a:cxn ang="0">
                  <a:pos x="140" y="145"/>
                </a:cxn>
                <a:cxn ang="0">
                  <a:pos x="122" y="145"/>
                </a:cxn>
                <a:cxn ang="0">
                  <a:pos x="122" y="148"/>
                </a:cxn>
                <a:cxn ang="0">
                  <a:pos x="77" y="148"/>
                </a:cxn>
                <a:cxn ang="0">
                  <a:pos x="0" y="156"/>
                </a:cxn>
                <a:cxn ang="0">
                  <a:pos x="59" y="141"/>
                </a:cxn>
                <a:cxn ang="0">
                  <a:pos x="100" y="133"/>
                </a:cxn>
                <a:cxn ang="0">
                  <a:pos x="140" y="122"/>
                </a:cxn>
                <a:cxn ang="0">
                  <a:pos x="170" y="108"/>
                </a:cxn>
                <a:cxn ang="0">
                  <a:pos x="192" y="100"/>
                </a:cxn>
                <a:cxn ang="0">
                  <a:pos x="199" y="78"/>
                </a:cxn>
                <a:cxn ang="0">
                  <a:pos x="207" y="63"/>
                </a:cxn>
                <a:cxn ang="0">
                  <a:pos x="207" y="52"/>
                </a:cxn>
                <a:cxn ang="0">
                  <a:pos x="199" y="37"/>
                </a:cxn>
                <a:cxn ang="0">
                  <a:pos x="185" y="23"/>
                </a:cxn>
                <a:cxn ang="0">
                  <a:pos x="155" y="15"/>
                </a:cxn>
                <a:cxn ang="0">
                  <a:pos x="81" y="0"/>
                </a:cxn>
                <a:cxn ang="0">
                  <a:pos x="155" y="0"/>
                </a:cxn>
                <a:cxn ang="0">
                  <a:pos x="207" y="8"/>
                </a:cxn>
                <a:cxn ang="0">
                  <a:pos x="240" y="19"/>
                </a:cxn>
                <a:cxn ang="0">
                  <a:pos x="266" y="30"/>
                </a:cxn>
                <a:cxn ang="0">
                  <a:pos x="277" y="45"/>
                </a:cxn>
              </a:cxnLst>
              <a:rect l="0" t="0" r="0" b="0"/>
              <a:pathLst>
                <a:path w="281" h="156">
                  <a:moveTo>
                    <a:pt x="277" y="45"/>
                  </a:moveTo>
                  <a:lnTo>
                    <a:pt x="281" y="52"/>
                  </a:lnTo>
                  <a:lnTo>
                    <a:pt x="281" y="63"/>
                  </a:lnTo>
                  <a:lnTo>
                    <a:pt x="281" y="74"/>
                  </a:lnTo>
                  <a:lnTo>
                    <a:pt x="262" y="93"/>
                  </a:lnTo>
                  <a:lnTo>
                    <a:pt x="236" y="108"/>
                  </a:lnTo>
                  <a:lnTo>
                    <a:pt x="181" y="133"/>
                  </a:lnTo>
                  <a:lnTo>
                    <a:pt x="140" y="145"/>
                  </a:lnTo>
                  <a:lnTo>
                    <a:pt x="122" y="145"/>
                  </a:lnTo>
                  <a:lnTo>
                    <a:pt x="122" y="148"/>
                  </a:lnTo>
                  <a:lnTo>
                    <a:pt x="77" y="148"/>
                  </a:lnTo>
                  <a:lnTo>
                    <a:pt x="0" y="156"/>
                  </a:lnTo>
                  <a:lnTo>
                    <a:pt x="59" y="141"/>
                  </a:lnTo>
                  <a:lnTo>
                    <a:pt x="100" y="133"/>
                  </a:lnTo>
                  <a:lnTo>
                    <a:pt x="140" y="122"/>
                  </a:lnTo>
                  <a:lnTo>
                    <a:pt x="170" y="108"/>
                  </a:lnTo>
                  <a:lnTo>
                    <a:pt x="192" y="100"/>
                  </a:lnTo>
                  <a:lnTo>
                    <a:pt x="199" y="78"/>
                  </a:lnTo>
                  <a:lnTo>
                    <a:pt x="207" y="63"/>
                  </a:lnTo>
                  <a:lnTo>
                    <a:pt x="207" y="52"/>
                  </a:lnTo>
                  <a:lnTo>
                    <a:pt x="199" y="37"/>
                  </a:lnTo>
                  <a:lnTo>
                    <a:pt x="185" y="23"/>
                  </a:lnTo>
                  <a:lnTo>
                    <a:pt x="155" y="15"/>
                  </a:lnTo>
                  <a:lnTo>
                    <a:pt x="81" y="0"/>
                  </a:lnTo>
                  <a:lnTo>
                    <a:pt x="155" y="0"/>
                  </a:lnTo>
                  <a:lnTo>
                    <a:pt x="207" y="8"/>
                  </a:lnTo>
                  <a:lnTo>
                    <a:pt x="240" y="19"/>
                  </a:lnTo>
                  <a:lnTo>
                    <a:pt x="266" y="30"/>
                  </a:lnTo>
                  <a:lnTo>
                    <a:pt x="277" y="4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0" name="図形 149"/>
            <p:cNvSpPr>
              <a:spLocks/>
            </p:cNvSpPr>
            <p:nvPr/>
          </p:nvSpPr>
          <p:spPr bwMode="auto">
            <a:xfrm>
              <a:off x="2080583" y="5470497"/>
              <a:ext cx="288246" cy="197746"/>
            </a:xfrm>
            <a:custGeom>
              <a:avLst/>
              <a:gdLst/>
              <a:ahLst/>
              <a:cxnLst>
                <a:cxn ang="0">
                  <a:pos x="144" y="37"/>
                </a:cxn>
                <a:cxn ang="0">
                  <a:pos x="125" y="15"/>
                </a:cxn>
                <a:cxn ang="0">
                  <a:pos x="85" y="0"/>
                </a:cxn>
                <a:cxn ang="0">
                  <a:pos x="118" y="7"/>
                </a:cxn>
                <a:cxn ang="0">
                  <a:pos x="151" y="15"/>
                </a:cxn>
                <a:cxn ang="0">
                  <a:pos x="170" y="26"/>
                </a:cxn>
                <a:cxn ang="0">
                  <a:pos x="184" y="37"/>
                </a:cxn>
                <a:cxn ang="0">
                  <a:pos x="188" y="51"/>
                </a:cxn>
                <a:cxn ang="0">
                  <a:pos x="184" y="63"/>
                </a:cxn>
                <a:cxn ang="0">
                  <a:pos x="181" y="70"/>
                </a:cxn>
                <a:cxn ang="0">
                  <a:pos x="159" y="92"/>
                </a:cxn>
                <a:cxn ang="0">
                  <a:pos x="133" y="111"/>
                </a:cxn>
                <a:cxn ang="0">
                  <a:pos x="110" y="125"/>
                </a:cxn>
                <a:cxn ang="0">
                  <a:pos x="74" y="133"/>
                </a:cxn>
                <a:cxn ang="0">
                  <a:pos x="0" y="140"/>
                </a:cxn>
                <a:cxn ang="0">
                  <a:pos x="29" y="133"/>
                </a:cxn>
                <a:cxn ang="0">
                  <a:pos x="70" y="122"/>
                </a:cxn>
                <a:cxn ang="0">
                  <a:pos x="110" y="100"/>
                </a:cxn>
                <a:cxn ang="0">
                  <a:pos x="129" y="85"/>
                </a:cxn>
                <a:cxn ang="0">
                  <a:pos x="144" y="66"/>
                </a:cxn>
                <a:cxn ang="0">
                  <a:pos x="151" y="55"/>
                </a:cxn>
                <a:cxn ang="0">
                  <a:pos x="151" y="44"/>
                </a:cxn>
                <a:cxn ang="0">
                  <a:pos x="144" y="37"/>
                </a:cxn>
              </a:cxnLst>
              <a:rect l="0" t="0" r="0" b="0"/>
              <a:pathLst>
                <a:path w="188" h="140">
                  <a:moveTo>
                    <a:pt x="144" y="37"/>
                  </a:moveTo>
                  <a:lnTo>
                    <a:pt x="125" y="15"/>
                  </a:lnTo>
                  <a:lnTo>
                    <a:pt x="85" y="0"/>
                  </a:lnTo>
                  <a:lnTo>
                    <a:pt x="118" y="7"/>
                  </a:lnTo>
                  <a:lnTo>
                    <a:pt x="151" y="15"/>
                  </a:lnTo>
                  <a:lnTo>
                    <a:pt x="170" y="26"/>
                  </a:lnTo>
                  <a:lnTo>
                    <a:pt x="184" y="37"/>
                  </a:lnTo>
                  <a:lnTo>
                    <a:pt x="188" y="51"/>
                  </a:lnTo>
                  <a:lnTo>
                    <a:pt x="184" y="63"/>
                  </a:lnTo>
                  <a:lnTo>
                    <a:pt x="181" y="70"/>
                  </a:lnTo>
                  <a:lnTo>
                    <a:pt x="159" y="92"/>
                  </a:lnTo>
                  <a:lnTo>
                    <a:pt x="133" y="111"/>
                  </a:lnTo>
                  <a:lnTo>
                    <a:pt x="110" y="125"/>
                  </a:lnTo>
                  <a:lnTo>
                    <a:pt x="74" y="133"/>
                  </a:lnTo>
                  <a:lnTo>
                    <a:pt x="0" y="140"/>
                  </a:lnTo>
                  <a:lnTo>
                    <a:pt x="29" y="133"/>
                  </a:lnTo>
                  <a:lnTo>
                    <a:pt x="70" y="122"/>
                  </a:lnTo>
                  <a:lnTo>
                    <a:pt x="110" y="100"/>
                  </a:lnTo>
                  <a:lnTo>
                    <a:pt x="129" y="85"/>
                  </a:lnTo>
                  <a:lnTo>
                    <a:pt x="144" y="66"/>
                  </a:lnTo>
                  <a:lnTo>
                    <a:pt x="151" y="55"/>
                  </a:lnTo>
                  <a:lnTo>
                    <a:pt x="151" y="44"/>
                  </a:lnTo>
                  <a:lnTo>
                    <a:pt x="144" y="3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1" name="図形 150"/>
            <p:cNvSpPr>
              <a:spLocks/>
            </p:cNvSpPr>
            <p:nvPr/>
          </p:nvSpPr>
          <p:spPr bwMode="auto">
            <a:xfrm>
              <a:off x="1439696" y="5704967"/>
              <a:ext cx="470699" cy="199158"/>
            </a:xfrm>
            <a:custGeom>
              <a:avLst/>
              <a:gdLst/>
              <a:ahLst/>
              <a:cxnLst>
                <a:cxn ang="0">
                  <a:pos x="214" y="141"/>
                </a:cxn>
                <a:cxn ang="0">
                  <a:pos x="214" y="137"/>
                </a:cxn>
                <a:cxn ang="0">
                  <a:pos x="196" y="141"/>
                </a:cxn>
                <a:cxn ang="0">
                  <a:pos x="163" y="137"/>
                </a:cxn>
                <a:cxn ang="0">
                  <a:pos x="100" y="129"/>
                </a:cxn>
                <a:cxn ang="0">
                  <a:pos x="41" y="111"/>
                </a:cxn>
                <a:cxn ang="0">
                  <a:pos x="18" y="100"/>
                </a:cxn>
                <a:cxn ang="0">
                  <a:pos x="4" y="85"/>
                </a:cxn>
                <a:cxn ang="0">
                  <a:pos x="0" y="74"/>
                </a:cxn>
                <a:cxn ang="0">
                  <a:pos x="0" y="70"/>
                </a:cxn>
                <a:cxn ang="0">
                  <a:pos x="4" y="59"/>
                </a:cxn>
                <a:cxn ang="0">
                  <a:pos x="26" y="44"/>
                </a:cxn>
                <a:cxn ang="0">
                  <a:pos x="66" y="30"/>
                </a:cxn>
                <a:cxn ang="0">
                  <a:pos x="129" y="15"/>
                </a:cxn>
                <a:cxn ang="0">
                  <a:pos x="225" y="0"/>
                </a:cxn>
                <a:cxn ang="0">
                  <a:pos x="200" y="15"/>
                </a:cxn>
                <a:cxn ang="0">
                  <a:pos x="181" y="26"/>
                </a:cxn>
                <a:cxn ang="0">
                  <a:pos x="166" y="44"/>
                </a:cxn>
                <a:cxn ang="0">
                  <a:pos x="166" y="59"/>
                </a:cxn>
                <a:cxn ang="0">
                  <a:pos x="166" y="81"/>
                </a:cxn>
                <a:cxn ang="0">
                  <a:pos x="177" y="89"/>
                </a:cxn>
                <a:cxn ang="0">
                  <a:pos x="192" y="100"/>
                </a:cxn>
                <a:cxn ang="0">
                  <a:pos x="225" y="115"/>
                </a:cxn>
                <a:cxn ang="0">
                  <a:pos x="270" y="129"/>
                </a:cxn>
                <a:cxn ang="0">
                  <a:pos x="307" y="129"/>
                </a:cxn>
                <a:cxn ang="0">
                  <a:pos x="270" y="129"/>
                </a:cxn>
                <a:cxn ang="0">
                  <a:pos x="214" y="141"/>
                </a:cxn>
              </a:cxnLst>
              <a:rect l="0" t="0" r="0" b="0"/>
              <a:pathLst>
                <a:path w="307" h="141">
                  <a:moveTo>
                    <a:pt x="214" y="141"/>
                  </a:moveTo>
                  <a:lnTo>
                    <a:pt x="214" y="137"/>
                  </a:lnTo>
                  <a:lnTo>
                    <a:pt x="196" y="141"/>
                  </a:lnTo>
                  <a:lnTo>
                    <a:pt x="163" y="137"/>
                  </a:lnTo>
                  <a:lnTo>
                    <a:pt x="100" y="129"/>
                  </a:lnTo>
                  <a:lnTo>
                    <a:pt x="41" y="111"/>
                  </a:lnTo>
                  <a:lnTo>
                    <a:pt x="18" y="100"/>
                  </a:lnTo>
                  <a:lnTo>
                    <a:pt x="4" y="85"/>
                  </a:lnTo>
                  <a:lnTo>
                    <a:pt x="0" y="74"/>
                  </a:lnTo>
                  <a:lnTo>
                    <a:pt x="0" y="70"/>
                  </a:lnTo>
                  <a:lnTo>
                    <a:pt x="4" y="59"/>
                  </a:lnTo>
                  <a:lnTo>
                    <a:pt x="26" y="44"/>
                  </a:lnTo>
                  <a:lnTo>
                    <a:pt x="66" y="30"/>
                  </a:lnTo>
                  <a:lnTo>
                    <a:pt x="129" y="15"/>
                  </a:lnTo>
                  <a:lnTo>
                    <a:pt x="225" y="0"/>
                  </a:lnTo>
                  <a:lnTo>
                    <a:pt x="200" y="15"/>
                  </a:lnTo>
                  <a:lnTo>
                    <a:pt x="181" y="26"/>
                  </a:lnTo>
                  <a:lnTo>
                    <a:pt x="166" y="44"/>
                  </a:lnTo>
                  <a:lnTo>
                    <a:pt x="166" y="59"/>
                  </a:lnTo>
                  <a:lnTo>
                    <a:pt x="166" y="81"/>
                  </a:lnTo>
                  <a:lnTo>
                    <a:pt x="177" y="89"/>
                  </a:lnTo>
                  <a:lnTo>
                    <a:pt x="192" y="100"/>
                  </a:lnTo>
                  <a:lnTo>
                    <a:pt x="225" y="115"/>
                  </a:lnTo>
                  <a:lnTo>
                    <a:pt x="270" y="129"/>
                  </a:lnTo>
                  <a:lnTo>
                    <a:pt x="307" y="129"/>
                  </a:lnTo>
                  <a:lnTo>
                    <a:pt x="270" y="129"/>
                  </a:lnTo>
                  <a:lnTo>
                    <a:pt x="214" y="14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2" name="図形 151"/>
            <p:cNvSpPr>
              <a:spLocks/>
            </p:cNvSpPr>
            <p:nvPr/>
          </p:nvSpPr>
          <p:spPr bwMode="auto">
            <a:xfrm>
              <a:off x="1694211" y="5443660"/>
              <a:ext cx="754346" cy="443516"/>
            </a:xfrm>
            <a:custGeom>
              <a:avLst/>
              <a:gdLst/>
              <a:ahLst/>
              <a:cxnLst>
                <a:cxn ang="0">
                  <a:pos x="159" y="314"/>
                </a:cxn>
                <a:cxn ang="0">
                  <a:pos x="130" y="314"/>
                </a:cxn>
                <a:cxn ang="0">
                  <a:pos x="82" y="307"/>
                </a:cxn>
                <a:cxn ang="0">
                  <a:pos x="34" y="285"/>
                </a:cxn>
                <a:cxn ang="0">
                  <a:pos x="19" y="274"/>
                </a:cxn>
                <a:cxn ang="0">
                  <a:pos x="4" y="259"/>
                </a:cxn>
                <a:cxn ang="0">
                  <a:pos x="0" y="244"/>
                </a:cxn>
                <a:cxn ang="0">
                  <a:pos x="4" y="229"/>
                </a:cxn>
                <a:cxn ang="0">
                  <a:pos x="15" y="222"/>
                </a:cxn>
                <a:cxn ang="0">
                  <a:pos x="41" y="200"/>
                </a:cxn>
                <a:cxn ang="0">
                  <a:pos x="67" y="185"/>
                </a:cxn>
                <a:cxn ang="0">
                  <a:pos x="100" y="174"/>
                </a:cxn>
                <a:cxn ang="0">
                  <a:pos x="141" y="167"/>
                </a:cxn>
                <a:cxn ang="0">
                  <a:pos x="192" y="159"/>
                </a:cxn>
                <a:cxn ang="0">
                  <a:pos x="270" y="159"/>
                </a:cxn>
                <a:cxn ang="0">
                  <a:pos x="337" y="156"/>
                </a:cxn>
                <a:cxn ang="0">
                  <a:pos x="366" y="144"/>
                </a:cxn>
                <a:cxn ang="0">
                  <a:pos x="385" y="133"/>
                </a:cxn>
                <a:cxn ang="0">
                  <a:pos x="418" y="115"/>
                </a:cxn>
                <a:cxn ang="0">
                  <a:pos x="436" y="96"/>
                </a:cxn>
                <a:cxn ang="0">
                  <a:pos x="440" y="82"/>
                </a:cxn>
                <a:cxn ang="0">
                  <a:pos x="440" y="70"/>
                </a:cxn>
                <a:cxn ang="0">
                  <a:pos x="436" y="56"/>
                </a:cxn>
                <a:cxn ang="0">
                  <a:pos x="422" y="41"/>
                </a:cxn>
                <a:cxn ang="0">
                  <a:pos x="403" y="30"/>
                </a:cxn>
                <a:cxn ang="0">
                  <a:pos x="370" y="19"/>
                </a:cxn>
                <a:cxn ang="0">
                  <a:pos x="307" y="11"/>
                </a:cxn>
                <a:cxn ang="0">
                  <a:pos x="244" y="11"/>
                </a:cxn>
                <a:cxn ang="0">
                  <a:pos x="181" y="11"/>
                </a:cxn>
                <a:cxn ang="0">
                  <a:pos x="89" y="0"/>
                </a:cxn>
                <a:cxn ang="0">
                  <a:pos x="181" y="4"/>
                </a:cxn>
                <a:cxn ang="0">
                  <a:pos x="255" y="4"/>
                </a:cxn>
                <a:cxn ang="0">
                  <a:pos x="333" y="11"/>
                </a:cxn>
                <a:cxn ang="0">
                  <a:pos x="392" y="19"/>
                </a:cxn>
                <a:cxn ang="0">
                  <a:pos x="436" y="30"/>
                </a:cxn>
                <a:cxn ang="0">
                  <a:pos x="462" y="48"/>
                </a:cxn>
                <a:cxn ang="0">
                  <a:pos x="481" y="63"/>
                </a:cxn>
                <a:cxn ang="0">
                  <a:pos x="492" y="85"/>
                </a:cxn>
                <a:cxn ang="0">
                  <a:pos x="492" y="96"/>
                </a:cxn>
                <a:cxn ang="0">
                  <a:pos x="492" y="111"/>
                </a:cxn>
                <a:cxn ang="0">
                  <a:pos x="477" y="130"/>
                </a:cxn>
                <a:cxn ang="0">
                  <a:pos x="448" y="144"/>
                </a:cxn>
                <a:cxn ang="0">
                  <a:pos x="407" y="156"/>
                </a:cxn>
                <a:cxn ang="0">
                  <a:pos x="366" y="167"/>
                </a:cxn>
                <a:cxn ang="0">
                  <a:pos x="296" y="170"/>
                </a:cxn>
                <a:cxn ang="0">
                  <a:pos x="263" y="170"/>
                </a:cxn>
                <a:cxn ang="0">
                  <a:pos x="200" y="174"/>
                </a:cxn>
                <a:cxn ang="0">
                  <a:pos x="152" y="181"/>
                </a:cxn>
                <a:cxn ang="0">
                  <a:pos x="115" y="189"/>
                </a:cxn>
                <a:cxn ang="0">
                  <a:pos x="89" y="200"/>
                </a:cxn>
                <a:cxn ang="0">
                  <a:pos x="74" y="211"/>
                </a:cxn>
                <a:cxn ang="0">
                  <a:pos x="67" y="222"/>
                </a:cxn>
                <a:cxn ang="0">
                  <a:pos x="59" y="229"/>
                </a:cxn>
                <a:cxn ang="0">
                  <a:pos x="56" y="244"/>
                </a:cxn>
                <a:cxn ang="0">
                  <a:pos x="56" y="255"/>
                </a:cxn>
                <a:cxn ang="0">
                  <a:pos x="67" y="270"/>
                </a:cxn>
                <a:cxn ang="0">
                  <a:pos x="74" y="281"/>
                </a:cxn>
                <a:cxn ang="0">
                  <a:pos x="111" y="296"/>
                </a:cxn>
                <a:cxn ang="0">
                  <a:pos x="181" y="314"/>
                </a:cxn>
                <a:cxn ang="0">
                  <a:pos x="159" y="314"/>
                </a:cxn>
              </a:cxnLst>
              <a:rect l="0" t="0" r="0" b="0"/>
              <a:pathLst>
                <a:path w="492" h="314">
                  <a:moveTo>
                    <a:pt x="159" y="314"/>
                  </a:moveTo>
                  <a:lnTo>
                    <a:pt x="130" y="314"/>
                  </a:lnTo>
                  <a:lnTo>
                    <a:pt x="82" y="307"/>
                  </a:lnTo>
                  <a:lnTo>
                    <a:pt x="34" y="285"/>
                  </a:lnTo>
                  <a:lnTo>
                    <a:pt x="19" y="274"/>
                  </a:lnTo>
                  <a:lnTo>
                    <a:pt x="4" y="259"/>
                  </a:lnTo>
                  <a:lnTo>
                    <a:pt x="0" y="244"/>
                  </a:lnTo>
                  <a:lnTo>
                    <a:pt x="4" y="229"/>
                  </a:lnTo>
                  <a:lnTo>
                    <a:pt x="15" y="222"/>
                  </a:lnTo>
                  <a:lnTo>
                    <a:pt x="41" y="200"/>
                  </a:lnTo>
                  <a:lnTo>
                    <a:pt x="67" y="185"/>
                  </a:lnTo>
                  <a:lnTo>
                    <a:pt x="100" y="174"/>
                  </a:lnTo>
                  <a:lnTo>
                    <a:pt x="141" y="167"/>
                  </a:lnTo>
                  <a:lnTo>
                    <a:pt x="192" y="159"/>
                  </a:lnTo>
                  <a:lnTo>
                    <a:pt x="270" y="159"/>
                  </a:lnTo>
                  <a:lnTo>
                    <a:pt x="337" y="156"/>
                  </a:lnTo>
                  <a:lnTo>
                    <a:pt x="366" y="144"/>
                  </a:lnTo>
                  <a:lnTo>
                    <a:pt x="385" y="133"/>
                  </a:lnTo>
                  <a:lnTo>
                    <a:pt x="418" y="115"/>
                  </a:lnTo>
                  <a:lnTo>
                    <a:pt x="436" y="96"/>
                  </a:lnTo>
                  <a:lnTo>
                    <a:pt x="440" y="82"/>
                  </a:lnTo>
                  <a:lnTo>
                    <a:pt x="440" y="70"/>
                  </a:lnTo>
                  <a:lnTo>
                    <a:pt x="436" y="56"/>
                  </a:lnTo>
                  <a:lnTo>
                    <a:pt x="422" y="41"/>
                  </a:lnTo>
                  <a:lnTo>
                    <a:pt x="403" y="30"/>
                  </a:lnTo>
                  <a:lnTo>
                    <a:pt x="370" y="19"/>
                  </a:lnTo>
                  <a:lnTo>
                    <a:pt x="307" y="11"/>
                  </a:lnTo>
                  <a:lnTo>
                    <a:pt x="244" y="11"/>
                  </a:lnTo>
                  <a:lnTo>
                    <a:pt x="181" y="11"/>
                  </a:lnTo>
                  <a:lnTo>
                    <a:pt x="89" y="0"/>
                  </a:lnTo>
                  <a:lnTo>
                    <a:pt x="181" y="4"/>
                  </a:lnTo>
                  <a:lnTo>
                    <a:pt x="255" y="4"/>
                  </a:lnTo>
                  <a:lnTo>
                    <a:pt x="333" y="11"/>
                  </a:lnTo>
                  <a:lnTo>
                    <a:pt x="392" y="19"/>
                  </a:lnTo>
                  <a:lnTo>
                    <a:pt x="436" y="30"/>
                  </a:lnTo>
                  <a:lnTo>
                    <a:pt x="462" y="48"/>
                  </a:lnTo>
                  <a:lnTo>
                    <a:pt x="481" y="63"/>
                  </a:lnTo>
                  <a:lnTo>
                    <a:pt x="492" y="85"/>
                  </a:lnTo>
                  <a:lnTo>
                    <a:pt x="492" y="96"/>
                  </a:lnTo>
                  <a:lnTo>
                    <a:pt x="492" y="111"/>
                  </a:lnTo>
                  <a:lnTo>
                    <a:pt x="477" y="130"/>
                  </a:lnTo>
                  <a:lnTo>
                    <a:pt x="448" y="144"/>
                  </a:lnTo>
                  <a:lnTo>
                    <a:pt x="407" y="156"/>
                  </a:lnTo>
                  <a:lnTo>
                    <a:pt x="366" y="167"/>
                  </a:lnTo>
                  <a:lnTo>
                    <a:pt x="296" y="170"/>
                  </a:lnTo>
                  <a:lnTo>
                    <a:pt x="263" y="170"/>
                  </a:lnTo>
                  <a:lnTo>
                    <a:pt x="200" y="174"/>
                  </a:lnTo>
                  <a:lnTo>
                    <a:pt x="152" y="181"/>
                  </a:lnTo>
                  <a:lnTo>
                    <a:pt x="115" y="189"/>
                  </a:lnTo>
                  <a:lnTo>
                    <a:pt x="89" y="200"/>
                  </a:lnTo>
                  <a:lnTo>
                    <a:pt x="74" y="211"/>
                  </a:lnTo>
                  <a:lnTo>
                    <a:pt x="67" y="222"/>
                  </a:lnTo>
                  <a:lnTo>
                    <a:pt x="59" y="229"/>
                  </a:lnTo>
                  <a:lnTo>
                    <a:pt x="56" y="244"/>
                  </a:lnTo>
                  <a:lnTo>
                    <a:pt x="56" y="255"/>
                  </a:lnTo>
                  <a:lnTo>
                    <a:pt x="67" y="270"/>
                  </a:lnTo>
                  <a:lnTo>
                    <a:pt x="74" y="281"/>
                  </a:lnTo>
                  <a:lnTo>
                    <a:pt x="111" y="296"/>
                  </a:lnTo>
                  <a:lnTo>
                    <a:pt x="181" y="314"/>
                  </a:lnTo>
                  <a:lnTo>
                    <a:pt x="159" y="31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3" name="図形 152"/>
            <p:cNvSpPr>
              <a:spLocks/>
            </p:cNvSpPr>
            <p:nvPr/>
          </p:nvSpPr>
          <p:spPr bwMode="auto">
            <a:xfrm>
              <a:off x="1784671" y="5689430"/>
              <a:ext cx="386372" cy="197746"/>
            </a:xfrm>
            <a:custGeom>
              <a:avLst/>
              <a:gdLst/>
              <a:ahLst/>
              <a:cxnLst>
                <a:cxn ang="0">
                  <a:pos x="163" y="140"/>
                </a:cxn>
                <a:cxn ang="0">
                  <a:pos x="133" y="140"/>
                </a:cxn>
                <a:cxn ang="0">
                  <a:pos x="67" y="122"/>
                </a:cxn>
                <a:cxn ang="0">
                  <a:pos x="26" y="107"/>
                </a:cxn>
                <a:cxn ang="0">
                  <a:pos x="11" y="92"/>
                </a:cxn>
                <a:cxn ang="0">
                  <a:pos x="0" y="81"/>
                </a:cxn>
                <a:cxn ang="0">
                  <a:pos x="0" y="70"/>
                </a:cxn>
                <a:cxn ang="0">
                  <a:pos x="8" y="55"/>
                </a:cxn>
                <a:cxn ang="0">
                  <a:pos x="11" y="48"/>
                </a:cxn>
                <a:cxn ang="0">
                  <a:pos x="23" y="41"/>
                </a:cxn>
                <a:cxn ang="0">
                  <a:pos x="37" y="30"/>
                </a:cxn>
                <a:cxn ang="0">
                  <a:pos x="56" y="22"/>
                </a:cxn>
                <a:cxn ang="0">
                  <a:pos x="93" y="11"/>
                </a:cxn>
                <a:cxn ang="0">
                  <a:pos x="141" y="7"/>
                </a:cxn>
                <a:cxn ang="0">
                  <a:pos x="204" y="0"/>
                </a:cxn>
                <a:cxn ang="0">
                  <a:pos x="252" y="0"/>
                </a:cxn>
                <a:cxn ang="0">
                  <a:pos x="196" y="7"/>
                </a:cxn>
                <a:cxn ang="0">
                  <a:pos x="141" y="15"/>
                </a:cxn>
                <a:cxn ang="0">
                  <a:pos x="96" y="37"/>
                </a:cxn>
                <a:cxn ang="0">
                  <a:pos x="82" y="52"/>
                </a:cxn>
                <a:cxn ang="0">
                  <a:pos x="71" y="67"/>
                </a:cxn>
                <a:cxn ang="0">
                  <a:pos x="71" y="70"/>
                </a:cxn>
                <a:cxn ang="0">
                  <a:pos x="78" y="85"/>
                </a:cxn>
                <a:cxn ang="0">
                  <a:pos x="85" y="100"/>
                </a:cxn>
                <a:cxn ang="0">
                  <a:pos x="100" y="111"/>
                </a:cxn>
                <a:cxn ang="0">
                  <a:pos x="126" y="126"/>
                </a:cxn>
                <a:cxn ang="0">
                  <a:pos x="167" y="137"/>
                </a:cxn>
                <a:cxn ang="0">
                  <a:pos x="163" y="140"/>
                </a:cxn>
              </a:cxnLst>
              <a:rect l="0" t="0" r="0" b="0"/>
              <a:pathLst>
                <a:path w="252" h="140">
                  <a:moveTo>
                    <a:pt x="163" y="140"/>
                  </a:moveTo>
                  <a:lnTo>
                    <a:pt x="133" y="140"/>
                  </a:lnTo>
                  <a:lnTo>
                    <a:pt x="67" y="122"/>
                  </a:lnTo>
                  <a:lnTo>
                    <a:pt x="26" y="107"/>
                  </a:lnTo>
                  <a:lnTo>
                    <a:pt x="11" y="92"/>
                  </a:lnTo>
                  <a:lnTo>
                    <a:pt x="0" y="81"/>
                  </a:lnTo>
                  <a:lnTo>
                    <a:pt x="0" y="70"/>
                  </a:lnTo>
                  <a:lnTo>
                    <a:pt x="8" y="55"/>
                  </a:lnTo>
                  <a:lnTo>
                    <a:pt x="11" y="48"/>
                  </a:lnTo>
                  <a:lnTo>
                    <a:pt x="23" y="41"/>
                  </a:lnTo>
                  <a:lnTo>
                    <a:pt x="37" y="30"/>
                  </a:lnTo>
                  <a:lnTo>
                    <a:pt x="56" y="22"/>
                  </a:lnTo>
                  <a:lnTo>
                    <a:pt x="93" y="11"/>
                  </a:lnTo>
                  <a:lnTo>
                    <a:pt x="141" y="7"/>
                  </a:lnTo>
                  <a:lnTo>
                    <a:pt x="204" y="0"/>
                  </a:lnTo>
                  <a:lnTo>
                    <a:pt x="252" y="0"/>
                  </a:lnTo>
                  <a:lnTo>
                    <a:pt x="196" y="7"/>
                  </a:lnTo>
                  <a:lnTo>
                    <a:pt x="141" y="15"/>
                  </a:lnTo>
                  <a:lnTo>
                    <a:pt x="96" y="37"/>
                  </a:lnTo>
                  <a:lnTo>
                    <a:pt x="82" y="52"/>
                  </a:lnTo>
                  <a:lnTo>
                    <a:pt x="71" y="67"/>
                  </a:lnTo>
                  <a:lnTo>
                    <a:pt x="71" y="70"/>
                  </a:lnTo>
                  <a:lnTo>
                    <a:pt x="78" y="85"/>
                  </a:lnTo>
                  <a:lnTo>
                    <a:pt x="85" y="100"/>
                  </a:lnTo>
                  <a:lnTo>
                    <a:pt x="100" y="111"/>
                  </a:lnTo>
                  <a:lnTo>
                    <a:pt x="126" y="126"/>
                  </a:lnTo>
                  <a:lnTo>
                    <a:pt x="167" y="137"/>
                  </a:lnTo>
                  <a:lnTo>
                    <a:pt x="163" y="14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4" name="図形 153"/>
            <p:cNvSpPr>
              <a:spLocks/>
            </p:cNvSpPr>
            <p:nvPr/>
          </p:nvSpPr>
          <p:spPr bwMode="auto">
            <a:xfrm>
              <a:off x="1904263" y="5459197"/>
              <a:ext cx="815675" cy="423741"/>
            </a:xfrm>
            <a:custGeom>
              <a:avLst/>
              <a:gdLst/>
              <a:ahLst/>
              <a:cxnLst>
                <a:cxn ang="0">
                  <a:pos x="325" y="163"/>
                </a:cxn>
                <a:cxn ang="0">
                  <a:pos x="296" y="163"/>
                </a:cxn>
                <a:cxn ang="0">
                  <a:pos x="133" y="178"/>
                </a:cxn>
                <a:cxn ang="0">
                  <a:pos x="92" y="189"/>
                </a:cxn>
                <a:cxn ang="0">
                  <a:pos x="70" y="200"/>
                </a:cxn>
                <a:cxn ang="0">
                  <a:pos x="55" y="211"/>
                </a:cxn>
                <a:cxn ang="0">
                  <a:pos x="44" y="218"/>
                </a:cxn>
                <a:cxn ang="0">
                  <a:pos x="37" y="233"/>
                </a:cxn>
                <a:cxn ang="0">
                  <a:pos x="37" y="241"/>
                </a:cxn>
                <a:cxn ang="0">
                  <a:pos x="37" y="248"/>
                </a:cxn>
                <a:cxn ang="0">
                  <a:pos x="55" y="259"/>
                </a:cxn>
                <a:cxn ang="0">
                  <a:pos x="85" y="274"/>
                </a:cxn>
                <a:cxn ang="0">
                  <a:pos x="155" y="289"/>
                </a:cxn>
                <a:cxn ang="0">
                  <a:pos x="104" y="300"/>
                </a:cxn>
                <a:cxn ang="0">
                  <a:pos x="92" y="300"/>
                </a:cxn>
                <a:cxn ang="0">
                  <a:pos x="55" y="289"/>
                </a:cxn>
                <a:cxn ang="0">
                  <a:pos x="30" y="274"/>
                </a:cxn>
                <a:cxn ang="0">
                  <a:pos x="7" y="259"/>
                </a:cxn>
                <a:cxn ang="0">
                  <a:pos x="0" y="248"/>
                </a:cxn>
                <a:cxn ang="0">
                  <a:pos x="0" y="233"/>
                </a:cxn>
                <a:cxn ang="0">
                  <a:pos x="0" y="230"/>
                </a:cxn>
                <a:cxn ang="0">
                  <a:pos x="4" y="215"/>
                </a:cxn>
                <a:cxn ang="0">
                  <a:pos x="18" y="204"/>
                </a:cxn>
                <a:cxn ang="0">
                  <a:pos x="55" y="189"/>
                </a:cxn>
                <a:cxn ang="0">
                  <a:pos x="100" y="174"/>
                </a:cxn>
                <a:cxn ang="0">
                  <a:pos x="144" y="170"/>
                </a:cxn>
                <a:cxn ang="0">
                  <a:pos x="233" y="163"/>
                </a:cxn>
                <a:cxn ang="0">
                  <a:pos x="270" y="163"/>
                </a:cxn>
                <a:cxn ang="0">
                  <a:pos x="299" y="159"/>
                </a:cxn>
                <a:cxn ang="0">
                  <a:pos x="311" y="163"/>
                </a:cxn>
                <a:cxn ang="0">
                  <a:pos x="355" y="159"/>
                </a:cxn>
                <a:cxn ang="0">
                  <a:pos x="396" y="148"/>
                </a:cxn>
                <a:cxn ang="0">
                  <a:pos x="425" y="141"/>
                </a:cxn>
                <a:cxn ang="0">
                  <a:pos x="455" y="122"/>
                </a:cxn>
                <a:cxn ang="0">
                  <a:pos x="492" y="104"/>
                </a:cxn>
                <a:cxn ang="0">
                  <a:pos x="499" y="89"/>
                </a:cxn>
                <a:cxn ang="0">
                  <a:pos x="506" y="71"/>
                </a:cxn>
                <a:cxn ang="0">
                  <a:pos x="499" y="48"/>
                </a:cxn>
                <a:cxn ang="0">
                  <a:pos x="484" y="34"/>
                </a:cxn>
                <a:cxn ang="0">
                  <a:pos x="466" y="19"/>
                </a:cxn>
                <a:cxn ang="0">
                  <a:pos x="421" y="0"/>
                </a:cxn>
                <a:cxn ang="0">
                  <a:pos x="462" y="8"/>
                </a:cxn>
                <a:cxn ang="0">
                  <a:pos x="492" y="19"/>
                </a:cxn>
                <a:cxn ang="0">
                  <a:pos x="510" y="34"/>
                </a:cxn>
                <a:cxn ang="0">
                  <a:pos x="525" y="45"/>
                </a:cxn>
                <a:cxn ang="0">
                  <a:pos x="532" y="59"/>
                </a:cxn>
                <a:cxn ang="0">
                  <a:pos x="532" y="74"/>
                </a:cxn>
                <a:cxn ang="0">
                  <a:pos x="532" y="78"/>
                </a:cxn>
                <a:cxn ang="0">
                  <a:pos x="514" y="100"/>
                </a:cxn>
                <a:cxn ang="0">
                  <a:pos x="492" y="119"/>
                </a:cxn>
                <a:cxn ang="0">
                  <a:pos x="455" y="133"/>
                </a:cxn>
                <a:cxn ang="0">
                  <a:pos x="421" y="145"/>
                </a:cxn>
                <a:cxn ang="0">
                  <a:pos x="355" y="159"/>
                </a:cxn>
                <a:cxn ang="0">
                  <a:pos x="325" y="163"/>
                </a:cxn>
              </a:cxnLst>
              <a:rect l="0" t="0" r="0" b="0"/>
              <a:pathLst>
                <a:path w="532" h="300">
                  <a:moveTo>
                    <a:pt x="325" y="163"/>
                  </a:moveTo>
                  <a:lnTo>
                    <a:pt x="296" y="163"/>
                  </a:lnTo>
                  <a:lnTo>
                    <a:pt x="133" y="178"/>
                  </a:lnTo>
                  <a:lnTo>
                    <a:pt x="92" y="189"/>
                  </a:lnTo>
                  <a:lnTo>
                    <a:pt x="70" y="200"/>
                  </a:lnTo>
                  <a:lnTo>
                    <a:pt x="55" y="211"/>
                  </a:lnTo>
                  <a:lnTo>
                    <a:pt x="44" y="218"/>
                  </a:lnTo>
                  <a:lnTo>
                    <a:pt x="37" y="233"/>
                  </a:lnTo>
                  <a:lnTo>
                    <a:pt x="37" y="241"/>
                  </a:lnTo>
                  <a:lnTo>
                    <a:pt x="37" y="248"/>
                  </a:lnTo>
                  <a:lnTo>
                    <a:pt x="55" y="259"/>
                  </a:lnTo>
                  <a:lnTo>
                    <a:pt x="85" y="274"/>
                  </a:lnTo>
                  <a:lnTo>
                    <a:pt x="155" y="289"/>
                  </a:lnTo>
                  <a:lnTo>
                    <a:pt x="104" y="300"/>
                  </a:lnTo>
                  <a:lnTo>
                    <a:pt x="92" y="300"/>
                  </a:lnTo>
                  <a:lnTo>
                    <a:pt x="55" y="289"/>
                  </a:lnTo>
                  <a:lnTo>
                    <a:pt x="30" y="274"/>
                  </a:lnTo>
                  <a:lnTo>
                    <a:pt x="7" y="259"/>
                  </a:lnTo>
                  <a:lnTo>
                    <a:pt x="0" y="248"/>
                  </a:lnTo>
                  <a:lnTo>
                    <a:pt x="0" y="233"/>
                  </a:lnTo>
                  <a:lnTo>
                    <a:pt x="0" y="230"/>
                  </a:lnTo>
                  <a:lnTo>
                    <a:pt x="4" y="215"/>
                  </a:lnTo>
                  <a:lnTo>
                    <a:pt x="18" y="204"/>
                  </a:lnTo>
                  <a:lnTo>
                    <a:pt x="55" y="189"/>
                  </a:lnTo>
                  <a:lnTo>
                    <a:pt x="100" y="174"/>
                  </a:lnTo>
                  <a:lnTo>
                    <a:pt x="144" y="170"/>
                  </a:lnTo>
                  <a:lnTo>
                    <a:pt x="233" y="163"/>
                  </a:lnTo>
                  <a:lnTo>
                    <a:pt x="270" y="163"/>
                  </a:lnTo>
                  <a:lnTo>
                    <a:pt x="299" y="159"/>
                  </a:lnTo>
                  <a:lnTo>
                    <a:pt x="311" y="163"/>
                  </a:lnTo>
                  <a:lnTo>
                    <a:pt x="355" y="159"/>
                  </a:lnTo>
                  <a:lnTo>
                    <a:pt x="396" y="148"/>
                  </a:lnTo>
                  <a:lnTo>
                    <a:pt x="425" y="141"/>
                  </a:lnTo>
                  <a:lnTo>
                    <a:pt x="455" y="122"/>
                  </a:lnTo>
                  <a:lnTo>
                    <a:pt x="492" y="104"/>
                  </a:lnTo>
                  <a:lnTo>
                    <a:pt x="499" y="89"/>
                  </a:lnTo>
                  <a:lnTo>
                    <a:pt x="506" y="71"/>
                  </a:lnTo>
                  <a:lnTo>
                    <a:pt x="499" y="48"/>
                  </a:lnTo>
                  <a:lnTo>
                    <a:pt x="484" y="34"/>
                  </a:lnTo>
                  <a:lnTo>
                    <a:pt x="466" y="19"/>
                  </a:lnTo>
                  <a:lnTo>
                    <a:pt x="421" y="0"/>
                  </a:lnTo>
                  <a:lnTo>
                    <a:pt x="462" y="8"/>
                  </a:lnTo>
                  <a:lnTo>
                    <a:pt x="492" y="19"/>
                  </a:lnTo>
                  <a:lnTo>
                    <a:pt x="510" y="34"/>
                  </a:lnTo>
                  <a:lnTo>
                    <a:pt x="525" y="45"/>
                  </a:lnTo>
                  <a:lnTo>
                    <a:pt x="532" y="59"/>
                  </a:lnTo>
                  <a:lnTo>
                    <a:pt x="532" y="74"/>
                  </a:lnTo>
                  <a:lnTo>
                    <a:pt x="532" y="78"/>
                  </a:lnTo>
                  <a:lnTo>
                    <a:pt x="514" y="100"/>
                  </a:lnTo>
                  <a:lnTo>
                    <a:pt x="492" y="119"/>
                  </a:lnTo>
                  <a:lnTo>
                    <a:pt x="455" y="133"/>
                  </a:lnTo>
                  <a:lnTo>
                    <a:pt x="421" y="145"/>
                  </a:lnTo>
                  <a:lnTo>
                    <a:pt x="355" y="159"/>
                  </a:lnTo>
                  <a:lnTo>
                    <a:pt x="325" y="163"/>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5" name="図形 154"/>
            <p:cNvSpPr>
              <a:spLocks/>
            </p:cNvSpPr>
            <p:nvPr/>
          </p:nvSpPr>
          <p:spPr bwMode="auto">
            <a:xfrm>
              <a:off x="1723342" y="5302413"/>
              <a:ext cx="1082455" cy="387017"/>
            </a:xfrm>
            <a:custGeom>
              <a:avLst/>
              <a:gdLst/>
              <a:ahLst/>
              <a:cxnLst>
                <a:cxn ang="0">
                  <a:pos x="539" y="100"/>
                </a:cxn>
                <a:cxn ang="0">
                  <a:pos x="654" y="119"/>
                </a:cxn>
                <a:cxn ang="0">
                  <a:pos x="698" y="159"/>
                </a:cxn>
                <a:cxn ang="0">
                  <a:pos x="698" y="204"/>
                </a:cxn>
                <a:cxn ang="0">
                  <a:pos x="632" y="252"/>
                </a:cxn>
                <a:cxn ang="0">
                  <a:pos x="469" y="274"/>
                </a:cxn>
                <a:cxn ang="0">
                  <a:pos x="599" y="241"/>
                </a:cxn>
                <a:cxn ang="0">
                  <a:pos x="654" y="189"/>
                </a:cxn>
                <a:cxn ang="0">
                  <a:pos x="643" y="156"/>
                </a:cxn>
                <a:cxn ang="0">
                  <a:pos x="562" y="115"/>
                </a:cxn>
                <a:cxn ang="0">
                  <a:pos x="554" y="119"/>
                </a:cxn>
                <a:cxn ang="0">
                  <a:pos x="617" y="163"/>
                </a:cxn>
                <a:cxn ang="0">
                  <a:pos x="602" y="211"/>
                </a:cxn>
                <a:cxn ang="0">
                  <a:pos x="514" y="259"/>
                </a:cxn>
                <a:cxn ang="0">
                  <a:pos x="421" y="270"/>
                </a:cxn>
                <a:cxn ang="0">
                  <a:pos x="528" y="230"/>
                </a:cxn>
                <a:cxn ang="0">
                  <a:pos x="547" y="174"/>
                </a:cxn>
                <a:cxn ang="0">
                  <a:pos x="525" y="130"/>
                </a:cxn>
                <a:cxn ang="0">
                  <a:pos x="406" y="100"/>
                </a:cxn>
                <a:cxn ang="0">
                  <a:pos x="210" y="93"/>
                </a:cxn>
                <a:cxn ang="0">
                  <a:pos x="66" y="63"/>
                </a:cxn>
                <a:cxn ang="0">
                  <a:pos x="48" y="41"/>
                </a:cxn>
                <a:cxn ang="0">
                  <a:pos x="77" y="4"/>
                </a:cxn>
                <a:cxn ang="0">
                  <a:pos x="48" y="30"/>
                </a:cxn>
                <a:cxn ang="0">
                  <a:pos x="70" y="71"/>
                </a:cxn>
                <a:cxn ang="0">
                  <a:pos x="210" y="100"/>
                </a:cxn>
                <a:cxn ang="0">
                  <a:pos x="406" y="100"/>
                </a:cxn>
                <a:cxn ang="0">
                  <a:pos x="517" y="134"/>
                </a:cxn>
                <a:cxn ang="0">
                  <a:pos x="543" y="174"/>
                </a:cxn>
                <a:cxn ang="0">
                  <a:pos x="528" y="226"/>
                </a:cxn>
                <a:cxn ang="0">
                  <a:pos x="388" y="270"/>
                </a:cxn>
                <a:cxn ang="0">
                  <a:pos x="414" y="256"/>
                </a:cxn>
                <a:cxn ang="0">
                  <a:pos x="477" y="211"/>
                </a:cxn>
                <a:cxn ang="0">
                  <a:pos x="462" y="163"/>
                </a:cxn>
                <a:cxn ang="0">
                  <a:pos x="373" y="115"/>
                </a:cxn>
                <a:cxn ang="0">
                  <a:pos x="173" y="100"/>
                </a:cxn>
                <a:cxn ang="0">
                  <a:pos x="15" y="63"/>
                </a:cxn>
                <a:cxn ang="0">
                  <a:pos x="11" y="19"/>
                </a:cxn>
                <a:cxn ang="0">
                  <a:pos x="85" y="0"/>
                </a:cxn>
                <a:cxn ang="0">
                  <a:pos x="77" y="23"/>
                </a:cxn>
                <a:cxn ang="0">
                  <a:pos x="85" y="56"/>
                </a:cxn>
                <a:cxn ang="0">
                  <a:pos x="192" y="89"/>
                </a:cxn>
                <a:cxn ang="0">
                  <a:pos x="414" y="89"/>
                </a:cxn>
              </a:cxnLst>
              <a:rect l="0" t="0" r="0" b="0"/>
              <a:pathLst>
                <a:path w="706" h="274">
                  <a:moveTo>
                    <a:pt x="414" y="89"/>
                  </a:moveTo>
                  <a:lnTo>
                    <a:pt x="484" y="93"/>
                  </a:lnTo>
                  <a:lnTo>
                    <a:pt x="539" y="100"/>
                  </a:lnTo>
                  <a:lnTo>
                    <a:pt x="587" y="104"/>
                  </a:lnTo>
                  <a:lnTo>
                    <a:pt x="624" y="111"/>
                  </a:lnTo>
                  <a:lnTo>
                    <a:pt x="654" y="119"/>
                  </a:lnTo>
                  <a:lnTo>
                    <a:pt x="672" y="134"/>
                  </a:lnTo>
                  <a:lnTo>
                    <a:pt x="687" y="145"/>
                  </a:lnTo>
                  <a:lnTo>
                    <a:pt x="698" y="159"/>
                  </a:lnTo>
                  <a:lnTo>
                    <a:pt x="706" y="174"/>
                  </a:lnTo>
                  <a:lnTo>
                    <a:pt x="706" y="189"/>
                  </a:lnTo>
                  <a:lnTo>
                    <a:pt x="698" y="204"/>
                  </a:lnTo>
                  <a:lnTo>
                    <a:pt x="684" y="226"/>
                  </a:lnTo>
                  <a:lnTo>
                    <a:pt x="665" y="241"/>
                  </a:lnTo>
                  <a:lnTo>
                    <a:pt x="632" y="252"/>
                  </a:lnTo>
                  <a:lnTo>
                    <a:pt x="599" y="259"/>
                  </a:lnTo>
                  <a:lnTo>
                    <a:pt x="532" y="270"/>
                  </a:lnTo>
                  <a:lnTo>
                    <a:pt x="469" y="274"/>
                  </a:lnTo>
                  <a:lnTo>
                    <a:pt x="517" y="267"/>
                  </a:lnTo>
                  <a:lnTo>
                    <a:pt x="573" y="252"/>
                  </a:lnTo>
                  <a:lnTo>
                    <a:pt x="599" y="241"/>
                  </a:lnTo>
                  <a:lnTo>
                    <a:pt x="624" y="226"/>
                  </a:lnTo>
                  <a:lnTo>
                    <a:pt x="643" y="211"/>
                  </a:lnTo>
                  <a:lnTo>
                    <a:pt x="654" y="189"/>
                  </a:lnTo>
                  <a:lnTo>
                    <a:pt x="654" y="182"/>
                  </a:lnTo>
                  <a:lnTo>
                    <a:pt x="654" y="163"/>
                  </a:lnTo>
                  <a:lnTo>
                    <a:pt x="643" y="156"/>
                  </a:lnTo>
                  <a:lnTo>
                    <a:pt x="628" y="141"/>
                  </a:lnTo>
                  <a:lnTo>
                    <a:pt x="602" y="126"/>
                  </a:lnTo>
                  <a:lnTo>
                    <a:pt x="562" y="115"/>
                  </a:lnTo>
                  <a:lnTo>
                    <a:pt x="510" y="111"/>
                  </a:lnTo>
                  <a:lnTo>
                    <a:pt x="510" y="111"/>
                  </a:lnTo>
                  <a:lnTo>
                    <a:pt x="554" y="119"/>
                  </a:lnTo>
                  <a:lnTo>
                    <a:pt x="595" y="141"/>
                  </a:lnTo>
                  <a:lnTo>
                    <a:pt x="610" y="148"/>
                  </a:lnTo>
                  <a:lnTo>
                    <a:pt x="617" y="163"/>
                  </a:lnTo>
                  <a:lnTo>
                    <a:pt x="617" y="182"/>
                  </a:lnTo>
                  <a:lnTo>
                    <a:pt x="613" y="200"/>
                  </a:lnTo>
                  <a:lnTo>
                    <a:pt x="602" y="211"/>
                  </a:lnTo>
                  <a:lnTo>
                    <a:pt x="569" y="233"/>
                  </a:lnTo>
                  <a:lnTo>
                    <a:pt x="543" y="244"/>
                  </a:lnTo>
                  <a:lnTo>
                    <a:pt x="514" y="259"/>
                  </a:lnTo>
                  <a:lnTo>
                    <a:pt x="473" y="267"/>
                  </a:lnTo>
                  <a:lnTo>
                    <a:pt x="429" y="270"/>
                  </a:lnTo>
                  <a:lnTo>
                    <a:pt x="421" y="270"/>
                  </a:lnTo>
                  <a:lnTo>
                    <a:pt x="469" y="259"/>
                  </a:lnTo>
                  <a:lnTo>
                    <a:pt x="502" y="244"/>
                  </a:lnTo>
                  <a:lnTo>
                    <a:pt x="528" y="230"/>
                  </a:lnTo>
                  <a:lnTo>
                    <a:pt x="543" y="211"/>
                  </a:lnTo>
                  <a:lnTo>
                    <a:pt x="547" y="189"/>
                  </a:lnTo>
                  <a:lnTo>
                    <a:pt x="547" y="174"/>
                  </a:lnTo>
                  <a:lnTo>
                    <a:pt x="543" y="159"/>
                  </a:lnTo>
                  <a:lnTo>
                    <a:pt x="532" y="145"/>
                  </a:lnTo>
                  <a:lnTo>
                    <a:pt x="525" y="130"/>
                  </a:lnTo>
                  <a:lnTo>
                    <a:pt x="488" y="111"/>
                  </a:lnTo>
                  <a:lnTo>
                    <a:pt x="447" y="104"/>
                  </a:lnTo>
                  <a:lnTo>
                    <a:pt x="406" y="100"/>
                  </a:lnTo>
                  <a:lnTo>
                    <a:pt x="332" y="93"/>
                  </a:lnTo>
                  <a:lnTo>
                    <a:pt x="295" y="100"/>
                  </a:lnTo>
                  <a:lnTo>
                    <a:pt x="210" y="93"/>
                  </a:lnTo>
                  <a:lnTo>
                    <a:pt x="140" y="85"/>
                  </a:lnTo>
                  <a:lnTo>
                    <a:pt x="96" y="74"/>
                  </a:lnTo>
                  <a:lnTo>
                    <a:pt x="66" y="63"/>
                  </a:lnTo>
                  <a:lnTo>
                    <a:pt x="51" y="56"/>
                  </a:lnTo>
                  <a:lnTo>
                    <a:pt x="48" y="45"/>
                  </a:lnTo>
                  <a:lnTo>
                    <a:pt x="48" y="41"/>
                  </a:lnTo>
                  <a:lnTo>
                    <a:pt x="51" y="30"/>
                  </a:lnTo>
                  <a:lnTo>
                    <a:pt x="63" y="15"/>
                  </a:lnTo>
                  <a:lnTo>
                    <a:pt x="77" y="4"/>
                  </a:lnTo>
                  <a:lnTo>
                    <a:pt x="70" y="0"/>
                  </a:lnTo>
                  <a:lnTo>
                    <a:pt x="55" y="15"/>
                  </a:lnTo>
                  <a:lnTo>
                    <a:pt x="48" y="30"/>
                  </a:lnTo>
                  <a:lnTo>
                    <a:pt x="40" y="45"/>
                  </a:lnTo>
                  <a:lnTo>
                    <a:pt x="51" y="60"/>
                  </a:lnTo>
                  <a:lnTo>
                    <a:pt x="70" y="71"/>
                  </a:lnTo>
                  <a:lnTo>
                    <a:pt x="100" y="78"/>
                  </a:lnTo>
                  <a:lnTo>
                    <a:pt x="140" y="89"/>
                  </a:lnTo>
                  <a:lnTo>
                    <a:pt x="210" y="100"/>
                  </a:lnTo>
                  <a:lnTo>
                    <a:pt x="295" y="104"/>
                  </a:lnTo>
                  <a:lnTo>
                    <a:pt x="332" y="100"/>
                  </a:lnTo>
                  <a:lnTo>
                    <a:pt x="406" y="100"/>
                  </a:lnTo>
                  <a:lnTo>
                    <a:pt x="447" y="111"/>
                  </a:lnTo>
                  <a:lnTo>
                    <a:pt x="488" y="115"/>
                  </a:lnTo>
                  <a:lnTo>
                    <a:pt x="517" y="134"/>
                  </a:lnTo>
                  <a:lnTo>
                    <a:pt x="528" y="148"/>
                  </a:lnTo>
                  <a:lnTo>
                    <a:pt x="539" y="163"/>
                  </a:lnTo>
                  <a:lnTo>
                    <a:pt x="543" y="174"/>
                  </a:lnTo>
                  <a:lnTo>
                    <a:pt x="543" y="189"/>
                  </a:lnTo>
                  <a:lnTo>
                    <a:pt x="539" y="204"/>
                  </a:lnTo>
                  <a:lnTo>
                    <a:pt x="528" y="226"/>
                  </a:lnTo>
                  <a:lnTo>
                    <a:pt x="499" y="241"/>
                  </a:lnTo>
                  <a:lnTo>
                    <a:pt x="454" y="259"/>
                  </a:lnTo>
                  <a:lnTo>
                    <a:pt x="388" y="270"/>
                  </a:lnTo>
                  <a:lnTo>
                    <a:pt x="314" y="270"/>
                  </a:lnTo>
                  <a:lnTo>
                    <a:pt x="362" y="267"/>
                  </a:lnTo>
                  <a:lnTo>
                    <a:pt x="414" y="256"/>
                  </a:lnTo>
                  <a:lnTo>
                    <a:pt x="454" y="233"/>
                  </a:lnTo>
                  <a:lnTo>
                    <a:pt x="469" y="226"/>
                  </a:lnTo>
                  <a:lnTo>
                    <a:pt x="477" y="211"/>
                  </a:lnTo>
                  <a:lnTo>
                    <a:pt x="477" y="196"/>
                  </a:lnTo>
                  <a:lnTo>
                    <a:pt x="473" y="182"/>
                  </a:lnTo>
                  <a:lnTo>
                    <a:pt x="462" y="163"/>
                  </a:lnTo>
                  <a:lnTo>
                    <a:pt x="447" y="145"/>
                  </a:lnTo>
                  <a:lnTo>
                    <a:pt x="417" y="130"/>
                  </a:lnTo>
                  <a:lnTo>
                    <a:pt x="373" y="115"/>
                  </a:lnTo>
                  <a:lnTo>
                    <a:pt x="314" y="111"/>
                  </a:lnTo>
                  <a:lnTo>
                    <a:pt x="273" y="104"/>
                  </a:lnTo>
                  <a:lnTo>
                    <a:pt x="173" y="100"/>
                  </a:lnTo>
                  <a:lnTo>
                    <a:pt x="100" y="89"/>
                  </a:lnTo>
                  <a:lnTo>
                    <a:pt x="51" y="74"/>
                  </a:lnTo>
                  <a:lnTo>
                    <a:pt x="15" y="63"/>
                  </a:lnTo>
                  <a:lnTo>
                    <a:pt x="7" y="45"/>
                  </a:lnTo>
                  <a:lnTo>
                    <a:pt x="0" y="30"/>
                  </a:lnTo>
                  <a:lnTo>
                    <a:pt x="11" y="19"/>
                  </a:lnTo>
                  <a:lnTo>
                    <a:pt x="26" y="8"/>
                  </a:lnTo>
                  <a:lnTo>
                    <a:pt x="51" y="0"/>
                  </a:lnTo>
                  <a:lnTo>
                    <a:pt x="85" y="0"/>
                  </a:lnTo>
                  <a:lnTo>
                    <a:pt x="111" y="4"/>
                  </a:lnTo>
                  <a:lnTo>
                    <a:pt x="92" y="8"/>
                  </a:lnTo>
                  <a:lnTo>
                    <a:pt x="77" y="23"/>
                  </a:lnTo>
                  <a:lnTo>
                    <a:pt x="77" y="34"/>
                  </a:lnTo>
                  <a:lnTo>
                    <a:pt x="77" y="41"/>
                  </a:lnTo>
                  <a:lnTo>
                    <a:pt x="85" y="56"/>
                  </a:lnTo>
                  <a:lnTo>
                    <a:pt x="96" y="63"/>
                  </a:lnTo>
                  <a:lnTo>
                    <a:pt x="136" y="78"/>
                  </a:lnTo>
                  <a:lnTo>
                    <a:pt x="192" y="89"/>
                  </a:lnTo>
                  <a:lnTo>
                    <a:pt x="247" y="93"/>
                  </a:lnTo>
                  <a:lnTo>
                    <a:pt x="358" y="93"/>
                  </a:lnTo>
                  <a:lnTo>
                    <a:pt x="414" y="89"/>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6" name="図形 155"/>
            <p:cNvSpPr>
              <a:spLocks/>
            </p:cNvSpPr>
            <p:nvPr/>
          </p:nvSpPr>
          <p:spPr bwMode="auto">
            <a:xfrm>
              <a:off x="1960992" y="5313713"/>
              <a:ext cx="351108" cy="114410"/>
            </a:xfrm>
            <a:custGeom>
              <a:avLst/>
              <a:gdLst/>
              <a:ahLst/>
              <a:cxnLst>
                <a:cxn ang="0">
                  <a:pos x="55" y="26"/>
                </a:cxn>
                <a:cxn ang="0">
                  <a:pos x="63" y="33"/>
                </a:cxn>
                <a:cxn ang="0">
                  <a:pos x="70" y="41"/>
                </a:cxn>
                <a:cxn ang="0">
                  <a:pos x="107" y="55"/>
                </a:cxn>
                <a:cxn ang="0">
                  <a:pos x="148" y="66"/>
                </a:cxn>
                <a:cxn ang="0">
                  <a:pos x="229" y="81"/>
                </a:cxn>
                <a:cxn ang="0">
                  <a:pos x="196" y="81"/>
                </a:cxn>
                <a:cxn ang="0">
                  <a:pos x="137" y="70"/>
                </a:cxn>
                <a:cxn ang="0">
                  <a:pos x="89" y="66"/>
                </a:cxn>
                <a:cxn ang="0">
                  <a:pos x="41" y="52"/>
                </a:cxn>
                <a:cxn ang="0">
                  <a:pos x="11" y="41"/>
                </a:cxn>
                <a:cxn ang="0">
                  <a:pos x="0" y="37"/>
                </a:cxn>
                <a:cxn ang="0">
                  <a:pos x="0" y="33"/>
                </a:cxn>
                <a:cxn ang="0">
                  <a:pos x="0" y="22"/>
                </a:cxn>
                <a:cxn ang="0">
                  <a:pos x="11" y="11"/>
                </a:cxn>
                <a:cxn ang="0">
                  <a:pos x="37" y="0"/>
                </a:cxn>
                <a:cxn ang="0">
                  <a:pos x="81" y="0"/>
                </a:cxn>
                <a:cxn ang="0">
                  <a:pos x="67" y="11"/>
                </a:cxn>
                <a:cxn ang="0">
                  <a:pos x="63" y="15"/>
                </a:cxn>
                <a:cxn ang="0">
                  <a:pos x="55" y="26"/>
                </a:cxn>
              </a:cxnLst>
              <a:rect l="0" t="0" r="0" b="0"/>
              <a:pathLst>
                <a:path w="229" h="81">
                  <a:moveTo>
                    <a:pt x="55" y="26"/>
                  </a:moveTo>
                  <a:lnTo>
                    <a:pt x="63" y="33"/>
                  </a:lnTo>
                  <a:lnTo>
                    <a:pt x="70" y="41"/>
                  </a:lnTo>
                  <a:lnTo>
                    <a:pt x="107" y="55"/>
                  </a:lnTo>
                  <a:lnTo>
                    <a:pt x="148" y="66"/>
                  </a:lnTo>
                  <a:lnTo>
                    <a:pt x="229" y="81"/>
                  </a:lnTo>
                  <a:lnTo>
                    <a:pt x="196" y="81"/>
                  </a:lnTo>
                  <a:lnTo>
                    <a:pt x="137" y="70"/>
                  </a:lnTo>
                  <a:lnTo>
                    <a:pt x="89" y="66"/>
                  </a:lnTo>
                  <a:lnTo>
                    <a:pt x="41" y="52"/>
                  </a:lnTo>
                  <a:lnTo>
                    <a:pt x="11" y="41"/>
                  </a:lnTo>
                  <a:lnTo>
                    <a:pt x="0" y="37"/>
                  </a:lnTo>
                  <a:lnTo>
                    <a:pt x="0" y="33"/>
                  </a:lnTo>
                  <a:lnTo>
                    <a:pt x="0" y="22"/>
                  </a:lnTo>
                  <a:lnTo>
                    <a:pt x="11" y="11"/>
                  </a:lnTo>
                  <a:lnTo>
                    <a:pt x="37" y="0"/>
                  </a:lnTo>
                  <a:lnTo>
                    <a:pt x="81" y="0"/>
                  </a:lnTo>
                  <a:lnTo>
                    <a:pt x="67" y="11"/>
                  </a:lnTo>
                  <a:lnTo>
                    <a:pt x="63" y="15"/>
                  </a:lnTo>
                  <a:lnTo>
                    <a:pt x="55" y="2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7" name="図形 156"/>
            <p:cNvSpPr>
              <a:spLocks/>
            </p:cNvSpPr>
            <p:nvPr/>
          </p:nvSpPr>
          <p:spPr bwMode="auto">
            <a:xfrm>
              <a:off x="2753668" y="5443660"/>
              <a:ext cx="409371" cy="276844"/>
            </a:xfrm>
            <a:custGeom>
              <a:avLst/>
              <a:gdLst/>
              <a:ahLst/>
              <a:cxnLst>
                <a:cxn ang="0">
                  <a:pos x="252" y="56"/>
                </a:cxn>
                <a:cxn ang="0">
                  <a:pos x="263" y="70"/>
                </a:cxn>
                <a:cxn ang="0">
                  <a:pos x="267" y="82"/>
                </a:cxn>
                <a:cxn ang="0">
                  <a:pos x="267" y="96"/>
                </a:cxn>
                <a:cxn ang="0">
                  <a:pos x="263" y="111"/>
                </a:cxn>
                <a:cxn ang="0">
                  <a:pos x="259" y="119"/>
                </a:cxn>
                <a:cxn ang="0">
                  <a:pos x="226" y="144"/>
                </a:cxn>
                <a:cxn ang="0">
                  <a:pos x="193" y="159"/>
                </a:cxn>
                <a:cxn ang="0">
                  <a:pos x="152" y="174"/>
                </a:cxn>
                <a:cxn ang="0">
                  <a:pos x="67" y="189"/>
                </a:cxn>
                <a:cxn ang="0">
                  <a:pos x="0" y="196"/>
                </a:cxn>
                <a:cxn ang="0">
                  <a:pos x="41" y="185"/>
                </a:cxn>
                <a:cxn ang="0">
                  <a:pos x="82" y="174"/>
                </a:cxn>
                <a:cxn ang="0">
                  <a:pos x="126" y="156"/>
                </a:cxn>
                <a:cxn ang="0">
                  <a:pos x="174" y="126"/>
                </a:cxn>
                <a:cxn ang="0">
                  <a:pos x="189" y="104"/>
                </a:cxn>
                <a:cxn ang="0">
                  <a:pos x="196" y="89"/>
                </a:cxn>
                <a:cxn ang="0">
                  <a:pos x="196" y="63"/>
                </a:cxn>
                <a:cxn ang="0">
                  <a:pos x="189" y="45"/>
                </a:cxn>
                <a:cxn ang="0">
                  <a:pos x="167" y="26"/>
                </a:cxn>
                <a:cxn ang="0">
                  <a:pos x="134" y="11"/>
                </a:cxn>
                <a:cxn ang="0">
                  <a:pos x="85" y="0"/>
                </a:cxn>
                <a:cxn ang="0">
                  <a:pos x="152" y="11"/>
                </a:cxn>
                <a:cxn ang="0">
                  <a:pos x="204" y="19"/>
                </a:cxn>
                <a:cxn ang="0">
                  <a:pos x="233" y="34"/>
                </a:cxn>
                <a:cxn ang="0">
                  <a:pos x="252" y="56"/>
                </a:cxn>
              </a:cxnLst>
              <a:rect l="0" t="0" r="0" b="0"/>
              <a:pathLst>
                <a:path w="267" h="196">
                  <a:moveTo>
                    <a:pt x="252" y="56"/>
                  </a:moveTo>
                  <a:lnTo>
                    <a:pt x="263" y="70"/>
                  </a:lnTo>
                  <a:lnTo>
                    <a:pt x="267" y="82"/>
                  </a:lnTo>
                  <a:lnTo>
                    <a:pt x="267" y="96"/>
                  </a:lnTo>
                  <a:lnTo>
                    <a:pt x="263" y="111"/>
                  </a:lnTo>
                  <a:lnTo>
                    <a:pt x="259" y="119"/>
                  </a:lnTo>
                  <a:lnTo>
                    <a:pt x="226" y="144"/>
                  </a:lnTo>
                  <a:lnTo>
                    <a:pt x="193" y="159"/>
                  </a:lnTo>
                  <a:lnTo>
                    <a:pt x="152" y="174"/>
                  </a:lnTo>
                  <a:lnTo>
                    <a:pt x="67" y="189"/>
                  </a:lnTo>
                  <a:lnTo>
                    <a:pt x="0" y="196"/>
                  </a:lnTo>
                  <a:lnTo>
                    <a:pt x="41" y="185"/>
                  </a:lnTo>
                  <a:lnTo>
                    <a:pt x="82" y="174"/>
                  </a:lnTo>
                  <a:lnTo>
                    <a:pt x="126" y="156"/>
                  </a:lnTo>
                  <a:lnTo>
                    <a:pt x="174" y="126"/>
                  </a:lnTo>
                  <a:lnTo>
                    <a:pt x="189" y="104"/>
                  </a:lnTo>
                  <a:lnTo>
                    <a:pt x="196" y="89"/>
                  </a:lnTo>
                  <a:lnTo>
                    <a:pt x="196" y="63"/>
                  </a:lnTo>
                  <a:lnTo>
                    <a:pt x="189" y="45"/>
                  </a:lnTo>
                  <a:lnTo>
                    <a:pt x="167" y="26"/>
                  </a:lnTo>
                  <a:lnTo>
                    <a:pt x="134" y="11"/>
                  </a:lnTo>
                  <a:lnTo>
                    <a:pt x="85" y="0"/>
                  </a:lnTo>
                  <a:lnTo>
                    <a:pt x="152" y="11"/>
                  </a:lnTo>
                  <a:lnTo>
                    <a:pt x="204" y="19"/>
                  </a:lnTo>
                  <a:lnTo>
                    <a:pt x="233" y="34"/>
                  </a:lnTo>
                  <a:lnTo>
                    <a:pt x="252" y="5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8" name="図形 157"/>
            <p:cNvSpPr>
              <a:spLocks/>
            </p:cNvSpPr>
            <p:nvPr/>
          </p:nvSpPr>
          <p:spPr bwMode="auto">
            <a:xfrm>
              <a:off x="3892853" y="5360324"/>
              <a:ext cx="323510" cy="271194"/>
            </a:xfrm>
            <a:custGeom>
              <a:avLst/>
              <a:gdLst/>
              <a:ahLst/>
              <a:cxnLst>
                <a:cxn ang="0">
                  <a:pos x="211" y="85"/>
                </a:cxn>
                <a:cxn ang="0">
                  <a:pos x="211" y="93"/>
                </a:cxn>
                <a:cxn ang="0">
                  <a:pos x="204" y="122"/>
                </a:cxn>
                <a:cxn ang="0">
                  <a:pos x="193" y="141"/>
                </a:cxn>
                <a:cxn ang="0">
                  <a:pos x="178" y="155"/>
                </a:cxn>
                <a:cxn ang="0">
                  <a:pos x="152" y="174"/>
                </a:cxn>
                <a:cxn ang="0">
                  <a:pos x="122" y="189"/>
                </a:cxn>
                <a:cxn ang="0">
                  <a:pos x="89" y="192"/>
                </a:cxn>
                <a:cxn ang="0">
                  <a:pos x="111" y="178"/>
                </a:cxn>
                <a:cxn ang="0">
                  <a:pos x="141" y="159"/>
                </a:cxn>
                <a:cxn ang="0">
                  <a:pos x="163" y="129"/>
                </a:cxn>
                <a:cxn ang="0">
                  <a:pos x="174" y="107"/>
                </a:cxn>
                <a:cxn ang="0">
                  <a:pos x="174" y="93"/>
                </a:cxn>
                <a:cxn ang="0">
                  <a:pos x="167" y="78"/>
                </a:cxn>
                <a:cxn ang="0">
                  <a:pos x="141" y="59"/>
                </a:cxn>
                <a:cxn ang="0">
                  <a:pos x="119" y="44"/>
                </a:cxn>
                <a:cxn ang="0">
                  <a:pos x="93" y="30"/>
                </a:cxn>
                <a:cxn ang="0">
                  <a:pos x="52" y="8"/>
                </a:cxn>
                <a:cxn ang="0">
                  <a:pos x="0" y="0"/>
                </a:cxn>
                <a:cxn ang="0">
                  <a:pos x="56" y="4"/>
                </a:cxn>
                <a:cxn ang="0">
                  <a:pos x="122" y="22"/>
                </a:cxn>
                <a:cxn ang="0">
                  <a:pos x="152" y="33"/>
                </a:cxn>
                <a:cxn ang="0">
                  <a:pos x="182" y="48"/>
                </a:cxn>
                <a:cxn ang="0">
                  <a:pos x="204" y="70"/>
                </a:cxn>
                <a:cxn ang="0">
                  <a:pos x="211" y="85"/>
                </a:cxn>
              </a:cxnLst>
              <a:rect l="0" t="0" r="0" b="0"/>
              <a:pathLst>
                <a:path w="211" h="192">
                  <a:moveTo>
                    <a:pt x="211" y="85"/>
                  </a:moveTo>
                  <a:lnTo>
                    <a:pt x="211" y="93"/>
                  </a:lnTo>
                  <a:lnTo>
                    <a:pt x="204" y="122"/>
                  </a:lnTo>
                  <a:lnTo>
                    <a:pt x="193" y="141"/>
                  </a:lnTo>
                  <a:lnTo>
                    <a:pt x="178" y="155"/>
                  </a:lnTo>
                  <a:lnTo>
                    <a:pt x="152" y="174"/>
                  </a:lnTo>
                  <a:lnTo>
                    <a:pt x="122" y="189"/>
                  </a:lnTo>
                  <a:lnTo>
                    <a:pt x="89" y="192"/>
                  </a:lnTo>
                  <a:lnTo>
                    <a:pt x="111" y="178"/>
                  </a:lnTo>
                  <a:lnTo>
                    <a:pt x="141" y="159"/>
                  </a:lnTo>
                  <a:lnTo>
                    <a:pt x="163" y="129"/>
                  </a:lnTo>
                  <a:lnTo>
                    <a:pt x="174" y="107"/>
                  </a:lnTo>
                  <a:lnTo>
                    <a:pt x="174" y="93"/>
                  </a:lnTo>
                  <a:lnTo>
                    <a:pt x="167" y="78"/>
                  </a:lnTo>
                  <a:lnTo>
                    <a:pt x="141" y="59"/>
                  </a:lnTo>
                  <a:lnTo>
                    <a:pt x="119" y="44"/>
                  </a:lnTo>
                  <a:lnTo>
                    <a:pt x="93" y="30"/>
                  </a:lnTo>
                  <a:lnTo>
                    <a:pt x="52" y="8"/>
                  </a:lnTo>
                  <a:lnTo>
                    <a:pt x="0" y="0"/>
                  </a:lnTo>
                  <a:lnTo>
                    <a:pt x="56" y="4"/>
                  </a:lnTo>
                  <a:lnTo>
                    <a:pt x="122" y="22"/>
                  </a:lnTo>
                  <a:lnTo>
                    <a:pt x="152" y="33"/>
                  </a:lnTo>
                  <a:lnTo>
                    <a:pt x="182" y="48"/>
                  </a:lnTo>
                  <a:lnTo>
                    <a:pt x="204" y="70"/>
                  </a:lnTo>
                  <a:lnTo>
                    <a:pt x="211" y="8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9" name="図形 158"/>
            <p:cNvSpPr>
              <a:spLocks/>
            </p:cNvSpPr>
            <p:nvPr/>
          </p:nvSpPr>
          <p:spPr bwMode="auto">
            <a:xfrm>
              <a:off x="3672069" y="5329250"/>
              <a:ext cx="476832" cy="329105"/>
            </a:xfrm>
            <a:custGeom>
              <a:avLst/>
              <a:gdLst/>
              <a:ahLst/>
              <a:cxnLst>
                <a:cxn ang="0">
                  <a:pos x="266" y="155"/>
                </a:cxn>
                <a:cxn ang="0">
                  <a:pos x="270" y="137"/>
                </a:cxn>
                <a:cxn ang="0">
                  <a:pos x="278" y="122"/>
                </a:cxn>
                <a:cxn ang="0">
                  <a:pos x="270" y="107"/>
                </a:cxn>
                <a:cxn ang="0">
                  <a:pos x="252" y="85"/>
                </a:cxn>
                <a:cxn ang="0">
                  <a:pos x="226" y="70"/>
                </a:cxn>
                <a:cxn ang="0">
                  <a:pos x="196" y="52"/>
                </a:cxn>
                <a:cxn ang="0">
                  <a:pos x="163" y="37"/>
                </a:cxn>
                <a:cxn ang="0">
                  <a:pos x="85" y="15"/>
                </a:cxn>
                <a:cxn ang="0">
                  <a:pos x="0" y="0"/>
                </a:cxn>
                <a:cxn ang="0">
                  <a:pos x="96" y="11"/>
                </a:cxn>
                <a:cxn ang="0">
                  <a:pos x="163" y="26"/>
                </a:cxn>
                <a:cxn ang="0">
                  <a:pos x="215" y="44"/>
                </a:cxn>
                <a:cxn ang="0">
                  <a:pos x="255" y="66"/>
                </a:cxn>
                <a:cxn ang="0">
                  <a:pos x="285" y="85"/>
                </a:cxn>
                <a:cxn ang="0">
                  <a:pos x="303" y="100"/>
                </a:cxn>
                <a:cxn ang="0">
                  <a:pos x="311" y="115"/>
                </a:cxn>
                <a:cxn ang="0">
                  <a:pos x="311" y="137"/>
                </a:cxn>
                <a:cxn ang="0">
                  <a:pos x="303" y="155"/>
                </a:cxn>
                <a:cxn ang="0">
                  <a:pos x="285" y="170"/>
                </a:cxn>
                <a:cxn ang="0">
                  <a:pos x="266" y="192"/>
                </a:cxn>
                <a:cxn ang="0">
                  <a:pos x="233" y="211"/>
                </a:cxn>
                <a:cxn ang="0">
                  <a:pos x="215" y="222"/>
                </a:cxn>
                <a:cxn ang="0">
                  <a:pos x="163" y="233"/>
                </a:cxn>
                <a:cxn ang="0">
                  <a:pos x="196" y="214"/>
                </a:cxn>
                <a:cxn ang="0">
                  <a:pos x="233" y="200"/>
                </a:cxn>
                <a:cxn ang="0">
                  <a:pos x="252" y="181"/>
                </a:cxn>
                <a:cxn ang="0">
                  <a:pos x="266" y="155"/>
                </a:cxn>
              </a:cxnLst>
              <a:rect l="0" t="0" r="0" b="0"/>
              <a:pathLst>
                <a:path w="311" h="233">
                  <a:moveTo>
                    <a:pt x="266" y="155"/>
                  </a:moveTo>
                  <a:lnTo>
                    <a:pt x="270" y="137"/>
                  </a:lnTo>
                  <a:lnTo>
                    <a:pt x="278" y="122"/>
                  </a:lnTo>
                  <a:lnTo>
                    <a:pt x="270" y="107"/>
                  </a:lnTo>
                  <a:lnTo>
                    <a:pt x="252" y="85"/>
                  </a:lnTo>
                  <a:lnTo>
                    <a:pt x="226" y="70"/>
                  </a:lnTo>
                  <a:lnTo>
                    <a:pt x="196" y="52"/>
                  </a:lnTo>
                  <a:lnTo>
                    <a:pt x="163" y="37"/>
                  </a:lnTo>
                  <a:lnTo>
                    <a:pt x="85" y="15"/>
                  </a:lnTo>
                  <a:lnTo>
                    <a:pt x="0" y="0"/>
                  </a:lnTo>
                  <a:lnTo>
                    <a:pt x="96" y="11"/>
                  </a:lnTo>
                  <a:lnTo>
                    <a:pt x="163" y="26"/>
                  </a:lnTo>
                  <a:lnTo>
                    <a:pt x="215" y="44"/>
                  </a:lnTo>
                  <a:lnTo>
                    <a:pt x="255" y="66"/>
                  </a:lnTo>
                  <a:lnTo>
                    <a:pt x="285" y="85"/>
                  </a:lnTo>
                  <a:lnTo>
                    <a:pt x="303" y="100"/>
                  </a:lnTo>
                  <a:lnTo>
                    <a:pt x="311" y="115"/>
                  </a:lnTo>
                  <a:lnTo>
                    <a:pt x="311" y="137"/>
                  </a:lnTo>
                  <a:lnTo>
                    <a:pt x="303" y="155"/>
                  </a:lnTo>
                  <a:lnTo>
                    <a:pt x="285" y="170"/>
                  </a:lnTo>
                  <a:lnTo>
                    <a:pt x="266" y="192"/>
                  </a:lnTo>
                  <a:lnTo>
                    <a:pt x="233" y="211"/>
                  </a:lnTo>
                  <a:lnTo>
                    <a:pt x="215" y="222"/>
                  </a:lnTo>
                  <a:lnTo>
                    <a:pt x="163" y="233"/>
                  </a:lnTo>
                  <a:lnTo>
                    <a:pt x="196" y="214"/>
                  </a:lnTo>
                  <a:lnTo>
                    <a:pt x="233" y="200"/>
                  </a:lnTo>
                  <a:lnTo>
                    <a:pt x="252" y="181"/>
                  </a:lnTo>
                  <a:lnTo>
                    <a:pt x="266" y="15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0" name="図形 159"/>
            <p:cNvSpPr>
              <a:spLocks/>
            </p:cNvSpPr>
            <p:nvPr/>
          </p:nvSpPr>
          <p:spPr bwMode="auto">
            <a:xfrm>
              <a:off x="3621472" y="5365974"/>
              <a:ext cx="323510" cy="292381"/>
            </a:xfrm>
            <a:custGeom>
              <a:avLst/>
              <a:gdLst/>
              <a:ahLst/>
              <a:cxnLst>
                <a:cxn ang="0">
                  <a:pos x="174" y="100"/>
                </a:cxn>
                <a:cxn ang="0">
                  <a:pos x="174" y="89"/>
                </a:cxn>
                <a:cxn ang="0">
                  <a:pos x="163" y="70"/>
                </a:cxn>
                <a:cxn ang="0">
                  <a:pos x="148" y="59"/>
                </a:cxn>
                <a:cxn ang="0">
                  <a:pos x="115" y="33"/>
                </a:cxn>
                <a:cxn ang="0">
                  <a:pos x="59" y="15"/>
                </a:cxn>
                <a:cxn ang="0">
                  <a:pos x="0" y="0"/>
                </a:cxn>
                <a:cxn ang="0">
                  <a:pos x="63" y="11"/>
                </a:cxn>
                <a:cxn ang="0">
                  <a:pos x="115" y="18"/>
                </a:cxn>
                <a:cxn ang="0">
                  <a:pos x="148" y="33"/>
                </a:cxn>
                <a:cxn ang="0">
                  <a:pos x="174" y="48"/>
                </a:cxn>
                <a:cxn ang="0">
                  <a:pos x="196" y="66"/>
                </a:cxn>
                <a:cxn ang="0">
                  <a:pos x="203" y="70"/>
                </a:cxn>
                <a:cxn ang="0">
                  <a:pos x="211" y="81"/>
                </a:cxn>
                <a:cxn ang="0">
                  <a:pos x="211" y="96"/>
                </a:cxn>
                <a:cxn ang="0">
                  <a:pos x="211" y="114"/>
                </a:cxn>
                <a:cxn ang="0">
                  <a:pos x="200" y="129"/>
                </a:cxn>
                <a:cxn ang="0">
                  <a:pos x="174" y="166"/>
                </a:cxn>
                <a:cxn ang="0">
                  <a:pos x="140" y="188"/>
                </a:cxn>
                <a:cxn ang="0">
                  <a:pos x="107" y="207"/>
                </a:cxn>
                <a:cxn ang="0">
                  <a:pos x="144" y="174"/>
                </a:cxn>
                <a:cxn ang="0">
                  <a:pos x="163" y="144"/>
                </a:cxn>
                <a:cxn ang="0">
                  <a:pos x="174" y="118"/>
                </a:cxn>
                <a:cxn ang="0">
                  <a:pos x="174" y="100"/>
                </a:cxn>
              </a:cxnLst>
              <a:rect l="0" t="0" r="0" b="0"/>
              <a:pathLst>
                <a:path w="211" h="207">
                  <a:moveTo>
                    <a:pt x="174" y="100"/>
                  </a:moveTo>
                  <a:lnTo>
                    <a:pt x="174" y="89"/>
                  </a:lnTo>
                  <a:lnTo>
                    <a:pt x="163" y="70"/>
                  </a:lnTo>
                  <a:lnTo>
                    <a:pt x="148" y="59"/>
                  </a:lnTo>
                  <a:lnTo>
                    <a:pt x="115" y="33"/>
                  </a:lnTo>
                  <a:lnTo>
                    <a:pt x="59" y="15"/>
                  </a:lnTo>
                  <a:lnTo>
                    <a:pt x="0" y="0"/>
                  </a:lnTo>
                  <a:lnTo>
                    <a:pt x="63" y="11"/>
                  </a:lnTo>
                  <a:lnTo>
                    <a:pt x="115" y="18"/>
                  </a:lnTo>
                  <a:lnTo>
                    <a:pt x="148" y="33"/>
                  </a:lnTo>
                  <a:lnTo>
                    <a:pt x="174" y="48"/>
                  </a:lnTo>
                  <a:lnTo>
                    <a:pt x="196" y="66"/>
                  </a:lnTo>
                  <a:lnTo>
                    <a:pt x="203" y="70"/>
                  </a:lnTo>
                  <a:lnTo>
                    <a:pt x="211" y="81"/>
                  </a:lnTo>
                  <a:lnTo>
                    <a:pt x="211" y="96"/>
                  </a:lnTo>
                  <a:lnTo>
                    <a:pt x="211" y="114"/>
                  </a:lnTo>
                  <a:lnTo>
                    <a:pt x="200" y="129"/>
                  </a:lnTo>
                  <a:lnTo>
                    <a:pt x="174" y="166"/>
                  </a:lnTo>
                  <a:lnTo>
                    <a:pt x="140" y="188"/>
                  </a:lnTo>
                  <a:lnTo>
                    <a:pt x="107" y="207"/>
                  </a:lnTo>
                  <a:lnTo>
                    <a:pt x="144" y="174"/>
                  </a:lnTo>
                  <a:lnTo>
                    <a:pt x="163" y="144"/>
                  </a:lnTo>
                  <a:lnTo>
                    <a:pt x="174" y="118"/>
                  </a:lnTo>
                  <a:lnTo>
                    <a:pt x="174" y="10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1" name="図形 160"/>
            <p:cNvSpPr>
              <a:spLocks/>
            </p:cNvSpPr>
            <p:nvPr/>
          </p:nvSpPr>
          <p:spPr bwMode="auto">
            <a:xfrm>
              <a:off x="3196769" y="5344787"/>
              <a:ext cx="555027" cy="334755"/>
            </a:xfrm>
            <a:custGeom>
              <a:avLst/>
              <a:gdLst/>
              <a:ahLst/>
              <a:cxnLst>
                <a:cxn ang="0">
                  <a:pos x="321" y="140"/>
                </a:cxn>
                <a:cxn ang="0">
                  <a:pos x="314" y="104"/>
                </a:cxn>
                <a:cxn ang="0">
                  <a:pos x="307" y="96"/>
                </a:cxn>
                <a:cxn ang="0">
                  <a:pos x="292" y="81"/>
                </a:cxn>
                <a:cxn ang="0">
                  <a:pos x="266" y="70"/>
                </a:cxn>
                <a:cxn ang="0">
                  <a:pos x="225" y="48"/>
                </a:cxn>
                <a:cxn ang="0">
                  <a:pos x="170" y="33"/>
                </a:cxn>
                <a:cxn ang="0">
                  <a:pos x="96" y="15"/>
                </a:cxn>
                <a:cxn ang="0">
                  <a:pos x="0" y="0"/>
                </a:cxn>
                <a:cxn ang="0">
                  <a:pos x="96" y="11"/>
                </a:cxn>
                <a:cxn ang="0">
                  <a:pos x="203" y="30"/>
                </a:cxn>
                <a:cxn ang="0">
                  <a:pos x="255" y="44"/>
                </a:cxn>
                <a:cxn ang="0">
                  <a:pos x="299" y="63"/>
                </a:cxn>
                <a:cxn ang="0">
                  <a:pos x="336" y="81"/>
                </a:cxn>
                <a:cxn ang="0">
                  <a:pos x="362" y="104"/>
                </a:cxn>
                <a:cxn ang="0">
                  <a:pos x="362" y="118"/>
                </a:cxn>
                <a:cxn ang="0">
                  <a:pos x="362" y="140"/>
                </a:cxn>
                <a:cxn ang="0">
                  <a:pos x="351" y="159"/>
                </a:cxn>
                <a:cxn ang="0">
                  <a:pos x="336" y="185"/>
                </a:cxn>
                <a:cxn ang="0">
                  <a:pos x="314" y="200"/>
                </a:cxn>
                <a:cxn ang="0">
                  <a:pos x="284" y="222"/>
                </a:cxn>
                <a:cxn ang="0">
                  <a:pos x="255" y="237"/>
                </a:cxn>
                <a:cxn ang="0">
                  <a:pos x="277" y="222"/>
                </a:cxn>
                <a:cxn ang="0">
                  <a:pos x="296" y="200"/>
                </a:cxn>
                <a:cxn ang="0">
                  <a:pos x="310" y="170"/>
                </a:cxn>
                <a:cxn ang="0">
                  <a:pos x="321" y="140"/>
                </a:cxn>
              </a:cxnLst>
              <a:rect l="0" t="0" r="0" b="0"/>
              <a:pathLst>
                <a:path w="362" h="237">
                  <a:moveTo>
                    <a:pt x="321" y="140"/>
                  </a:moveTo>
                  <a:lnTo>
                    <a:pt x="314" y="104"/>
                  </a:lnTo>
                  <a:lnTo>
                    <a:pt x="307" y="96"/>
                  </a:lnTo>
                  <a:lnTo>
                    <a:pt x="292" y="81"/>
                  </a:lnTo>
                  <a:lnTo>
                    <a:pt x="266" y="70"/>
                  </a:lnTo>
                  <a:lnTo>
                    <a:pt x="225" y="48"/>
                  </a:lnTo>
                  <a:lnTo>
                    <a:pt x="170" y="33"/>
                  </a:lnTo>
                  <a:lnTo>
                    <a:pt x="96" y="15"/>
                  </a:lnTo>
                  <a:lnTo>
                    <a:pt x="0" y="0"/>
                  </a:lnTo>
                  <a:lnTo>
                    <a:pt x="96" y="11"/>
                  </a:lnTo>
                  <a:lnTo>
                    <a:pt x="203" y="30"/>
                  </a:lnTo>
                  <a:lnTo>
                    <a:pt x="255" y="44"/>
                  </a:lnTo>
                  <a:lnTo>
                    <a:pt x="299" y="63"/>
                  </a:lnTo>
                  <a:lnTo>
                    <a:pt x="336" y="81"/>
                  </a:lnTo>
                  <a:lnTo>
                    <a:pt x="362" y="104"/>
                  </a:lnTo>
                  <a:lnTo>
                    <a:pt x="362" y="118"/>
                  </a:lnTo>
                  <a:lnTo>
                    <a:pt x="362" y="140"/>
                  </a:lnTo>
                  <a:lnTo>
                    <a:pt x="351" y="159"/>
                  </a:lnTo>
                  <a:lnTo>
                    <a:pt x="336" y="185"/>
                  </a:lnTo>
                  <a:lnTo>
                    <a:pt x="314" y="200"/>
                  </a:lnTo>
                  <a:lnTo>
                    <a:pt x="284" y="222"/>
                  </a:lnTo>
                  <a:lnTo>
                    <a:pt x="255" y="237"/>
                  </a:lnTo>
                  <a:lnTo>
                    <a:pt x="277" y="222"/>
                  </a:lnTo>
                  <a:lnTo>
                    <a:pt x="296" y="200"/>
                  </a:lnTo>
                  <a:lnTo>
                    <a:pt x="310" y="170"/>
                  </a:lnTo>
                  <a:lnTo>
                    <a:pt x="321" y="14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2" name="図形 161"/>
            <p:cNvSpPr>
              <a:spLocks/>
            </p:cNvSpPr>
            <p:nvPr/>
          </p:nvSpPr>
          <p:spPr bwMode="auto">
            <a:xfrm>
              <a:off x="3049580" y="5908363"/>
              <a:ext cx="4600" cy="11300"/>
            </a:xfrm>
            <a:custGeom>
              <a:avLst/>
              <a:gdLst/>
              <a:ahLst/>
              <a:cxnLst>
                <a:cxn ang="0">
                  <a:pos x="0" y="8"/>
                </a:cxn>
                <a:cxn ang="0">
                  <a:pos x="0" y="0"/>
                </a:cxn>
                <a:cxn ang="0">
                  <a:pos x="3" y="8"/>
                </a:cxn>
                <a:cxn ang="0">
                  <a:pos x="0" y="8"/>
                </a:cxn>
              </a:cxnLst>
              <a:rect l="0" t="0" r="0" b="0"/>
              <a:pathLst>
                <a:path w="3" h="8">
                  <a:moveTo>
                    <a:pt x="0" y="8"/>
                  </a:moveTo>
                  <a:lnTo>
                    <a:pt x="0" y="0"/>
                  </a:lnTo>
                  <a:lnTo>
                    <a:pt x="3" y="8"/>
                  </a:lnTo>
                  <a:lnTo>
                    <a:pt x="0" y="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3" name="図形 162"/>
            <p:cNvSpPr>
              <a:spLocks/>
            </p:cNvSpPr>
            <p:nvPr/>
          </p:nvSpPr>
          <p:spPr bwMode="auto">
            <a:xfrm>
              <a:off x="16865" y="6065147"/>
              <a:ext cx="90460" cy="21187"/>
            </a:xfrm>
            <a:custGeom>
              <a:avLst/>
              <a:gdLst/>
              <a:ahLst/>
              <a:cxnLst>
                <a:cxn ang="0">
                  <a:pos x="4" y="0"/>
                </a:cxn>
                <a:cxn ang="0">
                  <a:pos x="0" y="0"/>
                </a:cxn>
                <a:cxn ang="0">
                  <a:pos x="0" y="8"/>
                </a:cxn>
                <a:cxn ang="0">
                  <a:pos x="44" y="15"/>
                </a:cxn>
                <a:cxn ang="0">
                  <a:pos x="59" y="15"/>
                </a:cxn>
                <a:cxn ang="0">
                  <a:pos x="4" y="0"/>
                </a:cxn>
              </a:cxnLst>
              <a:rect l="0" t="0" r="0" b="0"/>
              <a:pathLst>
                <a:path w="59" h="15">
                  <a:moveTo>
                    <a:pt x="4" y="0"/>
                  </a:moveTo>
                  <a:lnTo>
                    <a:pt x="0" y="0"/>
                  </a:lnTo>
                  <a:lnTo>
                    <a:pt x="0" y="8"/>
                  </a:lnTo>
                  <a:lnTo>
                    <a:pt x="44" y="15"/>
                  </a:lnTo>
                  <a:lnTo>
                    <a:pt x="59" y="15"/>
                  </a:lnTo>
                  <a:lnTo>
                    <a:pt x="4"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4" name="図形 163"/>
            <p:cNvSpPr>
              <a:spLocks/>
            </p:cNvSpPr>
            <p:nvPr/>
          </p:nvSpPr>
          <p:spPr bwMode="auto">
            <a:xfrm>
              <a:off x="3110909" y="5402699"/>
              <a:ext cx="260648" cy="281082"/>
            </a:xfrm>
            <a:custGeom>
              <a:avLst/>
              <a:gdLst/>
              <a:ahLst/>
              <a:cxnLst>
                <a:cxn ang="0">
                  <a:pos x="26" y="196"/>
                </a:cxn>
                <a:cxn ang="0">
                  <a:pos x="30" y="199"/>
                </a:cxn>
                <a:cxn ang="0">
                  <a:pos x="48" y="196"/>
                </a:cxn>
                <a:cxn ang="0">
                  <a:pos x="89" y="181"/>
                </a:cxn>
                <a:cxn ang="0">
                  <a:pos x="137" y="155"/>
                </a:cxn>
                <a:cxn ang="0">
                  <a:pos x="156" y="133"/>
                </a:cxn>
                <a:cxn ang="0">
                  <a:pos x="167" y="114"/>
                </a:cxn>
                <a:cxn ang="0">
                  <a:pos x="170" y="103"/>
                </a:cxn>
                <a:cxn ang="0">
                  <a:pos x="167" y="88"/>
                </a:cxn>
                <a:cxn ang="0">
                  <a:pos x="152" y="59"/>
                </a:cxn>
                <a:cxn ang="0">
                  <a:pos x="141" y="48"/>
                </a:cxn>
                <a:cxn ang="0">
                  <a:pos x="111" y="33"/>
                </a:cxn>
                <a:cxn ang="0">
                  <a:pos x="67" y="14"/>
                </a:cxn>
                <a:cxn ang="0">
                  <a:pos x="34" y="3"/>
                </a:cxn>
                <a:cxn ang="0">
                  <a:pos x="0" y="0"/>
                </a:cxn>
                <a:cxn ang="0">
                  <a:pos x="0" y="3"/>
                </a:cxn>
                <a:cxn ang="0">
                  <a:pos x="34" y="7"/>
                </a:cxn>
                <a:cxn ang="0">
                  <a:pos x="67" y="18"/>
                </a:cxn>
                <a:cxn ang="0">
                  <a:pos x="111" y="40"/>
                </a:cxn>
                <a:cxn ang="0">
                  <a:pos x="137" y="55"/>
                </a:cxn>
                <a:cxn ang="0">
                  <a:pos x="145" y="59"/>
                </a:cxn>
                <a:cxn ang="0">
                  <a:pos x="167" y="88"/>
                </a:cxn>
                <a:cxn ang="0">
                  <a:pos x="167" y="103"/>
                </a:cxn>
                <a:cxn ang="0">
                  <a:pos x="159" y="114"/>
                </a:cxn>
                <a:cxn ang="0">
                  <a:pos x="152" y="133"/>
                </a:cxn>
                <a:cxn ang="0">
                  <a:pos x="137" y="148"/>
                </a:cxn>
                <a:cxn ang="0">
                  <a:pos x="89" y="173"/>
                </a:cxn>
                <a:cxn ang="0">
                  <a:pos x="45" y="188"/>
                </a:cxn>
                <a:cxn ang="0">
                  <a:pos x="26" y="196"/>
                </a:cxn>
              </a:cxnLst>
              <a:rect l="0" t="0" r="0" b="0"/>
              <a:pathLst>
                <a:path w="170" h="199">
                  <a:moveTo>
                    <a:pt x="26" y="196"/>
                  </a:moveTo>
                  <a:lnTo>
                    <a:pt x="30" y="199"/>
                  </a:lnTo>
                  <a:lnTo>
                    <a:pt x="48" y="196"/>
                  </a:lnTo>
                  <a:lnTo>
                    <a:pt x="89" y="181"/>
                  </a:lnTo>
                  <a:lnTo>
                    <a:pt x="137" y="155"/>
                  </a:lnTo>
                  <a:lnTo>
                    <a:pt x="156" y="133"/>
                  </a:lnTo>
                  <a:lnTo>
                    <a:pt x="167" y="114"/>
                  </a:lnTo>
                  <a:lnTo>
                    <a:pt x="170" y="103"/>
                  </a:lnTo>
                  <a:lnTo>
                    <a:pt x="167" y="88"/>
                  </a:lnTo>
                  <a:lnTo>
                    <a:pt x="152" y="59"/>
                  </a:lnTo>
                  <a:lnTo>
                    <a:pt x="141" y="48"/>
                  </a:lnTo>
                  <a:lnTo>
                    <a:pt x="111" y="33"/>
                  </a:lnTo>
                  <a:lnTo>
                    <a:pt x="67" y="14"/>
                  </a:lnTo>
                  <a:lnTo>
                    <a:pt x="34" y="3"/>
                  </a:lnTo>
                  <a:lnTo>
                    <a:pt x="0" y="0"/>
                  </a:lnTo>
                  <a:lnTo>
                    <a:pt x="0" y="3"/>
                  </a:lnTo>
                  <a:lnTo>
                    <a:pt x="34" y="7"/>
                  </a:lnTo>
                  <a:lnTo>
                    <a:pt x="67" y="18"/>
                  </a:lnTo>
                  <a:lnTo>
                    <a:pt x="111" y="40"/>
                  </a:lnTo>
                  <a:lnTo>
                    <a:pt x="137" y="55"/>
                  </a:lnTo>
                  <a:lnTo>
                    <a:pt x="145" y="59"/>
                  </a:lnTo>
                  <a:lnTo>
                    <a:pt x="167" y="88"/>
                  </a:lnTo>
                  <a:lnTo>
                    <a:pt x="167" y="103"/>
                  </a:lnTo>
                  <a:lnTo>
                    <a:pt x="159" y="114"/>
                  </a:lnTo>
                  <a:lnTo>
                    <a:pt x="152" y="133"/>
                  </a:lnTo>
                  <a:lnTo>
                    <a:pt x="137" y="148"/>
                  </a:lnTo>
                  <a:lnTo>
                    <a:pt x="89" y="173"/>
                  </a:lnTo>
                  <a:lnTo>
                    <a:pt x="45" y="188"/>
                  </a:lnTo>
                  <a:lnTo>
                    <a:pt x="26" y="19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5" name="図形 164"/>
            <p:cNvSpPr>
              <a:spLocks/>
            </p:cNvSpPr>
            <p:nvPr/>
          </p:nvSpPr>
          <p:spPr bwMode="auto">
            <a:xfrm>
              <a:off x="16865" y="6028423"/>
              <a:ext cx="493698" cy="57911"/>
            </a:xfrm>
            <a:custGeom>
              <a:avLst/>
              <a:gdLst/>
              <a:ahLst/>
              <a:cxnLst>
                <a:cxn ang="0">
                  <a:pos x="189" y="19"/>
                </a:cxn>
                <a:cxn ang="0">
                  <a:pos x="100" y="22"/>
                </a:cxn>
                <a:cxn ang="0">
                  <a:pos x="100" y="26"/>
                </a:cxn>
                <a:cxn ang="0">
                  <a:pos x="0" y="0"/>
                </a:cxn>
                <a:cxn ang="0">
                  <a:pos x="96" y="34"/>
                </a:cxn>
                <a:cxn ang="0">
                  <a:pos x="96" y="37"/>
                </a:cxn>
                <a:cxn ang="0">
                  <a:pos x="0" y="11"/>
                </a:cxn>
                <a:cxn ang="0">
                  <a:pos x="0" y="19"/>
                </a:cxn>
                <a:cxn ang="0">
                  <a:pos x="96" y="37"/>
                </a:cxn>
                <a:cxn ang="0">
                  <a:pos x="89" y="41"/>
                </a:cxn>
                <a:cxn ang="0">
                  <a:pos x="96" y="41"/>
                </a:cxn>
                <a:cxn ang="0">
                  <a:pos x="104" y="26"/>
                </a:cxn>
                <a:cxn ang="0">
                  <a:pos x="189" y="22"/>
                </a:cxn>
                <a:cxn ang="0">
                  <a:pos x="226" y="22"/>
                </a:cxn>
                <a:cxn ang="0">
                  <a:pos x="255" y="26"/>
                </a:cxn>
                <a:cxn ang="0">
                  <a:pos x="311" y="41"/>
                </a:cxn>
                <a:cxn ang="0">
                  <a:pos x="322" y="41"/>
                </a:cxn>
                <a:cxn ang="0">
                  <a:pos x="266" y="26"/>
                </a:cxn>
                <a:cxn ang="0">
                  <a:pos x="229" y="19"/>
                </a:cxn>
                <a:cxn ang="0">
                  <a:pos x="189" y="19"/>
                </a:cxn>
              </a:cxnLst>
              <a:rect l="0" t="0" r="0" b="0"/>
              <a:pathLst>
                <a:path w="322" h="41">
                  <a:moveTo>
                    <a:pt x="189" y="19"/>
                  </a:moveTo>
                  <a:lnTo>
                    <a:pt x="100" y="22"/>
                  </a:lnTo>
                  <a:lnTo>
                    <a:pt x="100" y="26"/>
                  </a:lnTo>
                  <a:lnTo>
                    <a:pt x="0" y="0"/>
                  </a:lnTo>
                  <a:lnTo>
                    <a:pt x="96" y="34"/>
                  </a:lnTo>
                  <a:lnTo>
                    <a:pt x="96" y="37"/>
                  </a:lnTo>
                  <a:lnTo>
                    <a:pt x="0" y="11"/>
                  </a:lnTo>
                  <a:lnTo>
                    <a:pt x="0" y="19"/>
                  </a:lnTo>
                  <a:lnTo>
                    <a:pt x="96" y="37"/>
                  </a:lnTo>
                  <a:lnTo>
                    <a:pt x="89" y="41"/>
                  </a:lnTo>
                  <a:lnTo>
                    <a:pt x="96" y="41"/>
                  </a:lnTo>
                  <a:lnTo>
                    <a:pt x="104" y="26"/>
                  </a:lnTo>
                  <a:lnTo>
                    <a:pt x="189" y="22"/>
                  </a:lnTo>
                  <a:lnTo>
                    <a:pt x="226" y="22"/>
                  </a:lnTo>
                  <a:lnTo>
                    <a:pt x="255" y="26"/>
                  </a:lnTo>
                  <a:lnTo>
                    <a:pt x="311" y="41"/>
                  </a:lnTo>
                  <a:lnTo>
                    <a:pt x="322" y="41"/>
                  </a:lnTo>
                  <a:lnTo>
                    <a:pt x="266" y="26"/>
                  </a:lnTo>
                  <a:lnTo>
                    <a:pt x="229" y="19"/>
                  </a:lnTo>
                  <a:lnTo>
                    <a:pt x="189" y="19"/>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grpSp>
    </p:spTree>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 id="2147483961" r:id="rId12"/>
    <p:sldLayoutId id="2147483962" r:id="rId13"/>
  </p:sldLayoutIdLst>
  <p:hf sldNum="0" hdr="0" ftr="0" dt="0"/>
  <p:txStyles>
    <p:titleStyle>
      <a:lvl1pPr algn="ctr" rtl="0" eaLnBrk="1" latinLnBrk="0" hangingPunct="1">
        <a:spcBef>
          <a:spcPct val="0"/>
        </a:spcBef>
        <a:buNone/>
        <a:defRPr kumimoji="1" sz="4400" baseline="0">
          <a:solidFill>
            <a:schemeClr val="tx2"/>
          </a:solidFill>
          <a:effectLst>
            <a:glow rad="101600">
              <a:schemeClr val="bg1">
                <a:alpha val="60000"/>
              </a:schemeClr>
            </a:glow>
          </a:effectLst>
          <a:latin typeface="+mj-lt"/>
          <a:ea typeface="+mj-ea"/>
          <a:cs typeface="+mj-cs"/>
        </a:defRPr>
      </a:lvl1pPr>
    </p:titleStyle>
    <p:bodyStyle>
      <a:lvl1pPr marL="342900" indent="-342900" algn="l" rtl="0" eaLnBrk="1" latinLnBrk="0" hangingPunct="1">
        <a:spcBef>
          <a:spcPct val="20000"/>
        </a:spcBef>
        <a:buClr>
          <a:schemeClr val="accent1">
            <a:shade val="75000"/>
          </a:schemeClr>
        </a:buClr>
        <a:buSzPct val="55000"/>
        <a:buFont typeface="Wingdings"/>
        <a:buChar char="p"/>
        <a:defRPr kumimoji="1" sz="3200" baseline="0">
          <a:solidFill>
            <a:schemeClr val="bg2">
              <a:lumMod val="25000"/>
            </a:schemeClr>
          </a:solidFill>
          <a:latin typeface="+mn-lt"/>
          <a:ea typeface="+mn-ea"/>
          <a:cs typeface="+mn-cs"/>
        </a:defRPr>
      </a:lvl1pPr>
      <a:lvl2pPr marL="742950" indent="-285750" algn="l" rtl="0" eaLnBrk="1" latinLnBrk="0" hangingPunct="1">
        <a:spcBef>
          <a:spcPct val="20000"/>
        </a:spcBef>
        <a:buClr>
          <a:schemeClr val="accent2"/>
        </a:buClr>
        <a:buSzPct val="50000"/>
        <a:buFont typeface="Wingdings"/>
        <a:buChar char="n"/>
        <a:defRPr kumimoji="1" sz="2800" baseline="0">
          <a:solidFill>
            <a:schemeClr val="bg2">
              <a:lumMod val="25000"/>
            </a:schemeClr>
          </a:solidFill>
          <a:latin typeface="+mn-lt"/>
          <a:ea typeface="+mn-ea"/>
          <a:cs typeface="+mn-cs"/>
        </a:defRPr>
      </a:lvl2pPr>
      <a:lvl3pPr marL="1143000" indent="-228600" algn="l" rtl="0" eaLnBrk="1" latinLnBrk="0" hangingPunct="1">
        <a:spcBef>
          <a:spcPct val="20000"/>
        </a:spcBef>
        <a:buClr>
          <a:schemeClr val="accent3"/>
        </a:buClr>
        <a:buSzPct val="48000"/>
        <a:buFont typeface="Wingdings"/>
        <a:buChar char="n"/>
        <a:defRPr kumimoji="1" sz="2400" baseline="0">
          <a:solidFill>
            <a:schemeClr val="bg2">
              <a:lumMod val="25000"/>
            </a:schemeClr>
          </a:solidFill>
          <a:latin typeface="+mn-lt"/>
          <a:ea typeface="+mn-ea"/>
          <a:cs typeface="+mn-cs"/>
        </a:defRPr>
      </a:lvl3pPr>
      <a:lvl4pPr marL="1600200" indent="-228600" algn="l" rtl="0" eaLnBrk="1" latinLnBrk="0" hangingPunct="1">
        <a:spcBef>
          <a:spcPct val="20000"/>
        </a:spcBef>
        <a:buClr>
          <a:schemeClr val="accent4"/>
        </a:buClr>
        <a:buSzPct val="45000"/>
        <a:buFont typeface="Wingdings"/>
        <a:buChar char="n"/>
        <a:defRPr kumimoji="1" sz="2000" baseline="0">
          <a:solidFill>
            <a:schemeClr val="bg2">
              <a:lumMod val="25000"/>
            </a:schemeClr>
          </a:solidFill>
          <a:latin typeface="+mn-lt"/>
          <a:ea typeface="+mn-ea"/>
          <a:cs typeface="+mn-cs"/>
        </a:defRPr>
      </a:lvl4pPr>
      <a:lvl5pPr marL="2057400" indent="-228600" algn="l" rtl="0" eaLnBrk="1" latinLnBrk="0" hangingPunct="1">
        <a:spcBef>
          <a:spcPct val="20000"/>
        </a:spcBef>
        <a:buClr>
          <a:schemeClr val="accent5"/>
        </a:buClr>
        <a:buSzPct val="40000"/>
        <a:buFont typeface="Wingdings"/>
        <a:buChar char="n"/>
        <a:defRPr kumimoji="1" sz="2000" baseline="0">
          <a:solidFill>
            <a:schemeClr val="bg2">
              <a:lumMod val="25000"/>
            </a:schemeClr>
          </a:solidFill>
          <a:latin typeface="+mn-lt"/>
          <a:ea typeface="+mn-ea"/>
          <a:cs typeface="+mn-cs"/>
        </a:defRPr>
      </a:lvl5pPr>
      <a:lvl6pPr marL="2514600" indent="-228600" algn="l" rtl="0" eaLnBrk="1" latinLnBrk="0" hangingPunct="1">
        <a:spcBef>
          <a:spcPct val="20000"/>
        </a:spcBef>
        <a:buClr>
          <a:schemeClr val="accent6"/>
        </a:buClr>
        <a:buSzPct val="40000"/>
        <a:buFont typeface="Wingdings"/>
        <a:buChar char="n"/>
        <a:defRPr kumimoji="1" sz="1600">
          <a:solidFill>
            <a:schemeClr val="bg2">
              <a:lumMod val="25000"/>
            </a:schemeClr>
          </a:solidFill>
          <a:latin typeface="+mn-lt"/>
          <a:ea typeface="+mn-ea"/>
          <a:cs typeface="+mn-cs"/>
        </a:defRPr>
      </a:lvl6pPr>
      <a:lvl7pPr marL="2971800" indent="-228600" algn="l" rtl="0" eaLnBrk="1" latinLnBrk="0" hangingPunct="1">
        <a:spcBef>
          <a:spcPct val="20000"/>
        </a:spcBef>
        <a:buClr>
          <a:schemeClr val="accent6"/>
        </a:buClr>
        <a:buSzPct val="40000"/>
        <a:buFont typeface="Wingdings"/>
        <a:buChar char="n"/>
        <a:defRPr kumimoji="1" sz="1600">
          <a:solidFill>
            <a:schemeClr val="bg2">
              <a:lumMod val="25000"/>
            </a:schemeClr>
          </a:solidFill>
          <a:latin typeface="+mn-lt"/>
          <a:ea typeface="+mn-ea"/>
          <a:cs typeface="+mn-cs"/>
        </a:defRPr>
      </a:lvl7pPr>
      <a:lvl8pPr marL="3429000" indent="-228600" algn="l" rtl="0" eaLnBrk="1" latinLnBrk="0" hangingPunct="1">
        <a:spcBef>
          <a:spcPct val="20000"/>
        </a:spcBef>
        <a:buClr>
          <a:schemeClr val="accent6"/>
        </a:buClr>
        <a:buSzPct val="40000"/>
        <a:buFont typeface="Wingdings"/>
        <a:buChar char="n"/>
        <a:defRPr kumimoji="1" sz="1400">
          <a:solidFill>
            <a:schemeClr val="bg2">
              <a:lumMod val="25000"/>
            </a:schemeClr>
          </a:solidFill>
          <a:latin typeface="+mn-lt"/>
          <a:ea typeface="+mn-ea"/>
          <a:cs typeface="+mn-cs"/>
        </a:defRPr>
      </a:lvl8pPr>
      <a:lvl9pPr marL="3886200" indent="-228600" algn="l" rtl="0" eaLnBrk="1" latinLnBrk="0" hangingPunct="1">
        <a:spcBef>
          <a:spcPct val="20000"/>
        </a:spcBef>
        <a:buClr>
          <a:schemeClr val="accent6"/>
        </a:buClr>
        <a:buSzPct val="40000"/>
        <a:buFont typeface="Wingdings"/>
        <a:buChar char="n"/>
        <a:defRPr kumimoji="1" sz="1400">
          <a:solidFill>
            <a:schemeClr val="bg2">
              <a:lumMod val="25000"/>
            </a:schemeClr>
          </a:solidFill>
          <a:latin typeface="+mn-lt"/>
          <a:ea typeface="+mn-ea"/>
          <a:cs typeface="+mn-cs"/>
        </a:defRPr>
      </a:lvl9pPr>
    </p:bodyStyle>
    <p:otherStyle>
      <a:lvl1pPr marL="0" algn="l" rtl="0" eaLnBrk="1" hangingPunct="1">
        <a:defRPr kumimoji="1">
          <a:solidFill>
            <a:schemeClr val="tx1"/>
          </a:solidFill>
          <a:latin typeface="+mn-lt"/>
          <a:ea typeface="+mn-ea"/>
          <a:cs typeface="+mn-cs"/>
        </a:defRPr>
      </a:lvl1pPr>
      <a:lvl2pPr marL="457200" algn="l" rtl="0" eaLnBrk="1" hangingPunct="1">
        <a:defRPr kumimoji="1">
          <a:solidFill>
            <a:schemeClr val="tx1"/>
          </a:solidFill>
          <a:latin typeface="+mn-lt"/>
          <a:ea typeface="+mn-ea"/>
          <a:cs typeface="+mn-cs"/>
        </a:defRPr>
      </a:lvl2pPr>
      <a:lvl3pPr marL="914400" algn="l" rtl="0" eaLnBrk="1" hangingPunct="1">
        <a:defRPr kumimoji="1">
          <a:solidFill>
            <a:schemeClr val="tx1"/>
          </a:solidFill>
          <a:latin typeface="+mn-lt"/>
          <a:ea typeface="+mn-ea"/>
          <a:cs typeface="+mn-cs"/>
        </a:defRPr>
      </a:lvl3pPr>
      <a:lvl4pPr marL="1371600" algn="l" rtl="0" eaLnBrk="1" hangingPunct="1">
        <a:defRPr kumimoji="1">
          <a:solidFill>
            <a:schemeClr val="tx1"/>
          </a:solidFill>
          <a:latin typeface="+mn-lt"/>
          <a:ea typeface="+mn-ea"/>
          <a:cs typeface="+mn-cs"/>
        </a:defRPr>
      </a:lvl4pPr>
      <a:lvl5pPr marL="1828800" algn="l" rtl="0" eaLnBrk="1" hangingPunct="1">
        <a:defRPr kumimoji="1">
          <a:solidFill>
            <a:schemeClr val="tx1"/>
          </a:solidFill>
          <a:latin typeface="+mn-lt"/>
          <a:ea typeface="+mn-ea"/>
          <a:cs typeface="+mn-cs"/>
        </a:defRPr>
      </a:lvl5pPr>
      <a:lvl6pPr marL="2286000" algn="l" rtl="0" eaLnBrk="1" hangingPunct="1">
        <a:defRPr kumimoji="1">
          <a:solidFill>
            <a:schemeClr val="tx1"/>
          </a:solidFill>
          <a:latin typeface="+mn-lt"/>
          <a:ea typeface="+mn-ea"/>
          <a:cs typeface="+mn-cs"/>
        </a:defRPr>
      </a:lvl6pPr>
      <a:lvl7pPr marL="2743200" algn="l" rtl="0" eaLnBrk="1" hangingPunct="1">
        <a:defRPr kumimoji="1">
          <a:solidFill>
            <a:schemeClr val="tx1"/>
          </a:solidFill>
          <a:latin typeface="+mn-lt"/>
          <a:ea typeface="+mn-ea"/>
          <a:cs typeface="+mn-cs"/>
        </a:defRPr>
      </a:lvl7pPr>
      <a:lvl8pPr marL="3200400" algn="l" rtl="0" eaLnBrk="1" hangingPunct="1">
        <a:defRPr kumimoji="1">
          <a:solidFill>
            <a:schemeClr val="tx1"/>
          </a:solidFill>
          <a:latin typeface="+mn-lt"/>
          <a:ea typeface="+mn-ea"/>
          <a:cs typeface="+mn-cs"/>
        </a:defRPr>
      </a:lvl8pPr>
      <a:lvl9pPr marL="3657600" algn="l" rtl="0" eaLnBrk="1" hangingPunct="1">
        <a:defRPr kumimoji="1">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5.xml"/><Relationship Id="rId4" Type="http://schemas.openxmlformats.org/officeDocument/2006/relationships/image" Target="../media/image22.jp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5.xml"/><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jpg"/><Relationship Id="rId1" Type="http://schemas.openxmlformats.org/officeDocument/2006/relationships/slideLayout" Target="../slideLayouts/slideLayout7.xml"/><Relationship Id="rId5" Type="http://schemas.openxmlformats.org/officeDocument/2006/relationships/image" Target="../media/image29.jpg"/><Relationship Id="rId4" Type="http://schemas.openxmlformats.org/officeDocument/2006/relationships/image" Target="../media/image28.jpg"/></Relationships>
</file>

<file path=ppt/slides/_rels/slide1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5.xml"/><Relationship Id="rId4" Type="http://schemas.openxmlformats.org/officeDocument/2006/relationships/image" Target="../media/image32.jpg"/></Relationships>
</file>

<file path=ppt/slides/_rels/slide1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gif"/><Relationship Id="rId1" Type="http://schemas.openxmlformats.org/officeDocument/2006/relationships/slideLayout" Target="../slideLayouts/slideLayout7.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1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7.xml"/><Relationship Id="rId6" Type="http://schemas.openxmlformats.org/officeDocument/2006/relationships/image" Target="../media/image42.gif"/><Relationship Id="rId5" Type="http://schemas.openxmlformats.org/officeDocument/2006/relationships/image" Target="../media/image41.jpg"/><Relationship Id="rId4" Type="http://schemas.openxmlformats.org/officeDocument/2006/relationships/image" Target="../media/image40.jpg"/></Relationships>
</file>

<file path=ppt/slides/_rels/slide17.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5.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18.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gif"/><Relationship Id="rId1" Type="http://schemas.openxmlformats.org/officeDocument/2006/relationships/slideLayout" Target="../slideLayouts/slideLayout5.xml"/><Relationship Id="rId6" Type="http://schemas.microsoft.com/office/2007/relationships/hdphoto" Target="../media/hdphoto1.wdp"/><Relationship Id="rId5" Type="http://schemas.openxmlformats.org/officeDocument/2006/relationships/image" Target="../media/image51.jpeg"/><Relationship Id="rId4" Type="http://schemas.openxmlformats.org/officeDocument/2006/relationships/image" Target="../media/image50.gif"/></Relationships>
</file>

<file path=ppt/slides/_rels/slide19.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jpg"/><Relationship Id="rId1" Type="http://schemas.openxmlformats.org/officeDocument/2006/relationships/slideLayout" Target="../slideLayouts/slideLayout5.xml"/><Relationship Id="rId4" Type="http://schemas.openxmlformats.org/officeDocument/2006/relationships/image" Target="../media/image5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55.png"/><Relationship Id="rId1" Type="http://schemas.openxmlformats.org/officeDocument/2006/relationships/slideLayout" Target="../slideLayouts/slideLayout5.xml"/><Relationship Id="rId4" Type="http://schemas.openxmlformats.org/officeDocument/2006/relationships/image" Target="../media/image57.jpg"/></Relationships>
</file>

<file path=ppt/slides/_rels/slide21.xml.rels><?xml version="1.0" encoding="UTF-8" standalone="yes"?>
<Relationships xmlns="http://schemas.openxmlformats.org/package/2006/relationships"><Relationship Id="rId3" Type="http://schemas.openxmlformats.org/officeDocument/2006/relationships/image" Target="../media/image59.gif"/><Relationship Id="rId2" Type="http://schemas.openxmlformats.org/officeDocument/2006/relationships/image" Target="../media/image58.jpg"/><Relationship Id="rId1" Type="http://schemas.openxmlformats.org/officeDocument/2006/relationships/slideLayout" Target="../slideLayouts/slideLayout5.xml"/><Relationship Id="rId5" Type="http://schemas.openxmlformats.org/officeDocument/2006/relationships/image" Target="../media/image61.jpg"/><Relationship Id="rId4" Type="http://schemas.openxmlformats.org/officeDocument/2006/relationships/image" Target="../media/image60.jpg"/></Relationships>
</file>

<file path=ppt/slides/_rels/slide22.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62.jpg"/><Relationship Id="rId1" Type="http://schemas.openxmlformats.org/officeDocument/2006/relationships/slideLayout" Target="../slideLayouts/slideLayout5.xml"/><Relationship Id="rId4" Type="http://schemas.openxmlformats.org/officeDocument/2006/relationships/image" Target="../media/image64.jpg"/></Relationships>
</file>

<file path=ppt/slides/_rels/slide23.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image" Target="../media/image65.gif"/><Relationship Id="rId1" Type="http://schemas.openxmlformats.org/officeDocument/2006/relationships/slideLayout" Target="../slideLayouts/slideLayout5.xml"/><Relationship Id="rId4" Type="http://schemas.openxmlformats.org/officeDocument/2006/relationships/image" Target="../media/image67.gif"/></Relationships>
</file>

<file path=ppt/slides/_rels/slide24.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68.jpg"/><Relationship Id="rId1" Type="http://schemas.openxmlformats.org/officeDocument/2006/relationships/slideLayout" Target="../slideLayouts/slideLayout5.xml"/><Relationship Id="rId5" Type="http://schemas.openxmlformats.org/officeDocument/2006/relationships/image" Target="../media/image71.jpg"/><Relationship Id="rId4" Type="http://schemas.openxmlformats.org/officeDocument/2006/relationships/image" Target="../media/image70.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72.jp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www.etudesfeministes.fss.ulaval.ca/ChaireClaire-Bonenfant/index.php?pid=806" TargetMode="External"/><Relationship Id="rId2" Type="http://schemas.openxmlformats.org/officeDocument/2006/relationships/hyperlink" Target="http://www.fss.ulaval.ca/lef/revue/" TargetMode="Externa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hyperlink" Target="http://www.iref.uqam.ca/publications"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hyperlink" Target="http://bv.cdeacf.ca/ListRecordLVR.php" TargetMode="Externa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hyperlink" Target="http://www.bibl.ulaval.ca/mieux/chercher/portails/etudes_fem/etudes_fem_bd" TargetMode="Externa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hyperlink" Target="http://www.bdso.gouv.qc.ca/pls/ken/iwae.proc_acce?p_temp_bran=CSF" TargetMode="External"/><Relationship Id="rId2" Type="http://schemas.openxmlformats.org/officeDocument/2006/relationships/hyperlink" Target="http://www.cwhn.ca/fr/node/21379" TargetMode="External"/><Relationship Id="rId1" Type="http://schemas.openxmlformats.org/officeDocument/2006/relationships/slideLayout" Target="../slideLayouts/slideLayout5.xml"/><Relationship Id="rId6" Type="http://schemas.openxmlformats.org/officeDocument/2006/relationships/hyperlink" Target="http://www.csf.gouv.qc.ca/modules/AMS/article.php?storyid=63" TargetMode="External"/><Relationship Id="rId5" Type="http://schemas.openxmlformats.org/officeDocument/2006/relationships/hyperlink" Target="http://www.oregand.ca/veille/2011/02/portrait-2011-des-qu%C3%A9b%C3%A9coises-en-8-temps.html" TargetMode="External"/><Relationship Id="rId4" Type="http://schemas.openxmlformats.org/officeDocument/2006/relationships/hyperlink" Target="http://www.statcan.gc.ca/pub/89-503-x/89-503-x2010001-fra.htm"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collections.banq.qc.ca/ark:/52327/64202" TargetMode="External"/><Relationship Id="rId2" Type="http://schemas.openxmlformats.org/officeDocument/2006/relationships/hyperlink" Target="http://www.un.org/womenwatch/directory/statistics_and_indicators_60.htm" TargetMode="External"/><Relationship Id="rId1" Type="http://schemas.openxmlformats.org/officeDocument/2006/relationships/slideLayout" Target="../slideLayouts/slideLayout5.xml"/><Relationship Id="rId5" Type="http://schemas.openxmlformats.org/officeDocument/2006/relationships/hyperlink" Target="http://researchguides.library.wisc.edu/content.php?pid=107566&amp;sid=809008" TargetMode="External"/><Relationship Id="rId4" Type="http://schemas.openxmlformats.org/officeDocument/2006/relationships/hyperlink" Target="http://unstats.un.org/unsd/demographic/products/Worldswomen/WW2010pub.htm"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hyperlink" Target="http://www.bibl.ulaval.ca/mieux/decouvrir/collection_speciales/cinematheque" TargetMode="Externa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gif"/><Relationship Id="rId1" Type="http://schemas.openxmlformats.org/officeDocument/2006/relationships/slideLayout" Target="../slideLayouts/slideLayout5.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5.xml"/><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5.xml"/><Relationship Id="rId4" Type="http://schemas.openxmlformats.org/officeDocument/2006/relationships/image" Target="../media/image1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2">
            <a:clrChange>
              <a:clrFrom>
                <a:srgbClr val="FFFEF9"/>
              </a:clrFrom>
              <a:clrTo>
                <a:srgbClr val="FFFEF9">
                  <a:alpha val="0"/>
                </a:srgbClr>
              </a:clrTo>
            </a:clrChange>
            <a:extLst>
              <a:ext uri="{28A0092B-C50C-407E-A947-70E740481C1C}">
                <a14:useLocalDpi xmlns:a14="http://schemas.microsoft.com/office/drawing/2010/main" val="0"/>
              </a:ext>
            </a:extLst>
          </a:blip>
          <a:srcRect l="4348" t="17338" r="4505"/>
          <a:stretch/>
        </p:blipFill>
        <p:spPr>
          <a:xfrm>
            <a:off x="1187777" y="836712"/>
            <a:ext cx="6042582" cy="5361936"/>
          </a:xfrm>
          <a:prstGeom prst="rect">
            <a:avLst/>
          </a:prstGeom>
        </p:spPr>
      </p:pic>
      <p:sp>
        <p:nvSpPr>
          <p:cNvPr id="2" name="Titre 1"/>
          <p:cNvSpPr>
            <a:spLocks noGrp="1"/>
          </p:cNvSpPr>
          <p:nvPr>
            <p:ph type="ctrTitle"/>
          </p:nvPr>
        </p:nvSpPr>
        <p:spPr/>
        <p:txBody>
          <a:bodyPr>
            <a:normAutofit fontScale="90000"/>
          </a:bodyPr>
          <a:lstStyle/>
          <a:p>
            <a:r>
              <a:rPr lang="fr-FR" b="1" dirty="0"/>
              <a:t>Collection en études féministes à la Bibliothèque de l’Université Laval</a:t>
            </a:r>
            <a:r>
              <a:rPr lang="fr-CA" dirty="0"/>
              <a:t/>
            </a:r>
            <a:br>
              <a:rPr lang="fr-CA" dirty="0"/>
            </a:br>
            <a:endParaRPr lang="fr-CA" dirty="0"/>
          </a:p>
        </p:txBody>
      </p:sp>
      <p:sp>
        <p:nvSpPr>
          <p:cNvPr id="3" name="ZoneTexte 2"/>
          <p:cNvSpPr txBox="1"/>
          <p:nvPr/>
        </p:nvSpPr>
        <p:spPr>
          <a:xfrm>
            <a:off x="4499992" y="5877272"/>
            <a:ext cx="4320480" cy="646331"/>
          </a:xfrm>
          <a:prstGeom prst="rect">
            <a:avLst/>
          </a:prstGeom>
          <a:noFill/>
        </p:spPr>
        <p:txBody>
          <a:bodyPr wrap="square" rtlCol="0">
            <a:spAutoFit/>
          </a:bodyPr>
          <a:lstStyle/>
          <a:p>
            <a:pPr algn="r"/>
            <a:r>
              <a:rPr lang="fr-CA" sz="1200" dirty="0" smtClean="0"/>
              <a:t>Jacynthe Guay, conseillère à la documentation</a:t>
            </a:r>
          </a:p>
          <a:p>
            <a:pPr algn="r"/>
            <a:r>
              <a:rPr lang="fr-CA" sz="1200" dirty="0" smtClean="0"/>
              <a:t>Julie Ruel, secrétaire de gestion</a:t>
            </a:r>
          </a:p>
          <a:p>
            <a:pPr algn="r"/>
            <a:r>
              <a:rPr lang="fr-CA" sz="1200" dirty="0" smtClean="0"/>
              <a:t>15 mars 2011</a:t>
            </a:r>
          </a:p>
        </p:txBody>
      </p:sp>
      <p:sp>
        <p:nvSpPr>
          <p:cNvPr id="5" name="ZoneTexte 4"/>
          <p:cNvSpPr txBox="1"/>
          <p:nvPr/>
        </p:nvSpPr>
        <p:spPr>
          <a:xfrm>
            <a:off x="323528" y="4581128"/>
            <a:ext cx="3384376" cy="584775"/>
          </a:xfrm>
          <a:prstGeom prst="rect">
            <a:avLst/>
          </a:prstGeom>
          <a:noFill/>
        </p:spPr>
        <p:txBody>
          <a:bodyPr wrap="square" rtlCol="0">
            <a:spAutoFit/>
          </a:bodyPr>
          <a:lstStyle/>
          <a:p>
            <a:r>
              <a:rPr lang="fr-CA" sz="3200" b="1" dirty="0" smtClean="0">
                <a:solidFill>
                  <a:srgbClr val="C00000"/>
                </a:solidFill>
                <a:latin typeface="Vladimir Script" pitchFamily="66" charset="0"/>
              </a:rPr>
              <a:t>40 ans de féminisme …</a:t>
            </a:r>
            <a:endParaRPr lang="fr-CA" sz="3200" b="1" dirty="0">
              <a:solidFill>
                <a:srgbClr val="C00000"/>
              </a:solidFill>
              <a:latin typeface="Vladimir Script" pitchFamily="66" charset="0"/>
            </a:endParaRPr>
          </a:p>
        </p:txBody>
      </p:sp>
      <p:sp>
        <p:nvSpPr>
          <p:cNvPr id="6" name="ZoneTexte 5"/>
          <p:cNvSpPr txBox="1"/>
          <p:nvPr/>
        </p:nvSpPr>
        <p:spPr>
          <a:xfrm>
            <a:off x="179512" y="5898613"/>
            <a:ext cx="4176464" cy="461665"/>
          </a:xfrm>
          <a:prstGeom prst="rect">
            <a:avLst/>
          </a:prstGeom>
          <a:noFill/>
        </p:spPr>
        <p:txBody>
          <a:bodyPr wrap="square" rtlCol="0">
            <a:spAutoFit/>
          </a:bodyPr>
          <a:lstStyle/>
          <a:p>
            <a:r>
              <a:rPr lang="fr-CA" sz="1200" dirty="0"/>
              <a:t>Présentation </a:t>
            </a:r>
            <a:r>
              <a:rPr lang="fr-CA" sz="1200" dirty="0"/>
              <a:t>aux Idées Fructueuses </a:t>
            </a:r>
          </a:p>
          <a:p>
            <a:r>
              <a:rPr lang="fr-CA" sz="1200" dirty="0" smtClean="0"/>
              <a:t>Mars </a:t>
            </a:r>
            <a:r>
              <a:rPr lang="fr-CA" sz="1200" dirty="0"/>
              <a:t>2011 </a:t>
            </a:r>
          </a:p>
        </p:txBody>
      </p:sp>
    </p:spTree>
    <p:extLst>
      <p:ext uri="{BB962C8B-B14F-4D97-AF65-F5344CB8AC3E}">
        <p14:creationId xmlns:p14="http://schemas.microsoft.com/office/powerpoint/2010/main" val="3744964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0" y="0"/>
            <a:ext cx="9144000" cy="17728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19" name="Groupe 18"/>
          <p:cNvGrpSpPr/>
          <p:nvPr/>
        </p:nvGrpSpPr>
        <p:grpSpPr>
          <a:xfrm>
            <a:off x="35496" y="3836"/>
            <a:ext cx="8928992" cy="5692571"/>
            <a:chOff x="35984" y="3836"/>
            <a:chExt cx="8928992" cy="5692571"/>
          </a:xfrm>
        </p:grpSpPr>
        <p:sp>
          <p:nvSpPr>
            <p:cNvPr id="20" name="ZoneTexte 19"/>
            <p:cNvSpPr txBox="1"/>
            <p:nvPr/>
          </p:nvSpPr>
          <p:spPr>
            <a:xfrm>
              <a:off x="35984" y="3836"/>
              <a:ext cx="8928992" cy="1717876"/>
            </a:xfrm>
            <a:prstGeom prst="rect">
              <a:avLst/>
            </a:prstGeom>
            <a:solidFill>
              <a:schemeClr val="bg1"/>
            </a:solidFill>
          </p:spPr>
          <p:txBody>
            <a:bodyPr wrap="square" rtlCol="0" anchor="ctr" anchorCtr="1">
              <a:noAutofit/>
            </a:bodyPr>
            <a:lstStyle/>
            <a:p>
              <a:pPr lvl="0" algn="ctr"/>
              <a:r>
                <a:rPr lang="en-US" sz="3200" i="1" dirty="0" smtClean="0"/>
                <a:t>Gender </a:t>
              </a:r>
              <a:r>
                <a:rPr lang="en-US" sz="3200" i="1" dirty="0"/>
                <a:t>and </a:t>
              </a:r>
              <a:r>
                <a:rPr lang="en-US" sz="3200" i="1" dirty="0" smtClean="0"/>
                <a:t>Sport </a:t>
              </a:r>
              <a:r>
                <a:rPr lang="en-US" sz="3200" i="1" dirty="0"/>
                <a:t>: a R</a:t>
              </a:r>
              <a:r>
                <a:rPr lang="en-US" sz="3200" i="1" dirty="0" smtClean="0"/>
                <a:t>eader</a:t>
              </a:r>
            </a:p>
            <a:p>
              <a:pPr lvl="0" algn="ctr"/>
              <a:r>
                <a:rPr lang="en-US" sz="2000" i="1" dirty="0" smtClean="0"/>
                <a:t>edited </a:t>
              </a:r>
              <a:r>
                <a:rPr lang="en-US" sz="2000" i="1" dirty="0"/>
                <a:t>by Sheila </a:t>
              </a:r>
              <a:r>
                <a:rPr lang="en-US" sz="2000" i="1" dirty="0" err="1"/>
                <a:t>Scraton</a:t>
              </a:r>
              <a:r>
                <a:rPr lang="en-US" sz="2000" i="1" dirty="0"/>
                <a:t> and Anne </a:t>
              </a:r>
              <a:r>
                <a:rPr lang="en-US" sz="2000" i="1" dirty="0" err="1"/>
                <a:t>Flintoff</a:t>
              </a:r>
              <a:endParaRPr lang="fr-CA" sz="1050" dirty="0">
                <a:solidFill>
                  <a:srgbClr val="0070C0"/>
                </a:solidFill>
              </a:endParaRPr>
            </a:p>
          </p:txBody>
        </p:sp>
        <p:pic>
          <p:nvPicPr>
            <p:cNvPr id="21" name="Imag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916832"/>
              <a:ext cx="2541600" cy="3779575"/>
            </a:xfrm>
            <a:prstGeom prst="rect">
              <a:avLst/>
            </a:prstGeom>
            <a:ln>
              <a:noFill/>
            </a:ln>
            <a:effectLst>
              <a:outerShdw blurRad="292100" dist="139700" dir="2700000" algn="tl" rotWithShape="0">
                <a:srgbClr val="333333">
                  <a:alpha val="65000"/>
                </a:srgbClr>
              </a:outerShdw>
            </a:effectLst>
          </p:spPr>
        </p:pic>
      </p:grpSp>
      <p:grpSp>
        <p:nvGrpSpPr>
          <p:cNvPr id="13" name="Groupe 12"/>
          <p:cNvGrpSpPr/>
          <p:nvPr/>
        </p:nvGrpSpPr>
        <p:grpSpPr>
          <a:xfrm>
            <a:off x="0" y="116632"/>
            <a:ext cx="8928992" cy="5782791"/>
            <a:chOff x="35984" y="116632"/>
            <a:chExt cx="8928992" cy="5782791"/>
          </a:xfrm>
        </p:grpSpPr>
        <p:sp>
          <p:nvSpPr>
            <p:cNvPr id="14" name="ZoneTexte 13"/>
            <p:cNvSpPr txBox="1"/>
            <p:nvPr/>
          </p:nvSpPr>
          <p:spPr>
            <a:xfrm>
              <a:off x="35984" y="116632"/>
              <a:ext cx="8928992" cy="1605080"/>
            </a:xfrm>
            <a:prstGeom prst="rect">
              <a:avLst/>
            </a:prstGeom>
            <a:solidFill>
              <a:schemeClr val="bg1"/>
            </a:solidFill>
          </p:spPr>
          <p:txBody>
            <a:bodyPr wrap="square" rtlCol="0" anchor="ctr" anchorCtr="1">
              <a:noAutofit/>
            </a:bodyPr>
            <a:lstStyle/>
            <a:p>
              <a:pPr lvl="0" algn="ctr"/>
              <a:r>
                <a:rPr lang="en-US" sz="3200" i="1" dirty="0" smtClean="0"/>
                <a:t>Gender </a:t>
              </a:r>
              <a:r>
                <a:rPr lang="en-US" sz="3200" i="1" dirty="0"/>
                <a:t>and </a:t>
              </a:r>
              <a:r>
                <a:rPr lang="en-US" sz="3200" i="1" dirty="0" smtClean="0"/>
                <a:t>Higher Education</a:t>
              </a:r>
            </a:p>
            <a:p>
              <a:pPr lvl="0" algn="ctr"/>
              <a:r>
                <a:rPr lang="en-US" sz="2000" i="1" dirty="0" smtClean="0"/>
                <a:t>edited </a:t>
              </a:r>
              <a:r>
                <a:rPr lang="en-US" sz="2000" i="1" dirty="0"/>
                <a:t>by Barbara J. Bank</a:t>
              </a:r>
              <a:endParaRPr lang="fr-CA" sz="1200" dirty="0">
                <a:solidFill>
                  <a:srgbClr val="0070C0"/>
                </a:solidFill>
              </a:endParaRPr>
            </a:p>
          </p:txBody>
        </p:sp>
        <p:pic>
          <p:nvPicPr>
            <p:cNvPr id="15" name="Image 14"/>
            <p:cNvPicPr>
              <a:picLocks/>
            </p:cNvPicPr>
            <p:nvPr/>
          </p:nvPicPr>
          <p:blipFill>
            <a:blip r:embed="rId3">
              <a:extLst>
                <a:ext uri="{28A0092B-C50C-407E-A947-70E740481C1C}">
                  <a14:useLocalDpi xmlns:a14="http://schemas.microsoft.com/office/drawing/2010/main" val="0"/>
                </a:ext>
              </a:extLst>
            </a:blip>
            <a:stretch>
              <a:fillRect/>
            </a:stretch>
          </p:blipFill>
          <p:spPr>
            <a:xfrm>
              <a:off x="539552" y="2065423"/>
              <a:ext cx="2541600" cy="3834000"/>
            </a:xfrm>
            <a:prstGeom prst="rect">
              <a:avLst/>
            </a:prstGeom>
            <a:ln>
              <a:noFill/>
            </a:ln>
            <a:effectLst>
              <a:outerShdw blurRad="292100" dist="139700" dir="2700000" algn="tl" rotWithShape="0">
                <a:srgbClr val="333333">
                  <a:alpha val="65000"/>
                </a:srgbClr>
              </a:outerShdw>
            </a:effectLst>
          </p:spPr>
        </p:pic>
      </p:grpSp>
      <p:grpSp>
        <p:nvGrpSpPr>
          <p:cNvPr id="16" name="Groupe 15"/>
          <p:cNvGrpSpPr/>
          <p:nvPr/>
        </p:nvGrpSpPr>
        <p:grpSpPr>
          <a:xfrm>
            <a:off x="0" y="3836"/>
            <a:ext cx="9144000" cy="6081063"/>
            <a:chOff x="0" y="3836"/>
            <a:chExt cx="9144000" cy="6081063"/>
          </a:xfrm>
        </p:grpSpPr>
        <p:sp>
          <p:nvSpPr>
            <p:cNvPr id="17" name="ZoneTexte 16"/>
            <p:cNvSpPr txBox="1"/>
            <p:nvPr/>
          </p:nvSpPr>
          <p:spPr>
            <a:xfrm>
              <a:off x="0" y="3836"/>
              <a:ext cx="9144000" cy="1717876"/>
            </a:xfrm>
            <a:prstGeom prst="rect">
              <a:avLst/>
            </a:prstGeom>
            <a:solidFill>
              <a:schemeClr val="bg1"/>
            </a:solidFill>
          </p:spPr>
          <p:txBody>
            <a:bodyPr wrap="square" rtlCol="0" anchor="ctr" anchorCtr="1">
              <a:noAutofit/>
            </a:bodyPr>
            <a:lstStyle/>
            <a:p>
              <a:pPr lvl="0" algn="ctr"/>
              <a:r>
                <a:rPr lang="fr-CA" sz="2800" i="1" spc="-130" dirty="0" smtClean="0"/>
                <a:t>Enseigner </a:t>
              </a:r>
              <a:r>
                <a:rPr lang="fr-CA" sz="2800" i="1" spc="-130" dirty="0"/>
                <a:t>les </a:t>
              </a:r>
              <a:r>
                <a:rPr lang="fr-CA" sz="2800" i="1" spc="-130" dirty="0" err="1"/>
                <a:t>mathématiques</a:t>
              </a:r>
              <a:r>
                <a:rPr lang="fr-CA" sz="2800" i="1" spc="-130" dirty="0"/>
                <a:t> et les sciences aux filles </a:t>
              </a:r>
              <a:r>
                <a:rPr lang="fr-CA" sz="2800" i="1" spc="-130" dirty="0" err="1" smtClean="0"/>
                <a:t>Stratégies</a:t>
              </a:r>
              <a:r>
                <a:rPr lang="fr-CA" sz="2800" i="1" spc="-130" dirty="0" smtClean="0"/>
                <a:t> </a:t>
              </a:r>
              <a:r>
                <a:rPr lang="fr-CA" sz="2800" i="1" spc="-130" dirty="0"/>
                <a:t>pour un enseignement </a:t>
              </a:r>
              <a:r>
                <a:rPr lang="fr-CA" sz="2800" i="1" spc="-130" dirty="0" err="1" smtClean="0"/>
                <a:t>différencié</a:t>
              </a:r>
              <a:endParaRPr lang="fr-CA" sz="2800" i="1" spc="-130" dirty="0" smtClean="0"/>
            </a:p>
            <a:p>
              <a:pPr lvl="0" algn="ctr"/>
              <a:r>
                <a:rPr lang="fr-CA" sz="2000" i="1" spc="-130" dirty="0" smtClean="0"/>
                <a:t>Abigail </a:t>
              </a:r>
              <a:r>
                <a:rPr lang="fr-CA" sz="2000" i="1" spc="-130" dirty="0" err="1"/>
                <a:t>Norfleet</a:t>
              </a:r>
              <a:r>
                <a:rPr lang="fr-CA" sz="2000" i="1" spc="-130" dirty="0"/>
                <a:t> </a:t>
              </a:r>
              <a:r>
                <a:rPr lang="fr-CA" sz="2000" i="1" spc="-130" dirty="0" smtClean="0"/>
                <a:t>James</a:t>
              </a:r>
              <a:endParaRPr lang="fr-CA" sz="1050" dirty="0">
                <a:solidFill>
                  <a:srgbClr val="0070C0"/>
                </a:solidFill>
              </a:endParaRPr>
            </a:p>
          </p:txBody>
        </p:sp>
        <p:pic>
          <p:nvPicPr>
            <p:cNvPr id="18" name="Image 17"/>
            <p:cNvPicPr>
              <a:picLocks/>
            </p:cNvPicPr>
            <p:nvPr/>
          </p:nvPicPr>
          <p:blipFill>
            <a:blip r:embed="rId4">
              <a:extLst>
                <a:ext uri="{28A0092B-C50C-407E-A947-70E740481C1C}">
                  <a14:useLocalDpi xmlns:a14="http://schemas.microsoft.com/office/drawing/2010/main" val="0"/>
                </a:ext>
              </a:extLst>
            </a:blip>
            <a:stretch>
              <a:fillRect/>
            </a:stretch>
          </p:blipFill>
          <p:spPr>
            <a:xfrm>
              <a:off x="755576" y="2250899"/>
              <a:ext cx="2599200" cy="3834000"/>
            </a:xfrm>
            <a:prstGeom prst="rect">
              <a:avLst/>
            </a:prstGeom>
            <a:ln>
              <a:noFill/>
            </a:ln>
            <a:effectLst>
              <a:outerShdw blurRad="292100" dist="139700" dir="2700000" algn="tl" rotWithShape="0">
                <a:srgbClr val="333333">
                  <a:alpha val="65000"/>
                </a:srgbClr>
              </a:outerShdw>
            </a:effectLst>
          </p:spPr>
        </p:pic>
      </p:grpSp>
      <p:grpSp>
        <p:nvGrpSpPr>
          <p:cNvPr id="9" name="Groupe 8"/>
          <p:cNvGrpSpPr/>
          <p:nvPr/>
        </p:nvGrpSpPr>
        <p:grpSpPr>
          <a:xfrm>
            <a:off x="0" y="3836"/>
            <a:ext cx="9144000" cy="6323060"/>
            <a:chOff x="488" y="3836"/>
            <a:chExt cx="9144000" cy="6323060"/>
          </a:xfrm>
        </p:grpSpPr>
        <p:sp>
          <p:nvSpPr>
            <p:cNvPr id="10" name="ZoneTexte 9"/>
            <p:cNvSpPr txBox="1"/>
            <p:nvPr/>
          </p:nvSpPr>
          <p:spPr>
            <a:xfrm>
              <a:off x="488" y="3836"/>
              <a:ext cx="9144000" cy="1768980"/>
            </a:xfrm>
            <a:prstGeom prst="rect">
              <a:avLst/>
            </a:prstGeom>
            <a:solidFill>
              <a:schemeClr val="bg1"/>
            </a:solidFill>
          </p:spPr>
          <p:txBody>
            <a:bodyPr wrap="square" rtlCol="0" anchor="ctr" anchorCtr="1">
              <a:noAutofit/>
            </a:bodyPr>
            <a:lstStyle/>
            <a:p>
              <a:pPr lvl="0" algn="ctr"/>
              <a:r>
                <a:rPr lang="fr-CA" sz="2800" i="1" dirty="0" smtClean="0"/>
                <a:t>La </a:t>
              </a:r>
              <a:r>
                <a:rPr lang="fr-CA" sz="2800" i="1" dirty="0"/>
                <a:t>fabrique des </a:t>
              </a:r>
              <a:r>
                <a:rPr lang="fr-CA" sz="2800" i="1" dirty="0" smtClean="0"/>
                <a:t>filles</a:t>
              </a:r>
            </a:p>
            <a:p>
              <a:pPr lvl="0" algn="ctr"/>
              <a:r>
                <a:rPr lang="fr-CA" sz="2800" i="1" dirty="0" smtClean="0"/>
                <a:t>L'</a:t>
              </a:r>
              <a:r>
                <a:rPr lang="fr-CA" sz="2800" i="1" dirty="0" err="1" smtClean="0"/>
                <a:t>éducation</a:t>
              </a:r>
              <a:r>
                <a:rPr lang="fr-CA" sz="2800" i="1" dirty="0" smtClean="0"/>
                <a:t> </a:t>
              </a:r>
              <a:r>
                <a:rPr lang="fr-CA" sz="2800" i="1" dirty="0"/>
                <a:t>des filles de Jules Ferry </a:t>
              </a:r>
              <a:r>
                <a:rPr lang="fr-CA" sz="2800" i="1" dirty="0" smtClean="0"/>
                <a:t>à </a:t>
              </a:r>
              <a:r>
                <a:rPr lang="fr-CA" sz="2800" i="1" dirty="0"/>
                <a:t>la </a:t>
              </a:r>
              <a:r>
                <a:rPr lang="fr-CA" sz="2800" i="1" dirty="0" smtClean="0"/>
                <a:t>pilule</a:t>
              </a:r>
            </a:p>
            <a:p>
              <a:pPr lvl="0" algn="ctr"/>
              <a:r>
                <a:rPr lang="fr-CA" i="1" dirty="0" smtClean="0"/>
                <a:t>Rebecca </a:t>
              </a:r>
              <a:r>
                <a:rPr lang="fr-CA" i="1" dirty="0"/>
                <a:t>Rogers, </a:t>
              </a:r>
              <a:r>
                <a:rPr lang="fr-CA" i="1" dirty="0" err="1"/>
                <a:t>Françoise</a:t>
              </a:r>
              <a:r>
                <a:rPr lang="fr-CA" i="1" dirty="0"/>
                <a:t> </a:t>
              </a:r>
              <a:r>
                <a:rPr lang="fr-CA" i="1" dirty="0" err="1"/>
                <a:t>Thébaud</a:t>
              </a:r>
              <a:endParaRPr lang="fr-CA" sz="600" dirty="0">
                <a:solidFill>
                  <a:srgbClr val="0070C0"/>
                </a:solidFill>
              </a:endParaRPr>
            </a:p>
          </p:txBody>
        </p:sp>
        <p:pic>
          <p:nvPicPr>
            <p:cNvPr id="11" name="Image 10"/>
            <p:cNvPicPr>
              <a:picLocks/>
            </p:cNvPicPr>
            <p:nvPr/>
          </p:nvPicPr>
          <p:blipFill>
            <a:blip r:embed="rId5">
              <a:extLst>
                <a:ext uri="{28A0092B-C50C-407E-A947-70E740481C1C}">
                  <a14:useLocalDpi xmlns:a14="http://schemas.microsoft.com/office/drawing/2010/main" val="0"/>
                </a:ext>
              </a:extLst>
            </a:blip>
            <a:stretch>
              <a:fillRect/>
            </a:stretch>
          </p:blipFill>
          <p:spPr>
            <a:xfrm>
              <a:off x="1043608" y="2492896"/>
              <a:ext cx="2541600" cy="3834000"/>
            </a:xfrm>
            <a:prstGeom prst="rect">
              <a:avLst/>
            </a:prstGeom>
            <a:ln>
              <a:noFill/>
            </a:ln>
            <a:effectLst>
              <a:outerShdw blurRad="292100" dist="139700" dir="2700000" algn="tl" rotWithShape="0">
                <a:srgbClr val="333333">
                  <a:alpha val="65000"/>
                </a:srgbClr>
              </a:outerShdw>
            </a:effectLst>
          </p:spPr>
        </p:pic>
      </p:grpSp>
      <p:grpSp>
        <p:nvGrpSpPr>
          <p:cNvPr id="22" name="Groupe 21"/>
          <p:cNvGrpSpPr/>
          <p:nvPr/>
        </p:nvGrpSpPr>
        <p:grpSpPr>
          <a:xfrm>
            <a:off x="35496" y="3836"/>
            <a:ext cx="9108504" cy="6542920"/>
            <a:chOff x="13773" y="0"/>
            <a:chExt cx="9108504" cy="6542920"/>
          </a:xfrm>
        </p:grpSpPr>
        <p:pic>
          <p:nvPicPr>
            <p:cNvPr id="23" name="Image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59632" y="2708920"/>
              <a:ext cx="2966975" cy="3834000"/>
            </a:xfrm>
            <a:prstGeom prst="rect">
              <a:avLst/>
            </a:prstGeom>
          </p:spPr>
        </p:pic>
        <p:sp>
          <p:nvSpPr>
            <p:cNvPr id="24" name="ZoneTexte 23"/>
            <p:cNvSpPr txBox="1"/>
            <p:nvPr/>
          </p:nvSpPr>
          <p:spPr>
            <a:xfrm>
              <a:off x="13773" y="0"/>
              <a:ext cx="9108504" cy="1768980"/>
            </a:xfrm>
            <a:prstGeom prst="rect">
              <a:avLst/>
            </a:prstGeom>
            <a:solidFill>
              <a:schemeClr val="bg1"/>
            </a:solidFill>
          </p:spPr>
          <p:txBody>
            <a:bodyPr wrap="square" rtlCol="0" anchor="ctr" anchorCtr="1">
              <a:noAutofit/>
            </a:bodyPr>
            <a:lstStyle/>
            <a:p>
              <a:pPr lvl="0" algn="ctr"/>
              <a:r>
                <a:rPr lang="fr-CA" sz="2800" i="1" dirty="0"/>
                <a:t>Elle change le monde : l'</a:t>
              </a:r>
              <a:r>
                <a:rPr lang="fr-CA" sz="2800" i="1" dirty="0" err="1"/>
                <a:t>éducation</a:t>
              </a:r>
              <a:r>
                <a:rPr lang="fr-CA" sz="2800" i="1" dirty="0"/>
                <a:t> permet aux femmes de changer le monde</a:t>
              </a:r>
              <a:endParaRPr lang="fr-CA" dirty="0"/>
            </a:p>
          </p:txBody>
        </p:sp>
      </p:grpSp>
      <p:sp>
        <p:nvSpPr>
          <p:cNvPr id="7" name="ZoneTexte 6"/>
          <p:cNvSpPr txBox="1"/>
          <p:nvPr/>
        </p:nvSpPr>
        <p:spPr>
          <a:xfrm>
            <a:off x="4589748" y="3206586"/>
            <a:ext cx="3870684" cy="1446550"/>
          </a:xfrm>
          <a:prstGeom prst="rect">
            <a:avLst/>
          </a:prstGeom>
          <a:noFill/>
        </p:spPr>
        <p:txBody>
          <a:bodyPr wrap="square" rtlCol="0">
            <a:spAutoFit/>
          </a:bodyPr>
          <a:lstStyle/>
          <a:p>
            <a:pPr algn="r"/>
            <a:r>
              <a:rPr kumimoji="1" lang="fr-CA" sz="4400" b="1" kern="0" dirty="0" smtClean="0">
                <a:solidFill>
                  <a:srgbClr val="4F81BD">
                    <a:alpha val="27000"/>
                  </a:srgbClr>
                </a:solidFill>
                <a:effectLst>
                  <a:glow rad="101600">
                    <a:prstClr val="white">
                      <a:alpha val="60000"/>
                    </a:prstClr>
                  </a:glow>
                </a:effectLst>
                <a:ea typeface="+mj-ea"/>
                <a:cs typeface="+mj-cs"/>
              </a:rPr>
              <a:t>Femmes</a:t>
            </a:r>
          </a:p>
          <a:p>
            <a:pPr algn="r"/>
            <a:r>
              <a:rPr kumimoji="1" lang="fr-CA" sz="4400" b="1" kern="0" dirty="0" smtClean="0">
                <a:solidFill>
                  <a:srgbClr val="4F81BD">
                    <a:alpha val="27000"/>
                  </a:srgbClr>
                </a:solidFill>
                <a:effectLst>
                  <a:glow rad="101600">
                    <a:prstClr val="white">
                      <a:alpha val="60000"/>
                    </a:prstClr>
                  </a:glow>
                </a:effectLst>
                <a:ea typeface="+mj-ea"/>
                <a:cs typeface="+mj-cs"/>
              </a:rPr>
              <a:t> et éducation</a:t>
            </a:r>
            <a:endParaRPr lang="fr-CA" sz="2800" dirty="0">
              <a:solidFill>
                <a:srgbClr val="4F81BD">
                  <a:alpha val="27000"/>
                </a:srgbClr>
              </a:solidFill>
            </a:endParaRPr>
          </a:p>
        </p:txBody>
      </p:sp>
    </p:spTree>
    <p:extLst>
      <p:ext uri="{BB962C8B-B14F-4D97-AF65-F5344CB8AC3E}">
        <p14:creationId xmlns:p14="http://schemas.microsoft.com/office/powerpoint/2010/main" val="2101614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22"/>
                                        </p:tgtEl>
                                        <p:attrNameLst>
                                          <p:attrName>ppt_w</p:attrName>
                                        </p:attrNameLst>
                                      </p:cBhvr>
                                      <p:tavLst>
                                        <p:tav tm="0">
                                          <p:val>
                                            <p:strVal val="ppt_w"/>
                                          </p:val>
                                        </p:tav>
                                        <p:tav tm="100000">
                                          <p:val>
                                            <p:fltVal val="0"/>
                                          </p:val>
                                        </p:tav>
                                      </p:tavLst>
                                    </p:anim>
                                    <p:anim calcmode="lin" valueType="num">
                                      <p:cBhvr>
                                        <p:cTn id="7" dur="1000"/>
                                        <p:tgtEl>
                                          <p:spTgt spid="22"/>
                                        </p:tgtEl>
                                        <p:attrNameLst>
                                          <p:attrName>ppt_h</p:attrName>
                                        </p:attrNameLst>
                                      </p:cBhvr>
                                      <p:tavLst>
                                        <p:tav tm="0">
                                          <p:val>
                                            <p:strVal val="ppt_h"/>
                                          </p:val>
                                        </p:tav>
                                        <p:tav tm="100000">
                                          <p:val>
                                            <p:fltVal val="0"/>
                                          </p:val>
                                        </p:tav>
                                      </p:tavLst>
                                    </p:anim>
                                    <p:anim calcmode="lin" valueType="num">
                                      <p:cBhvr>
                                        <p:cTn id="8" dur="1000"/>
                                        <p:tgtEl>
                                          <p:spTgt spid="22"/>
                                        </p:tgtEl>
                                        <p:attrNameLst>
                                          <p:attrName>style.rotation</p:attrName>
                                        </p:attrNameLst>
                                      </p:cBhvr>
                                      <p:tavLst>
                                        <p:tav tm="0">
                                          <p:val>
                                            <p:fltVal val="0"/>
                                          </p:val>
                                        </p:tav>
                                        <p:tav tm="100000">
                                          <p:val>
                                            <p:fltVal val="90"/>
                                          </p:val>
                                        </p:tav>
                                      </p:tavLst>
                                    </p:anim>
                                    <p:animEffect transition="out" filter="fade">
                                      <p:cBhvr>
                                        <p:cTn id="9" dur="1000"/>
                                        <p:tgtEl>
                                          <p:spTgt spid="22"/>
                                        </p:tgtEl>
                                      </p:cBhvr>
                                    </p:animEffect>
                                    <p:set>
                                      <p:cBhvr>
                                        <p:cTn id="10" dur="1" fill="hold">
                                          <p:stCondLst>
                                            <p:cond delay="999"/>
                                          </p:stCondLst>
                                        </p:cTn>
                                        <p:tgtEl>
                                          <p:spTgt spid="2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31" presetClass="exit" presetSubtype="0" fill="hold" nodeType="clickEffect">
                                  <p:stCondLst>
                                    <p:cond delay="0"/>
                                  </p:stCondLst>
                                  <p:childTnLst>
                                    <p:anim calcmode="lin" valueType="num">
                                      <p:cBhvr>
                                        <p:cTn id="14" dur="1000"/>
                                        <p:tgtEl>
                                          <p:spTgt spid="9"/>
                                        </p:tgtEl>
                                        <p:attrNameLst>
                                          <p:attrName>ppt_w</p:attrName>
                                        </p:attrNameLst>
                                      </p:cBhvr>
                                      <p:tavLst>
                                        <p:tav tm="0">
                                          <p:val>
                                            <p:strVal val="ppt_w"/>
                                          </p:val>
                                        </p:tav>
                                        <p:tav tm="100000">
                                          <p:val>
                                            <p:fltVal val="0"/>
                                          </p:val>
                                        </p:tav>
                                      </p:tavLst>
                                    </p:anim>
                                    <p:anim calcmode="lin" valueType="num">
                                      <p:cBhvr>
                                        <p:cTn id="15" dur="1000"/>
                                        <p:tgtEl>
                                          <p:spTgt spid="9"/>
                                        </p:tgtEl>
                                        <p:attrNameLst>
                                          <p:attrName>ppt_h</p:attrName>
                                        </p:attrNameLst>
                                      </p:cBhvr>
                                      <p:tavLst>
                                        <p:tav tm="0">
                                          <p:val>
                                            <p:strVal val="ppt_h"/>
                                          </p:val>
                                        </p:tav>
                                        <p:tav tm="100000">
                                          <p:val>
                                            <p:fltVal val="0"/>
                                          </p:val>
                                        </p:tav>
                                      </p:tavLst>
                                    </p:anim>
                                    <p:anim calcmode="lin" valueType="num">
                                      <p:cBhvr>
                                        <p:cTn id="16" dur="1000"/>
                                        <p:tgtEl>
                                          <p:spTgt spid="9"/>
                                        </p:tgtEl>
                                        <p:attrNameLst>
                                          <p:attrName>style.rotation</p:attrName>
                                        </p:attrNameLst>
                                      </p:cBhvr>
                                      <p:tavLst>
                                        <p:tav tm="0">
                                          <p:val>
                                            <p:fltVal val="0"/>
                                          </p:val>
                                        </p:tav>
                                        <p:tav tm="100000">
                                          <p:val>
                                            <p:fltVal val="90"/>
                                          </p:val>
                                        </p:tav>
                                      </p:tavLst>
                                    </p:anim>
                                    <p:animEffect transition="out" filter="fade">
                                      <p:cBhvr>
                                        <p:cTn id="17" dur="1000"/>
                                        <p:tgtEl>
                                          <p:spTgt spid="9"/>
                                        </p:tgtEl>
                                      </p:cBhvr>
                                    </p:animEffect>
                                    <p:set>
                                      <p:cBhvr>
                                        <p:cTn id="18" dur="1" fill="hold">
                                          <p:stCondLst>
                                            <p:cond delay="999"/>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31" presetClass="exit" presetSubtype="0" fill="hold" nodeType="clickEffect">
                                  <p:stCondLst>
                                    <p:cond delay="0"/>
                                  </p:stCondLst>
                                  <p:childTnLst>
                                    <p:anim calcmode="lin" valueType="num">
                                      <p:cBhvr>
                                        <p:cTn id="22" dur="1000"/>
                                        <p:tgtEl>
                                          <p:spTgt spid="16"/>
                                        </p:tgtEl>
                                        <p:attrNameLst>
                                          <p:attrName>ppt_w</p:attrName>
                                        </p:attrNameLst>
                                      </p:cBhvr>
                                      <p:tavLst>
                                        <p:tav tm="0">
                                          <p:val>
                                            <p:strVal val="ppt_w"/>
                                          </p:val>
                                        </p:tav>
                                        <p:tav tm="100000">
                                          <p:val>
                                            <p:fltVal val="0"/>
                                          </p:val>
                                        </p:tav>
                                      </p:tavLst>
                                    </p:anim>
                                    <p:anim calcmode="lin" valueType="num">
                                      <p:cBhvr>
                                        <p:cTn id="23" dur="1000"/>
                                        <p:tgtEl>
                                          <p:spTgt spid="16"/>
                                        </p:tgtEl>
                                        <p:attrNameLst>
                                          <p:attrName>ppt_h</p:attrName>
                                        </p:attrNameLst>
                                      </p:cBhvr>
                                      <p:tavLst>
                                        <p:tav tm="0">
                                          <p:val>
                                            <p:strVal val="ppt_h"/>
                                          </p:val>
                                        </p:tav>
                                        <p:tav tm="100000">
                                          <p:val>
                                            <p:fltVal val="0"/>
                                          </p:val>
                                        </p:tav>
                                      </p:tavLst>
                                    </p:anim>
                                    <p:anim calcmode="lin" valueType="num">
                                      <p:cBhvr>
                                        <p:cTn id="24" dur="1000"/>
                                        <p:tgtEl>
                                          <p:spTgt spid="16"/>
                                        </p:tgtEl>
                                        <p:attrNameLst>
                                          <p:attrName>style.rotation</p:attrName>
                                        </p:attrNameLst>
                                      </p:cBhvr>
                                      <p:tavLst>
                                        <p:tav tm="0">
                                          <p:val>
                                            <p:fltVal val="0"/>
                                          </p:val>
                                        </p:tav>
                                        <p:tav tm="100000">
                                          <p:val>
                                            <p:fltVal val="90"/>
                                          </p:val>
                                        </p:tav>
                                      </p:tavLst>
                                    </p:anim>
                                    <p:animEffect transition="out" filter="fade">
                                      <p:cBhvr>
                                        <p:cTn id="25" dur="1000"/>
                                        <p:tgtEl>
                                          <p:spTgt spid="16"/>
                                        </p:tgtEl>
                                      </p:cBhvr>
                                    </p:animEffect>
                                    <p:set>
                                      <p:cBhvr>
                                        <p:cTn id="26" dur="1" fill="hold">
                                          <p:stCondLst>
                                            <p:cond delay="999"/>
                                          </p:stCondLst>
                                        </p:cTn>
                                        <p:tgtEl>
                                          <p:spTgt spid="1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31" presetClass="exit" presetSubtype="0" fill="hold" nodeType="clickEffect">
                                  <p:stCondLst>
                                    <p:cond delay="0"/>
                                  </p:stCondLst>
                                  <p:childTnLst>
                                    <p:anim calcmode="lin" valueType="num">
                                      <p:cBhvr>
                                        <p:cTn id="30" dur="1000"/>
                                        <p:tgtEl>
                                          <p:spTgt spid="13"/>
                                        </p:tgtEl>
                                        <p:attrNameLst>
                                          <p:attrName>ppt_w</p:attrName>
                                        </p:attrNameLst>
                                      </p:cBhvr>
                                      <p:tavLst>
                                        <p:tav tm="0">
                                          <p:val>
                                            <p:strVal val="ppt_w"/>
                                          </p:val>
                                        </p:tav>
                                        <p:tav tm="100000">
                                          <p:val>
                                            <p:fltVal val="0"/>
                                          </p:val>
                                        </p:tav>
                                      </p:tavLst>
                                    </p:anim>
                                    <p:anim calcmode="lin" valueType="num">
                                      <p:cBhvr>
                                        <p:cTn id="31" dur="1000"/>
                                        <p:tgtEl>
                                          <p:spTgt spid="13"/>
                                        </p:tgtEl>
                                        <p:attrNameLst>
                                          <p:attrName>ppt_h</p:attrName>
                                        </p:attrNameLst>
                                      </p:cBhvr>
                                      <p:tavLst>
                                        <p:tav tm="0">
                                          <p:val>
                                            <p:strVal val="ppt_h"/>
                                          </p:val>
                                        </p:tav>
                                        <p:tav tm="100000">
                                          <p:val>
                                            <p:fltVal val="0"/>
                                          </p:val>
                                        </p:tav>
                                      </p:tavLst>
                                    </p:anim>
                                    <p:anim calcmode="lin" valueType="num">
                                      <p:cBhvr>
                                        <p:cTn id="32" dur="1000"/>
                                        <p:tgtEl>
                                          <p:spTgt spid="13"/>
                                        </p:tgtEl>
                                        <p:attrNameLst>
                                          <p:attrName>style.rotation</p:attrName>
                                        </p:attrNameLst>
                                      </p:cBhvr>
                                      <p:tavLst>
                                        <p:tav tm="0">
                                          <p:val>
                                            <p:fltVal val="0"/>
                                          </p:val>
                                        </p:tav>
                                        <p:tav tm="100000">
                                          <p:val>
                                            <p:fltVal val="90"/>
                                          </p:val>
                                        </p:tav>
                                      </p:tavLst>
                                    </p:anim>
                                    <p:animEffect transition="out" filter="fade">
                                      <p:cBhvr>
                                        <p:cTn id="33" dur="1000"/>
                                        <p:tgtEl>
                                          <p:spTgt spid="13"/>
                                        </p:tgtEl>
                                      </p:cBhvr>
                                    </p:animEffect>
                                    <p:set>
                                      <p:cBhvr>
                                        <p:cTn id="34" dur="1" fill="hold">
                                          <p:stCondLst>
                                            <p:cond delay="999"/>
                                          </p:stCondLst>
                                        </p:cTn>
                                        <p:tgtEl>
                                          <p:spTgt spid="13"/>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31" presetClass="exit" presetSubtype="0" fill="hold" nodeType="clickEffect">
                                  <p:stCondLst>
                                    <p:cond delay="0"/>
                                  </p:stCondLst>
                                  <p:childTnLst>
                                    <p:anim calcmode="lin" valueType="num">
                                      <p:cBhvr>
                                        <p:cTn id="38" dur="1000"/>
                                        <p:tgtEl>
                                          <p:spTgt spid="19"/>
                                        </p:tgtEl>
                                        <p:attrNameLst>
                                          <p:attrName>ppt_w</p:attrName>
                                        </p:attrNameLst>
                                      </p:cBhvr>
                                      <p:tavLst>
                                        <p:tav tm="0">
                                          <p:val>
                                            <p:strVal val="ppt_w"/>
                                          </p:val>
                                        </p:tav>
                                        <p:tav tm="100000">
                                          <p:val>
                                            <p:fltVal val="0"/>
                                          </p:val>
                                        </p:tav>
                                      </p:tavLst>
                                    </p:anim>
                                    <p:anim calcmode="lin" valueType="num">
                                      <p:cBhvr>
                                        <p:cTn id="39" dur="1000"/>
                                        <p:tgtEl>
                                          <p:spTgt spid="19"/>
                                        </p:tgtEl>
                                        <p:attrNameLst>
                                          <p:attrName>ppt_h</p:attrName>
                                        </p:attrNameLst>
                                      </p:cBhvr>
                                      <p:tavLst>
                                        <p:tav tm="0">
                                          <p:val>
                                            <p:strVal val="ppt_h"/>
                                          </p:val>
                                        </p:tav>
                                        <p:tav tm="100000">
                                          <p:val>
                                            <p:fltVal val="0"/>
                                          </p:val>
                                        </p:tav>
                                      </p:tavLst>
                                    </p:anim>
                                    <p:anim calcmode="lin" valueType="num">
                                      <p:cBhvr>
                                        <p:cTn id="40" dur="1000"/>
                                        <p:tgtEl>
                                          <p:spTgt spid="19"/>
                                        </p:tgtEl>
                                        <p:attrNameLst>
                                          <p:attrName>style.rotation</p:attrName>
                                        </p:attrNameLst>
                                      </p:cBhvr>
                                      <p:tavLst>
                                        <p:tav tm="0">
                                          <p:val>
                                            <p:fltVal val="0"/>
                                          </p:val>
                                        </p:tav>
                                        <p:tav tm="100000">
                                          <p:val>
                                            <p:fltVal val="90"/>
                                          </p:val>
                                        </p:tav>
                                      </p:tavLst>
                                    </p:anim>
                                    <p:animEffect transition="out" filter="fade">
                                      <p:cBhvr>
                                        <p:cTn id="41" dur="1000"/>
                                        <p:tgtEl>
                                          <p:spTgt spid="19"/>
                                        </p:tgtEl>
                                      </p:cBhvr>
                                    </p:animEffect>
                                    <p:set>
                                      <p:cBhvr>
                                        <p:cTn id="42" dur="1" fill="hold">
                                          <p:stCondLst>
                                            <p:cond delay="9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7728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11" name="Groupe 10"/>
          <p:cNvGrpSpPr/>
          <p:nvPr/>
        </p:nvGrpSpPr>
        <p:grpSpPr>
          <a:xfrm>
            <a:off x="0" y="0"/>
            <a:ext cx="9144000" cy="5755407"/>
            <a:chOff x="0" y="0"/>
            <a:chExt cx="9144000" cy="5755407"/>
          </a:xfrm>
        </p:grpSpPr>
        <p:sp>
          <p:nvSpPr>
            <p:cNvPr id="12" name="ZoneTexte 11"/>
            <p:cNvSpPr txBox="1"/>
            <p:nvPr/>
          </p:nvSpPr>
          <p:spPr>
            <a:xfrm>
              <a:off x="0" y="0"/>
              <a:ext cx="9144000" cy="1772816"/>
            </a:xfrm>
            <a:prstGeom prst="rect">
              <a:avLst/>
            </a:prstGeom>
            <a:solidFill>
              <a:schemeClr val="bg1"/>
            </a:solidFill>
          </p:spPr>
          <p:txBody>
            <a:bodyPr wrap="square" rtlCol="0" anchor="ctr" anchorCtr="1">
              <a:noAutofit/>
            </a:bodyPr>
            <a:lstStyle/>
            <a:p>
              <a:pPr lvl="0" algn="ctr"/>
              <a:r>
                <a:rPr lang="fr-CA" sz="2800" i="1" dirty="0" smtClean="0"/>
                <a:t>Droits </a:t>
              </a:r>
              <a:r>
                <a:rPr lang="fr-CA" sz="2800" i="1" dirty="0"/>
                <a:t>des femmes en France et au </a:t>
              </a:r>
              <a:r>
                <a:rPr lang="fr-CA" sz="2800" i="1" dirty="0" err="1"/>
                <a:t>Québec</a:t>
              </a:r>
              <a:r>
                <a:rPr lang="fr-CA" sz="2800" i="1" dirty="0"/>
                <a:t> </a:t>
              </a:r>
              <a:endParaRPr lang="fr-CA" sz="2800" i="1" dirty="0" smtClean="0"/>
            </a:p>
            <a:p>
              <a:pPr lvl="0" algn="ctr"/>
              <a:r>
                <a:rPr lang="fr-CA" sz="2800" i="1" dirty="0" smtClean="0"/>
                <a:t>1940-1990 </a:t>
              </a:r>
              <a:r>
                <a:rPr lang="fr-CA" sz="2800" i="1" dirty="0"/>
                <a:t>: </a:t>
              </a:r>
              <a:r>
                <a:rPr lang="fr-CA" sz="2800" i="1" dirty="0" err="1"/>
                <a:t>éléments</a:t>
              </a:r>
              <a:r>
                <a:rPr lang="fr-CA" sz="2800" i="1" dirty="0"/>
                <a:t> pour </a:t>
              </a:r>
              <a:r>
                <a:rPr lang="fr-CA" sz="2800" i="1" dirty="0" smtClean="0"/>
                <a:t>une </a:t>
              </a:r>
              <a:r>
                <a:rPr lang="fr-CA" sz="2800" i="1" dirty="0"/>
                <a:t>histoire </a:t>
              </a:r>
              <a:r>
                <a:rPr lang="fr-CA" sz="2800" i="1" dirty="0" smtClean="0"/>
                <a:t>comparée</a:t>
              </a:r>
            </a:p>
            <a:p>
              <a:pPr lvl="0" algn="ctr"/>
              <a:r>
                <a:rPr lang="fr-CA" sz="2000" i="1" dirty="0" smtClean="0"/>
                <a:t>Mariette </a:t>
              </a:r>
              <a:r>
                <a:rPr lang="fr-CA" sz="2000" i="1" dirty="0" err="1"/>
                <a:t>Sineau</a:t>
              </a:r>
              <a:r>
                <a:rPr lang="fr-CA" sz="2000" i="1" dirty="0"/>
                <a:t> et </a:t>
              </a:r>
              <a:r>
                <a:rPr lang="fr-CA" sz="2000" i="1" dirty="0" err="1"/>
                <a:t>Évelyne</a:t>
              </a:r>
              <a:r>
                <a:rPr lang="fr-CA" sz="2000" i="1" dirty="0"/>
                <a:t> </a:t>
              </a:r>
              <a:r>
                <a:rPr lang="fr-CA" sz="2000" i="1" dirty="0" err="1"/>
                <a:t>Tardy</a:t>
              </a:r>
              <a:endParaRPr lang="fr-CA" sz="1050" dirty="0">
                <a:solidFill>
                  <a:srgbClr val="0070C0"/>
                </a:solidFill>
              </a:endParaRPr>
            </a:p>
          </p:txBody>
        </p:sp>
        <p:pic>
          <p:nvPicPr>
            <p:cNvPr id="13" name="Imag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921407"/>
              <a:ext cx="2500987" cy="3834000"/>
            </a:xfrm>
            <a:prstGeom prst="rect">
              <a:avLst/>
            </a:prstGeom>
            <a:ln>
              <a:noFill/>
            </a:ln>
            <a:effectLst>
              <a:outerShdw blurRad="292100" dist="139700" dir="2700000" algn="tl" rotWithShape="0">
                <a:srgbClr val="333333">
                  <a:alpha val="65000"/>
                </a:srgbClr>
              </a:outerShdw>
            </a:effectLst>
          </p:spPr>
        </p:pic>
      </p:grpSp>
      <p:grpSp>
        <p:nvGrpSpPr>
          <p:cNvPr id="8" name="Groupe 7"/>
          <p:cNvGrpSpPr/>
          <p:nvPr/>
        </p:nvGrpSpPr>
        <p:grpSpPr>
          <a:xfrm>
            <a:off x="0" y="0"/>
            <a:ext cx="9144000" cy="5899423"/>
            <a:chOff x="35496" y="0"/>
            <a:chExt cx="9144000" cy="5899423"/>
          </a:xfrm>
        </p:grpSpPr>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2065423"/>
              <a:ext cx="2475596" cy="3834000"/>
            </a:xfrm>
            <a:prstGeom prst="rect">
              <a:avLst/>
            </a:prstGeom>
          </p:spPr>
        </p:pic>
        <p:sp>
          <p:nvSpPr>
            <p:cNvPr id="9" name="ZoneTexte 8"/>
            <p:cNvSpPr txBox="1"/>
            <p:nvPr/>
          </p:nvSpPr>
          <p:spPr>
            <a:xfrm>
              <a:off x="35496" y="0"/>
              <a:ext cx="9144000" cy="1772816"/>
            </a:xfrm>
            <a:prstGeom prst="rect">
              <a:avLst/>
            </a:prstGeom>
            <a:solidFill>
              <a:schemeClr val="bg1"/>
            </a:solidFill>
          </p:spPr>
          <p:txBody>
            <a:bodyPr wrap="square" rtlCol="0" anchor="ctr" anchorCtr="1">
              <a:noAutofit/>
            </a:bodyPr>
            <a:lstStyle/>
            <a:p>
              <a:pPr lvl="0" algn="ctr"/>
              <a:r>
                <a:rPr lang="fr-CA" sz="2800" i="1" dirty="0" smtClean="0"/>
                <a:t>L'État </a:t>
              </a:r>
              <a:r>
                <a:rPr lang="fr-CA" sz="2800" i="1" dirty="0"/>
                <a:t>et les droits des femmes : </a:t>
              </a:r>
              <a:r>
                <a:rPr lang="fr-CA" sz="2800" i="1" dirty="0" smtClean="0"/>
                <a:t>Des </a:t>
              </a:r>
              <a:r>
                <a:rPr lang="fr-CA" sz="2800" i="1" dirty="0"/>
                <a:t>institutions au service de </a:t>
              </a:r>
              <a:r>
                <a:rPr lang="fr-CA" sz="2800" i="1" dirty="0" smtClean="0"/>
                <a:t>l'</a:t>
              </a:r>
              <a:r>
                <a:rPr lang="fr-CA" sz="2800" i="1" dirty="0" err="1" smtClean="0"/>
                <a:t>égalité</a:t>
              </a:r>
              <a:r>
                <a:rPr lang="fr-CA" sz="2800" i="1" dirty="0" smtClean="0"/>
                <a:t>?</a:t>
              </a:r>
            </a:p>
            <a:p>
              <a:pPr lvl="0" algn="ctr"/>
              <a:r>
                <a:rPr lang="fr-CA" sz="2000" i="1" dirty="0" smtClean="0"/>
                <a:t>Sandrine </a:t>
              </a:r>
              <a:r>
                <a:rPr lang="fr-CA" sz="2000" i="1" dirty="0"/>
                <a:t>Dauphin</a:t>
              </a:r>
              <a:endParaRPr lang="fr-CA" sz="1200" dirty="0">
                <a:solidFill>
                  <a:srgbClr val="0070C0"/>
                </a:solidFill>
              </a:endParaRPr>
            </a:p>
          </p:txBody>
        </p:sp>
      </p:grpSp>
      <p:grpSp>
        <p:nvGrpSpPr>
          <p:cNvPr id="5" name="Groupe 4"/>
          <p:cNvGrpSpPr/>
          <p:nvPr/>
        </p:nvGrpSpPr>
        <p:grpSpPr>
          <a:xfrm>
            <a:off x="0" y="0"/>
            <a:ext cx="9071992" cy="6044973"/>
            <a:chOff x="0" y="0"/>
            <a:chExt cx="9071992" cy="6044973"/>
          </a:xfrm>
        </p:grpSpPr>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576" y="2210973"/>
              <a:ext cx="2488291" cy="3834000"/>
            </a:xfrm>
            <a:prstGeom prst="rect">
              <a:avLst/>
            </a:prstGeom>
            <a:ln>
              <a:noFill/>
            </a:ln>
            <a:effectLst>
              <a:outerShdw blurRad="292100" dist="139700" dir="2700000" algn="tl" rotWithShape="0">
                <a:srgbClr val="333333">
                  <a:alpha val="65000"/>
                </a:srgbClr>
              </a:outerShdw>
            </a:effectLst>
          </p:spPr>
        </p:pic>
        <p:sp>
          <p:nvSpPr>
            <p:cNvPr id="27" name="ZoneTexte 26"/>
            <p:cNvSpPr txBox="1"/>
            <p:nvPr/>
          </p:nvSpPr>
          <p:spPr>
            <a:xfrm>
              <a:off x="0" y="0"/>
              <a:ext cx="9071992" cy="1772816"/>
            </a:xfrm>
            <a:prstGeom prst="rect">
              <a:avLst/>
            </a:prstGeom>
            <a:solidFill>
              <a:schemeClr val="bg1"/>
            </a:solidFill>
          </p:spPr>
          <p:txBody>
            <a:bodyPr wrap="square" rtlCol="0" anchor="ctr" anchorCtr="1">
              <a:noAutofit/>
            </a:bodyPr>
            <a:lstStyle/>
            <a:p>
              <a:pPr lvl="0" algn="ctr"/>
              <a:r>
                <a:rPr lang="en-US" sz="3100" i="1" spc="-130" dirty="0" smtClean="0"/>
                <a:t>Feminism</a:t>
              </a:r>
              <a:r>
                <a:rPr lang="en-US" sz="3100" i="1" spc="-130" dirty="0"/>
                <a:t>, </a:t>
              </a:r>
              <a:r>
                <a:rPr lang="en-US" sz="3100" i="1" spc="-130" dirty="0" smtClean="0"/>
                <a:t>Law</a:t>
              </a:r>
              <a:r>
                <a:rPr lang="en-US" sz="3100" i="1" spc="-130" dirty="0"/>
                <a:t>, </a:t>
              </a:r>
              <a:r>
                <a:rPr lang="en-US" sz="3100" i="1" spc="-130" dirty="0" smtClean="0"/>
                <a:t>Inclusion </a:t>
              </a:r>
              <a:r>
                <a:rPr lang="en-US" sz="3100" i="1" spc="-130" dirty="0"/>
                <a:t>: </a:t>
              </a:r>
              <a:r>
                <a:rPr lang="en-US" sz="3100" i="1" spc="-130" dirty="0" err="1" smtClean="0"/>
                <a:t>Intersectionality</a:t>
              </a:r>
              <a:r>
                <a:rPr lang="en-US" sz="3100" i="1" spc="-130" dirty="0" smtClean="0"/>
                <a:t> </a:t>
              </a:r>
              <a:r>
                <a:rPr lang="en-US" sz="3100" i="1" spc="-130" dirty="0"/>
                <a:t>in </a:t>
              </a:r>
              <a:r>
                <a:rPr lang="en-US" sz="3100" i="1" spc="-130" dirty="0" smtClean="0"/>
                <a:t>Action</a:t>
              </a:r>
            </a:p>
            <a:p>
              <a:pPr lvl="0" algn="ctr"/>
              <a:r>
                <a:rPr lang="en-US" sz="2000" i="1" spc="-130" dirty="0" smtClean="0"/>
                <a:t>edited </a:t>
              </a:r>
              <a:r>
                <a:rPr lang="en-US" sz="2000" i="1" spc="-130" dirty="0"/>
                <a:t>by Gayle MacDonald, Rachel L. Osborne &amp; Charles C. Smith</a:t>
              </a:r>
              <a:endParaRPr lang="fr-CA" sz="1050" dirty="0">
                <a:solidFill>
                  <a:srgbClr val="0070C0"/>
                </a:solidFill>
              </a:endParaRPr>
            </a:p>
          </p:txBody>
        </p:sp>
      </p:grpSp>
      <p:sp>
        <p:nvSpPr>
          <p:cNvPr id="2" name="ZoneTexte 1"/>
          <p:cNvSpPr txBox="1"/>
          <p:nvPr/>
        </p:nvSpPr>
        <p:spPr>
          <a:xfrm>
            <a:off x="5220072" y="3206586"/>
            <a:ext cx="3096344" cy="1446550"/>
          </a:xfrm>
          <a:prstGeom prst="rect">
            <a:avLst/>
          </a:prstGeom>
          <a:noFill/>
        </p:spPr>
        <p:txBody>
          <a:bodyPr wrap="square" rtlCol="0">
            <a:spAutoFit/>
          </a:bodyPr>
          <a:lstStyle/>
          <a:p>
            <a:pPr algn="r"/>
            <a:r>
              <a:rPr kumimoji="1" lang="fr-CA" sz="4400" b="1" kern="0" dirty="0" smtClean="0">
                <a:solidFill>
                  <a:srgbClr val="4F81BD">
                    <a:alpha val="27000"/>
                  </a:srgbClr>
                </a:solidFill>
                <a:effectLst>
                  <a:glow rad="101600">
                    <a:prstClr val="white">
                      <a:alpha val="60000"/>
                    </a:prstClr>
                  </a:glow>
                </a:effectLst>
                <a:ea typeface="+mj-ea"/>
                <a:cs typeface="+mj-cs"/>
              </a:rPr>
              <a:t>Femmes </a:t>
            </a:r>
          </a:p>
          <a:p>
            <a:pPr algn="r"/>
            <a:r>
              <a:rPr kumimoji="1" lang="fr-CA" sz="4400" b="1" kern="0" dirty="0" smtClean="0">
                <a:solidFill>
                  <a:srgbClr val="4F81BD">
                    <a:alpha val="27000"/>
                  </a:srgbClr>
                </a:solidFill>
                <a:effectLst>
                  <a:glow rad="101600">
                    <a:prstClr val="white">
                      <a:alpha val="60000"/>
                    </a:prstClr>
                  </a:glow>
                </a:effectLst>
                <a:ea typeface="+mj-ea"/>
                <a:cs typeface="+mj-cs"/>
              </a:rPr>
              <a:t>et droit</a:t>
            </a:r>
            <a:endParaRPr lang="fr-CA" sz="2800" dirty="0">
              <a:solidFill>
                <a:srgbClr val="4F81BD">
                  <a:alpha val="27000"/>
                </a:srgbClr>
              </a:solidFill>
            </a:endParaRPr>
          </a:p>
        </p:txBody>
      </p:sp>
    </p:spTree>
    <p:extLst>
      <p:ext uri="{BB962C8B-B14F-4D97-AF65-F5344CB8AC3E}">
        <p14:creationId xmlns:p14="http://schemas.microsoft.com/office/powerpoint/2010/main" val="2530562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5"/>
                                        </p:tgtEl>
                                        <p:attrNameLst>
                                          <p:attrName>ppt_w</p:attrName>
                                        </p:attrNameLst>
                                      </p:cBhvr>
                                      <p:tavLst>
                                        <p:tav tm="0">
                                          <p:val>
                                            <p:strVal val="ppt_w"/>
                                          </p:val>
                                        </p:tav>
                                        <p:tav tm="100000">
                                          <p:val>
                                            <p:fltVal val="0"/>
                                          </p:val>
                                        </p:tav>
                                      </p:tavLst>
                                    </p:anim>
                                    <p:anim calcmode="lin" valueType="num">
                                      <p:cBhvr>
                                        <p:cTn id="7" dur="1000"/>
                                        <p:tgtEl>
                                          <p:spTgt spid="5"/>
                                        </p:tgtEl>
                                        <p:attrNameLst>
                                          <p:attrName>ppt_h</p:attrName>
                                        </p:attrNameLst>
                                      </p:cBhvr>
                                      <p:tavLst>
                                        <p:tav tm="0">
                                          <p:val>
                                            <p:strVal val="ppt_h"/>
                                          </p:val>
                                        </p:tav>
                                        <p:tav tm="100000">
                                          <p:val>
                                            <p:fltVal val="0"/>
                                          </p:val>
                                        </p:tav>
                                      </p:tavLst>
                                    </p:anim>
                                    <p:anim calcmode="lin" valueType="num">
                                      <p:cBhvr>
                                        <p:cTn id="8" dur="1000"/>
                                        <p:tgtEl>
                                          <p:spTgt spid="5"/>
                                        </p:tgtEl>
                                        <p:attrNameLst>
                                          <p:attrName>style.rotation</p:attrName>
                                        </p:attrNameLst>
                                      </p:cBhvr>
                                      <p:tavLst>
                                        <p:tav tm="0">
                                          <p:val>
                                            <p:fltVal val="0"/>
                                          </p:val>
                                        </p:tav>
                                        <p:tav tm="100000">
                                          <p:val>
                                            <p:fltVal val="90"/>
                                          </p:val>
                                        </p:tav>
                                      </p:tavLst>
                                    </p:anim>
                                    <p:animEffect transition="out" filter="fade">
                                      <p:cBhvr>
                                        <p:cTn id="9" dur="1000"/>
                                        <p:tgtEl>
                                          <p:spTgt spid="5"/>
                                        </p:tgtEl>
                                      </p:cBhvr>
                                    </p:animEffect>
                                    <p:set>
                                      <p:cBhvr>
                                        <p:cTn id="10" dur="1" fill="hold">
                                          <p:stCondLst>
                                            <p:cond delay="999"/>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31" presetClass="exit" presetSubtype="0" fill="hold" nodeType="clickEffect">
                                  <p:stCondLst>
                                    <p:cond delay="0"/>
                                  </p:stCondLst>
                                  <p:childTnLst>
                                    <p:anim calcmode="lin" valueType="num">
                                      <p:cBhvr>
                                        <p:cTn id="14" dur="1000"/>
                                        <p:tgtEl>
                                          <p:spTgt spid="8"/>
                                        </p:tgtEl>
                                        <p:attrNameLst>
                                          <p:attrName>ppt_w</p:attrName>
                                        </p:attrNameLst>
                                      </p:cBhvr>
                                      <p:tavLst>
                                        <p:tav tm="0">
                                          <p:val>
                                            <p:strVal val="ppt_w"/>
                                          </p:val>
                                        </p:tav>
                                        <p:tav tm="100000">
                                          <p:val>
                                            <p:fltVal val="0"/>
                                          </p:val>
                                        </p:tav>
                                      </p:tavLst>
                                    </p:anim>
                                    <p:anim calcmode="lin" valueType="num">
                                      <p:cBhvr>
                                        <p:cTn id="15" dur="1000"/>
                                        <p:tgtEl>
                                          <p:spTgt spid="8"/>
                                        </p:tgtEl>
                                        <p:attrNameLst>
                                          <p:attrName>ppt_h</p:attrName>
                                        </p:attrNameLst>
                                      </p:cBhvr>
                                      <p:tavLst>
                                        <p:tav tm="0">
                                          <p:val>
                                            <p:strVal val="ppt_h"/>
                                          </p:val>
                                        </p:tav>
                                        <p:tav tm="100000">
                                          <p:val>
                                            <p:fltVal val="0"/>
                                          </p:val>
                                        </p:tav>
                                      </p:tavLst>
                                    </p:anim>
                                    <p:anim calcmode="lin" valueType="num">
                                      <p:cBhvr>
                                        <p:cTn id="16" dur="1000"/>
                                        <p:tgtEl>
                                          <p:spTgt spid="8"/>
                                        </p:tgtEl>
                                        <p:attrNameLst>
                                          <p:attrName>style.rotation</p:attrName>
                                        </p:attrNameLst>
                                      </p:cBhvr>
                                      <p:tavLst>
                                        <p:tav tm="0">
                                          <p:val>
                                            <p:fltVal val="0"/>
                                          </p:val>
                                        </p:tav>
                                        <p:tav tm="100000">
                                          <p:val>
                                            <p:fltVal val="90"/>
                                          </p:val>
                                        </p:tav>
                                      </p:tavLst>
                                    </p:anim>
                                    <p:animEffect transition="out" filter="fade">
                                      <p:cBhvr>
                                        <p:cTn id="17" dur="1000"/>
                                        <p:tgtEl>
                                          <p:spTgt spid="8"/>
                                        </p:tgtEl>
                                      </p:cBhvr>
                                    </p:animEffect>
                                    <p:set>
                                      <p:cBhvr>
                                        <p:cTn id="18" dur="1" fill="hold">
                                          <p:stCondLst>
                                            <p:cond delay="999"/>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31" presetClass="exit" presetSubtype="0" fill="hold" nodeType="clickEffect">
                                  <p:stCondLst>
                                    <p:cond delay="0"/>
                                  </p:stCondLst>
                                  <p:childTnLst>
                                    <p:anim calcmode="lin" valueType="num">
                                      <p:cBhvr>
                                        <p:cTn id="22" dur="1000"/>
                                        <p:tgtEl>
                                          <p:spTgt spid="11"/>
                                        </p:tgtEl>
                                        <p:attrNameLst>
                                          <p:attrName>ppt_w</p:attrName>
                                        </p:attrNameLst>
                                      </p:cBhvr>
                                      <p:tavLst>
                                        <p:tav tm="0">
                                          <p:val>
                                            <p:strVal val="ppt_w"/>
                                          </p:val>
                                        </p:tav>
                                        <p:tav tm="100000">
                                          <p:val>
                                            <p:fltVal val="0"/>
                                          </p:val>
                                        </p:tav>
                                      </p:tavLst>
                                    </p:anim>
                                    <p:anim calcmode="lin" valueType="num">
                                      <p:cBhvr>
                                        <p:cTn id="23" dur="1000"/>
                                        <p:tgtEl>
                                          <p:spTgt spid="11"/>
                                        </p:tgtEl>
                                        <p:attrNameLst>
                                          <p:attrName>ppt_h</p:attrName>
                                        </p:attrNameLst>
                                      </p:cBhvr>
                                      <p:tavLst>
                                        <p:tav tm="0">
                                          <p:val>
                                            <p:strVal val="ppt_h"/>
                                          </p:val>
                                        </p:tav>
                                        <p:tav tm="100000">
                                          <p:val>
                                            <p:fltVal val="0"/>
                                          </p:val>
                                        </p:tav>
                                      </p:tavLst>
                                    </p:anim>
                                    <p:anim calcmode="lin" valueType="num">
                                      <p:cBhvr>
                                        <p:cTn id="24" dur="1000"/>
                                        <p:tgtEl>
                                          <p:spTgt spid="11"/>
                                        </p:tgtEl>
                                        <p:attrNameLst>
                                          <p:attrName>style.rotation</p:attrName>
                                        </p:attrNameLst>
                                      </p:cBhvr>
                                      <p:tavLst>
                                        <p:tav tm="0">
                                          <p:val>
                                            <p:fltVal val="0"/>
                                          </p:val>
                                        </p:tav>
                                        <p:tav tm="100000">
                                          <p:val>
                                            <p:fltVal val="90"/>
                                          </p:val>
                                        </p:tav>
                                      </p:tavLst>
                                    </p:anim>
                                    <p:animEffect transition="out" filter="fade">
                                      <p:cBhvr>
                                        <p:cTn id="25" dur="1000"/>
                                        <p:tgtEl>
                                          <p:spTgt spid="11"/>
                                        </p:tgtEl>
                                      </p:cBhvr>
                                    </p:animEffect>
                                    <p:set>
                                      <p:cBhvr>
                                        <p:cTn id="26" dur="1" fill="hold">
                                          <p:stCondLst>
                                            <p:cond delay="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0"/>
            <a:ext cx="9144000" cy="17728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14" name="Groupe 13"/>
          <p:cNvGrpSpPr/>
          <p:nvPr/>
        </p:nvGrpSpPr>
        <p:grpSpPr>
          <a:xfrm>
            <a:off x="0" y="0"/>
            <a:ext cx="9144000" cy="5759420"/>
            <a:chOff x="0" y="0"/>
            <a:chExt cx="9144000" cy="5759420"/>
          </a:xfrm>
        </p:grpSpPr>
        <p:sp>
          <p:nvSpPr>
            <p:cNvPr id="15" name="ZoneTexte 14"/>
            <p:cNvSpPr txBox="1"/>
            <p:nvPr/>
          </p:nvSpPr>
          <p:spPr>
            <a:xfrm>
              <a:off x="0" y="0"/>
              <a:ext cx="9144000" cy="1772816"/>
            </a:xfrm>
            <a:prstGeom prst="rect">
              <a:avLst/>
            </a:prstGeom>
            <a:solidFill>
              <a:schemeClr val="bg1"/>
            </a:solidFill>
          </p:spPr>
          <p:txBody>
            <a:bodyPr wrap="square" rtlCol="0" anchor="ctr" anchorCtr="1">
              <a:noAutofit/>
            </a:bodyPr>
            <a:lstStyle/>
            <a:p>
              <a:pPr lvl="0" algn="ctr"/>
              <a:r>
                <a:rPr lang="en-US" sz="2800" i="1" dirty="0" smtClean="0"/>
                <a:t>Feminist Social </a:t>
              </a:r>
              <a:r>
                <a:rPr lang="en-US" sz="2800" i="1" dirty="0"/>
                <a:t>and </a:t>
              </a:r>
              <a:r>
                <a:rPr lang="en-US" sz="2800" i="1" dirty="0" smtClean="0"/>
                <a:t>Political </a:t>
              </a:r>
              <a:r>
                <a:rPr lang="en-US" sz="2800" i="1" dirty="0"/>
                <a:t>T</a:t>
              </a:r>
              <a:r>
                <a:rPr lang="en-US" sz="2800" i="1" dirty="0" smtClean="0"/>
                <a:t>heory </a:t>
              </a:r>
              <a:r>
                <a:rPr lang="en-US" sz="2800" i="1" dirty="0"/>
                <a:t>: </a:t>
              </a:r>
              <a:endParaRPr lang="en-US" sz="2800" i="1" dirty="0" smtClean="0"/>
            </a:p>
            <a:p>
              <a:pPr lvl="0" algn="ctr"/>
              <a:r>
                <a:rPr lang="en-US" sz="2800" i="1" dirty="0" smtClean="0"/>
                <a:t>Contemporary Debates </a:t>
              </a:r>
              <a:r>
                <a:rPr lang="en-US" sz="2800" i="1" dirty="0"/>
                <a:t>and D</a:t>
              </a:r>
              <a:r>
                <a:rPr lang="en-US" sz="2800" i="1" dirty="0" smtClean="0"/>
                <a:t>ialogues</a:t>
              </a:r>
            </a:p>
            <a:p>
              <a:pPr lvl="0" algn="ctr"/>
              <a:r>
                <a:rPr lang="en-US" sz="2000" i="1" dirty="0" smtClean="0"/>
                <a:t>Janice </a:t>
              </a:r>
              <a:r>
                <a:rPr lang="en-US" sz="2000" i="1" dirty="0"/>
                <a:t>C. </a:t>
              </a:r>
              <a:r>
                <a:rPr lang="en-US" sz="2000" i="1" dirty="0" smtClean="0"/>
                <a:t>McLaughlin</a:t>
              </a:r>
              <a:endParaRPr lang="fr-CA" sz="1050" dirty="0">
                <a:solidFill>
                  <a:srgbClr val="0070C0"/>
                </a:solidFill>
              </a:endParaRPr>
            </a:p>
          </p:txBody>
        </p:sp>
        <p:pic>
          <p:nvPicPr>
            <p:cNvPr id="16" name="Imag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920845"/>
              <a:ext cx="2505075" cy="3838575"/>
            </a:xfrm>
            <a:prstGeom prst="rect">
              <a:avLst/>
            </a:prstGeom>
            <a:ln>
              <a:noFill/>
            </a:ln>
            <a:effectLst>
              <a:outerShdw blurRad="292100" dist="139700" dir="2700000" algn="tl" rotWithShape="0">
                <a:srgbClr val="333333">
                  <a:alpha val="65000"/>
                </a:srgbClr>
              </a:outerShdw>
            </a:effectLst>
          </p:spPr>
        </p:pic>
      </p:grpSp>
      <p:grpSp>
        <p:nvGrpSpPr>
          <p:cNvPr id="11" name="Groupe 10"/>
          <p:cNvGrpSpPr/>
          <p:nvPr/>
        </p:nvGrpSpPr>
        <p:grpSpPr>
          <a:xfrm>
            <a:off x="0" y="0"/>
            <a:ext cx="9144000" cy="5899422"/>
            <a:chOff x="0" y="0"/>
            <a:chExt cx="9144000" cy="5899422"/>
          </a:xfrm>
        </p:grpSpPr>
        <p:pic>
          <p:nvPicPr>
            <p:cNvPr id="13" name="Imag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2060847"/>
              <a:ext cx="2638425" cy="3838575"/>
            </a:xfrm>
            <a:prstGeom prst="rect">
              <a:avLst/>
            </a:prstGeom>
            <a:ln>
              <a:noFill/>
            </a:ln>
            <a:effectLst>
              <a:outerShdw blurRad="292100" dist="139700" dir="2700000" algn="tl" rotWithShape="0">
                <a:srgbClr val="333333">
                  <a:alpha val="65000"/>
                </a:srgbClr>
              </a:outerShdw>
            </a:effectLst>
          </p:spPr>
        </p:pic>
        <p:sp>
          <p:nvSpPr>
            <p:cNvPr id="12" name="ZoneTexte 11"/>
            <p:cNvSpPr txBox="1"/>
            <p:nvPr/>
          </p:nvSpPr>
          <p:spPr>
            <a:xfrm>
              <a:off x="0" y="0"/>
              <a:ext cx="9144000" cy="1772816"/>
            </a:xfrm>
            <a:prstGeom prst="rect">
              <a:avLst/>
            </a:prstGeom>
            <a:solidFill>
              <a:schemeClr val="bg1"/>
            </a:solidFill>
          </p:spPr>
          <p:txBody>
            <a:bodyPr wrap="square" rtlCol="0" anchor="ctr" anchorCtr="1">
              <a:noAutofit/>
            </a:bodyPr>
            <a:lstStyle/>
            <a:p>
              <a:pPr lvl="0" algn="ctr"/>
              <a:r>
                <a:rPr lang="fr-CA" sz="3200" i="1" dirty="0" smtClean="0"/>
                <a:t>Les </a:t>
              </a:r>
              <a:r>
                <a:rPr lang="fr-CA" sz="3200" i="1" dirty="0"/>
                <a:t>femmes en politique </a:t>
              </a:r>
              <a:r>
                <a:rPr lang="fr-CA" sz="3200" i="1" dirty="0" smtClean="0"/>
                <a:t>changent-elles</a:t>
              </a:r>
            </a:p>
            <a:p>
              <a:pPr lvl="0" algn="ctr"/>
              <a:r>
                <a:rPr lang="fr-CA" sz="3200" i="1" dirty="0" smtClean="0"/>
                <a:t>le monde?</a:t>
              </a:r>
            </a:p>
            <a:p>
              <a:pPr lvl="0" algn="ctr"/>
              <a:r>
                <a:rPr lang="fr-CA" sz="2000" i="1" dirty="0" smtClean="0"/>
                <a:t>Pascale </a:t>
              </a:r>
              <a:r>
                <a:rPr lang="fr-CA" sz="2000" i="1" dirty="0"/>
                <a:t>Navarro</a:t>
              </a:r>
              <a:endParaRPr lang="fr-CA" sz="1200" dirty="0">
                <a:solidFill>
                  <a:srgbClr val="0070C0"/>
                </a:solidFill>
              </a:endParaRPr>
            </a:p>
          </p:txBody>
        </p:sp>
      </p:grpSp>
      <p:grpSp>
        <p:nvGrpSpPr>
          <p:cNvPr id="5" name="Groupe 4"/>
          <p:cNvGrpSpPr/>
          <p:nvPr/>
        </p:nvGrpSpPr>
        <p:grpSpPr>
          <a:xfrm>
            <a:off x="0" y="0"/>
            <a:ext cx="9144000" cy="6066000"/>
            <a:chOff x="0" y="0"/>
            <a:chExt cx="9144000" cy="6066000"/>
          </a:xfrm>
        </p:grpSpPr>
        <p:sp>
          <p:nvSpPr>
            <p:cNvPr id="27" name="ZoneTexte 26"/>
            <p:cNvSpPr txBox="1"/>
            <p:nvPr/>
          </p:nvSpPr>
          <p:spPr>
            <a:xfrm>
              <a:off x="0" y="0"/>
              <a:ext cx="9144000" cy="1772816"/>
            </a:xfrm>
            <a:prstGeom prst="rect">
              <a:avLst/>
            </a:prstGeom>
            <a:solidFill>
              <a:schemeClr val="bg1"/>
            </a:solidFill>
          </p:spPr>
          <p:txBody>
            <a:bodyPr wrap="square" rtlCol="0" anchor="ctr" anchorCtr="1">
              <a:noAutofit/>
            </a:bodyPr>
            <a:lstStyle/>
            <a:p>
              <a:pPr lvl="0" algn="ctr"/>
              <a:r>
                <a:rPr lang="fr-CA" sz="3200" i="1" spc="-130" dirty="0" smtClean="0"/>
                <a:t>Nouvelle </a:t>
              </a:r>
              <a:r>
                <a:rPr lang="fr-CA" sz="3200" i="1" spc="-130" dirty="0" err="1"/>
                <a:t>encyclopédie</a:t>
              </a:r>
              <a:r>
                <a:rPr lang="fr-CA" sz="3200" i="1" spc="-130" dirty="0"/>
                <a:t> politique et historique des </a:t>
              </a:r>
              <a:r>
                <a:rPr lang="fr-CA" sz="3200" i="1" spc="-130" dirty="0" smtClean="0"/>
                <a:t>femmes</a:t>
              </a:r>
            </a:p>
            <a:p>
              <a:pPr lvl="0" algn="ctr"/>
              <a:r>
                <a:rPr lang="fr-CA" sz="2000" i="1" spc="-130" dirty="0" smtClean="0"/>
                <a:t>sous </a:t>
              </a:r>
              <a:r>
                <a:rPr lang="fr-CA" sz="2000" i="1" spc="-130" dirty="0"/>
                <a:t>la direction de Christine </a:t>
              </a:r>
              <a:r>
                <a:rPr lang="fr-CA" sz="2000" i="1" spc="-130" dirty="0" smtClean="0"/>
                <a:t>Fauré</a:t>
              </a:r>
              <a:endParaRPr lang="fr-CA" sz="1050" dirty="0">
                <a:solidFill>
                  <a:srgbClr val="0070C0"/>
                </a:solidFill>
              </a:endParaRPr>
            </a:p>
          </p:txBody>
        </p:sp>
        <p:pic>
          <p:nvPicPr>
            <p:cNvPr id="3" name="Image 2"/>
            <p:cNvPicPr>
              <a:picLocks/>
            </p:cNvPicPr>
            <p:nvPr/>
          </p:nvPicPr>
          <p:blipFill>
            <a:blip r:embed="rId4">
              <a:extLst>
                <a:ext uri="{28A0092B-C50C-407E-A947-70E740481C1C}">
                  <a14:useLocalDpi xmlns:a14="http://schemas.microsoft.com/office/drawing/2010/main" val="0"/>
                </a:ext>
              </a:extLst>
            </a:blip>
            <a:stretch>
              <a:fillRect/>
            </a:stretch>
          </p:blipFill>
          <p:spPr>
            <a:xfrm>
              <a:off x="698494" y="2232000"/>
              <a:ext cx="2448000" cy="3834000"/>
            </a:xfrm>
            <a:prstGeom prst="rect">
              <a:avLst/>
            </a:prstGeom>
            <a:ln>
              <a:noFill/>
            </a:ln>
            <a:effectLst>
              <a:outerShdw blurRad="292100" dist="139700" dir="2700000" algn="tl" rotWithShape="0">
                <a:srgbClr val="333333">
                  <a:alpha val="65000"/>
                </a:srgbClr>
              </a:outerShdw>
            </a:effectLst>
          </p:spPr>
        </p:pic>
      </p:grpSp>
      <p:sp>
        <p:nvSpPr>
          <p:cNvPr id="2" name="ZoneTexte 1"/>
          <p:cNvSpPr txBox="1"/>
          <p:nvPr/>
        </p:nvSpPr>
        <p:spPr>
          <a:xfrm>
            <a:off x="4283968" y="3206586"/>
            <a:ext cx="4032448" cy="1446550"/>
          </a:xfrm>
          <a:prstGeom prst="rect">
            <a:avLst/>
          </a:prstGeom>
          <a:noFill/>
        </p:spPr>
        <p:txBody>
          <a:bodyPr wrap="square" rtlCol="0">
            <a:spAutoFit/>
          </a:bodyPr>
          <a:lstStyle/>
          <a:p>
            <a:pPr algn="r"/>
            <a:r>
              <a:rPr kumimoji="1" lang="fr-CA" sz="4400" b="1" kern="0" dirty="0" smtClean="0">
                <a:solidFill>
                  <a:srgbClr val="4F81BD">
                    <a:alpha val="27000"/>
                  </a:srgbClr>
                </a:solidFill>
                <a:effectLst>
                  <a:glow rad="101600">
                    <a:prstClr val="white">
                      <a:alpha val="60000"/>
                    </a:prstClr>
                  </a:glow>
                </a:effectLst>
                <a:ea typeface="+mj-ea"/>
                <a:cs typeface="+mj-cs"/>
              </a:rPr>
              <a:t>Femmes</a:t>
            </a:r>
          </a:p>
          <a:p>
            <a:pPr algn="r"/>
            <a:r>
              <a:rPr kumimoji="1" lang="fr-CA" sz="4400" b="1" kern="0" dirty="0" smtClean="0">
                <a:solidFill>
                  <a:srgbClr val="4F81BD">
                    <a:alpha val="27000"/>
                  </a:srgbClr>
                </a:solidFill>
                <a:effectLst>
                  <a:glow rad="101600">
                    <a:prstClr val="white">
                      <a:alpha val="60000"/>
                    </a:prstClr>
                  </a:glow>
                </a:effectLst>
                <a:ea typeface="+mj-ea"/>
                <a:cs typeface="+mj-cs"/>
              </a:rPr>
              <a:t> et politique</a:t>
            </a:r>
          </a:p>
        </p:txBody>
      </p:sp>
    </p:spTree>
    <p:extLst>
      <p:ext uri="{BB962C8B-B14F-4D97-AF65-F5344CB8AC3E}">
        <p14:creationId xmlns:p14="http://schemas.microsoft.com/office/powerpoint/2010/main" val="2530562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5"/>
                                        </p:tgtEl>
                                        <p:attrNameLst>
                                          <p:attrName>ppt_w</p:attrName>
                                        </p:attrNameLst>
                                      </p:cBhvr>
                                      <p:tavLst>
                                        <p:tav tm="0">
                                          <p:val>
                                            <p:strVal val="ppt_w"/>
                                          </p:val>
                                        </p:tav>
                                        <p:tav tm="100000">
                                          <p:val>
                                            <p:fltVal val="0"/>
                                          </p:val>
                                        </p:tav>
                                      </p:tavLst>
                                    </p:anim>
                                    <p:anim calcmode="lin" valueType="num">
                                      <p:cBhvr>
                                        <p:cTn id="7" dur="1000"/>
                                        <p:tgtEl>
                                          <p:spTgt spid="5"/>
                                        </p:tgtEl>
                                        <p:attrNameLst>
                                          <p:attrName>ppt_h</p:attrName>
                                        </p:attrNameLst>
                                      </p:cBhvr>
                                      <p:tavLst>
                                        <p:tav tm="0">
                                          <p:val>
                                            <p:strVal val="ppt_h"/>
                                          </p:val>
                                        </p:tav>
                                        <p:tav tm="100000">
                                          <p:val>
                                            <p:fltVal val="0"/>
                                          </p:val>
                                        </p:tav>
                                      </p:tavLst>
                                    </p:anim>
                                    <p:anim calcmode="lin" valueType="num">
                                      <p:cBhvr>
                                        <p:cTn id="8" dur="1000"/>
                                        <p:tgtEl>
                                          <p:spTgt spid="5"/>
                                        </p:tgtEl>
                                        <p:attrNameLst>
                                          <p:attrName>style.rotation</p:attrName>
                                        </p:attrNameLst>
                                      </p:cBhvr>
                                      <p:tavLst>
                                        <p:tav tm="0">
                                          <p:val>
                                            <p:fltVal val="0"/>
                                          </p:val>
                                        </p:tav>
                                        <p:tav tm="100000">
                                          <p:val>
                                            <p:fltVal val="90"/>
                                          </p:val>
                                        </p:tav>
                                      </p:tavLst>
                                    </p:anim>
                                    <p:animEffect transition="out" filter="fade">
                                      <p:cBhvr>
                                        <p:cTn id="9" dur="1000"/>
                                        <p:tgtEl>
                                          <p:spTgt spid="5"/>
                                        </p:tgtEl>
                                      </p:cBhvr>
                                    </p:animEffect>
                                    <p:set>
                                      <p:cBhvr>
                                        <p:cTn id="10" dur="1" fill="hold">
                                          <p:stCondLst>
                                            <p:cond delay="999"/>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31" presetClass="exit" presetSubtype="0" fill="hold" nodeType="clickEffect">
                                  <p:stCondLst>
                                    <p:cond delay="0"/>
                                  </p:stCondLst>
                                  <p:childTnLst>
                                    <p:anim calcmode="lin" valueType="num">
                                      <p:cBhvr>
                                        <p:cTn id="14" dur="1000"/>
                                        <p:tgtEl>
                                          <p:spTgt spid="11"/>
                                        </p:tgtEl>
                                        <p:attrNameLst>
                                          <p:attrName>ppt_w</p:attrName>
                                        </p:attrNameLst>
                                      </p:cBhvr>
                                      <p:tavLst>
                                        <p:tav tm="0">
                                          <p:val>
                                            <p:strVal val="ppt_w"/>
                                          </p:val>
                                        </p:tav>
                                        <p:tav tm="100000">
                                          <p:val>
                                            <p:fltVal val="0"/>
                                          </p:val>
                                        </p:tav>
                                      </p:tavLst>
                                    </p:anim>
                                    <p:anim calcmode="lin" valueType="num">
                                      <p:cBhvr>
                                        <p:cTn id="15" dur="1000"/>
                                        <p:tgtEl>
                                          <p:spTgt spid="11"/>
                                        </p:tgtEl>
                                        <p:attrNameLst>
                                          <p:attrName>ppt_h</p:attrName>
                                        </p:attrNameLst>
                                      </p:cBhvr>
                                      <p:tavLst>
                                        <p:tav tm="0">
                                          <p:val>
                                            <p:strVal val="ppt_h"/>
                                          </p:val>
                                        </p:tav>
                                        <p:tav tm="100000">
                                          <p:val>
                                            <p:fltVal val="0"/>
                                          </p:val>
                                        </p:tav>
                                      </p:tavLst>
                                    </p:anim>
                                    <p:anim calcmode="lin" valueType="num">
                                      <p:cBhvr>
                                        <p:cTn id="16" dur="1000"/>
                                        <p:tgtEl>
                                          <p:spTgt spid="11"/>
                                        </p:tgtEl>
                                        <p:attrNameLst>
                                          <p:attrName>style.rotation</p:attrName>
                                        </p:attrNameLst>
                                      </p:cBhvr>
                                      <p:tavLst>
                                        <p:tav tm="0">
                                          <p:val>
                                            <p:fltVal val="0"/>
                                          </p:val>
                                        </p:tav>
                                        <p:tav tm="100000">
                                          <p:val>
                                            <p:fltVal val="90"/>
                                          </p:val>
                                        </p:tav>
                                      </p:tavLst>
                                    </p:anim>
                                    <p:animEffect transition="out" filter="fade">
                                      <p:cBhvr>
                                        <p:cTn id="17" dur="1000"/>
                                        <p:tgtEl>
                                          <p:spTgt spid="11"/>
                                        </p:tgtEl>
                                      </p:cBhvr>
                                    </p:animEffect>
                                    <p:set>
                                      <p:cBhvr>
                                        <p:cTn id="18" dur="1" fill="hold">
                                          <p:stCondLst>
                                            <p:cond delay="999"/>
                                          </p:stCondLst>
                                        </p:cTn>
                                        <p:tgtEl>
                                          <p:spTgt spid="1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31" presetClass="exit" presetSubtype="0" fill="hold" nodeType="clickEffect">
                                  <p:stCondLst>
                                    <p:cond delay="0"/>
                                  </p:stCondLst>
                                  <p:childTnLst>
                                    <p:anim calcmode="lin" valueType="num">
                                      <p:cBhvr>
                                        <p:cTn id="22" dur="1000"/>
                                        <p:tgtEl>
                                          <p:spTgt spid="14"/>
                                        </p:tgtEl>
                                        <p:attrNameLst>
                                          <p:attrName>ppt_w</p:attrName>
                                        </p:attrNameLst>
                                      </p:cBhvr>
                                      <p:tavLst>
                                        <p:tav tm="0">
                                          <p:val>
                                            <p:strVal val="ppt_w"/>
                                          </p:val>
                                        </p:tav>
                                        <p:tav tm="100000">
                                          <p:val>
                                            <p:fltVal val="0"/>
                                          </p:val>
                                        </p:tav>
                                      </p:tavLst>
                                    </p:anim>
                                    <p:anim calcmode="lin" valueType="num">
                                      <p:cBhvr>
                                        <p:cTn id="23" dur="1000"/>
                                        <p:tgtEl>
                                          <p:spTgt spid="14"/>
                                        </p:tgtEl>
                                        <p:attrNameLst>
                                          <p:attrName>ppt_h</p:attrName>
                                        </p:attrNameLst>
                                      </p:cBhvr>
                                      <p:tavLst>
                                        <p:tav tm="0">
                                          <p:val>
                                            <p:strVal val="ppt_h"/>
                                          </p:val>
                                        </p:tav>
                                        <p:tav tm="100000">
                                          <p:val>
                                            <p:fltVal val="0"/>
                                          </p:val>
                                        </p:tav>
                                      </p:tavLst>
                                    </p:anim>
                                    <p:anim calcmode="lin" valueType="num">
                                      <p:cBhvr>
                                        <p:cTn id="24" dur="1000"/>
                                        <p:tgtEl>
                                          <p:spTgt spid="14"/>
                                        </p:tgtEl>
                                        <p:attrNameLst>
                                          <p:attrName>style.rotation</p:attrName>
                                        </p:attrNameLst>
                                      </p:cBhvr>
                                      <p:tavLst>
                                        <p:tav tm="0">
                                          <p:val>
                                            <p:fltVal val="0"/>
                                          </p:val>
                                        </p:tav>
                                        <p:tav tm="100000">
                                          <p:val>
                                            <p:fltVal val="90"/>
                                          </p:val>
                                        </p:tav>
                                      </p:tavLst>
                                    </p:anim>
                                    <p:animEffect transition="out" filter="fade">
                                      <p:cBhvr>
                                        <p:cTn id="25" dur="1000"/>
                                        <p:tgtEl>
                                          <p:spTgt spid="14"/>
                                        </p:tgtEl>
                                      </p:cBhvr>
                                    </p:animEffect>
                                    <p:set>
                                      <p:cBhvr>
                                        <p:cTn id="26" dur="1" fill="hold">
                                          <p:stCondLst>
                                            <p:cond delay="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0"/>
            <a:ext cx="9144000" cy="17728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14" name="Groupe 13"/>
          <p:cNvGrpSpPr/>
          <p:nvPr/>
        </p:nvGrpSpPr>
        <p:grpSpPr>
          <a:xfrm>
            <a:off x="0" y="0"/>
            <a:ext cx="9144000" cy="5889898"/>
            <a:chOff x="0" y="0"/>
            <a:chExt cx="9144000" cy="5889898"/>
          </a:xfrm>
        </p:grpSpPr>
        <p:sp>
          <p:nvSpPr>
            <p:cNvPr id="15" name="ZoneTexte 14"/>
            <p:cNvSpPr txBox="1"/>
            <p:nvPr/>
          </p:nvSpPr>
          <p:spPr>
            <a:xfrm>
              <a:off x="0" y="0"/>
              <a:ext cx="9144000" cy="1772816"/>
            </a:xfrm>
            <a:prstGeom prst="rect">
              <a:avLst/>
            </a:prstGeom>
            <a:solidFill>
              <a:schemeClr val="bg1"/>
            </a:solidFill>
          </p:spPr>
          <p:txBody>
            <a:bodyPr wrap="square" rtlCol="0" anchor="ctr" anchorCtr="1">
              <a:noAutofit/>
            </a:bodyPr>
            <a:lstStyle/>
            <a:p>
              <a:pPr lvl="0" algn="ctr"/>
              <a:r>
                <a:rPr lang="fr-CA" sz="3200" i="1" dirty="0" smtClean="0"/>
                <a:t>Une </a:t>
              </a:r>
              <a:r>
                <a:rPr lang="fr-CA" sz="3200" i="1" dirty="0"/>
                <a:t>cage de verre : les </a:t>
              </a:r>
              <a:r>
                <a:rPr lang="fr-CA" sz="3200" i="1" dirty="0" smtClean="0"/>
                <a:t>entrepreneures</a:t>
              </a:r>
            </a:p>
            <a:p>
              <a:pPr lvl="0" algn="ctr"/>
              <a:r>
                <a:rPr lang="fr-CA" sz="3200" i="1" dirty="0" smtClean="0"/>
                <a:t>au Canada</a:t>
              </a:r>
            </a:p>
            <a:p>
              <a:pPr lvl="0" algn="ctr"/>
              <a:r>
                <a:rPr lang="fr-CA" sz="2000" i="1" dirty="0" smtClean="0"/>
                <a:t>par </a:t>
              </a:r>
              <a:r>
                <a:rPr lang="fr-CA" sz="2000" i="1" dirty="0"/>
                <a:t>Monica </a:t>
              </a:r>
              <a:r>
                <a:rPr lang="fr-CA" sz="2000" i="1" dirty="0" err="1"/>
                <a:t>Belcourt</a:t>
              </a:r>
              <a:r>
                <a:rPr lang="fr-CA" sz="2000" i="1" dirty="0"/>
                <a:t>, Ronald J. Burke , Hélène Lee-Gosselin</a:t>
              </a:r>
              <a:endParaRPr lang="fr-CA" sz="1200" dirty="0">
                <a:solidFill>
                  <a:srgbClr val="0070C0"/>
                </a:solidFill>
              </a:endParaRPr>
            </a:p>
          </p:txBody>
        </p:sp>
        <p:pic>
          <p:nvPicPr>
            <p:cNvPr id="16" name="Image 15"/>
            <p:cNvPicPr>
              <a:picLocks/>
            </p:cNvPicPr>
            <p:nvPr/>
          </p:nvPicPr>
          <p:blipFill>
            <a:blip r:embed="rId2">
              <a:extLst>
                <a:ext uri="{28A0092B-C50C-407E-A947-70E740481C1C}">
                  <a14:useLocalDpi xmlns:a14="http://schemas.microsoft.com/office/drawing/2010/main" val="0"/>
                </a:ext>
              </a:extLst>
            </a:blip>
            <a:stretch>
              <a:fillRect/>
            </a:stretch>
          </p:blipFill>
          <p:spPr>
            <a:xfrm>
              <a:off x="539552" y="2060848"/>
              <a:ext cx="2545200" cy="3829050"/>
            </a:xfrm>
            <a:prstGeom prst="rect">
              <a:avLst/>
            </a:prstGeom>
            <a:ln>
              <a:noFill/>
            </a:ln>
            <a:effectLst>
              <a:outerShdw blurRad="292100" dist="139700" dir="2700000" algn="tl" rotWithShape="0">
                <a:srgbClr val="333333">
                  <a:alpha val="65000"/>
                </a:srgbClr>
              </a:outerShdw>
            </a:effectLst>
          </p:spPr>
        </p:pic>
      </p:grpSp>
      <p:grpSp>
        <p:nvGrpSpPr>
          <p:cNvPr id="11" name="Groupe 10"/>
          <p:cNvGrpSpPr/>
          <p:nvPr/>
        </p:nvGrpSpPr>
        <p:grpSpPr>
          <a:xfrm>
            <a:off x="0" y="0"/>
            <a:ext cx="9071992" cy="6066000"/>
            <a:chOff x="0" y="0"/>
            <a:chExt cx="9071992" cy="6066000"/>
          </a:xfrm>
        </p:grpSpPr>
        <p:sp>
          <p:nvSpPr>
            <p:cNvPr id="12" name="ZoneTexte 11"/>
            <p:cNvSpPr txBox="1"/>
            <p:nvPr/>
          </p:nvSpPr>
          <p:spPr>
            <a:xfrm>
              <a:off x="0" y="0"/>
              <a:ext cx="9071992" cy="1772816"/>
            </a:xfrm>
            <a:prstGeom prst="rect">
              <a:avLst/>
            </a:prstGeom>
            <a:solidFill>
              <a:schemeClr val="bg1"/>
            </a:solidFill>
          </p:spPr>
          <p:txBody>
            <a:bodyPr wrap="square" rtlCol="0" anchor="ctr" anchorCtr="1">
              <a:noAutofit/>
            </a:bodyPr>
            <a:lstStyle/>
            <a:p>
              <a:pPr lvl="0" algn="ctr"/>
              <a:r>
                <a:rPr lang="fr-CA" sz="2800" i="1" spc="-130" dirty="0" smtClean="0"/>
                <a:t>Genre </a:t>
              </a:r>
              <a:r>
                <a:rPr lang="fr-CA" sz="2800" i="1" spc="-130" dirty="0"/>
                <a:t>et pouvoir dans les pays </a:t>
              </a:r>
              <a:r>
                <a:rPr lang="fr-CA" sz="2800" i="1" spc="-130" dirty="0" err="1"/>
                <a:t>industrialisés</a:t>
              </a:r>
              <a:r>
                <a:rPr lang="fr-CA" sz="2800" i="1" spc="-130" dirty="0"/>
                <a:t> : </a:t>
              </a:r>
              <a:r>
                <a:rPr lang="fr-CA" sz="2800" i="1" spc="-130" dirty="0" smtClean="0"/>
                <a:t>enquête sur </a:t>
              </a:r>
              <a:r>
                <a:rPr lang="fr-CA" sz="2800" i="1" spc="-130" dirty="0"/>
                <a:t>les </a:t>
              </a:r>
              <a:r>
                <a:rPr lang="fr-CA" sz="2800" i="1" spc="-130" dirty="0" err="1"/>
                <a:t>disparités</a:t>
              </a:r>
              <a:r>
                <a:rPr lang="fr-CA" sz="2800" i="1" spc="-130" dirty="0"/>
                <a:t> </a:t>
              </a:r>
              <a:r>
                <a:rPr lang="fr-CA" sz="2800" i="1" spc="-130" dirty="0" smtClean="0"/>
                <a:t>hommes-femmes</a:t>
              </a:r>
            </a:p>
            <a:p>
              <a:pPr lvl="0" algn="ctr"/>
              <a:r>
                <a:rPr lang="fr-CA" sz="2000" i="1" spc="-130" dirty="0" smtClean="0"/>
                <a:t>coordonné </a:t>
              </a:r>
              <a:r>
                <a:rPr lang="fr-CA" sz="2000" i="1" spc="-130" dirty="0"/>
                <a:t>par Gwen Moore, </a:t>
              </a:r>
              <a:r>
                <a:rPr lang="fr-CA" sz="2000" i="1" spc="-130" dirty="0" err="1"/>
                <a:t>Mino</a:t>
              </a:r>
              <a:r>
                <a:rPr lang="fr-CA" sz="2000" i="1" spc="-130" dirty="0"/>
                <a:t> </a:t>
              </a:r>
              <a:r>
                <a:rPr lang="fr-CA" sz="2000" i="1" spc="-130" dirty="0" err="1"/>
                <a:t>Vianello</a:t>
              </a:r>
              <a:endParaRPr lang="fr-CA" sz="1050" dirty="0">
                <a:solidFill>
                  <a:srgbClr val="0070C0"/>
                </a:solidFill>
              </a:endParaRPr>
            </a:p>
          </p:txBody>
        </p:sp>
        <p:pic>
          <p:nvPicPr>
            <p:cNvPr id="13" name="Image 12"/>
            <p:cNvPicPr>
              <a:picLocks/>
            </p:cNvPicPr>
            <p:nvPr/>
          </p:nvPicPr>
          <p:blipFill>
            <a:blip r:embed="rId3">
              <a:extLst>
                <a:ext uri="{28A0092B-C50C-407E-A947-70E740481C1C}">
                  <a14:useLocalDpi xmlns:a14="http://schemas.microsoft.com/office/drawing/2010/main" val="0"/>
                </a:ext>
              </a:extLst>
            </a:blip>
            <a:stretch>
              <a:fillRect/>
            </a:stretch>
          </p:blipFill>
          <p:spPr>
            <a:xfrm>
              <a:off x="755576" y="2232000"/>
              <a:ext cx="2541600" cy="3834000"/>
            </a:xfrm>
            <a:prstGeom prst="rect">
              <a:avLst/>
            </a:prstGeom>
            <a:ln>
              <a:noFill/>
            </a:ln>
            <a:effectLst>
              <a:outerShdw blurRad="292100" dist="139700" dir="2700000" algn="tl" rotWithShape="0">
                <a:srgbClr val="333333">
                  <a:alpha val="65000"/>
                </a:srgbClr>
              </a:outerShdw>
            </a:effectLst>
          </p:spPr>
        </p:pic>
      </p:grpSp>
      <p:grpSp>
        <p:nvGrpSpPr>
          <p:cNvPr id="8" name="Groupe 7"/>
          <p:cNvGrpSpPr/>
          <p:nvPr/>
        </p:nvGrpSpPr>
        <p:grpSpPr>
          <a:xfrm>
            <a:off x="0" y="0"/>
            <a:ext cx="9144000" cy="6331471"/>
            <a:chOff x="0" y="0"/>
            <a:chExt cx="9144000" cy="6331471"/>
          </a:xfrm>
        </p:grpSpPr>
        <p:sp>
          <p:nvSpPr>
            <p:cNvPr id="9" name="ZoneTexte 8"/>
            <p:cNvSpPr txBox="1"/>
            <p:nvPr/>
          </p:nvSpPr>
          <p:spPr>
            <a:xfrm>
              <a:off x="0" y="0"/>
              <a:ext cx="9144000" cy="1772816"/>
            </a:xfrm>
            <a:prstGeom prst="rect">
              <a:avLst/>
            </a:prstGeom>
            <a:solidFill>
              <a:schemeClr val="bg1"/>
            </a:solidFill>
          </p:spPr>
          <p:txBody>
            <a:bodyPr wrap="square" rtlCol="0" anchor="ctr" anchorCtr="1">
              <a:noAutofit/>
            </a:bodyPr>
            <a:lstStyle/>
            <a:p>
              <a:pPr lvl="0" algn="ctr"/>
              <a:r>
                <a:rPr lang="en-US" sz="3100" i="1" dirty="0" smtClean="0"/>
                <a:t>Women </a:t>
              </a:r>
              <a:r>
                <a:rPr lang="en-US" sz="3100" i="1" dirty="0"/>
                <a:t>and the </a:t>
              </a:r>
              <a:r>
                <a:rPr lang="en-US" sz="3100" i="1" dirty="0" smtClean="0"/>
                <a:t>Economy </a:t>
              </a:r>
            </a:p>
            <a:p>
              <a:pPr lvl="0" algn="ctr"/>
              <a:r>
                <a:rPr lang="en-US" sz="3100" i="1" dirty="0" smtClean="0"/>
                <a:t>Family</a:t>
              </a:r>
              <a:r>
                <a:rPr lang="en-US" sz="3100" i="1" dirty="0"/>
                <a:t>, </a:t>
              </a:r>
              <a:r>
                <a:rPr lang="en-US" sz="3100" i="1" dirty="0" smtClean="0"/>
                <a:t>Work</a:t>
              </a:r>
              <a:r>
                <a:rPr lang="en-US" sz="3100" i="1" dirty="0"/>
                <a:t>, and </a:t>
              </a:r>
              <a:r>
                <a:rPr lang="en-US" sz="3100" i="1" dirty="0" smtClean="0"/>
                <a:t>Pay</a:t>
              </a:r>
            </a:p>
            <a:p>
              <a:pPr lvl="0" algn="ctr"/>
              <a:r>
                <a:rPr lang="en-US" sz="2000" i="1" dirty="0" smtClean="0"/>
                <a:t>Saul </a:t>
              </a:r>
              <a:r>
                <a:rPr lang="en-US" sz="2000" i="1" dirty="0"/>
                <a:t>D. Hoffman, Susan L. </a:t>
              </a:r>
              <a:r>
                <a:rPr lang="en-US" sz="2000" i="1" dirty="0" err="1"/>
                <a:t>Averett</a:t>
              </a:r>
              <a:endParaRPr lang="fr-CA" sz="700" dirty="0">
                <a:solidFill>
                  <a:srgbClr val="0070C0"/>
                </a:solidFill>
              </a:endParaRPr>
            </a:p>
          </p:txBody>
        </p:sp>
        <p:pic>
          <p:nvPicPr>
            <p:cNvPr id="10" name="Image 9"/>
            <p:cNvPicPr>
              <a:picLocks/>
            </p:cNvPicPr>
            <p:nvPr/>
          </p:nvPicPr>
          <p:blipFill>
            <a:blip r:embed="rId4">
              <a:extLst>
                <a:ext uri="{28A0092B-C50C-407E-A947-70E740481C1C}">
                  <a14:useLocalDpi xmlns:a14="http://schemas.microsoft.com/office/drawing/2010/main" val="0"/>
                </a:ext>
              </a:extLst>
            </a:blip>
            <a:stretch>
              <a:fillRect/>
            </a:stretch>
          </p:blipFill>
          <p:spPr>
            <a:xfrm>
              <a:off x="1043608" y="2497471"/>
              <a:ext cx="2545200" cy="3834000"/>
            </a:xfrm>
            <a:prstGeom prst="rect">
              <a:avLst/>
            </a:prstGeom>
            <a:ln>
              <a:noFill/>
            </a:ln>
            <a:effectLst>
              <a:outerShdw blurRad="292100" dist="139700" dir="2700000" algn="tl" rotWithShape="0">
                <a:srgbClr val="333333">
                  <a:alpha val="65000"/>
                </a:srgbClr>
              </a:outerShdw>
            </a:effectLst>
          </p:spPr>
        </p:pic>
      </p:grpSp>
      <p:grpSp>
        <p:nvGrpSpPr>
          <p:cNvPr id="7" name="Groupe 6"/>
          <p:cNvGrpSpPr/>
          <p:nvPr/>
        </p:nvGrpSpPr>
        <p:grpSpPr>
          <a:xfrm>
            <a:off x="35496" y="0"/>
            <a:ext cx="9036496" cy="6563775"/>
            <a:chOff x="35496" y="0"/>
            <a:chExt cx="9036496" cy="6563775"/>
          </a:xfrm>
        </p:grpSpPr>
        <p:sp>
          <p:nvSpPr>
            <p:cNvPr id="3" name="ZoneTexte 2"/>
            <p:cNvSpPr txBox="1"/>
            <p:nvPr/>
          </p:nvSpPr>
          <p:spPr>
            <a:xfrm>
              <a:off x="35496" y="0"/>
              <a:ext cx="9036496" cy="1772816"/>
            </a:xfrm>
            <a:prstGeom prst="rect">
              <a:avLst/>
            </a:prstGeom>
            <a:solidFill>
              <a:schemeClr val="bg1"/>
            </a:solidFill>
          </p:spPr>
          <p:txBody>
            <a:bodyPr wrap="square" rtlCol="0" anchor="ctr" anchorCtr="1">
              <a:noAutofit/>
            </a:bodyPr>
            <a:lstStyle/>
            <a:p>
              <a:pPr lvl="0" algn="ctr"/>
              <a:r>
                <a:rPr lang="fr-CA" sz="2800" i="1" spc="-100" dirty="0" err="1" smtClean="0"/>
                <a:t>Womenomics</a:t>
              </a:r>
              <a:r>
                <a:rPr lang="fr-CA" sz="2800" i="1" spc="-100" dirty="0" smtClean="0"/>
                <a:t> </a:t>
              </a:r>
              <a:r>
                <a:rPr lang="fr-CA" sz="2800" i="1" spc="-100" dirty="0"/>
                <a:t>: la croissance </a:t>
              </a:r>
              <a:r>
                <a:rPr lang="fr-CA" sz="2800" i="1" spc="-100" dirty="0" err="1"/>
                <a:t>dépend</a:t>
              </a:r>
              <a:r>
                <a:rPr lang="fr-CA" sz="2800" i="1" spc="-100" dirty="0"/>
                <a:t> </a:t>
              </a:r>
              <a:r>
                <a:rPr lang="fr-CA" sz="2800" i="1" spc="-100" dirty="0" smtClean="0"/>
                <a:t>aussi</a:t>
              </a:r>
            </a:p>
            <a:p>
              <a:pPr lvl="0" algn="ctr"/>
              <a:r>
                <a:rPr lang="fr-CA" sz="2800" i="1" spc="-100" dirty="0" smtClean="0"/>
                <a:t>des femmes</a:t>
              </a:r>
            </a:p>
            <a:p>
              <a:pPr lvl="0" algn="ctr"/>
              <a:r>
                <a:rPr lang="fr-CA" sz="2000" i="1" dirty="0" err="1" smtClean="0"/>
                <a:t>Avivah</a:t>
              </a:r>
              <a:r>
                <a:rPr lang="fr-CA" sz="2000" i="1" dirty="0" smtClean="0"/>
                <a:t> </a:t>
              </a:r>
              <a:r>
                <a:rPr lang="fr-CA" sz="2000" i="1" dirty="0"/>
                <a:t>Wittenberg-Cox, Alison Maitland</a:t>
              </a:r>
              <a:endParaRPr lang="fr-CA" sz="1400" dirty="0"/>
            </a:p>
          </p:txBody>
        </p:sp>
        <p:pic>
          <p:nvPicPr>
            <p:cNvPr id="6" name="Imag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31640" y="2729775"/>
              <a:ext cx="2437510" cy="3834000"/>
            </a:xfrm>
            <a:prstGeom prst="rect">
              <a:avLst/>
            </a:prstGeom>
            <a:ln>
              <a:noFill/>
            </a:ln>
            <a:effectLst>
              <a:outerShdw blurRad="292100" dist="139700" dir="2700000" algn="tl" rotWithShape="0">
                <a:srgbClr val="333333">
                  <a:alpha val="65000"/>
                </a:srgbClr>
              </a:outerShdw>
            </a:effectLst>
          </p:spPr>
        </p:pic>
      </p:grpSp>
      <p:sp>
        <p:nvSpPr>
          <p:cNvPr id="5" name="ZoneTexte 4"/>
          <p:cNvSpPr txBox="1"/>
          <p:nvPr/>
        </p:nvSpPr>
        <p:spPr>
          <a:xfrm>
            <a:off x="5364088" y="3206586"/>
            <a:ext cx="3096344" cy="2123658"/>
          </a:xfrm>
          <a:prstGeom prst="rect">
            <a:avLst/>
          </a:prstGeom>
          <a:noFill/>
        </p:spPr>
        <p:txBody>
          <a:bodyPr wrap="square" rtlCol="0">
            <a:spAutoFit/>
          </a:bodyPr>
          <a:lstStyle/>
          <a:p>
            <a:pPr algn="r"/>
            <a:r>
              <a:rPr kumimoji="1" lang="fr-CA" sz="4400" b="1" kern="0" dirty="0" smtClean="0">
                <a:solidFill>
                  <a:srgbClr val="4F81BD">
                    <a:alpha val="27000"/>
                  </a:srgbClr>
                </a:solidFill>
                <a:effectLst>
                  <a:glow rad="101600">
                    <a:prstClr val="white">
                      <a:alpha val="60000"/>
                    </a:prstClr>
                  </a:glow>
                </a:effectLst>
                <a:ea typeface="+mj-ea"/>
                <a:cs typeface="+mj-cs"/>
              </a:rPr>
              <a:t>Femmes, affaires et économie</a:t>
            </a:r>
            <a:endParaRPr lang="fr-CA" sz="2800" dirty="0">
              <a:solidFill>
                <a:srgbClr val="4F81BD">
                  <a:alpha val="27000"/>
                </a:srgbClr>
              </a:solidFill>
            </a:endParaRPr>
          </a:p>
        </p:txBody>
      </p:sp>
    </p:spTree>
    <p:extLst>
      <p:ext uri="{BB962C8B-B14F-4D97-AF65-F5344CB8AC3E}">
        <p14:creationId xmlns:p14="http://schemas.microsoft.com/office/powerpoint/2010/main" val="2101614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7"/>
                                        </p:tgtEl>
                                        <p:attrNameLst>
                                          <p:attrName>ppt_w</p:attrName>
                                        </p:attrNameLst>
                                      </p:cBhvr>
                                      <p:tavLst>
                                        <p:tav tm="0">
                                          <p:val>
                                            <p:strVal val="ppt_w"/>
                                          </p:val>
                                        </p:tav>
                                        <p:tav tm="100000">
                                          <p:val>
                                            <p:fltVal val="0"/>
                                          </p:val>
                                        </p:tav>
                                      </p:tavLst>
                                    </p:anim>
                                    <p:anim calcmode="lin" valueType="num">
                                      <p:cBhvr>
                                        <p:cTn id="7" dur="1000"/>
                                        <p:tgtEl>
                                          <p:spTgt spid="7"/>
                                        </p:tgtEl>
                                        <p:attrNameLst>
                                          <p:attrName>ppt_h</p:attrName>
                                        </p:attrNameLst>
                                      </p:cBhvr>
                                      <p:tavLst>
                                        <p:tav tm="0">
                                          <p:val>
                                            <p:strVal val="ppt_h"/>
                                          </p:val>
                                        </p:tav>
                                        <p:tav tm="100000">
                                          <p:val>
                                            <p:fltVal val="0"/>
                                          </p:val>
                                        </p:tav>
                                      </p:tavLst>
                                    </p:anim>
                                    <p:anim calcmode="lin" valueType="num">
                                      <p:cBhvr>
                                        <p:cTn id="8" dur="1000"/>
                                        <p:tgtEl>
                                          <p:spTgt spid="7"/>
                                        </p:tgtEl>
                                        <p:attrNameLst>
                                          <p:attrName>style.rotation</p:attrName>
                                        </p:attrNameLst>
                                      </p:cBhvr>
                                      <p:tavLst>
                                        <p:tav tm="0">
                                          <p:val>
                                            <p:fltVal val="0"/>
                                          </p:val>
                                        </p:tav>
                                        <p:tav tm="100000">
                                          <p:val>
                                            <p:fltVal val="90"/>
                                          </p:val>
                                        </p:tav>
                                      </p:tavLst>
                                    </p:anim>
                                    <p:animEffect transition="out" filter="fade">
                                      <p:cBhvr>
                                        <p:cTn id="9" dur="1000"/>
                                        <p:tgtEl>
                                          <p:spTgt spid="7"/>
                                        </p:tgtEl>
                                      </p:cBhvr>
                                    </p:animEffect>
                                    <p:set>
                                      <p:cBhvr>
                                        <p:cTn id="10" dur="1" fill="hold">
                                          <p:stCondLst>
                                            <p:cond delay="999"/>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31" presetClass="exit" presetSubtype="0" fill="hold" nodeType="clickEffect">
                                  <p:stCondLst>
                                    <p:cond delay="0"/>
                                  </p:stCondLst>
                                  <p:childTnLst>
                                    <p:anim calcmode="lin" valueType="num">
                                      <p:cBhvr>
                                        <p:cTn id="14" dur="1000"/>
                                        <p:tgtEl>
                                          <p:spTgt spid="8"/>
                                        </p:tgtEl>
                                        <p:attrNameLst>
                                          <p:attrName>ppt_w</p:attrName>
                                        </p:attrNameLst>
                                      </p:cBhvr>
                                      <p:tavLst>
                                        <p:tav tm="0">
                                          <p:val>
                                            <p:strVal val="ppt_w"/>
                                          </p:val>
                                        </p:tav>
                                        <p:tav tm="100000">
                                          <p:val>
                                            <p:fltVal val="0"/>
                                          </p:val>
                                        </p:tav>
                                      </p:tavLst>
                                    </p:anim>
                                    <p:anim calcmode="lin" valueType="num">
                                      <p:cBhvr>
                                        <p:cTn id="15" dur="1000"/>
                                        <p:tgtEl>
                                          <p:spTgt spid="8"/>
                                        </p:tgtEl>
                                        <p:attrNameLst>
                                          <p:attrName>ppt_h</p:attrName>
                                        </p:attrNameLst>
                                      </p:cBhvr>
                                      <p:tavLst>
                                        <p:tav tm="0">
                                          <p:val>
                                            <p:strVal val="ppt_h"/>
                                          </p:val>
                                        </p:tav>
                                        <p:tav tm="100000">
                                          <p:val>
                                            <p:fltVal val="0"/>
                                          </p:val>
                                        </p:tav>
                                      </p:tavLst>
                                    </p:anim>
                                    <p:anim calcmode="lin" valueType="num">
                                      <p:cBhvr>
                                        <p:cTn id="16" dur="1000"/>
                                        <p:tgtEl>
                                          <p:spTgt spid="8"/>
                                        </p:tgtEl>
                                        <p:attrNameLst>
                                          <p:attrName>style.rotation</p:attrName>
                                        </p:attrNameLst>
                                      </p:cBhvr>
                                      <p:tavLst>
                                        <p:tav tm="0">
                                          <p:val>
                                            <p:fltVal val="0"/>
                                          </p:val>
                                        </p:tav>
                                        <p:tav tm="100000">
                                          <p:val>
                                            <p:fltVal val="90"/>
                                          </p:val>
                                        </p:tav>
                                      </p:tavLst>
                                    </p:anim>
                                    <p:animEffect transition="out" filter="fade">
                                      <p:cBhvr>
                                        <p:cTn id="17" dur="1000"/>
                                        <p:tgtEl>
                                          <p:spTgt spid="8"/>
                                        </p:tgtEl>
                                      </p:cBhvr>
                                    </p:animEffect>
                                    <p:set>
                                      <p:cBhvr>
                                        <p:cTn id="18" dur="1" fill="hold">
                                          <p:stCondLst>
                                            <p:cond delay="999"/>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31" presetClass="exit" presetSubtype="0" fill="hold" nodeType="clickEffect">
                                  <p:stCondLst>
                                    <p:cond delay="0"/>
                                  </p:stCondLst>
                                  <p:childTnLst>
                                    <p:anim calcmode="lin" valueType="num">
                                      <p:cBhvr>
                                        <p:cTn id="22" dur="1000"/>
                                        <p:tgtEl>
                                          <p:spTgt spid="11"/>
                                        </p:tgtEl>
                                        <p:attrNameLst>
                                          <p:attrName>ppt_w</p:attrName>
                                        </p:attrNameLst>
                                      </p:cBhvr>
                                      <p:tavLst>
                                        <p:tav tm="0">
                                          <p:val>
                                            <p:strVal val="ppt_w"/>
                                          </p:val>
                                        </p:tav>
                                        <p:tav tm="100000">
                                          <p:val>
                                            <p:fltVal val="0"/>
                                          </p:val>
                                        </p:tav>
                                      </p:tavLst>
                                    </p:anim>
                                    <p:anim calcmode="lin" valueType="num">
                                      <p:cBhvr>
                                        <p:cTn id="23" dur="1000"/>
                                        <p:tgtEl>
                                          <p:spTgt spid="11"/>
                                        </p:tgtEl>
                                        <p:attrNameLst>
                                          <p:attrName>ppt_h</p:attrName>
                                        </p:attrNameLst>
                                      </p:cBhvr>
                                      <p:tavLst>
                                        <p:tav tm="0">
                                          <p:val>
                                            <p:strVal val="ppt_h"/>
                                          </p:val>
                                        </p:tav>
                                        <p:tav tm="100000">
                                          <p:val>
                                            <p:fltVal val="0"/>
                                          </p:val>
                                        </p:tav>
                                      </p:tavLst>
                                    </p:anim>
                                    <p:anim calcmode="lin" valueType="num">
                                      <p:cBhvr>
                                        <p:cTn id="24" dur="1000"/>
                                        <p:tgtEl>
                                          <p:spTgt spid="11"/>
                                        </p:tgtEl>
                                        <p:attrNameLst>
                                          <p:attrName>style.rotation</p:attrName>
                                        </p:attrNameLst>
                                      </p:cBhvr>
                                      <p:tavLst>
                                        <p:tav tm="0">
                                          <p:val>
                                            <p:fltVal val="0"/>
                                          </p:val>
                                        </p:tav>
                                        <p:tav tm="100000">
                                          <p:val>
                                            <p:fltVal val="90"/>
                                          </p:val>
                                        </p:tav>
                                      </p:tavLst>
                                    </p:anim>
                                    <p:animEffect transition="out" filter="fade">
                                      <p:cBhvr>
                                        <p:cTn id="25" dur="1000"/>
                                        <p:tgtEl>
                                          <p:spTgt spid="11"/>
                                        </p:tgtEl>
                                      </p:cBhvr>
                                    </p:animEffect>
                                    <p:set>
                                      <p:cBhvr>
                                        <p:cTn id="26" dur="1" fill="hold">
                                          <p:stCondLst>
                                            <p:cond delay="999"/>
                                          </p:stCondLst>
                                        </p:cTn>
                                        <p:tgtEl>
                                          <p:spTgt spid="1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31" presetClass="exit" presetSubtype="0" fill="hold" nodeType="clickEffect">
                                  <p:stCondLst>
                                    <p:cond delay="0"/>
                                  </p:stCondLst>
                                  <p:childTnLst>
                                    <p:anim calcmode="lin" valueType="num">
                                      <p:cBhvr>
                                        <p:cTn id="30" dur="1000"/>
                                        <p:tgtEl>
                                          <p:spTgt spid="14"/>
                                        </p:tgtEl>
                                        <p:attrNameLst>
                                          <p:attrName>ppt_w</p:attrName>
                                        </p:attrNameLst>
                                      </p:cBhvr>
                                      <p:tavLst>
                                        <p:tav tm="0">
                                          <p:val>
                                            <p:strVal val="ppt_w"/>
                                          </p:val>
                                        </p:tav>
                                        <p:tav tm="100000">
                                          <p:val>
                                            <p:fltVal val="0"/>
                                          </p:val>
                                        </p:tav>
                                      </p:tavLst>
                                    </p:anim>
                                    <p:anim calcmode="lin" valueType="num">
                                      <p:cBhvr>
                                        <p:cTn id="31" dur="1000"/>
                                        <p:tgtEl>
                                          <p:spTgt spid="14"/>
                                        </p:tgtEl>
                                        <p:attrNameLst>
                                          <p:attrName>ppt_h</p:attrName>
                                        </p:attrNameLst>
                                      </p:cBhvr>
                                      <p:tavLst>
                                        <p:tav tm="0">
                                          <p:val>
                                            <p:strVal val="ppt_h"/>
                                          </p:val>
                                        </p:tav>
                                        <p:tav tm="100000">
                                          <p:val>
                                            <p:fltVal val="0"/>
                                          </p:val>
                                        </p:tav>
                                      </p:tavLst>
                                    </p:anim>
                                    <p:anim calcmode="lin" valueType="num">
                                      <p:cBhvr>
                                        <p:cTn id="32" dur="1000"/>
                                        <p:tgtEl>
                                          <p:spTgt spid="14"/>
                                        </p:tgtEl>
                                        <p:attrNameLst>
                                          <p:attrName>style.rotation</p:attrName>
                                        </p:attrNameLst>
                                      </p:cBhvr>
                                      <p:tavLst>
                                        <p:tav tm="0">
                                          <p:val>
                                            <p:fltVal val="0"/>
                                          </p:val>
                                        </p:tav>
                                        <p:tav tm="100000">
                                          <p:val>
                                            <p:fltVal val="90"/>
                                          </p:val>
                                        </p:tav>
                                      </p:tavLst>
                                    </p:anim>
                                    <p:animEffect transition="out" filter="fade">
                                      <p:cBhvr>
                                        <p:cTn id="33" dur="1000"/>
                                        <p:tgtEl>
                                          <p:spTgt spid="14"/>
                                        </p:tgtEl>
                                      </p:cBhvr>
                                    </p:animEffect>
                                    <p:set>
                                      <p:cBhvr>
                                        <p:cTn id="34" dur="1" fill="hold">
                                          <p:stCondLst>
                                            <p:cond delay="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17728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14" name="Groupe 13"/>
          <p:cNvGrpSpPr/>
          <p:nvPr/>
        </p:nvGrpSpPr>
        <p:grpSpPr>
          <a:xfrm>
            <a:off x="1" y="0"/>
            <a:ext cx="9144000" cy="5736729"/>
            <a:chOff x="1" y="0"/>
            <a:chExt cx="9144000" cy="5736729"/>
          </a:xfrm>
        </p:grpSpPr>
        <p:sp>
          <p:nvSpPr>
            <p:cNvPr id="15" name="ZoneTexte 14"/>
            <p:cNvSpPr txBox="1"/>
            <p:nvPr/>
          </p:nvSpPr>
          <p:spPr>
            <a:xfrm>
              <a:off x="1" y="0"/>
              <a:ext cx="9144000" cy="1772816"/>
            </a:xfrm>
            <a:prstGeom prst="rect">
              <a:avLst/>
            </a:prstGeom>
            <a:solidFill>
              <a:schemeClr val="bg1"/>
            </a:solidFill>
          </p:spPr>
          <p:txBody>
            <a:bodyPr wrap="square" rtlCol="0" anchor="ctr" anchorCtr="1">
              <a:noAutofit/>
            </a:bodyPr>
            <a:lstStyle/>
            <a:p>
              <a:pPr lvl="0" algn="ctr"/>
              <a:r>
                <a:rPr lang="en-US" sz="2800" i="1" spc="-140" dirty="0" smtClean="0"/>
                <a:t>Feminist Family Therapy</a:t>
              </a:r>
            </a:p>
            <a:p>
              <a:pPr lvl="0" algn="ctr"/>
              <a:r>
                <a:rPr lang="en-US" sz="2800" i="1" spc="-140" dirty="0" smtClean="0"/>
                <a:t>Empowerment </a:t>
              </a:r>
              <a:r>
                <a:rPr lang="en-US" sz="2800" i="1" spc="-140" dirty="0"/>
                <a:t>in </a:t>
              </a:r>
              <a:r>
                <a:rPr lang="en-US" sz="2800" i="1" spc="-140" dirty="0" smtClean="0"/>
                <a:t>Social </a:t>
              </a:r>
              <a:r>
                <a:rPr lang="en-US" sz="2800" i="1" spc="-140" dirty="0"/>
                <a:t>C</a:t>
              </a:r>
              <a:r>
                <a:rPr lang="en-US" sz="2800" i="1" spc="-140" dirty="0" smtClean="0"/>
                <a:t>ontext</a:t>
              </a:r>
            </a:p>
            <a:p>
              <a:pPr lvl="0" algn="ctr"/>
              <a:r>
                <a:rPr lang="en-US" i="1" dirty="0" smtClean="0"/>
                <a:t>edited </a:t>
              </a:r>
              <a:r>
                <a:rPr lang="en-US" i="1" dirty="0"/>
                <a:t>by Louise B. Silverstein and Thelma Jean </a:t>
              </a:r>
              <a:r>
                <a:rPr lang="en-US" i="1" dirty="0" smtClean="0"/>
                <a:t>Goodrich</a:t>
              </a:r>
              <a:endParaRPr lang="fr-CA" sz="1200" dirty="0">
                <a:solidFill>
                  <a:srgbClr val="0070C0"/>
                </a:solidFill>
              </a:endParaRPr>
            </a:p>
          </p:txBody>
        </p:sp>
        <p:pic>
          <p:nvPicPr>
            <p:cNvPr id="16" name="Image 15"/>
            <p:cNvPicPr>
              <a:picLocks/>
            </p:cNvPicPr>
            <p:nvPr/>
          </p:nvPicPr>
          <p:blipFill>
            <a:blip r:embed="rId2">
              <a:extLst>
                <a:ext uri="{28A0092B-C50C-407E-A947-70E740481C1C}">
                  <a14:useLocalDpi xmlns:a14="http://schemas.microsoft.com/office/drawing/2010/main" val="0"/>
                </a:ext>
              </a:extLst>
            </a:blip>
            <a:stretch>
              <a:fillRect/>
            </a:stretch>
          </p:blipFill>
          <p:spPr>
            <a:xfrm>
              <a:off x="251520" y="1902729"/>
              <a:ext cx="2541600" cy="3834000"/>
            </a:xfrm>
            <a:prstGeom prst="rect">
              <a:avLst/>
            </a:prstGeom>
            <a:ln>
              <a:noFill/>
            </a:ln>
            <a:effectLst>
              <a:outerShdw blurRad="292100" dist="139700" dir="2700000" algn="tl" rotWithShape="0">
                <a:srgbClr val="333333">
                  <a:alpha val="65000"/>
                </a:srgbClr>
              </a:outerShdw>
            </a:effectLst>
          </p:spPr>
        </p:pic>
      </p:grpSp>
      <p:grpSp>
        <p:nvGrpSpPr>
          <p:cNvPr id="8" name="Groupe 7"/>
          <p:cNvGrpSpPr/>
          <p:nvPr/>
        </p:nvGrpSpPr>
        <p:grpSpPr>
          <a:xfrm>
            <a:off x="0" y="0"/>
            <a:ext cx="9144000" cy="5899423"/>
            <a:chOff x="0" y="0"/>
            <a:chExt cx="9144000" cy="5899423"/>
          </a:xfrm>
        </p:grpSpPr>
        <p:sp>
          <p:nvSpPr>
            <p:cNvPr id="9" name="ZoneTexte 8"/>
            <p:cNvSpPr txBox="1"/>
            <p:nvPr/>
          </p:nvSpPr>
          <p:spPr>
            <a:xfrm>
              <a:off x="0" y="0"/>
              <a:ext cx="9144000" cy="1772816"/>
            </a:xfrm>
            <a:prstGeom prst="rect">
              <a:avLst/>
            </a:prstGeom>
            <a:solidFill>
              <a:schemeClr val="bg1"/>
            </a:solidFill>
          </p:spPr>
          <p:txBody>
            <a:bodyPr wrap="square" rtlCol="0" anchor="ctr" anchorCtr="1">
              <a:noAutofit/>
            </a:bodyPr>
            <a:lstStyle/>
            <a:p>
              <a:pPr lvl="0" algn="ctr"/>
              <a:r>
                <a:rPr lang="fr-CA" sz="3200" i="1" dirty="0" smtClean="0"/>
                <a:t>Le </a:t>
              </a:r>
              <a:r>
                <a:rPr lang="fr-CA" sz="3200" i="1" dirty="0"/>
                <a:t>sexe, le genre et la </a:t>
              </a:r>
              <a:r>
                <a:rPr lang="fr-CA" sz="3200" i="1" dirty="0" smtClean="0"/>
                <a:t>psychologie</a:t>
              </a:r>
            </a:p>
            <a:p>
              <a:pPr lvl="0" algn="ctr"/>
              <a:r>
                <a:rPr lang="fr-CA" sz="2000" i="1" dirty="0" smtClean="0"/>
                <a:t>sous </a:t>
              </a:r>
              <a:r>
                <a:rPr lang="fr-CA" sz="2000" i="1" dirty="0"/>
                <a:t>la direction de Patricia </a:t>
              </a:r>
              <a:r>
                <a:rPr lang="fr-CA" sz="2000" i="1" dirty="0" err="1" smtClean="0"/>
                <a:t>Mercader</a:t>
              </a:r>
              <a:endParaRPr lang="fr-CA" dirty="0">
                <a:solidFill>
                  <a:srgbClr val="0070C0"/>
                </a:solidFill>
              </a:endParaRPr>
            </a:p>
          </p:txBody>
        </p:sp>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2065423"/>
              <a:ext cx="2539073" cy="3834000"/>
            </a:xfrm>
            <a:prstGeom prst="rect">
              <a:avLst/>
            </a:prstGeom>
            <a:ln>
              <a:noFill/>
            </a:ln>
            <a:effectLst>
              <a:outerShdw blurRad="292100" dist="139700" dir="2700000" algn="tl" rotWithShape="0">
                <a:srgbClr val="333333">
                  <a:alpha val="65000"/>
                </a:srgbClr>
              </a:outerShdw>
            </a:effectLst>
          </p:spPr>
        </p:pic>
      </p:grpSp>
      <p:grpSp>
        <p:nvGrpSpPr>
          <p:cNvPr id="5" name="Groupe 4"/>
          <p:cNvGrpSpPr/>
          <p:nvPr/>
        </p:nvGrpSpPr>
        <p:grpSpPr>
          <a:xfrm>
            <a:off x="0" y="0"/>
            <a:ext cx="9144000" cy="6070575"/>
            <a:chOff x="0" y="0"/>
            <a:chExt cx="9144000" cy="6070575"/>
          </a:xfrm>
        </p:grpSpPr>
        <p:sp>
          <p:nvSpPr>
            <p:cNvPr id="27" name="ZoneTexte 26"/>
            <p:cNvSpPr txBox="1"/>
            <p:nvPr/>
          </p:nvSpPr>
          <p:spPr>
            <a:xfrm>
              <a:off x="0" y="0"/>
              <a:ext cx="9144000" cy="1772816"/>
            </a:xfrm>
            <a:prstGeom prst="rect">
              <a:avLst/>
            </a:prstGeom>
            <a:solidFill>
              <a:schemeClr val="bg1"/>
            </a:solidFill>
          </p:spPr>
          <p:txBody>
            <a:bodyPr wrap="square" rtlCol="0" anchor="ctr" anchorCtr="1">
              <a:noAutofit/>
            </a:bodyPr>
            <a:lstStyle/>
            <a:p>
              <a:pPr lvl="0" algn="ctr"/>
              <a:r>
                <a:rPr lang="en-US" sz="3200" i="1" spc="-130" dirty="0" smtClean="0"/>
                <a:t>Feminism </a:t>
              </a:r>
              <a:r>
                <a:rPr lang="en-US" sz="3200" i="1" spc="-130" dirty="0"/>
                <a:t>and </a:t>
              </a:r>
              <a:r>
                <a:rPr lang="en-US" sz="3200" i="1" spc="-130" dirty="0" smtClean="0"/>
                <a:t>Psychoanalysis</a:t>
              </a:r>
            </a:p>
            <a:p>
              <a:pPr lvl="0" algn="ctr"/>
              <a:r>
                <a:rPr lang="en-US" sz="3200" i="1" spc="-130" dirty="0" smtClean="0"/>
                <a:t>A Critical </a:t>
              </a:r>
              <a:r>
                <a:rPr lang="en-US" sz="3200" i="1" spc="-130" dirty="0"/>
                <a:t>D</a:t>
              </a:r>
              <a:r>
                <a:rPr lang="en-US" sz="3200" i="1" spc="-130" dirty="0" smtClean="0"/>
                <a:t>ictionary</a:t>
              </a:r>
            </a:p>
            <a:p>
              <a:pPr lvl="0" algn="ctr"/>
              <a:r>
                <a:rPr lang="en-US" sz="2000" i="1" spc="-130" dirty="0" smtClean="0"/>
                <a:t>edited </a:t>
              </a:r>
              <a:r>
                <a:rPr lang="en-US" sz="2000" i="1" spc="-130" dirty="0"/>
                <a:t>by Elizabeth Wright</a:t>
              </a:r>
              <a:endParaRPr lang="fr-CA" sz="1050" dirty="0">
                <a:solidFill>
                  <a:srgbClr val="0070C0"/>
                </a:solidFill>
              </a:endParaRPr>
            </a:p>
          </p:txBody>
        </p:sp>
        <p:pic>
          <p:nvPicPr>
            <p:cNvPr id="3" name="Image 2"/>
            <p:cNvPicPr>
              <a:picLocks/>
            </p:cNvPicPr>
            <p:nvPr/>
          </p:nvPicPr>
          <p:blipFill>
            <a:blip r:embed="rId4">
              <a:extLst>
                <a:ext uri="{28A0092B-C50C-407E-A947-70E740481C1C}">
                  <a14:useLocalDpi xmlns:a14="http://schemas.microsoft.com/office/drawing/2010/main" val="0"/>
                </a:ext>
              </a:extLst>
            </a:blip>
            <a:stretch>
              <a:fillRect/>
            </a:stretch>
          </p:blipFill>
          <p:spPr>
            <a:xfrm>
              <a:off x="755576" y="2232000"/>
              <a:ext cx="2541600" cy="3838575"/>
            </a:xfrm>
            <a:prstGeom prst="rect">
              <a:avLst/>
            </a:prstGeom>
            <a:ln>
              <a:noFill/>
            </a:ln>
            <a:effectLst>
              <a:outerShdw blurRad="292100" dist="139700" dir="2700000" algn="tl" rotWithShape="0">
                <a:srgbClr val="333333">
                  <a:alpha val="65000"/>
                </a:srgbClr>
              </a:outerShdw>
            </a:effectLst>
          </p:spPr>
        </p:pic>
      </p:grpSp>
      <p:sp>
        <p:nvSpPr>
          <p:cNvPr id="2" name="ZoneTexte 1"/>
          <p:cNvSpPr txBox="1"/>
          <p:nvPr/>
        </p:nvSpPr>
        <p:spPr>
          <a:xfrm>
            <a:off x="4355976" y="3206586"/>
            <a:ext cx="4104456" cy="1446550"/>
          </a:xfrm>
          <a:prstGeom prst="rect">
            <a:avLst/>
          </a:prstGeom>
          <a:noFill/>
        </p:spPr>
        <p:txBody>
          <a:bodyPr wrap="square" rtlCol="0">
            <a:spAutoFit/>
          </a:bodyPr>
          <a:lstStyle/>
          <a:p>
            <a:pPr algn="r"/>
            <a:r>
              <a:rPr kumimoji="1" lang="fr-CA" sz="4400" b="1" kern="0" dirty="0" smtClean="0">
                <a:solidFill>
                  <a:srgbClr val="4F81BD">
                    <a:alpha val="27000"/>
                  </a:srgbClr>
                </a:solidFill>
                <a:effectLst>
                  <a:glow rad="101600">
                    <a:prstClr val="white">
                      <a:alpha val="60000"/>
                    </a:prstClr>
                  </a:glow>
                </a:effectLst>
                <a:ea typeface="+mj-ea"/>
                <a:cs typeface="+mj-cs"/>
              </a:rPr>
              <a:t>Femmes et psychologie</a:t>
            </a:r>
            <a:endParaRPr lang="fr-CA" sz="2800" dirty="0">
              <a:solidFill>
                <a:srgbClr val="4F81BD">
                  <a:alpha val="27000"/>
                </a:srgbClr>
              </a:solidFill>
            </a:endParaRPr>
          </a:p>
        </p:txBody>
      </p:sp>
    </p:spTree>
    <p:extLst>
      <p:ext uri="{BB962C8B-B14F-4D97-AF65-F5344CB8AC3E}">
        <p14:creationId xmlns:p14="http://schemas.microsoft.com/office/powerpoint/2010/main" val="2530562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5"/>
                                        </p:tgtEl>
                                        <p:attrNameLst>
                                          <p:attrName>ppt_w</p:attrName>
                                        </p:attrNameLst>
                                      </p:cBhvr>
                                      <p:tavLst>
                                        <p:tav tm="0">
                                          <p:val>
                                            <p:strVal val="ppt_w"/>
                                          </p:val>
                                        </p:tav>
                                        <p:tav tm="100000">
                                          <p:val>
                                            <p:fltVal val="0"/>
                                          </p:val>
                                        </p:tav>
                                      </p:tavLst>
                                    </p:anim>
                                    <p:anim calcmode="lin" valueType="num">
                                      <p:cBhvr>
                                        <p:cTn id="7" dur="1000"/>
                                        <p:tgtEl>
                                          <p:spTgt spid="5"/>
                                        </p:tgtEl>
                                        <p:attrNameLst>
                                          <p:attrName>ppt_h</p:attrName>
                                        </p:attrNameLst>
                                      </p:cBhvr>
                                      <p:tavLst>
                                        <p:tav tm="0">
                                          <p:val>
                                            <p:strVal val="ppt_h"/>
                                          </p:val>
                                        </p:tav>
                                        <p:tav tm="100000">
                                          <p:val>
                                            <p:fltVal val="0"/>
                                          </p:val>
                                        </p:tav>
                                      </p:tavLst>
                                    </p:anim>
                                    <p:anim calcmode="lin" valueType="num">
                                      <p:cBhvr>
                                        <p:cTn id="8" dur="1000"/>
                                        <p:tgtEl>
                                          <p:spTgt spid="5"/>
                                        </p:tgtEl>
                                        <p:attrNameLst>
                                          <p:attrName>style.rotation</p:attrName>
                                        </p:attrNameLst>
                                      </p:cBhvr>
                                      <p:tavLst>
                                        <p:tav tm="0">
                                          <p:val>
                                            <p:fltVal val="0"/>
                                          </p:val>
                                        </p:tav>
                                        <p:tav tm="100000">
                                          <p:val>
                                            <p:fltVal val="90"/>
                                          </p:val>
                                        </p:tav>
                                      </p:tavLst>
                                    </p:anim>
                                    <p:animEffect transition="out" filter="fade">
                                      <p:cBhvr>
                                        <p:cTn id="9" dur="1000"/>
                                        <p:tgtEl>
                                          <p:spTgt spid="5"/>
                                        </p:tgtEl>
                                      </p:cBhvr>
                                    </p:animEffect>
                                    <p:set>
                                      <p:cBhvr>
                                        <p:cTn id="10" dur="1" fill="hold">
                                          <p:stCondLst>
                                            <p:cond delay="999"/>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31" presetClass="exit" presetSubtype="0" fill="hold" nodeType="clickEffect">
                                  <p:stCondLst>
                                    <p:cond delay="0"/>
                                  </p:stCondLst>
                                  <p:childTnLst>
                                    <p:anim calcmode="lin" valueType="num">
                                      <p:cBhvr>
                                        <p:cTn id="14" dur="1000"/>
                                        <p:tgtEl>
                                          <p:spTgt spid="8"/>
                                        </p:tgtEl>
                                        <p:attrNameLst>
                                          <p:attrName>ppt_w</p:attrName>
                                        </p:attrNameLst>
                                      </p:cBhvr>
                                      <p:tavLst>
                                        <p:tav tm="0">
                                          <p:val>
                                            <p:strVal val="ppt_w"/>
                                          </p:val>
                                        </p:tav>
                                        <p:tav tm="100000">
                                          <p:val>
                                            <p:fltVal val="0"/>
                                          </p:val>
                                        </p:tav>
                                      </p:tavLst>
                                    </p:anim>
                                    <p:anim calcmode="lin" valueType="num">
                                      <p:cBhvr>
                                        <p:cTn id="15" dur="1000"/>
                                        <p:tgtEl>
                                          <p:spTgt spid="8"/>
                                        </p:tgtEl>
                                        <p:attrNameLst>
                                          <p:attrName>ppt_h</p:attrName>
                                        </p:attrNameLst>
                                      </p:cBhvr>
                                      <p:tavLst>
                                        <p:tav tm="0">
                                          <p:val>
                                            <p:strVal val="ppt_h"/>
                                          </p:val>
                                        </p:tav>
                                        <p:tav tm="100000">
                                          <p:val>
                                            <p:fltVal val="0"/>
                                          </p:val>
                                        </p:tav>
                                      </p:tavLst>
                                    </p:anim>
                                    <p:anim calcmode="lin" valueType="num">
                                      <p:cBhvr>
                                        <p:cTn id="16" dur="1000"/>
                                        <p:tgtEl>
                                          <p:spTgt spid="8"/>
                                        </p:tgtEl>
                                        <p:attrNameLst>
                                          <p:attrName>style.rotation</p:attrName>
                                        </p:attrNameLst>
                                      </p:cBhvr>
                                      <p:tavLst>
                                        <p:tav tm="0">
                                          <p:val>
                                            <p:fltVal val="0"/>
                                          </p:val>
                                        </p:tav>
                                        <p:tav tm="100000">
                                          <p:val>
                                            <p:fltVal val="90"/>
                                          </p:val>
                                        </p:tav>
                                      </p:tavLst>
                                    </p:anim>
                                    <p:animEffect transition="out" filter="fade">
                                      <p:cBhvr>
                                        <p:cTn id="17" dur="1000"/>
                                        <p:tgtEl>
                                          <p:spTgt spid="8"/>
                                        </p:tgtEl>
                                      </p:cBhvr>
                                    </p:animEffect>
                                    <p:set>
                                      <p:cBhvr>
                                        <p:cTn id="18" dur="1" fill="hold">
                                          <p:stCondLst>
                                            <p:cond delay="999"/>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31" presetClass="exit" presetSubtype="0" fill="hold" nodeType="clickEffect">
                                  <p:stCondLst>
                                    <p:cond delay="0"/>
                                  </p:stCondLst>
                                  <p:childTnLst>
                                    <p:anim calcmode="lin" valueType="num">
                                      <p:cBhvr>
                                        <p:cTn id="22" dur="1000"/>
                                        <p:tgtEl>
                                          <p:spTgt spid="14"/>
                                        </p:tgtEl>
                                        <p:attrNameLst>
                                          <p:attrName>ppt_w</p:attrName>
                                        </p:attrNameLst>
                                      </p:cBhvr>
                                      <p:tavLst>
                                        <p:tav tm="0">
                                          <p:val>
                                            <p:strVal val="ppt_w"/>
                                          </p:val>
                                        </p:tav>
                                        <p:tav tm="100000">
                                          <p:val>
                                            <p:fltVal val="0"/>
                                          </p:val>
                                        </p:tav>
                                      </p:tavLst>
                                    </p:anim>
                                    <p:anim calcmode="lin" valueType="num">
                                      <p:cBhvr>
                                        <p:cTn id="23" dur="1000"/>
                                        <p:tgtEl>
                                          <p:spTgt spid="14"/>
                                        </p:tgtEl>
                                        <p:attrNameLst>
                                          <p:attrName>ppt_h</p:attrName>
                                        </p:attrNameLst>
                                      </p:cBhvr>
                                      <p:tavLst>
                                        <p:tav tm="0">
                                          <p:val>
                                            <p:strVal val="ppt_h"/>
                                          </p:val>
                                        </p:tav>
                                        <p:tav tm="100000">
                                          <p:val>
                                            <p:fltVal val="0"/>
                                          </p:val>
                                        </p:tav>
                                      </p:tavLst>
                                    </p:anim>
                                    <p:anim calcmode="lin" valueType="num">
                                      <p:cBhvr>
                                        <p:cTn id="24" dur="1000"/>
                                        <p:tgtEl>
                                          <p:spTgt spid="14"/>
                                        </p:tgtEl>
                                        <p:attrNameLst>
                                          <p:attrName>style.rotation</p:attrName>
                                        </p:attrNameLst>
                                      </p:cBhvr>
                                      <p:tavLst>
                                        <p:tav tm="0">
                                          <p:val>
                                            <p:fltVal val="0"/>
                                          </p:val>
                                        </p:tav>
                                        <p:tav tm="100000">
                                          <p:val>
                                            <p:fltVal val="90"/>
                                          </p:val>
                                        </p:tav>
                                      </p:tavLst>
                                    </p:anim>
                                    <p:animEffect transition="out" filter="fade">
                                      <p:cBhvr>
                                        <p:cTn id="25" dur="1000"/>
                                        <p:tgtEl>
                                          <p:spTgt spid="14"/>
                                        </p:tgtEl>
                                      </p:cBhvr>
                                    </p:animEffect>
                                    <p:set>
                                      <p:cBhvr>
                                        <p:cTn id="26" dur="1" fill="hold">
                                          <p:stCondLst>
                                            <p:cond delay="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0"/>
            <a:ext cx="9144000" cy="17728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17" name="Groupe 16"/>
          <p:cNvGrpSpPr/>
          <p:nvPr/>
        </p:nvGrpSpPr>
        <p:grpSpPr>
          <a:xfrm>
            <a:off x="0" y="0"/>
            <a:ext cx="9180512" cy="5750832"/>
            <a:chOff x="0" y="0"/>
            <a:chExt cx="9180512" cy="5750832"/>
          </a:xfrm>
        </p:grpSpPr>
        <p:sp>
          <p:nvSpPr>
            <p:cNvPr id="18" name="ZoneTexte 17"/>
            <p:cNvSpPr txBox="1"/>
            <p:nvPr/>
          </p:nvSpPr>
          <p:spPr>
            <a:xfrm>
              <a:off x="0" y="0"/>
              <a:ext cx="9180512" cy="1772816"/>
            </a:xfrm>
            <a:prstGeom prst="rect">
              <a:avLst/>
            </a:prstGeom>
            <a:solidFill>
              <a:schemeClr val="bg1"/>
            </a:solidFill>
          </p:spPr>
          <p:txBody>
            <a:bodyPr wrap="square" rtlCol="0" anchor="ctr" anchorCtr="1">
              <a:noAutofit/>
            </a:bodyPr>
            <a:lstStyle/>
            <a:p>
              <a:pPr lvl="0" algn="ctr"/>
              <a:r>
                <a:rPr lang="fr-CA" sz="3200" i="1" dirty="0" smtClean="0"/>
                <a:t>Le </a:t>
              </a:r>
              <a:r>
                <a:rPr lang="fr-CA" sz="3200" i="1" dirty="0"/>
                <a:t>livre noir de la condition des </a:t>
              </a:r>
              <a:r>
                <a:rPr lang="fr-CA" sz="3200" i="1" dirty="0" smtClean="0"/>
                <a:t>femmes</a:t>
              </a:r>
            </a:p>
            <a:p>
              <a:pPr lvl="0" algn="ctr"/>
              <a:r>
                <a:rPr lang="fr-CA" sz="2000" i="1" dirty="0" smtClean="0"/>
                <a:t>sous </a:t>
              </a:r>
              <a:r>
                <a:rPr lang="fr-CA" sz="2000" i="1" dirty="0"/>
                <a:t>la direction de Christine Ockrent</a:t>
              </a:r>
              <a:endParaRPr lang="fr-CA" sz="1050" dirty="0">
                <a:solidFill>
                  <a:srgbClr val="0070C0"/>
                </a:solidFill>
              </a:endParaRPr>
            </a:p>
          </p:txBody>
        </p:sp>
        <p:pic>
          <p:nvPicPr>
            <p:cNvPr id="19" name="Image 18"/>
            <p:cNvPicPr>
              <a:picLocks/>
            </p:cNvPicPr>
            <p:nvPr/>
          </p:nvPicPr>
          <p:blipFill>
            <a:blip r:embed="rId2">
              <a:extLst>
                <a:ext uri="{28A0092B-C50C-407E-A947-70E740481C1C}">
                  <a14:useLocalDpi xmlns:a14="http://schemas.microsoft.com/office/drawing/2010/main" val="0"/>
                </a:ext>
              </a:extLst>
            </a:blip>
            <a:stretch>
              <a:fillRect/>
            </a:stretch>
          </p:blipFill>
          <p:spPr>
            <a:xfrm>
              <a:off x="251520" y="1916832"/>
              <a:ext cx="2541600" cy="3834000"/>
            </a:xfrm>
            <a:prstGeom prst="rect">
              <a:avLst/>
            </a:prstGeom>
            <a:ln>
              <a:noFill/>
            </a:ln>
            <a:effectLst>
              <a:outerShdw blurRad="292100" dist="139700" dir="2700000" algn="tl" rotWithShape="0">
                <a:srgbClr val="333333">
                  <a:alpha val="65000"/>
                </a:srgbClr>
              </a:outerShdw>
            </a:effectLst>
          </p:spPr>
        </p:pic>
      </p:grpSp>
      <p:grpSp>
        <p:nvGrpSpPr>
          <p:cNvPr id="14" name="Groupe 13"/>
          <p:cNvGrpSpPr/>
          <p:nvPr/>
        </p:nvGrpSpPr>
        <p:grpSpPr>
          <a:xfrm>
            <a:off x="0" y="0"/>
            <a:ext cx="9144000" cy="5894848"/>
            <a:chOff x="0" y="0"/>
            <a:chExt cx="9144000" cy="5894848"/>
          </a:xfrm>
        </p:grpSpPr>
        <p:sp>
          <p:nvSpPr>
            <p:cNvPr id="15" name="ZoneTexte 14"/>
            <p:cNvSpPr txBox="1"/>
            <p:nvPr/>
          </p:nvSpPr>
          <p:spPr>
            <a:xfrm>
              <a:off x="0" y="0"/>
              <a:ext cx="9144000" cy="1772816"/>
            </a:xfrm>
            <a:prstGeom prst="rect">
              <a:avLst/>
            </a:prstGeom>
            <a:solidFill>
              <a:schemeClr val="bg1"/>
            </a:solidFill>
          </p:spPr>
          <p:txBody>
            <a:bodyPr wrap="square" rtlCol="0" anchor="ctr" anchorCtr="1">
              <a:noAutofit/>
            </a:bodyPr>
            <a:lstStyle/>
            <a:p>
              <a:pPr lvl="0" algn="ctr"/>
              <a:r>
                <a:rPr lang="fr-CA" sz="3200" i="1" dirty="0" err="1" smtClean="0"/>
                <a:t>Féminins</a:t>
              </a:r>
              <a:r>
                <a:rPr lang="fr-CA" sz="3200" i="1" dirty="0" smtClean="0"/>
                <a:t>/masculins </a:t>
              </a:r>
              <a:r>
                <a:rPr lang="fr-CA" sz="3200" i="1" dirty="0"/>
                <a:t>: sociologie du </a:t>
              </a:r>
              <a:r>
                <a:rPr lang="fr-CA" sz="3200" i="1" dirty="0" smtClean="0"/>
                <a:t>genre</a:t>
              </a:r>
            </a:p>
            <a:p>
              <a:pPr lvl="0" algn="ctr"/>
              <a:r>
                <a:rPr lang="fr-CA" sz="2000" i="1" dirty="0" smtClean="0"/>
                <a:t>Christine </a:t>
              </a:r>
              <a:r>
                <a:rPr lang="fr-CA" sz="2000" i="1" dirty="0" err="1"/>
                <a:t>Guionnet</a:t>
              </a:r>
              <a:r>
                <a:rPr lang="fr-CA" sz="2000" i="1" dirty="0"/>
                <a:t>, Erik Neveu</a:t>
              </a:r>
              <a:endParaRPr lang="fr-CA" sz="1200" dirty="0">
                <a:solidFill>
                  <a:srgbClr val="0070C0"/>
                </a:solidFill>
              </a:endParaRPr>
            </a:p>
          </p:txBody>
        </p:sp>
        <p:pic>
          <p:nvPicPr>
            <p:cNvPr id="16" name="Image 15"/>
            <p:cNvPicPr>
              <a:picLocks/>
            </p:cNvPicPr>
            <p:nvPr/>
          </p:nvPicPr>
          <p:blipFill>
            <a:blip r:embed="rId3">
              <a:extLst>
                <a:ext uri="{28A0092B-C50C-407E-A947-70E740481C1C}">
                  <a14:useLocalDpi xmlns:a14="http://schemas.microsoft.com/office/drawing/2010/main" val="0"/>
                </a:ext>
              </a:extLst>
            </a:blip>
            <a:stretch>
              <a:fillRect/>
            </a:stretch>
          </p:blipFill>
          <p:spPr>
            <a:xfrm>
              <a:off x="539552" y="2060848"/>
              <a:ext cx="2541600" cy="3834000"/>
            </a:xfrm>
            <a:prstGeom prst="rect">
              <a:avLst/>
            </a:prstGeom>
            <a:ln>
              <a:noFill/>
            </a:ln>
            <a:effectLst>
              <a:outerShdw blurRad="292100" dist="139700" dir="2700000" algn="tl" rotWithShape="0">
                <a:srgbClr val="333333">
                  <a:alpha val="65000"/>
                </a:srgbClr>
              </a:outerShdw>
            </a:effectLst>
          </p:spPr>
        </p:pic>
      </p:grpSp>
      <p:grpSp>
        <p:nvGrpSpPr>
          <p:cNvPr id="11" name="Groupe 10"/>
          <p:cNvGrpSpPr/>
          <p:nvPr/>
        </p:nvGrpSpPr>
        <p:grpSpPr>
          <a:xfrm>
            <a:off x="0" y="0"/>
            <a:ext cx="9180512" cy="6066000"/>
            <a:chOff x="0" y="0"/>
            <a:chExt cx="9180512" cy="6066000"/>
          </a:xfrm>
        </p:grpSpPr>
        <p:sp>
          <p:nvSpPr>
            <p:cNvPr id="12" name="ZoneTexte 11"/>
            <p:cNvSpPr txBox="1"/>
            <p:nvPr/>
          </p:nvSpPr>
          <p:spPr>
            <a:xfrm>
              <a:off x="0" y="0"/>
              <a:ext cx="9180512" cy="1772816"/>
            </a:xfrm>
            <a:prstGeom prst="rect">
              <a:avLst/>
            </a:prstGeom>
            <a:solidFill>
              <a:schemeClr val="bg1"/>
            </a:solidFill>
          </p:spPr>
          <p:txBody>
            <a:bodyPr wrap="square" rtlCol="0" anchor="ctr" anchorCtr="1">
              <a:noAutofit/>
            </a:bodyPr>
            <a:lstStyle/>
            <a:p>
              <a:pPr lvl="0" algn="ctr"/>
              <a:r>
                <a:rPr lang="fr-CA" sz="3200" i="1" spc="-130" dirty="0" smtClean="0"/>
                <a:t>Conciliation </a:t>
              </a:r>
              <a:r>
                <a:rPr lang="fr-CA" sz="3200" i="1" spc="-130" dirty="0"/>
                <a:t>emploi-famille et temps </a:t>
              </a:r>
              <a:r>
                <a:rPr lang="fr-CA" sz="3200" i="1" spc="-130" dirty="0" smtClean="0"/>
                <a:t>sociaux</a:t>
              </a:r>
            </a:p>
            <a:p>
              <a:pPr lvl="0" algn="ctr"/>
              <a:r>
                <a:rPr lang="fr-CA" sz="2000" i="1" spc="-130" dirty="0" smtClean="0"/>
                <a:t>Diane-Gabrielle </a:t>
              </a:r>
              <a:r>
                <a:rPr lang="fr-CA" sz="2000" i="1" spc="-130" dirty="0"/>
                <a:t>Tremblay</a:t>
              </a:r>
              <a:endParaRPr lang="fr-CA" sz="1050" dirty="0">
                <a:solidFill>
                  <a:srgbClr val="0070C0"/>
                </a:solidFill>
              </a:endParaRPr>
            </a:p>
          </p:txBody>
        </p:sp>
        <p:pic>
          <p:nvPicPr>
            <p:cNvPr id="13" name="Image 12"/>
            <p:cNvPicPr>
              <a:picLocks/>
            </p:cNvPicPr>
            <p:nvPr/>
          </p:nvPicPr>
          <p:blipFill>
            <a:blip r:embed="rId4">
              <a:extLst>
                <a:ext uri="{28A0092B-C50C-407E-A947-70E740481C1C}">
                  <a14:useLocalDpi xmlns:a14="http://schemas.microsoft.com/office/drawing/2010/main" val="0"/>
                </a:ext>
              </a:extLst>
            </a:blip>
            <a:stretch>
              <a:fillRect/>
            </a:stretch>
          </p:blipFill>
          <p:spPr>
            <a:xfrm>
              <a:off x="755576" y="2232000"/>
              <a:ext cx="2541600" cy="3834000"/>
            </a:xfrm>
            <a:prstGeom prst="rect">
              <a:avLst/>
            </a:prstGeom>
            <a:ln>
              <a:noFill/>
            </a:ln>
            <a:effectLst>
              <a:outerShdw blurRad="292100" dist="139700" dir="2700000" algn="tl" rotWithShape="0">
                <a:srgbClr val="333333">
                  <a:alpha val="65000"/>
                </a:srgbClr>
              </a:outerShdw>
            </a:effectLst>
          </p:spPr>
        </p:pic>
      </p:grpSp>
      <p:grpSp>
        <p:nvGrpSpPr>
          <p:cNvPr id="8" name="Groupe 7"/>
          <p:cNvGrpSpPr/>
          <p:nvPr/>
        </p:nvGrpSpPr>
        <p:grpSpPr>
          <a:xfrm>
            <a:off x="0" y="0"/>
            <a:ext cx="9144000" cy="6331471"/>
            <a:chOff x="0" y="0"/>
            <a:chExt cx="9144000" cy="6331471"/>
          </a:xfrm>
        </p:grpSpPr>
        <p:sp>
          <p:nvSpPr>
            <p:cNvPr id="9" name="ZoneTexte 8"/>
            <p:cNvSpPr txBox="1"/>
            <p:nvPr/>
          </p:nvSpPr>
          <p:spPr>
            <a:xfrm>
              <a:off x="0" y="0"/>
              <a:ext cx="9144000" cy="1772816"/>
            </a:xfrm>
            <a:prstGeom prst="rect">
              <a:avLst/>
            </a:prstGeom>
            <a:solidFill>
              <a:schemeClr val="bg1"/>
            </a:solidFill>
          </p:spPr>
          <p:txBody>
            <a:bodyPr wrap="square" rtlCol="0" anchor="ctr" anchorCtr="1">
              <a:noAutofit/>
            </a:bodyPr>
            <a:lstStyle/>
            <a:p>
              <a:pPr lvl="0" algn="ctr"/>
              <a:r>
                <a:rPr lang="en-US" sz="3200" i="1" dirty="0" smtClean="0"/>
                <a:t>Handbook </a:t>
              </a:r>
              <a:r>
                <a:rPr lang="en-US" sz="3200" i="1" dirty="0"/>
                <a:t>of </a:t>
              </a:r>
              <a:r>
                <a:rPr lang="en-US" sz="3200" i="1" dirty="0" smtClean="0"/>
                <a:t>Feminist Family </a:t>
              </a:r>
              <a:r>
                <a:rPr lang="en-US" sz="3200" i="1" dirty="0"/>
                <a:t>S</a:t>
              </a:r>
              <a:r>
                <a:rPr lang="en-US" sz="3200" i="1" dirty="0" smtClean="0"/>
                <a:t>tudies</a:t>
              </a:r>
            </a:p>
            <a:p>
              <a:pPr lvl="0" algn="ctr"/>
              <a:r>
                <a:rPr lang="en-US" sz="2000" i="1" dirty="0" smtClean="0"/>
                <a:t>edited </a:t>
              </a:r>
              <a:r>
                <a:rPr lang="en-US" sz="2000" i="1" dirty="0"/>
                <a:t>by Sally A. Lloyd, April L. Few, Katherine R. </a:t>
              </a:r>
              <a:r>
                <a:rPr lang="en-US" sz="2000" i="1" dirty="0" smtClean="0"/>
                <a:t>Allen</a:t>
              </a:r>
              <a:endParaRPr lang="fr-CA" sz="700" dirty="0">
                <a:solidFill>
                  <a:srgbClr val="0070C0"/>
                </a:solidFill>
              </a:endParaRPr>
            </a:p>
          </p:txBody>
        </p:sp>
        <p:pic>
          <p:nvPicPr>
            <p:cNvPr id="10" name="Image 9"/>
            <p:cNvPicPr>
              <a:picLocks/>
            </p:cNvPicPr>
            <p:nvPr/>
          </p:nvPicPr>
          <p:blipFill>
            <a:blip r:embed="rId5">
              <a:extLst>
                <a:ext uri="{28A0092B-C50C-407E-A947-70E740481C1C}">
                  <a14:useLocalDpi xmlns:a14="http://schemas.microsoft.com/office/drawing/2010/main" val="0"/>
                </a:ext>
              </a:extLst>
            </a:blip>
            <a:stretch>
              <a:fillRect/>
            </a:stretch>
          </p:blipFill>
          <p:spPr>
            <a:xfrm>
              <a:off x="1043608" y="2492896"/>
              <a:ext cx="2541600" cy="3838575"/>
            </a:xfrm>
            <a:prstGeom prst="rect">
              <a:avLst/>
            </a:prstGeom>
            <a:ln>
              <a:noFill/>
            </a:ln>
            <a:effectLst>
              <a:outerShdw blurRad="292100" dist="139700" dir="2700000" algn="tl" rotWithShape="0">
                <a:srgbClr val="333333">
                  <a:alpha val="65000"/>
                </a:srgbClr>
              </a:outerShdw>
            </a:effectLst>
          </p:spPr>
        </p:pic>
      </p:grpSp>
      <p:grpSp>
        <p:nvGrpSpPr>
          <p:cNvPr id="7" name="Groupe 6"/>
          <p:cNvGrpSpPr/>
          <p:nvPr/>
        </p:nvGrpSpPr>
        <p:grpSpPr>
          <a:xfrm>
            <a:off x="0" y="0"/>
            <a:ext cx="9180512" cy="6562675"/>
            <a:chOff x="0" y="0"/>
            <a:chExt cx="9180512" cy="6562675"/>
          </a:xfrm>
        </p:grpSpPr>
        <p:sp>
          <p:nvSpPr>
            <p:cNvPr id="3" name="ZoneTexte 2"/>
            <p:cNvSpPr txBox="1"/>
            <p:nvPr/>
          </p:nvSpPr>
          <p:spPr>
            <a:xfrm>
              <a:off x="0" y="0"/>
              <a:ext cx="9180512" cy="1772816"/>
            </a:xfrm>
            <a:prstGeom prst="rect">
              <a:avLst/>
            </a:prstGeom>
            <a:solidFill>
              <a:schemeClr val="bg1"/>
            </a:solidFill>
          </p:spPr>
          <p:txBody>
            <a:bodyPr wrap="square" rtlCol="0" anchor="ctr" anchorCtr="1">
              <a:noAutofit/>
            </a:bodyPr>
            <a:lstStyle/>
            <a:p>
              <a:pPr lvl="0" algn="ctr"/>
              <a:r>
                <a:rPr lang="en-US" sz="2800" i="1" dirty="0" smtClean="0"/>
                <a:t>Poor Women </a:t>
              </a:r>
              <a:r>
                <a:rPr lang="en-US" sz="2800" i="1" dirty="0"/>
                <a:t>in </a:t>
              </a:r>
              <a:r>
                <a:rPr lang="en-US" sz="2800" i="1" dirty="0" smtClean="0"/>
                <a:t>Rich Countries </a:t>
              </a:r>
              <a:r>
                <a:rPr lang="en-US" sz="2800" i="1" dirty="0"/>
                <a:t>: </a:t>
              </a:r>
              <a:r>
                <a:rPr lang="en-US" sz="2800" i="1" dirty="0" smtClean="0"/>
                <a:t>The Feminization </a:t>
              </a:r>
              <a:r>
                <a:rPr lang="en-US" sz="2800" i="1" dirty="0"/>
                <a:t>of </a:t>
              </a:r>
              <a:r>
                <a:rPr lang="en-US" sz="2800" i="1" dirty="0" smtClean="0"/>
                <a:t>Poverty Over </a:t>
              </a:r>
              <a:r>
                <a:rPr lang="en-US" sz="2800" i="1" dirty="0"/>
                <a:t>the </a:t>
              </a:r>
              <a:r>
                <a:rPr lang="en-US" sz="2800" i="1" dirty="0" smtClean="0"/>
                <a:t>Life Course</a:t>
              </a:r>
            </a:p>
            <a:p>
              <a:pPr lvl="0" algn="ctr"/>
              <a:r>
                <a:rPr lang="en-US" sz="2000" i="1" dirty="0" smtClean="0"/>
                <a:t>edited </a:t>
              </a:r>
              <a:r>
                <a:rPr lang="en-US" sz="2000" i="1" dirty="0"/>
                <a:t>by Gertrude </a:t>
              </a:r>
              <a:r>
                <a:rPr lang="en-US" sz="2000" i="1" dirty="0" err="1"/>
                <a:t>Schaffner</a:t>
              </a:r>
              <a:r>
                <a:rPr lang="en-US" sz="2000" i="1" dirty="0"/>
                <a:t> </a:t>
              </a:r>
              <a:r>
                <a:rPr lang="en-US" sz="2000" i="1" dirty="0" smtClean="0"/>
                <a:t>Goldberg</a:t>
              </a:r>
              <a:endParaRPr lang="fr-CA" sz="2000" dirty="0"/>
            </a:p>
          </p:txBody>
        </p:sp>
        <p:pic>
          <p:nvPicPr>
            <p:cNvPr id="6" name="Image 5"/>
            <p:cNvPicPr>
              <a:picLocks/>
            </p:cNvPicPr>
            <p:nvPr/>
          </p:nvPicPr>
          <p:blipFill>
            <a:blip r:embed="rId6">
              <a:extLst>
                <a:ext uri="{28A0092B-C50C-407E-A947-70E740481C1C}">
                  <a14:useLocalDpi xmlns:a14="http://schemas.microsoft.com/office/drawing/2010/main" val="0"/>
                </a:ext>
              </a:extLst>
            </a:blip>
            <a:stretch>
              <a:fillRect/>
            </a:stretch>
          </p:blipFill>
          <p:spPr>
            <a:xfrm>
              <a:off x="1331640" y="2724100"/>
              <a:ext cx="2541600" cy="3838575"/>
            </a:xfrm>
            <a:prstGeom prst="rect">
              <a:avLst/>
            </a:prstGeom>
            <a:ln>
              <a:noFill/>
            </a:ln>
            <a:effectLst>
              <a:outerShdw blurRad="292100" dist="139700" dir="2700000" algn="tl" rotWithShape="0">
                <a:srgbClr val="333333">
                  <a:alpha val="65000"/>
                </a:srgbClr>
              </a:outerShdw>
            </a:effectLst>
          </p:spPr>
        </p:pic>
      </p:grpSp>
      <p:sp>
        <p:nvSpPr>
          <p:cNvPr id="5" name="ZoneTexte 4"/>
          <p:cNvSpPr txBox="1"/>
          <p:nvPr/>
        </p:nvSpPr>
        <p:spPr>
          <a:xfrm>
            <a:off x="4499992" y="3206586"/>
            <a:ext cx="3960440" cy="1446550"/>
          </a:xfrm>
          <a:prstGeom prst="rect">
            <a:avLst/>
          </a:prstGeom>
          <a:noFill/>
        </p:spPr>
        <p:txBody>
          <a:bodyPr wrap="square" rtlCol="0">
            <a:spAutoFit/>
          </a:bodyPr>
          <a:lstStyle/>
          <a:p>
            <a:pPr algn="r"/>
            <a:r>
              <a:rPr kumimoji="1" lang="fr-CA" sz="4400" b="1" kern="0" dirty="0" smtClean="0">
                <a:solidFill>
                  <a:srgbClr val="4F81BD">
                    <a:alpha val="27000"/>
                  </a:srgbClr>
                </a:solidFill>
                <a:effectLst>
                  <a:glow rad="101600">
                    <a:prstClr val="white">
                      <a:alpha val="60000"/>
                    </a:prstClr>
                  </a:glow>
                </a:effectLst>
                <a:ea typeface="+mj-ea"/>
                <a:cs typeface="+mj-cs"/>
              </a:rPr>
              <a:t>Femmes</a:t>
            </a:r>
          </a:p>
          <a:p>
            <a:pPr algn="r"/>
            <a:r>
              <a:rPr kumimoji="1" lang="fr-CA" sz="4400" b="1" kern="0" dirty="0">
                <a:solidFill>
                  <a:srgbClr val="4F81BD">
                    <a:alpha val="27000"/>
                  </a:srgbClr>
                </a:solidFill>
                <a:effectLst>
                  <a:glow rad="101600">
                    <a:prstClr val="white">
                      <a:alpha val="60000"/>
                    </a:prstClr>
                  </a:glow>
                </a:effectLst>
                <a:ea typeface="+mj-ea"/>
                <a:cs typeface="+mj-cs"/>
              </a:rPr>
              <a:t>e</a:t>
            </a:r>
            <a:r>
              <a:rPr kumimoji="1" lang="fr-CA" sz="4400" b="1" kern="0" dirty="0" smtClean="0">
                <a:solidFill>
                  <a:srgbClr val="4F81BD">
                    <a:alpha val="27000"/>
                  </a:srgbClr>
                </a:solidFill>
                <a:effectLst>
                  <a:glow rad="101600">
                    <a:prstClr val="white">
                      <a:alpha val="60000"/>
                    </a:prstClr>
                  </a:glow>
                </a:effectLst>
                <a:ea typeface="+mj-ea"/>
                <a:cs typeface="+mj-cs"/>
              </a:rPr>
              <a:t>t sociologie</a:t>
            </a:r>
          </a:p>
        </p:txBody>
      </p:sp>
    </p:spTree>
    <p:extLst>
      <p:ext uri="{BB962C8B-B14F-4D97-AF65-F5344CB8AC3E}">
        <p14:creationId xmlns:p14="http://schemas.microsoft.com/office/powerpoint/2010/main" val="2101614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7"/>
                                        </p:tgtEl>
                                        <p:attrNameLst>
                                          <p:attrName>ppt_w</p:attrName>
                                        </p:attrNameLst>
                                      </p:cBhvr>
                                      <p:tavLst>
                                        <p:tav tm="0">
                                          <p:val>
                                            <p:strVal val="ppt_w"/>
                                          </p:val>
                                        </p:tav>
                                        <p:tav tm="100000">
                                          <p:val>
                                            <p:fltVal val="0"/>
                                          </p:val>
                                        </p:tav>
                                      </p:tavLst>
                                    </p:anim>
                                    <p:anim calcmode="lin" valueType="num">
                                      <p:cBhvr>
                                        <p:cTn id="7" dur="1000"/>
                                        <p:tgtEl>
                                          <p:spTgt spid="7"/>
                                        </p:tgtEl>
                                        <p:attrNameLst>
                                          <p:attrName>ppt_h</p:attrName>
                                        </p:attrNameLst>
                                      </p:cBhvr>
                                      <p:tavLst>
                                        <p:tav tm="0">
                                          <p:val>
                                            <p:strVal val="ppt_h"/>
                                          </p:val>
                                        </p:tav>
                                        <p:tav tm="100000">
                                          <p:val>
                                            <p:fltVal val="0"/>
                                          </p:val>
                                        </p:tav>
                                      </p:tavLst>
                                    </p:anim>
                                    <p:anim calcmode="lin" valueType="num">
                                      <p:cBhvr>
                                        <p:cTn id="8" dur="1000"/>
                                        <p:tgtEl>
                                          <p:spTgt spid="7"/>
                                        </p:tgtEl>
                                        <p:attrNameLst>
                                          <p:attrName>style.rotation</p:attrName>
                                        </p:attrNameLst>
                                      </p:cBhvr>
                                      <p:tavLst>
                                        <p:tav tm="0">
                                          <p:val>
                                            <p:fltVal val="0"/>
                                          </p:val>
                                        </p:tav>
                                        <p:tav tm="100000">
                                          <p:val>
                                            <p:fltVal val="90"/>
                                          </p:val>
                                        </p:tav>
                                      </p:tavLst>
                                    </p:anim>
                                    <p:animEffect transition="out" filter="fade">
                                      <p:cBhvr>
                                        <p:cTn id="9" dur="1000"/>
                                        <p:tgtEl>
                                          <p:spTgt spid="7"/>
                                        </p:tgtEl>
                                      </p:cBhvr>
                                    </p:animEffect>
                                    <p:set>
                                      <p:cBhvr>
                                        <p:cTn id="10" dur="1" fill="hold">
                                          <p:stCondLst>
                                            <p:cond delay="999"/>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31" presetClass="exit" presetSubtype="0" fill="hold" nodeType="clickEffect">
                                  <p:stCondLst>
                                    <p:cond delay="0"/>
                                  </p:stCondLst>
                                  <p:childTnLst>
                                    <p:anim calcmode="lin" valueType="num">
                                      <p:cBhvr>
                                        <p:cTn id="14" dur="1000"/>
                                        <p:tgtEl>
                                          <p:spTgt spid="8"/>
                                        </p:tgtEl>
                                        <p:attrNameLst>
                                          <p:attrName>ppt_w</p:attrName>
                                        </p:attrNameLst>
                                      </p:cBhvr>
                                      <p:tavLst>
                                        <p:tav tm="0">
                                          <p:val>
                                            <p:strVal val="ppt_w"/>
                                          </p:val>
                                        </p:tav>
                                        <p:tav tm="100000">
                                          <p:val>
                                            <p:fltVal val="0"/>
                                          </p:val>
                                        </p:tav>
                                      </p:tavLst>
                                    </p:anim>
                                    <p:anim calcmode="lin" valueType="num">
                                      <p:cBhvr>
                                        <p:cTn id="15" dur="1000"/>
                                        <p:tgtEl>
                                          <p:spTgt spid="8"/>
                                        </p:tgtEl>
                                        <p:attrNameLst>
                                          <p:attrName>ppt_h</p:attrName>
                                        </p:attrNameLst>
                                      </p:cBhvr>
                                      <p:tavLst>
                                        <p:tav tm="0">
                                          <p:val>
                                            <p:strVal val="ppt_h"/>
                                          </p:val>
                                        </p:tav>
                                        <p:tav tm="100000">
                                          <p:val>
                                            <p:fltVal val="0"/>
                                          </p:val>
                                        </p:tav>
                                      </p:tavLst>
                                    </p:anim>
                                    <p:anim calcmode="lin" valueType="num">
                                      <p:cBhvr>
                                        <p:cTn id="16" dur="1000"/>
                                        <p:tgtEl>
                                          <p:spTgt spid="8"/>
                                        </p:tgtEl>
                                        <p:attrNameLst>
                                          <p:attrName>style.rotation</p:attrName>
                                        </p:attrNameLst>
                                      </p:cBhvr>
                                      <p:tavLst>
                                        <p:tav tm="0">
                                          <p:val>
                                            <p:fltVal val="0"/>
                                          </p:val>
                                        </p:tav>
                                        <p:tav tm="100000">
                                          <p:val>
                                            <p:fltVal val="90"/>
                                          </p:val>
                                        </p:tav>
                                      </p:tavLst>
                                    </p:anim>
                                    <p:animEffect transition="out" filter="fade">
                                      <p:cBhvr>
                                        <p:cTn id="17" dur="1000"/>
                                        <p:tgtEl>
                                          <p:spTgt spid="8"/>
                                        </p:tgtEl>
                                      </p:cBhvr>
                                    </p:animEffect>
                                    <p:set>
                                      <p:cBhvr>
                                        <p:cTn id="18" dur="1" fill="hold">
                                          <p:stCondLst>
                                            <p:cond delay="999"/>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31" presetClass="exit" presetSubtype="0" fill="hold" nodeType="clickEffect">
                                  <p:stCondLst>
                                    <p:cond delay="0"/>
                                  </p:stCondLst>
                                  <p:childTnLst>
                                    <p:anim calcmode="lin" valueType="num">
                                      <p:cBhvr>
                                        <p:cTn id="22" dur="1000"/>
                                        <p:tgtEl>
                                          <p:spTgt spid="11"/>
                                        </p:tgtEl>
                                        <p:attrNameLst>
                                          <p:attrName>ppt_w</p:attrName>
                                        </p:attrNameLst>
                                      </p:cBhvr>
                                      <p:tavLst>
                                        <p:tav tm="0">
                                          <p:val>
                                            <p:strVal val="ppt_w"/>
                                          </p:val>
                                        </p:tav>
                                        <p:tav tm="100000">
                                          <p:val>
                                            <p:fltVal val="0"/>
                                          </p:val>
                                        </p:tav>
                                      </p:tavLst>
                                    </p:anim>
                                    <p:anim calcmode="lin" valueType="num">
                                      <p:cBhvr>
                                        <p:cTn id="23" dur="1000"/>
                                        <p:tgtEl>
                                          <p:spTgt spid="11"/>
                                        </p:tgtEl>
                                        <p:attrNameLst>
                                          <p:attrName>ppt_h</p:attrName>
                                        </p:attrNameLst>
                                      </p:cBhvr>
                                      <p:tavLst>
                                        <p:tav tm="0">
                                          <p:val>
                                            <p:strVal val="ppt_h"/>
                                          </p:val>
                                        </p:tav>
                                        <p:tav tm="100000">
                                          <p:val>
                                            <p:fltVal val="0"/>
                                          </p:val>
                                        </p:tav>
                                      </p:tavLst>
                                    </p:anim>
                                    <p:anim calcmode="lin" valueType="num">
                                      <p:cBhvr>
                                        <p:cTn id="24" dur="1000"/>
                                        <p:tgtEl>
                                          <p:spTgt spid="11"/>
                                        </p:tgtEl>
                                        <p:attrNameLst>
                                          <p:attrName>style.rotation</p:attrName>
                                        </p:attrNameLst>
                                      </p:cBhvr>
                                      <p:tavLst>
                                        <p:tav tm="0">
                                          <p:val>
                                            <p:fltVal val="0"/>
                                          </p:val>
                                        </p:tav>
                                        <p:tav tm="100000">
                                          <p:val>
                                            <p:fltVal val="90"/>
                                          </p:val>
                                        </p:tav>
                                      </p:tavLst>
                                    </p:anim>
                                    <p:animEffect transition="out" filter="fade">
                                      <p:cBhvr>
                                        <p:cTn id="25" dur="1000"/>
                                        <p:tgtEl>
                                          <p:spTgt spid="11"/>
                                        </p:tgtEl>
                                      </p:cBhvr>
                                    </p:animEffect>
                                    <p:set>
                                      <p:cBhvr>
                                        <p:cTn id="26" dur="1" fill="hold">
                                          <p:stCondLst>
                                            <p:cond delay="999"/>
                                          </p:stCondLst>
                                        </p:cTn>
                                        <p:tgtEl>
                                          <p:spTgt spid="1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31" presetClass="exit" presetSubtype="0" fill="hold" nodeType="clickEffect">
                                  <p:stCondLst>
                                    <p:cond delay="0"/>
                                  </p:stCondLst>
                                  <p:childTnLst>
                                    <p:anim calcmode="lin" valueType="num">
                                      <p:cBhvr>
                                        <p:cTn id="30" dur="1000"/>
                                        <p:tgtEl>
                                          <p:spTgt spid="14"/>
                                        </p:tgtEl>
                                        <p:attrNameLst>
                                          <p:attrName>ppt_w</p:attrName>
                                        </p:attrNameLst>
                                      </p:cBhvr>
                                      <p:tavLst>
                                        <p:tav tm="0">
                                          <p:val>
                                            <p:strVal val="ppt_w"/>
                                          </p:val>
                                        </p:tav>
                                        <p:tav tm="100000">
                                          <p:val>
                                            <p:fltVal val="0"/>
                                          </p:val>
                                        </p:tav>
                                      </p:tavLst>
                                    </p:anim>
                                    <p:anim calcmode="lin" valueType="num">
                                      <p:cBhvr>
                                        <p:cTn id="31" dur="1000"/>
                                        <p:tgtEl>
                                          <p:spTgt spid="14"/>
                                        </p:tgtEl>
                                        <p:attrNameLst>
                                          <p:attrName>ppt_h</p:attrName>
                                        </p:attrNameLst>
                                      </p:cBhvr>
                                      <p:tavLst>
                                        <p:tav tm="0">
                                          <p:val>
                                            <p:strVal val="ppt_h"/>
                                          </p:val>
                                        </p:tav>
                                        <p:tav tm="100000">
                                          <p:val>
                                            <p:fltVal val="0"/>
                                          </p:val>
                                        </p:tav>
                                      </p:tavLst>
                                    </p:anim>
                                    <p:anim calcmode="lin" valueType="num">
                                      <p:cBhvr>
                                        <p:cTn id="32" dur="1000"/>
                                        <p:tgtEl>
                                          <p:spTgt spid="14"/>
                                        </p:tgtEl>
                                        <p:attrNameLst>
                                          <p:attrName>style.rotation</p:attrName>
                                        </p:attrNameLst>
                                      </p:cBhvr>
                                      <p:tavLst>
                                        <p:tav tm="0">
                                          <p:val>
                                            <p:fltVal val="0"/>
                                          </p:val>
                                        </p:tav>
                                        <p:tav tm="100000">
                                          <p:val>
                                            <p:fltVal val="90"/>
                                          </p:val>
                                        </p:tav>
                                      </p:tavLst>
                                    </p:anim>
                                    <p:animEffect transition="out" filter="fade">
                                      <p:cBhvr>
                                        <p:cTn id="33" dur="1000"/>
                                        <p:tgtEl>
                                          <p:spTgt spid="14"/>
                                        </p:tgtEl>
                                      </p:cBhvr>
                                    </p:animEffect>
                                    <p:set>
                                      <p:cBhvr>
                                        <p:cTn id="34" dur="1" fill="hold">
                                          <p:stCondLst>
                                            <p:cond delay="999"/>
                                          </p:stCondLst>
                                        </p:cTn>
                                        <p:tgtEl>
                                          <p:spTgt spid="14"/>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31" presetClass="exit" presetSubtype="0" fill="hold" nodeType="clickEffect">
                                  <p:stCondLst>
                                    <p:cond delay="0"/>
                                  </p:stCondLst>
                                  <p:childTnLst>
                                    <p:anim calcmode="lin" valueType="num">
                                      <p:cBhvr>
                                        <p:cTn id="38" dur="1000"/>
                                        <p:tgtEl>
                                          <p:spTgt spid="17"/>
                                        </p:tgtEl>
                                        <p:attrNameLst>
                                          <p:attrName>ppt_w</p:attrName>
                                        </p:attrNameLst>
                                      </p:cBhvr>
                                      <p:tavLst>
                                        <p:tav tm="0">
                                          <p:val>
                                            <p:strVal val="ppt_w"/>
                                          </p:val>
                                        </p:tav>
                                        <p:tav tm="100000">
                                          <p:val>
                                            <p:fltVal val="0"/>
                                          </p:val>
                                        </p:tav>
                                      </p:tavLst>
                                    </p:anim>
                                    <p:anim calcmode="lin" valueType="num">
                                      <p:cBhvr>
                                        <p:cTn id="39" dur="1000"/>
                                        <p:tgtEl>
                                          <p:spTgt spid="17"/>
                                        </p:tgtEl>
                                        <p:attrNameLst>
                                          <p:attrName>ppt_h</p:attrName>
                                        </p:attrNameLst>
                                      </p:cBhvr>
                                      <p:tavLst>
                                        <p:tav tm="0">
                                          <p:val>
                                            <p:strVal val="ppt_h"/>
                                          </p:val>
                                        </p:tav>
                                        <p:tav tm="100000">
                                          <p:val>
                                            <p:fltVal val="0"/>
                                          </p:val>
                                        </p:tav>
                                      </p:tavLst>
                                    </p:anim>
                                    <p:anim calcmode="lin" valueType="num">
                                      <p:cBhvr>
                                        <p:cTn id="40" dur="1000"/>
                                        <p:tgtEl>
                                          <p:spTgt spid="17"/>
                                        </p:tgtEl>
                                        <p:attrNameLst>
                                          <p:attrName>style.rotation</p:attrName>
                                        </p:attrNameLst>
                                      </p:cBhvr>
                                      <p:tavLst>
                                        <p:tav tm="0">
                                          <p:val>
                                            <p:fltVal val="0"/>
                                          </p:val>
                                        </p:tav>
                                        <p:tav tm="100000">
                                          <p:val>
                                            <p:fltVal val="90"/>
                                          </p:val>
                                        </p:tav>
                                      </p:tavLst>
                                    </p:anim>
                                    <p:animEffect transition="out" filter="fade">
                                      <p:cBhvr>
                                        <p:cTn id="41" dur="1000"/>
                                        <p:tgtEl>
                                          <p:spTgt spid="17"/>
                                        </p:tgtEl>
                                      </p:cBhvr>
                                    </p:animEffect>
                                    <p:set>
                                      <p:cBhvr>
                                        <p:cTn id="42" dur="1" fill="hold">
                                          <p:stCondLst>
                                            <p:cond delay="9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0"/>
            <a:ext cx="9144000" cy="17728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17" name="Groupe 16"/>
          <p:cNvGrpSpPr/>
          <p:nvPr/>
        </p:nvGrpSpPr>
        <p:grpSpPr>
          <a:xfrm>
            <a:off x="180000" y="360000"/>
            <a:ext cx="8784976" cy="5395406"/>
            <a:chOff x="180000" y="360000"/>
            <a:chExt cx="8784976" cy="5395406"/>
          </a:xfrm>
        </p:grpSpPr>
        <p:sp>
          <p:nvSpPr>
            <p:cNvPr id="18" name="ZoneTexte 17"/>
            <p:cNvSpPr txBox="1"/>
            <p:nvPr/>
          </p:nvSpPr>
          <p:spPr>
            <a:xfrm>
              <a:off x="180000" y="360000"/>
              <a:ext cx="8784976" cy="1361712"/>
            </a:xfrm>
            <a:prstGeom prst="rect">
              <a:avLst/>
            </a:prstGeom>
            <a:solidFill>
              <a:schemeClr val="bg1"/>
            </a:solidFill>
          </p:spPr>
          <p:txBody>
            <a:bodyPr wrap="square" rtlCol="0" anchor="ctr" anchorCtr="1">
              <a:noAutofit/>
            </a:bodyPr>
            <a:lstStyle/>
            <a:p>
              <a:pPr lvl="0" algn="ctr"/>
              <a:r>
                <a:rPr lang="fr-CA" sz="2800" i="1" spc="-100" dirty="0" smtClean="0"/>
                <a:t>Femmes </a:t>
              </a:r>
              <a:r>
                <a:rPr lang="fr-CA" sz="2800" i="1" spc="-100" dirty="0"/>
                <a:t>criminelles : condition </a:t>
              </a:r>
              <a:r>
                <a:rPr lang="fr-CA" sz="2800" i="1" spc="-100" dirty="0" smtClean="0"/>
                <a:t>féminine </a:t>
              </a:r>
              <a:r>
                <a:rPr lang="fr-CA" sz="2800" i="1" spc="-100" dirty="0"/>
                <a:t>et </a:t>
              </a:r>
              <a:r>
                <a:rPr lang="fr-CA" sz="2800" i="1" spc="-100" dirty="0" smtClean="0"/>
                <a:t>culpabilité sorcellerie</a:t>
              </a:r>
              <a:r>
                <a:rPr lang="fr-CA" sz="2800" i="1" spc="-100" dirty="0"/>
                <a:t>, </a:t>
              </a:r>
              <a:r>
                <a:rPr lang="fr-CA" sz="2800" i="1" spc="-100" dirty="0" smtClean="0"/>
                <a:t>adultère</a:t>
              </a:r>
              <a:r>
                <a:rPr lang="fr-CA" sz="2800" i="1" spc="-100" dirty="0"/>
                <a:t>, avortement, </a:t>
              </a:r>
              <a:r>
                <a:rPr lang="fr-CA" sz="2800" i="1" spc="-100" dirty="0" smtClean="0"/>
                <a:t>infanticide</a:t>
              </a:r>
            </a:p>
            <a:p>
              <a:pPr lvl="0" algn="ctr"/>
              <a:r>
                <a:rPr lang="fr-CA" sz="2000" i="1" dirty="0" smtClean="0"/>
                <a:t>Anne-Marie </a:t>
              </a:r>
              <a:r>
                <a:rPr lang="fr-CA" sz="2000" i="1" dirty="0" err="1" smtClean="0"/>
                <a:t>Mommessin</a:t>
              </a:r>
              <a:endParaRPr lang="fr-CA" sz="1400" dirty="0">
                <a:solidFill>
                  <a:srgbClr val="0070C0"/>
                </a:solidFill>
              </a:endParaRPr>
            </a:p>
          </p:txBody>
        </p:sp>
        <p:pic>
          <p:nvPicPr>
            <p:cNvPr id="19" name="Image 18"/>
            <p:cNvPicPr>
              <a:picLocks/>
            </p:cNvPicPr>
            <p:nvPr/>
          </p:nvPicPr>
          <p:blipFill>
            <a:blip r:embed="rId2">
              <a:extLst>
                <a:ext uri="{28A0092B-C50C-407E-A947-70E740481C1C}">
                  <a14:useLocalDpi xmlns:a14="http://schemas.microsoft.com/office/drawing/2010/main" val="0"/>
                </a:ext>
              </a:extLst>
            </a:blip>
            <a:stretch>
              <a:fillRect/>
            </a:stretch>
          </p:blipFill>
          <p:spPr>
            <a:xfrm>
              <a:off x="251520" y="1916831"/>
              <a:ext cx="2541600" cy="3838575"/>
            </a:xfrm>
            <a:prstGeom prst="rect">
              <a:avLst/>
            </a:prstGeom>
            <a:ln>
              <a:noFill/>
            </a:ln>
            <a:effectLst>
              <a:outerShdw blurRad="292100" dist="139700" dir="2700000" algn="tl" rotWithShape="0">
                <a:srgbClr val="333333">
                  <a:alpha val="65000"/>
                </a:srgbClr>
              </a:outerShdw>
            </a:effectLst>
          </p:spPr>
        </p:pic>
      </p:grpSp>
      <p:grpSp>
        <p:nvGrpSpPr>
          <p:cNvPr id="14" name="Groupe 13"/>
          <p:cNvGrpSpPr/>
          <p:nvPr/>
        </p:nvGrpSpPr>
        <p:grpSpPr>
          <a:xfrm>
            <a:off x="180000" y="360000"/>
            <a:ext cx="8784976" cy="5537135"/>
            <a:chOff x="180000" y="360000"/>
            <a:chExt cx="8784976" cy="5537135"/>
          </a:xfrm>
        </p:grpSpPr>
        <p:sp>
          <p:nvSpPr>
            <p:cNvPr id="15" name="ZoneTexte 14"/>
            <p:cNvSpPr txBox="1"/>
            <p:nvPr/>
          </p:nvSpPr>
          <p:spPr>
            <a:xfrm>
              <a:off x="180000" y="360000"/>
              <a:ext cx="8784976" cy="1361712"/>
            </a:xfrm>
            <a:prstGeom prst="rect">
              <a:avLst/>
            </a:prstGeom>
            <a:solidFill>
              <a:schemeClr val="bg1"/>
            </a:solidFill>
          </p:spPr>
          <p:txBody>
            <a:bodyPr wrap="square" rtlCol="0" anchor="ctr" anchorCtr="1">
              <a:noAutofit/>
            </a:bodyPr>
            <a:lstStyle/>
            <a:p>
              <a:pPr lvl="0" algn="ctr"/>
              <a:r>
                <a:rPr lang="fr-CA" sz="3200" i="1" dirty="0" smtClean="0"/>
                <a:t>Les femmes et la criminalité</a:t>
              </a:r>
            </a:p>
            <a:p>
              <a:pPr lvl="0" algn="ctr"/>
              <a:r>
                <a:rPr lang="fr-CA" sz="2000" i="1" dirty="0" smtClean="0"/>
                <a:t>Marie-Andrée Bertrand</a:t>
              </a:r>
              <a:endParaRPr lang="fr-CA" sz="1200" dirty="0"/>
            </a:p>
          </p:txBody>
        </p:sp>
        <p:pic>
          <p:nvPicPr>
            <p:cNvPr id="16" name="Image 15"/>
            <p:cNvPicPr>
              <a:picLocks/>
            </p:cNvPicPr>
            <p:nvPr/>
          </p:nvPicPr>
          <p:blipFill>
            <a:blip r:embed="rId3">
              <a:extLst>
                <a:ext uri="{28A0092B-C50C-407E-A947-70E740481C1C}">
                  <a14:useLocalDpi xmlns:a14="http://schemas.microsoft.com/office/drawing/2010/main" val="0"/>
                </a:ext>
              </a:extLst>
            </a:blip>
            <a:stretch>
              <a:fillRect/>
            </a:stretch>
          </p:blipFill>
          <p:spPr>
            <a:xfrm>
              <a:off x="539552" y="2063135"/>
              <a:ext cx="2541600" cy="3834000"/>
            </a:xfrm>
            <a:prstGeom prst="rect">
              <a:avLst/>
            </a:prstGeom>
            <a:ln>
              <a:noFill/>
            </a:ln>
            <a:effectLst>
              <a:outerShdw blurRad="292100" dist="139700" dir="2700000" algn="tl" rotWithShape="0">
                <a:srgbClr val="333333">
                  <a:alpha val="65000"/>
                </a:srgbClr>
              </a:outerShdw>
            </a:effectLst>
          </p:spPr>
        </p:pic>
      </p:grpSp>
      <p:grpSp>
        <p:nvGrpSpPr>
          <p:cNvPr id="11" name="Groupe 10"/>
          <p:cNvGrpSpPr/>
          <p:nvPr/>
        </p:nvGrpSpPr>
        <p:grpSpPr>
          <a:xfrm>
            <a:off x="179512" y="360000"/>
            <a:ext cx="8892480" cy="5706000"/>
            <a:chOff x="179512" y="360000"/>
            <a:chExt cx="8892480" cy="5706000"/>
          </a:xfrm>
        </p:grpSpPr>
        <p:sp>
          <p:nvSpPr>
            <p:cNvPr id="12" name="ZoneTexte 11"/>
            <p:cNvSpPr txBox="1"/>
            <p:nvPr/>
          </p:nvSpPr>
          <p:spPr>
            <a:xfrm>
              <a:off x="179512" y="360000"/>
              <a:ext cx="8892480" cy="1361712"/>
            </a:xfrm>
            <a:prstGeom prst="rect">
              <a:avLst/>
            </a:prstGeom>
            <a:solidFill>
              <a:schemeClr val="bg1"/>
            </a:solidFill>
          </p:spPr>
          <p:txBody>
            <a:bodyPr wrap="square" rtlCol="0" anchor="ctr" anchorCtr="1">
              <a:noAutofit/>
            </a:bodyPr>
            <a:lstStyle/>
            <a:p>
              <a:pPr lvl="0" algn="ctr"/>
              <a:r>
                <a:rPr lang="fr-CA" sz="3100" i="1" spc="-170" dirty="0" smtClean="0"/>
                <a:t>Femmes </a:t>
              </a:r>
              <a:r>
                <a:rPr lang="fr-CA" sz="3100" i="1" spc="-170" dirty="0"/>
                <a:t>publiques : les </a:t>
              </a:r>
              <a:r>
                <a:rPr lang="fr-CA" sz="3100" i="1" spc="-170" dirty="0" err="1"/>
                <a:t>féminismes</a:t>
              </a:r>
              <a:r>
                <a:rPr lang="fr-CA" sz="3100" i="1" spc="-170" dirty="0"/>
                <a:t> à </a:t>
              </a:r>
              <a:endParaRPr lang="fr-CA" sz="3100" i="1" spc="-170" dirty="0" smtClean="0"/>
            </a:p>
            <a:p>
              <a:pPr lvl="0" algn="ctr"/>
              <a:r>
                <a:rPr lang="fr-CA" sz="3100" i="1" spc="-170" dirty="0" smtClean="0"/>
                <a:t>l'</a:t>
              </a:r>
              <a:r>
                <a:rPr lang="fr-CA" sz="3100" i="1" spc="-170" dirty="0" err="1" smtClean="0"/>
                <a:t>épreuve</a:t>
              </a:r>
              <a:r>
                <a:rPr lang="fr-CA" sz="3100" i="1" spc="-170" dirty="0" smtClean="0"/>
                <a:t> </a:t>
              </a:r>
              <a:r>
                <a:rPr lang="fr-CA" sz="3100" i="1" spc="-170" dirty="0"/>
                <a:t>de la </a:t>
              </a:r>
              <a:r>
                <a:rPr lang="fr-CA" sz="3100" i="1" spc="-170" dirty="0" smtClean="0"/>
                <a:t>prostitution</a:t>
              </a:r>
            </a:p>
            <a:p>
              <a:pPr lvl="0" algn="ctr"/>
              <a:r>
                <a:rPr lang="fr-CA" sz="2000" i="1" spc="-130" dirty="0" smtClean="0"/>
                <a:t>Catherine </a:t>
              </a:r>
              <a:r>
                <a:rPr lang="fr-CA" sz="2000" i="1" spc="-130" dirty="0"/>
                <a:t>Deschamps, Anne </a:t>
              </a:r>
              <a:r>
                <a:rPr lang="fr-CA" sz="2000" i="1" spc="-130" dirty="0" err="1" smtClean="0"/>
                <a:t>Souryis</a:t>
              </a:r>
              <a:endParaRPr lang="fr-CA" sz="1400" dirty="0">
                <a:solidFill>
                  <a:srgbClr val="0070C0"/>
                </a:solidFill>
              </a:endParaRPr>
            </a:p>
          </p:txBody>
        </p:sp>
        <p:pic>
          <p:nvPicPr>
            <p:cNvPr id="13" name="Image 12"/>
            <p:cNvPicPr>
              <a:picLocks/>
            </p:cNvPicPr>
            <p:nvPr/>
          </p:nvPicPr>
          <p:blipFill>
            <a:blip r:embed="rId4">
              <a:extLst>
                <a:ext uri="{28A0092B-C50C-407E-A947-70E740481C1C}">
                  <a14:useLocalDpi xmlns:a14="http://schemas.microsoft.com/office/drawing/2010/main" val="0"/>
                </a:ext>
              </a:extLst>
            </a:blip>
            <a:stretch>
              <a:fillRect/>
            </a:stretch>
          </p:blipFill>
          <p:spPr>
            <a:xfrm>
              <a:off x="755576" y="2232000"/>
              <a:ext cx="2541600" cy="3834000"/>
            </a:xfrm>
            <a:prstGeom prst="rect">
              <a:avLst/>
            </a:prstGeom>
            <a:ln>
              <a:noFill/>
            </a:ln>
            <a:effectLst>
              <a:outerShdw blurRad="292100" dist="139700" dir="2700000" algn="tl" rotWithShape="0">
                <a:srgbClr val="333333">
                  <a:alpha val="65000"/>
                </a:srgbClr>
              </a:outerShdw>
            </a:effectLst>
          </p:spPr>
        </p:pic>
      </p:grpSp>
      <p:grpSp>
        <p:nvGrpSpPr>
          <p:cNvPr id="8" name="Groupe 7"/>
          <p:cNvGrpSpPr/>
          <p:nvPr/>
        </p:nvGrpSpPr>
        <p:grpSpPr>
          <a:xfrm>
            <a:off x="180000" y="360000"/>
            <a:ext cx="8784976" cy="5822940"/>
            <a:chOff x="180000" y="360000"/>
            <a:chExt cx="8784976" cy="5822940"/>
          </a:xfrm>
        </p:grpSpPr>
        <p:sp>
          <p:nvSpPr>
            <p:cNvPr id="9" name="ZoneTexte 8"/>
            <p:cNvSpPr txBox="1"/>
            <p:nvPr/>
          </p:nvSpPr>
          <p:spPr>
            <a:xfrm>
              <a:off x="180000" y="360000"/>
              <a:ext cx="8784976" cy="1361712"/>
            </a:xfrm>
            <a:prstGeom prst="rect">
              <a:avLst/>
            </a:prstGeom>
            <a:solidFill>
              <a:schemeClr val="bg1"/>
            </a:solidFill>
          </p:spPr>
          <p:txBody>
            <a:bodyPr wrap="square" rtlCol="0" anchor="ctr" anchorCtr="1">
              <a:noAutofit/>
            </a:bodyPr>
            <a:lstStyle/>
            <a:p>
              <a:pPr lvl="0" algn="ctr"/>
              <a:r>
                <a:rPr lang="vi-VN" sz="3000" i="1" dirty="0" smtClean="0"/>
                <a:t>Apprendre </a:t>
              </a:r>
              <a:r>
                <a:rPr lang="vi-VN" sz="3000" i="1" dirty="0"/>
                <a:t>à intervenir auprès des femmes violentées : une perspective </a:t>
              </a:r>
              <a:r>
                <a:rPr lang="vi-VN" sz="3000" i="1" dirty="0" smtClean="0"/>
                <a:t>féministe</a:t>
              </a:r>
              <a:endParaRPr lang="fr-CA" sz="3000" i="1" dirty="0" smtClean="0"/>
            </a:p>
            <a:p>
              <a:pPr lvl="0" algn="ctr"/>
              <a:r>
                <a:rPr lang="vi-VN" i="1" dirty="0" smtClean="0"/>
                <a:t>Ann P</a:t>
              </a:r>
              <a:r>
                <a:rPr lang="fr-CA" i="1" dirty="0" smtClean="0"/>
                <a:t>â</a:t>
              </a:r>
              <a:r>
                <a:rPr lang="vi-VN" i="1" dirty="0" smtClean="0"/>
                <a:t>quet-Deehy</a:t>
              </a:r>
              <a:r>
                <a:rPr lang="vi-VN" i="1" dirty="0"/>
                <a:t>, Maryse Rinfret-Raynor, Ginette </a:t>
              </a:r>
              <a:r>
                <a:rPr lang="vi-VN" i="1" dirty="0" smtClean="0"/>
                <a:t>Larouche</a:t>
              </a:r>
              <a:endParaRPr lang="fr-CA" dirty="0">
                <a:solidFill>
                  <a:srgbClr val="0070C0"/>
                </a:solidFill>
              </a:endParaRPr>
            </a:p>
          </p:txBody>
        </p:sp>
        <p:pic>
          <p:nvPicPr>
            <p:cNvPr id="10" name="Imag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3607" y="2353890"/>
              <a:ext cx="2543175" cy="3829050"/>
            </a:xfrm>
            <a:prstGeom prst="rect">
              <a:avLst/>
            </a:prstGeom>
            <a:ln>
              <a:noFill/>
            </a:ln>
            <a:effectLst>
              <a:outerShdw blurRad="292100" dist="139700" dir="2700000" algn="tl" rotWithShape="0">
                <a:srgbClr val="333333">
                  <a:alpha val="65000"/>
                </a:srgbClr>
              </a:outerShdw>
            </a:effectLst>
          </p:spPr>
        </p:pic>
      </p:grpSp>
      <p:grpSp>
        <p:nvGrpSpPr>
          <p:cNvPr id="7" name="Groupe 6"/>
          <p:cNvGrpSpPr/>
          <p:nvPr/>
        </p:nvGrpSpPr>
        <p:grpSpPr>
          <a:xfrm>
            <a:off x="354801" y="360000"/>
            <a:ext cx="8784976" cy="6199200"/>
            <a:chOff x="179512" y="360000"/>
            <a:chExt cx="8784976" cy="6199200"/>
          </a:xfrm>
        </p:grpSpPr>
        <p:sp>
          <p:nvSpPr>
            <p:cNvPr id="3" name="ZoneTexte 2"/>
            <p:cNvSpPr txBox="1"/>
            <p:nvPr/>
          </p:nvSpPr>
          <p:spPr>
            <a:xfrm>
              <a:off x="179512" y="360000"/>
              <a:ext cx="8784976" cy="1361712"/>
            </a:xfrm>
            <a:prstGeom prst="rect">
              <a:avLst/>
            </a:prstGeom>
            <a:solidFill>
              <a:schemeClr val="bg1"/>
            </a:solidFill>
          </p:spPr>
          <p:txBody>
            <a:bodyPr wrap="square" rtlCol="0" anchor="ctr" anchorCtr="1">
              <a:noAutofit/>
            </a:bodyPr>
            <a:lstStyle/>
            <a:p>
              <a:pPr lvl="0" algn="ctr"/>
              <a:r>
                <a:rPr lang="en-US" sz="3200" i="1" dirty="0" smtClean="0"/>
                <a:t>Feminist Social Work </a:t>
              </a:r>
              <a:r>
                <a:rPr lang="en-US" sz="3200" i="1" dirty="0"/>
                <a:t>: </a:t>
              </a:r>
              <a:r>
                <a:rPr lang="en-US" sz="3200" i="1" dirty="0" smtClean="0"/>
                <a:t>Theory </a:t>
              </a:r>
              <a:r>
                <a:rPr lang="en-US" sz="3200" i="1" dirty="0"/>
                <a:t>and </a:t>
              </a:r>
              <a:r>
                <a:rPr lang="en-US" sz="3200" i="1" dirty="0" smtClean="0"/>
                <a:t>Practice</a:t>
              </a:r>
            </a:p>
            <a:p>
              <a:pPr lvl="0" algn="ctr"/>
              <a:r>
                <a:rPr lang="en-US" sz="2000" i="1" dirty="0" smtClean="0"/>
                <a:t>Lena </a:t>
              </a:r>
              <a:r>
                <a:rPr lang="en-US" sz="2000" i="1" dirty="0" err="1"/>
                <a:t>Dominelli</a:t>
              </a:r>
              <a:endParaRPr lang="fr-CA" sz="1400" dirty="0"/>
            </a:p>
          </p:txBody>
        </p:sp>
        <p:pic>
          <p:nvPicPr>
            <p:cNvPr id="5" name="Imag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6351" y="2725200"/>
              <a:ext cx="2551768" cy="3834000"/>
            </a:xfrm>
            <a:prstGeom prst="rect">
              <a:avLst/>
            </a:prstGeom>
            <a:ln>
              <a:noFill/>
            </a:ln>
            <a:effectLst>
              <a:outerShdw blurRad="292100" dist="139700" dir="2700000" algn="tl" rotWithShape="0">
                <a:srgbClr val="333333">
                  <a:alpha val="65000"/>
                </a:srgbClr>
              </a:outerShdw>
            </a:effectLst>
          </p:spPr>
        </p:pic>
      </p:grpSp>
      <p:sp>
        <p:nvSpPr>
          <p:cNvPr id="6" name="ZoneTexte 5"/>
          <p:cNvSpPr txBox="1"/>
          <p:nvPr/>
        </p:nvSpPr>
        <p:spPr>
          <a:xfrm>
            <a:off x="3995936" y="3206586"/>
            <a:ext cx="4464496" cy="1446550"/>
          </a:xfrm>
          <a:prstGeom prst="rect">
            <a:avLst/>
          </a:prstGeom>
          <a:noFill/>
        </p:spPr>
        <p:txBody>
          <a:bodyPr wrap="square" rtlCol="0">
            <a:spAutoFit/>
          </a:bodyPr>
          <a:lstStyle/>
          <a:p>
            <a:pPr algn="r"/>
            <a:r>
              <a:rPr kumimoji="1" lang="fr-CA" sz="4400" b="1" kern="0" dirty="0" smtClean="0">
                <a:solidFill>
                  <a:srgbClr val="4F81BD">
                    <a:alpha val="27000"/>
                  </a:srgbClr>
                </a:solidFill>
                <a:effectLst>
                  <a:glow rad="101600">
                    <a:prstClr val="white">
                      <a:alpha val="60000"/>
                    </a:prstClr>
                  </a:glow>
                </a:effectLst>
                <a:ea typeface="+mj-ea"/>
                <a:cs typeface="+mj-cs"/>
              </a:rPr>
              <a:t>Femmes et</a:t>
            </a:r>
          </a:p>
          <a:p>
            <a:pPr algn="r"/>
            <a:r>
              <a:rPr kumimoji="1" lang="fr-CA" sz="4400" b="1" kern="0" dirty="0" smtClean="0">
                <a:solidFill>
                  <a:srgbClr val="4F81BD">
                    <a:alpha val="27000"/>
                  </a:srgbClr>
                </a:solidFill>
                <a:effectLst>
                  <a:glow rad="101600">
                    <a:prstClr val="white">
                      <a:alpha val="60000"/>
                    </a:prstClr>
                  </a:glow>
                </a:effectLst>
                <a:ea typeface="+mj-ea"/>
                <a:cs typeface="+mj-cs"/>
              </a:rPr>
              <a:t>Service social</a:t>
            </a:r>
          </a:p>
        </p:txBody>
      </p:sp>
    </p:spTree>
    <p:extLst>
      <p:ext uri="{BB962C8B-B14F-4D97-AF65-F5344CB8AC3E}">
        <p14:creationId xmlns:p14="http://schemas.microsoft.com/office/powerpoint/2010/main" val="2101614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7"/>
                                        </p:tgtEl>
                                        <p:attrNameLst>
                                          <p:attrName>ppt_w</p:attrName>
                                        </p:attrNameLst>
                                      </p:cBhvr>
                                      <p:tavLst>
                                        <p:tav tm="0">
                                          <p:val>
                                            <p:strVal val="ppt_w"/>
                                          </p:val>
                                        </p:tav>
                                        <p:tav tm="100000">
                                          <p:val>
                                            <p:fltVal val="0"/>
                                          </p:val>
                                        </p:tav>
                                      </p:tavLst>
                                    </p:anim>
                                    <p:anim calcmode="lin" valueType="num">
                                      <p:cBhvr>
                                        <p:cTn id="7" dur="1000"/>
                                        <p:tgtEl>
                                          <p:spTgt spid="7"/>
                                        </p:tgtEl>
                                        <p:attrNameLst>
                                          <p:attrName>ppt_h</p:attrName>
                                        </p:attrNameLst>
                                      </p:cBhvr>
                                      <p:tavLst>
                                        <p:tav tm="0">
                                          <p:val>
                                            <p:strVal val="ppt_h"/>
                                          </p:val>
                                        </p:tav>
                                        <p:tav tm="100000">
                                          <p:val>
                                            <p:fltVal val="0"/>
                                          </p:val>
                                        </p:tav>
                                      </p:tavLst>
                                    </p:anim>
                                    <p:anim calcmode="lin" valueType="num">
                                      <p:cBhvr>
                                        <p:cTn id="8" dur="1000"/>
                                        <p:tgtEl>
                                          <p:spTgt spid="7"/>
                                        </p:tgtEl>
                                        <p:attrNameLst>
                                          <p:attrName>style.rotation</p:attrName>
                                        </p:attrNameLst>
                                      </p:cBhvr>
                                      <p:tavLst>
                                        <p:tav tm="0">
                                          <p:val>
                                            <p:fltVal val="0"/>
                                          </p:val>
                                        </p:tav>
                                        <p:tav tm="100000">
                                          <p:val>
                                            <p:fltVal val="90"/>
                                          </p:val>
                                        </p:tav>
                                      </p:tavLst>
                                    </p:anim>
                                    <p:animEffect transition="out" filter="fade">
                                      <p:cBhvr>
                                        <p:cTn id="9" dur="1000"/>
                                        <p:tgtEl>
                                          <p:spTgt spid="7"/>
                                        </p:tgtEl>
                                      </p:cBhvr>
                                    </p:animEffect>
                                    <p:set>
                                      <p:cBhvr>
                                        <p:cTn id="10" dur="1" fill="hold">
                                          <p:stCondLst>
                                            <p:cond delay="999"/>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31" presetClass="exit" presetSubtype="0" fill="hold" nodeType="clickEffect">
                                  <p:stCondLst>
                                    <p:cond delay="0"/>
                                  </p:stCondLst>
                                  <p:childTnLst>
                                    <p:anim calcmode="lin" valueType="num">
                                      <p:cBhvr>
                                        <p:cTn id="14" dur="1000"/>
                                        <p:tgtEl>
                                          <p:spTgt spid="8"/>
                                        </p:tgtEl>
                                        <p:attrNameLst>
                                          <p:attrName>ppt_w</p:attrName>
                                        </p:attrNameLst>
                                      </p:cBhvr>
                                      <p:tavLst>
                                        <p:tav tm="0">
                                          <p:val>
                                            <p:strVal val="ppt_w"/>
                                          </p:val>
                                        </p:tav>
                                        <p:tav tm="100000">
                                          <p:val>
                                            <p:fltVal val="0"/>
                                          </p:val>
                                        </p:tav>
                                      </p:tavLst>
                                    </p:anim>
                                    <p:anim calcmode="lin" valueType="num">
                                      <p:cBhvr>
                                        <p:cTn id="15" dur="1000"/>
                                        <p:tgtEl>
                                          <p:spTgt spid="8"/>
                                        </p:tgtEl>
                                        <p:attrNameLst>
                                          <p:attrName>ppt_h</p:attrName>
                                        </p:attrNameLst>
                                      </p:cBhvr>
                                      <p:tavLst>
                                        <p:tav tm="0">
                                          <p:val>
                                            <p:strVal val="ppt_h"/>
                                          </p:val>
                                        </p:tav>
                                        <p:tav tm="100000">
                                          <p:val>
                                            <p:fltVal val="0"/>
                                          </p:val>
                                        </p:tav>
                                      </p:tavLst>
                                    </p:anim>
                                    <p:anim calcmode="lin" valueType="num">
                                      <p:cBhvr>
                                        <p:cTn id="16" dur="1000"/>
                                        <p:tgtEl>
                                          <p:spTgt spid="8"/>
                                        </p:tgtEl>
                                        <p:attrNameLst>
                                          <p:attrName>style.rotation</p:attrName>
                                        </p:attrNameLst>
                                      </p:cBhvr>
                                      <p:tavLst>
                                        <p:tav tm="0">
                                          <p:val>
                                            <p:fltVal val="0"/>
                                          </p:val>
                                        </p:tav>
                                        <p:tav tm="100000">
                                          <p:val>
                                            <p:fltVal val="90"/>
                                          </p:val>
                                        </p:tav>
                                      </p:tavLst>
                                    </p:anim>
                                    <p:animEffect transition="out" filter="fade">
                                      <p:cBhvr>
                                        <p:cTn id="17" dur="1000"/>
                                        <p:tgtEl>
                                          <p:spTgt spid="8"/>
                                        </p:tgtEl>
                                      </p:cBhvr>
                                    </p:animEffect>
                                    <p:set>
                                      <p:cBhvr>
                                        <p:cTn id="18" dur="1" fill="hold">
                                          <p:stCondLst>
                                            <p:cond delay="999"/>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31" presetClass="exit" presetSubtype="0" fill="hold" nodeType="clickEffect">
                                  <p:stCondLst>
                                    <p:cond delay="0"/>
                                  </p:stCondLst>
                                  <p:childTnLst>
                                    <p:anim calcmode="lin" valueType="num">
                                      <p:cBhvr>
                                        <p:cTn id="22" dur="1000"/>
                                        <p:tgtEl>
                                          <p:spTgt spid="11"/>
                                        </p:tgtEl>
                                        <p:attrNameLst>
                                          <p:attrName>ppt_w</p:attrName>
                                        </p:attrNameLst>
                                      </p:cBhvr>
                                      <p:tavLst>
                                        <p:tav tm="0">
                                          <p:val>
                                            <p:strVal val="ppt_w"/>
                                          </p:val>
                                        </p:tav>
                                        <p:tav tm="100000">
                                          <p:val>
                                            <p:fltVal val="0"/>
                                          </p:val>
                                        </p:tav>
                                      </p:tavLst>
                                    </p:anim>
                                    <p:anim calcmode="lin" valueType="num">
                                      <p:cBhvr>
                                        <p:cTn id="23" dur="1000"/>
                                        <p:tgtEl>
                                          <p:spTgt spid="11"/>
                                        </p:tgtEl>
                                        <p:attrNameLst>
                                          <p:attrName>ppt_h</p:attrName>
                                        </p:attrNameLst>
                                      </p:cBhvr>
                                      <p:tavLst>
                                        <p:tav tm="0">
                                          <p:val>
                                            <p:strVal val="ppt_h"/>
                                          </p:val>
                                        </p:tav>
                                        <p:tav tm="100000">
                                          <p:val>
                                            <p:fltVal val="0"/>
                                          </p:val>
                                        </p:tav>
                                      </p:tavLst>
                                    </p:anim>
                                    <p:anim calcmode="lin" valueType="num">
                                      <p:cBhvr>
                                        <p:cTn id="24" dur="1000"/>
                                        <p:tgtEl>
                                          <p:spTgt spid="11"/>
                                        </p:tgtEl>
                                        <p:attrNameLst>
                                          <p:attrName>style.rotation</p:attrName>
                                        </p:attrNameLst>
                                      </p:cBhvr>
                                      <p:tavLst>
                                        <p:tav tm="0">
                                          <p:val>
                                            <p:fltVal val="0"/>
                                          </p:val>
                                        </p:tav>
                                        <p:tav tm="100000">
                                          <p:val>
                                            <p:fltVal val="90"/>
                                          </p:val>
                                        </p:tav>
                                      </p:tavLst>
                                    </p:anim>
                                    <p:animEffect transition="out" filter="fade">
                                      <p:cBhvr>
                                        <p:cTn id="25" dur="1000"/>
                                        <p:tgtEl>
                                          <p:spTgt spid="11"/>
                                        </p:tgtEl>
                                      </p:cBhvr>
                                    </p:animEffect>
                                    <p:set>
                                      <p:cBhvr>
                                        <p:cTn id="26" dur="1" fill="hold">
                                          <p:stCondLst>
                                            <p:cond delay="999"/>
                                          </p:stCondLst>
                                        </p:cTn>
                                        <p:tgtEl>
                                          <p:spTgt spid="1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31" presetClass="exit" presetSubtype="0" fill="hold" nodeType="clickEffect">
                                  <p:stCondLst>
                                    <p:cond delay="0"/>
                                  </p:stCondLst>
                                  <p:childTnLst>
                                    <p:anim calcmode="lin" valueType="num">
                                      <p:cBhvr>
                                        <p:cTn id="30" dur="1000"/>
                                        <p:tgtEl>
                                          <p:spTgt spid="14"/>
                                        </p:tgtEl>
                                        <p:attrNameLst>
                                          <p:attrName>ppt_w</p:attrName>
                                        </p:attrNameLst>
                                      </p:cBhvr>
                                      <p:tavLst>
                                        <p:tav tm="0">
                                          <p:val>
                                            <p:strVal val="ppt_w"/>
                                          </p:val>
                                        </p:tav>
                                        <p:tav tm="100000">
                                          <p:val>
                                            <p:fltVal val="0"/>
                                          </p:val>
                                        </p:tav>
                                      </p:tavLst>
                                    </p:anim>
                                    <p:anim calcmode="lin" valueType="num">
                                      <p:cBhvr>
                                        <p:cTn id="31" dur="1000"/>
                                        <p:tgtEl>
                                          <p:spTgt spid="14"/>
                                        </p:tgtEl>
                                        <p:attrNameLst>
                                          <p:attrName>ppt_h</p:attrName>
                                        </p:attrNameLst>
                                      </p:cBhvr>
                                      <p:tavLst>
                                        <p:tav tm="0">
                                          <p:val>
                                            <p:strVal val="ppt_h"/>
                                          </p:val>
                                        </p:tav>
                                        <p:tav tm="100000">
                                          <p:val>
                                            <p:fltVal val="0"/>
                                          </p:val>
                                        </p:tav>
                                      </p:tavLst>
                                    </p:anim>
                                    <p:anim calcmode="lin" valueType="num">
                                      <p:cBhvr>
                                        <p:cTn id="32" dur="1000"/>
                                        <p:tgtEl>
                                          <p:spTgt spid="14"/>
                                        </p:tgtEl>
                                        <p:attrNameLst>
                                          <p:attrName>style.rotation</p:attrName>
                                        </p:attrNameLst>
                                      </p:cBhvr>
                                      <p:tavLst>
                                        <p:tav tm="0">
                                          <p:val>
                                            <p:fltVal val="0"/>
                                          </p:val>
                                        </p:tav>
                                        <p:tav tm="100000">
                                          <p:val>
                                            <p:fltVal val="90"/>
                                          </p:val>
                                        </p:tav>
                                      </p:tavLst>
                                    </p:anim>
                                    <p:animEffect transition="out" filter="fade">
                                      <p:cBhvr>
                                        <p:cTn id="33" dur="1000"/>
                                        <p:tgtEl>
                                          <p:spTgt spid="14"/>
                                        </p:tgtEl>
                                      </p:cBhvr>
                                    </p:animEffect>
                                    <p:set>
                                      <p:cBhvr>
                                        <p:cTn id="34" dur="1" fill="hold">
                                          <p:stCondLst>
                                            <p:cond delay="999"/>
                                          </p:stCondLst>
                                        </p:cTn>
                                        <p:tgtEl>
                                          <p:spTgt spid="14"/>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31" presetClass="exit" presetSubtype="0" fill="hold" nodeType="clickEffect">
                                  <p:stCondLst>
                                    <p:cond delay="0"/>
                                  </p:stCondLst>
                                  <p:childTnLst>
                                    <p:anim calcmode="lin" valueType="num">
                                      <p:cBhvr>
                                        <p:cTn id="38" dur="1000"/>
                                        <p:tgtEl>
                                          <p:spTgt spid="17"/>
                                        </p:tgtEl>
                                        <p:attrNameLst>
                                          <p:attrName>ppt_w</p:attrName>
                                        </p:attrNameLst>
                                      </p:cBhvr>
                                      <p:tavLst>
                                        <p:tav tm="0">
                                          <p:val>
                                            <p:strVal val="ppt_w"/>
                                          </p:val>
                                        </p:tav>
                                        <p:tav tm="100000">
                                          <p:val>
                                            <p:fltVal val="0"/>
                                          </p:val>
                                        </p:tav>
                                      </p:tavLst>
                                    </p:anim>
                                    <p:anim calcmode="lin" valueType="num">
                                      <p:cBhvr>
                                        <p:cTn id="39" dur="1000"/>
                                        <p:tgtEl>
                                          <p:spTgt spid="17"/>
                                        </p:tgtEl>
                                        <p:attrNameLst>
                                          <p:attrName>ppt_h</p:attrName>
                                        </p:attrNameLst>
                                      </p:cBhvr>
                                      <p:tavLst>
                                        <p:tav tm="0">
                                          <p:val>
                                            <p:strVal val="ppt_h"/>
                                          </p:val>
                                        </p:tav>
                                        <p:tav tm="100000">
                                          <p:val>
                                            <p:fltVal val="0"/>
                                          </p:val>
                                        </p:tav>
                                      </p:tavLst>
                                    </p:anim>
                                    <p:anim calcmode="lin" valueType="num">
                                      <p:cBhvr>
                                        <p:cTn id="40" dur="1000"/>
                                        <p:tgtEl>
                                          <p:spTgt spid="17"/>
                                        </p:tgtEl>
                                        <p:attrNameLst>
                                          <p:attrName>style.rotation</p:attrName>
                                        </p:attrNameLst>
                                      </p:cBhvr>
                                      <p:tavLst>
                                        <p:tav tm="0">
                                          <p:val>
                                            <p:fltVal val="0"/>
                                          </p:val>
                                        </p:tav>
                                        <p:tav tm="100000">
                                          <p:val>
                                            <p:fltVal val="90"/>
                                          </p:val>
                                        </p:tav>
                                      </p:tavLst>
                                    </p:anim>
                                    <p:animEffect transition="out" filter="fade">
                                      <p:cBhvr>
                                        <p:cTn id="41" dur="1000"/>
                                        <p:tgtEl>
                                          <p:spTgt spid="17"/>
                                        </p:tgtEl>
                                      </p:cBhvr>
                                    </p:animEffect>
                                    <p:set>
                                      <p:cBhvr>
                                        <p:cTn id="42" dur="1" fill="hold">
                                          <p:stCondLst>
                                            <p:cond delay="9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0" y="0"/>
            <a:ext cx="9144000" cy="17728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22" name="Groupe 21"/>
          <p:cNvGrpSpPr/>
          <p:nvPr/>
        </p:nvGrpSpPr>
        <p:grpSpPr>
          <a:xfrm>
            <a:off x="0" y="0"/>
            <a:ext cx="9144000" cy="5899423"/>
            <a:chOff x="0" y="0"/>
            <a:chExt cx="9144000" cy="5899423"/>
          </a:xfrm>
        </p:grpSpPr>
        <p:sp>
          <p:nvSpPr>
            <p:cNvPr id="23" name="ZoneTexte 22"/>
            <p:cNvSpPr txBox="1"/>
            <p:nvPr/>
          </p:nvSpPr>
          <p:spPr>
            <a:xfrm>
              <a:off x="0" y="0"/>
              <a:ext cx="9144000" cy="1772816"/>
            </a:xfrm>
            <a:prstGeom prst="rect">
              <a:avLst/>
            </a:prstGeom>
            <a:solidFill>
              <a:schemeClr val="bg1"/>
            </a:solidFill>
          </p:spPr>
          <p:txBody>
            <a:bodyPr wrap="square" rtlCol="0" anchor="ctr" anchorCtr="1">
              <a:noAutofit/>
            </a:bodyPr>
            <a:lstStyle/>
            <a:p>
              <a:pPr lvl="0" algn="ctr"/>
              <a:r>
                <a:rPr lang="fr-CA" sz="3200" i="1" dirty="0" smtClean="0"/>
                <a:t>Histoire </a:t>
              </a:r>
              <a:r>
                <a:rPr lang="fr-CA" sz="3200" i="1" dirty="0"/>
                <a:t>du </a:t>
              </a:r>
              <a:r>
                <a:rPr lang="fr-CA" sz="3200" i="1" dirty="0" err="1" smtClean="0"/>
                <a:t>féminisme</a:t>
              </a:r>
              <a:endParaRPr lang="fr-CA" sz="3200" i="1" dirty="0" smtClean="0"/>
            </a:p>
            <a:p>
              <a:pPr lvl="0" algn="ctr"/>
              <a:r>
                <a:rPr lang="fr-CA" sz="2000" i="1" dirty="0" err="1" smtClean="0"/>
                <a:t>Michèle</a:t>
              </a:r>
              <a:r>
                <a:rPr lang="fr-CA" sz="2000" i="1" dirty="0" smtClean="0"/>
                <a:t> </a:t>
              </a:r>
              <a:r>
                <a:rPr lang="fr-CA" sz="2000" i="1" dirty="0" err="1" smtClean="0"/>
                <a:t>Riot</a:t>
              </a:r>
              <a:r>
                <a:rPr lang="fr-CA" sz="2000" i="1" dirty="0" smtClean="0"/>
                <a:t>-Sarcey</a:t>
              </a:r>
              <a:endParaRPr lang="fr-CA" sz="1200" dirty="0">
                <a:solidFill>
                  <a:srgbClr val="0070C0"/>
                </a:solidFill>
              </a:endParaRPr>
            </a:p>
          </p:txBody>
        </p:sp>
        <p:pic>
          <p:nvPicPr>
            <p:cNvPr id="24" name="Image 23"/>
            <p:cNvPicPr>
              <a:picLocks/>
            </p:cNvPicPr>
            <p:nvPr/>
          </p:nvPicPr>
          <p:blipFill rotWithShape="1">
            <a:blip r:embed="rId2">
              <a:extLst>
                <a:ext uri="{28A0092B-C50C-407E-A947-70E740481C1C}">
                  <a14:useLocalDpi xmlns:a14="http://schemas.microsoft.com/office/drawing/2010/main" val="0"/>
                </a:ext>
              </a:extLst>
            </a:blip>
            <a:srcRect/>
            <a:stretch/>
          </p:blipFill>
          <p:spPr>
            <a:xfrm>
              <a:off x="539552" y="2060848"/>
              <a:ext cx="2541600" cy="3838575"/>
            </a:xfrm>
            <a:prstGeom prst="rect">
              <a:avLst/>
            </a:prstGeom>
            <a:ln>
              <a:noFill/>
            </a:ln>
            <a:effectLst>
              <a:outerShdw blurRad="292100" dist="139700" dir="2700000" algn="tl" rotWithShape="0">
                <a:srgbClr val="333333">
                  <a:alpha val="65000"/>
                </a:srgbClr>
              </a:outerShdw>
            </a:effectLst>
          </p:spPr>
        </p:pic>
      </p:grpSp>
      <p:grpSp>
        <p:nvGrpSpPr>
          <p:cNvPr id="19" name="Groupe 18"/>
          <p:cNvGrpSpPr/>
          <p:nvPr/>
        </p:nvGrpSpPr>
        <p:grpSpPr>
          <a:xfrm>
            <a:off x="0" y="0"/>
            <a:ext cx="9144000" cy="6038864"/>
            <a:chOff x="0" y="0"/>
            <a:chExt cx="9144000" cy="6038864"/>
          </a:xfrm>
        </p:grpSpPr>
        <p:sp>
          <p:nvSpPr>
            <p:cNvPr id="20" name="ZoneTexte 19"/>
            <p:cNvSpPr txBox="1"/>
            <p:nvPr/>
          </p:nvSpPr>
          <p:spPr>
            <a:xfrm>
              <a:off x="0" y="0"/>
              <a:ext cx="9144000" cy="1772816"/>
            </a:xfrm>
            <a:prstGeom prst="rect">
              <a:avLst/>
            </a:prstGeom>
            <a:solidFill>
              <a:schemeClr val="bg1"/>
            </a:solidFill>
          </p:spPr>
          <p:txBody>
            <a:bodyPr wrap="square" rtlCol="0" anchor="ctr" anchorCtr="1">
              <a:noAutofit/>
            </a:bodyPr>
            <a:lstStyle/>
            <a:p>
              <a:pPr lvl="0" algn="ctr"/>
              <a:r>
                <a:rPr lang="fr-CA" sz="3100" i="1" spc="-170" dirty="0" smtClean="0"/>
                <a:t>Histoire </a:t>
              </a:r>
              <a:r>
                <a:rPr lang="fr-CA" sz="3100" i="1" spc="-170" dirty="0"/>
                <a:t>des mouvements de </a:t>
              </a:r>
              <a:r>
                <a:rPr lang="fr-CA" sz="3100" i="1" spc="-170" dirty="0" smtClean="0"/>
                <a:t>femmes </a:t>
              </a:r>
            </a:p>
            <a:p>
              <a:pPr lvl="0" algn="ctr"/>
              <a:r>
                <a:rPr lang="fr-CA" sz="3100" i="1" spc="-170" dirty="0" smtClean="0"/>
                <a:t>De </a:t>
              </a:r>
              <a:r>
                <a:rPr lang="fr-CA" sz="3100" i="1" spc="-170" dirty="0"/>
                <a:t>l'utopie à </a:t>
              </a:r>
              <a:r>
                <a:rPr lang="fr-CA" sz="3100" i="1" spc="-170" dirty="0" smtClean="0"/>
                <a:t>l'</a:t>
              </a:r>
              <a:r>
                <a:rPr lang="fr-CA" sz="3100" i="1" spc="-170" dirty="0" err="1" smtClean="0"/>
                <a:t>intégration</a:t>
              </a:r>
              <a:endParaRPr lang="fr-CA" sz="3100" i="1" spc="-170" dirty="0" smtClean="0"/>
            </a:p>
            <a:p>
              <a:pPr lvl="0" algn="ctr"/>
              <a:r>
                <a:rPr lang="fr-CA" sz="2000" i="1" spc="-130" dirty="0" smtClean="0"/>
                <a:t>Monique </a:t>
              </a:r>
              <a:r>
                <a:rPr lang="fr-CA" sz="2000" i="1" spc="-130" dirty="0" err="1"/>
                <a:t>Rémy</a:t>
              </a:r>
              <a:r>
                <a:rPr lang="fr-CA" sz="2000" i="1" spc="-130" dirty="0"/>
                <a:t> ; </a:t>
              </a:r>
              <a:r>
                <a:rPr lang="fr-CA" sz="2000" i="1" spc="-130" dirty="0" err="1"/>
                <a:t>préface</a:t>
              </a:r>
              <a:r>
                <a:rPr lang="fr-CA" sz="2000" i="1" spc="-130" dirty="0"/>
                <a:t> de Claude </a:t>
              </a:r>
              <a:r>
                <a:rPr lang="fr-CA" sz="2000" i="1" spc="-130" dirty="0" smtClean="0"/>
                <a:t>Javeau</a:t>
              </a:r>
              <a:endParaRPr lang="fr-CA" sz="1400" dirty="0">
                <a:solidFill>
                  <a:srgbClr val="0070C0"/>
                </a:solidFill>
              </a:endParaRPr>
            </a:p>
          </p:txBody>
        </p:sp>
        <p:pic>
          <p:nvPicPr>
            <p:cNvPr id="21" name="Image 20"/>
            <p:cNvPicPr>
              <a:picLocks/>
            </p:cNvPicPr>
            <p:nvPr/>
          </p:nvPicPr>
          <p:blipFill>
            <a:blip r:embed="rId3">
              <a:extLst>
                <a:ext uri="{28A0092B-C50C-407E-A947-70E740481C1C}">
                  <a14:useLocalDpi xmlns:a14="http://schemas.microsoft.com/office/drawing/2010/main" val="0"/>
                </a:ext>
              </a:extLst>
            </a:blip>
            <a:stretch>
              <a:fillRect/>
            </a:stretch>
          </p:blipFill>
          <p:spPr>
            <a:xfrm>
              <a:off x="755576" y="2204864"/>
              <a:ext cx="2541600" cy="3834000"/>
            </a:xfrm>
            <a:prstGeom prst="rect">
              <a:avLst/>
            </a:prstGeom>
            <a:ln>
              <a:noFill/>
            </a:ln>
            <a:effectLst>
              <a:outerShdw blurRad="292100" dist="139700" dir="2700000" algn="tl" rotWithShape="0">
                <a:srgbClr val="333333">
                  <a:alpha val="65000"/>
                </a:srgbClr>
              </a:outerShdw>
            </a:effectLst>
          </p:spPr>
        </p:pic>
      </p:grpSp>
      <p:grpSp>
        <p:nvGrpSpPr>
          <p:cNvPr id="15" name="Groupe 14"/>
          <p:cNvGrpSpPr/>
          <p:nvPr/>
        </p:nvGrpSpPr>
        <p:grpSpPr>
          <a:xfrm>
            <a:off x="35496" y="0"/>
            <a:ext cx="9108504" cy="6326896"/>
            <a:chOff x="35496" y="0"/>
            <a:chExt cx="9108504" cy="6326896"/>
          </a:xfrm>
        </p:grpSpPr>
        <p:sp>
          <p:nvSpPr>
            <p:cNvPr id="17" name="ZoneTexte 16"/>
            <p:cNvSpPr txBox="1"/>
            <p:nvPr/>
          </p:nvSpPr>
          <p:spPr>
            <a:xfrm>
              <a:off x="35496" y="0"/>
              <a:ext cx="9108504" cy="1772816"/>
            </a:xfrm>
            <a:prstGeom prst="rect">
              <a:avLst/>
            </a:prstGeom>
            <a:solidFill>
              <a:schemeClr val="bg1"/>
            </a:solidFill>
          </p:spPr>
          <p:txBody>
            <a:bodyPr wrap="square" rtlCol="0" anchor="ctr" anchorCtr="1">
              <a:noAutofit/>
            </a:bodyPr>
            <a:lstStyle/>
            <a:p>
              <a:pPr lvl="0" algn="ctr"/>
              <a:r>
                <a:rPr lang="fr-CA" sz="3200" i="1" spc="-100" dirty="0" smtClean="0"/>
                <a:t>Histoire </a:t>
              </a:r>
              <a:r>
                <a:rPr lang="fr-CA" sz="3200" i="1" spc="-100" dirty="0" err="1" smtClean="0"/>
                <a:t>comparée</a:t>
              </a:r>
              <a:r>
                <a:rPr lang="fr-CA" sz="3200" i="1" spc="-100" dirty="0" smtClean="0"/>
                <a:t> des femmes : nouvelles approches</a:t>
              </a:r>
            </a:p>
            <a:p>
              <a:pPr lvl="0" algn="ctr"/>
              <a:r>
                <a:rPr lang="fr-CA" sz="2000" i="1" dirty="0" smtClean="0"/>
                <a:t>sous la direction d'Anne </a:t>
              </a:r>
              <a:r>
                <a:rPr lang="fr-CA" sz="2000" i="1" dirty="0" err="1" smtClean="0"/>
                <a:t>Cova</a:t>
              </a:r>
              <a:endParaRPr lang="fr-CA" sz="700" dirty="0">
                <a:solidFill>
                  <a:srgbClr val="0070C0"/>
                </a:solidFill>
              </a:endParaRPr>
            </a:p>
          </p:txBody>
        </p:sp>
        <p:pic>
          <p:nvPicPr>
            <p:cNvPr id="18" name="Image 17"/>
            <p:cNvPicPr>
              <a:picLocks/>
            </p:cNvPicPr>
            <p:nvPr/>
          </p:nvPicPr>
          <p:blipFill>
            <a:blip r:embed="rId4">
              <a:extLst>
                <a:ext uri="{28A0092B-C50C-407E-A947-70E740481C1C}">
                  <a14:useLocalDpi xmlns:a14="http://schemas.microsoft.com/office/drawing/2010/main" val="0"/>
                </a:ext>
              </a:extLst>
            </a:blip>
            <a:stretch>
              <a:fillRect/>
            </a:stretch>
          </p:blipFill>
          <p:spPr>
            <a:xfrm>
              <a:off x="1043608" y="2492896"/>
              <a:ext cx="2541600" cy="3834000"/>
            </a:xfrm>
            <a:prstGeom prst="rect">
              <a:avLst/>
            </a:prstGeom>
            <a:ln>
              <a:noFill/>
            </a:ln>
            <a:effectLst>
              <a:outerShdw blurRad="292100" dist="139700" dir="2700000" algn="tl" rotWithShape="0">
                <a:srgbClr val="333333">
                  <a:alpha val="65000"/>
                </a:srgbClr>
              </a:outerShdw>
            </a:effectLst>
          </p:spPr>
        </p:pic>
      </p:grpSp>
      <p:grpSp>
        <p:nvGrpSpPr>
          <p:cNvPr id="12" name="Groupe 11"/>
          <p:cNvGrpSpPr/>
          <p:nvPr/>
        </p:nvGrpSpPr>
        <p:grpSpPr>
          <a:xfrm>
            <a:off x="0" y="0"/>
            <a:ext cx="9144000" cy="6564736"/>
            <a:chOff x="0" y="0"/>
            <a:chExt cx="9144000" cy="6564736"/>
          </a:xfrm>
        </p:grpSpPr>
        <p:sp>
          <p:nvSpPr>
            <p:cNvPr id="13" name="ZoneTexte 12"/>
            <p:cNvSpPr txBox="1"/>
            <p:nvPr/>
          </p:nvSpPr>
          <p:spPr>
            <a:xfrm>
              <a:off x="0" y="0"/>
              <a:ext cx="9144000" cy="1772816"/>
            </a:xfrm>
            <a:prstGeom prst="rect">
              <a:avLst/>
            </a:prstGeom>
            <a:solidFill>
              <a:schemeClr val="bg1"/>
            </a:solidFill>
          </p:spPr>
          <p:txBody>
            <a:bodyPr wrap="square" rtlCol="0" anchor="ctr" anchorCtr="1">
              <a:noAutofit/>
            </a:bodyPr>
            <a:lstStyle/>
            <a:p>
              <a:pPr lvl="0" algn="ctr"/>
              <a:r>
                <a:rPr lang="fr-CA" sz="3200" i="1" spc="-100" dirty="0" smtClean="0"/>
                <a:t>L'Histoire </a:t>
              </a:r>
              <a:r>
                <a:rPr lang="fr-CA" sz="3200" i="1" spc="-100" dirty="0"/>
                <a:t>des femmes au </a:t>
              </a:r>
              <a:r>
                <a:rPr lang="fr-CA" sz="3200" i="1" spc="-100" dirty="0" err="1" smtClean="0"/>
                <a:t>Québec</a:t>
              </a:r>
              <a:endParaRPr lang="fr-CA" sz="3200" i="1" spc="-100" dirty="0"/>
            </a:p>
            <a:p>
              <a:pPr lvl="0" algn="ctr"/>
              <a:r>
                <a:rPr lang="fr-CA" sz="3200" i="1" spc="-100" dirty="0"/>
                <a:t> </a:t>
              </a:r>
              <a:r>
                <a:rPr lang="fr-CA" sz="3200" i="1" spc="-100" dirty="0" smtClean="0"/>
                <a:t>depuis </a:t>
              </a:r>
              <a:r>
                <a:rPr lang="fr-CA" sz="3200" i="1" spc="-100" dirty="0"/>
                <a:t>quatre </a:t>
              </a:r>
              <a:r>
                <a:rPr lang="fr-CA" sz="3200" i="1" spc="-100" dirty="0" err="1" smtClean="0"/>
                <a:t>siècles</a:t>
              </a:r>
              <a:endParaRPr lang="fr-CA" sz="3200" i="1" spc="-100" dirty="0" smtClean="0"/>
            </a:p>
            <a:p>
              <a:pPr lvl="0" algn="ctr"/>
              <a:r>
                <a:rPr lang="fr-CA" sz="2000" i="1" dirty="0" smtClean="0"/>
                <a:t>Le </a:t>
              </a:r>
              <a:r>
                <a:rPr lang="fr-CA" sz="2000" i="1" dirty="0"/>
                <a:t>Collectif Clio ; auteures, Micheline Dumont ... [et al.].</a:t>
              </a:r>
              <a:endParaRPr lang="fr-CA" sz="1400" dirty="0"/>
            </a:p>
          </p:txBody>
        </p:sp>
        <p:pic>
          <p:nvPicPr>
            <p:cNvPr id="14" name="Imag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59632" y="2735686"/>
              <a:ext cx="2543175" cy="3829050"/>
            </a:xfrm>
            <a:prstGeom prst="rect">
              <a:avLst/>
            </a:prstGeom>
            <a:ln>
              <a:noFill/>
            </a:ln>
            <a:effectLst>
              <a:outerShdw blurRad="292100" dist="139700" dir="2700000" algn="tl" rotWithShape="0">
                <a:srgbClr val="333333">
                  <a:alpha val="65000"/>
                </a:srgbClr>
              </a:outerShdw>
            </a:effectLst>
          </p:spPr>
        </p:pic>
      </p:grpSp>
      <p:grpSp>
        <p:nvGrpSpPr>
          <p:cNvPr id="5" name="Groupe 4"/>
          <p:cNvGrpSpPr/>
          <p:nvPr/>
        </p:nvGrpSpPr>
        <p:grpSpPr>
          <a:xfrm>
            <a:off x="0" y="0"/>
            <a:ext cx="9144000" cy="6758148"/>
            <a:chOff x="0" y="0"/>
            <a:chExt cx="9144000" cy="6758148"/>
          </a:xfrm>
        </p:grpSpPr>
        <p:pic>
          <p:nvPicPr>
            <p:cNvPr id="3" name="Image 2"/>
            <p:cNvPicPr>
              <a:picLocks/>
            </p:cNvPicPr>
            <p:nvPr/>
          </p:nvPicPr>
          <p:blipFill>
            <a:blip r:embed="rId6">
              <a:extLst>
                <a:ext uri="{28A0092B-C50C-407E-A947-70E740481C1C}">
                  <a14:useLocalDpi xmlns:a14="http://schemas.microsoft.com/office/drawing/2010/main" val="0"/>
                </a:ext>
              </a:extLst>
            </a:blip>
            <a:stretch>
              <a:fillRect/>
            </a:stretch>
          </p:blipFill>
          <p:spPr>
            <a:xfrm>
              <a:off x="1547664" y="2924148"/>
              <a:ext cx="2541600" cy="3834000"/>
            </a:xfrm>
            <a:prstGeom prst="rect">
              <a:avLst/>
            </a:prstGeom>
            <a:ln>
              <a:noFill/>
            </a:ln>
            <a:effectLst>
              <a:outerShdw blurRad="292100" dist="139700" dir="2700000" algn="tl" rotWithShape="0">
                <a:srgbClr val="333333">
                  <a:alpha val="65000"/>
                </a:srgbClr>
              </a:outerShdw>
            </a:effectLst>
          </p:spPr>
        </p:pic>
        <p:sp>
          <p:nvSpPr>
            <p:cNvPr id="7" name="ZoneTexte 6"/>
            <p:cNvSpPr txBox="1"/>
            <p:nvPr/>
          </p:nvSpPr>
          <p:spPr>
            <a:xfrm>
              <a:off x="0" y="0"/>
              <a:ext cx="9144000" cy="1772816"/>
            </a:xfrm>
            <a:prstGeom prst="rect">
              <a:avLst/>
            </a:prstGeom>
            <a:solidFill>
              <a:schemeClr val="bg1"/>
            </a:solidFill>
          </p:spPr>
          <p:txBody>
            <a:bodyPr wrap="square" rtlCol="0" anchor="ctr" anchorCtr="1">
              <a:noAutofit/>
            </a:bodyPr>
            <a:lstStyle/>
            <a:p>
              <a:pPr lvl="0" algn="ctr"/>
              <a:r>
                <a:rPr lang="fr-CA" sz="3200" i="1" dirty="0" smtClean="0"/>
                <a:t>Histoire </a:t>
              </a:r>
              <a:r>
                <a:rPr lang="fr-CA" sz="3200" i="1" dirty="0"/>
                <a:t>des femmes en </a:t>
              </a:r>
              <a:r>
                <a:rPr lang="fr-CA" sz="3200" i="1" dirty="0" smtClean="0"/>
                <a:t>Occident</a:t>
              </a:r>
            </a:p>
            <a:p>
              <a:pPr lvl="0" algn="ctr"/>
              <a:r>
                <a:rPr lang="fr-CA" sz="2000" i="1" dirty="0" smtClean="0"/>
                <a:t>sous </a:t>
              </a:r>
              <a:r>
                <a:rPr lang="fr-CA" sz="2000" i="1" dirty="0"/>
                <a:t>la direction de Georges Duby et Michelle </a:t>
              </a:r>
              <a:r>
                <a:rPr lang="fr-CA" sz="2000" i="1" dirty="0" smtClean="0"/>
                <a:t>Perrot</a:t>
              </a:r>
              <a:endParaRPr lang="fr-CA" sz="1400" dirty="0"/>
            </a:p>
          </p:txBody>
        </p:sp>
      </p:grpSp>
      <p:sp>
        <p:nvSpPr>
          <p:cNvPr id="2" name="ZoneTexte 1"/>
          <p:cNvSpPr txBox="1"/>
          <p:nvPr/>
        </p:nvSpPr>
        <p:spPr>
          <a:xfrm>
            <a:off x="5364088" y="3206586"/>
            <a:ext cx="3096344" cy="1446550"/>
          </a:xfrm>
          <a:prstGeom prst="rect">
            <a:avLst/>
          </a:prstGeom>
          <a:noFill/>
        </p:spPr>
        <p:txBody>
          <a:bodyPr wrap="square" rtlCol="0">
            <a:spAutoFit/>
          </a:bodyPr>
          <a:lstStyle/>
          <a:p>
            <a:pPr algn="r"/>
            <a:r>
              <a:rPr kumimoji="1" lang="fr-CA" sz="4400" b="1" kern="0" dirty="0" smtClean="0">
                <a:solidFill>
                  <a:srgbClr val="4F81BD">
                    <a:alpha val="27000"/>
                  </a:srgbClr>
                </a:solidFill>
                <a:effectLst>
                  <a:glow rad="101600">
                    <a:prstClr val="white">
                      <a:alpha val="60000"/>
                    </a:prstClr>
                  </a:glow>
                </a:effectLst>
                <a:ea typeface="+mj-ea"/>
                <a:cs typeface="+mj-cs"/>
              </a:rPr>
              <a:t>Femmes</a:t>
            </a:r>
          </a:p>
          <a:p>
            <a:pPr algn="r"/>
            <a:r>
              <a:rPr kumimoji="1" lang="fr-CA" sz="4400" b="1" kern="0" dirty="0">
                <a:solidFill>
                  <a:srgbClr val="4F81BD">
                    <a:alpha val="27000"/>
                  </a:srgbClr>
                </a:solidFill>
                <a:effectLst>
                  <a:glow rad="101600">
                    <a:prstClr val="white">
                      <a:alpha val="60000"/>
                    </a:prstClr>
                  </a:glow>
                </a:effectLst>
                <a:ea typeface="+mj-ea"/>
                <a:cs typeface="+mj-cs"/>
              </a:rPr>
              <a:t>e</a:t>
            </a:r>
            <a:r>
              <a:rPr kumimoji="1" lang="fr-CA" sz="4400" b="1" kern="0" dirty="0" smtClean="0">
                <a:solidFill>
                  <a:srgbClr val="4F81BD">
                    <a:alpha val="27000"/>
                  </a:srgbClr>
                </a:solidFill>
                <a:effectLst>
                  <a:glow rad="101600">
                    <a:prstClr val="white">
                      <a:alpha val="60000"/>
                    </a:prstClr>
                  </a:glow>
                </a:effectLst>
                <a:ea typeface="+mj-ea"/>
                <a:cs typeface="+mj-cs"/>
              </a:rPr>
              <a:t>t histoire</a:t>
            </a:r>
          </a:p>
        </p:txBody>
      </p:sp>
    </p:spTree>
    <p:extLst>
      <p:ext uri="{BB962C8B-B14F-4D97-AF65-F5344CB8AC3E}">
        <p14:creationId xmlns:p14="http://schemas.microsoft.com/office/powerpoint/2010/main" val="2224669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5"/>
                                        </p:tgtEl>
                                        <p:attrNameLst>
                                          <p:attrName>ppt_w</p:attrName>
                                        </p:attrNameLst>
                                      </p:cBhvr>
                                      <p:tavLst>
                                        <p:tav tm="0">
                                          <p:val>
                                            <p:strVal val="ppt_w"/>
                                          </p:val>
                                        </p:tav>
                                        <p:tav tm="100000">
                                          <p:val>
                                            <p:fltVal val="0"/>
                                          </p:val>
                                        </p:tav>
                                      </p:tavLst>
                                    </p:anim>
                                    <p:anim calcmode="lin" valueType="num">
                                      <p:cBhvr>
                                        <p:cTn id="7" dur="1000"/>
                                        <p:tgtEl>
                                          <p:spTgt spid="5"/>
                                        </p:tgtEl>
                                        <p:attrNameLst>
                                          <p:attrName>ppt_h</p:attrName>
                                        </p:attrNameLst>
                                      </p:cBhvr>
                                      <p:tavLst>
                                        <p:tav tm="0">
                                          <p:val>
                                            <p:strVal val="ppt_h"/>
                                          </p:val>
                                        </p:tav>
                                        <p:tav tm="100000">
                                          <p:val>
                                            <p:fltVal val="0"/>
                                          </p:val>
                                        </p:tav>
                                      </p:tavLst>
                                    </p:anim>
                                    <p:anim calcmode="lin" valueType="num">
                                      <p:cBhvr>
                                        <p:cTn id="8" dur="1000"/>
                                        <p:tgtEl>
                                          <p:spTgt spid="5"/>
                                        </p:tgtEl>
                                        <p:attrNameLst>
                                          <p:attrName>style.rotation</p:attrName>
                                        </p:attrNameLst>
                                      </p:cBhvr>
                                      <p:tavLst>
                                        <p:tav tm="0">
                                          <p:val>
                                            <p:fltVal val="0"/>
                                          </p:val>
                                        </p:tav>
                                        <p:tav tm="100000">
                                          <p:val>
                                            <p:fltVal val="90"/>
                                          </p:val>
                                        </p:tav>
                                      </p:tavLst>
                                    </p:anim>
                                    <p:animEffect transition="out" filter="fade">
                                      <p:cBhvr>
                                        <p:cTn id="9" dur="1000"/>
                                        <p:tgtEl>
                                          <p:spTgt spid="5"/>
                                        </p:tgtEl>
                                      </p:cBhvr>
                                    </p:animEffect>
                                    <p:set>
                                      <p:cBhvr>
                                        <p:cTn id="10" dur="1" fill="hold">
                                          <p:stCondLst>
                                            <p:cond delay="999"/>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31" presetClass="exit" presetSubtype="0" fill="hold" nodeType="clickEffect">
                                  <p:stCondLst>
                                    <p:cond delay="0"/>
                                  </p:stCondLst>
                                  <p:childTnLst>
                                    <p:anim calcmode="lin" valueType="num">
                                      <p:cBhvr>
                                        <p:cTn id="14" dur="1000"/>
                                        <p:tgtEl>
                                          <p:spTgt spid="12"/>
                                        </p:tgtEl>
                                        <p:attrNameLst>
                                          <p:attrName>ppt_w</p:attrName>
                                        </p:attrNameLst>
                                      </p:cBhvr>
                                      <p:tavLst>
                                        <p:tav tm="0">
                                          <p:val>
                                            <p:strVal val="ppt_w"/>
                                          </p:val>
                                        </p:tav>
                                        <p:tav tm="100000">
                                          <p:val>
                                            <p:fltVal val="0"/>
                                          </p:val>
                                        </p:tav>
                                      </p:tavLst>
                                    </p:anim>
                                    <p:anim calcmode="lin" valueType="num">
                                      <p:cBhvr>
                                        <p:cTn id="15" dur="1000"/>
                                        <p:tgtEl>
                                          <p:spTgt spid="12"/>
                                        </p:tgtEl>
                                        <p:attrNameLst>
                                          <p:attrName>ppt_h</p:attrName>
                                        </p:attrNameLst>
                                      </p:cBhvr>
                                      <p:tavLst>
                                        <p:tav tm="0">
                                          <p:val>
                                            <p:strVal val="ppt_h"/>
                                          </p:val>
                                        </p:tav>
                                        <p:tav tm="100000">
                                          <p:val>
                                            <p:fltVal val="0"/>
                                          </p:val>
                                        </p:tav>
                                      </p:tavLst>
                                    </p:anim>
                                    <p:anim calcmode="lin" valueType="num">
                                      <p:cBhvr>
                                        <p:cTn id="16" dur="1000"/>
                                        <p:tgtEl>
                                          <p:spTgt spid="12"/>
                                        </p:tgtEl>
                                        <p:attrNameLst>
                                          <p:attrName>style.rotation</p:attrName>
                                        </p:attrNameLst>
                                      </p:cBhvr>
                                      <p:tavLst>
                                        <p:tav tm="0">
                                          <p:val>
                                            <p:fltVal val="0"/>
                                          </p:val>
                                        </p:tav>
                                        <p:tav tm="100000">
                                          <p:val>
                                            <p:fltVal val="90"/>
                                          </p:val>
                                        </p:tav>
                                      </p:tavLst>
                                    </p:anim>
                                    <p:animEffect transition="out" filter="fade">
                                      <p:cBhvr>
                                        <p:cTn id="17" dur="1000"/>
                                        <p:tgtEl>
                                          <p:spTgt spid="12"/>
                                        </p:tgtEl>
                                      </p:cBhvr>
                                    </p:animEffect>
                                    <p:set>
                                      <p:cBhvr>
                                        <p:cTn id="18" dur="1" fill="hold">
                                          <p:stCondLst>
                                            <p:cond delay="999"/>
                                          </p:stCondLst>
                                        </p:cTn>
                                        <p:tgtEl>
                                          <p:spTgt spid="1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31" presetClass="exit" presetSubtype="0" fill="hold" nodeType="clickEffect">
                                  <p:stCondLst>
                                    <p:cond delay="0"/>
                                  </p:stCondLst>
                                  <p:childTnLst>
                                    <p:anim calcmode="lin" valueType="num">
                                      <p:cBhvr>
                                        <p:cTn id="22" dur="1000"/>
                                        <p:tgtEl>
                                          <p:spTgt spid="15"/>
                                        </p:tgtEl>
                                        <p:attrNameLst>
                                          <p:attrName>ppt_w</p:attrName>
                                        </p:attrNameLst>
                                      </p:cBhvr>
                                      <p:tavLst>
                                        <p:tav tm="0">
                                          <p:val>
                                            <p:strVal val="ppt_w"/>
                                          </p:val>
                                        </p:tav>
                                        <p:tav tm="100000">
                                          <p:val>
                                            <p:fltVal val="0"/>
                                          </p:val>
                                        </p:tav>
                                      </p:tavLst>
                                    </p:anim>
                                    <p:anim calcmode="lin" valueType="num">
                                      <p:cBhvr>
                                        <p:cTn id="23" dur="1000"/>
                                        <p:tgtEl>
                                          <p:spTgt spid="15"/>
                                        </p:tgtEl>
                                        <p:attrNameLst>
                                          <p:attrName>ppt_h</p:attrName>
                                        </p:attrNameLst>
                                      </p:cBhvr>
                                      <p:tavLst>
                                        <p:tav tm="0">
                                          <p:val>
                                            <p:strVal val="ppt_h"/>
                                          </p:val>
                                        </p:tav>
                                        <p:tav tm="100000">
                                          <p:val>
                                            <p:fltVal val="0"/>
                                          </p:val>
                                        </p:tav>
                                      </p:tavLst>
                                    </p:anim>
                                    <p:anim calcmode="lin" valueType="num">
                                      <p:cBhvr>
                                        <p:cTn id="24" dur="1000"/>
                                        <p:tgtEl>
                                          <p:spTgt spid="15"/>
                                        </p:tgtEl>
                                        <p:attrNameLst>
                                          <p:attrName>style.rotation</p:attrName>
                                        </p:attrNameLst>
                                      </p:cBhvr>
                                      <p:tavLst>
                                        <p:tav tm="0">
                                          <p:val>
                                            <p:fltVal val="0"/>
                                          </p:val>
                                        </p:tav>
                                        <p:tav tm="100000">
                                          <p:val>
                                            <p:fltVal val="90"/>
                                          </p:val>
                                        </p:tav>
                                      </p:tavLst>
                                    </p:anim>
                                    <p:animEffect transition="out" filter="fade">
                                      <p:cBhvr>
                                        <p:cTn id="25" dur="1000"/>
                                        <p:tgtEl>
                                          <p:spTgt spid="15"/>
                                        </p:tgtEl>
                                      </p:cBhvr>
                                    </p:animEffect>
                                    <p:set>
                                      <p:cBhvr>
                                        <p:cTn id="26" dur="1" fill="hold">
                                          <p:stCondLst>
                                            <p:cond delay="999"/>
                                          </p:stCondLst>
                                        </p:cTn>
                                        <p:tgtEl>
                                          <p:spTgt spid="1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31" presetClass="exit" presetSubtype="0" fill="hold" nodeType="clickEffect">
                                  <p:stCondLst>
                                    <p:cond delay="0"/>
                                  </p:stCondLst>
                                  <p:childTnLst>
                                    <p:anim calcmode="lin" valueType="num">
                                      <p:cBhvr>
                                        <p:cTn id="30" dur="1000"/>
                                        <p:tgtEl>
                                          <p:spTgt spid="19"/>
                                        </p:tgtEl>
                                        <p:attrNameLst>
                                          <p:attrName>ppt_w</p:attrName>
                                        </p:attrNameLst>
                                      </p:cBhvr>
                                      <p:tavLst>
                                        <p:tav tm="0">
                                          <p:val>
                                            <p:strVal val="ppt_w"/>
                                          </p:val>
                                        </p:tav>
                                        <p:tav tm="100000">
                                          <p:val>
                                            <p:fltVal val="0"/>
                                          </p:val>
                                        </p:tav>
                                      </p:tavLst>
                                    </p:anim>
                                    <p:anim calcmode="lin" valueType="num">
                                      <p:cBhvr>
                                        <p:cTn id="31" dur="1000"/>
                                        <p:tgtEl>
                                          <p:spTgt spid="19"/>
                                        </p:tgtEl>
                                        <p:attrNameLst>
                                          <p:attrName>ppt_h</p:attrName>
                                        </p:attrNameLst>
                                      </p:cBhvr>
                                      <p:tavLst>
                                        <p:tav tm="0">
                                          <p:val>
                                            <p:strVal val="ppt_h"/>
                                          </p:val>
                                        </p:tav>
                                        <p:tav tm="100000">
                                          <p:val>
                                            <p:fltVal val="0"/>
                                          </p:val>
                                        </p:tav>
                                      </p:tavLst>
                                    </p:anim>
                                    <p:anim calcmode="lin" valueType="num">
                                      <p:cBhvr>
                                        <p:cTn id="32" dur="1000"/>
                                        <p:tgtEl>
                                          <p:spTgt spid="19"/>
                                        </p:tgtEl>
                                        <p:attrNameLst>
                                          <p:attrName>style.rotation</p:attrName>
                                        </p:attrNameLst>
                                      </p:cBhvr>
                                      <p:tavLst>
                                        <p:tav tm="0">
                                          <p:val>
                                            <p:fltVal val="0"/>
                                          </p:val>
                                        </p:tav>
                                        <p:tav tm="100000">
                                          <p:val>
                                            <p:fltVal val="90"/>
                                          </p:val>
                                        </p:tav>
                                      </p:tavLst>
                                    </p:anim>
                                    <p:animEffect transition="out" filter="fade">
                                      <p:cBhvr>
                                        <p:cTn id="33" dur="1000"/>
                                        <p:tgtEl>
                                          <p:spTgt spid="19"/>
                                        </p:tgtEl>
                                      </p:cBhvr>
                                    </p:animEffect>
                                    <p:set>
                                      <p:cBhvr>
                                        <p:cTn id="34" dur="1" fill="hold">
                                          <p:stCondLst>
                                            <p:cond delay="999"/>
                                          </p:stCondLst>
                                        </p:cTn>
                                        <p:tgtEl>
                                          <p:spTgt spid="1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31" presetClass="exit" presetSubtype="0" fill="hold" nodeType="clickEffect">
                                  <p:stCondLst>
                                    <p:cond delay="0"/>
                                  </p:stCondLst>
                                  <p:childTnLst>
                                    <p:anim calcmode="lin" valueType="num">
                                      <p:cBhvr>
                                        <p:cTn id="38" dur="1000"/>
                                        <p:tgtEl>
                                          <p:spTgt spid="22"/>
                                        </p:tgtEl>
                                        <p:attrNameLst>
                                          <p:attrName>ppt_w</p:attrName>
                                        </p:attrNameLst>
                                      </p:cBhvr>
                                      <p:tavLst>
                                        <p:tav tm="0">
                                          <p:val>
                                            <p:strVal val="ppt_w"/>
                                          </p:val>
                                        </p:tav>
                                        <p:tav tm="100000">
                                          <p:val>
                                            <p:fltVal val="0"/>
                                          </p:val>
                                        </p:tav>
                                      </p:tavLst>
                                    </p:anim>
                                    <p:anim calcmode="lin" valueType="num">
                                      <p:cBhvr>
                                        <p:cTn id="39" dur="1000"/>
                                        <p:tgtEl>
                                          <p:spTgt spid="22"/>
                                        </p:tgtEl>
                                        <p:attrNameLst>
                                          <p:attrName>ppt_h</p:attrName>
                                        </p:attrNameLst>
                                      </p:cBhvr>
                                      <p:tavLst>
                                        <p:tav tm="0">
                                          <p:val>
                                            <p:strVal val="ppt_h"/>
                                          </p:val>
                                        </p:tav>
                                        <p:tav tm="100000">
                                          <p:val>
                                            <p:fltVal val="0"/>
                                          </p:val>
                                        </p:tav>
                                      </p:tavLst>
                                    </p:anim>
                                    <p:anim calcmode="lin" valueType="num">
                                      <p:cBhvr>
                                        <p:cTn id="40" dur="1000"/>
                                        <p:tgtEl>
                                          <p:spTgt spid="22"/>
                                        </p:tgtEl>
                                        <p:attrNameLst>
                                          <p:attrName>style.rotation</p:attrName>
                                        </p:attrNameLst>
                                      </p:cBhvr>
                                      <p:tavLst>
                                        <p:tav tm="0">
                                          <p:val>
                                            <p:fltVal val="0"/>
                                          </p:val>
                                        </p:tav>
                                        <p:tav tm="100000">
                                          <p:val>
                                            <p:fltVal val="90"/>
                                          </p:val>
                                        </p:tav>
                                      </p:tavLst>
                                    </p:anim>
                                    <p:animEffect transition="out" filter="fade">
                                      <p:cBhvr>
                                        <p:cTn id="41" dur="1000"/>
                                        <p:tgtEl>
                                          <p:spTgt spid="22"/>
                                        </p:tgtEl>
                                      </p:cBhvr>
                                    </p:animEffect>
                                    <p:set>
                                      <p:cBhvr>
                                        <p:cTn id="42" dur="1" fill="hold">
                                          <p:stCondLst>
                                            <p:cond delay="9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1772816"/>
          </a:xfrm>
          <a:prstGeom prst="rect">
            <a:avLst/>
          </a:prstGeom>
          <a:solidFill>
            <a:sysClr val="window" lastClr="FFFFFF"/>
          </a:solidFill>
          <a:ln w="163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smtClean="0">
              <a:ln>
                <a:noFill/>
              </a:ln>
              <a:solidFill>
                <a:sysClr val="window" lastClr="FFFFFF"/>
              </a:solidFill>
              <a:effectLst/>
              <a:uLnTx/>
              <a:uFillTx/>
              <a:latin typeface="Century Gothic"/>
              <a:ea typeface="+mn-ea"/>
              <a:cs typeface="+mn-cs"/>
            </a:endParaRPr>
          </a:p>
        </p:txBody>
      </p:sp>
      <p:grpSp>
        <p:nvGrpSpPr>
          <p:cNvPr id="13" name="Groupe 12"/>
          <p:cNvGrpSpPr/>
          <p:nvPr/>
        </p:nvGrpSpPr>
        <p:grpSpPr>
          <a:xfrm>
            <a:off x="0" y="0"/>
            <a:ext cx="9144000" cy="5757962"/>
            <a:chOff x="0" y="0"/>
            <a:chExt cx="9144000" cy="5757962"/>
          </a:xfrm>
        </p:grpSpPr>
        <p:sp>
          <p:nvSpPr>
            <p:cNvPr id="14" name="ZoneTexte 13"/>
            <p:cNvSpPr txBox="1"/>
            <p:nvPr/>
          </p:nvSpPr>
          <p:spPr>
            <a:xfrm>
              <a:off x="0" y="0"/>
              <a:ext cx="9144000" cy="1772816"/>
            </a:xfrm>
            <a:prstGeom prst="rect">
              <a:avLst/>
            </a:prstGeom>
            <a:solidFill>
              <a:schemeClr val="bg1"/>
            </a:solidFill>
          </p:spPr>
          <p:txBody>
            <a:bodyPr wrap="square" rtlCol="0" anchor="ctr" anchorCtr="1">
              <a:noAutofit/>
            </a:bodyPr>
            <a:lstStyle/>
            <a:p>
              <a:pPr lvl="0" algn="ctr"/>
              <a:r>
                <a:rPr lang="fr-CA" sz="2800" i="1" spc="-150" dirty="0" smtClean="0"/>
                <a:t>Le </a:t>
              </a:r>
              <a:r>
                <a:rPr lang="fr-CA" sz="2800" i="1" spc="-150" dirty="0" err="1"/>
                <a:t>féminisme</a:t>
              </a:r>
              <a:r>
                <a:rPr lang="fr-CA" sz="2800" i="1" spc="-150" dirty="0"/>
                <a:t> en santé mentale, nouvelle </a:t>
              </a:r>
              <a:r>
                <a:rPr lang="fr-CA" sz="2800" i="1" spc="-150" dirty="0" err="1"/>
                <a:t>thérapie</a:t>
              </a:r>
              <a:r>
                <a:rPr lang="fr-CA" sz="2800" i="1" spc="-150" dirty="0"/>
                <a:t>? </a:t>
              </a:r>
              <a:endParaRPr lang="fr-CA" sz="2800" i="1" spc="-150" dirty="0" smtClean="0"/>
            </a:p>
            <a:p>
              <a:pPr lvl="0" algn="ctr"/>
              <a:r>
                <a:rPr lang="fr-CA" sz="2800" i="1" spc="-100" dirty="0" smtClean="0"/>
                <a:t>ou </a:t>
              </a:r>
              <a:r>
                <a:rPr lang="fr-CA" sz="2800" i="1" spc="-100" dirty="0"/>
                <a:t>vers d'autres pratiques de changement </a:t>
              </a:r>
              <a:r>
                <a:rPr lang="fr-CA" sz="2800" i="1" spc="-100" dirty="0" smtClean="0"/>
                <a:t>social</a:t>
              </a:r>
            </a:p>
            <a:p>
              <a:pPr lvl="0" algn="ctr"/>
              <a:r>
                <a:rPr lang="fr-CA" sz="2000" i="1" dirty="0" smtClean="0"/>
                <a:t>Conseil </a:t>
              </a:r>
              <a:r>
                <a:rPr lang="fr-CA" sz="2000" i="1" dirty="0"/>
                <a:t>du statut de la femme</a:t>
              </a:r>
              <a:endParaRPr lang="fr-CA" sz="1050" dirty="0">
                <a:solidFill>
                  <a:srgbClr val="0070C0"/>
                </a:solidFill>
              </a:endParaRPr>
            </a:p>
          </p:txBody>
        </p:sp>
        <p:pic>
          <p:nvPicPr>
            <p:cNvPr id="15" name="Imag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928912"/>
              <a:ext cx="2543175" cy="3829050"/>
            </a:xfrm>
            <a:prstGeom prst="rect">
              <a:avLst/>
            </a:prstGeom>
            <a:ln>
              <a:noFill/>
            </a:ln>
            <a:effectLst>
              <a:outerShdw blurRad="292100" dist="139700" dir="2700000" algn="tl" rotWithShape="0">
                <a:srgbClr val="333333">
                  <a:alpha val="65000"/>
                </a:srgbClr>
              </a:outerShdw>
            </a:effectLst>
          </p:spPr>
        </p:pic>
      </p:grpSp>
      <p:grpSp>
        <p:nvGrpSpPr>
          <p:cNvPr id="10" name="Groupe 9"/>
          <p:cNvGrpSpPr/>
          <p:nvPr/>
        </p:nvGrpSpPr>
        <p:grpSpPr>
          <a:xfrm>
            <a:off x="0" y="0"/>
            <a:ext cx="9144000" cy="5899423"/>
            <a:chOff x="0" y="0"/>
            <a:chExt cx="9144000" cy="5899423"/>
          </a:xfrm>
        </p:grpSpPr>
        <p:sp>
          <p:nvSpPr>
            <p:cNvPr id="11" name="ZoneTexte 10"/>
            <p:cNvSpPr txBox="1"/>
            <p:nvPr/>
          </p:nvSpPr>
          <p:spPr>
            <a:xfrm>
              <a:off x="0" y="0"/>
              <a:ext cx="9144000" cy="1772816"/>
            </a:xfrm>
            <a:prstGeom prst="rect">
              <a:avLst/>
            </a:prstGeom>
            <a:solidFill>
              <a:schemeClr val="bg1"/>
            </a:solidFill>
          </p:spPr>
          <p:txBody>
            <a:bodyPr wrap="square" rtlCol="0" anchor="ctr" anchorCtr="1">
              <a:noAutofit/>
            </a:bodyPr>
            <a:lstStyle/>
            <a:p>
              <a:pPr lvl="0" algn="ctr"/>
              <a:r>
                <a:rPr lang="fr-CA" sz="2800" i="1" dirty="0" smtClean="0"/>
                <a:t>Notre </a:t>
              </a:r>
              <a:r>
                <a:rPr lang="fr-CA" sz="2800" i="1" dirty="0"/>
                <a:t>corps, notre santé : la santé et la </a:t>
              </a:r>
              <a:r>
                <a:rPr lang="fr-CA" sz="2800" i="1" dirty="0" err="1"/>
                <a:t>sexualite</a:t>
              </a:r>
              <a:r>
                <a:rPr lang="fr-CA" sz="2800" i="1" dirty="0"/>
                <a:t>́ des femmes en Afrique </a:t>
              </a:r>
              <a:r>
                <a:rPr lang="fr-CA" sz="2800" i="1" dirty="0" smtClean="0"/>
                <a:t>subsaharienne</a:t>
              </a:r>
            </a:p>
            <a:p>
              <a:pPr lvl="0" algn="ctr"/>
              <a:r>
                <a:rPr lang="fr-CA" sz="2000" i="1" dirty="0" smtClean="0"/>
                <a:t>sous </a:t>
              </a:r>
              <a:r>
                <a:rPr lang="fr-CA" sz="2000" i="1" dirty="0"/>
                <a:t>la direction de </a:t>
              </a:r>
              <a:r>
                <a:rPr lang="fr-CA" sz="2000" i="1" dirty="0" err="1"/>
                <a:t>Fatou</a:t>
              </a:r>
              <a:r>
                <a:rPr lang="fr-CA" sz="2000" i="1" dirty="0"/>
                <a:t> </a:t>
              </a:r>
              <a:r>
                <a:rPr lang="fr-CA" sz="2000" i="1" dirty="0" err="1"/>
                <a:t>Sow</a:t>
              </a:r>
              <a:r>
                <a:rPr lang="fr-CA" sz="2000" i="1" dirty="0"/>
                <a:t> et </a:t>
              </a:r>
              <a:r>
                <a:rPr lang="fr-CA" sz="2000" i="1" dirty="0" err="1"/>
                <a:t>Codou</a:t>
              </a:r>
              <a:r>
                <a:rPr lang="fr-CA" sz="2000" i="1" dirty="0"/>
                <a:t> Bop</a:t>
              </a:r>
              <a:endParaRPr lang="fr-CA" sz="1200" dirty="0">
                <a:solidFill>
                  <a:srgbClr val="0070C0"/>
                </a:solidFill>
              </a:endParaRPr>
            </a:p>
          </p:txBody>
        </p:sp>
        <p:pic>
          <p:nvPicPr>
            <p:cNvPr id="12" name="Image 11"/>
            <p:cNvPicPr>
              <a:picLocks/>
            </p:cNvPicPr>
            <p:nvPr/>
          </p:nvPicPr>
          <p:blipFill>
            <a:blip r:embed="rId3">
              <a:extLst>
                <a:ext uri="{28A0092B-C50C-407E-A947-70E740481C1C}">
                  <a14:useLocalDpi xmlns:a14="http://schemas.microsoft.com/office/drawing/2010/main" val="0"/>
                </a:ext>
              </a:extLst>
            </a:blip>
            <a:stretch>
              <a:fillRect/>
            </a:stretch>
          </p:blipFill>
          <p:spPr>
            <a:xfrm>
              <a:off x="539552" y="2060848"/>
              <a:ext cx="2541600" cy="3838575"/>
            </a:xfrm>
            <a:prstGeom prst="rect">
              <a:avLst/>
            </a:prstGeom>
            <a:ln>
              <a:noFill/>
            </a:ln>
            <a:effectLst>
              <a:outerShdw blurRad="292100" dist="139700" dir="2700000" algn="tl" rotWithShape="0">
                <a:srgbClr val="333333">
                  <a:alpha val="65000"/>
                </a:srgbClr>
              </a:outerShdw>
            </a:effectLst>
          </p:spPr>
        </p:pic>
      </p:grpSp>
      <p:grpSp>
        <p:nvGrpSpPr>
          <p:cNvPr id="7" name="Groupe 6"/>
          <p:cNvGrpSpPr/>
          <p:nvPr/>
        </p:nvGrpSpPr>
        <p:grpSpPr>
          <a:xfrm>
            <a:off x="0" y="0"/>
            <a:ext cx="9144000" cy="6081379"/>
            <a:chOff x="0" y="0"/>
            <a:chExt cx="9144000" cy="6081379"/>
          </a:xfrm>
        </p:grpSpPr>
        <p:sp>
          <p:nvSpPr>
            <p:cNvPr id="8" name="ZoneTexte 7"/>
            <p:cNvSpPr txBox="1"/>
            <p:nvPr/>
          </p:nvSpPr>
          <p:spPr>
            <a:xfrm>
              <a:off x="0" y="0"/>
              <a:ext cx="9144000" cy="1772816"/>
            </a:xfrm>
            <a:prstGeom prst="rect">
              <a:avLst/>
            </a:prstGeom>
            <a:solidFill>
              <a:schemeClr val="bg1"/>
            </a:solidFill>
          </p:spPr>
          <p:txBody>
            <a:bodyPr wrap="square" rtlCol="0" anchor="ctr" anchorCtr="1">
              <a:noAutofit/>
            </a:bodyPr>
            <a:lstStyle/>
            <a:p>
              <a:pPr lvl="0" algn="ctr"/>
              <a:r>
                <a:rPr lang="fr-CA" sz="3200" i="1" spc="-130" dirty="0" smtClean="0"/>
                <a:t>Essai </a:t>
              </a:r>
              <a:r>
                <a:rPr lang="fr-CA" sz="3200" i="1" spc="-130" dirty="0"/>
                <a:t>sur la santé des </a:t>
              </a:r>
              <a:r>
                <a:rPr lang="fr-CA" sz="3200" i="1" spc="-130" dirty="0" smtClean="0"/>
                <a:t>femmes</a:t>
              </a:r>
            </a:p>
            <a:p>
              <a:pPr lvl="0" algn="ctr"/>
              <a:r>
                <a:rPr lang="fr-CA" sz="2000" i="1" spc="-130" dirty="0" smtClean="0"/>
                <a:t>Maria </a:t>
              </a:r>
              <a:r>
                <a:rPr lang="fr-CA" sz="2000" i="1" spc="-130" dirty="0"/>
                <a:t>De Koninck, Francine Saillant, Lise </a:t>
              </a:r>
              <a:r>
                <a:rPr lang="fr-CA" sz="2000" i="1" spc="-130" dirty="0" err="1" smtClean="0"/>
                <a:t>Dunnigan</a:t>
              </a:r>
              <a:endParaRPr lang="fr-CA" sz="1050" dirty="0">
                <a:solidFill>
                  <a:srgbClr val="0070C0"/>
                </a:solidFill>
              </a:endParaRPr>
            </a:p>
          </p:txBody>
        </p:sp>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576" y="2242804"/>
              <a:ext cx="2543175" cy="3838575"/>
            </a:xfrm>
            <a:prstGeom prst="rect">
              <a:avLst/>
            </a:prstGeom>
            <a:ln>
              <a:noFill/>
            </a:ln>
            <a:effectLst>
              <a:outerShdw blurRad="292100" dist="139700" dir="2700000" algn="tl" rotWithShape="0">
                <a:srgbClr val="333333">
                  <a:alpha val="65000"/>
                </a:srgbClr>
              </a:outerShdw>
            </a:effectLst>
          </p:spPr>
        </p:pic>
      </p:grpSp>
      <p:grpSp>
        <p:nvGrpSpPr>
          <p:cNvPr id="4" name="Groupe 3"/>
          <p:cNvGrpSpPr/>
          <p:nvPr/>
        </p:nvGrpSpPr>
        <p:grpSpPr>
          <a:xfrm>
            <a:off x="0" y="44624"/>
            <a:ext cx="9144000" cy="6282272"/>
            <a:chOff x="0" y="220004"/>
            <a:chExt cx="9144000" cy="6106892"/>
          </a:xfrm>
        </p:grpSpPr>
        <p:sp>
          <p:nvSpPr>
            <p:cNvPr id="24" name="ZoneTexte 23"/>
            <p:cNvSpPr txBox="1"/>
            <p:nvPr/>
          </p:nvSpPr>
          <p:spPr>
            <a:xfrm>
              <a:off x="0" y="220004"/>
              <a:ext cx="9144000" cy="1679947"/>
            </a:xfrm>
            <a:prstGeom prst="rect">
              <a:avLst/>
            </a:prstGeom>
            <a:solidFill>
              <a:schemeClr val="bg1"/>
            </a:solidFill>
          </p:spPr>
          <p:txBody>
            <a:bodyPr wrap="square" rtlCol="0" anchor="ctr" anchorCtr="1">
              <a:noAutofit/>
            </a:bodyPr>
            <a:lstStyle/>
            <a:p>
              <a:pPr lvl="0" algn="ctr"/>
              <a:r>
                <a:rPr lang="en-US" sz="2800" i="1" dirty="0" smtClean="0"/>
                <a:t>The Women's Health Movement </a:t>
              </a:r>
              <a:r>
                <a:rPr lang="en-US" sz="2800" i="1" dirty="0"/>
                <a:t>: </a:t>
              </a:r>
              <a:r>
                <a:rPr lang="en-US" sz="2800" i="1" dirty="0" smtClean="0"/>
                <a:t>Feminist Alternatives </a:t>
              </a:r>
              <a:r>
                <a:rPr lang="en-US" sz="2800" i="1" dirty="0"/>
                <a:t>to </a:t>
              </a:r>
              <a:r>
                <a:rPr lang="en-US" sz="2800" i="1" dirty="0" smtClean="0"/>
                <a:t>Medical Control </a:t>
              </a:r>
            </a:p>
            <a:p>
              <a:pPr lvl="0" algn="ctr"/>
              <a:r>
                <a:rPr lang="en-US" sz="2000" i="1" dirty="0" smtClean="0"/>
                <a:t>Sheryl </a:t>
              </a:r>
              <a:r>
                <a:rPr lang="en-US" sz="2000" i="1" dirty="0"/>
                <a:t>Burt </a:t>
              </a:r>
              <a:r>
                <a:rPr lang="en-US" sz="2000" i="1" dirty="0" err="1" smtClean="0"/>
                <a:t>Ruzek</a:t>
              </a:r>
              <a:endParaRPr lang="fr-CA" sz="700" dirty="0">
                <a:solidFill>
                  <a:srgbClr val="0070C0"/>
                </a:solidFill>
              </a:endParaRPr>
            </a:p>
          </p:txBody>
        </p:sp>
        <p:pic>
          <p:nvPicPr>
            <p:cNvPr id="3" name="Image 2"/>
            <p:cNvPicPr>
              <a:picLocks/>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r="3746" b="1800"/>
            <a:stretch/>
          </p:blipFill>
          <p:spPr>
            <a:xfrm>
              <a:off x="1043607" y="2492896"/>
              <a:ext cx="2541600" cy="3834000"/>
            </a:xfrm>
            <a:prstGeom prst="rect">
              <a:avLst/>
            </a:prstGeom>
            <a:ln>
              <a:noFill/>
            </a:ln>
            <a:effectLst>
              <a:outerShdw blurRad="292100" dist="139700" dir="2700000" algn="tl" rotWithShape="0">
                <a:srgbClr val="333333">
                  <a:alpha val="65000"/>
                </a:srgbClr>
              </a:outerShdw>
            </a:effectLst>
          </p:spPr>
        </p:pic>
      </p:grpSp>
      <p:sp>
        <p:nvSpPr>
          <p:cNvPr id="2" name="ZoneTexte 1"/>
          <p:cNvSpPr txBox="1"/>
          <p:nvPr/>
        </p:nvSpPr>
        <p:spPr>
          <a:xfrm>
            <a:off x="5364088" y="3206586"/>
            <a:ext cx="3096344" cy="1446550"/>
          </a:xfrm>
          <a:prstGeom prst="rect">
            <a:avLst/>
          </a:prstGeom>
          <a:noFill/>
        </p:spPr>
        <p:txBody>
          <a:bodyPr wrap="square" rtlCol="0">
            <a:spAutoFit/>
          </a:bodyPr>
          <a:lstStyle/>
          <a:p>
            <a:pPr algn="r"/>
            <a:r>
              <a:rPr kumimoji="1" lang="fr-CA" sz="4400" b="1" kern="0" dirty="0" smtClean="0">
                <a:solidFill>
                  <a:srgbClr val="4F81BD">
                    <a:alpha val="27000"/>
                  </a:srgbClr>
                </a:solidFill>
                <a:effectLst>
                  <a:glow rad="101600">
                    <a:prstClr val="white">
                      <a:alpha val="60000"/>
                    </a:prstClr>
                  </a:glow>
                </a:effectLst>
                <a:ea typeface="+mj-ea"/>
                <a:cs typeface="+mj-cs"/>
              </a:rPr>
              <a:t>Femmes</a:t>
            </a:r>
          </a:p>
          <a:p>
            <a:pPr algn="r"/>
            <a:r>
              <a:rPr kumimoji="1" lang="fr-CA" sz="4400" b="1" kern="0" dirty="0" smtClean="0">
                <a:solidFill>
                  <a:srgbClr val="4F81BD">
                    <a:alpha val="27000"/>
                  </a:srgbClr>
                </a:solidFill>
                <a:effectLst>
                  <a:glow rad="101600">
                    <a:prstClr val="white">
                      <a:alpha val="60000"/>
                    </a:prstClr>
                  </a:glow>
                </a:effectLst>
                <a:ea typeface="+mj-ea"/>
                <a:cs typeface="+mj-cs"/>
              </a:rPr>
              <a:t>et santé</a:t>
            </a:r>
            <a:endParaRPr lang="fr-CA" sz="2800" dirty="0">
              <a:solidFill>
                <a:srgbClr val="4F81BD">
                  <a:alpha val="27000"/>
                </a:srgbClr>
              </a:solidFill>
            </a:endParaRPr>
          </a:p>
        </p:txBody>
      </p:sp>
    </p:spTree>
    <p:extLst>
      <p:ext uri="{BB962C8B-B14F-4D97-AF65-F5344CB8AC3E}">
        <p14:creationId xmlns:p14="http://schemas.microsoft.com/office/powerpoint/2010/main" val="187777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4"/>
                                        </p:tgtEl>
                                        <p:attrNameLst>
                                          <p:attrName>ppt_w</p:attrName>
                                        </p:attrNameLst>
                                      </p:cBhvr>
                                      <p:tavLst>
                                        <p:tav tm="0">
                                          <p:val>
                                            <p:strVal val="ppt_w"/>
                                          </p:val>
                                        </p:tav>
                                        <p:tav tm="100000">
                                          <p:val>
                                            <p:fltVal val="0"/>
                                          </p:val>
                                        </p:tav>
                                      </p:tavLst>
                                    </p:anim>
                                    <p:anim calcmode="lin" valueType="num">
                                      <p:cBhvr>
                                        <p:cTn id="7" dur="1000"/>
                                        <p:tgtEl>
                                          <p:spTgt spid="4"/>
                                        </p:tgtEl>
                                        <p:attrNameLst>
                                          <p:attrName>ppt_h</p:attrName>
                                        </p:attrNameLst>
                                      </p:cBhvr>
                                      <p:tavLst>
                                        <p:tav tm="0">
                                          <p:val>
                                            <p:strVal val="ppt_h"/>
                                          </p:val>
                                        </p:tav>
                                        <p:tav tm="100000">
                                          <p:val>
                                            <p:fltVal val="0"/>
                                          </p:val>
                                        </p:tav>
                                      </p:tavLst>
                                    </p:anim>
                                    <p:anim calcmode="lin" valueType="num">
                                      <p:cBhvr>
                                        <p:cTn id="8" dur="1000"/>
                                        <p:tgtEl>
                                          <p:spTgt spid="4"/>
                                        </p:tgtEl>
                                        <p:attrNameLst>
                                          <p:attrName>style.rotation</p:attrName>
                                        </p:attrNameLst>
                                      </p:cBhvr>
                                      <p:tavLst>
                                        <p:tav tm="0">
                                          <p:val>
                                            <p:fltVal val="0"/>
                                          </p:val>
                                        </p:tav>
                                        <p:tav tm="100000">
                                          <p:val>
                                            <p:fltVal val="90"/>
                                          </p:val>
                                        </p:tav>
                                      </p:tavLst>
                                    </p:anim>
                                    <p:animEffect transition="out" filter="fade">
                                      <p:cBhvr>
                                        <p:cTn id="9" dur="1000"/>
                                        <p:tgtEl>
                                          <p:spTgt spid="4"/>
                                        </p:tgtEl>
                                      </p:cBhvr>
                                    </p:animEffect>
                                    <p:set>
                                      <p:cBhvr>
                                        <p:cTn id="10" dur="1" fill="hold">
                                          <p:stCondLst>
                                            <p:cond delay="999"/>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31" presetClass="exit" presetSubtype="0" fill="hold" nodeType="clickEffect">
                                  <p:stCondLst>
                                    <p:cond delay="0"/>
                                  </p:stCondLst>
                                  <p:childTnLst>
                                    <p:anim calcmode="lin" valueType="num">
                                      <p:cBhvr>
                                        <p:cTn id="14" dur="1000"/>
                                        <p:tgtEl>
                                          <p:spTgt spid="7"/>
                                        </p:tgtEl>
                                        <p:attrNameLst>
                                          <p:attrName>ppt_w</p:attrName>
                                        </p:attrNameLst>
                                      </p:cBhvr>
                                      <p:tavLst>
                                        <p:tav tm="0">
                                          <p:val>
                                            <p:strVal val="ppt_w"/>
                                          </p:val>
                                        </p:tav>
                                        <p:tav tm="100000">
                                          <p:val>
                                            <p:fltVal val="0"/>
                                          </p:val>
                                        </p:tav>
                                      </p:tavLst>
                                    </p:anim>
                                    <p:anim calcmode="lin" valueType="num">
                                      <p:cBhvr>
                                        <p:cTn id="15" dur="1000"/>
                                        <p:tgtEl>
                                          <p:spTgt spid="7"/>
                                        </p:tgtEl>
                                        <p:attrNameLst>
                                          <p:attrName>ppt_h</p:attrName>
                                        </p:attrNameLst>
                                      </p:cBhvr>
                                      <p:tavLst>
                                        <p:tav tm="0">
                                          <p:val>
                                            <p:strVal val="ppt_h"/>
                                          </p:val>
                                        </p:tav>
                                        <p:tav tm="100000">
                                          <p:val>
                                            <p:fltVal val="0"/>
                                          </p:val>
                                        </p:tav>
                                      </p:tavLst>
                                    </p:anim>
                                    <p:anim calcmode="lin" valueType="num">
                                      <p:cBhvr>
                                        <p:cTn id="16" dur="1000"/>
                                        <p:tgtEl>
                                          <p:spTgt spid="7"/>
                                        </p:tgtEl>
                                        <p:attrNameLst>
                                          <p:attrName>style.rotation</p:attrName>
                                        </p:attrNameLst>
                                      </p:cBhvr>
                                      <p:tavLst>
                                        <p:tav tm="0">
                                          <p:val>
                                            <p:fltVal val="0"/>
                                          </p:val>
                                        </p:tav>
                                        <p:tav tm="100000">
                                          <p:val>
                                            <p:fltVal val="90"/>
                                          </p:val>
                                        </p:tav>
                                      </p:tavLst>
                                    </p:anim>
                                    <p:animEffect transition="out" filter="fade">
                                      <p:cBhvr>
                                        <p:cTn id="17" dur="1000"/>
                                        <p:tgtEl>
                                          <p:spTgt spid="7"/>
                                        </p:tgtEl>
                                      </p:cBhvr>
                                    </p:animEffect>
                                    <p:set>
                                      <p:cBhvr>
                                        <p:cTn id="18" dur="1" fill="hold">
                                          <p:stCondLst>
                                            <p:cond delay="999"/>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31" presetClass="exit" presetSubtype="0" fill="hold" nodeType="clickEffect">
                                  <p:stCondLst>
                                    <p:cond delay="0"/>
                                  </p:stCondLst>
                                  <p:childTnLst>
                                    <p:anim calcmode="lin" valueType="num">
                                      <p:cBhvr>
                                        <p:cTn id="22" dur="1000"/>
                                        <p:tgtEl>
                                          <p:spTgt spid="10"/>
                                        </p:tgtEl>
                                        <p:attrNameLst>
                                          <p:attrName>ppt_w</p:attrName>
                                        </p:attrNameLst>
                                      </p:cBhvr>
                                      <p:tavLst>
                                        <p:tav tm="0">
                                          <p:val>
                                            <p:strVal val="ppt_w"/>
                                          </p:val>
                                        </p:tav>
                                        <p:tav tm="100000">
                                          <p:val>
                                            <p:fltVal val="0"/>
                                          </p:val>
                                        </p:tav>
                                      </p:tavLst>
                                    </p:anim>
                                    <p:anim calcmode="lin" valueType="num">
                                      <p:cBhvr>
                                        <p:cTn id="23" dur="1000"/>
                                        <p:tgtEl>
                                          <p:spTgt spid="10"/>
                                        </p:tgtEl>
                                        <p:attrNameLst>
                                          <p:attrName>ppt_h</p:attrName>
                                        </p:attrNameLst>
                                      </p:cBhvr>
                                      <p:tavLst>
                                        <p:tav tm="0">
                                          <p:val>
                                            <p:strVal val="ppt_h"/>
                                          </p:val>
                                        </p:tav>
                                        <p:tav tm="100000">
                                          <p:val>
                                            <p:fltVal val="0"/>
                                          </p:val>
                                        </p:tav>
                                      </p:tavLst>
                                    </p:anim>
                                    <p:anim calcmode="lin" valueType="num">
                                      <p:cBhvr>
                                        <p:cTn id="24" dur="1000"/>
                                        <p:tgtEl>
                                          <p:spTgt spid="10"/>
                                        </p:tgtEl>
                                        <p:attrNameLst>
                                          <p:attrName>style.rotation</p:attrName>
                                        </p:attrNameLst>
                                      </p:cBhvr>
                                      <p:tavLst>
                                        <p:tav tm="0">
                                          <p:val>
                                            <p:fltVal val="0"/>
                                          </p:val>
                                        </p:tav>
                                        <p:tav tm="100000">
                                          <p:val>
                                            <p:fltVal val="90"/>
                                          </p:val>
                                        </p:tav>
                                      </p:tavLst>
                                    </p:anim>
                                    <p:animEffect transition="out" filter="fade">
                                      <p:cBhvr>
                                        <p:cTn id="25" dur="1000"/>
                                        <p:tgtEl>
                                          <p:spTgt spid="10"/>
                                        </p:tgtEl>
                                      </p:cBhvr>
                                    </p:animEffect>
                                    <p:set>
                                      <p:cBhvr>
                                        <p:cTn id="26" dur="1" fill="hold">
                                          <p:stCondLst>
                                            <p:cond delay="999"/>
                                          </p:stCondLst>
                                        </p:cTn>
                                        <p:tgtEl>
                                          <p:spTgt spid="1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31" presetClass="exit" presetSubtype="0" fill="hold" nodeType="clickEffect">
                                  <p:stCondLst>
                                    <p:cond delay="0"/>
                                  </p:stCondLst>
                                  <p:childTnLst>
                                    <p:anim calcmode="lin" valueType="num">
                                      <p:cBhvr>
                                        <p:cTn id="30" dur="1000"/>
                                        <p:tgtEl>
                                          <p:spTgt spid="13"/>
                                        </p:tgtEl>
                                        <p:attrNameLst>
                                          <p:attrName>ppt_w</p:attrName>
                                        </p:attrNameLst>
                                      </p:cBhvr>
                                      <p:tavLst>
                                        <p:tav tm="0">
                                          <p:val>
                                            <p:strVal val="ppt_w"/>
                                          </p:val>
                                        </p:tav>
                                        <p:tav tm="100000">
                                          <p:val>
                                            <p:fltVal val="0"/>
                                          </p:val>
                                        </p:tav>
                                      </p:tavLst>
                                    </p:anim>
                                    <p:anim calcmode="lin" valueType="num">
                                      <p:cBhvr>
                                        <p:cTn id="31" dur="1000"/>
                                        <p:tgtEl>
                                          <p:spTgt spid="13"/>
                                        </p:tgtEl>
                                        <p:attrNameLst>
                                          <p:attrName>ppt_h</p:attrName>
                                        </p:attrNameLst>
                                      </p:cBhvr>
                                      <p:tavLst>
                                        <p:tav tm="0">
                                          <p:val>
                                            <p:strVal val="ppt_h"/>
                                          </p:val>
                                        </p:tav>
                                        <p:tav tm="100000">
                                          <p:val>
                                            <p:fltVal val="0"/>
                                          </p:val>
                                        </p:tav>
                                      </p:tavLst>
                                    </p:anim>
                                    <p:anim calcmode="lin" valueType="num">
                                      <p:cBhvr>
                                        <p:cTn id="32" dur="1000"/>
                                        <p:tgtEl>
                                          <p:spTgt spid="13"/>
                                        </p:tgtEl>
                                        <p:attrNameLst>
                                          <p:attrName>style.rotation</p:attrName>
                                        </p:attrNameLst>
                                      </p:cBhvr>
                                      <p:tavLst>
                                        <p:tav tm="0">
                                          <p:val>
                                            <p:fltVal val="0"/>
                                          </p:val>
                                        </p:tav>
                                        <p:tav tm="100000">
                                          <p:val>
                                            <p:fltVal val="90"/>
                                          </p:val>
                                        </p:tav>
                                      </p:tavLst>
                                    </p:anim>
                                    <p:animEffect transition="out" filter="fade">
                                      <p:cBhvr>
                                        <p:cTn id="33" dur="1000"/>
                                        <p:tgtEl>
                                          <p:spTgt spid="13"/>
                                        </p:tgtEl>
                                      </p:cBhvr>
                                    </p:animEffect>
                                    <p:set>
                                      <p:cBhvr>
                                        <p:cTn id="34" dur="1" fill="hold">
                                          <p:stCondLst>
                                            <p:cond delay="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17728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10" name="Groupe 9"/>
          <p:cNvGrpSpPr/>
          <p:nvPr/>
        </p:nvGrpSpPr>
        <p:grpSpPr>
          <a:xfrm>
            <a:off x="0" y="0"/>
            <a:ext cx="9144000" cy="5755407"/>
            <a:chOff x="0" y="0"/>
            <a:chExt cx="9144000" cy="5755407"/>
          </a:xfrm>
        </p:grpSpPr>
        <p:pic>
          <p:nvPicPr>
            <p:cNvPr id="15" name="Image 14"/>
            <p:cNvPicPr>
              <a:picLocks/>
            </p:cNvPicPr>
            <p:nvPr/>
          </p:nvPicPr>
          <p:blipFill>
            <a:blip r:embed="rId2">
              <a:extLst>
                <a:ext uri="{28A0092B-C50C-407E-A947-70E740481C1C}">
                  <a14:useLocalDpi xmlns:a14="http://schemas.microsoft.com/office/drawing/2010/main" val="0"/>
                </a:ext>
              </a:extLst>
            </a:blip>
            <a:stretch>
              <a:fillRect/>
            </a:stretch>
          </p:blipFill>
          <p:spPr>
            <a:xfrm>
              <a:off x="251520" y="1921407"/>
              <a:ext cx="2552400" cy="3834000"/>
            </a:xfrm>
            <a:prstGeom prst="rect">
              <a:avLst/>
            </a:prstGeom>
            <a:ln>
              <a:noFill/>
            </a:ln>
            <a:effectLst>
              <a:outerShdw blurRad="292100" dist="139700" dir="2700000" algn="tl" rotWithShape="0">
                <a:srgbClr val="333333">
                  <a:alpha val="65000"/>
                </a:srgbClr>
              </a:outerShdw>
            </a:effectLst>
          </p:spPr>
        </p:pic>
        <p:sp>
          <p:nvSpPr>
            <p:cNvPr id="14" name="ZoneTexte 13"/>
            <p:cNvSpPr txBox="1"/>
            <p:nvPr/>
          </p:nvSpPr>
          <p:spPr>
            <a:xfrm>
              <a:off x="0" y="0"/>
              <a:ext cx="9144000" cy="1772816"/>
            </a:xfrm>
            <a:prstGeom prst="rect">
              <a:avLst/>
            </a:prstGeom>
            <a:solidFill>
              <a:schemeClr val="bg1"/>
            </a:solidFill>
          </p:spPr>
          <p:txBody>
            <a:bodyPr wrap="square" rtlCol="0" anchor="ctr" anchorCtr="1">
              <a:noAutofit/>
            </a:bodyPr>
            <a:lstStyle/>
            <a:p>
              <a:pPr lvl="0" algn="ctr"/>
              <a:r>
                <a:rPr lang="fr-CA" sz="3200" i="1" dirty="0" smtClean="0"/>
                <a:t>Propos </a:t>
              </a:r>
              <a:r>
                <a:rPr lang="fr-CA" sz="3200" i="1" dirty="0"/>
                <a:t>d'une physicienne sur la </a:t>
              </a:r>
              <a:r>
                <a:rPr lang="fr-CA" sz="3200" i="1" dirty="0" smtClean="0"/>
                <a:t>situation</a:t>
              </a:r>
            </a:p>
            <a:p>
              <a:pPr lvl="0" algn="ctr"/>
              <a:r>
                <a:rPr lang="fr-CA" sz="3200" i="1" dirty="0" smtClean="0"/>
                <a:t>de </a:t>
              </a:r>
              <a:r>
                <a:rPr lang="fr-CA" sz="3200" i="1" dirty="0"/>
                <a:t>la femme de </a:t>
              </a:r>
              <a:r>
                <a:rPr lang="fr-CA" sz="3200" i="1" dirty="0" smtClean="0"/>
                <a:t>science</a:t>
              </a:r>
            </a:p>
            <a:p>
              <a:pPr lvl="0" algn="ctr"/>
              <a:r>
                <a:rPr lang="fr-CA" sz="2000" i="1" dirty="0" smtClean="0"/>
                <a:t>Luce Gauthier</a:t>
              </a:r>
              <a:endParaRPr lang="fr-CA" sz="1400" dirty="0">
                <a:solidFill>
                  <a:srgbClr val="0070C0"/>
                </a:solidFill>
              </a:endParaRPr>
            </a:p>
          </p:txBody>
        </p:sp>
      </p:grpSp>
      <p:grpSp>
        <p:nvGrpSpPr>
          <p:cNvPr id="11" name="Groupe 10"/>
          <p:cNvGrpSpPr/>
          <p:nvPr/>
        </p:nvGrpSpPr>
        <p:grpSpPr>
          <a:xfrm>
            <a:off x="0" y="0"/>
            <a:ext cx="9144000" cy="5908633"/>
            <a:chOff x="0" y="0"/>
            <a:chExt cx="9144000" cy="5908633"/>
          </a:xfrm>
        </p:grpSpPr>
        <p:sp>
          <p:nvSpPr>
            <p:cNvPr id="12" name="ZoneTexte 11"/>
            <p:cNvSpPr txBox="1"/>
            <p:nvPr/>
          </p:nvSpPr>
          <p:spPr>
            <a:xfrm>
              <a:off x="0" y="0"/>
              <a:ext cx="9144000" cy="1772816"/>
            </a:xfrm>
            <a:prstGeom prst="rect">
              <a:avLst/>
            </a:prstGeom>
            <a:solidFill>
              <a:schemeClr val="bg1"/>
            </a:solidFill>
          </p:spPr>
          <p:txBody>
            <a:bodyPr wrap="square" rtlCol="0" anchor="ctr" anchorCtr="1">
              <a:noAutofit/>
            </a:bodyPr>
            <a:lstStyle/>
            <a:p>
              <a:pPr lvl="0" algn="ctr"/>
              <a:r>
                <a:rPr lang="en-US" sz="2800" i="1" dirty="0" smtClean="0"/>
                <a:t>Women</a:t>
              </a:r>
              <a:r>
                <a:rPr lang="en-US" sz="2800" i="1" dirty="0"/>
                <a:t>, </a:t>
              </a:r>
              <a:r>
                <a:rPr lang="en-US" sz="2800" i="1" dirty="0" smtClean="0"/>
                <a:t>Science</a:t>
              </a:r>
              <a:r>
                <a:rPr lang="en-US" sz="2800" i="1" dirty="0"/>
                <a:t>, and </a:t>
              </a:r>
              <a:r>
                <a:rPr lang="en-US" sz="2800" i="1" dirty="0" smtClean="0"/>
                <a:t>Technology</a:t>
              </a:r>
            </a:p>
            <a:p>
              <a:pPr lvl="0" algn="ctr"/>
              <a:r>
                <a:rPr lang="en-US" sz="2800" i="1" dirty="0" smtClean="0"/>
                <a:t>A Reader </a:t>
              </a:r>
              <a:r>
                <a:rPr lang="en-US" sz="2800" i="1" dirty="0"/>
                <a:t>in </a:t>
              </a:r>
              <a:r>
                <a:rPr lang="en-US" sz="2800" i="1" dirty="0" smtClean="0"/>
                <a:t>Feminist Science Studies</a:t>
              </a:r>
            </a:p>
            <a:p>
              <a:pPr lvl="0" algn="ctr"/>
              <a:r>
                <a:rPr lang="en-US" sz="2000" i="1" dirty="0" smtClean="0"/>
                <a:t>edited </a:t>
              </a:r>
              <a:r>
                <a:rPr lang="en-US" sz="2000" i="1" dirty="0"/>
                <a:t>by Mary </a:t>
              </a:r>
              <a:r>
                <a:rPr lang="en-US" sz="2000" i="1" dirty="0" err="1" smtClean="0"/>
                <a:t>Wyer</a:t>
              </a:r>
              <a:endParaRPr lang="fr-CA" sz="1200" dirty="0">
                <a:solidFill>
                  <a:srgbClr val="0070C0"/>
                </a:solidFill>
              </a:endParaRPr>
            </a:p>
          </p:txBody>
        </p:sp>
        <p:pic>
          <p:nvPicPr>
            <p:cNvPr id="13" name="Image 12"/>
            <p:cNvPicPr>
              <a:picLocks/>
            </p:cNvPicPr>
            <p:nvPr/>
          </p:nvPicPr>
          <p:blipFill>
            <a:blip r:embed="rId3">
              <a:extLst>
                <a:ext uri="{28A0092B-C50C-407E-A947-70E740481C1C}">
                  <a14:useLocalDpi xmlns:a14="http://schemas.microsoft.com/office/drawing/2010/main" val="0"/>
                </a:ext>
              </a:extLst>
            </a:blip>
            <a:stretch>
              <a:fillRect/>
            </a:stretch>
          </p:blipFill>
          <p:spPr>
            <a:xfrm>
              <a:off x="539552" y="2074633"/>
              <a:ext cx="2541600" cy="3834000"/>
            </a:xfrm>
            <a:prstGeom prst="rect">
              <a:avLst/>
            </a:prstGeom>
            <a:ln>
              <a:noFill/>
            </a:ln>
            <a:effectLst>
              <a:outerShdw blurRad="292100" dist="139700" dir="2700000" algn="tl" rotWithShape="0">
                <a:srgbClr val="333333">
                  <a:alpha val="65000"/>
                </a:srgbClr>
              </a:outerShdw>
            </a:effectLst>
          </p:spPr>
        </p:pic>
      </p:grpSp>
      <p:grpSp>
        <p:nvGrpSpPr>
          <p:cNvPr id="5" name="Groupe 4"/>
          <p:cNvGrpSpPr/>
          <p:nvPr/>
        </p:nvGrpSpPr>
        <p:grpSpPr>
          <a:xfrm>
            <a:off x="0" y="0"/>
            <a:ext cx="9144000" cy="6070575"/>
            <a:chOff x="0" y="0"/>
            <a:chExt cx="9144000" cy="6070575"/>
          </a:xfrm>
        </p:grpSpPr>
        <p:sp>
          <p:nvSpPr>
            <p:cNvPr id="27" name="ZoneTexte 26"/>
            <p:cNvSpPr txBox="1"/>
            <p:nvPr/>
          </p:nvSpPr>
          <p:spPr>
            <a:xfrm>
              <a:off x="0" y="0"/>
              <a:ext cx="9144000" cy="1772816"/>
            </a:xfrm>
            <a:prstGeom prst="rect">
              <a:avLst/>
            </a:prstGeom>
            <a:solidFill>
              <a:schemeClr val="bg1"/>
            </a:solidFill>
          </p:spPr>
          <p:txBody>
            <a:bodyPr wrap="square" rtlCol="0" anchor="ctr" anchorCtr="1">
              <a:noAutofit/>
            </a:bodyPr>
            <a:lstStyle/>
            <a:p>
              <a:pPr lvl="0" algn="ctr"/>
              <a:r>
                <a:rPr lang="en-US" sz="2800" i="1" spc="-130" dirty="0" smtClean="0"/>
                <a:t>The Mathematics </a:t>
              </a:r>
              <a:r>
                <a:rPr lang="en-US" sz="2800" i="1" spc="-130" dirty="0"/>
                <a:t>of </a:t>
              </a:r>
              <a:r>
                <a:rPr lang="en-US" sz="2800" i="1" spc="-130" dirty="0" smtClean="0"/>
                <a:t>Sex </a:t>
              </a:r>
              <a:r>
                <a:rPr lang="en-US" sz="2800" i="1" spc="-130" dirty="0"/>
                <a:t>: </a:t>
              </a:r>
              <a:r>
                <a:rPr lang="en-US" sz="2800" i="1" spc="-130" dirty="0" smtClean="0"/>
                <a:t>How Biology </a:t>
              </a:r>
              <a:r>
                <a:rPr lang="en-US" sz="2800" i="1" spc="-130" dirty="0"/>
                <a:t>and </a:t>
              </a:r>
              <a:r>
                <a:rPr lang="en-US" sz="2800" i="1" spc="-130" dirty="0" smtClean="0"/>
                <a:t>Society Conspire </a:t>
              </a:r>
              <a:r>
                <a:rPr lang="en-US" sz="2800" i="1" spc="-130" dirty="0"/>
                <a:t>to </a:t>
              </a:r>
              <a:r>
                <a:rPr lang="en-US" sz="2800" i="1" spc="-130" dirty="0" smtClean="0"/>
                <a:t>Limit Talented Women </a:t>
              </a:r>
              <a:r>
                <a:rPr lang="en-US" sz="2800" i="1" spc="-130" dirty="0"/>
                <a:t>and G</a:t>
              </a:r>
              <a:r>
                <a:rPr lang="en-US" sz="2800" i="1" spc="-130" dirty="0" smtClean="0"/>
                <a:t>irls</a:t>
              </a:r>
            </a:p>
            <a:p>
              <a:pPr lvl="0" algn="ctr"/>
              <a:r>
                <a:rPr lang="en-US" sz="2000" i="1" spc="-130" dirty="0" smtClean="0"/>
                <a:t>Stephen </a:t>
              </a:r>
              <a:r>
                <a:rPr lang="en-US" sz="2000" i="1" spc="-130" dirty="0"/>
                <a:t>J. </a:t>
              </a:r>
              <a:r>
                <a:rPr lang="en-US" sz="2000" i="1" spc="-130" dirty="0" err="1"/>
                <a:t>Ceci</a:t>
              </a:r>
              <a:r>
                <a:rPr lang="en-US" sz="2000" i="1" spc="-130" dirty="0"/>
                <a:t> and Wendy M. </a:t>
              </a:r>
              <a:r>
                <a:rPr lang="en-US" sz="2000" i="1" spc="-130" dirty="0" smtClean="0"/>
                <a:t>Williams</a:t>
              </a:r>
              <a:endParaRPr lang="fr-CA" sz="1400" dirty="0">
                <a:solidFill>
                  <a:srgbClr val="0070C0"/>
                </a:solidFill>
              </a:endParaRPr>
            </a:p>
          </p:txBody>
        </p:sp>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576" y="2232000"/>
              <a:ext cx="2533650" cy="3838575"/>
            </a:xfrm>
            <a:prstGeom prst="rect">
              <a:avLst/>
            </a:prstGeom>
            <a:ln>
              <a:noFill/>
            </a:ln>
            <a:effectLst>
              <a:outerShdw blurRad="292100" dist="139700" dir="2700000" algn="tl" rotWithShape="0">
                <a:srgbClr val="333333">
                  <a:alpha val="65000"/>
                </a:srgbClr>
              </a:outerShdw>
            </a:effectLst>
          </p:spPr>
        </p:pic>
      </p:grpSp>
      <p:sp>
        <p:nvSpPr>
          <p:cNvPr id="2" name="ZoneTexte 1"/>
          <p:cNvSpPr txBox="1"/>
          <p:nvPr/>
        </p:nvSpPr>
        <p:spPr>
          <a:xfrm>
            <a:off x="4427984" y="3206586"/>
            <a:ext cx="3960440" cy="2123658"/>
          </a:xfrm>
          <a:prstGeom prst="rect">
            <a:avLst/>
          </a:prstGeom>
          <a:noFill/>
        </p:spPr>
        <p:txBody>
          <a:bodyPr wrap="square" rtlCol="0">
            <a:spAutoFit/>
          </a:bodyPr>
          <a:lstStyle/>
          <a:p>
            <a:pPr algn="r"/>
            <a:r>
              <a:rPr kumimoji="1" lang="fr-CA" sz="4400" b="1" kern="0" dirty="0" smtClean="0">
                <a:solidFill>
                  <a:srgbClr val="4F81BD">
                    <a:alpha val="27000"/>
                  </a:srgbClr>
                </a:solidFill>
                <a:effectLst>
                  <a:glow rad="101600">
                    <a:prstClr val="white">
                      <a:alpha val="60000"/>
                    </a:prstClr>
                  </a:glow>
                </a:effectLst>
                <a:ea typeface="+mj-ea"/>
                <a:cs typeface="+mj-cs"/>
              </a:rPr>
              <a:t>Femmes, science et</a:t>
            </a:r>
          </a:p>
          <a:p>
            <a:pPr algn="r"/>
            <a:r>
              <a:rPr kumimoji="1" lang="fr-CA" sz="4400" b="1" kern="0" dirty="0" smtClean="0">
                <a:solidFill>
                  <a:srgbClr val="4F81BD">
                    <a:alpha val="27000"/>
                  </a:srgbClr>
                </a:solidFill>
                <a:effectLst>
                  <a:glow rad="101600">
                    <a:prstClr val="white">
                      <a:alpha val="60000"/>
                    </a:prstClr>
                  </a:glow>
                </a:effectLst>
                <a:ea typeface="+mj-ea"/>
                <a:cs typeface="+mj-cs"/>
              </a:rPr>
              <a:t>technologie</a:t>
            </a:r>
          </a:p>
        </p:txBody>
      </p:sp>
    </p:spTree>
    <p:extLst>
      <p:ext uri="{BB962C8B-B14F-4D97-AF65-F5344CB8AC3E}">
        <p14:creationId xmlns:p14="http://schemas.microsoft.com/office/powerpoint/2010/main" val="2530562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5"/>
                                        </p:tgtEl>
                                        <p:attrNameLst>
                                          <p:attrName>ppt_w</p:attrName>
                                        </p:attrNameLst>
                                      </p:cBhvr>
                                      <p:tavLst>
                                        <p:tav tm="0">
                                          <p:val>
                                            <p:strVal val="ppt_w"/>
                                          </p:val>
                                        </p:tav>
                                        <p:tav tm="100000">
                                          <p:val>
                                            <p:fltVal val="0"/>
                                          </p:val>
                                        </p:tav>
                                      </p:tavLst>
                                    </p:anim>
                                    <p:anim calcmode="lin" valueType="num">
                                      <p:cBhvr>
                                        <p:cTn id="7" dur="1000"/>
                                        <p:tgtEl>
                                          <p:spTgt spid="5"/>
                                        </p:tgtEl>
                                        <p:attrNameLst>
                                          <p:attrName>ppt_h</p:attrName>
                                        </p:attrNameLst>
                                      </p:cBhvr>
                                      <p:tavLst>
                                        <p:tav tm="0">
                                          <p:val>
                                            <p:strVal val="ppt_h"/>
                                          </p:val>
                                        </p:tav>
                                        <p:tav tm="100000">
                                          <p:val>
                                            <p:fltVal val="0"/>
                                          </p:val>
                                        </p:tav>
                                      </p:tavLst>
                                    </p:anim>
                                    <p:anim calcmode="lin" valueType="num">
                                      <p:cBhvr>
                                        <p:cTn id="8" dur="1000"/>
                                        <p:tgtEl>
                                          <p:spTgt spid="5"/>
                                        </p:tgtEl>
                                        <p:attrNameLst>
                                          <p:attrName>style.rotation</p:attrName>
                                        </p:attrNameLst>
                                      </p:cBhvr>
                                      <p:tavLst>
                                        <p:tav tm="0">
                                          <p:val>
                                            <p:fltVal val="0"/>
                                          </p:val>
                                        </p:tav>
                                        <p:tav tm="100000">
                                          <p:val>
                                            <p:fltVal val="90"/>
                                          </p:val>
                                        </p:tav>
                                      </p:tavLst>
                                    </p:anim>
                                    <p:animEffect transition="out" filter="fade">
                                      <p:cBhvr>
                                        <p:cTn id="9" dur="1000"/>
                                        <p:tgtEl>
                                          <p:spTgt spid="5"/>
                                        </p:tgtEl>
                                      </p:cBhvr>
                                    </p:animEffect>
                                    <p:set>
                                      <p:cBhvr>
                                        <p:cTn id="10" dur="1" fill="hold">
                                          <p:stCondLst>
                                            <p:cond delay="999"/>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31" presetClass="exit" presetSubtype="0" fill="hold" nodeType="clickEffect">
                                  <p:stCondLst>
                                    <p:cond delay="0"/>
                                  </p:stCondLst>
                                  <p:childTnLst>
                                    <p:anim calcmode="lin" valueType="num">
                                      <p:cBhvr>
                                        <p:cTn id="14" dur="1000"/>
                                        <p:tgtEl>
                                          <p:spTgt spid="11"/>
                                        </p:tgtEl>
                                        <p:attrNameLst>
                                          <p:attrName>ppt_w</p:attrName>
                                        </p:attrNameLst>
                                      </p:cBhvr>
                                      <p:tavLst>
                                        <p:tav tm="0">
                                          <p:val>
                                            <p:strVal val="ppt_w"/>
                                          </p:val>
                                        </p:tav>
                                        <p:tav tm="100000">
                                          <p:val>
                                            <p:fltVal val="0"/>
                                          </p:val>
                                        </p:tav>
                                      </p:tavLst>
                                    </p:anim>
                                    <p:anim calcmode="lin" valueType="num">
                                      <p:cBhvr>
                                        <p:cTn id="15" dur="1000"/>
                                        <p:tgtEl>
                                          <p:spTgt spid="11"/>
                                        </p:tgtEl>
                                        <p:attrNameLst>
                                          <p:attrName>ppt_h</p:attrName>
                                        </p:attrNameLst>
                                      </p:cBhvr>
                                      <p:tavLst>
                                        <p:tav tm="0">
                                          <p:val>
                                            <p:strVal val="ppt_h"/>
                                          </p:val>
                                        </p:tav>
                                        <p:tav tm="100000">
                                          <p:val>
                                            <p:fltVal val="0"/>
                                          </p:val>
                                        </p:tav>
                                      </p:tavLst>
                                    </p:anim>
                                    <p:anim calcmode="lin" valueType="num">
                                      <p:cBhvr>
                                        <p:cTn id="16" dur="1000"/>
                                        <p:tgtEl>
                                          <p:spTgt spid="11"/>
                                        </p:tgtEl>
                                        <p:attrNameLst>
                                          <p:attrName>style.rotation</p:attrName>
                                        </p:attrNameLst>
                                      </p:cBhvr>
                                      <p:tavLst>
                                        <p:tav tm="0">
                                          <p:val>
                                            <p:fltVal val="0"/>
                                          </p:val>
                                        </p:tav>
                                        <p:tav tm="100000">
                                          <p:val>
                                            <p:fltVal val="90"/>
                                          </p:val>
                                        </p:tav>
                                      </p:tavLst>
                                    </p:anim>
                                    <p:animEffect transition="out" filter="fade">
                                      <p:cBhvr>
                                        <p:cTn id="17" dur="1000"/>
                                        <p:tgtEl>
                                          <p:spTgt spid="11"/>
                                        </p:tgtEl>
                                      </p:cBhvr>
                                    </p:animEffect>
                                    <p:set>
                                      <p:cBhvr>
                                        <p:cTn id="18" dur="1" fill="hold">
                                          <p:stCondLst>
                                            <p:cond delay="999"/>
                                          </p:stCondLst>
                                        </p:cTn>
                                        <p:tgtEl>
                                          <p:spTgt spid="1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31" presetClass="exit" presetSubtype="0" fill="hold" nodeType="clickEffect">
                                  <p:stCondLst>
                                    <p:cond delay="0"/>
                                  </p:stCondLst>
                                  <p:childTnLst>
                                    <p:anim calcmode="lin" valueType="num">
                                      <p:cBhvr>
                                        <p:cTn id="22" dur="1000"/>
                                        <p:tgtEl>
                                          <p:spTgt spid="10"/>
                                        </p:tgtEl>
                                        <p:attrNameLst>
                                          <p:attrName>ppt_w</p:attrName>
                                        </p:attrNameLst>
                                      </p:cBhvr>
                                      <p:tavLst>
                                        <p:tav tm="0">
                                          <p:val>
                                            <p:strVal val="ppt_w"/>
                                          </p:val>
                                        </p:tav>
                                        <p:tav tm="100000">
                                          <p:val>
                                            <p:fltVal val="0"/>
                                          </p:val>
                                        </p:tav>
                                      </p:tavLst>
                                    </p:anim>
                                    <p:anim calcmode="lin" valueType="num">
                                      <p:cBhvr>
                                        <p:cTn id="23" dur="1000"/>
                                        <p:tgtEl>
                                          <p:spTgt spid="10"/>
                                        </p:tgtEl>
                                        <p:attrNameLst>
                                          <p:attrName>ppt_h</p:attrName>
                                        </p:attrNameLst>
                                      </p:cBhvr>
                                      <p:tavLst>
                                        <p:tav tm="0">
                                          <p:val>
                                            <p:strVal val="ppt_h"/>
                                          </p:val>
                                        </p:tav>
                                        <p:tav tm="100000">
                                          <p:val>
                                            <p:fltVal val="0"/>
                                          </p:val>
                                        </p:tav>
                                      </p:tavLst>
                                    </p:anim>
                                    <p:anim calcmode="lin" valueType="num">
                                      <p:cBhvr>
                                        <p:cTn id="24" dur="1000"/>
                                        <p:tgtEl>
                                          <p:spTgt spid="10"/>
                                        </p:tgtEl>
                                        <p:attrNameLst>
                                          <p:attrName>style.rotation</p:attrName>
                                        </p:attrNameLst>
                                      </p:cBhvr>
                                      <p:tavLst>
                                        <p:tav tm="0">
                                          <p:val>
                                            <p:fltVal val="0"/>
                                          </p:val>
                                        </p:tav>
                                        <p:tav tm="100000">
                                          <p:val>
                                            <p:fltVal val="90"/>
                                          </p:val>
                                        </p:tav>
                                      </p:tavLst>
                                    </p:anim>
                                    <p:animEffect transition="out" filter="fade">
                                      <p:cBhvr>
                                        <p:cTn id="25" dur="1000"/>
                                        <p:tgtEl>
                                          <p:spTgt spid="10"/>
                                        </p:tgtEl>
                                      </p:cBhvr>
                                    </p:animEffect>
                                    <p:set>
                                      <p:cBhvr>
                                        <p:cTn id="26" dur="1" fill="hold">
                                          <p:stCondLst>
                                            <p:cond delay="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188640"/>
            <a:ext cx="2680447" cy="1162050"/>
          </a:xfrm>
        </p:spPr>
        <p:txBody>
          <a:bodyPr>
            <a:normAutofit/>
          </a:bodyPr>
          <a:lstStyle/>
          <a:p>
            <a:r>
              <a:rPr lang="fr-FR" b="1" dirty="0"/>
              <a:t>Historique </a:t>
            </a:r>
            <a:r>
              <a:rPr lang="fr-CA" sz="2000" dirty="0"/>
              <a:t/>
            </a:r>
            <a:br>
              <a:rPr lang="fr-CA" sz="2000" dirty="0"/>
            </a:br>
            <a:endParaRPr lang="fr-CA" dirty="0"/>
          </a:p>
        </p:txBody>
      </p:sp>
      <p:sp>
        <p:nvSpPr>
          <p:cNvPr id="3" name="Espace réservé du contenu 2"/>
          <p:cNvSpPr>
            <a:spLocks noGrp="1"/>
          </p:cNvSpPr>
          <p:nvPr>
            <p:ph idx="1"/>
          </p:nvPr>
        </p:nvSpPr>
        <p:spPr>
          <a:xfrm>
            <a:off x="683568" y="1124744"/>
            <a:ext cx="7920880" cy="4968552"/>
          </a:xfrm>
          <a:noFill/>
        </p:spPr>
        <p:txBody>
          <a:bodyPr>
            <a:noAutofit/>
          </a:bodyPr>
          <a:lstStyle/>
          <a:p>
            <a:pPr marL="0" indent="0">
              <a:buNone/>
            </a:pPr>
            <a:r>
              <a:rPr lang="fr-FR" sz="1600" b="1" dirty="0" smtClean="0"/>
              <a:t>Avant </a:t>
            </a:r>
            <a:r>
              <a:rPr lang="fr-FR" sz="1600" b="1" dirty="0"/>
              <a:t>1994 : </a:t>
            </a:r>
            <a:endParaRPr lang="fr-CA" sz="1600" b="1" dirty="0"/>
          </a:p>
          <a:p>
            <a:pPr lvl="0"/>
            <a:r>
              <a:rPr lang="fr-FR" sz="1600" dirty="0"/>
              <a:t>Documentation dispersée sans budget spécifique et intégrée aux différentes disciplines des sciences humaines et sociales ; </a:t>
            </a:r>
            <a:r>
              <a:rPr lang="fr-CA" sz="1600" dirty="0"/>
              <a:t>c’est à la fin des années soixante que les conseillers  à  la documentation assurent le développement des collections en sciences humaines et sociales</a:t>
            </a:r>
            <a:r>
              <a:rPr lang="fr-CA" sz="1600" dirty="0" smtClean="0"/>
              <a:t>.</a:t>
            </a:r>
            <a:r>
              <a:rPr lang="fr-FR" sz="1600" dirty="0"/>
              <a:t> </a:t>
            </a:r>
            <a:endParaRPr lang="fr-CA" sz="1600" dirty="0"/>
          </a:p>
          <a:p>
            <a:pPr lvl="0"/>
            <a:r>
              <a:rPr lang="fr-FR" sz="1600" dirty="0"/>
              <a:t>Université Laval </a:t>
            </a:r>
            <a:r>
              <a:rPr lang="fr-FR" sz="1600" dirty="0" smtClean="0"/>
              <a:t>:</a:t>
            </a:r>
            <a:endParaRPr lang="fr-CA" sz="1600" dirty="0"/>
          </a:p>
          <a:p>
            <a:pPr lvl="2">
              <a:buFont typeface="Wingdings" pitchFamily="2" charset="2"/>
              <a:buChar char="v"/>
            </a:pPr>
            <a:r>
              <a:rPr lang="fr-FR" sz="1800" dirty="0"/>
              <a:t>1980-1988 : Groupe de recherche multidisciplinaire féministe (GREMF)</a:t>
            </a:r>
            <a:endParaRPr lang="fr-CA" sz="1800" dirty="0"/>
          </a:p>
          <a:p>
            <a:pPr lvl="2">
              <a:buFont typeface="Wingdings" pitchFamily="2" charset="2"/>
              <a:buChar char="v"/>
            </a:pPr>
            <a:r>
              <a:rPr lang="fr-FR" sz="1800" dirty="0"/>
              <a:t>1988 : </a:t>
            </a:r>
            <a:r>
              <a:rPr lang="fr-CA" sz="1800" dirty="0"/>
              <a:t>création de la Chaire d’étude Claire-</a:t>
            </a:r>
            <a:r>
              <a:rPr lang="fr-CA" sz="1800" dirty="0" err="1"/>
              <a:t>Bonenfant</a:t>
            </a:r>
            <a:r>
              <a:rPr lang="fr-CA" sz="1800" dirty="0"/>
              <a:t>  sur la condition des femmes de l’Université Laval</a:t>
            </a:r>
            <a:r>
              <a:rPr lang="fr-CA" sz="1800" dirty="0" smtClean="0"/>
              <a:t>.</a:t>
            </a:r>
            <a:r>
              <a:rPr lang="fr-CA" sz="1800" dirty="0"/>
              <a:t> </a:t>
            </a:r>
          </a:p>
          <a:p>
            <a:pPr marL="0" indent="0">
              <a:buNone/>
            </a:pPr>
            <a:r>
              <a:rPr lang="fr-FR" sz="1600" b="1" dirty="0"/>
              <a:t>En  1994 : </a:t>
            </a:r>
            <a:endParaRPr lang="fr-CA" sz="1600" b="1" dirty="0"/>
          </a:p>
          <a:p>
            <a:pPr lvl="0"/>
            <a:r>
              <a:rPr lang="fr-FR" sz="1600" dirty="0"/>
              <a:t>Création du diplôme de deuxième cycle en études féministes. </a:t>
            </a:r>
            <a:endParaRPr lang="fr-CA" sz="1600" dirty="0"/>
          </a:p>
          <a:p>
            <a:pPr lvl="0"/>
            <a:r>
              <a:rPr lang="fr-FR" sz="1600" dirty="0"/>
              <a:t>Bibliothèque : nouveau programme relevant d’un conseiller et </a:t>
            </a:r>
            <a:r>
              <a:rPr lang="fr-FR" sz="1600" dirty="0" smtClean="0"/>
              <a:t>allocation  </a:t>
            </a:r>
            <a:r>
              <a:rPr lang="fr-FR" sz="1600" dirty="0"/>
              <a:t>d’un budget spécifique. </a:t>
            </a:r>
            <a:endParaRPr lang="fr-FR" sz="1600" dirty="0" smtClean="0"/>
          </a:p>
          <a:p>
            <a:pPr lvl="0"/>
            <a:endParaRPr lang="fr-FR" sz="1600" dirty="0"/>
          </a:p>
          <a:p>
            <a:pPr marL="0" lvl="0" indent="0">
              <a:buNone/>
            </a:pPr>
            <a:r>
              <a:rPr lang="fr-FR" sz="1600" b="1" dirty="0"/>
              <a:t>En </a:t>
            </a:r>
            <a:r>
              <a:rPr lang="fr-FR" sz="1600" b="1" dirty="0" smtClean="0"/>
              <a:t>2003 :</a:t>
            </a:r>
          </a:p>
          <a:p>
            <a:r>
              <a:rPr lang="fr-FR" sz="1600" dirty="0" smtClean="0"/>
              <a:t>Université </a:t>
            </a:r>
            <a:r>
              <a:rPr lang="fr-FR" sz="1600" dirty="0"/>
              <a:t>féministe d’été de l’Université Laval.</a:t>
            </a:r>
            <a:endParaRPr lang="fr-CA" sz="1600" dirty="0"/>
          </a:p>
        </p:txBody>
      </p:sp>
    </p:spTree>
    <p:extLst>
      <p:ext uri="{BB962C8B-B14F-4D97-AF65-F5344CB8AC3E}">
        <p14:creationId xmlns:p14="http://schemas.microsoft.com/office/powerpoint/2010/main" val="42553126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e 8"/>
          <p:cNvGrpSpPr/>
          <p:nvPr/>
        </p:nvGrpSpPr>
        <p:grpSpPr>
          <a:xfrm>
            <a:off x="0" y="-1"/>
            <a:ext cx="9144000" cy="5754433"/>
            <a:chOff x="0" y="-1"/>
            <a:chExt cx="9144000" cy="5754433"/>
          </a:xfrm>
        </p:grpSpPr>
        <p:sp>
          <p:nvSpPr>
            <p:cNvPr id="10" name="ZoneTexte 9"/>
            <p:cNvSpPr txBox="1"/>
            <p:nvPr/>
          </p:nvSpPr>
          <p:spPr>
            <a:xfrm>
              <a:off x="0" y="-1"/>
              <a:ext cx="9144000" cy="1774826"/>
            </a:xfrm>
            <a:prstGeom prst="rect">
              <a:avLst/>
            </a:prstGeom>
            <a:solidFill>
              <a:schemeClr val="bg1"/>
            </a:solidFill>
          </p:spPr>
          <p:txBody>
            <a:bodyPr wrap="square" rtlCol="0" anchor="ctr" anchorCtr="1">
              <a:noAutofit/>
            </a:bodyPr>
            <a:lstStyle/>
            <a:p>
              <a:pPr lvl="0" algn="ctr"/>
              <a:r>
                <a:rPr lang="fr-CA" sz="2800" i="1" dirty="0" smtClean="0"/>
                <a:t>Les </a:t>
              </a:r>
              <a:r>
                <a:rPr lang="fr-CA" sz="2800" i="1" dirty="0"/>
                <a:t>grands enjeux des femmes pour un </a:t>
              </a:r>
              <a:r>
                <a:rPr lang="fr-CA" sz="2800" i="1" dirty="0" err="1"/>
                <a:t>développement</a:t>
              </a:r>
              <a:r>
                <a:rPr lang="fr-CA" sz="2800" i="1" dirty="0"/>
                <a:t> </a:t>
              </a:r>
              <a:r>
                <a:rPr lang="fr-CA" sz="2800" i="1" dirty="0" smtClean="0"/>
                <a:t>durable</a:t>
              </a:r>
            </a:p>
            <a:p>
              <a:pPr lvl="0" algn="ctr"/>
              <a:r>
                <a:rPr lang="fr-CA" sz="2000" i="1" dirty="0" smtClean="0"/>
                <a:t>sous </a:t>
              </a:r>
              <a:r>
                <a:rPr lang="fr-CA" sz="2000" i="1" dirty="0"/>
                <a:t>la direction de Jeanne d'Arc Gaudet et Louise </a:t>
              </a:r>
              <a:r>
                <a:rPr lang="fr-CA" sz="2000" i="1" dirty="0" err="1" smtClean="0"/>
                <a:t>Lafortune</a:t>
              </a:r>
              <a:endParaRPr lang="fr-CA" sz="1400" dirty="0">
                <a:solidFill>
                  <a:srgbClr val="0070C0"/>
                </a:solidFill>
              </a:endParaRPr>
            </a:p>
          </p:txBody>
        </p:sp>
        <p:pic>
          <p:nvPicPr>
            <p:cNvPr id="11" name="Image 10"/>
            <p:cNvPicPr>
              <a:picLocks/>
            </p:cNvPicPr>
            <p:nvPr/>
          </p:nvPicPr>
          <p:blipFill>
            <a:blip r:embed="rId3">
              <a:extLst>
                <a:ext uri="{28A0092B-C50C-407E-A947-70E740481C1C}">
                  <a14:useLocalDpi xmlns:a14="http://schemas.microsoft.com/office/drawing/2010/main" val="0"/>
                </a:ext>
              </a:extLst>
            </a:blip>
            <a:stretch>
              <a:fillRect/>
            </a:stretch>
          </p:blipFill>
          <p:spPr>
            <a:xfrm>
              <a:off x="251520" y="1916832"/>
              <a:ext cx="2541600" cy="3837600"/>
            </a:xfrm>
            <a:prstGeom prst="rect">
              <a:avLst/>
            </a:prstGeom>
            <a:ln>
              <a:noFill/>
            </a:ln>
            <a:effectLst>
              <a:outerShdw blurRad="292100" dist="139700" dir="2700000" algn="tl" rotWithShape="0">
                <a:srgbClr val="333333">
                  <a:alpha val="65000"/>
                </a:srgbClr>
              </a:outerShdw>
            </a:effectLst>
          </p:spPr>
        </p:pic>
      </p:grpSp>
      <p:grpSp>
        <p:nvGrpSpPr>
          <p:cNvPr id="6" name="Groupe 5"/>
          <p:cNvGrpSpPr/>
          <p:nvPr/>
        </p:nvGrpSpPr>
        <p:grpSpPr>
          <a:xfrm>
            <a:off x="0" y="-1"/>
            <a:ext cx="9144000" cy="5899424"/>
            <a:chOff x="0" y="-1"/>
            <a:chExt cx="9144000" cy="5899424"/>
          </a:xfrm>
        </p:grpSpPr>
        <p:sp>
          <p:nvSpPr>
            <p:cNvPr id="22" name="ZoneTexte 21"/>
            <p:cNvSpPr txBox="1"/>
            <p:nvPr/>
          </p:nvSpPr>
          <p:spPr>
            <a:xfrm>
              <a:off x="0" y="-1"/>
              <a:ext cx="9144000" cy="1774825"/>
            </a:xfrm>
            <a:prstGeom prst="rect">
              <a:avLst/>
            </a:prstGeom>
            <a:solidFill>
              <a:schemeClr val="bg1"/>
            </a:solidFill>
          </p:spPr>
          <p:txBody>
            <a:bodyPr wrap="square" rtlCol="0" anchor="ctr" anchorCtr="1">
              <a:noAutofit/>
            </a:bodyPr>
            <a:lstStyle/>
            <a:p>
              <a:pPr lvl="0" algn="ctr"/>
              <a:r>
                <a:rPr lang="en-US" sz="3200" i="1" dirty="0" smtClean="0"/>
                <a:t>Ecofeminism </a:t>
              </a:r>
              <a:r>
                <a:rPr lang="en-US" sz="3200" i="1" dirty="0"/>
                <a:t>: </a:t>
              </a:r>
              <a:r>
                <a:rPr lang="en-US" sz="3200" i="1" dirty="0" smtClean="0"/>
                <a:t>Women</a:t>
              </a:r>
              <a:r>
                <a:rPr lang="en-US" sz="3200" i="1" dirty="0"/>
                <a:t>, </a:t>
              </a:r>
              <a:r>
                <a:rPr lang="en-US" sz="3200" i="1" dirty="0" smtClean="0"/>
                <a:t>Culture</a:t>
              </a:r>
              <a:r>
                <a:rPr lang="en-US" sz="3200" i="1" dirty="0"/>
                <a:t>, </a:t>
              </a:r>
              <a:r>
                <a:rPr lang="en-US" sz="3200" i="1" dirty="0" smtClean="0"/>
                <a:t>Nature</a:t>
              </a:r>
            </a:p>
            <a:p>
              <a:pPr lvl="0" algn="ctr"/>
              <a:r>
                <a:rPr lang="en-US" sz="2000" i="1" dirty="0" smtClean="0"/>
                <a:t>edited </a:t>
              </a:r>
              <a:r>
                <a:rPr lang="en-US" sz="2000" i="1" dirty="0"/>
                <a:t>by Karen J. Warren</a:t>
              </a:r>
              <a:endParaRPr lang="fr-CA" sz="1200" dirty="0">
                <a:solidFill>
                  <a:srgbClr val="0070C0"/>
                </a:solidFill>
              </a:endParaRPr>
            </a:p>
          </p:txBody>
        </p:sp>
        <p:pic>
          <p:nvPicPr>
            <p:cNvPr id="3" name="Image 2"/>
            <p:cNvPicPr>
              <a:picLocks/>
            </p:cNvPicPr>
            <p:nvPr/>
          </p:nvPicPr>
          <p:blipFill>
            <a:blip r:embed="rId4">
              <a:extLst>
                <a:ext uri="{28A0092B-C50C-407E-A947-70E740481C1C}">
                  <a14:useLocalDpi xmlns:a14="http://schemas.microsoft.com/office/drawing/2010/main" val="0"/>
                </a:ext>
              </a:extLst>
            </a:blip>
            <a:stretch>
              <a:fillRect/>
            </a:stretch>
          </p:blipFill>
          <p:spPr>
            <a:xfrm>
              <a:off x="539552" y="2065423"/>
              <a:ext cx="2541600" cy="3834000"/>
            </a:xfrm>
            <a:prstGeom prst="rect">
              <a:avLst/>
            </a:prstGeom>
            <a:ln>
              <a:noFill/>
            </a:ln>
            <a:effectLst>
              <a:outerShdw blurRad="292100" dist="139700" dir="2700000" algn="tl" rotWithShape="0">
                <a:srgbClr val="333333">
                  <a:alpha val="65000"/>
                </a:srgbClr>
              </a:outerShdw>
            </a:effectLst>
          </p:spPr>
        </p:pic>
      </p:grpSp>
      <p:sp>
        <p:nvSpPr>
          <p:cNvPr id="2" name="ZoneTexte 1"/>
          <p:cNvSpPr txBox="1"/>
          <p:nvPr/>
        </p:nvSpPr>
        <p:spPr>
          <a:xfrm>
            <a:off x="3923928" y="3206586"/>
            <a:ext cx="4536504" cy="1446550"/>
          </a:xfrm>
          <a:prstGeom prst="rect">
            <a:avLst/>
          </a:prstGeom>
          <a:noFill/>
        </p:spPr>
        <p:txBody>
          <a:bodyPr wrap="square" rtlCol="0">
            <a:spAutoFit/>
          </a:bodyPr>
          <a:lstStyle/>
          <a:p>
            <a:pPr algn="r"/>
            <a:r>
              <a:rPr kumimoji="1" lang="fr-CA" sz="4400" b="1" kern="0" dirty="0" smtClean="0">
                <a:solidFill>
                  <a:srgbClr val="4F81BD">
                    <a:alpha val="27000"/>
                  </a:srgbClr>
                </a:solidFill>
                <a:effectLst>
                  <a:glow rad="101600">
                    <a:prstClr val="white">
                      <a:alpha val="60000"/>
                    </a:prstClr>
                  </a:glow>
                </a:effectLst>
                <a:ea typeface="+mj-ea"/>
                <a:cs typeface="+mj-cs"/>
              </a:rPr>
              <a:t>Femmes et environnement</a:t>
            </a:r>
            <a:endParaRPr lang="fr-CA" sz="2800" dirty="0">
              <a:solidFill>
                <a:srgbClr val="4F81BD">
                  <a:alpha val="27000"/>
                </a:srgbClr>
              </a:solidFill>
            </a:endParaRPr>
          </a:p>
        </p:txBody>
      </p:sp>
    </p:spTree>
    <p:extLst>
      <p:ext uri="{BB962C8B-B14F-4D97-AF65-F5344CB8AC3E}">
        <p14:creationId xmlns:p14="http://schemas.microsoft.com/office/powerpoint/2010/main" val="434666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6"/>
                                        </p:tgtEl>
                                        <p:attrNameLst>
                                          <p:attrName>ppt_w</p:attrName>
                                        </p:attrNameLst>
                                      </p:cBhvr>
                                      <p:tavLst>
                                        <p:tav tm="0">
                                          <p:val>
                                            <p:strVal val="ppt_w"/>
                                          </p:val>
                                        </p:tav>
                                        <p:tav tm="100000">
                                          <p:val>
                                            <p:fltVal val="0"/>
                                          </p:val>
                                        </p:tav>
                                      </p:tavLst>
                                    </p:anim>
                                    <p:anim calcmode="lin" valueType="num">
                                      <p:cBhvr>
                                        <p:cTn id="7" dur="1000"/>
                                        <p:tgtEl>
                                          <p:spTgt spid="6"/>
                                        </p:tgtEl>
                                        <p:attrNameLst>
                                          <p:attrName>ppt_h</p:attrName>
                                        </p:attrNameLst>
                                      </p:cBhvr>
                                      <p:tavLst>
                                        <p:tav tm="0">
                                          <p:val>
                                            <p:strVal val="ppt_h"/>
                                          </p:val>
                                        </p:tav>
                                        <p:tav tm="100000">
                                          <p:val>
                                            <p:fltVal val="0"/>
                                          </p:val>
                                        </p:tav>
                                      </p:tavLst>
                                    </p:anim>
                                    <p:anim calcmode="lin" valueType="num">
                                      <p:cBhvr>
                                        <p:cTn id="8" dur="1000"/>
                                        <p:tgtEl>
                                          <p:spTgt spid="6"/>
                                        </p:tgtEl>
                                        <p:attrNameLst>
                                          <p:attrName>style.rotation</p:attrName>
                                        </p:attrNameLst>
                                      </p:cBhvr>
                                      <p:tavLst>
                                        <p:tav tm="0">
                                          <p:val>
                                            <p:fltVal val="0"/>
                                          </p:val>
                                        </p:tav>
                                        <p:tav tm="100000">
                                          <p:val>
                                            <p:fltVal val="90"/>
                                          </p:val>
                                        </p:tav>
                                      </p:tavLst>
                                    </p:anim>
                                    <p:animEffect transition="out" filter="fade">
                                      <p:cBhvr>
                                        <p:cTn id="9" dur="1000"/>
                                        <p:tgtEl>
                                          <p:spTgt spid="6"/>
                                        </p:tgtEl>
                                      </p:cBhvr>
                                    </p:animEffect>
                                    <p:set>
                                      <p:cBhvr>
                                        <p:cTn id="10" dur="1" fill="hold">
                                          <p:stCondLst>
                                            <p:cond delay="999"/>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31" presetClass="exit" presetSubtype="0" fill="hold" nodeType="clickEffect">
                                  <p:stCondLst>
                                    <p:cond delay="0"/>
                                  </p:stCondLst>
                                  <p:childTnLst>
                                    <p:anim calcmode="lin" valueType="num">
                                      <p:cBhvr>
                                        <p:cTn id="14" dur="1000"/>
                                        <p:tgtEl>
                                          <p:spTgt spid="9"/>
                                        </p:tgtEl>
                                        <p:attrNameLst>
                                          <p:attrName>ppt_w</p:attrName>
                                        </p:attrNameLst>
                                      </p:cBhvr>
                                      <p:tavLst>
                                        <p:tav tm="0">
                                          <p:val>
                                            <p:strVal val="ppt_w"/>
                                          </p:val>
                                        </p:tav>
                                        <p:tav tm="100000">
                                          <p:val>
                                            <p:fltVal val="0"/>
                                          </p:val>
                                        </p:tav>
                                      </p:tavLst>
                                    </p:anim>
                                    <p:anim calcmode="lin" valueType="num">
                                      <p:cBhvr>
                                        <p:cTn id="15" dur="1000"/>
                                        <p:tgtEl>
                                          <p:spTgt spid="9"/>
                                        </p:tgtEl>
                                        <p:attrNameLst>
                                          <p:attrName>ppt_h</p:attrName>
                                        </p:attrNameLst>
                                      </p:cBhvr>
                                      <p:tavLst>
                                        <p:tav tm="0">
                                          <p:val>
                                            <p:strVal val="ppt_h"/>
                                          </p:val>
                                        </p:tav>
                                        <p:tav tm="100000">
                                          <p:val>
                                            <p:fltVal val="0"/>
                                          </p:val>
                                        </p:tav>
                                      </p:tavLst>
                                    </p:anim>
                                    <p:anim calcmode="lin" valueType="num">
                                      <p:cBhvr>
                                        <p:cTn id="16" dur="1000"/>
                                        <p:tgtEl>
                                          <p:spTgt spid="9"/>
                                        </p:tgtEl>
                                        <p:attrNameLst>
                                          <p:attrName>style.rotation</p:attrName>
                                        </p:attrNameLst>
                                      </p:cBhvr>
                                      <p:tavLst>
                                        <p:tav tm="0">
                                          <p:val>
                                            <p:fltVal val="0"/>
                                          </p:val>
                                        </p:tav>
                                        <p:tav tm="100000">
                                          <p:val>
                                            <p:fltVal val="90"/>
                                          </p:val>
                                        </p:tav>
                                      </p:tavLst>
                                    </p:anim>
                                    <p:animEffect transition="out" filter="fade">
                                      <p:cBhvr>
                                        <p:cTn id="17" dur="1000"/>
                                        <p:tgtEl>
                                          <p:spTgt spid="9"/>
                                        </p:tgtEl>
                                      </p:cBhvr>
                                    </p:animEffect>
                                    <p:set>
                                      <p:cBhvr>
                                        <p:cTn id="18"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17728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grpSp>
        <p:nvGrpSpPr>
          <p:cNvPr id="14" name="Groupe 13"/>
          <p:cNvGrpSpPr/>
          <p:nvPr/>
        </p:nvGrpSpPr>
        <p:grpSpPr>
          <a:xfrm>
            <a:off x="0" y="0"/>
            <a:ext cx="9144000" cy="5755833"/>
            <a:chOff x="0" y="0"/>
            <a:chExt cx="9144000" cy="5755833"/>
          </a:xfrm>
        </p:grpSpPr>
        <p:sp>
          <p:nvSpPr>
            <p:cNvPr id="15" name="ZoneTexte 14"/>
            <p:cNvSpPr txBox="1"/>
            <p:nvPr/>
          </p:nvSpPr>
          <p:spPr>
            <a:xfrm>
              <a:off x="0" y="0"/>
              <a:ext cx="9144000" cy="1772816"/>
            </a:xfrm>
            <a:prstGeom prst="rect">
              <a:avLst/>
            </a:prstGeom>
            <a:solidFill>
              <a:schemeClr val="bg1"/>
            </a:solidFill>
          </p:spPr>
          <p:txBody>
            <a:bodyPr wrap="square" rtlCol="0" anchor="ctr" anchorCtr="1">
              <a:noAutofit/>
            </a:bodyPr>
            <a:lstStyle/>
            <a:p>
              <a:pPr lvl="0" algn="ctr"/>
              <a:r>
                <a:rPr lang="en-US" sz="3200" i="1" spc="-130" dirty="0" smtClean="0"/>
                <a:t>Feminist Reflections </a:t>
              </a:r>
              <a:r>
                <a:rPr lang="en-US" sz="3200" i="1" spc="-130" dirty="0"/>
                <a:t>on the </a:t>
              </a:r>
              <a:r>
                <a:rPr lang="en-US" sz="3200" i="1" spc="-130" dirty="0" smtClean="0"/>
                <a:t>History </a:t>
              </a:r>
              <a:r>
                <a:rPr lang="en-US" sz="3200" i="1" spc="-130" dirty="0"/>
                <a:t>of </a:t>
              </a:r>
              <a:r>
                <a:rPr lang="en-US" sz="3200" i="1" spc="-130" dirty="0" smtClean="0"/>
                <a:t>Philosophy</a:t>
              </a:r>
            </a:p>
            <a:p>
              <a:pPr lvl="0" algn="ctr"/>
              <a:r>
                <a:rPr lang="en-US" sz="2000" i="1" dirty="0" smtClean="0"/>
                <a:t>edited </a:t>
              </a:r>
              <a:r>
                <a:rPr lang="en-US" sz="2000" i="1" dirty="0"/>
                <a:t>by Lilli </a:t>
              </a:r>
              <a:r>
                <a:rPr lang="en-US" sz="2000" i="1" dirty="0" err="1"/>
                <a:t>Alanen</a:t>
              </a:r>
              <a:r>
                <a:rPr lang="en-US" sz="2000" i="1" dirty="0"/>
                <a:t> and Charlotte </a:t>
              </a:r>
              <a:r>
                <a:rPr lang="en-US" sz="2000" i="1" dirty="0" smtClean="0"/>
                <a:t>Witt</a:t>
              </a:r>
              <a:endParaRPr lang="fr-CA" sz="1400" dirty="0">
                <a:solidFill>
                  <a:srgbClr val="0070C0"/>
                </a:solidFill>
              </a:endParaRPr>
            </a:p>
          </p:txBody>
        </p:sp>
        <p:pic>
          <p:nvPicPr>
            <p:cNvPr id="16" name="Image 15"/>
            <p:cNvPicPr>
              <a:picLocks/>
            </p:cNvPicPr>
            <p:nvPr/>
          </p:nvPicPr>
          <p:blipFill>
            <a:blip r:embed="rId2">
              <a:extLst>
                <a:ext uri="{28A0092B-C50C-407E-A947-70E740481C1C}">
                  <a14:useLocalDpi xmlns:a14="http://schemas.microsoft.com/office/drawing/2010/main" val="0"/>
                </a:ext>
              </a:extLst>
            </a:blip>
            <a:stretch>
              <a:fillRect/>
            </a:stretch>
          </p:blipFill>
          <p:spPr>
            <a:xfrm>
              <a:off x="323528" y="1921833"/>
              <a:ext cx="2541600" cy="3834000"/>
            </a:xfrm>
            <a:prstGeom prst="rect">
              <a:avLst/>
            </a:prstGeom>
            <a:ln>
              <a:noFill/>
            </a:ln>
            <a:effectLst>
              <a:outerShdw blurRad="292100" dist="139700" dir="2700000" algn="tl" rotWithShape="0">
                <a:srgbClr val="333333">
                  <a:alpha val="65000"/>
                </a:srgbClr>
              </a:outerShdw>
            </a:effectLst>
          </p:spPr>
        </p:pic>
      </p:grpSp>
      <p:grpSp>
        <p:nvGrpSpPr>
          <p:cNvPr id="10" name="Groupe 9"/>
          <p:cNvGrpSpPr/>
          <p:nvPr/>
        </p:nvGrpSpPr>
        <p:grpSpPr>
          <a:xfrm>
            <a:off x="0" y="0"/>
            <a:ext cx="9144000" cy="5894848"/>
            <a:chOff x="0" y="0"/>
            <a:chExt cx="9144000" cy="5894848"/>
          </a:xfrm>
        </p:grpSpPr>
        <p:sp>
          <p:nvSpPr>
            <p:cNvPr id="11" name="ZoneTexte 10"/>
            <p:cNvSpPr txBox="1"/>
            <p:nvPr/>
          </p:nvSpPr>
          <p:spPr>
            <a:xfrm>
              <a:off x="0" y="0"/>
              <a:ext cx="9144000" cy="1772816"/>
            </a:xfrm>
            <a:prstGeom prst="rect">
              <a:avLst/>
            </a:prstGeom>
            <a:solidFill>
              <a:schemeClr val="bg1"/>
            </a:solidFill>
          </p:spPr>
          <p:txBody>
            <a:bodyPr wrap="square" rtlCol="0" anchor="ctr" anchorCtr="1">
              <a:noAutofit/>
            </a:bodyPr>
            <a:lstStyle/>
            <a:p>
              <a:pPr lvl="0" algn="ctr"/>
              <a:r>
                <a:rPr lang="fr-CA" sz="3200" i="1" dirty="0" err="1" smtClean="0"/>
                <a:t>Féminisme</a:t>
              </a:r>
              <a:r>
                <a:rPr lang="fr-CA" sz="3200" i="1" dirty="0" smtClean="0"/>
                <a:t> </a:t>
              </a:r>
              <a:r>
                <a:rPr lang="fr-CA" sz="3200" i="1" dirty="0"/>
                <a:t>: </a:t>
              </a:r>
              <a:r>
                <a:rPr lang="fr-CA" sz="3200" i="1" dirty="0" err="1"/>
                <a:t>éthique</a:t>
              </a:r>
              <a:r>
                <a:rPr lang="fr-CA" sz="3200" i="1" dirty="0"/>
                <a:t> et </a:t>
              </a:r>
              <a:r>
                <a:rPr lang="fr-CA" sz="3200" i="1" dirty="0" smtClean="0"/>
                <a:t>philosophie</a:t>
              </a:r>
            </a:p>
            <a:p>
              <a:pPr lvl="0" algn="ctr"/>
              <a:r>
                <a:rPr lang="fr-CA" sz="2000" i="1" dirty="0" smtClean="0"/>
                <a:t>sous </a:t>
              </a:r>
              <a:r>
                <a:rPr lang="fr-CA" sz="2000" i="1" dirty="0"/>
                <a:t>la direction de Lucille Roy Bureau et Georges A. Legault</a:t>
              </a:r>
              <a:endParaRPr lang="fr-CA" sz="1200" dirty="0">
                <a:solidFill>
                  <a:srgbClr val="0070C0"/>
                </a:solidFill>
              </a:endParaRPr>
            </a:p>
          </p:txBody>
        </p:sp>
        <p:pic>
          <p:nvPicPr>
            <p:cNvPr id="12" name="Image 11"/>
            <p:cNvPicPr>
              <a:picLocks/>
            </p:cNvPicPr>
            <p:nvPr/>
          </p:nvPicPr>
          <p:blipFill>
            <a:blip r:embed="rId3">
              <a:extLst>
                <a:ext uri="{28A0092B-C50C-407E-A947-70E740481C1C}">
                  <a14:useLocalDpi xmlns:a14="http://schemas.microsoft.com/office/drawing/2010/main" val="0"/>
                </a:ext>
              </a:extLst>
            </a:blip>
            <a:stretch>
              <a:fillRect/>
            </a:stretch>
          </p:blipFill>
          <p:spPr>
            <a:xfrm>
              <a:off x="539552" y="2060848"/>
              <a:ext cx="2541600" cy="3834000"/>
            </a:xfrm>
            <a:prstGeom prst="rect">
              <a:avLst/>
            </a:prstGeom>
            <a:ln>
              <a:noFill/>
            </a:ln>
            <a:effectLst>
              <a:outerShdw blurRad="292100" dist="139700" dir="2700000" algn="tl" rotWithShape="0">
                <a:srgbClr val="333333">
                  <a:alpha val="65000"/>
                </a:srgbClr>
              </a:outerShdw>
            </a:effectLst>
          </p:spPr>
        </p:pic>
      </p:grpSp>
      <p:grpSp>
        <p:nvGrpSpPr>
          <p:cNvPr id="7" name="Groupe 6"/>
          <p:cNvGrpSpPr/>
          <p:nvPr/>
        </p:nvGrpSpPr>
        <p:grpSpPr>
          <a:xfrm>
            <a:off x="0" y="0"/>
            <a:ext cx="9071992" cy="6070575"/>
            <a:chOff x="0" y="0"/>
            <a:chExt cx="9071992" cy="6070575"/>
          </a:xfrm>
        </p:grpSpPr>
        <p:sp>
          <p:nvSpPr>
            <p:cNvPr id="8" name="ZoneTexte 7"/>
            <p:cNvSpPr txBox="1"/>
            <p:nvPr/>
          </p:nvSpPr>
          <p:spPr>
            <a:xfrm>
              <a:off x="0" y="0"/>
              <a:ext cx="9071992" cy="1772816"/>
            </a:xfrm>
            <a:prstGeom prst="rect">
              <a:avLst/>
            </a:prstGeom>
            <a:solidFill>
              <a:schemeClr val="bg1"/>
            </a:solidFill>
          </p:spPr>
          <p:txBody>
            <a:bodyPr wrap="square" rtlCol="0" anchor="ctr" anchorCtr="1">
              <a:noAutofit/>
            </a:bodyPr>
            <a:lstStyle/>
            <a:p>
              <a:pPr lvl="0" algn="ctr"/>
              <a:r>
                <a:rPr lang="en-US" sz="3200" i="1" spc="-130" dirty="0" smtClean="0"/>
                <a:t>Women </a:t>
              </a:r>
              <a:r>
                <a:rPr lang="en-US" sz="3200" i="1" spc="-130" dirty="0"/>
                <a:t>&amp; </a:t>
              </a:r>
              <a:r>
                <a:rPr lang="en-US" sz="3200" i="1" spc="-130" dirty="0" smtClean="0"/>
                <a:t>Religious Traditions</a:t>
              </a:r>
            </a:p>
            <a:p>
              <a:pPr lvl="0" algn="ctr"/>
              <a:r>
                <a:rPr lang="en-US" sz="2000" i="1" spc="-130" dirty="0" smtClean="0"/>
                <a:t>edited </a:t>
              </a:r>
              <a:r>
                <a:rPr lang="en-US" sz="2000" i="1" spc="-130" dirty="0"/>
                <a:t>by Leona M. Anderson, Pamela Dickey </a:t>
              </a:r>
              <a:r>
                <a:rPr lang="en-US" sz="2000" i="1" spc="-130" dirty="0" smtClean="0"/>
                <a:t>Young</a:t>
              </a:r>
              <a:endParaRPr lang="fr-CA" sz="1050" dirty="0">
                <a:solidFill>
                  <a:srgbClr val="0070C0"/>
                </a:solidFill>
              </a:endParaRPr>
            </a:p>
          </p:txBody>
        </p:sp>
        <p:pic>
          <p:nvPicPr>
            <p:cNvPr id="9" name="Image 8"/>
            <p:cNvPicPr>
              <a:picLocks/>
            </p:cNvPicPr>
            <p:nvPr/>
          </p:nvPicPr>
          <p:blipFill>
            <a:blip r:embed="rId4">
              <a:extLst>
                <a:ext uri="{28A0092B-C50C-407E-A947-70E740481C1C}">
                  <a14:useLocalDpi xmlns:a14="http://schemas.microsoft.com/office/drawing/2010/main" val="0"/>
                </a:ext>
              </a:extLst>
            </a:blip>
            <a:stretch>
              <a:fillRect/>
            </a:stretch>
          </p:blipFill>
          <p:spPr>
            <a:xfrm>
              <a:off x="755576" y="2232000"/>
              <a:ext cx="2541600" cy="3838575"/>
            </a:xfrm>
            <a:prstGeom prst="rect">
              <a:avLst/>
            </a:prstGeom>
            <a:ln>
              <a:noFill/>
            </a:ln>
            <a:effectLst>
              <a:outerShdw blurRad="292100" dist="139700" dir="2700000" algn="tl" rotWithShape="0">
                <a:srgbClr val="333333">
                  <a:alpha val="65000"/>
                </a:srgbClr>
              </a:outerShdw>
            </a:effectLst>
          </p:spPr>
        </p:pic>
      </p:grpSp>
      <p:grpSp>
        <p:nvGrpSpPr>
          <p:cNvPr id="4" name="Groupe 3"/>
          <p:cNvGrpSpPr/>
          <p:nvPr/>
        </p:nvGrpSpPr>
        <p:grpSpPr>
          <a:xfrm>
            <a:off x="0" y="0"/>
            <a:ext cx="9144000" cy="6326896"/>
            <a:chOff x="0" y="0"/>
            <a:chExt cx="9144000" cy="6326896"/>
          </a:xfrm>
        </p:grpSpPr>
        <p:sp>
          <p:nvSpPr>
            <p:cNvPr id="24" name="ZoneTexte 23"/>
            <p:cNvSpPr txBox="1"/>
            <p:nvPr/>
          </p:nvSpPr>
          <p:spPr>
            <a:xfrm>
              <a:off x="0" y="0"/>
              <a:ext cx="9144000" cy="1772816"/>
            </a:xfrm>
            <a:prstGeom prst="rect">
              <a:avLst/>
            </a:prstGeom>
            <a:solidFill>
              <a:schemeClr val="bg1"/>
            </a:solidFill>
          </p:spPr>
          <p:txBody>
            <a:bodyPr wrap="square" rtlCol="0" anchor="ctr" anchorCtr="1">
              <a:noAutofit/>
            </a:bodyPr>
            <a:lstStyle/>
            <a:p>
              <a:pPr lvl="0" algn="ctr"/>
              <a:r>
                <a:rPr lang="fr-CA" sz="3200" i="1" dirty="0" smtClean="0"/>
                <a:t>Femmes </a:t>
              </a:r>
              <a:r>
                <a:rPr lang="fr-CA" sz="3200" i="1" dirty="0"/>
                <a:t>et </a:t>
              </a:r>
              <a:r>
                <a:rPr lang="fr-CA" sz="3200" i="1" dirty="0" smtClean="0"/>
                <a:t>religions</a:t>
              </a:r>
            </a:p>
            <a:p>
              <a:pPr lvl="0" algn="ctr"/>
              <a:r>
                <a:rPr lang="fr-CA" sz="2000" i="1" dirty="0" smtClean="0"/>
                <a:t>Denise </a:t>
              </a:r>
              <a:r>
                <a:rPr lang="fr-CA" sz="2000" i="1" dirty="0" err="1"/>
                <a:t>Veillette</a:t>
              </a:r>
              <a:endParaRPr lang="fr-CA" sz="700" dirty="0">
                <a:solidFill>
                  <a:srgbClr val="0070C0"/>
                </a:solidFill>
              </a:endParaRPr>
            </a:p>
          </p:txBody>
        </p:sp>
        <p:pic>
          <p:nvPicPr>
            <p:cNvPr id="3" name="Image 2"/>
            <p:cNvPicPr>
              <a:picLocks/>
            </p:cNvPicPr>
            <p:nvPr/>
          </p:nvPicPr>
          <p:blipFill rotWithShape="1">
            <a:blip r:embed="rId5">
              <a:extLst>
                <a:ext uri="{28A0092B-C50C-407E-A947-70E740481C1C}">
                  <a14:useLocalDpi xmlns:a14="http://schemas.microsoft.com/office/drawing/2010/main" val="0"/>
                </a:ext>
              </a:extLst>
            </a:blip>
            <a:srcRect r="3329"/>
            <a:stretch/>
          </p:blipFill>
          <p:spPr>
            <a:xfrm>
              <a:off x="1043608" y="2492896"/>
              <a:ext cx="2541600" cy="3834000"/>
            </a:xfrm>
            <a:prstGeom prst="rect">
              <a:avLst/>
            </a:prstGeom>
            <a:ln>
              <a:noFill/>
            </a:ln>
            <a:effectLst>
              <a:outerShdw blurRad="292100" dist="139700" dir="2700000" algn="tl" rotWithShape="0">
                <a:srgbClr val="333333">
                  <a:alpha val="65000"/>
                </a:srgbClr>
              </a:outerShdw>
            </a:effectLst>
          </p:spPr>
        </p:pic>
      </p:grpSp>
      <p:sp>
        <p:nvSpPr>
          <p:cNvPr id="2" name="ZoneTexte 1"/>
          <p:cNvSpPr txBox="1"/>
          <p:nvPr/>
        </p:nvSpPr>
        <p:spPr>
          <a:xfrm>
            <a:off x="4553744" y="3206586"/>
            <a:ext cx="3906688" cy="2123658"/>
          </a:xfrm>
          <a:prstGeom prst="rect">
            <a:avLst/>
          </a:prstGeom>
          <a:noFill/>
        </p:spPr>
        <p:txBody>
          <a:bodyPr wrap="square" rtlCol="0">
            <a:spAutoFit/>
          </a:bodyPr>
          <a:lstStyle/>
          <a:p>
            <a:pPr algn="r"/>
            <a:r>
              <a:rPr kumimoji="1" lang="fr-CA" sz="4400" b="1" kern="0" dirty="0" smtClean="0">
                <a:solidFill>
                  <a:srgbClr val="4F81BD">
                    <a:alpha val="27000"/>
                  </a:srgbClr>
                </a:solidFill>
                <a:effectLst>
                  <a:glow rad="101600">
                    <a:prstClr val="white">
                      <a:alpha val="60000"/>
                    </a:prstClr>
                  </a:glow>
                </a:effectLst>
                <a:ea typeface="+mj-ea"/>
                <a:cs typeface="+mj-cs"/>
              </a:rPr>
              <a:t>Femmes, religion et philosophie</a:t>
            </a:r>
            <a:endParaRPr lang="fr-CA" sz="2800" dirty="0">
              <a:solidFill>
                <a:srgbClr val="4F81BD">
                  <a:alpha val="27000"/>
                </a:srgbClr>
              </a:solidFill>
            </a:endParaRPr>
          </a:p>
        </p:txBody>
      </p:sp>
    </p:spTree>
    <p:extLst>
      <p:ext uri="{BB962C8B-B14F-4D97-AF65-F5344CB8AC3E}">
        <p14:creationId xmlns:p14="http://schemas.microsoft.com/office/powerpoint/2010/main" val="187777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4"/>
                                        </p:tgtEl>
                                        <p:attrNameLst>
                                          <p:attrName>ppt_w</p:attrName>
                                        </p:attrNameLst>
                                      </p:cBhvr>
                                      <p:tavLst>
                                        <p:tav tm="0">
                                          <p:val>
                                            <p:strVal val="ppt_w"/>
                                          </p:val>
                                        </p:tav>
                                        <p:tav tm="100000">
                                          <p:val>
                                            <p:fltVal val="0"/>
                                          </p:val>
                                        </p:tav>
                                      </p:tavLst>
                                    </p:anim>
                                    <p:anim calcmode="lin" valueType="num">
                                      <p:cBhvr>
                                        <p:cTn id="7" dur="1000"/>
                                        <p:tgtEl>
                                          <p:spTgt spid="4"/>
                                        </p:tgtEl>
                                        <p:attrNameLst>
                                          <p:attrName>ppt_h</p:attrName>
                                        </p:attrNameLst>
                                      </p:cBhvr>
                                      <p:tavLst>
                                        <p:tav tm="0">
                                          <p:val>
                                            <p:strVal val="ppt_h"/>
                                          </p:val>
                                        </p:tav>
                                        <p:tav tm="100000">
                                          <p:val>
                                            <p:fltVal val="0"/>
                                          </p:val>
                                        </p:tav>
                                      </p:tavLst>
                                    </p:anim>
                                    <p:anim calcmode="lin" valueType="num">
                                      <p:cBhvr>
                                        <p:cTn id="8" dur="1000"/>
                                        <p:tgtEl>
                                          <p:spTgt spid="4"/>
                                        </p:tgtEl>
                                        <p:attrNameLst>
                                          <p:attrName>style.rotation</p:attrName>
                                        </p:attrNameLst>
                                      </p:cBhvr>
                                      <p:tavLst>
                                        <p:tav tm="0">
                                          <p:val>
                                            <p:fltVal val="0"/>
                                          </p:val>
                                        </p:tav>
                                        <p:tav tm="100000">
                                          <p:val>
                                            <p:fltVal val="90"/>
                                          </p:val>
                                        </p:tav>
                                      </p:tavLst>
                                    </p:anim>
                                    <p:animEffect transition="out" filter="fade">
                                      <p:cBhvr>
                                        <p:cTn id="9" dur="1000"/>
                                        <p:tgtEl>
                                          <p:spTgt spid="4"/>
                                        </p:tgtEl>
                                      </p:cBhvr>
                                    </p:animEffect>
                                    <p:set>
                                      <p:cBhvr>
                                        <p:cTn id="10" dur="1" fill="hold">
                                          <p:stCondLst>
                                            <p:cond delay="999"/>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31" presetClass="exit" presetSubtype="0" fill="hold" nodeType="clickEffect">
                                  <p:stCondLst>
                                    <p:cond delay="0"/>
                                  </p:stCondLst>
                                  <p:childTnLst>
                                    <p:anim calcmode="lin" valueType="num">
                                      <p:cBhvr>
                                        <p:cTn id="14" dur="1000"/>
                                        <p:tgtEl>
                                          <p:spTgt spid="7"/>
                                        </p:tgtEl>
                                        <p:attrNameLst>
                                          <p:attrName>ppt_w</p:attrName>
                                        </p:attrNameLst>
                                      </p:cBhvr>
                                      <p:tavLst>
                                        <p:tav tm="0">
                                          <p:val>
                                            <p:strVal val="ppt_w"/>
                                          </p:val>
                                        </p:tav>
                                        <p:tav tm="100000">
                                          <p:val>
                                            <p:fltVal val="0"/>
                                          </p:val>
                                        </p:tav>
                                      </p:tavLst>
                                    </p:anim>
                                    <p:anim calcmode="lin" valueType="num">
                                      <p:cBhvr>
                                        <p:cTn id="15" dur="1000"/>
                                        <p:tgtEl>
                                          <p:spTgt spid="7"/>
                                        </p:tgtEl>
                                        <p:attrNameLst>
                                          <p:attrName>ppt_h</p:attrName>
                                        </p:attrNameLst>
                                      </p:cBhvr>
                                      <p:tavLst>
                                        <p:tav tm="0">
                                          <p:val>
                                            <p:strVal val="ppt_h"/>
                                          </p:val>
                                        </p:tav>
                                        <p:tav tm="100000">
                                          <p:val>
                                            <p:fltVal val="0"/>
                                          </p:val>
                                        </p:tav>
                                      </p:tavLst>
                                    </p:anim>
                                    <p:anim calcmode="lin" valueType="num">
                                      <p:cBhvr>
                                        <p:cTn id="16" dur="1000"/>
                                        <p:tgtEl>
                                          <p:spTgt spid="7"/>
                                        </p:tgtEl>
                                        <p:attrNameLst>
                                          <p:attrName>style.rotation</p:attrName>
                                        </p:attrNameLst>
                                      </p:cBhvr>
                                      <p:tavLst>
                                        <p:tav tm="0">
                                          <p:val>
                                            <p:fltVal val="0"/>
                                          </p:val>
                                        </p:tav>
                                        <p:tav tm="100000">
                                          <p:val>
                                            <p:fltVal val="90"/>
                                          </p:val>
                                        </p:tav>
                                      </p:tavLst>
                                    </p:anim>
                                    <p:animEffect transition="out" filter="fade">
                                      <p:cBhvr>
                                        <p:cTn id="17" dur="1000"/>
                                        <p:tgtEl>
                                          <p:spTgt spid="7"/>
                                        </p:tgtEl>
                                      </p:cBhvr>
                                    </p:animEffect>
                                    <p:set>
                                      <p:cBhvr>
                                        <p:cTn id="18" dur="1" fill="hold">
                                          <p:stCondLst>
                                            <p:cond delay="999"/>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31" presetClass="exit" presetSubtype="0" fill="hold" nodeType="clickEffect">
                                  <p:stCondLst>
                                    <p:cond delay="0"/>
                                  </p:stCondLst>
                                  <p:childTnLst>
                                    <p:anim calcmode="lin" valueType="num">
                                      <p:cBhvr>
                                        <p:cTn id="22" dur="1000"/>
                                        <p:tgtEl>
                                          <p:spTgt spid="10"/>
                                        </p:tgtEl>
                                        <p:attrNameLst>
                                          <p:attrName>ppt_w</p:attrName>
                                        </p:attrNameLst>
                                      </p:cBhvr>
                                      <p:tavLst>
                                        <p:tav tm="0">
                                          <p:val>
                                            <p:strVal val="ppt_w"/>
                                          </p:val>
                                        </p:tav>
                                        <p:tav tm="100000">
                                          <p:val>
                                            <p:fltVal val="0"/>
                                          </p:val>
                                        </p:tav>
                                      </p:tavLst>
                                    </p:anim>
                                    <p:anim calcmode="lin" valueType="num">
                                      <p:cBhvr>
                                        <p:cTn id="23" dur="1000"/>
                                        <p:tgtEl>
                                          <p:spTgt spid="10"/>
                                        </p:tgtEl>
                                        <p:attrNameLst>
                                          <p:attrName>ppt_h</p:attrName>
                                        </p:attrNameLst>
                                      </p:cBhvr>
                                      <p:tavLst>
                                        <p:tav tm="0">
                                          <p:val>
                                            <p:strVal val="ppt_h"/>
                                          </p:val>
                                        </p:tav>
                                        <p:tav tm="100000">
                                          <p:val>
                                            <p:fltVal val="0"/>
                                          </p:val>
                                        </p:tav>
                                      </p:tavLst>
                                    </p:anim>
                                    <p:anim calcmode="lin" valueType="num">
                                      <p:cBhvr>
                                        <p:cTn id="24" dur="1000"/>
                                        <p:tgtEl>
                                          <p:spTgt spid="10"/>
                                        </p:tgtEl>
                                        <p:attrNameLst>
                                          <p:attrName>style.rotation</p:attrName>
                                        </p:attrNameLst>
                                      </p:cBhvr>
                                      <p:tavLst>
                                        <p:tav tm="0">
                                          <p:val>
                                            <p:fltVal val="0"/>
                                          </p:val>
                                        </p:tav>
                                        <p:tav tm="100000">
                                          <p:val>
                                            <p:fltVal val="90"/>
                                          </p:val>
                                        </p:tav>
                                      </p:tavLst>
                                    </p:anim>
                                    <p:animEffect transition="out" filter="fade">
                                      <p:cBhvr>
                                        <p:cTn id="25" dur="1000"/>
                                        <p:tgtEl>
                                          <p:spTgt spid="10"/>
                                        </p:tgtEl>
                                      </p:cBhvr>
                                    </p:animEffect>
                                    <p:set>
                                      <p:cBhvr>
                                        <p:cTn id="26" dur="1" fill="hold">
                                          <p:stCondLst>
                                            <p:cond delay="999"/>
                                          </p:stCondLst>
                                        </p:cTn>
                                        <p:tgtEl>
                                          <p:spTgt spid="1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31" presetClass="exit" presetSubtype="0" fill="hold" nodeType="clickEffect">
                                  <p:stCondLst>
                                    <p:cond delay="0"/>
                                  </p:stCondLst>
                                  <p:childTnLst>
                                    <p:anim calcmode="lin" valueType="num">
                                      <p:cBhvr>
                                        <p:cTn id="30" dur="1000"/>
                                        <p:tgtEl>
                                          <p:spTgt spid="14"/>
                                        </p:tgtEl>
                                        <p:attrNameLst>
                                          <p:attrName>ppt_w</p:attrName>
                                        </p:attrNameLst>
                                      </p:cBhvr>
                                      <p:tavLst>
                                        <p:tav tm="0">
                                          <p:val>
                                            <p:strVal val="ppt_w"/>
                                          </p:val>
                                        </p:tav>
                                        <p:tav tm="100000">
                                          <p:val>
                                            <p:fltVal val="0"/>
                                          </p:val>
                                        </p:tav>
                                      </p:tavLst>
                                    </p:anim>
                                    <p:anim calcmode="lin" valueType="num">
                                      <p:cBhvr>
                                        <p:cTn id="31" dur="1000"/>
                                        <p:tgtEl>
                                          <p:spTgt spid="14"/>
                                        </p:tgtEl>
                                        <p:attrNameLst>
                                          <p:attrName>ppt_h</p:attrName>
                                        </p:attrNameLst>
                                      </p:cBhvr>
                                      <p:tavLst>
                                        <p:tav tm="0">
                                          <p:val>
                                            <p:strVal val="ppt_h"/>
                                          </p:val>
                                        </p:tav>
                                        <p:tav tm="100000">
                                          <p:val>
                                            <p:fltVal val="0"/>
                                          </p:val>
                                        </p:tav>
                                      </p:tavLst>
                                    </p:anim>
                                    <p:anim calcmode="lin" valueType="num">
                                      <p:cBhvr>
                                        <p:cTn id="32" dur="1000"/>
                                        <p:tgtEl>
                                          <p:spTgt spid="14"/>
                                        </p:tgtEl>
                                        <p:attrNameLst>
                                          <p:attrName>style.rotation</p:attrName>
                                        </p:attrNameLst>
                                      </p:cBhvr>
                                      <p:tavLst>
                                        <p:tav tm="0">
                                          <p:val>
                                            <p:fltVal val="0"/>
                                          </p:val>
                                        </p:tav>
                                        <p:tav tm="100000">
                                          <p:val>
                                            <p:fltVal val="90"/>
                                          </p:val>
                                        </p:tav>
                                      </p:tavLst>
                                    </p:anim>
                                    <p:animEffect transition="out" filter="fade">
                                      <p:cBhvr>
                                        <p:cTn id="33" dur="1000"/>
                                        <p:tgtEl>
                                          <p:spTgt spid="14"/>
                                        </p:tgtEl>
                                      </p:cBhvr>
                                    </p:animEffect>
                                    <p:set>
                                      <p:cBhvr>
                                        <p:cTn id="34" dur="1" fill="hold">
                                          <p:stCondLst>
                                            <p:cond delay="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8574" y="0"/>
            <a:ext cx="9144000" cy="1772816"/>
          </a:xfrm>
          <a:prstGeom prst="rect">
            <a:avLst/>
          </a:prstGeom>
          <a:solidFill>
            <a:sysClr val="window" lastClr="FFFFFF"/>
          </a:solidFill>
          <a:ln w="163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smtClean="0">
              <a:ln>
                <a:noFill/>
              </a:ln>
              <a:solidFill>
                <a:sysClr val="window" lastClr="FFFFFF"/>
              </a:solidFill>
              <a:effectLst/>
              <a:uLnTx/>
              <a:uFillTx/>
              <a:latin typeface="Century Gothic"/>
              <a:ea typeface="+mn-ea"/>
              <a:cs typeface="+mn-cs"/>
            </a:endParaRPr>
          </a:p>
        </p:txBody>
      </p:sp>
      <p:sp>
        <p:nvSpPr>
          <p:cNvPr id="12" name="Rectangle 11"/>
          <p:cNvSpPr/>
          <p:nvPr/>
        </p:nvSpPr>
        <p:spPr>
          <a:xfrm>
            <a:off x="0" y="0"/>
            <a:ext cx="9144000" cy="17728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 name="ZoneTexte 1"/>
          <p:cNvSpPr txBox="1"/>
          <p:nvPr/>
        </p:nvSpPr>
        <p:spPr>
          <a:xfrm>
            <a:off x="4067944" y="3206586"/>
            <a:ext cx="4392488" cy="1446550"/>
          </a:xfrm>
          <a:prstGeom prst="rect">
            <a:avLst/>
          </a:prstGeom>
          <a:noFill/>
        </p:spPr>
        <p:txBody>
          <a:bodyPr wrap="square" rtlCol="0">
            <a:spAutoFit/>
          </a:bodyPr>
          <a:lstStyle/>
          <a:p>
            <a:pPr algn="r"/>
            <a:r>
              <a:rPr kumimoji="1" lang="fr-CA" sz="4400" b="1" kern="0" dirty="0" smtClean="0">
                <a:solidFill>
                  <a:srgbClr val="4F81BD">
                    <a:alpha val="27000"/>
                  </a:srgbClr>
                </a:solidFill>
                <a:effectLst>
                  <a:glow rad="101600">
                    <a:prstClr val="white">
                      <a:alpha val="60000"/>
                    </a:prstClr>
                  </a:glow>
                </a:effectLst>
                <a:ea typeface="+mj-ea"/>
                <a:cs typeface="+mj-cs"/>
              </a:rPr>
              <a:t>Femmes, arts et architecture</a:t>
            </a:r>
            <a:endParaRPr lang="fr-CA" sz="2800" dirty="0">
              <a:solidFill>
                <a:srgbClr val="4F81BD">
                  <a:alpha val="27000"/>
                </a:srgbClr>
              </a:solidFill>
            </a:endParaRPr>
          </a:p>
        </p:txBody>
      </p:sp>
      <p:grpSp>
        <p:nvGrpSpPr>
          <p:cNvPr id="19" name="Groupe 18"/>
          <p:cNvGrpSpPr/>
          <p:nvPr/>
        </p:nvGrpSpPr>
        <p:grpSpPr>
          <a:xfrm>
            <a:off x="180000" y="360000"/>
            <a:ext cx="8784976" cy="5395407"/>
            <a:chOff x="180000" y="360000"/>
            <a:chExt cx="8784976" cy="5395407"/>
          </a:xfrm>
        </p:grpSpPr>
        <p:sp>
          <p:nvSpPr>
            <p:cNvPr id="20" name="ZoneTexte 19"/>
            <p:cNvSpPr txBox="1"/>
            <p:nvPr/>
          </p:nvSpPr>
          <p:spPr>
            <a:xfrm>
              <a:off x="180000" y="360000"/>
              <a:ext cx="8784976" cy="1361712"/>
            </a:xfrm>
            <a:prstGeom prst="rect">
              <a:avLst/>
            </a:prstGeom>
            <a:solidFill>
              <a:schemeClr val="bg1"/>
            </a:solidFill>
          </p:spPr>
          <p:txBody>
            <a:bodyPr wrap="square" rtlCol="0" anchor="ctr" anchorCtr="1">
              <a:noAutofit/>
            </a:bodyPr>
            <a:lstStyle/>
            <a:p>
              <a:pPr lvl="0" algn="ctr"/>
              <a:r>
                <a:rPr lang="fr-CA" sz="3200" i="1" dirty="0" smtClean="0"/>
                <a:t>Architecture </a:t>
              </a:r>
              <a:r>
                <a:rPr lang="fr-CA" sz="3200" i="1" dirty="0"/>
                <a:t>and </a:t>
              </a:r>
              <a:r>
                <a:rPr lang="fr-CA" sz="3200" i="1" dirty="0" err="1"/>
                <a:t>F</a:t>
              </a:r>
              <a:r>
                <a:rPr lang="fr-CA" sz="3200" i="1" dirty="0" err="1" smtClean="0"/>
                <a:t>eminism</a:t>
              </a:r>
              <a:endParaRPr lang="fr-CA" sz="3200" i="1" dirty="0" smtClean="0"/>
            </a:p>
            <a:p>
              <a:pPr lvl="0" algn="ctr"/>
              <a:r>
                <a:rPr lang="fr-CA" sz="2000" i="1" dirty="0" smtClean="0"/>
                <a:t>Debra </a:t>
              </a:r>
              <a:r>
                <a:rPr lang="fr-CA" sz="2000" i="1" dirty="0"/>
                <a:t>Coleman, Elizabeth </a:t>
              </a:r>
              <a:r>
                <a:rPr lang="fr-CA" sz="2000" i="1" dirty="0" err="1"/>
                <a:t>Danze</a:t>
              </a:r>
              <a:r>
                <a:rPr lang="fr-CA" sz="2000" i="1" dirty="0"/>
                <a:t>, Carol </a:t>
              </a:r>
              <a:r>
                <a:rPr lang="fr-CA" sz="2000" i="1" dirty="0" smtClean="0"/>
                <a:t>Henderson</a:t>
              </a:r>
              <a:endParaRPr lang="fr-CA" sz="1050" dirty="0">
                <a:solidFill>
                  <a:srgbClr val="0070C0"/>
                </a:solidFill>
              </a:endParaRPr>
            </a:p>
          </p:txBody>
        </p:sp>
        <p:pic>
          <p:nvPicPr>
            <p:cNvPr id="21" name="Imag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916832"/>
              <a:ext cx="2533650" cy="3838575"/>
            </a:xfrm>
            <a:prstGeom prst="rect">
              <a:avLst/>
            </a:prstGeom>
            <a:ln>
              <a:noFill/>
            </a:ln>
            <a:effectLst>
              <a:outerShdw blurRad="292100" dist="139700" dir="2700000" algn="tl" rotWithShape="0">
                <a:srgbClr val="333333">
                  <a:alpha val="65000"/>
                </a:srgbClr>
              </a:outerShdw>
            </a:effectLst>
          </p:spPr>
        </p:pic>
      </p:grpSp>
      <p:grpSp>
        <p:nvGrpSpPr>
          <p:cNvPr id="16" name="Groupe 15"/>
          <p:cNvGrpSpPr/>
          <p:nvPr/>
        </p:nvGrpSpPr>
        <p:grpSpPr>
          <a:xfrm>
            <a:off x="180000" y="360000"/>
            <a:ext cx="8784976" cy="5539423"/>
            <a:chOff x="180000" y="360000"/>
            <a:chExt cx="8784976" cy="5539423"/>
          </a:xfrm>
        </p:grpSpPr>
        <p:sp>
          <p:nvSpPr>
            <p:cNvPr id="17" name="ZoneTexte 16"/>
            <p:cNvSpPr txBox="1"/>
            <p:nvPr/>
          </p:nvSpPr>
          <p:spPr>
            <a:xfrm>
              <a:off x="180000" y="360000"/>
              <a:ext cx="8784976" cy="1361712"/>
            </a:xfrm>
            <a:prstGeom prst="rect">
              <a:avLst/>
            </a:prstGeom>
            <a:solidFill>
              <a:schemeClr val="bg1"/>
            </a:solidFill>
          </p:spPr>
          <p:txBody>
            <a:bodyPr wrap="square" rtlCol="0" anchor="ctr" anchorCtr="1">
              <a:noAutofit/>
            </a:bodyPr>
            <a:lstStyle/>
            <a:p>
              <a:pPr lvl="0" algn="ctr"/>
              <a:r>
                <a:rPr lang="fr-CA" sz="3200" i="1" dirty="0" smtClean="0"/>
                <a:t>Art</a:t>
              </a:r>
              <a:r>
                <a:rPr lang="fr-CA" sz="3200" i="1" dirty="0"/>
                <a:t>, </a:t>
              </a:r>
              <a:r>
                <a:rPr lang="fr-CA" sz="3200" i="1" dirty="0" err="1"/>
                <a:t>féminisme</a:t>
              </a:r>
              <a:r>
                <a:rPr lang="fr-CA" sz="3200" i="1" dirty="0"/>
                <a:t>, </a:t>
              </a:r>
              <a:r>
                <a:rPr lang="fr-CA" sz="3200" i="1" dirty="0" err="1" smtClean="0"/>
                <a:t>post-féminisme</a:t>
              </a:r>
              <a:endParaRPr lang="fr-CA" sz="3200" i="1" dirty="0" smtClean="0"/>
            </a:p>
            <a:p>
              <a:pPr lvl="0" algn="ctr"/>
              <a:r>
                <a:rPr lang="fr-CA" sz="3200" i="1" dirty="0" smtClean="0"/>
                <a:t>un parcours de </a:t>
              </a:r>
              <a:r>
                <a:rPr lang="fr-CA" sz="3200" i="1" dirty="0"/>
                <a:t>critique </a:t>
              </a:r>
              <a:r>
                <a:rPr lang="fr-CA" sz="3200" i="1" dirty="0" smtClean="0"/>
                <a:t>d'art</a:t>
              </a:r>
            </a:p>
            <a:p>
              <a:pPr lvl="0" algn="ctr"/>
              <a:r>
                <a:rPr lang="fr-CA" sz="2000" i="1" dirty="0" smtClean="0"/>
                <a:t>Aline </a:t>
              </a:r>
              <a:r>
                <a:rPr lang="fr-CA" sz="2000" i="1" dirty="0" err="1" smtClean="0"/>
                <a:t>Dallier</a:t>
              </a:r>
              <a:r>
                <a:rPr lang="fr-CA" sz="2000" i="1" dirty="0" smtClean="0"/>
                <a:t>-Popper</a:t>
              </a:r>
              <a:endParaRPr lang="fr-CA" sz="1200" dirty="0">
                <a:solidFill>
                  <a:srgbClr val="0070C0"/>
                </a:solidFill>
              </a:endParaRPr>
            </a:p>
          </p:txBody>
        </p:sp>
        <p:pic>
          <p:nvPicPr>
            <p:cNvPr id="18" name="Image 17"/>
            <p:cNvPicPr>
              <a:picLocks/>
            </p:cNvPicPr>
            <p:nvPr/>
          </p:nvPicPr>
          <p:blipFill>
            <a:blip r:embed="rId3">
              <a:extLst>
                <a:ext uri="{28A0092B-C50C-407E-A947-70E740481C1C}">
                  <a14:useLocalDpi xmlns:a14="http://schemas.microsoft.com/office/drawing/2010/main" val="0"/>
                </a:ext>
              </a:extLst>
            </a:blip>
            <a:stretch>
              <a:fillRect/>
            </a:stretch>
          </p:blipFill>
          <p:spPr>
            <a:xfrm>
              <a:off x="539552" y="2065423"/>
              <a:ext cx="2541600" cy="3834000"/>
            </a:xfrm>
            <a:prstGeom prst="rect">
              <a:avLst/>
            </a:prstGeom>
            <a:ln>
              <a:noFill/>
            </a:ln>
            <a:effectLst>
              <a:outerShdw blurRad="292100" dist="139700" dir="2700000" algn="tl" rotWithShape="0">
                <a:srgbClr val="333333">
                  <a:alpha val="65000"/>
                </a:srgbClr>
              </a:outerShdw>
            </a:effectLst>
          </p:spPr>
        </p:pic>
      </p:grpSp>
      <p:grpSp>
        <p:nvGrpSpPr>
          <p:cNvPr id="14" name="Groupe 13"/>
          <p:cNvGrpSpPr/>
          <p:nvPr/>
        </p:nvGrpSpPr>
        <p:grpSpPr>
          <a:xfrm>
            <a:off x="72008" y="360000"/>
            <a:ext cx="9036496" cy="5706000"/>
            <a:chOff x="72008" y="360000"/>
            <a:chExt cx="9036496" cy="5706000"/>
          </a:xfrm>
        </p:grpSpPr>
        <p:sp>
          <p:nvSpPr>
            <p:cNvPr id="27" name="ZoneTexte 26"/>
            <p:cNvSpPr txBox="1"/>
            <p:nvPr/>
          </p:nvSpPr>
          <p:spPr>
            <a:xfrm>
              <a:off x="72008" y="360000"/>
              <a:ext cx="9036496" cy="1361712"/>
            </a:xfrm>
            <a:prstGeom prst="rect">
              <a:avLst/>
            </a:prstGeom>
            <a:solidFill>
              <a:schemeClr val="bg1"/>
            </a:solidFill>
          </p:spPr>
          <p:txBody>
            <a:bodyPr wrap="square" rtlCol="0" anchor="ctr" anchorCtr="1">
              <a:noAutofit/>
            </a:bodyPr>
            <a:lstStyle/>
            <a:p>
              <a:pPr lvl="0" algn="ctr"/>
              <a:r>
                <a:rPr lang="en-US" sz="3200" i="1" spc="-130" dirty="0" smtClean="0"/>
                <a:t>WACK</a:t>
              </a:r>
              <a:r>
                <a:rPr lang="en-US" sz="3200" i="1" spc="-130" dirty="0"/>
                <a:t>! : </a:t>
              </a:r>
              <a:r>
                <a:rPr lang="en-US" sz="3200" i="1" spc="-130" dirty="0" smtClean="0"/>
                <a:t>Art </a:t>
              </a:r>
              <a:r>
                <a:rPr lang="en-US" sz="3200" i="1" spc="-130" dirty="0"/>
                <a:t>and the </a:t>
              </a:r>
              <a:r>
                <a:rPr lang="en-US" sz="3200" i="1" spc="-130" dirty="0" smtClean="0"/>
                <a:t>Feminist Revolution</a:t>
              </a:r>
            </a:p>
            <a:p>
              <a:pPr lvl="0" algn="ctr"/>
              <a:r>
                <a:rPr lang="en-US" sz="2000" i="1" spc="-130" dirty="0" smtClean="0"/>
                <a:t>organized </a:t>
              </a:r>
              <a:r>
                <a:rPr lang="en-US" sz="2000" i="1" spc="-130" dirty="0"/>
                <a:t>by Cornelia </a:t>
              </a:r>
              <a:r>
                <a:rPr lang="en-US" sz="2000" i="1" spc="-130" dirty="0" smtClean="0"/>
                <a:t>Butler</a:t>
              </a:r>
              <a:endParaRPr lang="fr-CA" sz="1050" dirty="0">
                <a:solidFill>
                  <a:srgbClr val="0070C0"/>
                </a:solidFill>
              </a:endParaRPr>
            </a:p>
          </p:txBody>
        </p:sp>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576" y="2232000"/>
              <a:ext cx="3186536" cy="3834000"/>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2530562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14"/>
                                        </p:tgtEl>
                                        <p:attrNameLst>
                                          <p:attrName>ppt_w</p:attrName>
                                        </p:attrNameLst>
                                      </p:cBhvr>
                                      <p:tavLst>
                                        <p:tav tm="0">
                                          <p:val>
                                            <p:strVal val="ppt_w"/>
                                          </p:val>
                                        </p:tav>
                                        <p:tav tm="100000">
                                          <p:val>
                                            <p:fltVal val="0"/>
                                          </p:val>
                                        </p:tav>
                                      </p:tavLst>
                                    </p:anim>
                                    <p:anim calcmode="lin" valueType="num">
                                      <p:cBhvr>
                                        <p:cTn id="7" dur="1000"/>
                                        <p:tgtEl>
                                          <p:spTgt spid="14"/>
                                        </p:tgtEl>
                                        <p:attrNameLst>
                                          <p:attrName>ppt_h</p:attrName>
                                        </p:attrNameLst>
                                      </p:cBhvr>
                                      <p:tavLst>
                                        <p:tav tm="0">
                                          <p:val>
                                            <p:strVal val="ppt_h"/>
                                          </p:val>
                                        </p:tav>
                                        <p:tav tm="100000">
                                          <p:val>
                                            <p:fltVal val="0"/>
                                          </p:val>
                                        </p:tav>
                                      </p:tavLst>
                                    </p:anim>
                                    <p:anim calcmode="lin" valueType="num">
                                      <p:cBhvr>
                                        <p:cTn id="8" dur="1000"/>
                                        <p:tgtEl>
                                          <p:spTgt spid="14"/>
                                        </p:tgtEl>
                                        <p:attrNameLst>
                                          <p:attrName>style.rotation</p:attrName>
                                        </p:attrNameLst>
                                      </p:cBhvr>
                                      <p:tavLst>
                                        <p:tav tm="0">
                                          <p:val>
                                            <p:fltVal val="0"/>
                                          </p:val>
                                        </p:tav>
                                        <p:tav tm="100000">
                                          <p:val>
                                            <p:fltVal val="90"/>
                                          </p:val>
                                        </p:tav>
                                      </p:tavLst>
                                    </p:anim>
                                    <p:animEffect transition="out" filter="fade">
                                      <p:cBhvr>
                                        <p:cTn id="9" dur="1000"/>
                                        <p:tgtEl>
                                          <p:spTgt spid="14"/>
                                        </p:tgtEl>
                                      </p:cBhvr>
                                    </p:animEffect>
                                    <p:set>
                                      <p:cBhvr>
                                        <p:cTn id="10" dur="1" fill="hold">
                                          <p:stCondLst>
                                            <p:cond delay="999"/>
                                          </p:stCondLst>
                                        </p:cTn>
                                        <p:tgtEl>
                                          <p:spTgt spid="1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31" presetClass="exit" presetSubtype="0" fill="hold" nodeType="clickEffect">
                                  <p:stCondLst>
                                    <p:cond delay="0"/>
                                  </p:stCondLst>
                                  <p:childTnLst>
                                    <p:anim calcmode="lin" valueType="num">
                                      <p:cBhvr>
                                        <p:cTn id="14" dur="1000"/>
                                        <p:tgtEl>
                                          <p:spTgt spid="16"/>
                                        </p:tgtEl>
                                        <p:attrNameLst>
                                          <p:attrName>ppt_w</p:attrName>
                                        </p:attrNameLst>
                                      </p:cBhvr>
                                      <p:tavLst>
                                        <p:tav tm="0">
                                          <p:val>
                                            <p:strVal val="ppt_w"/>
                                          </p:val>
                                        </p:tav>
                                        <p:tav tm="100000">
                                          <p:val>
                                            <p:fltVal val="0"/>
                                          </p:val>
                                        </p:tav>
                                      </p:tavLst>
                                    </p:anim>
                                    <p:anim calcmode="lin" valueType="num">
                                      <p:cBhvr>
                                        <p:cTn id="15" dur="1000"/>
                                        <p:tgtEl>
                                          <p:spTgt spid="16"/>
                                        </p:tgtEl>
                                        <p:attrNameLst>
                                          <p:attrName>ppt_h</p:attrName>
                                        </p:attrNameLst>
                                      </p:cBhvr>
                                      <p:tavLst>
                                        <p:tav tm="0">
                                          <p:val>
                                            <p:strVal val="ppt_h"/>
                                          </p:val>
                                        </p:tav>
                                        <p:tav tm="100000">
                                          <p:val>
                                            <p:fltVal val="0"/>
                                          </p:val>
                                        </p:tav>
                                      </p:tavLst>
                                    </p:anim>
                                    <p:anim calcmode="lin" valueType="num">
                                      <p:cBhvr>
                                        <p:cTn id="16" dur="1000"/>
                                        <p:tgtEl>
                                          <p:spTgt spid="16"/>
                                        </p:tgtEl>
                                        <p:attrNameLst>
                                          <p:attrName>style.rotation</p:attrName>
                                        </p:attrNameLst>
                                      </p:cBhvr>
                                      <p:tavLst>
                                        <p:tav tm="0">
                                          <p:val>
                                            <p:fltVal val="0"/>
                                          </p:val>
                                        </p:tav>
                                        <p:tav tm="100000">
                                          <p:val>
                                            <p:fltVal val="90"/>
                                          </p:val>
                                        </p:tav>
                                      </p:tavLst>
                                    </p:anim>
                                    <p:animEffect transition="out" filter="fade">
                                      <p:cBhvr>
                                        <p:cTn id="17" dur="1000"/>
                                        <p:tgtEl>
                                          <p:spTgt spid="16"/>
                                        </p:tgtEl>
                                      </p:cBhvr>
                                    </p:animEffect>
                                    <p:set>
                                      <p:cBhvr>
                                        <p:cTn id="18" dur="1" fill="hold">
                                          <p:stCondLst>
                                            <p:cond delay="999"/>
                                          </p:stCondLst>
                                        </p:cTn>
                                        <p:tgtEl>
                                          <p:spTgt spid="1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31" presetClass="exit" presetSubtype="0" fill="hold" nodeType="clickEffect">
                                  <p:stCondLst>
                                    <p:cond delay="0"/>
                                  </p:stCondLst>
                                  <p:childTnLst>
                                    <p:anim calcmode="lin" valueType="num">
                                      <p:cBhvr>
                                        <p:cTn id="22" dur="1000"/>
                                        <p:tgtEl>
                                          <p:spTgt spid="19"/>
                                        </p:tgtEl>
                                        <p:attrNameLst>
                                          <p:attrName>ppt_w</p:attrName>
                                        </p:attrNameLst>
                                      </p:cBhvr>
                                      <p:tavLst>
                                        <p:tav tm="0">
                                          <p:val>
                                            <p:strVal val="ppt_w"/>
                                          </p:val>
                                        </p:tav>
                                        <p:tav tm="100000">
                                          <p:val>
                                            <p:fltVal val="0"/>
                                          </p:val>
                                        </p:tav>
                                      </p:tavLst>
                                    </p:anim>
                                    <p:anim calcmode="lin" valueType="num">
                                      <p:cBhvr>
                                        <p:cTn id="23" dur="1000"/>
                                        <p:tgtEl>
                                          <p:spTgt spid="19"/>
                                        </p:tgtEl>
                                        <p:attrNameLst>
                                          <p:attrName>ppt_h</p:attrName>
                                        </p:attrNameLst>
                                      </p:cBhvr>
                                      <p:tavLst>
                                        <p:tav tm="0">
                                          <p:val>
                                            <p:strVal val="ppt_h"/>
                                          </p:val>
                                        </p:tav>
                                        <p:tav tm="100000">
                                          <p:val>
                                            <p:fltVal val="0"/>
                                          </p:val>
                                        </p:tav>
                                      </p:tavLst>
                                    </p:anim>
                                    <p:anim calcmode="lin" valueType="num">
                                      <p:cBhvr>
                                        <p:cTn id="24" dur="1000"/>
                                        <p:tgtEl>
                                          <p:spTgt spid="19"/>
                                        </p:tgtEl>
                                        <p:attrNameLst>
                                          <p:attrName>style.rotation</p:attrName>
                                        </p:attrNameLst>
                                      </p:cBhvr>
                                      <p:tavLst>
                                        <p:tav tm="0">
                                          <p:val>
                                            <p:fltVal val="0"/>
                                          </p:val>
                                        </p:tav>
                                        <p:tav tm="100000">
                                          <p:val>
                                            <p:fltVal val="90"/>
                                          </p:val>
                                        </p:tav>
                                      </p:tavLst>
                                    </p:anim>
                                    <p:animEffect transition="out" filter="fade">
                                      <p:cBhvr>
                                        <p:cTn id="25" dur="1000"/>
                                        <p:tgtEl>
                                          <p:spTgt spid="19"/>
                                        </p:tgtEl>
                                      </p:cBhvr>
                                    </p:animEffect>
                                    <p:set>
                                      <p:cBhvr>
                                        <p:cTn id="26" dur="1" fill="hold">
                                          <p:stCondLst>
                                            <p:cond delay="9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772816"/>
          </a:xfrm>
          <a:prstGeom prst="rect">
            <a:avLst/>
          </a:prstGeom>
          <a:solidFill>
            <a:sysClr val="window" lastClr="FFFFFF"/>
          </a:solidFill>
          <a:ln w="163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smtClean="0">
              <a:ln>
                <a:noFill/>
              </a:ln>
              <a:solidFill>
                <a:sysClr val="window" lastClr="FFFFFF"/>
              </a:solidFill>
              <a:effectLst/>
              <a:uLnTx/>
              <a:uFillTx/>
              <a:latin typeface="Century Gothic"/>
              <a:ea typeface="+mn-ea"/>
              <a:cs typeface="+mn-cs"/>
            </a:endParaRPr>
          </a:p>
        </p:txBody>
      </p:sp>
      <p:grpSp>
        <p:nvGrpSpPr>
          <p:cNvPr id="11" name="Groupe 10"/>
          <p:cNvGrpSpPr/>
          <p:nvPr/>
        </p:nvGrpSpPr>
        <p:grpSpPr>
          <a:xfrm>
            <a:off x="0" y="0"/>
            <a:ext cx="9144000" cy="5748658"/>
            <a:chOff x="0" y="0"/>
            <a:chExt cx="9144000" cy="5748658"/>
          </a:xfrm>
        </p:grpSpPr>
        <p:sp>
          <p:nvSpPr>
            <p:cNvPr id="12" name="ZoneTexte 11"/>
            <p:cNvSpPr txBox="1"/>
            <p:nvPr/>
          </p:nvSpPr>
          <p:spPr>
            <a:xfrm>
              <a:off x="0" y="0"/>
              <a:ext cx="9144000" cy="1772816"/>
            </a:xfrm>
            <a:prstGeom prst="rect">
              <a:avLst/>
            </a:prstGeom>
            <a:solidFill>
              <a:schemeClr val="bg1"/>
            </a:solidFill>
          </p:spPr>
          <p:txBody>
            <a:bodyPr wrap="square" rtlCol="0" anchor="ctr" anchorCtr="1">
              <a:noAutofit/>
            </a:bodyPr>
            <a:lstStyle/>
            <a:p>
              <a:pPr lvl="0" algn="ctr"/>
              <a:r>
                <a:rPr lang="en-US" sz="3200" i="1" dirty="0" smtClean="0"/>
                <a:t>Feminist Aesthetics </a:t>
              </a:r>
              <a:r>
                <a:rPr lang="en-US" sz="3200" i="1" dirty="0"/>
                <a:t>in </a:t>
              </a:r>
              <a:r>
                <a:rPr lang="en-US" sz="3200" i="1" dirty="0" smtClean="0"/>
                <a:t>Music</a:t>
              </a:r>
            </a:p>
            <a:p>
              <a:pPr lvl="0" algn="ctr"/>
              <a:r>
                <a:rPr lang="en-US" sz="2000" i="1" dirty="0" smtClean="0"/>
                <a:t>Sally </a:t>
              </a:r>
              <a:r>
                <a:rPr lang="en-US" sz="2000" i="1" dirty="0"/>
                <a:t>Macarthur</a:t>
              </a:r>
              <a:endParaRPr lang="fr-CA" sz="1050" dirty="0">
                <a:solidFill>
                  <a:srgbClr val="0070C0"/>
                </a:solidFill>
              </a:endParaRPr>
            </a:p>
          </p:txBody>
        </p:sp>
        <p:pic>
          <p:nvPicPr>
            <p:cNvPr id="13" name="Image 12"/>
            <p:cNvPicPr>
              <a:picLocks/>
            </p:cNvPicPr>
            <p:nvPr/>
          </p:nvPicPr>
          <p:blipFill>
            <a:blip r:embed="rId2">
              <a:extLst>
                <a:ext uri="{28A0092B-C50C-407E-A947-70E740481C1C}">
                  <a14:useLocalDpi xmlns:a14="http://schemas.microsoft.com/office/drawing/2010/main" val="0"/>
                </a:ext>
              </a:extLst>
            </a:blip>
            <a:stretch>
              <a:fillRect/>
            </a:stretch>
          </p:blipFill>
          <p:spPr>
            <a:xfrm>
              <a:off x="251520" y="1910083"/>
              <a:ext cx="2541600" cy="3838575"/>
            </a:xfrm>
            <a:prstGeom prst="rect">
              <a:avLst/>
            </a:prstGeom>
            <a:ln>
              <a:noFill/>
            </a:ln>
            <a:effectLst>
              <a:outerShdw blurRad="292100" dist="139700" dir="2700000" algn="tl" rotWithShape="0">
                <a:srgbClr val="333333">
                  <a:alpha val="65000"/>
                </a:srgbClr>
              </a:outerShdw>
            </a:effectLst>
          </p:spPr>
        </p:pic>
      </p:grpSp>
      <p:grpSp>
        <p:nvGrpSpPr>
          <p:cNvPr id="8" name="Groupe 7"/>
          <p:cNvGrpSpPr/>
          <p:nvPr/>
        </p:nvGrpSpPr>
        <p:grpSpPr>
          <a:xfrm>
            <a:off x="0" y="0"/>
            <a:ext cx="9144000" cy="5877272"/>
            <a:chOff x="0" y="0"/>
            <a:chExt cx="9144000" cy="5877272"/>
          </a:xfrm>
        </p:grpSpPr>
        <p:sp>
          <p:nvSpPr>
            <p:cNvPr id="9" name="ZoneTexte 8"/>
            <p:cNvSpPr txBox="1"/>
            <p:nvPr/>
          </p:nvSpPr>
          <p:spPr>
            <a:xfrm>
              <a:off x="0" y="0"/>
              <a:ext cx="9144000" cy="1772816"/>
            </a:xfrm>
            <a:prstGeom prst="rect">
              <a:avLst/>
            </a:prstGeom>
            <a:solidFill>
              <a:schemeClr val="bg1"/>
            </a:solidFill>
          </p:spPr>
          <p:txBody>
            <a:bodyPr wrap="square" rtlCol="0" anchor="ctr" anchorCtr="1">
              <a:noAutofit/>
            </a:bodyPr>
            <a:lstStyle/>
            <a:p>
              <a:pPr lvl="0" algn="ctr"/>
              <a:r>
                <a:rPr lang="en-US" sz="2800" i="1" spc="-100" dirty="0" smtClean="0"/>
                <a:t>Women </a:t>
              </a:r>
              <a:r>
                <a:rPr lang="en-US" sz="2800" i="1" spc="-100" dirty="0"/>
                <a:t>in </a:t>
              </a:r>
              <a:r>
                <a:rPr lang="en-US" sz="2800" i="1" spc="-100" dirty="0" smtClean="0"/>
                <a:t>Music </a:t>
              </a:r>
              <a:r>
                <a:rPr lang="en-US" sz="2800" i="1" spc="-100" dirty="0"/>
                <a:t>: </a:t>
              </a:r>
              <a:r>
                <a:rPr lang="en-US" sz="2800" i="1" spc="-100" dirty="0" smtClean="0"/>
                <a:t>A Research </a:t>
              </a:r>
              <a:r>
                <a:rPr lang="en-US" sz="2800" i="1" spc="-100" dirty="0"/>
                <a:t>and </a:t>
              </a:r>
              <a:r>
                <a:rPr lang="en-US" sz="2800" i="1" spc="-100" dirty="0" smtClean="0"/>
                <a:t>Information Guide </a:t>
              </a:r>
              <a:r>
                <a:rPr lang="en-US" sz="2000" i="1" dirty="0" smtClean="0"/>
                <a:t>Karin </a:t>
              </a:r>
              <a:r>
                <a:rPr lang="en-US" sz="2000" i="1" dirty="0" err="1"/>
                <a:t>Pendle</a:t>
              </a:r>
              <a:r>
                <a:rPr lang="en-US" sz="2000" i="1" dirty="0"/>
                <a:t>, Melinda Boyd</a:t>
              </a:r>
              <a:endParaRPr lang="fr-CA" dirty="0">
                <a:solidFill>
                  <a:srgbClr val="0070C0"/>
                </a:solidFill>
              </a:endParaRPr>
            </a:p>
          </p:txBody>
        </p:sp>
        <p:pic>
          <p:nvPicPr>
            <p:cNvPr id="10" name="Image 9"/>
            <p:cNvPicPr>
              <a:picLocks/>
            </p:cNvPicPr>
            <p:nvPr/>
          </p:nvPicPr>
          <p:blipFill>
            <a:blip r:embed="rId3">
              <a:extLst>
                <a:ext uri="{28A0092B-C50C-407E-A947-70E740481C1C}">
                  <a14:useLocalDpi xmlns:a14="http://schemas.microsoft.com/office/drawing/2010/main" val="0"/>
                </a:ext>
              </a:extLst>
            </a:blip>
            <a:stretch>
              <a:fillRect/>
            </a:stretch>
          </p:blipFill>
          <p:spPr>
            <a:xfrm>
              <a:off x="467544" y="2043272"/>
              <a:ext cx="2541600" cy="3834000"/>
            </a:xfrm>
            <a:prstGeom prst="rect">
              <a:avLst/>
            </a:prstGeom>
            <a:ln>
              <a:noFill/>
            </a:ln>
            <a:effectLst>
              <a:outerShdw blurRad="292100" dist="139700" dir="2700000" algn="tl" rotWithShape="0">
                <a:srgbClr val="333333">
                  <a:alpha val="65000"/>
                </a:srgbClr>
              </a:outerShdw>
            </a:effectLst>
          </p:spPr>
        </p:pic>
      </p:grpSp>
      <p:grpSp>
        <p:nvGrpSpPr>
          <p:cNvPr id="5" name="Groupe 4"/>
          <p:cNvGrpSpPr/>
          <p:nvPr/>
        </p:nvGrpSpPr>
        <p:grpSpPr>
          <a:xfrm>
            <a:off x="0" y="0"/>
            <a:ext cx="9144000" cy="6071897"/>
            <a:chOff x="0" y="0"/>
            <a:chExt cx="9144000" cy="6071897"/>
          </a:xfrm>
        </p:grpSpPr>
        <p:sp>
          <p:nvSpPr>
            <p:cNvPr id="27" name="ZoneTexte 26"/>
            <p:cNvSpPr txBox="1"/>
            <p:nvPr/>
          </p:nvSpPr>
          <p:spPr>
            <a:xfrm>
              <a:off x="0" y="0"/>
              <a:ext cx="9144000" cy="1772816"/>
            </a:xfrm>
            <a:prstGeom prst="rect">
              <a:avLst/>
            </a:prstGeom>
            <a:solidFill>
              <a:schemeClr val="bg1"/>
            </a:solidFill>
          </p:spPr>
          <p:txBody>
            <a:bodyPr wrap="square" rtlCol="0" anchor="ctr" anchorCtr="1">
              <a:noAutofit/>
            </a:bodyPr>
            <a:lstStyle/>
            <a:p>
              <a:pPr lvl="0" algn="ctr"/>
              <a:r>
                <a:rPr lang="fr-CA" sz="3200" i="1" spc="-130" dirty="0" smtClean="0"/>
                <a:t>Musique </a:t>
              </a:r>
              <a:r>
                <a:rPr lang="fr-CA" sz="3200" i="1" spc="-130" dirty="0"/>
                <a:t>et </a:t>
              </a:r>
              <a:r>
                <a:rPr lang="fr-CA" sz="3200" i="1" spc="-130" dirty="0" err="1"/>
                <a:t>différence</a:t>
              </a:r>
              <a:r>
                <a:rPr lang="fr-CA" sz="3200" i="1" spc="-130" dirty="0"/>
                <a:t> des </a:t>
              </a:r>
              <a:r>
                <a:rPr lang="fr-CA" sz="3200" i="1" spc="-130" dirty="0" smtClean="0"/>
                <a:t>sexes</a:t>
              </a:r>
            </a:p>
            <a:p>
              <a:pPr lvl="0" algn="ctr"/>
              <a:r>
                <a:rPr lang="fr-CA" sz="2000" i="1" spc="-130" dirty="0" err="1" smtClean="0"/>
                <a:t>Franc</a:t>
              </a:r>
              <a:r>
                <a:rPr lang="fr-CA" sz="2000" i="1" spc="-130" dirty="0" err="1"/>
                <a:t>̧oise</a:t>
              </a:r>
              <a:r>
                <a:rPr lang="fr-CA" sz="2000" i="1" spc="-130" dirty="0"/>
                <a:t> </a:t>
              </a:r>
              <a:r>
                <a:rPr lang="fr-CA" sz="2000" i="1" spc="-130" dirty="0" err="1"/>
                <a:t>Escal</a:t>
              </a:r>
              <a:r>
                <a:rPr lang="fr-CA" sz="2000" i="1" spc="-130" dirty="0"/>
                <a:t>, Jacqueline </a:t>
              </a:r>
              <a:r>
                <a:rPr lang="fr-CA" sz="2000" i="1" spc="-130" dirty="0" smtClean="0"/>
                <a:t>Rousseau-Dujardin</a:t>
              </a:r>
              <a:endParaRPr lang="fr-CA" sz="1050" dirty="0">
                <a:solidFill>
                  <a:srgbClr val="0070C0"/>
                </a:solidFill>
              </a:endParaRPr>
            </a:p>
          </p:txBody>
        </p:sp>
        <p:pic>
          <p:nvPicPr>
            <p:cNvPr id="3" name="Image 2"/>
            <p:cNvPicPr>
              <a:picLocks/>
            </p:cNvPicPr>
            <p:nvPr/>
          </p:nvPicPr>
          <p:blipFill>
            <a:blip r:embed="rId4">
              <a:extLst>
                <a:ext uri="{28A0092B-C50C-407E-A947-70E740481C1C}">
                  <a14:useLocalDpi xmlns:a14="http://schemas.microsoft.com/office/drawing/2010/main" val="0"/>
                </a:ext>
              </a:extLst>
            </a:blip>
            <a:stretch>
              <a:fillRect/>
            </a:stretch>
          </p:blipFill>
          <p:spPr>
            <a:xfrm>
              <a:off x="683568" y="2237897"/>
              <a:ext cx="2541600" cy="3834000"/>
            </a:xfrm>
            <a:prstGeom prst="rect">
              <a:avLst/>
            </a:prstGeom>
            <a:ln>
              <a:noFill/>
            </a:ln>
            <a:effectLst>
              <a:outerShdw blurRad="292100" dist="139700" dir="2700000" algn="tl" rotWithShape="0">
                <a:srgbClr val="333333">
                  <a:alpha val="65000"/>
                </a:srgbClr>
              </a:outerShdw>
            </a:effectLst>
          </p:spPr>
        </p:pic>
      </p:grpSp>
      <p:sp>
        <p:nvSpPr>
          <p:cNvPr id="2" name="ZoneTexte 1"/>
          <p:cNvSpPr txBox="1"/>
          <p:nvPr/>
        </p:nvSpPr>
        <p:spPr>
          <a:xfrm>
            <a:off x="4932040" y="3206586"/>
            <a:ext cx="3528392" cy="1446550"/>
          </a:xfrm>
          <a:prstGeom prst="rect">
            <a:avLst/>
          </a:prstGeom>
          <a:noFill/>
        </p:spPr>
        <p:txBody>
          <a:bodyPr wrap="square" rtlCol="0">
            <a:spAutoFit/>
          </a:bodyPr>
          <a:lstStyle/>
          <a:p>
            <a:pPr algn="r"/>
            <a:r>
              <a:rPr kumimoji="1" lang="fr-CA" sz="4400" b="1" kern="0" dirty="0" smtClean="0">
                <a:solidFill>
                  <a:srgbClr val="4F81BD">
                    <a:alpha val="27000"/>
                  </a:srgbClr>
                </a:solidFill>
                <a:effectLst>
                  <a:glow rad="101600">
                    <a:prstClr val="white">
                      <a:alpha val="60000"/>
                    </a:prstClr>
                  </a:glow>
                </a:effectLst>
                <a:ea typeface="+mj-ea"/>
                <a:cs typeface="+mj-cs"/>
              </a:rPr>
              <a:t>Femmes</a:t>
            </a:r>
          </a:p>
          <a:p>
            <a:pPr algn="r"/>
            <a:r>
              <a:rPr kumimoji="1" lang="fr-CA" sz="4400" b="1" kern="0" dirty="0" smtClean="0">
                <a:solidFill>
                  <a:srgbClr val="4F81BD">
                    <a:alpha val="27000"/>
                  </a:srgbClr>
                </a:solidFill>
                <a:effectLst>
                  <a:glow rad="101600">
                    <a:prstClr val="white">
                      <a:alpha val="60000"/>
                    </a:prstClr>
                  </a:glow>
                </a:effectLst>
                <a:ea typeface="+mj-ea"/>
                <a:cs typeface="+mj-cs"/>
              </a:rPr>
              <a:t>et musique</a:t>
            </a:r>
            <a:endParaRPr lang="fr-CA" sz="2800" dirty="0">
              <a:solidFill>
                <a:srgbClr val="4F81BD">
                  <a:alpha val="27000"/>
                </a:srgbClr>
              </a:solidFill>
            </a:endParaRPr>
          </a:p>
        </p:txBody>
      </p:sp>
    </p:spTree>
    <p:extLst>
      <p:ext uri="{BB962C8B-B14F-4D97-AF65-F5344CB8AC3E}">
        <p14:creationId xmlns:p14="http://schemas.microsoft.com/office/powerpoint/2010/main" val="2530562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5"/>
                                        </p:tgtEl>
                                        <p:attrNameLst>
                                          <p:attrName>ppt_w</p:attrName>
                                        </p:attrNameLst>
                                      </p:cBhvr>
                                      <p:tavLst>
                                        <p:tav tm="0">
                                          <p:val>
                                            <p:strVal val="ppt_w"/>
                                          </p:val>
                                        </p:tav>
                                        <p:tav tm="100000">
                                          <p:val>
                                            <p:fltVal val="0"/>
                                          </p:val>
                                        </p:tav>
                                      </p:tavLst>
                                    </p:anim>
                                    <p:anim calcmode="lin" valueType="num">
                                      <p:cBhvr>
                                        <p:cTn id="7" dur="1000"/>
                                        <p:tgtEl>
                                          <p:spTgt spid="5"/>
                                        </p:tgtEl>
                                        <p:attrNameLst>
                                          <p:attrName>ppt_h</p:attrName>
                                        </p:attrNameLst>
                                      </p:cBhvr>
                                      <p:tavLst>
                                        <p:tav tm="0">
                                          <p:val>
                                            <p:strVal val="ppt_h"/>
                                          </p:val>
                                        </p:tav>
                                        <p:tav tm="100000">
                                          <p:val>
                                            <p:fltVal val="0"/>
                                          </p:val>
                                        </p:tav>
                                      </p:tavLst>
                                    </p:anim>
                                    <p:anim calcmode="lin" valueType="num">
                                      <p:cBhvr>
                                        <p:cTn id="8" dur="1000"/>
                                        <p:tgtEl>
                                          <p:spTgt spid="5"/>
                                        </p:tgtEl>
                                        <p:attrNameLst>
                                          <p:attrName>style.rotation</p:attrName>
                                        </p:attrNameLst>
                                      </p:cBhvr>
                                      <p:tavLst>
                                        <p:tav tm="0">
                                          <p:val>
                                            <p:fltVal val="0"/>
                                          </p:val>
                                        </p:tav>
                                        <p:tav tm="100000">
                                          <p:val>
                                            <p:fltVal val="90"/>
                                          </p:val>
                                        </p:tav>
                                      </p:tavLst>
                                    </p:anim>
                                    <p:animEffect transition="out" filter="fade">
                                      <p:cBhvr>
                                        <p:cTn id="9" dur="1000"/>
                                        <p:tgtEl>
                                          <p:spTgt spid="5"/>
                                        </p:tgtEl>
                                      </p:cBhvr>
                                    </p:animEffect>
                                    <p:set>
                                      <p:cBhvr>
                                        <p:cTn id="10" dur="1" fill="hold">
                                          <p:stCondLst>
                                            <p:cond delay="999"/>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31" presetClass="exit" presetSubtype="0" fill="hold" nodeType="clickEffect">
                                  <p:stCondLst>
                                    <p:cond delay="0"/>
                                  </p:stCondLst>
                                  <p:childTnLst>
                                    <p:anim calcmode="lin" valueType="num">
                                      <p:cBhvr>
                                        <p:cTn id="14" dur="1000"/>
                                        <p:tgtEl>
                                          <p:spTgt spid="8"/>
                                        </p:tgtEl>
                                        <p:attrNameLst>
                                          <p:attrName>ppt_w</p:attrName>
                                        </p:attrNameLst>
                                      </p:cBhvr>
                                      <p:tavLst>
                                        <p:tav tm="0">
                                          <p:val>
                                            <p:strVal val="ppt_w"/>
                                          </p:val>
                                        </p:tav>
                                        <p:tav tm="100000">
                                          <p:val>
                                            <p:fltVal val="0"/>
                                          </p:val>
                                        </p:tav>
                                      </p:tavLst>
                                    </p:anim>
                                    <p:anim calcmode="lin" valueType="num">
                                      <p:cBhvr>
                                        <p:cTn id="15" dur="1000"/>
                                        <p:tgtEl>
                                          <p:spTgt spid="8"/>
                                        </p:tgtEl>
                                        <p:attrNameLst>
                                          <p:attrName>ppt_h</p:attrName>
                                        </p:attrNameLst>
                                      </p:cBhvr>
                                      <p:tavLst>
                                        <p:tav tm="0">
                                          <p:val>
                                            <p:strVal val="ppt_h"/>
                                          </p:val>
                                        </p:tav>
                                        <p:tav tm="100000">
                                          <p:val>
                                            <p:fltVal val="0"/>
                                          </p:val>
                                        </p:tav>
                                      </p:tavLst>
                                    </p:anim>
                                    <p:anim calcmode="lin" valueType="num">
                                      <p:cBhvr>
                                        <p:cTn id="16" dur="1000"/>
                                        <p:tgtEl>
                                          <p:spTgt spid="8"/>
                                        </p:tgtEl>
                                        <p:attrNameLst>
                                          <p:attrName>style.rotation</p:attrName>
                                        </p:attrNameLst>
                                      </p:cBhvr>
                                      <p:tavLst>
                                        <p:tav tm="0">
                                          <p:val>
                                            <p:fltVal val="0"/>
                                          </p:val>
                                        </p:tav>
                                        <p:tav tm="100000">
                                          <p:val>
                                            <p:fltVal val="90"/>
                                          </p:val>
                                        </p:tav>
                                      </p:tavLst>
                                    </p:anim>
                                    <p:animEffect transition="out" filter="fade">
                                      <p:cBhvr>
                                        <p:cTn id="17" dur="1000"/>
                                        <p:tgtEl>
                                          <p:spTgt spid="8"/>
                                        </p:tgtEl>
                                      </p:cBhvr>
                                    </p:animEffect>
                                    <p:set>
                                      <p:cBhvr>
                                        <p:cTn id="18" dur="1" fill="hold">
                                          <p:stCondLst>
                                            <p:cond delay="999"/>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31" presetClass="exit" presetSubtype="0" fill="hold" nodeType="clickEffect">
                                  <p:stCondLst>
                                    <p:cond delay="0"/>
                                  </p:stCondLst>
                                  <p:childTnLst>
                                    <p:anim calcmode="lin" valueType="num">
                                      <p:cBhvr>
                                        <p:cTn id="22" dur="1000"/>
                                        <p:tgtEl>
                                          <p:spTgt spid="11"/>
                                        </p:tgtEl>
                                        <p:attrNameLst>
                                          <p:attrName>ppt_w</p:attrName>
                                        </p:attrNameLst>
                                      </p:cBhvr>
                                      <p:tavLst>
                                        <p:tav tm="0">
                                          <p:val>
                                            <p:strVal val="ppt_w"/>
                                          </p:val>
                                        </p:tav>
                                        <p:tav tm="100000">
                                          <p:val>
                                            <p:fltVal val="0"/>
                                          </p:val>
                                        </p:tav>
                                      </p:tavLst>
                                    </p:anim>
                                    <p:anim calcmode="lin" valueType="num">
                                      <p:cBhvr>
                                        <p:cTn id="23" dur="1000"/>
                                        <p:tgtEl>
                                          <p:spTgt spid="11"/>
                                        </p:tgtEl>
                                        <p:attrNameLst>
                                          <p:attrName>ppt_h</p:attrName>
                                        </p:attrNameLst>
                                      </p:cBhvr>
                                      <p:tavLst>
                                        <p:tav tm="0">
                                          <p:val>
                                            <p:strVal val="ppt_h"/>
                                          </p:val>
                                        </p:tav>
                                        <p:tav tm="100000">
                                          <p:val>
                                            <p:fltVal val="0"/>
                                          </p:val>
                                        </p:tav>
                                      </p:tavLst>
                                    </p:anim>
                                    <p:anim calcmode="lin" valueType="num">
                                      <p:cBhvr>
                                        <p:cTn id="24" dur="1000"/>
                                        <p:tgtEl>
                                          <p:spTgt spid="11"/>
                                        </p:tgtEl>
                                        <p:attrNameLst>
                                          <p:attrName>style.rotation</p:attrName>
                                        </p:attrNameLst>
                                      </p:cBhvr>
                                      <p:tavLst>
                                        <p:tav tm="0">
                                          <p:val>
                                            <p:fltVal val="0"/>
                                          </p:val>
                                        </p:tav>
                                        <p:tav tm="100000">
                                          <p:val>
                                            <p:fltVal val="90"/>
                                          </p:val>
                                        </p:tav>
                                      </p:tavLst>
                                    </p:anim>
                                    <p:animEffect transition="out" filter="fade">
                                      <p:cBhvr>
                                        <p:cTn id="25" dur="1000"/>
                                        <p:tgtEl>
                                          <p:spTgt spid="11"/>
                                        </p:tgtEl>
                                      </p:cBhvr>
                                    </p:animEffect>
                                    <p:set>
                                      <p:cBhvr>
                                        <p:cTn id="26" dur="1" fill="hold">
                                          <p:stCondLst>
                                            <p:cond delay="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1772816"/>
          </a:xfrm>
          <a:prstGeom prst="rect">
            <a:avLst/>
          </a:prstGeom>
          <a:solidFill>
            <a:sysClr val="window" lastClr="FFFFFF"/>
          </a:solidFill>
          <a:ln w="163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smtClean="0">
              <a:ln>
                <a:noFill/>
              </a:ln>
              <a:solidFill>
                <a:sysClr val="window" lastClr="FFFFFF"/>
              </a:solidFill>
              <a:effectLst/>
              <a:uLnTx/>
              <a:uFillTx/>
              <a:latin typeface="Century Gothic"/>
              <a:ea typeface="+mn-ea"/>
              <a:cs typeface="+mn-cs"/>
            </a:endParaRPr>
          </a:p>
        </p:txBody>
      </p:sp>
      <p:grpSp>
        <p:nvGrpSpPr>
          <p:cNvPr id="15" name="Groupe 14"/>
          <p:cNvGrpSpPr/>
          <p:nvPr/>
        </p:nvGrpSpPr>
        <p:grpSpPr>
          <a:xfrm>
            <a:off x="0" y="0"/>
            <a:ext cx="9144000" cy="5728063"/>
            <a:chOff x="0" y="27344"/>
            <a:chExt cx="9144000" cy="5728063"/>
          </a:xfrm>
        </p:grpSpPr>
        <p:sp>
          <p:nvSpPr>
            <p:cNvPr id="16" name="ZoneTexte 15"/>
            <p:cNvSpPr txBox="1"/>
            <p:nvPr/>
          </p:nvSpPr>
          <p:spPr>
            <a:xfrm>
              <a:off x="0" y="27344"/>
              <a:ext cx="9144000" cy="1772816"/>
            </a:xfrm>
            <a:prstGeom prst="rect">
              <a:avLst/>
            </a:prstGeom>
            <a:solidFill>
              <a:schemeClr val="bg1"/>
            </a:solidFill>
          </p:spPr>
          <p:txBody>
            <a:bodyPr wrap="square" rtlCol="0" anchor="ctr" anchorCtr="1">
              <a:noAutofit/>
            </a:bodyPr>
            <a:lstStyle/>
            <a:p>
              <a:pPr lvl="0" algn="ctr"/>
              <a:r>
                <a:rPr lang="fr-CA" sz="3000" i="1" spc="-200" dirty="0" err="1" smtClean="0"/>
                <a:t>Postfemininities</a:t>
              </a:r>
              <a:r>
                <a:rPr lang="fr-CA" sz="3000" i="1" spc="-200" dirty="0" smtClean="0"/>
                <a:t> </a:t>
              </a:r>
              <a:r>
                <a:rPr lang="fr-CA" sz="3000" i="1" spc="-200" dirty="0"/>
                <a:t>in </a:t>
              </a:r>
              <a:r>
                <a:rPr lang="fr-CA" sz="3000" i="1" spc="-200" dirty="0" err="1"/>
                <a:t>Popular</a:t>
              </a:r>
              <a:r>
                <a:rPr lang="fr-CA" sz="3000" i="1" spc="-200" dirty="0"/>
                <a:t> </a:t>
              </a:r>
              <a:r>
                <a:rPr lang="fr-CA" sz="3000" i="1" spc="-200" dirty="0" smtClean="0"/>
                <a:t>Culture</a:t>
              </a:r>
            </a:p>
            <a:p>
              <a:pPr lvl="0" algn="ctr"/>
              <a:r>
                <a:rPr lang="fr-CA" sz="2000" i="1" spc="-200" dirty="0" smtClean="0"/>
                <a:t>Stephanie </a:t>
              </a:r>
              <a:r>
                <a:rPr lang="fr-CA" sz="2000" i="1" spc="-200" dirty="0" err="1"/>
                <a:t>Genz</a:t>
              </a:r>
              <a:endParaRPr lang="fr-CA" sz="800" dirty="0">
                <a:solidFill>
                  <a:srgbClr val="0070C0"/>
                </a:solidFill>
              </a:endParaRPr>
            </a:p>
          </p:txBody>
        </p:sp>
        <p:pic>
          <p:nvPicPr>
            <p:cNvPr id="17" name="Image 16"/>
            <p:cNvPicPr>
              <a:picLocks/>
            </p:cNvPicPr>
            <p:nvPr/>
          </p:nvPicPr>
          <p:blipFill>
            <a:blip r:embed="rId2">
              <a:extLst>
                <a:ext uri="{28A0092B-C50C-407E-A947-70E740481C1C}">
                  <a14:useLocalDpi xmlns:a14="http://schemas.microsoft.com/office/drawing/2010/main" val="0"/>
                </a:ext>
              </a:extLst>
            </a:blip>
            <a:stretch>
              <a:fillRect/>
            </a:stretch>
          </p:blipFill>
          <p:spPr>
            <a:xfrm>
              <a:off x="251520" y="1921407"/>
              <a:ext cx="2541600" cy="3834000"/>
            </a:xfrm>
            <a:prstGeom prst="rect">
              <a:avLst/>
            </a:prstGeom>
            <a:ln>
              <a:noFill/>
            </a:ln>
            <a:effectLst>
              <a:outerShdw blurRad="292100" dist="139700" dir="2700000" algn="tl" rotWithShape="0">
                <a:srgbClr val="333333">
                  <a:alpha val="65000"/>
                </a:srgbClr>
              </a:outerShdw>
            </a:effectLst>
          </p:spPr>
        </p:pic>
      </p:grpSp>
      <p:grpSp>
        <p:nvGrpSpPr>
          <p:cNvPr id="5" name="Groupe 4"/>
          <p:cNvGrpSpPr/>
          <p:nvPr/>
        </p:nvGrpSpPr>
        <p:grpSpPr>
          <a:xfrm>
            <a:off x="0" y="0"/>
            <a:ext cx="9144000" cy="5897135"/>
            <a:chOff x="0" y="0"/>
            <a:chExt cx="9144000" cy="5897135"/>
          </a:xfrm>
        </p:grpSpPr>
        <p:sp>
          <p:nvSpPr>
            <p:cNvPr id="9" name="ZoneTexte 8"/>
            <p:cNvSpPr txBox="1"/>
            <p:nvPr/>
          </p:nvSpPr>
          <p:spPr>
            <a:xfrm>
              <a:off x="0" y="0"/>
              <a:ext cx="9144000" cy="1772816"/>
            </a:xfrm>
            <a:prstGeom prst="rect">
              <a:avLst/>
            </a:prstGeom>
            <a:solidFill>
              <a:schemeClr val="bg1"/>
            </a:solidFill>
          </p:spPr>
          <p:txBody>
            <a:bodyPr wrap="square" rtlCol="0" anchor="ctr" anchorCtr="1">
              <a:noAutofit/>
            </a:bodyPr>
            <a:lstStyle/>
            <a:p>
              <a:pPr lvl="0" algn="ctr"/>
              <a:r>
                <a:rPr lang="fr-CA" sz="3000" i="1" spc="-200" dirty="0" err="1" smtClean="0"/>
                <a:t>Gendered</a:t>
              </a:r>
              <a:r>
                <a:rPr lang="fr-CA" sz="3000" i="1" spc="-200" dirty="0" smtClean="0"/>
                <a:t> Media </a:t>
              </a:r>
              <a:r>
                <a:rPr lang="fr-CA" sz="3000" i="1" spc="-200" dirty="0"/>
                <a:t>: </a:t>
              </a:r>
              <a:r>
                <a:rPr lang="fr-CA" sz="3000" i="1" spc="-200" dirty="0" err="1" smtClean="0"/>
                <a:t>Women</a:t>
              </a:r>
              <a:r>
                <a:rPr lang="fr-CA" sz="3000" i="1" spc="-200" dirty="0"/>
                <a:t>, </a:t>
              </a:r>
              <a:r>
                <a:rPr lang="fr-CA" sz="3000" i="1" spc="-200" dirty="0" smtClean="0"/>
                <a:t>Men</a:t>
              </a:r>
              <a:r>
                <a:rPr lang="fr-CA" sz="3000" i="1" spc="-200" dirty="0"/>
                <a:t>, and </a:t>
              </a:r>
              <a:r>
                <a:rPr lang="fr-CA" sz="3000" i="1" spc="-200" dirty="0" err="1" smtClean="0"/>
                <a:t>Identity</a:t>
              </a:r>
              <a:r>
                <a:rPr lang="fr-CA" sz="3000" i="1" spc="-200" dirty="0" smtClean="0"/>
                <a:t> </a:t>
              </a:r>
              <a:r>
                <a:rPr lang="fr-CA" sz="3000" i="1" spc="-200" dirty="0" err="1"/>
                <a:t>P</a:t>
              </a:r>
              <a:r>
                <a:rPr lang="fr-CA" sz="3000" i="1" spc="-200" dirty="0" err="1" smtClean="0"/>
                <a:t>olitics</a:t>
              </a:r>
              <a:endParaRPr lang="fr-CA" sz="3000" i="1" spc="-200" dirty="0" smtClean="0"/>
            </a:p>
            <a:p>
              <a:pPr lvl="0" algn="ctr"/>
              <a:r>
                <a:rPr lang="fr-CA" sz="2000" i="1" dirty="0" smtClean="0"/>
                <a:t>Karen </a:t>
              </a:r>
              <a:r>
                <a:rPr lang="fr-CA" sz="2000" i="1" dirty="0"/>
                <a:t>Ross</a:t>
              </a:r>
              <a:endParaRPr lang="fr-CA" sz="1050" dirty="0">
                <a:solidFill>
                  <a:srgbClr val="0070C0"/>
                </a:solidFill>
              </a:endParaRPr>
            </a:p>
          </p:txBody>
        </p:sp>
        <p:pic>
          <p:nvPicPr>
            <p:cNvPr id="4" name="Image 3"/>
            <p:cNvPicPr>
              <a:picLocks/>
            </p:cNvPicPr>
            <p:nvPr/>
          </p:nvPicPr>
          <p:blipFill>
            <a:blip r:embed="rId3">
              <a:extLst>
                <a:ext uri="{28A0092B-C50C-407E-A947-70E740481C1C}">
                  <a14:useLocalDpi xmlns:a14="http://schemas.microsoft.com/office/drawing/2010/main" val="0"/>
                </a:ext>
              </a:extLst>
            </a:blip>
            <a:stretch>
              <a:fillRect/>
            </a:stretch>
          </p:blipFill>
          <p:spPr>
            <a:xfrm>
              <a:off x="539552" y="2063135"/>
              <a:ext cx="2539073" cy="3834000"/>
            </a:xfrm>
            <a:prstGeom prst="rect">
              <a:avLst/>
            </a:prstGeom>
            <a:ln>
              <a:noFill/>
            </a:ln>
            <a:effectLst>
              <a:outerShdw blurRad="292100" dist="139700" dir="2700000" algn="tl" rotWithShape="0">
                <a:srgbClr val="333333">
                  <a:alpha val="65000"/>
                </a:srgbClr>
              </a:outerShdw>
            </a:effectLst>
          </p:spPr>
        </p:pic>
      </p:grpSp>
      <p:grpSp>
        <p:nvGrpSpPr>
          <p:cNvPr id="18" name="Groupe 17"/>
          <p:cNvGrpSpPr/>
          <p:nvPr/>
        </p:nvGrpSpPr>
        <p:grpSpPr>
          <a:xfrm>
            <a:off x="0" y="0"/>
            <a:ext cx="9144000" cy="6038656"/>
            <a:chOff x="0" y="27344"/>
            <a:chExt cx="9144000" cy="6038656"/>
          </a:xfrm>
        </p:grpSpPr>
        <p:pic>
          <p:nvPicPr>
            <p:cNvPr id="20" name="Image 19"/>
            <p:cNvPicPr>
              <a:picLocks/>
            </p:cNvPicPr>
            <p:nvPr/>
          </p:nvPicPr>
          <p:blipFill>
            <a:blip r:embed="rId4">
              <a:extLst>
                <a:ext uri="{28A0092B-C50C-407E-A947-70E740481C1C}">
                  <a14:useLocalDpi xmlns:a14="http://schemas.microsoft.com/office/drawing/2010/main" val="0"/>
                </a:ext>
              </a:extLst>
            </a:blip>
            <a:stretch>
              <a:fillRect/>
            </a:stretch>
          </p:blipFill>
          <p:spPr>
            <a:xfrm>
              <a:off x="755576" y="2232000"/>
              <a:ext cx="2548920" cy="3834000"/>
            </a:xfrm>
            <a:prstGeom prst="rect">
              <a:avLst/>
            </a:prstGeom>
            <a:ln>
              <a:noFill/>
            </a:ln>
            <a:effectLst>
              <a:outerShdw blurRad="292100" dist="139700" dir="2700000" algn="tl" rotWithShape="0">
                <a:srgbClr val="333333">
                  <a:alpha val="65000"/>
                </a:srgbClr>
              </a:outerShdw>
            </a:effectLst>
          </p:spPr>
        </p:pic>
        <p:sp>
          <p:nvSpPr>
            <p:cNvPr id="19" name="ZoneTexte 18"/>
            <p:cNvSpPr txBox="1"/>
            <p:nvPr/>
          </p:nvSpPr>
          <p:spPr>
            <a:xfrm>
              <a:off x="0" y="27344"/>
              <a:ext cx="9144000" cy="1772816"/>
            </a:xfrm>
            <a:prstGeom prst="rect">
              <a:avLst/>
            </a:prstGeom>
            <a:solidFill>
              <a:schemeClr val="bg1"/>
            </a:solidFill>
          </p:spPr>
          <p:txBody>
            <a:bodyPr wrap="square" rtlCol="0" anchor="ctr" anchorCtr="1">
              <a:noAutofit/>
            </a:bodyPr>
            <a:lstStyle/>
            <a:p>
              <a:pPr lvl="0" algn="ctr"/>
              <a:r>
                <a:rPr lang="fr-CA" sz="2800" i="1" spc="-200" dirty="0" smtClean="0"/>
                <a:t>Femmes </a:t>
              </a:r>
              <a:r>
                <a:rPr lang="fr-CA" sz="2800" i="1" spc="-200" dirty="0"/>
                <a:t>et </a:t>
              </a:r>
              <a:r>
                <a:rPr lang="fr-CA" sz="2800" i="1" spc="-200" dirty="0" err="1"/>
                <a:t>médias</a:t>
              </a:r>
              <a:r>
                <a:rPr lang="fr-CA" sz="2800" i="1" spc="-200" dirty="0"/>
                <a:t> à travers le monde </a:t>
              </a:r>
              <a:endParaRPr lang="fr-CA" sz="2800" i="1" spc="-200" dirty="0" smtClean="0"/>
            </a:p>
            <a:p>
              <a:pPr lvl="0" algn="ctr"/>
              <a:r>
                <a:rPr lang="fr-CA" sz="2800" i="1" spc="-200" dirty="0" smtClean="0"/>
                <a:t>pour </a:t>
              </a:r>
              <a:r>
                <a:rPr lang="fr-CA" sz="2800" i="1" spc="-200" dirty="0"/>
                <a:t>le changement </a:t>
              </a:r>
              <a:r>
                <a:rPr lang="fr-CA" sz="2800" i="1" spc="-200" dirty="0" smtClean="0"/>
                <a:t>social</a:t>
              </a:r>
            </a:p>
            <a:p>
              <a:pPr lvl="0" algn="ctr"/>
              <a:r>
                <a:rPr lang="fr-CA" i="1" spc="-180" dirty="0" smtClean="0"/>
                <a:t>coordonné </a:t>
              </a:r>
              <a:r>
                <a:rPr lang="fr-CA" i="1" spc="-180" dirty="0"/>
                <a:t>par le Centre de documentation sur l'</a:t>
              </a:r>
              <a:r>
                <a:rPr lang="fr-CA" i="1" spc="-180" dirty="0" err="1"/>
                <a:t>éducation</a:t>
              </a:r>
              <a:r>
                <a:rPr lang="fr-CA" i="1" spc="-180" dirty="0"/>
                <a:t> des adultes et la condition </a:t>
              </a:r>
              <a:r>
                <a:rPr lang="fr-CA" i="1" spc="-180" dirty="0" err="1"/>
                <a:t>féminine</a:t>
              </a:r>
              <a:endParaRPr lang="fr-CA" spc="-180" dirty="0">
                <a:solidFill>
                  <a:srgbClr val="0070C0"/>
                </a:solidFill>
              </a:endParaRPr>
            </a:p>
          </p:txBody>
        </p:sp>
      </p:grpSp>
      <p:grpSp>
        <p:nvGrpSpPr>
          <p:cNvPr id="21" name="Groupe 20"/>
          <p:cNvGrpSpPr/>
          <p:nvPr/>
        </p:nvGrpSpPr>
        <p:grpSpPr>
          <a:xfrm>
            <a:off x="0" y="0"/>
            <a:ext cx="9144000" cy="6364416"/>
            <a:chOff x="0" y="-55096"/>
            <a:chExt cx="9144000" cy="6364416"/>
          </a:xfrm>
        </p:grpSpPr>
        <p:sp>
          <p:nvSpPr>
            <p:cNvPr id="23" name="ZoneTexte 22"/>
            <p:cNvSpPr txBox="1"/>
            <p:nvPr/>
          </p:nvSpPr>
          <p:spPr>
            <a:xfrm>
              <a:off x="0" y="-55096"/>
              <a:ext cx="9144000" cy="1772816"/>
            </a:xfrm>
            <a:prstGeom prst="rect">
              <a:avLst/>
            </a:prstGeom>
            <a:solidFill>
              <a:schemeClr val="bg1"/>
            </a:solidFill>
          </p:spPr>
          <p:txBody>
            <a:bodyPr wrap="square" rtlCol="0" anchor="ctr" anchorCtr="1">
              <a:noAutofit/>
            </a:bodyPr>
            <a:lstStyle/>
            <a:p>
              <a:pPr lvl="0" algn="ctr"/>
              <a:r>
                <a:rPr lang="fr-CA" sz="3200" i="1" dirty="0" smtClean="0"/>
                <a:t>Interrelations </a:t>
              </a:r>
              <a:r>
                <a:rPr lang="fr-CA" sz="3200" i="1" dirty="0" err="1"/>
                <a:t>femmes-médias</a:t>
              </a:r>
              <a:r>
                <a:rPr lang="fr-CA" sz="3200" i="1" dirty="0"/>
                <a:t> dans l'</a:t>
              </a:r>
              <a:r>
                <a:rPr lang="fr-CA" sz="3200" i="1" dirty="0" err="1"/>
                <a:t>Amérique</a:t>
              </a:r>
              <a:r>
                <a:rPr lang="fr-CA" sz="3200" i="1" dirty="0"/>
                <a:t> </a:t>
              </a:r>
              <a:r>
                <a:rPr lang="fr-CA" sz="3200" i="1" dirty="0" err="1"/>
                <a:t>franç</a:t>
              </a:r>
              <a:r>
                <a:rPr lang="fr-CA" sz="3200" i="1" dirty="0" err="1" smtClean="0"/>
                <a:t>aise</a:t>
              </a:r>
              <a:endParaRPr lang="fr-CA" sz="3200" i="1" dirty="0" smtClean="0"/>
            </a:p>
            <a:p>
              <a:pPr lvl="0" algn="ctr"/>
              <a:r>
                <a:rPr lang="fr-CA" sz="2000" i="1" dirty="0" smtClean="0"/>
                <a:t>sous </a:t>
              </a:r>
              <a:r>
                <a:rPr lang="fr-CA" sz="2000" i="1" dirty="0"/>
                <a:t>la direction de Josette Brun</a:t>
              </a:r>
              <a:endParaRPr lang="fr-CA" sz="1200" dirty="0">
                <a:solidFill>
                  <a:srgbClr val="0070C0"/>
                </a:solidFill>
              </a:endParaRPr>
            </a:p>
          </p:txBody>
        </p:sp>
        <p:pic>
          <p:nvPicPr>
            <p:cNvPr id="24" name="Image 23"/>
            <p:cNvPicPr>
              <a:picLocks/>
            </p:cNvPicPr>
            <p:nvPr/>
          </p:nvPicPr>
          <p:blipFill>
            <a:blip r:embed="rId5">
              <a:extLst>
                <a:ext uri="{28A0092B-C50C-407E-A947-70E740481C1C}">
                  <a14:useLocalDpi xmlns:a14="http://schemas.microsoft.com/office/drawing/2010/main" val="0"/>
                </a:ext>
              </a:extLst>
            </a:blip>
            <a:stretch>
              <a:fillRect/>
            </a:stretch>
          </p:blipFill>
          <p:spPr>
            <a:xfrm>
              <a:off x="1022288" y="2475320"/>
              <a:ext cx="2541600" cy="3834000"/>
            </a:xfrm>
            <a:prstGeom prst="rect">
              <a:avLst/>
            </a:prstGeom>
            <a:ln>
              <a:noFill/>
            </a:ln>
            <a:effectLst>
              <a:outerShdw blurRad="292100" dist="139700" dir="2700000" algn="tl" rotWithShape="0">
                <a:srgbClr val="333333">
                  <a:alpha val="65000"/>
                </a:srgbClr>
              </a:outerShdw>
            </a:effectLst>
          </p:spPr>
        </p:pic>
      </p:grpSp>
      <p:sp>
        <p:nvSpPr>
          <p:cNvPr id="2" name="ZoneTexte 1"/>
          <p:cNvSpPr txBox="1"/>
          <p:nvPr/>
        </p:nvSpPr>
        <p:spPr>
          <a:xfrm>
            <a:off x="5364088" y="3206586"/>
            <a:ext cx="3096344" cy="1446550"/>
          </a:xfrm>
          <a:prstGeom prst="rect">
            <a:avLst/>
          </a:prstGeom>
          <a:noFill/>
        </p:spPr>
        <p:txBody>
          <a:bodyPr wrap="square" rtlCol="0">
            <a:spAutoFit/>
          </a:bodyPr>
          <a:lstStyle/>
          <a:p>
            <a:pPr algn="r"/>
            <a:r>
              <a:rPr kumimoji="1" lang="fr-CA" sz="4400" b="1" kern="0" dirty="0" smtClean="0">
                <a:solidFill>
                  <a:srgbClr val="4F81BD">
                    <a:alpha val="27000"/>
                  </a:srgbClr>
                </a:solidFill>
                <a:effectLst>
                  <a:glow rad="101600">
                    <a:prstClr val="white">
                      <a:alpha val="60000"/>
                    </a:prstClr>
                  </a:glow>
                </a:effectLst>
                <a:ea typeface="+mj-ea"/>
                <a:cs typeface="+mj-cs"/>
              </a:rPr>
              <a:t>Femmes</a:t>
            </a:r>
          </a:p>
          <a:p>
            <a:pPr algn="r"/>
            <a:r>
              <a:rPr kumimoji="1" lang="fr-CA" sz="4400" b="1" kern="0" dirty="0" smtClean="0">
                <a:solidFill>
                  <a:srgbClr val="4F81BD">
                    <a:alpha val="27000"/>
                  </a:srgbClr>
                </a:solidFill>
                <a:effectLst>
                  <a:glow rad="101600">
                    <a:prstClr val="white">
                      <a:alpha val="60000"/>
                    </a:prstClr>
                  </a:glow>
                </a:effectLst>
                <a:ea typeface="+mj-ea"/>
                <a:cs typeface="+mj-cs"/>
              </a:rPr>
              <a:t>et médias</a:t>
            </a:r>
            <a:endParaRPr lang="fr-CA" sz="2800" dirty="0">
              <a:solidFill>
                <a:srgbClr val="4F81BD">
                  <a:alpha val="27000"/>
                </a:srgbClr>
              </a:solidFill>
            </a:endParaRPr>
          </a:p>
        </p:txBody>
      </p:sp>
    </p:spTree>
    <p:extLst>
      <p:ext uri="{BB962C8B-B14F-4D97-AF65-F5344CB8AC3E}">
        <p14:creationId xmlns:p14="http://schemas.microsoft.com/office/powerpoint/2010/main" val="434666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21"/>
                                        </p:tgtEl>
                                        <p:attrNameLst>
                                          <p:attrName>ppt_w</p:attrName>
                                        </p:attrNameLst>
                                      </p:cBhvr>
                                      <p:tavLst>
                                        <p:tav tm="0">
                                          <p:val>
                                            <p:strVal val="ppt_w"/>
                                          </p:val>
                                        </p:tav>
                                        <p:tav tm="100000">
                                          <p:val>
                                            <p:fltVal val="0"/>
                                          </p:val>
                                        </p:tav>
                                      </p:tavLst>
                                    </p:anim>
                                    <p:anim calcmode="lin" valueType="num">
                                      <p:cBhvr>
                                        <p:cTn id="7" dur="1000"/>
                                        <p:tgtEl>
                                          <p:spTgt spid="21"/>
                                        </p:tgtEl>
                                        <p:attrNameLst>
                                          <p:attrName>ppt_h</p:attrName>
                                        </p:attrNameLst>
                                      </p:cBhvr>
                                      <p:tavLst>
                                        <p:tav tm="0">
                                          <p:val>
                                            <p:strVal val="ppt_h"/>
                                          </p:val>
                                        </p:tav>
                                        <p:tav tm="100000">
                                          <p:val>
                                            <p:fltVal val="0"/>
                                          </p:val>
                                        </p:tav>
                                      </p:tavLst>
                                    </p:anim>
                                    <p:anim calcmode="lin" valueType="num">
                                      <p:cBhvr>
                                        <p:cTn id="8" dur="1000"/>
                                        <p:tgtEl>
                                          <p:spTgt spid="21"/>
                                        </p:tgtEl>
                                        <p:attrNameLst>
                                          <p:attrName>style.rotation</p:attrName>
                                        </p:attrNameLst>
                                      </p:cBhvr>
                                      <p:tavLst>
                                        <p:tav tm="0">
                                          <p:val>
                                            <p:fltVal val="0"/>
                                          </p:val>
                                        </p:tav>
                                        <p:tav tm="100000">
                                          <p:val>
                                            <p:fltVal val="90"/>
                                          </p:val>
                                        </p:tav>
                                      </p:tavLst>
                                    </p:anim>
                                    <p:animEffect transition="out" filter="fade">
                                      <p:cBhvr>
                                        <p:cTn id="9" dur="1000"/>
                                        <p:tgtEl>
                                          <p:spTgt spid="21"/>
                                        </p:tgtEl>
                                      </p:cBhvr>
                                    </p:animEffect>
                                    <p:set>
                                      <p:cBhvr>
                                        <p:cTn id="10" dur="1" fill="hold">
                                          <p:stCondLst>
                                            <p:cond delay="999"/>
                                          </p:stCondLst>
                                        </p:cTn>
                                        <p:tgtEl>
                                          <p:spTgt spid="2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31" presetClass="exit" presetSubtype="0" fill="hold" nodeType="clickEffect">
                                  <p:stCondLst>
                                    <p:cond delay="0"/>
                                  </p:stCondLst>
                                  <p:childTnLst>
                                    <p:anim calcmode="lin" valueType="num">
                                      <p:cBhvr>
                                        <p:cTn id="14" dur="1000"/>
                                        <p:tgtEl>
                                          <p:spTgt spid="18"/>
                                        </p:tgtEl>
                                        <p:attrNameLst>
                                          <p:attrName>ppt_w</p:attrName>
                                        </p:attrNameLst>
                                      </p:cBhvr>
                                      <p:tavLst>
                                        <p:tav tm="0">
                                          <p:val>
                                            <p:strVal val="ppt_w"/>
                                          </p:val>
                                        </p:tav>
                                        <p:tav tm="100000">
                                          <p:val>
                                            <p:fltVal val="0"/>
                                          </p:val>
                                        </p:tav>
                                      </p:tavLst>
                                    </p:anim>
                                    <p:anim calcmode="lin" valueType="num">
                                      <p:cBhvr>
                                        <p:cTn id="15" dur="1000"/>
                                        <p:tgtEl>
                                          <p:spTgt spid="18"/>
                                        </p:tgtEl>
                                        <p:attrNameLst>
                                          <p:attrName>ppt_h</p:attrName>
                                        </p:attrNameLst>
                                      </p:cBhvr>
                                      <p:tavLst>
                                        <p:tav tm="0">
                                          <p:val>
                                            <p:strVal val="ppt_h"/>
                                          </p:val>
                                        </p:tav>
                                        <p:tav tm="100000">
                                          <p:val>
                                            <p:fltVal val="0"/>
                                          </p:val>
                                        </p:tav>
                                      </p:tavLst>
                                    </p:anim>
                                    <p:anim calcmode="lin" valueType="num">
                                      <p:cBhvr>
                                        <p:cTn id="16" dur="1000"/>
                                        <p:tgtEl>
                                          <p:spTgt spid="18"/>
                                        </p:tgtEl>
                                        <p:attrNameLst>
                                          <p:attrName>style.rotation</p:attrName>
                                        </p:attrNameLst>
                                      </p:cBhvr>
                                      <p:tavLst>
                                        <p:tav tm="0">
                                          <p:val>
                                            <p:fltVal val="0"/>
                                          </p:val>
                                        </p:tav>
                                        <p:tav tm="100000">
                                          <p:val>
                                            <p:fltVal val="90"/>
                                          </p:val>
                                        </p:tav>
                                      </p:tavLst>
                                    </p:anim>
                                    <p:animEffect transition="out" filter="fade">
                                      <p:cBhvr>
                                        <p:cTn id="17" dur="1000"/>
                                        <p:tgtEl>
                                          <p:spTgt spid="18"/>
                                        </p:tgtEl>
                                      </p:cBhvr>
                                    </p:animEffect>
                                    <p:set>
                                      <p:cBhvr>
                                        <p:cTn id="18" dur="1" fill="hold">
                                          <p:stCondLst>
                                            <p:cond delay="999"/>
                                          </p:stCondLst>
                                        </p:cTn>
                                        <p:tgtEl>
                                          <p:spTgt spid="1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31" presetClass="exit" presetSubtype="0" fill="hold" nodeType="clickEffect">
                                  <p:stCondLst>
                                    <p:cond delay="0"/>
                                  </p:stCondLst>
                                  <p:childTnLst>
                                    <p:anim calcmode="lin" valueType="num">
                                      <p:cBhvr>
                                        <p:cTn id="22" dur="1000"/>
                                        <p:tgtEl>
                                          <p:spTgt spid="5"/>
                                        </p:tgtEl>
                                        <p:attrNameLst>
                                          <p:attrName>ppt_w</p:attrName>
                                        </p:attrNameLst>
                                      </p:cBhvr>
                                      <p:tavLst>
                                        <p:tav tm="0">
                                          <p:val>
                                            <p:strVal val="ppt_w"/>
                                          </p:val>
                                        </p:tav>
                                        <p:tav tm="100000">
                                          <p:val>
                                            <p:fltVal val="0"/>
                                          </p:val>
                                        </p:tav>
                                      </p:tavLst>
                                    </p:anim>
                                    <p:anim calcmode="lin" valueType="num">
                                      <p:cBhvr>
                                        <p:cTn id="23" dur="1000"/>
                                        <p:tgtEl>
                                          <p:spTgt spid="5"/>
                                        </p:tgtEl>
                                        <p:attrNameLst>
                                          <p:attrName>ppt_h</p:attrName>
                                        </p:attrNameLst>
                                      </p:cBhvr>
                                      <p:tavLst>
                                        <p:tav tm="0">
                                          <p:val>
                                            <p:strVal val="ppt_h"/>
                                          </p:val>
                                        </p:tav>
                                        <p:tav tm="100000">
                                          <p:val>
                                            <p:fltVal val="0"/>
                                          </p:val>
                                        </p:tav>
                                      </p:tavLst>
                                    </p:anim>
                                    <p:anim calcmode="lin" valueType="num">
                                      <p:cBhvr>
                                        <p:cTn id="24" dur="1000"/>
                                        <p:tgtEl>
                                          <p:spTgt spid="5"/>
                                        </p:tgtEl>
                                        <p:attrNameLst>
                                          <p:attrName>style.rotation</p:attrName>
                                        </p:attrNameLst>
                                      </p:cBhvr>
                                      <p:tavLst>
                                        <p:tav tm="0">
                                          <p:val>
                                            <p:fltVal val="0"/>
                                          </p:val>
                                        </p:tav>
                                        <p:tav tm="100000">
                                          <p:val>
                                            <p:fltVal val="90"/>
                                          </p:val>
                                        </p:tav>
                                      </p:tavLst>
                                    </p:anim>
                                    <p:animEffect transition="out" filter="fade">
                                      <p:cBhvr>
                                        <p:cTn id="25" dur="1000"/>
                                        <p:tgtEl>
                                          <p:spTgt spid="5"/>
                                        </p:tgtEl>
                                      </p:cBhvr>
                                    </p:animEffect>
                                    <p:set>
                                      <p:cBhvr>
                                        <p:cTn id="26" dur="1" fill="hold">
                                          <p:stCondLst>
                                            <p:cond delay="999"/>
                                          </p:stCondLst>
                                        </p:cTn>
                                        <p:tgtEl>
                                          <p:spTgt spid="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31" presetClass="exit" presetSubtype="0" fill="hold" nodeType="clickEffect">
                                  <p:stCondLst>
                                    <p:cond delay="0"/>
                                  </p:stCondLst>
                                  <p:childTnLst>
                                    <p:anim calcmode="lin" valueType="num">
                                      <p:cBhvr>
                                        <p:cTn id="30" dur="1000"/>
                                        <p:tgtEl>
                                          <p:spTgt spid="15"/>
                                        </p:tgtEl>
                                        <p:attrNameLst>
                                          <p:attrName>ppt_w</p:attrName>
                                        </p:attrNameLst>
                                      </p:cBhvr>
                                      <p:tavLst>
                                        <p:tav tm="0">
                                          <p:val>
                                            <p:strVal val="ppt_w"/>
                                          </p:val>
                                        </p:tav>
                                        <p:tav tm="100000">
                                          <p:val>
                                            <p:fltVal val="0"/>
                                          </p:val>
                                        </p:tav>
                                      </p:tavLst>
                                    </p:anim>
                                    <p:anim calcmode="lin" valueType="num">
                                      <p:cBhvr>
                                        <p:cTn id="31" dur="1000"/>
                                        <p:tgtEl>
                                          <p:spTgt spid="15"/>
                                        </p:tgtEl>
                                        <p:attrNameLst>
                                          <p:attrName>ppt_h</p:attrName>
                                        </p:attrNameLst>
                                      </p:cBhvr>
                                      <p:tavLst>
                                        <p:tav tm="0">
                                          <p:val>
                                            <p:strVal val="ppt_h"/>
                                          </p:val>
                                        </p:tav>
                                        <p:tav tm="100000">
                                          <p:val>
                                            <p:fltVal val="0"/>
                                          </p:val>
                                        </p:tav>
                                      </p:tavLst>
                                    </p:anim>
                                    <p:anim calcmode="lin" valueType="num">
                                      <p:cBhvr>
                                        <p:cTn id="32" dur="1000"/>
                                        <p:tgtEl>
                                          <p:spTgt spid="15"/>
                                        </p:tgtEl>
                                        <p:attrNameLst>
                                          <p:attrName>style.rotation</p:attrName>
                                        </p:attrNameLst>
                                      </p:cBhvr>
                                      <p:tavLst>
                                        <p:tav tm="0">
                                          <p:val>
                                            <p:fltVal val="0"/>
                                          </p:val>
                                        </p:tav>
                                        <p:tav tm="100000">
                                          <p:val>
                                            <p:fltVal val="90"/>
                                          </p:val>
                                        </p:tav>
                                      </p:tavLst>
                                    </p:anim>
                                    <p:animEffect transition="out" filter="fade">
                                      <p:cBhvr>
                                        <p:cTn id="33" dur="1000"/>
                                        <p:tgtEl>
                                          <p:spTgt spid="15"/>
                                        </p:tgtEl>
                                      </p:cBhvr>
                                    </p:animEffect>
                                    <p:set>
                                      <p:cBhvr>
                                        <p:cTn id="34" dur="1" fill="hold">
                                          <p:stCondLst>
                                            <p:cond delay="9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004048" y="3206586"/>
            <a:ext cx="3456384" cy="1446550"/>
          </a:xfrm>
          <a:prstGeom prst="rect">
            <a:avLst/>
          </a:prstGeom>
          <a:noFill/>
        </p:spPr>
        <p:txBody>
          <a:bodyPr wrap="square" rtlCol="0">
            <a:spAutoFit/>
          </a:bodyPr>
          <a:lstStyle/>
          <a:p>
            <a:pPr algn="r"/>
            <a:r>
              <a:rPr kumimoji="1" lang="fr-CA" sz="4400" b="1" kern="0" dirty="0" smtClean="0">
                <a:solidFill>
                  <a:srgbClr val="4F81BD">
                    <a:alpha val="27000"/>
                  </a:srgbClr>
                </a:solidFill>
                <a:effectLst>
                  <a:glow rad="101600">
                    <a:prstClr val="white">
                      <a:alpha val="60000"/>
                    </a:prstClr>
                  </a:glow>
                </a:effectLst>
                <a:ea typeface="+mj-ea"/>
                <a:cs typeface="+mj-cs"/>
              </a:rPr>
              <a:t>Femmes et littérature</a:t>
            </a:r>
            <a:endParaRPr lang="fr-CA" sz="2800" dirty="0">
              <a:solidFill>
                <a:srgbClr val="4F81BD">
                  <a:alpha val="27000"/>
                </a:srgbClr>
              </a:solidFill>
            </a:endParaRPr>
          </a:p>
        </p:txBody>
      </p:sp>
      <p:sp>
        <p:nvSpPr>
          <p:cNvPr id="3" name="ZoneTexte 2"/>
          <p:cNvSpPr txBox="1"/>
          <p:nvPr/>
        </p:nvSpPr>
        <p:spPr>
          <a:xfrm>
            <a:off x="827584" y="764704"/>
            <a:ext cx="7632848" cy="1846659"/>
          </a:xfrm>
          <a:prstGeom prst="rect">
            <a:avLst/>
          </a:prstGeom>
          <a:noFill/>
        </p:spPr>
        <p:txBody>
          <a:bodyPr wrap="square" rtlCol="0">
            <a:spAutoFit/>
          </a:bodyPr>
          <a:lstStyle/>
          <a:p>
            <a:pPr algn="ctr"/>
            <a:r>
              <a:rPr lang="fr-CA" sz="3200" i="1" dirty="0"/>
              <a:t>En études féministes,  une attention est portée sur les écrits féministes ne faisant pas partie de la classe P </a:t>
            </a:r>
          </a:p>
          <a:p>
            <a:endParaRPr lang="fr-CA" dirty="0"/>
          </a:p>
        </p:txBody>
      </p:sp>
    </p:spTree>
    <p:extLst>
      <p:ext uri="{BB962C8B-B14F-4D97-AF65-F5344CB8AC3E}">
        <p14:creationId xmlns:p14="http://schemas.microsoft.com/office/powerpoint/2010/main" val="22246690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1772816"/>
          </a:xfrm>
          <a:prstGeom prst="rect">
            <a:avLst/>
          </a:prstGeom>
          <a:solidFill>
            <a:sysClr val="window" lastClr="FFFFFF"/>
          </a:solidFill>
          <a:ln w="163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smtClean="0">
              <a:ln>
                <a:noFill/>
              </a:ln>
              <a:solidFill>
                <a:sysClr val="window" lastClr="FFFFFF"/>
              </a:solidFill>
              <a:effectLst/>
              <a:uLnTx/>
              <a:uFillTx/>
              <a:latin typeface="Century Gothic"/>
              <a:ea typeface="+mn-ea"/>
              <a:cs typeface="+mn-cs"/>
            </a:endParaRPr>
          </a:p>
        </p:txBody>
      </p:sp>
      <p:grpSp>
        <p:nvGrpSpPr>
          <p:cNvPr id="8" name="Groupe 7"/>
          <p:cNvGrpSpPr/>
          <p:nvPr/>
        </p:nvGrpSpPr>
        <p:grpSpPr>
          <a:xfrm>
            <a:off x="0" y="0"/>
            <a:ext cx="9144000" cy="5899423"/>
            <a:chOff x="0" y="0"/>
            <a:chExt cx="9144000" cy="5899423"/>
          </a:xfrm>
        </p:grpSpPr>
        <p:pic>
          <p:nvPicPr>
            <p:cNvPr id="10" name="Image 9"/>
            <p:cNvPicPr>
              <a:picLocks/>
            </p:cNvPicPr>
            <p:nvPr/>
          </p:nvPicPr>
          <p:blipFill>
            <a:blip r:embed="rId2">
              <a:extLst>
                <a:ext uri="{28A0092B-C50C-407E-A947-70E740481C1C}">
                  <a14:useLocalDpi xmlns:a14="http://schemas.microsoft.com/office/drawing/2010/main" val="0"/>
                </a:ext>
              </a:extLst>
            </a:blip>
            <a:stretch>
              <a:fillRect/>
            </a:stretch>
          </p:blipFill>
          <p:spPr>
            <a:xfrm>
              <a:off x="539552" y="2065423"/>
              <a:ext cx="2541600" cy="3834000"/>
            </a:xfrm>
            <a:prstGeom prst="rect">
              <a:avLst/>
            </a:prstGeom>
            <a:ln>
              <a:noFill/>
            </a:ln>
            <a:effectLst>
              <a:outerShdw blurRad="292100" dist="139700" dir="2700000" algn="tl" rotWithShape="0">
                <a:srgbClr val="333333">
                  <a:alpha val="65000"/>
                </a:srgbClr>
              </a:outerShdw>
            </a:effectLst>
          </p:spPr>
        </p:pic>
        <p:sp>
          <p:nvSpPr>
            <p:cNvPr id="9" name="ZoneTexte 8"/>
            <p:cNvSpPr txBox="1"/>
            <p:nvPr/>
          </p:nvSpPr>
          <p:spPr>
            <a:xfrm>
              <a:off x="0" y="0"/>
              <a:ext cx="9144000" cy="1772816"/>
            </a:xfrm>
            <a:prstGeom prst="rect">
              <a:avLst/>
            </a:prstGeom>
            <a:solidFill>
              <a:schemeClr val="bg1"/>
            </a:solidFill>
          </p:spPr>
          <p:txBody>
            <a:bodyPr wrap="square" rtlCol="0" anchor="ctr" anchorCtr="1">
              <a:noAutofit/>
            </a:bodyPr>
            <a:lstStyle/>
            <a:p>
              <a:pPr lvl="0" algn="ctr"/>
              <a:r>
                <a:rPr lang="fr-CA" sz="2800" i="1" dirty="0" err="1" smtClean="0"/>
                <a:t>Écrits</a:t>
              </a:r>
              <a:r>
                <a:rPr lang="fr-CA" sz="2800" i="1" dirty="0" smtClean="0"/>
                <a:t> </a:t>
              </a:r>
              <a:r>
                <a:rPr lang="fr-CA" sz="2800" i="1" dirty="0" err="1"/>
                <a:t>féministes</a:t>
              </a:r>
              <a:r>
                <a:rPr lang="fr-CA" sz="2800" i="1" dirty="0"/>
                <a:t> : de Christine de </a:t>
              </a:r>
              <a:r>
                <a:rPr lang="fr-CA" sz="2800" i="1" dirty="0" err="1"/>
                <a:t>Pizan</a:t>
              </a:r>
              <a:r>
                <a:rPr lang="fr-CA" sz="2800" i="1" dirty="0"/>
                <a:t> </a:t>
              </a:r>
              <a:endParaRPr lang="fr-CA" sz="2800" i="1" dirty="0" smtClean="0"/>
            </a:p>
            <a:p>
              <a:pPr lvl="0" algn="ctr"/>
              <a:r>
                <a:rPr lang="fr-CA" sz="2800" i="1" dirty="0"/>
                <a:t>à</a:t>
              </a:r>
              <a:r>
                <a:rPr lang="fr-CA" sz="2800" i="1" dirty="0" smtClean="0"/>
                <a:t> </a:t>
              </a:r>
              <a:r>
                <a:rPr lang="fr-CA" sz="2800" i="1" dirty="0"/>
                <a:t>Simone de Beauvoir : </a:t>
              </a:r>
              <a:r>
                <a:rPr lang="fr-CA" sz="2800" i="1" dirty="0" smtClean="0"/>
                <a:t>anthologie</a:t>
              </a:r>
            </a:p>
            <a:p>
              <a:pPr lvl="0" algn="ctr"/>
              <a:r>
                <a:rPr lang="fr-CA" sz="2000" i="1" dirty="0" smtClean="0"/>
                <a:t>réunie </a:t>
              </a:r>
              <a:r>
                <a:rPr lang="fr-CA" sz="2000" i="1" dirty="0"/>
                <a:t>et </a:t>
              </a:r>
              <a:r>
                <a:rPr lang="fr-CA" sz="2000" i="1" dirty="0" smtClean="0"/>
                <a:t>présentée </a:t>
              </a:r>
              <a:r>
                <a:rPr lang="fr-CA" sz="2000" i="1" dirty="0"/>
                <a:t>par Nicole </a:t>
              </a:r>
              <a:r>
                <a:rPr lang="fr-CA" sz="2000" i="1" dirty="0" smtClean="0"/>
                <a:t>Pellegrin</a:t>
              </a:r>
              <a:endParaRPr lang="fr-CA" sz="1200" dirty="0">
                <a:solidFill>
                  <a:srgbClr val="0070C0"/>
                </a:solidFill>
              </a:endParaRPr>
            </a:p>
          </p:txBody>
        </p:sp>
      </p:grpSp>
      <p:grpSp>
        <p:nvGrpSpPr>
          <p:cNvPr id="4" name="Groupe 3"/>
          <p:cNvGrpSpPr/>
          <p:nvPr/>
        </p:nvGrpSpPr>
        <p:grpSpPr>
          <a:xfrm>
            <a:off x="0" y="0"/>
            <a:ext cx="9144000" cy="6165304"/>
            <a:chOff x="488" y="0"/>
            <a:chExt cx="9144000" cy="6165304"/>
          </a:xfrm>
        </p:grpSpPr>
        <p:sp>
          <p:nvSpPr>
            <p:cNvPr id="23" name="ZoneTexte 22"/>
            <p:cNvSpPr txBox="1"/>
            <p:nvPr/>
          </p:nvSpPr>
          <p:spPr>
            <a:xfrm>
              <a:off x="488" y="0"/>
              <a:ext cx="9144000" cy="1772816"/>
            </a:xfrm>
            <a:prstGeom prst="rect">
              <a:avLst/>
            </a:prstGeom>
            <a:solidFill>
              <a:schemeClr val="bg1"/>
            </a:solidFill>
          </p:spPr>
          <p:txBody>
            <a:bodyPr wrap="square" rtlCol="0" anchor="ctr" anchorCtr="1">
              <a:noAutofit/>
            </a:bodyPr>
            <a:lstStyle/>
            <a:p>
              <a:pPr lvl="0" algn="ctr"/>
              <a:r>
                <a:rPr lang="fr-CA" sz="3200" i="1" dirty="0" smtClean="0"/>
                <a:t>Mots </a:t>
              </a:r>
              <a:r>
                <a:rPr lang="fr-CA" sz="3200" i="1" dirty="0"/>
                <a:t>et espaces du </a:t>
              </a:r>
              <a:r>
                <a:rPr lang="fr-CA" sz="3200" i="1" dirty="0" err="1" smtClean="0"/>
                <a:t>féminisme</a:t>
              </a:r>
              <a:endParaRPr lang="fr-CA" sz="3200" i="1" dirty="0" smtClean="0"/>
            </a:p>
            <a:p>
              <a:pPr lvl="0" algn="ctr"/>
              <a:r>
                <a:rPr lang="fr-CA" sz="2000" i="1" dirty="0" smtClean="0"/>
                <a:t>sous </a:t>
              </a:r>
              <a:r>
                <a:rPr lang="fr-CA" sz="2000" i="1" dirty="0"/>
                <a:t>la direction de Lori Saint-Martin</a:t>
              </a:r>
              <a:endParaRPr lang="fr-CA" sz="1050" dirty="0">
                <a:solidFill>
                  <a:srgbClr val="0070C0"/>
                </a:solidFill>
              </a:endParaRPr>
            </a:p>
          </p:txBody>
        </p:sp>
        <p:pic>
          <p:nvPicPr>
            <p:cNvPr id="3" name="Image 2"/>
            <p:cNvPicPr>
              <a:picLocks/>
            </p:cNvPicPr>
            <p:nvPr/>
          </p:nvPicPr>
          <p:blipFill>
            <a:blip r:embed="rId3">
              <a:extLst>
                <a:ext uri="{28A0092B-C50C-407E-A947-70E740481C1C}">
                  <a14:useLocalDpi xmlns:a14="http://schemas.microsoft.com/office/drawing/2010/main" val="0"/>
                </a:ext>
              </a:extLst>
            </a:blip>
            <a:stretch>
              <a:fillRect/>
            </a:stretch>
          </p:blipFill>
          <p:spPr>
            <a:xfrm>
              <a:off x="806264" y="2336254"/>
              <a:ext cx="2541600" cy="3829050"/>
            </a:xfrm>
            <a:prstGeom prst="rect">
              <a:avLst/>
            </a:prstGeom>
            <a:ln>
              <a:noFill/>
            </a:ln>
            <a:effectLst>
              <a:outerShdw blurRad="292100" dist="139700" dir="2700000" algn="tl" rotWithShape="0">
                <a:srgbClr val="333333">
                  <a:alpha val="65000"/>
                </a:srgbClr>
              </a:outerShdw>
            </a:effectLst>
          </p:spPr>
        </p:pic>
      </p:grpSp>
      <p:sp>
        <p:nvSpPr>
          <p:cNvPr id="2" name="ZoneTexte 1"/>
          <p:cNvSpPr txBox="1"/>
          <p:nvPr/>
        </p:nvSpPr>
        <p:spPr>
          <a:xfrm>
            <a:off x="5076056" y="3206586"/>
            <a:ext cx="3384376" cy="1446550"/>
          </a:xfrm>
          <a:prstGeom prst="rect">
            <a:avLst/>
          </a:prstGeom>
          <a:noFill/>
        </p:spPr>
        <p:txBody>
          <a:bodyPr wrap="square" rtlCol="0">
            <a:spAutoFit/>
          </a:bodyPr>
          <a:lstStyle/>
          <a:p>
            <a:pPr algn="r"/>
            <a:r>
              <a:rPr kumimoji="1" lang="fr-CA" sz="4400" b="1" kern="0" dirty="0" smtClean="0">
                <a:solidFill>
                  <a:srgbClr val="4F81BD">
                    <a:alpha val="27000"/>
                  </a:srgbClr>
                </a:solidFill>
                <a:effectLst>
                  <a:glow rad="101600">
                    <a:prstClr val="white">
                      <a:alpha val="60000"/>
                    </a:prstClr>
                  </a:glow>
                </a:effectLst>
                <a:ea typeface="+mj-ea"/>
                <a:cs typeface="+mj-cs"/>
              </a:rPr>
              <a:t>Femmes et littérature</a:t>
            </a:r>
            <a:endParaRPr lang="fr-CA" sz="2800" dirty="0">
              <a:solidFill>
                <a:srgbClr val="4F81BD">
                  <a:alpha val="27000"/>
                </a:srgbClr>
              </a:solidFill>
            </a:endParaRPr>
          </a:p>
        </p:txBody>
      </p:sp>
    </p:spTree>
    <p:extLst>
      <p:ext uri="{BB962C8B-B14F-4D97-AF65-F5344CB8AC3E}">
        <p14:creationId xmlns:p14="http://schemas.microsoft.com/office/powerpoint/2010/main" val="4257711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4"/>
                                        </p:tgtEl>
                                        <p:attrNameLst>
                                          <p:attrName>ppt_w</p:attrName>
                                        </p:attrNameLst>
                                      </p:cBhvr>
                                      <p:tavLst>
                                        <p:tav tm="0">
                                          <p:val>
                                            <p:strVal val="ppt_w"/>
                                          </p:val>
                                        </p:tav>
                                        <p:tav tm="100000">
                                          <p:val>
                                            <p:fltVal val="0"/>
                                          </p:val>
                                        </p:tav>
                                      </p:tavLst>
                                    </p:anim>
                                    <p:anim calcmode="lin" valueType="num">
                                      <p:cBhvr>
                                        <p:cTn id="7" dur="1000"/>
                                        <p:tgtEl>
                                          <p:spTgt spid="4"/>
                                        </p:tgtEl>
                                        <p:attrNameLst>
                                          <p:attrName>ppt_h</p:attrName>
                                        </p:attrNameLst>
                                      </p:cBhvr>
                                      <p:tavLst>
                                        <p:tav tm="0">
                                          <p:val>
                                            <p:strVal val="ppt_h"/>
                                          </p:val>
                                        </p:tav>
                                        <p:tav tm="100000">
                                          <p:val>
                                            <p:fltVal val="0"/>
                                          </p:val>
                                        </p:tav>
                                      </p:tavLst>
                                    </p:anim>
                                    <p:anim calcmode="lin" valueType="num">
                                      <p:cBhvr>
                                        <p:cTn id="8" dur="1000"/>
                                        <p:tgtEl>
                                          <p:spTgt spid="4"/>
                                        </p:tgtEl>
                                        <p:attrNameLst>
                                          <p:attrName>style.rotation</p:attrName>
                                        </p:attrNameLst>
                                      </p:cBhvr>
                                      <p:tavLst>
                                        <p:tav tm="0">
                                          <p:val>
                                            <p:fltVal val="0"/>
                                          </p:val>
                                        </p:tav>
                                        <p:tav tm="100000">
                                          <p:val>
                                            <p:fltVal val="90"/>
                                          </p:val>
                                        </p:tav>
                                      </p:tavLst>
                                    </p:anim>
                                    <p:animEffect transition="out" filter="fade">
                                      <p:cBhvr>
                                        <p:cTn id="9" dur="1000"/>
                                        <p:tgtEl>
                                          <p:spTgt spid="4"/>
                                        </p:tgtEl>
                                      </p:cBhvr>
                                    </p:animEffect>
                                    <p:set>
                                      <p:cBhvr>
                                        <p:cTn id="10" dur="1" fill="hold">
                                          <p:stCondLst>
                                            <p:cond delay="999"/>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31" presetClass="exit" presetSubtype="0" fill="hold" nodeType="clickEffect">
                                  <p:stCondLst>
                                    <p:cond delay="0"/>
                                  </p:stCondLst>
                                  <p:childTnLst>
                                    <p:anim calcmode="lin" valueType="num">
                                      <p:cBhvr>
                                        <p:cTn id="14" dur="1000"/>
                                        <p:tgtEl>
                                          <p:spTgt spid="8"/>
                                        </p:tgtEl>
                                        <p:attrNameLst>
                                          <p:attrName>ppt_w</p:attrName>
                                        </p:attrNameLst>
                                      </p:cBhvr>
                                      <p:tavLst>
                                        <p:tav tm="0">
                                          <p:val>
                                            <p:strVal val="ppt_w"/>
                                          </p:val>
                                        </p:tav>
                                        <p:tav tm="100000">
                                          <p:val>
                                            <p:fltVal val="0"/>
                                          </p:val>
                                        </p:tav>
                                      </p:tavLst>
                                    </p:anim>
                                    <p:anim calcmode="lin" valueType="num">
                                      <p:cBhvr>
                                        <p:cTn id="15" dur="1000"/>
                                        <p:tgtEl>
                                          <p:spTgt spid="8"/>
                                        </p:tgtEl>
                                        <p:attrNameLst>
                                          <p:attrName>ppt_h</p:attrName>
                                        </p:attrNameLst>
                                      </p:cBhvr>
                                      <p:tavLst>
                                        <p:tav tm="0">
                                          <p:val>
                                            <p:strVal val="ppt_h"/>
                                          </p:val>
                                        </p:tav>
                                        <p:tav tm="100000">
                                          <p:val>
                                            <p:fltVal val="0"/>
                                          </p:val>
                                        </p:tav>
                                      </p:tavLst>
                                    </p:anim>
                                    <p:anim calcmode="lin" valueType="num">
                                      <p:cBhvr>
                                        <p:cTn id="16" dur="1000"/>
                                        <p:tgtEl>
                                          <p:spTgt spid="8"/>
                                        </p:tgtEl>
                                        <p:attrNameLst>
                                          <p:attrName>style.rotation</p:attrName>
                                        </p:attrNameLst>
                                      </p:cBhvr>
                                      <p:tavLst>
                                        <p:tav tm="0">
                                          <p:val>
                                            <p:fltVal val="0"/>
                                          </p:val>
                                        </p:tav>
                                        <p:tav tm="100000">
                                          <p:val>
                                            <p:fltVal val="90"/>
                                          </p:val>
                                        </p:tav>
                                      </p:tavLst>
                                    </p:anim>
                                    <p:animEffect transition="out" filter="fade">
                                      <p:cBhvr>
                                        <p:cTn id="17" dur="1000"/>
                                        <p:tgtEl>
                                          <p:spTgt spid="8"/>
                                        </p:tgtEl>
                                      </p:cBhvr>
                                    </p:animEffect>
                                    <p:set>
                                      <p:cBhvr>
                                        <p:cTn id="18" dur="1" fill="hold">
                                          <p:stCondLst>
                                            <p:cond delay="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1052736"/>
            <a:ext cx="7772400" cy="1470025"/>
          </a:xfrm>
        </p:spPr>
        <p:txBody>
          <a:bodyPr/>
          <a:lstStyle/>
          <a:p>
            <a:r>
              <a:rPr lang="fr-CA" b="1" dirty="0" smtClean="0"/>
              <a:t>Périodiques</a:t>
            </a:r>
            <a:endParaRPr lang="fr-CA" dirty="0"/>
          </a:p>
        </p:txBody>
      </p:sp>
      <p:sp>
        <p:nvSpPr>
          <p:cNvPr id="3" name="Sous-titre 2"/>
          <p:cNvSpPr>
            <a:spLocks noGrp="1"/>
          </p:cNvSpPr>
          <p:nvPr>
            <p:ph type="subTitle" idx="1"/>
          </p:nvPr>
        </p:nvSpPr>
        <p:spPr>
          <a:xfrm>
            <a:off x="1331640" y="2852936"/>
            <a:ext cx="6400800" cy="2160240"/>
          </a:xfrm>
        </p:spPr>
        <p:txBody>
          <a:bodyPr>
            <a:normAutofit fontScale="77500" lnSpcReduction="20000"/>
          </a:bodyPr>
          <a:lstStyle/>
          <a:p>
            <a:pPr fontAlgn="t"/>
            <a:r>
              <a:rPr lang="fr-FR" sz="3800" i="1" kern="1200" dirty="0">
                <a:solidFill>
                  <a:schemeClr val="tx1"/>
                </a:solidFill>
              </a:rPr>
              <a:t>Cette liste comprend des titres qui sont indexés dans plusieurs bases de données. Le choix se fait toujours en lien avec la recherche et les programmes d’étude. </a:t>
            </a:r>
            <a:endParaRPr lang="fr-CA" sz="3800" i="1" kern="1200" dirty="0">
              <a:solidFill>
                <a:schemeClr val="tx1"/>
              </a:solidFill>
            </a:endParaRPr>
          </a:p>
        </p:txBody>
      </p:sp>
    </p:spTree>
    <p:extLst>
      <p:ext uri="{BB962C8B-B14F-4D97-AF65-F5344CB8AC3E}">
        <p14:creationId xmlns:p14="http://schemas.microsoft.com/office/powerpoint/2010/main" val="31414934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528" y="260648"/>
            <a:ext cx="8496944" cy="707886"/>
          </a:xfrm>
          <a:prstGeom prst="rect">
            <a:avLst/>
          </a:prstGeom>
          <a:noFill/>
        </p:spPr>
        <p:txBody>
          <a:bodyPr wrap="square" rtlCol="0">
            <a:spAutoFit/>
          </a:bodyPr>
          <a:lstStyle/>
          <a:p>
            <a:pPr algn="ctr"/>
            <a:r>
              <a:rPr kumimoji="1" lang="fr-CA" sz="4000" b="1" dirty="0">
                <a:solidFill>
                  <a:schemeClr val="tx2"/>
                </a:solidFill>
                <a:effectLst>
                  <a:glow rad="101600">
                    <a:schemeClr val="bg1">
                      <a:alpha val="60000"/>
                    </a:schemeClr>
                  </a:glow>
                </a:effectLst>
                <a:latin typeface="+mj-lt"/>
                <a:ea typeface="+mj-ea"/>
                <a:cs typeface="+mj-cs"/>
              </a:rPr>
              <a:t>Périodiques francophones</a:t>
            </a:r>
          </a:p>
        </p:txBody>
      </p:sp>
      <p:sp>
        <p:nvSpPr>
          <p:cNvPr id="6" name="Rectangle 5"/>
          <p:cNvSpPr/>
          <p:nvPr/>
        </p:nvSpPr>
        <p:spPr>
          <a:xfrm>
            <a:off x="971600" y="1484784"/>
            <a:ext cx="7056784" cy="2308324"/>
          </a:xfrm>
          <a:prstGeom prst="rect">
            <a:avLst/>
          </a:prstGeom>
        </p:spPr>
        <p:txBody>
          <a:bodyPr wrap="square">
            <a:spAutoFit/>
          </a:bodyPr>
          <a:lstStyle/>
          <a:p>
            <a:pPr lvl="0"/>
            <a:r>
              <a:rPr lang="fr-CA" b="1" dirty="0">
                <a:hlinkClick r:id="rId2"/>
              </a:rPr>
              <a:t>Recherches féministes</a:t>
            </a:r>
            <a:endParaRPr lang="fr-CA" b="1" dirty="0"/>
          </a:p>
          <a:p>
            <a:pPr algn="just"/>
            <a:r>
              <a:rPr lang="fr-CA" i="1" dirty="0" smtClean="0"/>
              <a:t>Recherches </a:t>
            </a:r>
            <a:r>
              <a:rPr lang="fr-CA" i="1" dirty="0"/>
              <a:t>féministes</a:t>
            </a:r>
            <a:r>
              <a:rPr lang="fr-CA" b="1" i="1" dirty="0"/>
              <a:t> </a:t>
            </a:r>
            <a:r>
              <a:rPr lang="fr-CA" dirty="0"/>
              <a:t>s'intéressent au changement dans les rapports sociaux de sexe et dans la production des connaissances. Elle constitue une source d'information essentielle pour l'enseignement, la recherche et l'action féministes. Revue publiée par le Groupe de recherche multidisciplinaire féministe (GREMF) et fondée par Huguette </a:t>
            </a:r>
            <a:r>
              <a:rPr lang="fr-CA" dirty="0" err="1"/>
              <a:t>Dagenais</a:t>
            </a:r>
            <a:r>
              <a:rPr lang="fr-CA" dirty="0"/>
              <a:t> en 1988. Fait partie d’Érudit.</a:t>
            </a:r>
          </a:p>
        </p:txBody>
      </p:sp>
      <p:sp>
        <p:nvSpPr>
          <p:cNvPr id="7" name="Rectangle 6"/>
          <p:cNvSpPr/>
          <p:nvPr/>
        </p:nvSpPr>
        <p:spPr>
          <a:xfrm>
            <a:off x="962542" y="4255928"/>
            <a:ext cx="6984776" cy="1477328"/>
          </a:xfrm>
          <a:prstGeom prst="rect">
            <a:avLst/>
          </a:prstGeom>
        </p:spPr>
        <p:txBody>
          <a:bodyPr wrap="square">
            <a:spAutoFit/>
          </a:bodyPr>
          <a:lstStyle/>
          <a:p>
            <a:r>
              <a:rPr lang="fr-CA" b="1" dirty="0" smtClean="0">
                <a:hlinkClick r:id="rId3"/>
              </a:rPr>
              <a:t>Cahiers de recherche du GREMF</a:t>
            </a:r>
            <a:endParaRPr lang="fr-CA" dirty="0"/>
          </a:p>
          <a:p>
            <a:r>
              <a:rPr lang="fr-CA" i="1" dirty="0"/>
              <a:t>Les Cahiers  de recherche du GREMF</a:t>
            </a:r>
            <a:r>
              <a:rPr lang="fr-CA" dirty="0"/>
              <a:t> ont été créés en 1985 par le Groupe de recherche multidisciplinaire féministe. Ces publications d’une très grande qualité enrichissent  les connaissances sur les conditions de vie des femmes.</a:t>
            </a:r>
          </a:p>
        </p:txBody>
      </p:sp>
    </p:spTree>
    <p:extLst>
      <p:ext uri="{BB962C8B-B14F-4D97-AF65-F5344CB8AC3E}">
        <p14:creationId xmlns:p14="http://schemas.microsoft.com/office/powerpoint/2010/main" val="2948719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528" y="260648"/>
            <a:ext cx="8496944" cy="707886"/>
          </a:xfrm>
          <a:prstGeom prst="rect">
            <a:avLst/>
          </a:prstGeom>
          <a:noFill/>
        </p:spPr>
        <p:txBody>
          <a:bodyPr wrap="square" rtlCol="0">
            <a:spAutoFit/>
          </a:bodyPr>
          <a:lstStyle/>
          <a:p>
            <a:pPr lvl="0" algn="ctr"/>
            <a:r>
              <a:rPr kumimoji="1" lang="fr-CA" sz="4000" b="1" dirty="0">
                <a:solidFill>
                  <a:srgbClr val="2F5897"/>
                </a:solidFill>
                <a:effectLst>
                  <a:glow rad="101600">
                    <a:prstClr val="white">
                      <a:alpha val="60000"/>
                    </a:prstClr>
                  </a:glow>
                </a:effectLst>
              </a:rPr>
              <a:t>Périodiques francophones</a:t>
            </a:r>
          </a:p>
        </p:txBody>
      </p:sp>
      <p:sp>
        <p:nvSpPr>
          <p:cNvPr id="6" name="Rectangle 5"/>
          <p:cNvSpPr/>
          <p:nvPr/>
        </p:nvSpPr>
        <p:spPr>
          <a:xfrm>
            <a:off x="971600" y="1484784"/>
            <a:ext cx="7056784" cy="2585323"/>
          </a:xfrm>
          <a:prstGeom prst="rect">
            <a:avLst/>
          </a:prstGeom>
        </p:spPr>
        <p:txBody>
          <a:bodyPr wrap="square">
            <a:spAutoFit/>
          </a:bodyPr>
          <a:lstStyle/>
          <a:p>
            <a:pPr lvl="0"/>
            <a:r>
              <a:rPr lang="fr-CA" b="1" dirty="0">
                <a:hlinkClick r:id="rId2"/>
              </a:rPr>
              <a:t>Les Cahiers de l’IREF  </a:t>
            </a:r>
            <a:endParaRPr lang="fr-CA" b="1" dirty="0"/>
          </a:p>
          <a:p>
            <a:r>
              <a:rPr lang="fr-FR" i="1" dirty="0"/>
              <a:t>Les cahiers </a:t>
            </a:r>
            <a:r>
              <a:rPr lang="fr-CA" i="1" dirty="0"/>
              <a:t>de l’</a:t>
            </a:r>
            <a:r>
              <a:rPr lang="fr-FR" i="1" dirty="0"/>
              <a:t>IREF</a:t>
            </a:r>
            <a:r>
              <a:rPr lang="fr-FR" dirty="0"/>
              <a:t> (Institut de recherches et d'études féministes, </a:t>
            </a:r>
            <a:r>
              <a:rPr lang="fr-FR" dirty="0" smtClean="0"/>
              <a:t>UQAM)présentent </a:t>
            </a:r>
            <a:r>
              <a:rPr lang="fr-FR" dirty="0"/>
              <a:t>une série de documents inédits dans le but de contribuer au développement des connaissances et de la recherche féministes.  L’Institut  a été créé en 1990 en ayant  pour mission de promouvoir et de développer la formation et la recherche féministes dans une perspective interdisciplinaire.</a:t>
            </a:r>
            <a:endParaRPr lang="fr-CA" dirty="0"/>
          </a:p>
          <a:p>
            <a:pPr algn="just"/>
            <a:endParaRPr lang="fr-CA" dirty="0"/>
          </a:p>
        </p:txBody>
      </p:sp>
      <p:sp>
        <p:nvSpPr>
          <p:cNvPr id="7" name="Rectangle 6"/>
          <p:cNvSpPr/>
          <p:nvPr/>
        </p:nvSpPr>
        <p:spPr>
          <a:xfrm>
            <a:off x="962542" y="4255928"/>
            <a:ext cx="6984776" cy="1200329"/>
          </a:xfrm>
          <a:prstGeom prst="rect">
            <a:avLst/>
          </a:prstGeom>
        </p:spPr>
        <p:txBody>
          <a:bodyPr wrap="square">
            <a:spAutoFit/>
          </a:bodyPr>
          <a:lstStyle/>
          <a:p>
            <a:r>
              <a:rPr lang="fr-CA" b="1" dirty="0" err="1">
                <a:solidFill>
                  <a:srgbClr val="234171"/>
                </a:solidFill>
              </a:rPr>
              <a:t>FéminÉtudes</a:t>
            </a:r>
            <a:endParaRPr lang="fr-CA" b="1" dirty="0">
              <a:solidFill>
                <a:srgbClr val="234171"/>
              </a:solidFill>
            </a:endParaRPr>
          </a:p>
          <a:p>
            <a:r>
              <a:rPr lang="fr-FR" dirty="0"/>
              <a:t>Revue étudiante publiée par l'IREF. Depuis 1995, un numéro est publié annuellement. </a:t>
            </a:r>
            <a:endParaRPr lang="fr-CA" dirty="0"/>
          </a:p>
          <a:p>
            <a:r>
              <a:rPr lang="fr-FR" dirty="0"/>
              <a:t> </a:t>
            </a:r>
            <a:endParaRPr lang="fr-CA" dirty="0"/>
          </a:p>
        </p:txBody>
      </p:sp>
    </p:spTree>
    <p:extLst>
      <p:ext uri="{BB962C8B-B14F-4D97-AF65-F5344CB8AC3E}">
        <p14:creationId xmlns:p14="http://schemas.microsoft.com/office/powerpoint/2010/main" val="40914760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188640"/>
            <a:ext cx="2680447" cy="1162050"/>
          </a:xfrm>
        </p:spPr>
        <p:txBody>
          <a:bodyPr>
            <a:normAutofit/>
          </a:bodyPr>
          <a:lstStyle/>
          <a:p>
            <a:r>
              <a:rPr lang="fr-FR" b="1" dirty="0"/>
              <a:t>La collection </a:t>
            </a:r>
            <a:r>
              <a:rPr lang="fr-CA" sz="2000" dirty="0"/>
              <a:t/>
            </a:r>
            <a:br>
              <a:rPr lang="fr-CA" sz="2000" dirty="0"/>
            </a:br>
            <a:endParaRPr lang="fr-CA" dirty="0"/>
          </a:p>
        </p:txBody>
      </p:sp>
      <p:sp>
        <p:nvSpPr>
          <p:cNvPr id="3" name="Espace réservé du contenu 2"/>
          <p:cNvSpPr>
            <a:spLocks noGrp="1"/>
          </p:cNvSpPr>
          <p:nvPr>
            <p:ph idx="1"/>
          </p:nvPr>
        </p:nvSpPr>
        <p:spPr>
          <a:xfrm>
            <a:off x="827584" y="1628800"/>
            <a:ext cx="7704856" cy="4032448"/>
          </a:xfrm>
          <a:noFill/>
        </p:spPr>
        <p:txBody>
          <a:bodyPr>
            <a:noAutofit/>
          </a:bodyPr>
          <a:lstStyle/>
          <a:p>
            <a:pPr lvl="0"/>
            <a:endParaRPr lang="fr-FR" sz="1600" dirty="0" smtClean="0"/>
          </a:p>
          <a:p>
            <a:pPr lvl="0"/>
            <a:r>
              <a:rPr lang="fr-FR" sz="1600" dirty="0" smtClean="0"/>
              <a:t>La </a:t>
            </a:r>
            <a:r>
              <a:rPr lang="fr-FR" sz="1600" dirty="0"/>
              <a:t>Bibliothèque conserve une importante documentation sur les femmes et le féminisme.</a:t>
            </a:r>
            <a:endParaRPr lang="fr-CA" sz="1600" dirty="0"/>
          </a:p>
          <a:p>
            <a:pPr marL="0" indent="0">
              <a:buNone/>
            </a:pPr>
            <a:endParaRPr lang="fr-CA" sz="1600" dirty="0"/>
          </a:p>
          <a:p>
            <a:pPr lvl="0"/>
            <a:r>
              <a:rPr lang="fr-FR" sz="1600" dirty="0"/>
              <a:t>Environ 30,000 documents sur les femmes et le féminisme  incluant  livres, périodiques, ouvrages de référence, thèses, rapports, bases de données, etc.</a:t>
            </a:r>
            <a:endParaRPr lang="fr-CA" sz="1600" dirty="0"/>
          </a:p>
          <a:p>
            <a:pPr marL="0" indent="0">
              <a:buNone/>
            </a:pPr>
            <a:endParaRPr lang="fr-CA" sz="1600" dirty="0"/>
          </a:p>
          <a:p>
            <a:pPr lvl="0"/>
            <a:r>
              <a:rPr lang="fr-FR" sz="1600" dirty="0"/>
              <a:t>Collection multidisciplinaire (concerne plusieurs disciplines)  et interdisciplinaire (rapports entre plusieurs disciplines). La multidisciplinarité et l’interdisciplinarité, on les retrouve également au niveau des chercheures et des cours en études féministes.</a:t>
            </a:r>
            <a:endParaRPr lang="fr-CA" sz="1600" dirty="0"/>
          </a:p>
        </p:txBody>
      </p:sp>
    </p:spTree>
    <p:extLst>
      <p:ext uri="{BB962C8B-B14F-4D97-AF65-F5344CB8AC3E}">
        <p14:creationId xmlns:p14="http://schemas.microsoft.com/office/powerpoint/2010/main" val="6018001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528" y="260648"/>
            <a:ext cx="8496944" cy="707886"/>
          </a:xfrm>
          <a:prstGeom prst="rect">
            <a:avLst/>
          </a:prstGeom>
          <a:noFill/>
        </p:spPr>
        <p:txBody>
          <a:bodyPr wrap="square" rtlCol="0">
            <a:spAutoFit/>
          </a:bodyPr>
          <a:lstStyle/>
          <a:p>
            <a:pPr algn="ctr"/>
            <a:r>
              <a:rPr kumimoji="1" lang="fr-CA" sz="4000" b="1" dirty="0">
                <a:solidFill>
                  <a:schemeClr val="tx2"/>
                </a:solidFill>
                <a:effectLst>
                  <a:glow rad="101600">
                    <a:schemeClr val="bg1">
                      <a:alpha val="60000"/>
                    </a:schemeClr>
                  </a:glow>
                </a:effectLst>
                <a:latin typeface="+mj-lt"/>
                <a:ea typeface="+mj-ea"/>
                <a:cs typeface="+mj-cs"/>
              </a:rPr>
              <a:t>Périodiques francophones</a:t>
            </a:r>
          </a:p>
        </p:txBody>
      </p:sp>
      <p:sp>
        <p:nvSpPr>
          <p:cNvPr id="6" name="Rectangle 5"/>
          <p:cNvSpPr/>
          <p:nvPr/>
        </p:nvSpPr>
        <p:spPr>
          <a:xfrm>
            <a:off x="971600" y="1484784"/>
            <a:ext cx="7056784" cy="2308324"/>
          </a:xfrm>
          <a:prstGeom prst="rect">
            <a:avLst/>
          </a:prstGeom>
        </p:spPr>
        <p:txBody>
          <a:bodyPr wrap="square">
            <a:spAutoFit/>
          </a:bodyPr>
          <a:lstStyle/>
          <a:p>
            <a:r>
              <a:rPr lang="fr-CA" b="1" dirty="0">
                <a:solidFill>
                  <a:srgbClr val="234171"/>
                </a:solidFill>
              </a:rPr>
              <a:t>Cahiers du CEDREF </a:t>
            </a:r>
          </a:p>
          <a:p>
            <a:r>
              <a:rPr lang="fr-FR" dirty="0" smtClean="0"/>
              <a:t>Périodique pluridisciplinaire féministe rattachée au Centre d'enseignement, de documentation et de recherche pour les études féministes (CEDREF) de l’Université Paris Diderot. Revue orientée vers la recherche de pointe sur le féminisme et  la traduction de textes fondateurs dans le domaine ainsi que la jeune recherche en études féministes.</a:t>
            </a:r>
            <a:endParaRPr lang="fr-CA" dirty="0" smtClean="0"/>
          </a:p>
          <a:p>
            <a:pPr algn="just"/>
            <a:endParaRPr lang="fr-CA" dirty="0"/>
          </a:p>
        </p:txBody>
      </p:sp>
      <p:sp>
        <p:nvSpPr>
          <p:cNvPr id="7" name="Rectangle 6"/>
          <p:cNvSpPr/>
          <p:nvPr/>
        </p:nvSpPr>
        <p:spPr>
          <a:xfrm>
            <a:off x="962542" y="4255928"/>
            <a:ext cx="6984776" cy="1200329"/>
          </a:xfrm>
          <a:prstGeom prst="rect">
            <a:avLst/>
          </a:prstGeom>
        </p:spPr>
        <p:txBody>
          <a:bodyPr wrap="square">
            <a:spAutoFit/>
          </a:bodyPr>
          <a:lstStyle/>
          <a:p>
            <a:pPr lvl="0"/>
            <a:r>
              <a:rPr lang="fr-CA" b="1" dirty="0">
                <a:solidFill>
                  <a:srgbClr val="234171"/>
                </a:solidFill>
              </a:rPr>
              <a:t>Cahiers du genre</a:t>
            </a:r>
          </a:p>
          <a:p>
            <a:pPr lvl="0"/>
            <a:r>
              <a:rPr lang="fr-CA" dirty="0" smtClean="0"/>
              <a:t>Périodique </a:t>
            </a:r>
            <a:r>
              <a:rPr lang="fr-CA" dirty="0"/>
              <a:t>publié chez l’Harmattan qui met l’accent sur les débats théoriques relatifs aux rapports sociaux de sexe dans une perspective pluridisciplinaire et internationale</a:t>
            </a:r>
            <a:r>
              <a:rPr lang="fr-CA" dirty="0" smtClean="0"/>
              <a:t>.</a:t>
            </a:r>
            <a:r>
              <a:rPr lang="fr-FR" dirty="0"/>
              <a:t> </a:t>
            </a:r>
            <a:endParaRPr lang="fr-CA" dirty="0"/>
          </a:p>
        </p:txBody>
      </p:sp>
    </p:spTree>
    <p:extLst>
      <p:ext uri="{BB962C8B-B14F-4D97-AF65-F5344CB8AC3E}">
        <p14:creationId xmlns:p14="http://schemas.microsoft.com/office/powerpoint/2010/main" val="13085781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528" y="260648"/>
            <a:ext cx="8496944" cy="707886"/>
          </a:xfrm>
          <a:prstGeom prst="rect">
            <a:avLst/>
          </a:prstGeom>
          <a:noFill/>
        </p:spPr>
        <p:txBody>
          <a:bodyPr wrap="square" rtlCol="0">
            <a:spAutoFit/>
          </a:bodyPr>
          <a:lstStyle/>
          <a:p>
            <a:pPr lvl="0" algn="ctr"/>
            <a:r>
              <a:rPr kumimoji="1" lang="fr-CA" sz="4000" b="1" dirty="0">
                <a:solidFill>
                  <a:srgbClr val="2F5897"/>
                </a:solidFill>
                <a:effectLst>
                  <a:glow rad="101600">
                    <a:prstClr val="white">
                      <a:alpha val="60000"/>
                    </a:prstClr>
                  </a:glow>
                </a:effectLst>
              </a:rPr>
              <a:t>Périodiques francophones</a:t>
            </a:r>
          </a:p>
        </p:txBody>
      </p:sp>
      <p:sp>
        <p:nvSpPr>
          <p:cNvPr id="6" name="Rectangle 5"/>
          <p:cNvSpPr/>
          <p:nvPr/>
        </p:nvSpPr>
        <p:spPr>
          <a:xfrm>
            <a:off x="1043608" y="1484784"/>
            <a:ext cx="6984776" cy="923330"/>
          </a:xfrm>
          <a:prstGeom prst="rect">
            <a:avLst/>
          </a:prstGeom>
        </p:spPr>
        <p:txBody>
          <a:bodyPr wrap="square">
            <a:spAutoFit/>
          </a:bodyPr>
          <a:lstStyle/>
          <a:p>
            <a:pPr lvl="0"/>
            <a:r>
              <a:rPr lang="fr-CA" b="1" dirty="0">
                <a:solidFill>
                  <a:srgbClr val="234171"/>
                </a:solidFill>
              </a:rPr>
              <a:t>Les Cahiers du GRIF</a:t>
            </a:r>
          </a:p>
          <a:p>
            <a:pPr lvl="0"/>
            <a:r>
              <a:rPr lang="fr-FR" dirty="0" smtClean="0"/>
              <a:t>Groupe </a:t>
            </a:r>
            <a:r>
              <a:rPr lang="fr-FR" dirty="0"/>
              <a:t>de recherches et d’informations féministes. Bruxelles.</a:t>
            </a:r>
            <a:endParaRPr lang="fr-CA" dirty="0"/>
          </a:p>
          <a:p>
            <a:pPr algn="just"/>
            <a:endParaRPr lang="fr-CA" dirty="0"/>
          </a:p>
        </p:txBody>
      </p:sp>
      <p:sp>
        <p:nvSpPr>
          <p:cNvPr id="7" name="Rectangle 6"/>
          <p:cNvSpPr/>
          <p:nvPr/>
        </p:nvSpPr>
        <p:spPr>
          <a:xfrm>
            <a:off x="1043608" y="2424551"/>
            <a:ext cx="6984776" cy="1477328"/>
          </a:xfrm>
          <a:prstGeom prst="rect">
            <a:avLst/>
          </a:prstGeom>
        </p:spPr>
        <p:txBody>
          <a:bodyPr wrap="square">
            <a:spAutoFit/>
          </a:bodyPr>
          <a:lstStyle/>
          <a:p>
            <a:pPr lvl="0"/>
            <a:r>
              <a:rPr lang="fr-CA" b="1" dirty="0">
                <a:solidFill>
                  <a:srgbClr val="234171"/>
                </a:solidFill>
              </a:rPr>
              <a:t>Les cahiers de la femme  = Canadian </a:t>
            </a:r>
            <a:r>
              <a:rPr lang="fr-CA" b="1" dirty="0" err="1">
                <a:solidFill>
                  <a:srgbClr val="234171"/>
                </a:solidFill>
              </a:rPr>
              <a:t>woman</a:t>
            </a:r>
            <a:r>
              <a:rPr lang="fr-CA" b="1" dirty="0">
                <a:solidFill>
                  <a:srgbClr val="234171"/>
                </a:solidFill>
              </a:rPr>
              <a:t> </a:t>
            </a:r>
            <a:r>
              <a:rPr lang="fr-CA" b="1" dirty="0" err="1">
                <a:solidFill>
                  <a:srgbClr val="234171"/>
                </a:solidFill>
              </a:rPr>
              <a:t>studies</a:t>
            </a:r>
            <a:endParaRPr lang="fr-CA" b="1" dirty="0">
              <a:solidFill>
                <a:srgbClr val="234171"/>
              </a:solidFill>
            </a:endParaRPr>
          </a:p>
          <a:p>
            <a:r>
              <a:rPr lang="fr-CA" dirty="0"/>
              <a:t>Les cahiers de la femme est une publication trimestrielle dont le but est de rendre accessible les études de la femme et des mouvements féministes. Publié par York </a:t>
            </a:r>
            <a:r>
              <a:rPr lang="fr-CA" dirty="0" err="1"/>
              <a:t>University</a:t>
            </a:r>
            <a:r>
              <a:rPr lang="fr-CA" dirty="0"/>
              <a:t>, Ontario.</a:t>
            </a:r>
          </a:p>
        </p:txBody>
      </p:sp>
      <p:sp>
        <p:nvSpPr>
          <p:cNvPr id="3" name="Rectangle 2"/>
          <p:cNvSpPr/>
          <p:nvPr/>
        </p:nvSpPr>
        <p:spPr>
          <a:xfrm>
            <a:off x="1043608" y="4289708"/>
            <a:ext cx="6840760" cy="1477328"/>
          </a:xfrm>
          <a:prstGeom prst="rect">
            <a:avLst/>
          </a:prstGeom>
        </p:spPr>
        <p:txBody>
          <a:bodyPr wrap="square">
            <a:spAutoFit/>
          </a:bodyPr>
          <a:lstStyle/>
          <a:p>
            <a:pPr lvl="0"/>
            <a:r>
              <a:rPr lang="fr-CA" b="1" dirty="0">
                <a:solidFill>
                  <a:srgbClr val="234171"/>
                </a:solidFill>
              </a:rPr>
              <a:t>Clio : histoire, femmes et </a:t>
            </a:r>
            <a:r>
              <a:rPr lang="fr-CA" b="1" dirty="0" err="1">
                <a:solidFill>
                  <a:srgbClr val="234171"/>
                </a:solidFill>
              </a:rPr>
              <a:t>sociétés</a:t>
            </a:r>
            <a:endParaRPr lang="fr-CA" b="1" dirty="0">
              <a:solidFill>
                <a:srgbClr val="234171"/>
              </a:solidFill>
            </a:endParaRPr>
          </a:p>
          <a:p>
            <a:pPr lvl="0"/>
            <a:r>
              <a:rPr lang="fr-CA" dirty="0" smtClean="0"/>
              <a:t>R</a:t>
            </a:r>
            <a:r>
              <a:rPr lang="fr-FR" dirty="0" err="1"/>
              <a:t>evue</a:t>
            </a:r>
            <a:r>
              <a:rPr lang="fr-FR" dirty="0"/>
              <a:t> semestrielle francophone sur  les recherches en histoire des femmes et du genre, toutes sociétés et toutes périodes.  Presses Universitaires du Mirail, Université de Toulouse le Mirail</a:t>
            </a:r>
            <a:endParaRPr lang="fr-CA" dirty="0"/>
          </a:p>
        </p:txBody>
      </p:sp>
    </p:spTree>
    <p:extLst>
      <p:ext uri="{BB962C8B-B14F-4D97-AF65-F5344CB8AC3E}">
        <p14:creationId xmlns:p14="http://schemas.microsoft.com/office/powerpoint/2010/main" val="26154665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528" y="260648"/>
            <a:ext cx="8496944" cy="707886"/>
          </a:xfrm>
          <a:prstGeom prst="rect">
            <a:avLst/>
          </a:prstGeom>
          <a:noFill/>
        </p:spPr>
        <p:txBody>
          <a:bodyPr wrap="square" rtlCol="0">
            <a:spAutoFit/>
          </a:bodyPr>
          <a:lstStyle/>
          <a:p>
            <a:pPr lvl="0" algn="ctr"/>
            <a:r>
              <a:rPr kumimoji="1" lang="fr-CA" sz="4000" b="1" dirty="0">
                <a:solidFill>
                  <a:srgbClr val="2F5897"/>
                </a:solidFill>
                <a:effectLst>
                  <a:glow rad="101600">
                    <a:prstClr val="white">
                      <a:alpha val="60000"/>
                    </a:prstClr>
                  </a:glow>
                </a:effectLst>
              </a:rPr>
              <a:t>Périodiques francophones</a:t>
            </a:r>
          </a:p>
        </p:txBody>
      </p:sp>
      <p:sp>
        <p:nvSpPr>
          <p:cNvPr id="6" name="Rectangle 5"/>
          <p:cNvSpPr/>
          <p:nvPr/>
        </p:nvSpPr>
        <p:spPr>
          <a:xfrm>
            <a:off x="1043608" y="1484784"/>
            <a:ext cx="6984776" cy="1754326"/>
          </a:xfrm>
          <a:prstGeom prst="rect">
            <a:avLst/>
          </a:prstGeom>
        </p:spPr>
        <p:txBody>
          <a:bodyPr wrap="square">
            <a:spAutoFit/>
          </a:bodyPr>
          <a:lstStyle/>
          <a:p>
            <a:pPr lvl="0"/>
            <a:r>
              <a:rPr lang="fr-CA" b="1" dirty="0">
                <a:solidFill>
                  <a:srgbClr val="234171"/>
                </a:solidFill>
              </a:rPr>
              <a:t>La Gazette des femmes</a:t>
            </a:r>
          </a:p>
          <a:p>
            <a:pPr lvl="0"/>
            <a:r>
              <a:rPr lang="fr-FR" dirty="0" smtClean="0"/>
              <a:t>La </a:t>
            </a:r>
            <a:r>
              <a:rPr lang="fr-FR" i="1" dirty="0"/>
              <a:t>Gazette des femmes a pour mandat de</a:t>
            </a:r>
            <a:r>
              <a:rPr lang="fr-FR" dirty="0"/>
              <a:t> faire connaître la situation des femmes et les enjeux en matière d’égalité. C’est un outil de communication entre le Conseil du statut de la femme et la population québécoise.</a:t>
            </a:r>
            <a:endParaRPr lang="fr-CA" dirty="0"/>
          </a:p>
          <a:p>
            <a:pPr algn="just"/>
            <a:endParaRPr lang="fr-CA" dirty="0"/>
          </a:p>
        </p:txBody>
      </p:sp>
      <p:sp>
        <p:nvSpPr>
          <p:cNvPr id="7" name="Rectangle 6"/>
          <p:cNvSpPr/>
          <p:nvPr/>
        </p:nvSpPr>
        <p:spPr>
          <a:xfrm>
            <a:off x="1030327" y="3140968"/>
            <a:ext cx="6984776" cy="923330"/>
          </a:xfrm>
          <a:prstGeom prst="rect">
            <a:avLst/>
          </a:prstGeom>
        </p:spPr>
        <p:txBody>
          <a:bodyPr wrap="square">
            <a:spAutoFit/>
          </a:bodyPr>
          <a:lstStyle/>
          <a:p>
            <a:pPr lvl="0"/>
            <a:r>
              <a:rPr lang="fr-CA" b="1" dirty="0">
                <a:solidFill>
                  <a:srgbClr val="234171"/>
                </a:solidFill>
              </a:rPr>
              <a:t>Genre, sexualité &amp; société</a:t>
            </a:r>
          </a:p>
          <a:p>
            <a:pPr lvl="0"/>
            <a:r>
              <a:rPr lang="fr-FR" dirty="0" smtClean="0"/>
              <a:t>Revue </a:t>
            </a:r>
            <a:r>
              <a:rPr lang="fr-FR" dirty="0"/>
              <a:t>francophone multidisciplinaire consacrée à la sexualité et aux questions de genre. </a:t>
            </a:r>
            <a:endParaRPr lang="fr-CA" dirty="0"/>
          </a:p>
        </p:txBody>
      </p:sp>
      <p:sp>
        <p:nvSpPr>
          <p:cNvPr id="3" name="Rectangle 2"/>
          <p:cNvSpPr/>
          <p:nvPr/>
        </p:nvSpPr>
        <p:spPr>
          <a:xfrm>
            <a:off x="1043608" y="4289708"/>
            <a:ext cx="6840760" cy="1477328"/>
          </a:xfrm>
          <a:prstGeom prst="rect">
            <a:avLst/>
          </a:prstGeom>
        </p:spPr>
        <p:txBody>
          <a:bodyPr wrap="square">
            <a:spAutoFit/>
          </a:bodyPr>
          <a:lstStyle/>
          <a:p>
            <a:pPr lvl="0"/>
            <a:r>
              <a:rPr lang="vi-VN" b="1" dirty="0">
                <a:solidFill>
                  <a:srgbClr val="234171"/>
                </a:solidFill>
              </a:rPr>
              <a:t>Nouvelles questions féministes</a:t>
            </a:r>
            <a:endParaRPr lang="fr-CA" b="1" dirty="0">
              <a:solidFill>
                <a:srgbClr val="234171"/>
              </a:solidFill>
            </a:endParaRPr>
          </a:p>
          <a:p>
            <a:pPr lvl="0"/>
            <a:r>
              <a:rPr lang="fr-CA" dirty="0" smtClean="0"/>
              <a:t>Revue </a:t>
            </a:r>
            <a:r>
              <a:rPr lang="fr-CA" dirty="0"/>
              <a:t>francophone internationale qui a pour objectif de développer et diffuser les réflexions théoriques et politiques issues des mouvements et des actions féministes. </a:t>
            </a:r>
            <a:r>
              <a:rPr lang="fr-FR" dirty="0"/>
              <a:t>Fondée en 1981 par Simone de Beauvoir, Christine </a:t>
            </a:r>
            <a:r>
              <a:rPr lang="fr-FR" dirty="0" err="1"/>
              <a:t>Delphy</a:t>
            </a:r>
            <a:r>
              <a:rPr lang="fr-FR" dirty="0"/>
              <a:t> et autres. </a:t>
            </a:r>
            <a:endParaRPr lang="fr-CA" dirty="0"/>
          </a:p>
        </p:txBody>
      </p:sp>
    </p:spTree>
    <p:extLst>
      <p:ext uri="{BB962C8B-B14F-4D97-AF65-F5344CB8AC3E}">
        <p14:creationId xmlns:p14="http://schemas.microsoft.com/office/powerpoint/2010/main" val="41744122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528" y="260648"/>
            <a:ext cx="8496944" cy="707886"/>
          </a:xfrm>
          <a:prstGeom prst="rect">
            <a:avLst/>
          </a:prstGeom>
          <a:noFill/>
        </p:spPr>
        <p:txBody>
          <a:bodyPr wrap="square" rtlCol="0">
            <a:spAutoFit/>
          </a:bodyPr>
          <a:lstStyle/>
          <a:p>
            <a:pPr lvl="0" algn="ctr"/>
            <a:r>
              <a:rPr kumimoji="1" lang="fr-CA" sz="4000" b="1" dirty="0">
                <a:solidFill>
                  <a:srgbClr val="2F5897"/>
                </a:solidFill>
                <a:effectLst>
                  <a:glow rad="101600">
                    <a:prstClr val="white">
                      <a:alpha val="60000"/>
                    </a:prstClr>
                  </a:glow>
                </a:effectLst>
              </a:rPr>
              <a:t>Périodiques francophones</a:t>
            </a:r>
          </a:p>
        </p:txBody>
      </p:sp>
      <p:sp>
        <p:nvSpPr>
          <p:cNvPr id="6" name="Rectangle 5"/>
          <p:cNvSpPr/>
          <p:nvPr/>
        </p:nvSpPr>
        <p:spPr>
          <a:xfrm>
            <a:off x="1030327" y="1844824"/>
            <a:ext cx="6984776" cy="923330"/>
          </a:xfrm>
          <a:prstGeom prst="rect">
            <a:avLst/>
          </a:prstGeom>
        </p:spPr>
        <p:txBody>
          <a:bodyPr wrap="square">
            <a:spAutoFit/>
          </a:bodyPr>
          <a:lstStyle/>
          <a:p>
            <a:pPr lvl="0"/>
            <a:r>
              <a:rPr lang="fr-CA" b="1" dirty="0">
                <a:solidFill>
                  <a:srgbClr val="234171"/>
                </a:solidFill>
              </a:rPr>
              <a:t>Travail, genre et sociétés </a:t>
            </a:r>
          </a:p>
          <a:p>
            <a:r>
              <a:rPr lang="fr-CA" dirty="0" smtClean="0"/>
              <a:t>Revue </a:t>
            </a:r>
            <a:r>
              <a:rPr lang="fr-CA" dirty="0"/>
              <a:t>pluridisciplinaire européenne sur la différence des sexes au travail. CNRS - Université Paris Descartes</a:t>
            </a:r>
            <a:r>
              <a:rPr lang="fr-CA" dirty="0" smtClean="0"/>
              <a:t>.</a:t>
            </a:r>
            <a:endParaRPr lang="fr-CA" dirty="0"/>
          </a:p>
        </p:txBody>
      </p:sp>
      <p:sp>
        <p:nvSpPr>
          <p:cNvPr id="7" name="Rectangle 6"/>
          <p:cNvSpPr/>
          <p:nvPr/>
        </p:nvSpPr>
        <p:spPr>
          <a:xfrm>
            <a:off x="1030327" y="3645024"/>
            <a:ext cx="6984776" cy="1477328"/>
          </a:xfrm>
          <a:prstGeom prst="rect">
            <a:avLst/>
          </a:prstGeom>
        </p:spPr>
        <p:txBody>
          <a:bodyPr wrap="square">
            <a:spAutoFit/>
          </a:bodyPr>
          <a:lstStyle/>
          <a:p>
            <a:pPr lvl="0"/>
            <a:r>
              <a:rPr lang="fr-CA" b="1" dirty="0" smtClean="0">
                <a:hlinkClick r:id="rId2"/>
              </a:rPr>
              <a:t>La vie en rose  </a:t>
            </a:r>
            <a:endParaRPr lang="fr-CA" dirty="0"/>
          </a:p>
          <a:p>
            <a:r>
              <a:rPr lang="fr-CA" dirty="0"/>
              <a:t>La Vie en rose jette un regard féministe sur l'actualité politique, sociale et culturelle sur un ton à la fois critique, décapant et humoristique. Presse alternative de 1980 à 1987 avec un numéro hors série en 2005.</a:t>
            </a:r>
          </a:p>
        </p:txBody>
      </p:sp>
    </p:spTree>
    <p:extLst>
      <p:ext uri="{BB962C8B-B14F-4D97-AF65-F5344CB8AC3E}">
        <p14:creationId xmlns:p14="http://schemas.microsoft.com/office/powerpoint/2010/main" val="772515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528" y="260648"/>
            <a:ext cx="8496944" cy="707886"/>
          </a:xfrm>
          <a:prstGeom prst="rect">
            <a:avLst/>
          </a:prstGeom>
          <a:noFill/>
        </p:spPr>
        <p:txBody>
          <a:bodyPr wrap="square" rtlCol="0">
            <a:spAutoFit/>
          </a:bodyPr>
          <a:lstStyle/>
          <a:p>
            <a:pPr algn="ctr"/>
            <a:r>
              <a:rPr kumimoji="1" lang="fr-CA" sz="4000" b="1" dirty="0">
                <a:solidFill>
                  <a:schemeClr val="tx2"/>
                </a:solidFill>
                <a:effectLst>
                  <a:glow rad="101600">
                    <a:schemeClr val="bg1">
                      <a:alpha val="60000"/>
                    </a:schemeClr>
                  </a:glow>
                </a:effectLst>
                <a:latin typeface="+mj-lt"/>
                <a:ea typeface="+mj-ea"/>
                <a:cs typeface="+mj-cs"/>
              </a:rPr>
              <a:t>Périodiques anglophones</a:t>
            </a:r>
          </a:p>
        </p:txBody>
      </p:sp>
      <p:sp>
        <p:nvSpPr>
          <p:cNvPr id="4" name="Rectangle 3"/>
          <p:cNvSpPr/>
          <p:nvPr/>
        </p:nvSpPr>
        <p:spPr>
          <a:xfrm>
            <a:off x="539552" y="1484784"/>
            <a:ext cx="8064896" cy="4093428"/>
          </a:xfrm>
          <a:prstGeom prst="rect">
            <a:avLst/>
          </a:prstGeom>
        </p:spPr>
        <p:txBody>
          <a:bodyPr wrap="square">
            <a:spAutoFit/>
          </a:bodyPr>
          <a:lstStyle/>
          <a:p>
            <a:pPr marL="342900" indent="-342900">
              <a:buFont typeface="Arial" pitchFamily="34" charset="0"/>
              <a:buChar char="•"/>
            </a:pPr>
            <a:r>
              <a:rPr lang="en-US" sz="2000" dirty="0" err="1"/>
              <a:t>Affilia</a:t>
            </a:r>
            <a:endParaRPr lang="en-US" sz="2000" dirty="0"/>
          </a:p>
          <a:p>
            <a:pPr marL="342900" indent="-342900">
              <a:buFont typeface="Arial" pitchFamily="34" charset="0"/>
              <a:buChar char="•"/>
            </a:pPr>
            <a:r>
              <a:rPr lang="en-US" sz="2000" dirty="0"/>
              <a:t>Camera </a:t>
            </a:r>
            <a:r>
              <a:rPr lang="en-US" sz="2000" dirty="0" err="1"/>
              <a:t>Obscura</a:t>
            </a:r>
            <a:r>
              <a:rPr lang="en-US" sz="2000" dirty="0"/>
              <a:t>   </a:t>
            </a:r>
          </a:p>
          <a:p>
            <a:pPr marL="342900" indent="-342900">
              <a:buFont typeface="Arial" pitchFamily="34" charset="0"/>
              <a:buChar char="•"/>
            </a:pPr>
            <a:r>
              <a:rPr lang="en-US" sz="2000" dirty="0"/>
              <a:t>Differences: A Journal of Feminist Cultural Studies</a:t>
            </a:r>
          </a:p>
          <a:p>
            <a:pPr marL="342900" indent="-342900">
              <a:buFont typeface="Arial" pitchFamily="34" charset="0"/>
              <a:buChar char="•"/>
            </a:pPr>
            <a:r>
              <a:rPr lang="en-US" sz="2000" dirty="0"/>
              <a:t>Feminist Review</a:t>
            </a:r>
          </a:p>
          <a:p>
            <a:pPr marL="342900" indent="-342900">
              <a:buFont typeface="Arial" pitchFamily="34" charset="0"/>
              <a:buChar char="•"/>
            </a:pPr>
            <a:r>
              <a:rPr lang="en-US" sz="2000" dirty="0"/>
              <a:t>Feminist Studies</a:t>
            </a:r>
          </a:p>
          <a:p>
            <a:pPr marL="342900" indent="-342900">
              <a:buFont typeface="Arial" pitchFamily="34" charset="0"/>
              <a:buChar char="•"/>
            </a:pPr>
            <a:r>
              <a:rPr lang="en-US" sz="2000" dirty="0"/>
              <a:t>Feminist Teacher</a:t>
            </a:r>
          </a:p>
          <a:p>
            <a:pPr marL="342900" indent="-342900">
              <a:buFont typeface="Arial" pitchFamily="34" charset="0"/>
              <a:buChar char="•"/>
            </a:pPr>
            <a:r>
              <a:rPr lang="en-US" sz="2000" dirty="0"/>
              <a:t>Feminist Theory</a:t>
            </a:r>
          </a:p>
          <a:p>
            <a:pPr marL="342900" indent="-342900">
              <a:buFont typeface="Arial" pitchFamily="34" charset="0"/>
              <a:buChar char="•"/>
            </a:pPr>
            <a:r>
              <a:rPr lang="en-US" sz="2000" dirty="0"/>
              <a:t>Frontiers: A Journal of Women's Studies  </a:t>
            </a:r>
          </a:p>
          <a:p>
            <a:pPr marL="342900" indent="-342900">
              <a:buFont typeface="Arial" pitchFamily="34" charset="0"/>
              <a:buChar char="•"/>
            </a:pPr>
            <a:r>
              <a:rPr lang="en-US" sz="2000" dirty="0"/>
              <a:t>Gender and Society</a:t>
            </a:r>
          </a:p>
          <a:p>
            <a:pPr marL="342900" indent="-342900">
              <a:buFont typeface="Arial" pitchFamily="34" charset="0"/>
              <a:buChar char="•"/>
            </a:pPr>
            <a:r>
              <a:rPr lang="en-US" sz="2000" dirty="0"/>
              <a:t>Gender Issues</a:t>
            </a:r>
          </a:p>
          <a:p>
            <a:pPr marL="342900" indent="-342900">
              <a:buFont typeface="Arial" pitchFamily="34" charset="0"/>
              <a:buChar char="•"/>
            </a:pPr>
            <a:r>
              <a:rPr lang="en-US" sz="2000" dirty="0" err="1"/>
              <a:t>Hypatia</a:t>
            </a:r>
            <a:r>
              <a:rPr lang="en-US" sz="2000" dirty="0"/>
              <a:t>: A Journal of Feminist Philosophy </a:t>
            </a:r>
          </a:p>
          <a:p>
            <a:pPr marL="342900" indent="-342900">
              <a:buFont typeface="Arial" pitchFamily="34" charset="0"/>
              <a:buChar char="•"/>
            </a:pPr>
            <a:r>
              <a:rPr lang="en-US" sz="2000" dirty="0"/>
              <a:t>Journal of Feminist Studies in Religion</a:t>
            </a:r>
          </a:p>
          <a:p>
            <a:pPr marL="342900" indent="-342900">
              <a:buFont typeface="Arial" pitchFamily="34" charset="0"/>
              <a:buChar char="•"/>
            </a:pPr>
            <a:r>
              <a:rPr lang="en-US" sz="2000" dirty="0"/>
              <a:t>Journal of Lesbian </a:t>
            </a:r>
            <a:r>
              <a:rPr lang="en-US" sz="2000" dirty="0" smtClean="0"/>
              <a:t>Studies</a:t>
            </a:r>
            <a:endParaRPr lang="en-US" sz="2000" dirty="0"/>
          </a:p>
        </p:txBody>
      </p:sp>
    </p:spTree>
    <p:extLst>
      <p:ext uri="{BB962C8B-B14F-4D97-AF65-F5344CB8AC3E}">
        <p14:creationId xmlns:p14="http://schemas.microsoft.com/office/powerpoint/2010/main" val="1612734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528" y="260648"/>
            <a:ext cx="8496944" cy="707886"/>
          </a:xfrm>
          <a:prstGeom prst="rect">
            <a:avLst/>
          </a:prstGeom>
          <a:noFill/>
        </p:spPr>
        <p:txBody>
          <a:bodyPr wrap="square" rtlCol="0">
            <a:spAutoFit/>
          </a:bodyPr>
          <a:lstStyle/>
          <a:p>
            <a:pPr algn="ctr"/>
            <a:r>
              <a:rPr kumimoji="1" lang="fr-CA" sz="4000" b="1" dirty="0">
                <a:solidFill>
                  <a:schemeClr val="tx2"/>
                </a:solidFill>
                <a:effectLst>
                  <a:glow rad="101600">
                    <a:schemeClr val="bg1">
                      <a:alpha val="60000"/>
                    </a:schemeClr>
                  </a:glow>
                </a:effectLst>
                <a:latin typeface="+mj-lt"/>
                <a:ea typeface="+mj-ea"/>
                <a:cs typeface="+mj-cs"/>
              </a:rPr>
              <a:t>Périodiques anglophones</a:t>
            </a:r>
          </a:p>
        </p:txBody>
      </p:sp>
      <p:sp>
        <p:nvSpPr>
          <p:cNvPr id="4" name="Rectangle 3"/>
          <p:cNvSpPr/>
          <p:nvPr/>
        </p:nvSpPr>
        <p:spPr>
          <a:xfrm>
            <a:off x="503548" y="1556792"/>
            <a:ext cx="8136903" cy="4708981"/>
          </a:xfrm>
          <a:prstGeom prst="rect">
            <a:avLst/>
          </a:prstGeom>
        </p:spPr>
        <p:txBody>
          <a:bodyPr wrap="square">
            <a:spAutoFit/>
          </a:bodyPr>
          <a:lstStyle/>
          <a:p>
            <a:pPr marL="342900" indent="-342900">
              <a:buFont typeface="Arial" pitchFamily="34" charset="0"/>
              <a:buChar char="•"/>
            </a:pPr>
            <a:r>
              <a:rPr lang="en-US" sz="2000" dirty="0"/>
              <a:t>Journal of Women, Politics and Policy: A Quarterly Journal </a:t>
            </a:r>
            <a:r>
              <a:rPr lang="en-US" sz="2000" dirty="0" smtClean="0"/>
              <a:t>of Research </a:t>
            </a:r>
            <a:r>
              <a:rPr lang="en-US" sz="2000" dirty="0"/>
              <a:t>and Policy Studies </a:t>
            </a:r>
          </a:p>
          <a:p>
            <a:pPr marL="342900" indent="-342900">
              <a:buFont typeface="Arial" pitchFamily="34" charset="0"/>
              <a:buChar char="•"/>
            </a:pPr>
            <a:r>
              <a:rPr lang="en-US" sz="2000" dirty="0"/>
              <a:t>Journal of Women's History </a:t>
            </a:r>
          </a:p>
          <a:p>
            <a:pPr marL="342900" indent="-342900">
              <a:buFont typeface="Arial" pitchFamily="34" charset="0"/>
              <a:buChar char="•"/>
            </a:pPr>
            <a:r>
              <a:rPr lang="en-US" sz="2000" dirty="0"/>
              <a:t>Meridians: Feminism, Race, Transnationalism </a:t>
            </a:r>
          </a:p>
          <a:p>
            <a:pPr marL="342900" indent="-342900">
              <a:buFont typeface="Arial" pitchFamily="34" charset="0"/>
              <a:buChar char="•"/>
            </a:pPr>
            <a:r>
              <a:rPr lang="en-US" sz="2000" dirty="0"/>
              <a:t>Psychology of Women Quarterly </a:t>
            </a:r>
          </a:p>
          <a:p>
            <a:pPr marL="342900" indent="-342900">
              <a:buFont typeface="Arial" pitchFamily="34" charset="0"/>
              <a:buChar char="•"/>
            </a:pPr>
            <a:r>
              <a:rPr lang="en-US" sz="2000" dirty="0"/>
              <a:t>Signs: Journal of Women in Culture and Society</a:t>
            </a:r>
          </a:p>
          <a:p>
            <a:pPr marL="342900" indent="-342900">
              <a:buFont typeface="Arial" pitchFamily="34" charset="0"/>
              <a:buChar char="•"/>
            </a:pPr>
            <a:r>
              <a:rPr lang="en-US" sz="2000" dirty="0"/>
              <a:t>Social Politics: International Studies in Gender, State and Society</a:t>
            </a:r>
          </a:p>
          <a:p>
            <a:pPr marL="342900" indent="-342900">
              <a:buFont typeface="Arial" pitchFamily="34" charset="0"/>
              <a:buChar char="•"/>
            </a:pPr>
            <a:r>
              <a:rPr lang="en-US" sz="2000" dirty="0"/>
              <a:t>Women: A Cultural Review </a:t>
            </a:r>
          </a:p>
          <a:p>
            <a:pPr marL="342900" indent="-342900">
              <a:buFont typeface="Arial" pitchFamily="34" charset="0"/>
              <a:buChar char="•"/>
            </a:pPr>
            <a:r>
              <a:rPr lang="en-US" sz="2000" dirty="0"/>
              <a:t>Women and Health</a:t>
            </a:r>
          </a:p>
          <a:p>
            <a:pPr marL="342900" indent="-342900">
              <a:buFont typeface="Arial" pitchFamily="34" charset="0"/>
              <a:buChar char="•"/>
            </a:pPr>
            <a:r>
              <a:rPr lang="en-US" sz="2000" dirty="0"/>
              <a:t>Women and Therapy</a:t>
            </a:r>
          </a:p>
          <a:p>
            <a:pPr marL="342900" indent="-342900">
              <a:buFont typeface="Arial" pitchFamily="34" charset="0"/>
              <a:buChar char="•"/>
            </a:pPr>
            <a:r>
              <a:rPr lang="en-US" sz="2000" dirty="0"/>
              <a:t>Women's Review of Books </a:t>
            </a:r>
          </a:p>
          <a:p>
            <a:pPr marL="342900" indent="-342900">
              <a:buFont typeface="Arial" pitchFamily="34" charset="0"/>
              <a:buChar char="•"/>
            </a:pPr>
            <a:r>
              <a:rPr lang="en-US" sz="2000" dirty="0"/>
              <a:t>Women's Studies: An inter-disciplinary journal</a:t>
            </a:r>
          </a:p>
          <a:p>
            <a:pPr marL="342900" indent="-342900">
              <a:buFont typeface="Arial" pitchFamily="34" charset="0"/>
              <a:buChar char="•"/>
            </a:pPr>
            <a:r>
              <a:rPr lang="en-US" sz="2000" dirty="0"/>
              <a:t>Women's Studies International Forum </a:t>
            </a:r>
          </a:p>
          <a:p>
            <a:pPr marL="342900" indent="-342900">
              <a:buFont typeface="Arial" pitchFamily="34" charset="0"/>
              <a:buChar char="•"/>
            </a:pPr>
            <a:r>
              <a:rPr lang="en-US" sz="2000" dirty="0"/>
              <a:t>Women's Studies Quarterly</a:t>
            </a:r>
          </a:p>
        </p:txBody>
      </p:sp>
    </p:spTree>
    <p:extLst>
      <p:ext uri="{BB962C8B-B14F-4D97-AF65-F5344CB8AC3E}">
        <p14:creationId xmlns:p14="http://schemas.microsoft.com/office/powerpoint/2010/main" val="25203207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528" y="260648"/>
            <a:ext cx="8496944" cy="707886"/>
          </a:xfrm>
          <a:prstGeom prst="rect">
            <a:avLst/>
          </a:prstGeom>
          <a:noFill/>
        </p:spPr>
        <p:txBody>
          <a:bodyPr wrap="square" rtlCol="0">
            <a:spAutoFit/>
          </a:bodyPr>
          <a:lstStyle/>
          <a:p>
            <a:pPr algn="ctr"/>
            <a:r>
              <a:rPr kumimoji="1" lang="fr-CA" sz="4000" b="1" dirty="0">
                <a:solidFill>
                  <a:schemeClr val="tx2"/>
                </a:solidFill>
                <a:effectLst>
                  <a:glow rad="101600">
                    <a:schemeClr val="bg1">
                      <a:alpha val="60000"/>
                    </a:schemeClr>
                  </a:glow>
                </a:effectLst>
                <a:latin typeface="+mj-lt"/>
                <a:ea typeface="+mj-ea"/>
                <a:cs typeface="+mj-cs"/>
              </a:rPr>
              <a:t>Bases de données</a:t>
            </a:r>
          </a:p>
        </p:txBody>
      </p:sp>
      <p:sp>
        <p:nvSpPr>
          <p:cNvPr id="4" name="Rectangle 3"/>
          <p:cNvSpPr/>
          <p:nvPr/>
        </p:nvSpPr>
        <p:spPr>
          <a:xfrm>
            <a:off x="539552" y="2204864"/>
            <a:ext cx="8136903" cy="461665"/>
          </a:xfrm>
          <a:prstGeom prst="rect">
            <a:avLst/>
          </a:prstGeom>
        </p:spPr>
        <p:txBody>
          <a:bodyPr wrap="square">
            <a:spAutoFit/>
          </a:bodyPr>
          <a:lstStyle/>
          <a:p>
            <a:pPr algn="ctr"/>
            <a:r>
              <a:rPr lang="fr-CA" sz="2400" b="1" dirty="0" smtClean="0">
                <a:hlinkClick r:id="rId2"/>
              </a:rPr>
              <a:t>Les bases de données en Études féministes</a:t>
            </a:r>
            <a:endParaRPr lang="fr-CA" sz="2400" b="1" dirty="0"/>
          </a:p>
        </p:txBody>
      </p:sp>
    </p:spTree>
    <p:extLst>
      <p:ext uri="{BB962C8B-B14F-4D97-AF65-F5344CB8AC3E}">
        <p14:creationId xmlns:p14="http://schemas.microsoft.com/office/powerpoint/2010/main" val="7921269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528" y="260648"/>
            <a:ext cx="8496944" cy="707886"/>
          </a:xfrm>
          <a:prstGeom prst="rect">
            <a:avLst/>
          </a:prstGeom>
          <a:noFill/>
        </p:spPr>
        <p:txBody>
          <a:bodyPr wrap="square" rtlCol="0">
            <a:spAutoFit/>
          </a:bodyPr>
          <a:lstStyle/>
          <a:p>
            <a:pPr algn="ctr"/>
            <a:r>
              <a:rPr kumimoji="1" lang="fr-CA" sz="4000" b="1" dirty="0">
                <a:solidFill>
                  <a:schemeClr val="tx2"/>
                </a:solidFill>
                <a:effectLst>
                  <a:glow rad="101600">
                    <a:schemeClr val="bg1">
                      <a:alpha val="60000"/>
                    </a:schemeClr>
                  </a:glow>
                </a:effectLst>
                <a:latin typeface="+mj-lt"/>
                <a:ea typeface="+mj-ea"/>
                <a:cs typeface="+mj-cs"/>
              </a:rPr>
              <a:t>Statistiques</a:t>
            </a:r>
          </a:p>
        </p:txBody>
      </p:sp>
      <p:sp>
        <p:nvSpPr>
          <p:cNvPr id="4" name="Rectangle 3"/>
          <p:cNvSpPr/>
          <p:nvPr/>
        </p:nvSpPr>
        <p:spPr>
          <a:xfrm>
            <a:off x="683568" y="1556792"/>
            <a:ext cx="8136903" cy="4016484"/>
          </a:xfrm>
          <a:prstGeom prst="rect">
            <a:avLst/>
          </a:prstGeom>
        </p:spPr>
        <p:txBody>
          <a:bodyPr wrap="square">
            <a:spAutoFit/>
          </a:bodyPr>
          <a:lstStyle/>
          <a:p>
            <a:endParaRPr lang="fr-CA" sz="2000" dirty="0"/>
          </a:p>
          <a:p>
            <a:pPr>
              <a:spcAft>
                <a:spcPts val="1800"/>
              </a:spcAft>
            </a:pPr>
            <a:r>
              <a:rPr lang="fr-CA" sz="2000" dirty="0" smtClean="0">
                <a:solidFill>
                  <a:srgbClr val="3399FF"/>
                </a:solidFill>
                <a:hlinkClick r:id="rId2"/>
              </a:rPr>
              <a:t>À </a:t>
            </a:r>
            <a:r>
              <a:rPr lang="fr-CA" sz="2000" dirty="0">
                <a:solidFill>
                  <a:srgbClr val="3399FF"/>
                </a:solidFill>
                <a:hlinkClick r:id="rId2"/>
              </a:rPr>
              <a:t>la recherche de données sur les femmes : les principales sources à Statistique Canada </a:t>
            </a:r>
            <a:endParaRPr lang="fr-CA" sz="2000" dirty="0">
              <a:solidFill>
                <a:srgbClr val="3399FF"/>
              </a:solidFill>
            </a:endParaRPr>
          </a:p>
          <a:p>
            <a:pPr>
              <a:spcAft>
                <a:spcPts val="1800"/>
              </a:spcAft>
            </a:pPr>
            <a:r>
              <a:rPr lang="fr-CA" sz="2000" dirty="0" smtClean="0">
                <a:solidFill>
                  <a:srgbClr val="3399FF"/>
                </a:solidFill>
                <a:hlinkClick r:id="rId3"/>
              </a:rPr>
              <a:t>Banque </a:t>
            </a:r>
            <a:r>
              <a:rPr lang="fr-CA" sz="2000" dirty="0">
                <a:solidFill>
                  <a:srgbClr val="3399FF"/>
                </a:solidFill>
                <a:hlinkClick r:id="rId3"/>
              </a:rPr>
              <a:t>de données des statistiques officielles sur le </a:t>
            </a:r>
            <a:r>
              <a:rPr lang="fr-CA" sz="2000" dirty="0" smtClean="0">
                <a:solidFill>
                  <a:srgbClr val="3399FF"/>
                </a:solidFill>
                <a:hlinkClick r:id="rId3"/>
              </a:rPr>
              <a:t>Québec</a:t>
            </a:r>
            <a:endParaRPr lang="fr-CA" sz="2000" dirty="0">
              <a:solidFill>
                <a:srgbClr val="3399FF"/>
              </a:solidFill>
            </a:endParaRPr>
          </a:p>
          <a:p>
            <a:pPr>
              <a:spcAft>
                <a:spcPts val="1800"/>
              </a:spcAft>
            </a:pPr>
            <a:r>
              <a:rPr lang="fr-CA" sz="2000" dirty="0" smtClean="0">
                <a:solidFill>
                  <a:srgbClr val="3399FF"/>
                </a:solidFill>
                <a:hlinkClick r:id="rId4"/>
              </a:rPr>
              <a:t>Femmes </a:t>
            </a:r>
            <a:r>
              <a:rPr lang="fr-CA" sz="2000" dirty="0">
                <a:solidFill>
                  <a:srgbClr val="3399FF"/>
                </a:solidFill>
                <a:hlinkClick r:id="rId4"/>
              </a:rPr>
              <a:t>au Canada : rapport statistique fondé sur le sexe</a:t>
            </a:r>
            <a:endParaRPr lang="fr-CA" sz="2000" dirty="0">
              <a:solidFill>
                <a:srgbClr val="3399FF"/>
              </a:solidFill>
            </a:endParaRPr>
          </a:p>
          <a:p>
            <a:pPr>
              <a:spcAft>
                <a:spcPts val="1800"/>
              </a:spcAft>
            </a:pPr>
            <a:r>
              <a:rPr lang="fr-CA" sz="2000" dirty="0" smtClean="0">
                <a:solidFill>
                  <a:srgbClr val="3399FF"/>
                </a:solidFill>
                <a:hlinkClick r:id="rId5"/>
              </a:rPr>
              <a:t>Portrait </a:t>
            </a:r>
            <a:r>
              <a:rPr lang="fr-CA" sz="2000" dirty="0">
                <a:solidFill>
                  <a:srgbClr val="3399FF"/>
                </a:solidFill>
                <a:hlinkClick r:id="rId5"/>
              </a:rPr>
              <a:t>des Québécoises en 8 temps, édition 2011 </a:t>
            </a:r>
            <a:endParaRPr lang="fr-CA" sz="2000" dirty="0">
              <a:solidFill>
                <a:srgbClr val="3399FF"/>
              </a:solidFill>
            </a:endParaRPr>
          </a:p>
          <a:p>
            <a:pPr>
              <a:spcAft>
                <a:spcPts val="1800"/>
              </a:spcAft>
            </a:pPr>
            <a:r>
              <a:rPr lang="fr-CA" sz="2000" dirty="0" smtClean="0">
                <a:solidFill>
                  <a:srgbClr val="3399FF"/>
                </a:solidFill>
                <a:hlinkClick r:id="rId6"/>
              </a:rPr>
              <a:t>Statistiques </a:t>
            </a:r>
            <a:r>
              <a:rPr lang="fr-CA" sz="2000" dirty="0">
                <a:solidFill>
                  <a:srgbClr val="3399FF"/>
                </a:solidFill>
                <a:hlinkClick r:id="rId6"/>
              </a:rPr>
              <a:t>/ Conseil du statut de la femme du Québec / Institut de la statistique du Québec / Secrétariat à la condition féminine</a:t>
            </a:r>
            <a:endParaRPr lang="fr-CA" sz="2000" dirty="0">
              <a:solidFill>
                <a:srgbClr val="3399FF"/>
              </a:solidFill>
            </a:endParaRPr>
          </a:p>
          <a:p>
            <a:endParaRPr lang="fr-CA" sz="2000" dirty="0">
              <a:solidFill>
                <a:srgbClr val="3399FF"/>
              </a:solidFill>
            </a:endParaRPr>
          </a:p>
        </p:txBody>
      </p:sp>
    </p:spTree>
    <p:extLst>
      <p:ext uri="{BB962C8B-B14F-4D97-AF65-F5344CB8AC3E}">
        <p14:creationId xmlns:p14="http://schemas.microsoft.com/office/powerpoint/2010/main" val="7615947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528" y="260648"/>
            <a:ext cx="8496944" cy="707886"/>
          </a:xfrm>
          <a:prstGeom prst="rect">
            <a:avLst/>
          </a:prstGeom>
          <a:noFill/>
        </p:spPr>
        <p:txBody>
          <a:bodyPr wrap="square" rtlCol="0">
            <a:spAutoFit/>
          </a:bodyPr>
          <a:lstStyle/>
          <a:p>
            <a:pPr algn="ctr"/>
            <a:r>
              <a:rPr kumimoji="1" lang="fr-CA" sz="4000" b="1" dirty="0">
                <a:solidFill>
                  <a:schemeClr val="tx2"/>
                </a:solidFill>
                <a:effectLst>
                  <a:glow rad="101600">
                    <a:schemeClr val="bg1">
                      <a:alpha val="60000"/>
                    </a:schemeClr>
                  </a:glow>
                </a:effectLst>
                <a:latin typeface="+mj-lt"/>
                <a:ea typeface="+mj-ea"/>
                <a:cs typeface="+mj-cs"/>
              </a:rPr>
              <a:t>Statistiques</a:t>
            </a:r>
          </a:p>
        </p:txBody>
      </p:sp>
      <p:sp>
        <p:nvSpPr>
          <p:cNvPr id="4" name="Rectangle 3"/>
          <p:cNvSpPr/>
          <p:nvPr/>
        </p:nvSpPr>
        <p:spPr>
          <a:xfrm>
            <a:off x="683568" y="1556792"/>
            <a:ext cx="8136903" cy="4324261"/>
          </a:xfrm>
          <a:prstGeom prst="rect">
            <a:avLst/>
          </a:prstGeom>
        </p:spPr>
        <p:txBody>
          <a:bodyPr wrap="square">
            <a:spAutoFit/>
          </a:bodyPr>
          <a:lstStyle/>
          <a:p>
            <a:endParaRPr lang="fr-CA" sz="2000" dirty="0"/>
          </a:p>
          <a:p>
            <a:pPr lvl="0">
              <a:spcAft>
                <a:spcPts val="1800"/>
              </a:spcAft>
            </a:pPr>
            <a:r>
              <a:rPr lang="en-US" sz="2000" dirty="0">
                <a:solidFill>
                  <a:srgbClr val="3399FF"/>
                </a:solidFill>
                <a:hlinkClick r:id="rId2"/>
              </a:rPr>
              <a:t>Women Watch. Directory of UN Resources on Gender and Women's Issues</a:t>
            </a:r>
            <a:endParaRPr lang="fr-CA" sz="2000" dirty="0">
              <a:solidFill>
                <a:srgbClr val="3399FF"/>
              </a:solidFill>
            </a:endParaRPr>
          </a:p>
          <a:p>
            <a:pPr>
              <a:spcAft>
                <a:spcPts val="1800"/>
              </a:spcAft>
            </a:pPr>
            <a:r>
              <a:rPr lang="fr-CA" sz="2000" dirty="0" smtClean="0">
                <a:solidFill>
                  <a:srgbClr val="3399FF"/>
                </a:solidFill>
                <a:hlinkClick r:id="rId3"/>
              </a:rPr>
              <a:t>D'égale à égal? : un portrait statistique des femmes et des hommes au Québec</a:t>
            </a:r>
            <a:endParaRPr lang="fr-CA" sz="2000" dirty="0" smtClean="0">
              <a:solidFill>
                <a:srgbClr val="3399FF"/>
              </a:solidFill>
            </a:endParaRPr>
          </a:p>
          <a:p>
            <a:pPr>
              <a:spcAft>
                <a:spcPts val="1800"/>
              </a:spcAft>
            </a:pPr>
            <a:r>
              <a:rPr lang="fr-CA" sz="2000" dirty="0" smtClean="0">
                <a:solidFill>
                  <a:srgbClr val="3399FF"/>
                </a:solidFill>
                <a:hlinkClick r:id="rId4"/>
              </a:rPr>
              <a:t>The </a:t>
            </a:r>
            <a:r>
              <a:rPr lang="fr-CA" sz="2000" dirty="0" err="1" smtClean="0">
                <a:solidFill>
                  <a:srgbClr val="3399FF"/>
                </a:solidFill>
                <a:hlinkClick r:id="rId4"/>
              </a:rPr>
              <a:t>World's</a:t>
            </a:r>
            <a:r>
              <a:rPr lang="fr-CA" sz="2000" dirty="0" smtClean="0">
                <a:solidFill>
                  <a:srgbClr val="3399FF"/>
                </a:solidFill>
                <a:hlinkClick r:id="rId4"/>
              </a:rPr>
              <a:t> </a:t>
            </a:r>
            <a:r>
              <a:rPr lang="fr-CA" sz="2000" dirty="0" err="1" smtClean="0">
                <a:solidFill>
                  <a:srgbClr val="3399FF"/>
                </a:solidFill>
                <a:hlinkClick r:id="rId4"/>
              </a:rPr>
              <a:t>Women</a:t>
            </a:r>
            <a:r>
              <a:rPr lang="fr-CA" sz="2000" dirty="0" smtClean="0">
                <a:solidFill>
                  <a:srgbClr val="3399FF"/>
                </a:solidFill>
                <a:hlinkClick r:id="rId4"/>
              </a:rPr>
              <a:t> 2010: Trends and </a:t>
            </a:r>
            <a:r>
              <a:rPr lang="fr-CA" sz="2000" dirty="0" err="1" smtClean="0">
                <a:solidFill>
                  <a:srgbClr val="3399FF"/>
                </a:solidFill>
                <a:hlinkClick r:id="rId4"/>
              </a:rPr>
              <a:t>Statistics</a:t>
            </a:r>
            <a:endParaRPr lang="fr-CA" sz="2000" dirty="0" smtClean="0">
              <a:solidFill>
                <a:srgbClr val="3399FF"/>
              </a:solidFill>
            </a:endParaRPr>
          </a:p>
          <a:p>
            <a:pPr>
              <a:spcAft>
                <a:spcPts val="1800"/>
              </a:spcAft>
            </a:pPr>
            <a:r>
              <a:rPr lang="en-US" sz="2000" dirty="0" smtClean="0">
                <a:solidFill>
                  <a:srgbClr val="3399FF"/>
                </a:solidFill>
                <a:hlinkClick r:id="rId5"/>
              </a:rPr>
              <a:t>Statistics on Women and Gender: Where and How to Find </a:t>
            </a:r>
            <a:endParaRPr lang="fr-CA" sz="2000" dirty="0" smtClean="0">
              <a:solidFill>
                <a:srgbClr val="3399FF"/>
              </a:solidFill>
            </a:endParaRPr>
          </a:p>
          <a:p>
            <a:pPr>
              <a:spcAft>
                <a:spcPts val="1800"/>
              </a:spcAft>
            </a:pPr>
            <a:r>
              <a:rPr lang="fr-CA" sz="2000" dirty="0" err="1">
                <a:solidFill>
                  <a:srgbClr val="234171"/>
                </a:solidFill>
              </a:rPr>
              <a:t>GenderStats</a:t>
            </a:r>
            <a:r>
              <a:rPr lang="fr-CA" sz="2000" dirty="0">
                <a:solidFill>
                  <a:srgbClr val="234171"/>
                </a:solidFill>
              </a:rPr>
              <a:t>. World Bank </a:t>
            </a:r>
          </a:p>
          <a:p>
            <a:pPr>
              <a:spcAft>
                <a:spcPts val="1800"/>
              </a:spcAft>
            </a:pPr>
            <a:r>
              <a:rPr lang="fr-CA" sz="2000" dirty="0" err="1">
                <a:solidFill>
                  <a:srgbClr val="234171"/>
                </a:solidFill>
              </a:rPr>
              <a:t>Wistat</a:t>
            </a:r>
            <a:r>
              <a:rPr lang="fr-CA" sz="2000" dirty="0">
                <a:solidFill>
                  <a:srgbClr val="234171"/>
                </a:solidFill>
              </a:rPr>
              <a:t> : </a:t>
            </a:r>
            <a:r>
              <a:rPr lang="fr-CA" sz="2000" dirty="0" err="1">
                <a:solidFill>
                  <a:srgbClr val="234171"/>
                </a:solidFill>
              </a:rPr>
              <a:t>Women's</a:t>
            </a:r>
            <a:r>
              <a:rPr lang="fr-CA" sz="2000" dirty="0">
                <a:solidFill>
                  <a:srgbClr val="234171"/>
                </a:solidFill>
              </a:rPr>
              <a:t> </a:t>
            </a:r>
            <a:r>
              <a:rPr lang="fr-CA" sz="2000" dirty="0" err="1">
                <a:solidFill>
                  <a:srgbClr val="234171"/>
                </a:solidFill>
              </a:rPr>
              <a:t>Indicators</a:t>
            </a:r>
            <a:r>
              <a:rPr lang="fr-CA" sz="2000" dirty="0">
                <a:solidFill>
                  <a:srgbClr val="234171"/>
                </a:solidFill>
              </a:rPr>
              <a:t> and </a:t>
            </a:r>
            <a:r>
              <a:rPr lang="fr-CA" sz="2000" dirty="0" err="1">
                <a:solidFill>
                  <a:srgbClr val="234171"/>
                </a:solidFill>
              </a:rPr>
              <a:t>Statistics</a:t>
            </a:r>
            <a:r>
              <a:rPr lang="fr-CA" sz="2000" dirty="0">
                <a:solidFill>
                  <a:srgbClr val="234171"/>
                </a:solidFill>
              </a:rPr>
              <a:t> </a:t>
            </a:r>
            <a:r>
              <a:rPr lang="fr-CA" sz="2000" dirty="0" err="1">
                <a:solidFill>
                  <a:srgbClr val="234171"/>
                </a:solidFill>
              </a:rPr>
              <a:t>Database</a:t>
            </a:r>
            <a:r>
              <a:rPr lang="fr-CA" sz="2000" dirty="0">
                <a:solidFill>
                  <a:srgbClr val="234171"/>
                </a:solidFill>
              </a:rPr>
              <a:t>. United Nations.</a:t>
            </a:r>
          </a:p>
        </p:txBody>
      </p:sp>
    </p:spTree>
    <p:extLst>
      <p:ext uri="{BB962C8B-B14F-4D97-AF65-F5344CB8AC3E}">
        <p14:creationId xmlns:p14="http://schemas.microsoft.com/office/powerpoint/2010/main" val="9051729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528" y="260648"/>
            <a:ext cx="8496944" cy="707886"/>
          </a:xfrm>
          <a:prstGeom prst="rect">
            <a:avLst/>
          </a:prstGeom>
          <a:noFill/>
        </p:spPr>
        <p:txBody>
          <a:bodyPr wrap="square" rtlCol="0">
            <a:spAutoFit/>
          </a:bodyPr>
          <a:lstStyle/>
          <a:p>
            <a:pPr algn="ctr"/>
            <a:r>
              <a:rPr kumimoji="1" lang="fr-CA" sz="4000" b="1" dirty="0">
                <a:solidFill>
                  <a:schemeClr val="tx2"/>
                </a:solidFill>
                <a:effectLst>
                  <a:glow rad="101600">
                    <a:schemeClr val="bg1">
                      <a:alpha val="60000"/>
                    </a:schemeClr>
                  </a:glow>
                </a:effectLst>
                <a:latin typeface="+mj-lt"/>
                <a:ea typeface="+mj-ea"/>
                <a:cs typeface="+mj-cs"/>
              </a:rPr>
              <a:t>Études féministes – Films et vidéos</a:t>
            </a:r>
          </a:p>
        </p:txBody>
      </p:sp>
      <p:sp>
        <p:nvSpPr>
          <p:cNvPr id="4" name="Rectangle 3"/>
          <p:cNvSpPr/>
          <p:nvPr/>
        </p:nvSpPr>
        <p:spPr>
          <a:xfrm>
            <a:off x="683567" y="2132856"/>
            <a:ext cx="8136903" cy="2246769"/>
          </a:xfrm>
          <a:prstGeom prst="rect">
            <a:avLst/>
          </a:prstGeom>
        </p:spPr>
        <p:txBody>
          <a:bodyPr wrap="square">
            <a:spAutoFit/>
          </a:bodyPr>
          <a:lstStyle/>
          <a:p>
            <a:endParaRPr lang="fr-CA" sz="2000" dirty="0"/>
          </a:p>
          <a:p>
            <a:pPr algn="just"/>
            <a:r>
              <a:rPr lang="fr-CA" sz="2000" dirty="0" smtClean="0"/>
              <a:t>La </a:t>
            </a:r>
            <a:r>
              <a:rPr lang="fr-CA" sz="2000" dirty="0"/>
              <a:t>collection de la Médiathèque comprend des films 16 mm, des vidéocassettes et des DVD. Il y a plusieurs documents qui concernent le féminisme et la condition des femmes. Par exemple, la Médiathèque possède plusieurs documents des productions Vidéos Femmes, ONF, Groupe Intervention Vidéo, </a:t>
            </a:r>
            <a:r>
              <a:rPr lang="fr-CA" sz="2000" dirty="0" err="1"/>
              <a:t>Women</a:t>
            </a:r>
            <a:r>
              <a:rPr lang="fr-CA" sz="2000" dirty="0"/>
              <a:t> </a:t>
            </a:r>
            <a:r>
              <a:rPr lang="fr-CA" sz="2000" dirty="0" err="1"/>
              <a:t>make</a:t>
            </a:r>
            <a:r>
              <a:rPr lang="fr-CA" sz="2000" dirty="0"/>
              <a:t> </a:t>
            </a:r>
            <a:r>
              <a:rPr lang="fr-CA" sz="2000" dirty="0" err="1"/>
              <a:t>movies</a:t>
            </a:r>
            <a:r>
              <a:rPr lang="fr-CA" sz="2000" dirty="0"/>
              <a:t>.</a:t>
            </a:r>
          </a:p>
        </p:txBody>
      </p:sp>
    </p:spTree>
    <p:extLst>
      <p:ext uri="{BB962C8B-B14F-4D97-AF65-F5344CB8AC3E}">
        <p14:creationId xmlns:p14="http://schemas.microsoft.com/office/powerpoint/2010/main" val="9512181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44624"/>
            <a:ext cx="2767032" cy="1162050"/>
          </a:xfrm>
        </p:spPr>
        <p:txBody>
          <a:bodyPr>
            <a:normAutofit/>
          </a:bodyPr>
          <a:lstStyle/>
          <a:p>
            <a:r>
              <a:rPr lang="fr-FR" b="1" dirty="0"/>
              <a:t>La </a:t>
            </a:r>
            <a:r>
              <a:rPr lang="fr-FR" b="1" dirty="0" smtClean="0"/>
              <a:t>recherche</a:t>
            </a:r>
            <a:r>
              <a:rPr lang="fr-FR" b="1" dirty="0"/>
              <a:t> </a:t>
            </a:r>
            <a:r>
              <a:rPr lang="fr-CA" sz="2000" dirty="0"/>
              <a:t/>
            </a:r>
            <a:br>
              <a:rPr lang="fr-CA" sz="2000" dirty="0"/>
            </a:br>
            <a:endParaRPr lang="fr-CA" dirty="0"/>
          </a:p>
        </p:txBody>
      </p:sp>
      <p:sp>
        <p:nvSpPr>
          <p:cNvPr id="3" name="Espace réservé du contenu 2"/>
          <p:cNvSpPr>
            <a:spLocks noGrp="1"/>
          </p:cNvSpPr>
          <p:nvPr>
            <p:ph idx="1"/>
          </p:nvPr>
        </p:nvSpPr>
        <p:spPr>
          <a:xfrm>
            <a:off x="5148064" y="1726331"/>
            <a:ext cx="3600400" cy="4799013"/>
          </a:xfrm>
          <a:noFill/>
        </p:spPr>
        <p:txBody>
          <a:bodyPr>
            <a:noAutofit/>
          </a:bodyPr>
          <a:lstStyle/>
          <a:p>
            <a:pPr marL="914400" lvl="1" indent="-457200">
              <a:spcBef>
                <a:spcPts val="1500"/>
              </a:spcBef>
              <a:buClrTx/>
              <a:buSzTx/>
              <a:buFont typeface="Wingdings" pitchFamily="2" charset="2"/>
              <a:buChar char="v"/>
            </a:pPr>
            <a:r>
              <a:rPr kumimoji="0" lang="fr-FR" sz="1600" b="1" kern="1200" dirty="0" smtClean="0">
                <a:solidFill>
                  <a:prstClr val="black"/>
                </a:solidFill>
              </a:rPr>
              <a:t>mathématiques</a:t>
            </a:r>
            <a:endParaRPr kumimoji="0" lang="fr-FR" sz="1600" b="1" kern="1200" dirty="0">
              <a:solidFill>
                <a:prstClr val="black"/>
              </a:solidFill>
            </a:endParaRPr>
          </a:p>
          <a:p>
            <a:pPr marL="914400" lvl="1" indent="-457200">
              <a:spcBef>
                <a:spcPts val="1500"/>
              </a:spcBef>
              <a:buClrTx/>
              <a:buSzTx/>
              <a:buFont typeface="Wingdings" pitchFamily="2" charset="2"/>
              <a:buChar char="v"/>
            </a:pPr>
            <a:r>
              <a:rPr kumimoji="0" lang="fr-FR" sz="1600" b="1" kern="1200" dirty="0">
                <a:solidFill>
                  <a:prstClr val="black"/>
                </a:solidFill>
              </a:rPr>
              <a:t>médecine </a:t>
            </a:r>
          </a:p>
          <a:p>
            <a:pPr marL="914400" lvl="1" indent="-457200">
              <a:spcBef>
                <a:spcPts val="1500"/>
              </a:spcBef>
              <a:buClrTx/>
              <a:buSzTx/>
              <a:buFont typeface="Wingdings" pitchFamily="2" charset="2"/>
              <a:buChar char="v"/>
            </a:pPr>
            <a:r>
              <a:rPr kumimoji="0" lang="fr-FR" sz="1600" b="1" kern="1200" dirty="0">
                <a:solidFill>
                  <a:prstClr val="black"/>
                </a:solidFill>
              </a:rPr>
              <a:t>psychologie  </a:t>
            </a:r>
          </a:p>
          <a:p>
            <a:pPr marL="914400" lvl="1" indent="-457200">
              <a:spcBef>
                <a:spcPts val="1500"/>
              </a:spcBef>
              <a:buClrTx/>
              <a:buSzTx/>
              <a:buFont typeface="Wingdings" pitchFamily="2" charset="2"/>
              <a:buChar char="v"/>
            </a:pPr>
            <a:r>
              <a:rPr kumimoji="0" lang="fr-FR" sz="1600" b="1" kern="1200" dirty="0">
                <a:solidFill>
                  <a:prstClr val="black"/>
                </a:solidFill>
              </a:rPr>
              <a:t>relations industrielles </a:t>
            </a:r>
          </a:p>
          <a:p>
            <a:pPr marL="914400" lvl="1" indent="-457200">
              <a:spcBef>
                <a:spcPts val="1500"/>
              </a:spcBef>
              <a:buClrTx/>
              <a:buSzTx/>
              <a:buFont typeface="Wingdings" pitchFamily="2" charset="2"/>
              <a:buChar char="v"/>
            </a:pPr>
            <a:r>
              <a:rPr kumimoji="0" lang="fr-FR" sz="1600" b="1" kern="1200" dirty="0">
                <a:solidFill>
                  <a:prstClr val="black"/>
                </a:solidFill>
              </a:rPr>
              <a:t>science politique </a:t>
            </a:r>
          </a:p>
          <a:p>
            <a:pPr marL="914400" lvl="1" indent="-457200">
              <a:spcBef>
                <a:spcPts val="1500"/>
              </a:spcBef>
              <a:buClrTx/>
              <a:buSzTx/>
              <a:buFont typeface="Wingdings" pitchFamily="2" charset="2"/>
              <a:buChar char="v"/>
            </a:pPr>
            <a:r>
              <a:rPr kumimoji="0" lang="fr-FR" sz="1600" b="1" kern="1200" dirty="0">
                <a:solidFill>
                  <a:prstClr val="black"/>
                </a:solidFill>
              </a:rPr>
              <a:t>sciences infirmières </a:t>
            </a:r>
          </a:p>
          <a:p>
            <a:pPr marL="914400" lvl="1" indent="-457200">
              <a:spcBef>
                <a:spcPts val="1500"/>
              </a:spcBef>
              <a:buClrTx/>
              <a:buSzTx/>
              <a:buFont typeface="Wingdings" pitchFamily="2" charset="2"/>
              <a:buChar char="v"/>
            </a:pPr>
            <a:r>
              <a:rPr kumimoji="0" lang="fr-FR" sz="1600" b="1" kern="1200" dirty="0">
                <a:solidFill>
                  <a:prstClr val="black"/>
                </a:solidFill>
              </a:rPr>
              <a:t>service social </a:t>
            </a:r>
          </a:p>
          <a:p>
            <a:pPr marL="914400" lvl="1" indent="-457200">
              <a:spcBef>
                <a:spcPts val="1500"/>
              </a:spcBef>
              <a:buClrTx/>
              <a:buSzTx/>
              <a:buFont typeface="Wingdings" pitchFamily="2" charset="2"/>
              <a:buChar char="v"/>
            </a:pPr>
            <a:r>
              <a:rPr kumimoji="0" lang="fr-FR" sz="1600" b="1" kern="1200" dirty="0">
                <a:solidFill>
                  <a:prstClr val="black"/>
                </a:solidFill>
              </a:rPr>
              <a:t>sociologie</a:t>
            </a:r>
            <a:endParaRPr kumimoji="0" lang="fr-CA" sz="1600" kern="1200" dirty="0">
              <a:solidFill>
                <a:prstClr val="black"/>
              </a:solidFill>
            </a:endParaRPr>
          </a:p>
        </p:txBody>
      </p:sp>
      <p:sp>
        <p:nvSpPr>
          <p:cNvPr id="8" name="Espace réservé du contenu 2"/>
          <p:cNvSpPr txBox="1">
            <a:spLocks/>
          </p:cNvSpPr>
          <p:nvPr/>
        </p:nvSpPr>
        <p:spPr>
          <a:xfrm>
            <a:off x="467544" y="1052736"/>
            <a:ext cx="7560840" cy="5184576"/>
          </a:xfrm>
          <a:prstGeom prst="rect">
            <a:avLst/>
          </a:prstGeom>
          <a:noFill/>
        </p:spPr>
        <p:txBody>
          <a:bodyPr vert="horz" lIns="91440" tIns="45720" rIns="91440" bIns="45720" rtlCol="0">
            <a:noAutofit/>
          </a:bodyPr>
          <a:lstStyle>
            <a:lvl1pPr marL="457200" indent="-457200" algn="l" defTabSz="914400" rtl="0" eaLnBrk="1" latinLnBrk="0" hangingPunct="1">
              <a:spcBef>
                <a:spcPts val="1500"/>
              </a:spcBef>
              <a:buFont typeface="Wingdings" pitchFamily="2" charset="2"/>
              <a:buChar char=""/>
              <a:defRPr sz="2000" kern="1200">
                <a:solidFill>
                  <a:schemeClr val="tx1"/>
                </a:solidFill>
                <a:latin typeface="+mn-lt"/>
                <a:ea typeface="+mn-ea"/>
                <a:cs typeface="+mn-cs"/>
              </a:defRPr>
            </a:lvl1pPr>
            <a:lvl2pPr marL="914400" indent="-457200" algn="l" defTabSz="914400" rtl="0" eaLnBrk="1" latinLnBrk="0" hangingPunct="1">
              <a:spcBef>
                <a:spcPts val="1500"/>
              </a:spcBef>
              <a:buFont typeface="Century" pitchFamily="18" charset="0"/>
              <a:buChar char="…"/>
              <a:defRPr sz="1800" kern="1200">
                <a:solidFill>
                  <a:schemeClr val="tx1"/>
                </a:solidFill>
                <a:latin typeface="+mn-lt"/>
                <a:ea typeface="+mn-ea"/>
                <a:cs typeface="+mn-cs"/>
              </a:defRPr>
            </a:lvl2pPr>
            <a:lvl3pPr marL="1371600" indent="-457200" algn="l" defTabSz="914400" rtl="0" eaLnBrk="1" latinLnBrk="0" hangingPunct="1">
              <a:spcBef>
                <a:spcPts val="1500"/>
              </a:spcBef>
              <a:buFont typeface="Wingdings" pitchFamily="2" charset="2"/>
              <a:buChar char=""/>
              <a:defRPr sz="1600" kern="1200">
                <a:solidFill>
                  <a:schemeClr val="tx2"/>
                </a:solidFill>
                <a:latin typeface="+mn-lt"/>
                <a:ea typeface="+mn-ea"/>
                <a:cs typeface="+mn-cs"/>
              </a:defRPr>
            </a:lvl3pPr>
            <a:lvl4pPr marL="1600200" indent="-457200" algn="l" defTabSz="914400" rtl="0" eaLnBrk="1" latinLnBrk="0" hangingPunct="1">
              <a:spcBef>
                <a:spcPts val="1500"/>
              </a:spcBef>
              <a:buFont typeface="Century" pitchFamily="18" charset="0"/>
              <a:buChar char="…"/>
              <a:defRPr sz="1600" kern="1200">
                <a:solidFill>
                  <a:schemeClr val="accent1">
                    <a:lumMod val="50000"/>
                  </a:schemeClr>
                </a:solidFill>
                <a:effectLst/>
                <a:latin typeface="+mn-lt"/>
                <a:ea typeface="+mn-ea"/>
                <a:cs typeface="+mn-cs"/>
              </a:defRPr>
            </a:lvl4pPr>
            <a:lvl5pPr marL="1828800" indent="-457200" algn="l" defTabSz="914400" rtl="0" eaLnBrk="1" latinLnBrk="0" hangingPunct="1">
              <a:spcBef>
                <a:spcPts val="1500"/>
              </a:spcBef>
              <a:buFont typeface="Wingdings" pitchFamily="2" charset="2"/>
              <a:buChar char="Ï"/>
              <a:defRPr sz="1600" kern="1200">
                <a:solidFill>
                  <a:schemeClr val="accent4">
                    <a:lumMod val="50000"/>
                  </a:schemeClr>
                </a:solidFill>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600" dirty="0" smtClean="0"/>
              <a:t>Les chercheures qui ont un lien avec les études féministes proviennent des disciplines suivantes : </a:t>
            </a:r>
            <a:endParaRPr lang="fr-FR" sz="1600" b="1" dirty="0" smtClean="0"/>
          </a:p>
          <a:p>
            <a:pPr lvl="1">
              <a:buFont typeface="Wingdings" pitchFamily="2" charset="2"/>
              <a:buChar char="v"/>
            </a:pPr>
            <a:r>
              <a:rPr lang="fr-FR" sz="1600" b="1" dirty="0" smtClean="0"/>
              <a:t>anthropologie  </a:t>
            </a:r>
          </a:p>
          <a:p>
            <a:pPr lvl="1">
              <a:buFont typeface="Wingdings" pitchFamily="2" charset="2"/>
              <a:buChar char="v"/>
            </a:pPr>
            <a:r>
              <a:rPr lang="fr-FR" sz="1600" b="1" dirty="0" smtClean="0"/>
              <a:t>architecture</a:t>
            </a:r>
          </a:p>
          <a:p>
            <a:pPr lvl="1">
              <a:buFont typeface="Wingdings" pitchFamily="2" charset="2"/>
              <a:buChar char="v"/>
            </a:pPr>
            <a:r>
              <a:rPr lang="fr-FR" sz="1600" b="1" dirty="0" smtClean="0"/>
              <a:t>communication  </a:t>
            </a:r>
          </a:p>
          <a:p>
            <a:pPr lvl="1">
              <a:buFont typeface="Wingdings" pitchFamily="2" charset="2"/>
              <a:buChar char="v"/>
            </a:pPr>
            <a:r>
              <a:rPr lang="fr-FR" sz="1600" b="1" dirty="0" smtClean="0"/>
              <a:t>droit </a:t>
            </a:r>
          </a:p>
          <a:p>
            <a:pPr lvl="1">
              <a:buFont typeface="Wingdings" pitchFamily="2" charset="2"/>
              <a:buChar char="v"/>
            </a:pPr>
            <a:r>
              <a:rPr lang="fr-FR" sz="1600" b="1" dirty="0" smtClean="0"/>
              <a:t>éducation</a:t>
            </a:r>
          </a:p>
          <a:p>
            <a:pPr lvl="1">
              <a:buFont typeface="Wingdings" pitchFamily="2" charset="2"/>
              <a:buChar char="v"/>
            </a:pPr>
            <a:r>
              <a:rPr lang="fr-FR" sz="1600" b="1" dirty="0" smtClean="0"/>
              <a:t>géographie</a:t>
            </a:r>
          </a:p>
          <a:p>
            <a:pPr lvl="1">
              <a:buFont typeface="Wingdings" pitchFamily="2" charset="2"/>
              <a:buChar char="v"/>
            </a:pPr>
            <a:r>
              <a:rPr lang="fr-FR" sz="1600" b="1" dirty="0" smtClean="0"/>
              <a:t>génie </a:t>
            </a:r>
          </a:p>
          <a:p>
            <a:pPr lvl="1">
              <a:buFont typeface="Wingdings" pitchFamily="2" charset="2"/>
              <a:buChar char="v"/>
            </a:pPr>
            <a:r>
              <a:rPr lang="fr-FR" sz="1600" b="1" dirty="0" smtClean="0"/>
              <a:t>histoire</a:t>
            </a:r>
          </a:p>
          <a:p>
            <a:pPr lvl="1">
              <a:buFont typeface="Wingdings" pitchFamily="2" charset="2"/>
              <a:buChar char="v"/>
            </a:pPr>
            <a:r>
              <a:rPr lang="fr-FR" sz="1600" b="1" dirty="0"/>
              <a:t>l</a:t>
            </a:r>
            <a:r>
              <a:rPr lang="fr-FR" sz="1600" b="1" dirty="0" smtClean="0"/>
              <a:t>ittérature</a:t>
            </a:r>
          </a:p>
          <a:p>
            <a:pPr lvl="1">
              <a:buFont typeface="Wingdings" pitchFamily="2" charset="2"/>
              <a:buChar char="v"/>
            </a:pPr>
            <a:r>
              <a:rPr lang="fr-FR" sz="1600" b="1" dirty="0" smtClean="0"/>
              <a:t>management </a:t>
            </a:r>
          </a:p>
        </p:txBody>
      </p:sp>
    </p:spTree>
    <p:extLst>
      <p:ext uri="{BB962C8B-B14F-4D97-AF65-F5344CB8AC3E}">
        <p14:creationId xmlns:p14="http://schemas.microsoft.com/office/powerpoint/2010/main" val="7742712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528" y="1988840"/>
            <a:ext cx="8496944" cy="1938992"/>
          </a:xfrm>
          <a:prstGeom prst="rect">
            <a:avLst/>
          </a:prstGeom>
          <a:noFill/>
        </p:spPr>
        <p:txBody>
          <a:bodyPr wrap="square" rtlCol="0">
            <a:spAutoFit/>
          </a:bodyPr>
          <a:lstStyle/>
          <a:p>
            <a:pPr algn="ctr"/>
            <a:r>
              <a:rPr kumimoji="1" lang="fr-CA" sz="4000" b="1" dirty="0">
                <a:solidFill>
                  <a:schemeClr val="tx2"/>
                </a:solidFill>
                <a:effectLst>
                  <a:glow rad="101600">
                    <a:schemeClr val="bg1">
                      <a:alpha val="60000"/>
                    </a:schemeClr>
                  </a:glow>
                </a:effectLst>
                <a:latin typeface="+mj-lt"/>
                <a:ea typeface="+mj-ea"/>
                <a:cs typeface="+mj-cs"/>
              </a:rPr>
              <a:t>Quelques producteurs et distributeurs de films réalisés par des </a:t>
            </a:r>
            <a:r>
              <a:rPr kumimoji="1" lang="fr-CA" sz="4000" b="1" dirty="0" smtClean="0">
                <a:solidFill>
                  <a:schemeClr val="tx2"/>
                </a:solidFill>
                <a:effectLst>
                  <a:glow rad="101600">
                    <a:schemeClr val="bg1">
                      <a:alpha val="60000"/>
                    </a:schemeClr>
                  </a:glow>
                </a:effectLst>
                <a:latin typeface="+mj-lt"/>
                <a:ea typeface="+mj-ea"/>
                <a:cs typeface="+mj-cs"/>
              </a:rPr>
              <a:t>femmes</a:t>
            </a:r>
            <a:endParaRPr kumimoji="1" lang="fr-CA" sz="4000" b="1" dirty="0">
              <a:solidFill>
                <a:schemeClr val="tx2"/>
              </a:solidFill>
              <a:effectLst>
                <a:glow rad="101600">
                  <a:schemeClr val="bg1">
                    <a:alpha val="60000"/>
                  </a:schemeClr>
                </a:glow>
              </a:effectLst>
              <a:latin typeface="+mj-lt"/>
              <a:ea typeface="+mj-ea"/>
              <a:cs typeface="+mj-cs"/>
            </a:endParaRPr>
          </a:p>
        </p:txBody>
      </p:sp>
    </p:spTree>
    <p:extLst>
      <p:ext uri="{BB962C8B-B14F-4D97-AF65-F5344CB8AC3E}">
        <p14:creationId xmlns:p14="http://schemas.microsoft.com/office/powerpoint/2010/main" val="23801268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528" y="260648"/>
            <a:ext cx="8496944" cy="707886"/>
          </a:xfrm>
          <a:prstGeom prst="rect">
            <a:avLst/>
          </a:prstGeom>
          <a:noFill/>
        </p:spPr>
        <p:txBody>
          <a:bodyPr wrap="square" rtlCol="0">
            <a:spAutoFit/>
          </a:bodyPr>
          <a:lstStyle/>
          <a:p>
            <a:pPr algn="ctr"/>
            <a:r>
              <a:rPr kumimoji="1" lang="fr-CA" sz="4000" b="1" dirty="0">
                <a:solidFill>
                  <a:schemeClr val="tx2"/>
                </a:solidFill>
                <a:effectLst>
                  <a:glow rad="101600">
                    <a:schemeClr val="bg1">
                      <a:alpha val="60000"/>
                    </a:schemeClr>
                  </a:glow>
                </a:effectLst>
                <a:latin typeface="+mj-lt"/>
                <a:ea typeface="+mj-ea"/>
                <a:cs typeface="+mj-cs"/>
              </a:rPr>
              <a:t>Vidéo femmes</a:t>
            </a:r>
          </a:p>
        </p:txBody>
      </p:sp>
      <p:sp>
        <p:nvSpPr>
          <p:cNvPr id="4" name="Rectangle 3"/>
          <p:cNvSpPr/>
          <p:nvPr/>
        </p:nvSpPr>
        <p:spPr>
          <a:xfrm>
            <a:off x="503548" y="1556792"/>
            <a:ext cx="8136903" cy="4401205"/>
          </a:xfrm>
          <a:prstGeom prst="rect">
            <a:avLst/>
          </a:prstGeom>
        </p:spPr>
        <p:txBody>
          <a:bodyPr wrap="square">
            <a:spAutoFit/>
          </a:bodyPr>
          <a:lstStyle/>
          <a:p>
            <a:endParaRPr lang="fr-CA" sz="2000" dirty="0"/>
          </a:p>
          <a:p>
            <a:pPr algn="just"/>
            <a:r>
              <a:rPr lang="fr-CA" sz="2000" dirty="0"/>
              <a:t>Centre de production et de distribution de films indépendants réalisés par des femmes. L’organisme, établi à Québec depuis 1973, rassemble différents types d’œuvres allant du documentaire à la fiction, de l’essai au film d’art. L’adolescence, la société, l’art et la création, l’enfance, les femmes, le travail, la santé et la violence sont quelques thèmes que l’on peut retrouver. </a:t>
            </a:r>
          </a:p>
          <a:p>
            <a:endParaRPr lang="fr-CA" sz="2000" dirty="0"/>
          </a:p>
          <a:p>
            <a:endParaRPr lang="fr-CA" sz="2000" dirty="0"/>
          </a:p>
          <a:p>
            <a:pPr algn="ctr"/>
            <a:r>
              <a:rPr kumimoji="1" lang="fr-CA" sz="4000" b="1" dirty="0">
                <a:solidFill>
                  <a:schemeClr val="tx2"/>
                </a:solidFill>
                <a:effectLst>
                  <a:glow rad="101600">
                    <a:schemeClr val="bg1">
                      <a:alpha val="60000"/>
                    </a:schemeClr>
                  </a:glow>
                </a:effectLst>
                <a:latin typeface="+mj-lt"/>
                <a:ea typeface="+mj-ea"/>
                <a:cs typeface="+mj-cs"/>
              </a:rPr>
              <a:t>Office national du film (ONF)</a:t>
            </a:r>
          </a:p>
          <a:p>
            <a:endParaRPr lang="fr-CA" sz="2000" dirty="0" smtClean="0"/>
          </a:p>
          <a:p>
            <a:r>
              <a:rPr lang="fr-CA" sz="2000" dirty="0" smtClean="0"/>
              <a:t> Voir </a:t>
            </a:r>
            <a:r>
              <a:rPr lang="fr-CA" sz="2000" i="1" dirty="0" smtClean="0"/>
              <a:t>Catégorie sujet : Femmes</a:t>
            </a:r>
            <a:endParaRPr lang="fr-CA" sz="2000" i="1" dirty="0"/>
          </a:p>
        </p:txBody>
      </p:sp>
    </p:spTree>
    <p:extLst>
      <p:ext uri="{BB962C8B-B14F-4D97-AF65-F5344CB8AC3E}">
        <p14:creationId xmlns:p14="http://schemas.microsoft.com/office/powerpoint/2010/main" val="24439810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528" y="260648"/>
            <a:ext cx="8496944" cy="707886"/>
          </a:xfrm>
          <a:prstGeom prst="rect">
            <a:avLst/>
          </a:prstGeom>
          <a:noFill/>
        </p:spPr>
        <p:txBody>
          <a:bodyPr wrap="square" rtlCol="0">
            <a:spAutoFit/>
          </a:bodyPr>
          <a:lstStyle/>
          <a:p>
            <a:pPr algn="ctr"/>
            <a:r>
              <a:rPr kumimoji="1" lang="fr-CA" sz="4000" b="1" dirty="0" err="1">
                <a:solidFill>
                  <a:schemeClr val="tx2"/>
                </a:solidFill>
                <a:effectLst>
                  <a:glow rad="101600">
                    <a:schemeClr val="bg1">
                      <a:alpha val="60000"/>
                    </a:schemeClr>
                  </a:glow>
                </a:effectLst>
                <a:latin typeface="+mj-lt"/>
                <a:ea typeface="+mj-ea"/>
                <a:cs typeface="+mj-cs"/>
              </a:rPr>
              <a:t>CinéFête</a:t>
            </a:r>
            <a:endParaRPr kumimoji="1" lang="fr-CA" sz="4000" b="1" dirty="0">
              <a:solidFill>
                <a:schemeClr val="tx2"/>
              </a:solidFill>
              <a:effectLst>
                <a:glow rad="101600">
                  <a:schemeClr val="bg1">
                    <a:alpha val="60000"/>
                  </a:schemeClr>
                </a:glow>
              </a:effectLst>
              <a:latin typeface="+mj-lt"/>
              <a:ea typeface="+mj-ea"/>
              <a:cs typeface="+mj-cs"/>
            </a:endParaRPr>
          </a:p>
        </p:txBody>
      </p:sp>
      <p:sp>
        <p:nvSpPr>
          <p:cNvPr id="4" name="Rectangle 3"/>
          <p:cNvSpPr/>
          <p:nvPr/>
        </p:nvSpPr>
        <p:spPr>
          <a:xfrm>
            <a:off x="503548" y="1556792"/>
            <a:ext cx="8136903" cy="3477875"/>
          </a:xfrm>
          <a:prstGeom prst="rect">
            <a:avLst/>
          </a:prstGeom>
        </p:spPr>
        <p:txBody>
          <a:bodyPr wrap="square">
            <a:spAutoFit/>
          </a:bodyPr>
          <a:lstStyle/>
          <a:p>
            <a:endParaRPr lang="fr-CA" sz="2000" dirty="0"/>
          </a:p>
          <a:p>
            <a:pPr algn="just"/>
            <a:r>
              <a:rPr lang="fr-CA" sz="2000" dirty="0"/>
              <a:t>Compagnie québécoise qui œuvre depuis 1990 dans la distribution de films documentaires destinés à l’enseignement élémentaire, secondaire et postsecondaire. Son répertoire compte plus de 1,500 titres de langue française et plus de 500 titres de langue anglaise couvrant divers domaines : arts et littérature, histoire et géographie, science politique, sciences sociales, biographies, santé et médecine, sciences et </a:t>
            </a:r>
            <a:r>
              <a:rPr lang="fr-CA" sz="2000" dirty="0" smtClean="0"/>
              <a:t>technologie.</a:t>
            </a:r>
          </a:p>
          <a:p>
            <a:pPr algn="just"/>
            <a:r>
              <a:rPr lang="fr-CA" sz="2000" dirty="0" smtClean="0"/>
              <a:t> </a:t>
            </a:r>
            <a:endParaRPr lang="fr-CA" sz="2000" dirty="0"/>
          </a:p>
          <a:p>
            <a:r>
              <a:rPr lang="fr-CA" sz="2000" dirty="0"/>
              <a:t>Voir </a:t>
            </a:r>
            <a:r>
              <a:rPr lang="fr-CA" sz="2000" i="1" dirty="0"/>
              <a:t>Notre collection – Sciences sociales – Femmes</a:t>
            </a:r>
          </a:p>
        </p:txBody>
      </p:sp>
    </p:spTree>
    <p:extLst>
      <p:ext uri="{BB962C8B-B14F-4D97-AF65-F5344CB8AC3E}">
        <p14:creationId xmlns:p14="http://schemas.microsoft.com/office/powerpoint/2010/main" val="330526642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528" y="260648"/>
            <a:ext cx="8496944" cy="707886"/>
          </a:xfrm>
          <a:prstGeom prst="rect">
            <a:avLst/>
          </a:prstGeom>
          <a:noFill/>
        </p:spPr>
        <p:txBody>
          <a:bodyPr wrap="square" rtlCol="0">
            <a:spAutoFit/>
          </a:bodyPr>
          <a:lstStyle/>
          <a:p>
            <a:pPr algn="ctr"/>
            <a:r>
              <a:rPr kumimoji="1" lang="fr-CA" sz="4000" b="1" dirty="0" err="1">
                <a:solidFill>
                  <a:schemeClr val="tx2"/>
                </a:solidFill>
                <a:effectLst>
                  <a:glow rad="101600">
                    <a:schemeClr val="bg1">
                      <a:alpha val="60000"/>
                    </a:schemeClr>
                  </a:glow>
                </a:effectLst>
                <a:latin typeface="+mj-lt"/>
                <a:ea typeface="+mj-ea"/>
                <a:cs typeface="+mj-cs"/>
              </a:rPr>
              <a:t>Women</a:t>
            </a:r>
            <a:r>
              <a:rPr kumimoji="1" lang="fr-CA" sz="4000" b="1" dirty="0">
                <a:solidFill>
                  <a:schemeClr val="tx2"/>
                </a:solidFill>
                <a:effectLst>
                  <a:glow rad="101600">
                    <a:schemeClr val="bg1">
                      <a:alpha val="60000"/>
                    </a:schemeClr>
                  </a:glow>
                </a:effectLst>
                <a:latin typeface="+mj-lt"/>
                <a:ea typeface="+mj-ea"/>
                <a:cs typeface="+mj-cs"/>
              </a:rPr>
              <a:t> </a:t>
            </a:r>
            <a:r>
              <a:rPr kumimoji="1" lang="fr-CA" sz="4000" b="1" dirty="0" err="1" smtClean="0">
                <a:solidFill>
                  <a:schemeClr val="tx2"/>
                </a:solidFill>
                <a:effectLst>
                  <a:glow rad="101600">
                    <a:schemeClr val="bg1">
                      <a:alpha val="60000"/>
                    </a:schemeClr>
                  </a:glow>
                </a:effectLst>
                <a:latin typeface="+mj-lt"/>
                <a:ea typeface="+mj-ea"/>
                <a:cs typeface="+mj-cs"/>
              </a:rPr>
              <a:t>Make</a:t>
            </a:r>
            <a:r>
              <a:rPr kumimoji="1" lang="fr-CA" sz="4000" b="1" dirty="0" smtClean="0">
                <a:solidFill>
                  <a:schemeClr val="tx2"/>
                </a:solidFill>
                <a:effectLst>
                  <a:glow rad="101600">
                    <a:schemeClr val="bg1">
                      <a:alpha val="60000"/>
                    </a:schemeClr>
                  </a:glow>
                </a:effectLst>
                <a:latin typeface="+mj-lt"/>
                <a:ea typeface="+mj-ea"/>
                <a:cs typeface="+mj-cs"/>
              </a:rPr>
              <a:t> </a:t>
            </a:r>
            <a:r>
              <a:rPr kumimoji="1" lang="fr-CA" sz="4000" b="1" dirty="0" err="1" smtClean="0">
                <a:solidFill>
                  <a:schemeClr val="tx2"/>
                </a:solidFill>
                <a:effectLst>
                  <a:glow rad="101600">
                    <a:schemeClr val="bg1">
                      <a:alpha val="60000"/>
                    </a:schemeClr>
                  </a:glow>
                </a:effectLst>
                <a:latin typeface="+mj-lt"/>
                <a:ea typeface="+mj-ea"/>
                <a:cs typeface="+mj-cs"/>
              </a:rPr>
              <a:t>Movies</a:t>
            </a:r>
            <a:endParaRPr kumimoji="1" lang="fr-CA" sz="4000" b="1" dirty="0">
              <a:solidFill>
                <a:schemeClr val="tx2"/>
              </a:solidFill>
              <a:effectLst>
                <a:glow rad="101600">
                  <a:schemeClr val="bg1">
                    <a:alpha val="60000"/>
                  </a:schemeClr>
                </a:glow>
              </a:effectLst>
              <a:latin typeface="+mj-lt"/>
              <a:ea typeface="+mj-ea"/>
              <a:cs typeface="+mj-cs"/>
            </a:endParaRPr>
          </a:p>
        </p:txBody>
      </p:sp>
      <p:sp>
        <p:nvSpPr>
          <p:cNvPr id="4" name="Rectangle 3"/>
          <p:cNvSpPr/>
          <p:nvPr/>
        </p:nvSpPr>
        <p:spPr>
          <a:xfrm>
            <a:off x="503548" y="1556792"/>
            <a:ext cx="8136903" cy="2862322"/>
          </a:xfrm>
          <a:prstGeom prst="rect">
            <a:avLst/>
          </a:prstGeom>
        </p:spPr>
        <p:txBody>
          <a:bodyPr wrap="square">
            <a:spAutoFit/>
          </a:bodyPr>
          <a:lstStyle/>
          <a:p>
            <a:endParaRPr lang="fr-CA" sz="2000" dirty="0"/>
          </a:p>
          <a:p>
            <a:pPr algn="just"/>
            <a:r>
              <a:rPr lang="fr-CA" sz="2000" dirty="0"/>
              <a:t>Depuis 1972, cette organisation multiculturelle des arts et médias facilite la production, la promotion et la distribution de films indépendants faits par des femmes. La collection de plus de 500 titres (surtout de films documentaires) comprend une grande variété de genres et de styles. À travers différents thèmes, comme l’enfance, l’homosexualité, la prostitution, la culture, les traditions, le monde, les femmes racontent « la femme » sous tous ses angles.</a:t>
            </a:r>
          </a:p>
        </p:txBody>
      </p:sp>
    </p:spTree>
    <p:extLst>
      <p:ext uri="{BB962C8B-B14F-4D97-AF65-F5344CB8AC3E}">
        <p14:creationId xmlns:p14="http://schemas.microsoft.com/office/powerpoint/2010/main" val="273217960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528" y="260648"/>
            <a:ext cx="8496944" cy="707886"/>
          </a:xfrm>
          <a:prstGeom prst="rect">
            <a:avLst/>
          </a:prstGeom>
          <a:noFill/>
        </p:spPr>
        <p:txBody>
          <a:bodyPr wrap="square" rtlCol="0">
            <a:spAutoFit/>
          </a:bodyPr>
          <a:lstStyle/>
          <a:p>
            <a:pPr algn="ctr"/>
            <a:r>
              <a:rPr kumimoji="1" lang="fr-CA" sz="4000" b="1" dirty="0">
                <a:solidFill>
                  <a:schemeClr val="tx2"/>
                </a:solidFill>
                <a:effectLst>
                  <a:glow rad="101600">
                    <a:schemeClr val="bg1">
                      <a:alpha val="60000"/>
                    </a:schemeClr>
                  </a:glow>
                </a:effectLst>
                <a:latin typeface="+mj-lt"/>
                <a:ea typeface="+mj-ea"/>
                <a:cs typeface="+mj-cs"/>
              </a:rPr>
              <a:t>Groupe Intervention Vidéo</a:t>
            </a:r>
          </a:p>
        </p:txBody>
      </p:sp>
      <p:sp>
        <p:nvSpPr>
          <p:cNvPr id="4" name="Rectangle 3"/>
          <p:cNvSpPr/>
          <p:nvPr/>
        </p:nvSpPr>
        <p:spPr>
          <a:xfrm>
            <a:off x="503548" y="1210537"/>
            <a:ext cx="8136903" cy="5424562"/>
          </a:xfrm>
          <a:prstGeom prst="rect">
            <a:avLst/>
          </a:prstGeom>
        </p:spPr>
        <p:txBody>
          <a:bodyPr wrap="square">
            <a:spAutoFit/>
          </a:bodyPr>
          <a:lstStyle/>
          <a:p>
            <a:endParaRPr lang="fr-CA" sz="2000" dirty="0"/>
          </a:p>
          <a:p>
            <a:pPr algn="just"/>
            <a:r>
              <a:rPr lang="fr-CA" sz="2000" dirty="0"/>
              <a:t>GIV soutient la production, la distribution et la diffusion d'</a:t>
            </a:r>
            <a:r>
              <a:rPr lang="fr-CA" sz="2000" dirty="0" err="1"/>
              <a:t>oeuvres</a:t>
            </a:r>
            <a:r>
              <a:rPr lang="fr-CA" sz="2000" dirty="0"/>
              <a:t> vidéo réalisées par des femmes, depuis 32 ans et possède une très importante collection d'</a:t>
            </a:r>
            <a:r>
              <a:rPr lang="fr-CA" sz="2000" dirty="0" err="1"/>
              <a:t>oeuvres</a:t>
            </a:r>
            <a:r>
              <a:rPr lang="fr-CA" sz="2000" dirty="0"/>
              <a:t> en français, anglais et espagnol. La collection comprend plus de 600 titres, dont des documentaires sociaux, des fictions, des </a:t>
            </a:r>
            <a:r>
              <a:rPr lang="fr-CA" sz="2000" dirty="0" err="1"/>
              <a:t>docufictions</a:t>
            </a:r>
            <a:r>
              <a:rPr lang="fr-CA" sz="2000" dirty="0"/>
              <a:t>, des essais, de l'animation et de la vidéo d’art. </a:t>
            </a:r>
            <a:endParaRPr lang="fr-CA" sz="2000" dirty="0" smtClean="0"/>
          </a:p>
          <a:p>
            <a:pPr algn="just"/>
            <a:endParaRPr lang="fr-CA" sz="2000" dirty="0"/>
          </a:p>
          <a:p>
            <a:pPr algn="just"/>
            <a:r>
              <a:rPr lang="fr-CA" sz="2000" dirty="0" smtClean="0"/>
              <a:t>Les </a:t>
            </a:r>
            <a:r>
              <a:rPr lang="fr-CA" sz="2000" dirty="0"/>
              <a:t>thématiques abordées touchent différents aspects de la condition féminine, les problématiques des jeunes de la rue, l'inceste, la santé, les questions internationales, l'apport des communautés culturelles, etc</a:t>
            </a:r>
            <a:r>
              <a:rPr lang="fr-CA" sz="2000" dirty="0" smtClean="0"/>
              <a:t>.</a:t>
            </a:r>
            <a:endParaRPr lang="fr-CA" sz="2000" dirty="0"/>
          </a:p>
          <a:p>
            <a:endParaRPr lang="fr-CA" sz="2000" dirty="0" smtClean="0"/>
          </a:p>
          <a:p>
            <a:endParaRPr lang="fr-CA" sz="2000" dirty="0"/>
          </a:p>
          <a:p>
            <a:r>
              <a:rPr lang="fr-CA" sz="1050" dirty="0"/>
              <a:t>Pour en savoir </a:t>
            </a:r>
            <a:r>
              <a:rPr lang="fr-CA" sz="1050" dirty="0" smtClean="0"/>
              <a:t>plus sur les films et vidéos, </a:t>
            </a:r>
            <a:r>
              <a:rPr lang="fr-CA" sz="1050" dirty="0"/>
              <a:t>consulter </a:t>
            </a:r>
          </a:p>
          <a:p>
            <a:r>
              <a:rPr lang="fr-CA" sz="1600" b="1" dirty="0" smtClean="0">
                <a:hlinkClick r:id="rId2"/>
              </a:rPr>
              <a:t>Portail Documentation filmique</a:t>
            </a:r>
            <a:endParaRPr lang="fr-CA" sz="1600" b="1" dirty="0"/>
          </a:p>
          <a:p>
            <a:endParaRPr lang="fr-CA" sz="2000" dirty="0"/>
          </a:p>
          <a:p>
            <a:endParaRPr lang="fr-CA" sz="2000" dirty="0"/>
          </a:p>
        </p:txBody>
      </p:sp>
    </p:spTree>
    <p:extLst>
      <p:ext uri="{BB962C8B-B14F-4D97-AF65-F5344CB8AC3E}">
        <p14:creationId xmlns:p14="http://schemas.microsoft.com/office/powerpoint/2010/main" val="259174174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528" y="260648"/>
            <a:ext cx="8496944" cy="707886"/>
          </a:xfrm>
          <a:prstGeom prst="rect">
            <a:avLst/>
          </a:prstGeom>
          <a:noFill/>
        </p:spPr>
        <p:txBody>
          <a:bodyPr wrap="square" rtlCol="0">
            <a:spAutoFit/>
          </a:bodyPr>
          <a:lstStyle/>
          <a:p>
            <a:pPr algn="ctr"/>
            <a:r>
              <a:rPr kumimoji="1" lang="fr-CA" sz="4000" b="1" dirty="0" smtClean="0">
                <a:solidFill>
                  <a:schemeClr val="tx2"/>
                </a:solidFill>
                <a:effectLst>
                  <a:glow rad="101600">
                    <a:schemeClr val="bg1">
                      <a:alpha val="60000"/>
                    </a:schemeClr>
                  </a:glow>
                </a:effectLst>
                <a:latin typeface="+mj-lt"/>
                <a:ea typeface="+mj-ea"/>
                <a:cs typeface="+mj-cs"/>
              </a:rPr>
              <a:t>Conclusion</a:t>
            </a:r>
            <a:endParaRPr kumimoji="1" lang="fr-CA" sz="4000" b="1" dirty="0">
              <a:solidFill>
                <a:schemeClr val="tx2"/>
              </a:solidFill>
              <a:effectLst>
                <a:glow rad="101600">
                  <a:schemeClr val="bg1">
                    <a:alpha val="60000"/>
                  </a:schemeClr>
                </a:glow>
              </a:effectLst>
              <a:latin typeface="+mj-lt"/>
              <a:ea typeface="+mj-ea"/>
              <a:cs typeface="+mj-cs"/>
            </a:endParaRPr>
          </a:p>
        </p:txBody>
      </p:sp>
      <p:sp>
        <p:nvSpPr>
          <p:cNvPr id="4" name="Rectangle 3"/>
          <p:cNvSpPr/>
          <p:nvPr/>
        </p:nvSpPr>
        <p:spPr>
          <a:xfrm>
            <a:off x="611559" y="1210537"/>
            <a:ext cx="7920881" cy="3477875"/>
          </a:xfrm>
          <a:prstGeom prst="rect">
            <a:avLst/>
          </a:prstGeom>
        </p:spPr>
        <p:txBody>
          <a:bodyPr wrap="square">
            <a:spAutoFit/>
          </a:bodyPr>
          <a:lstStyle/>
          <a:p>
            <a:endParaRPr lang="fr-CA" sz="2000" dirty="0"/>
          </a:p>
          <a:p>
            <a:pPr algn="just"/>
            <a:r>
              <a:rPr lang="fr-CA" sz="2000" dirty="0" smtClean="0"/>
              <a:t>Que ce soit des volumes, des ouvrages de référence, des bases de données, des thèses, des films, des statistiques, des périodiques imprimés ou électroniques, </a:t>
            </a:r>
            <a:r>
              <a:rPr lang="fr-CA" sz="2000" dirty="0" smtClean="0"/>
              <a:t>etc</a:t>
            </a:r>
            <a:r>
              <a:rPr lang="fr-CA" sz="2000" dirty="0" smtClean="0"/>
              <a:t>. , </a:t>
            </a:r>
            <a:r>
              <a:rPr lang="fr-CA" sz="2000" dirty="0" smtClean="0"/>
              <a:t>toute </a:t>
            </a:r>
            <a:r>
              <a:rPr lang="fr-CA" sz="2000" dirty="0" smtClean="0"/>
              <a:t>cette documentation est accessible et à la portée des </a:t>
            </a:r>
            <a:r>
              <a:rPr lang="fr-CA" sz="2000" dirty="0" smtClean="0"/>
              <a:t>étudiants/chercheurs/professeurs</a:t>
            </a:r>
            <a:r>
              <a:rPr lang="fr-CA" sz="2000" dirty="0" smtClean="0"/>
              <a:t>. Les programmes </a:t>
            </a:r>
            <a:r>
              <a:rPr lang="fr-CA" sz="2000" dirty="0" smtClean="0"/>
              <a:t>d’études féministes, </a:t>
            </a:r>
            <a:r>
              <a:rPr lang="fr-CA" sz="2000" dirty="0" smtClean="0"/>
              <a:t>tout comme les collections en études féministes, jouent un rôle important dans la transmission de l’histoire du  </a:t>
            </a:r>
            <a:r>
              <a:rPr lang="fr-CA" sz="2000" dirty="0" smtClean="0"/>
              <a:t>mouvement </a:t>
            </a:r>
            <a:r>
              <a:rPr lang="fr-CA" sz="2000" dirty="0" smtClean="0"/>
              <a:t>féminisme et de la vie des femmes.</a:t>
            </a:r>
            <a:endParaRPr lang="fr-CA" sz="1600" b="1" dirty="0"/>
          </a:p>
          <a:p>
            <a:endParaRPr lang="fr-CA" sz="2000" dirty="0"/>
          </a:p>
          <a:p>
            <a:endParaRPr lang="fr-CA" sz="2000" dirty="0"/>
          </a:p>
        </p:txBody>
      </p:sp>
    </p:spTree>
    <p:extLst>
      <p:ext uri="{BB962C8B-B14F-4D97-AF65-F5344CB8AC3E}">
        <p14:creationId xmlns:p14="http://schemas.microsoft.com/office/powerpoint/2010/main" val="182573231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528" y="3933056"/>
            <a:ext cx="8496944" cy="707886"/>
          </a:xfrm>
          <a:prstGeom prst="rect">
            <a:avLst/>
          </a:prstGeom>
          <a:noFill/>
        </p:spPr>
        <p:txBody>
          <a:bodyPr wrap="square" rtlCol="0">
            <a:spAutoFit/>
          </a:bodyPr>
          <a:lstStyle/>
          <a:p>
            <a:pPr algn="ctr"/>
            <a:r>
              <a:rPr kumimoji="1" lang="fr-CA" sz="4000" b="1" dirty="0" smtClean="0">
                <a:solidFill>
                  <a:schemeClr val="tx2"/>
                </a:solidFill>
                <a:effectLst>
                  <a:glow rad="101600">
                    <a:schemeClr val="bg1">
                      <a:alpha val="60000"/>
                    </a:schemeClr>
                  </a:glow>
                </a:effectLst>
                <a:latin typeface="Script MT Bold" pitchFamily="66" charset="0"/>
                <a:ea typeface="+mj-ea"/>
                <a:cs typeface="+mj-cs"/>
              </a:rPr>
              <a:t>Merci !</a:t>
            </a:r>
            <a:endParaRPr kumimoji="1" lang="fr-CA" sz="4000" b="1" dirty="0">
              <a:solidFill>
                <a:schemeClr val="tx2"/>
              </a:solidFill>
              <a:effectLst>
                <a:glow rad="101600">
                  <a:schemeClr val="bg1">
                    <a:alpha val="60000"/>
                  </a:schemeClr>
                </a:glow>
              </a:effectLst>
              <a:latin typeface="Script MT Bold" pitchFamily="66" charset="0"/>
              <a:ea typeface="+mj-ea"/>
              <a:cs typeface="+mj-cs"/>
            </a:endParaRPr>
          </a:p>
        </p:txBody>
      </p:sp>
    </p:spTree>
    <p:extLst>
      <p:ext uri="{BB962C8B-B14F-4D97-AF65-F5344CB8AC3E}">
        <p14:creationId xmlns:p14="http://schemas.microsoft.com/office/powerpoint/2010/main" val="8405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60648"/>
            <a:ext cx="8568952" cy="1162050"/>
          </a:xfrm>
        </p:spPr>
        <p:txBody>
          <a:bodyPr>
            <a:normAutofit/>
          </a:bodyPr>
          <a:lstStyle/>
          <a:p>
            <a:r>
              <a:rPr lang="fr-FR" b="1" dirty="0" smtClean="0"/>
              <a:t>Le Diplôme d’études supérieures</a:t>
            </a:r>
            <a:r>
              <a:rPr lang="fr-FR" b="1" dirty="0"/>
              <a:t> </a:t>
            </a:r>
            <a:r>
              <a:rPr lang="fr-FR" b="1" dirty="0" smtClean="0"/>
              <a:t> spécialisées en études féministes</a:t>
            </a:r>
            <a:r>
              <a:rPr lang="fr-CA" sz="2000" dirty="0"/>
              <a:t/>
            </a:r>
            <a:br>
              <a:rPr lang="fr-CA" sz="2000" dirty="0"/>
            </a:br>
            <a:endParaRPr lang="fr-CA" dirty="0"/>
          </a:p>
        </p:txBody>
      </p:sp>
      <p:sp>
        <p:nvSpPr>
          <p:cNvPr id="3" name="Espace réservé du contenu 2"/>
          <p:cNvSpPr>
            <a:spLocks noGrp="1"/>
          </p:cNvSpPr>
          <p:nvPr>
            <p:ph idx="1"/>
          </p:nvPr>
        </p:nvSpPr>
        <p:spPr>
          <a:xfrm>
            <a:off x="4788024" y="2374403"/>
            <a:ext cx="4248472" cy="4294957"/>
          </a:xfrm>
          <a:noFill/>
        </p:spPr>
        <p:txBody>
          <a:bodyPr>
            <a:noAutofit/>
          </a:bodyPr>
          <a:lstStyle/>
          <a:p>
            <a:pPr marL="914400" lvl="1" indent="-457200">
              <a:spcBef>
                <a:spcPts val="1500"/>
              </a:spcBef>
              <a:buClrTx/>
              <a:buSzTx/>
              <a:buFont typeface="Wingdings" pitchFamily="2" charset="2"/>
              <a:buChar char="v"/>
            </a:pPr>
            <a:r>
              <a:rPr kumimoji="0" lang="fr-FR" sz="1600" b="1" kern="1200" dirty="0">
                <a:solidFill>
                  <a:prstClr val="black"/>
                </a:solidFill>
              </a:rPr>
              <a:t>management (1)</a:t>
            </a:r>
          </a:p>
          <a:p>
            <a:pPr marL="914400" lvl="1" indent="-457200">
              <a:spcBef>
                <a:spcPts val="1500"/>
              </a:spcBef>
              <a:buClrTx/>
              <a:buSzTx/>
              <a:buFont typeface="Wingdings" pitchFamily="2" charset="2"/>
              <a:buChar char="v"/>
            </a:pPr>
            <a:r>
              <a:rPr kumimoji="0" lang="fr-FR" sz="1600" b="1" kern="1200" dirty="0">
                <a:solidFill>
                  <a:prstClr val="black"/>
                </a:solidFill>
              </a:rPr>
              <a:t>médecine sociale (1)</a:t>
            </a:r>
          </a:p>
          <a:p>
            <a:pPr marL="914400" lvl="1" indent="-457200">
              <a:spcBef>
                <a:spcPts val="1500"/>
              </a:spcBef>
              <a:buClrTx/>
              <a:buSzTx/>
              <a:buFont typeface="Wingdings" pitchFamily="2" charset="2"/>
              <a:buChar char="v"/>
            </a:pPr>
            <a:r>
              <a:rPr kumimoji="0" lang="fr-FR" sz="1600" b="1" kern="1200" dirty="0">
                <a:solidFill>
                  <a:prstClr val="black"/>
                </a:solidFill>
              </a:rPr>
              <a:t>psychologie (2)</a:t>
            </a:r>
          </a:p>
          <a:p>
            <a:pPr marL="914400" lvl="1" indent="-457200">
              <a:spcBef>
                <a:spcPts val="1500"/>
              </a:spcBef>
              <a:buClrTx/>
              <a:buSzTx/>
              <a:buFont typeface="Wingdings" pitchFamily="2" charset="2"/>
              <a:buChar char="v"/>
            </a:pPr>
            <a:r>
              <a:rPr kumimoji="0" lang="fr-FR" sz="1600" b="1" kern="1200" dirty="0">
                <a:solidFill>
                  <a:prstClr val="black"/>
                </a:solidFill>
              </a:rPr>
              <a:t>relations industrielles (1)</a:t>
            </a:r>
          </a:p>
          <a:p>
            <a:pPr marL="914400" lvl="1" indent="-457200">
              <a:spcBef>
                <a:spcPts val="1500"/>
              </a:spcBef>
              <a:buClrTx/>
              <a:buSzTx/>
              <a:buFont typeface="Wingdings" pitchFamily="2" charset="2"/>
              <a:buChar char="v"/>
            </a:pPr>
            <a:r>
              <a:rPr kumimoji="0" lang="fr-FR" sz="1600" b="1" kern="1200" dirty="0">
                <a:solidFill>
                  <a:prstClr val="black"/>
                </a:solidFill>
              </a:rPr>
              <a:t>science politique (1) </a:t>
            </a:r>
          </a:p>
          <a:p>
            <a:pPr marL="914400" lvl="1" indent="-457200">
              <a:spcBef>
                <a:spcPts val="1500"/>
              </a:spcBef>
              <a:buClrTx/>
              <a:buSzTx/>
              <a:buFont typeface="Wingdings" pitchFamily="2" charset="2"/>
              <a:buChar char="v"/>
            </a:pPr>
            <a:r>
              <a:rPr kumimoji="0" lang="fr-FR" sz="1600" b="1" kern="1200" dirty="0">
                <a:solidFill>
                  <a:prstClr val="black"/>
                </a:solidFill>
              </a:rPr>
              <a:t>service social (3)</a:t>
            </a:r>
          </a:p>
          <a:p>
            <a:pPr marL="914400" lvl="1" indent="-457200">
              <a:spcBef>
                <a:spcPts val="1500"/>
              </a:spcBef>
              <a:buClrTx/>
              <a:buSzTx/>
              <a:buFont typeface="Wingdings" pitchFamily="2" charset="2"/>
              <a:buChar char="v"/>
            </a:pPr>
            <a:r>
              <a:rPr kumimoji="0" lang="fr-FR" sz="1600" b="1" kern="1200" dirty="0">
                <a:solidFill>
                  <a:prstClr val="black"/>
                </a:solidFill>
              </a:rPr>
              <a:t>sociologie (3)</a:t>
            </a:r>
          </a:p>
          <a:p>
            <a:pPr marL="457200" lvl="1" indent="0">
              <a:buNone/>
            </a:pPr>
            <a:endParaRPr lang="fr-FR" sz="1600" b="1" kern="1200" dirty="0">
              <a:solidFill>
                <a:schemeClr val="tx1"/>
              </a:solidFill>
            </a:endParaRPr>
          </a:p>
        </p:txBody>
      </p:sp>
      <p:sp>
        <p:nvSpPr>
          <p:cNvPr id="8" name="Espace réservé du contenu 2"/>
          <p:cNvSpPr txBox="1">
            <a:spLocks/>
          </p:cNvSpPr>
          <p:nvPr/>
        </p:nvSpPr>
        <p:spPr>
          <a:xfrm>
            <a:off x="539552" y="1274328"/>
            <a:ext cx="7776864" cy="5184576"/>
          </a:xfrm>
          <a:prstGeom prst="rect">
            <a:avLst/>
          </a:prstGeom>
          <a:noFill/>
        </p:spPr>
        <p:txBody>
          <a:bodyPr vert="horz" lIns="91440" tIns="45720" rIns="91440" bIns="45720" rtlCol="0">
            <a:noAutofit/>
          </a:bodyPr>
          <a:lstStyle>
            <a:lvl1pPr marL="457200" indent="-457200" algn="l" defTabSz="914400" rtl="0" eaLnBrk="1" latinLnBrk="0" hangingPunct="1">
              <a:spcBef>
                <a:spcPts val="1500"/>
              </a:spcBef>
              <a:buFont typeface="Wingdings" pitchFamily="2" charset="2"/>
              <a:buChar char=""/>
              <a:defRPr sz="2000" kern="1200">
                <a:solidFill>
                  <a:schemeClr val="tx1"/>
                </a:solidFill>
                <a:latin typeface="+mn-lt"/>
                <a:ea typeface="+mn-ea"/>
                <a:cs typeface="+mn-cs"/>
              </a:defRPr>
            </a:lvl1pPr>
            <a:lvl2pPr marL="914400" indent="-457200" algn="l" defTabSz="914400" rtl="0" eaLnBrk="1" latinLnBrk="0" hangingPunct="1">
              <a:spcBef>
                <a:spcPts val="1500"/>
              </a:spcBef>
              <a:buFont typeface="Century" pitchFamily="18" charset="0"/>
              <a:buChar char="…"/>
              <a:defRPr sz="1800" kern="1200">
                <a:solidFill>
                  <a:schemeClr val="tx1"/>
                </a:solidFill>
                <a:latin typeface="+mn-lt"/>
                <a:ea typeface="+mn-ea"/>
                <a:cs typeface="+mn-cs"/>
              </a:defRPr>
            </a:lvl2pPr>
            <a:lvl3pPr marL="1371600" indent="-457200" algn="l" defTabSz="914400" rtl="0" eaLnBrk="1" latinLnBrk="0" hangingPunct="1">
              <a:spcBef>
                <a:spcPts val="1500"/>
              </a:spcBef>
              <a:buFont typeface="Wingdings" pitchFamily="2" charset="2"/>
              <a:buChar char=""/>
              <a:defRPr sz="1600" kern="1200">
                <a:solidFill>
                  <a:schemeClr val="tx2"/>
                </a:solidFill>
                <a:latin typeface="+mn-lt"/>
                <a:ea typeface="+mn-ea"/>
                <a:cs typeface="+mn-cs"/>
              </a:defRPr>
            </a:lvl3pPr>
            <a:lvl4pPr marL="1600200" indent="-457200" algn="l" defTabSz="914400" rtl="0" eaLnBrk="1" latinLnBrk="0" hangingPunct="1">
              <a:spcBef>
                <a:spcPts val="1500"/>
              </a:spcBef>
              <a:buFont typeface="Century" pitchFamily="18" charset="0"/>
              <a:buChar char="…"/>
              <a:defRPr sz="1600" kern="1200">
                <a:solidFill>
                  <a:schemeClr val="accent1">
                    <a:lumMod val="50000"/>
                  </a:schemeClr>
                </a:solidFill>
                <a:effectLst/>
                <a:latin typeface="+mn-lt"/>
                <a:ea typeface="+mn-ea"/>
                <a:cs typeface="+mn-cs"/>
              </a:defRPr>
            </a:lvl4pPr>
            <a:lvl5pPr marL="1828800" indent="-457200" algn="l" defTabSz="914400" rtl="0" eaLnBrk="1" latinLnBrk="0" hangingPunct="1">
              <a:spcBef>
                <a:spcPts val="1500"/>
              </a:spcBef>
              <a:buFont typeface="Wingdings" pitchFamily="2" charset="2"/>
              <a:buChar char="Ï"/>
              <a:defRPr sz="1600" kern="1200">
                <a:solidFill>
                  <a:schemeClr val="accent4">
                    <a:lumMod val="50000"/>
                  </a:schemeClr>
                </a:solidFill>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fr-FR" sz="1600" dirty="0"/>
              <a:t>Les cours </a:t>
            </a:r>
            <a:r>
              <a:rPr lang="fr-FR" sz="1600" dirty="0" smtClean="0"/>
              <a:t>du </a:t>
            </a:r>
            <a:r>
              <a:rPr lang="fr-FR" sz="1600" i="1" dirty="0"/>
              <a:t>Diplôme d’études supérieures spécialisées en études féministes</a:t>
            </a:r>
            <a:r>
              <a:rPr lang="fr-FR" sz="1600" dirty="0"/>
              <a:t> </a:t>
            </a:r>
            <a:r>
              <a:rPr lang="fr-FR" sz="1600" dirty="0" smtClean="0"/>
              <a:t>font partie des disciplines suivantes:</a:t>
            </a:r>
          </a:p>
          <a:p>
            <a:pPr marL="0" lvl="0" indent="0">
              <a:buNone/>
            </a:pPr>
            <a:endParaRPr lang="fr-FR" sz="1600" b="1" dirty="0" smtClean="0"/>
          </a:p>
          <a:p>
            <a:pPr lvl="1">
              <a:buFont typeface="Wingdings" pitchFamily="2" charset="2"/>
              <a:buChar char="v"/>
            </a:pPr>
            <a:r>
              <a:rPr lang="fr-FR" sz="1600" b="1" dirty="0"/>
              <a:t>anthropologie (1)</a:t>
            </a:r>
            <a:r>
              <a:rPr lang="fr-FR" sz="1600" b="1" dirty="0" smtClean="0"/>
              <a:t>  </a:t>
            </a:r>
          </a:p>
          <a:p>
            <a:pPr lvl="1">
              <a:buFont typeface="Wingdings" pitchFamily="2" charset="2"/>
              <a:buChar char="v"/>
            </a:pPr>
            <a:r>
              <a:rPr lang="fr-FR" sz="1600" b="1" dirty="0"/>
              <a:t>agriculture et consommation (1) </a:t>
            </a:r>
            <a:endParaRPr lang="fr-FR" sz="1600" b="1" dirty="0" smtClean="0"/>
          </a:p>
          <a:p>
            <a:pPr lvl="1">
              <a:buFont typeface="Wingdings" pitchFamily="2" charset="2"/>
              <a:buChar char="v"/>
            </a:pPr>
            <a:r>
              <a:rPr lang="fr-FR" sz="1600" b="1" dirty="0" smtClean="0"/>
              <a:t>communication </a:t>
            </a:r>
            <a:r>
              <a:rPr lang="fr-FR" sz="1600" b="1" dirty="0"/>
              <a:t>(3)</a:t>
            </a:r>
            <a:r>
              <a:rPr lang="fr-FR" sz="1600" b="1" dirty="0" smtClean="0"/>
              <a:t> </a:t>
            </a:r>
          </a:p>
          <a:p>
            <a:pPr lvl="1">
              <a:buFont typeface="Wingdings" pitchFamily="2" charset="2"/>
              <a:buChar char="v"/>
            </a:pPr>
            <a:r>
              <a:rPr lang="fr-FR" sz="1600" b="1" dirty="0"/>
              <a:t>droit (1</a:t>
            </a:r>
            <a:r>
              <a:rPr lang="fr-FR" sz="1600" b="1" dirty="0" smtClean="0"/>
              <a:t>)</a:t>
            </a:r>
          </a:p>
          <a:p>
            <a:pPr lvl="1">
              <a:buFont typeface="Wingdings" pitchFamily="2" charset="2"/>
              <a:buChar char="v"/>
            </a:pPr>
            <a:r>
              <a:rPr lang="fr-FR" sz="1600" b="1" dirty="0"/>
              <a:t>éducation (7</a:t>
            </a:r>
            <a:r>
              <a:rPr lang="fr-FR" sz="1600" b="1" dirty="0" smtClean="0"/>
              <a:t>)</a:t>
            </a:r>
          </a:p>
          <a:p>
            <a:pPr lvl="1">
              <a:buFont typeface="Wingdings" pitchFamily="2" charset="2"/>
              <a:buChar char="v"/>
            </a:pPr>
            <a:r>
              <a:rPr lang="fr-FR" sz="1600" b="1" dirty="0"/>
              <a:t>études féministes (6</a:t>
            </a:r>
            <a:r>
              <a:rPr lang="fr-FR" sz="1600" b="1" dirty="0" smtClean="0"/>
              <a:t>)</a:t>
            </a:r>
          </a:p>
          <a:p>
            <a:pPr lvl="1">
              <a:buFont typeface="Wingdings" pitchFamily="2" charset="2"/>
              <a:buChar char="v"/>
            </a:pPr>
            <a:r>
              <a:rPr lang="fr-FR" sz="1600" b="1" dirty="0"/>
              <a:t>histoire (2</a:t>
            </a:r>
            <a:r>
              <a:rPr lang="fr-FR" sz="1600" b="1" dirty="0" smtClean="0"/>
              <a:t>)</a:t>
            </a:r>
          </a:p>
          <a:p>
            <a:pPr lvl="1">
              <a:buFont typeface="Wingdings" pitchFamily="2" charset="2"/>
              <a:buChar char="v"/>
            </a:pPr>
            <a:endParaRPr lang="fr-FR" sz="1600" b="1" dirty="0" smtClean="0"/>
          </a:p>
        </p:txBody>
      </p:sp>
    </p:spTree>
    <p:extLst>
      <p:ext uri="{BB962C8B-B14F-4D97-AF65-F5344CB8AC3E}">
        <p14:creationId xmlns:p14="http://schemas.microsoft.com/office/powerpoint/2010/main" val="24108988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548680"/>
            <a:ext cx="4032448" cy="1162050"/>
          </a:xfrm>
        </p:spPr>
        <p:txBody>
          <a:bodyPr>
            <a:normAutofit/>
          </a:bodyPr>
          <a:lstStyle/>
          <a:p>
            <a:r>
              <a:rPr lang="fr-CA" b="1" dirty="0" smtClean="0"/>
              <a:t>Disciplines et sujets </a:t>
            </a:r>
            <a:r>
              <a:rPr lang="fr-CA" b="1" dirty="0"/>
              <a:t>couverts</a:t>
            </a:r>
            <a:r>
              <a:rPr lang="fr-CA" dirty="0"/>
              <a:t> </a:t>
            </a:r>
            <a:r>
              <a:rPr lang="fr-FR" b="1" dirty="0"/>
              <a:t> </a:t>
            </a:r>
            <a:r>
              <a:rPr lang="fr-CA" sz="2000" dirty="0"/>
              <a:t/>
            </a:r>
            <a:br>
              <a:rPr lang="fr-CA" sz="2000" dirty="0"/>
            </a:br>
            <a:endParaRPr lang="fr-CA" dirty="0"/>
          </a:p>
        </p:txBody>
      </p:sp>
      <p:sp>
        <p:nvSpPr>
          <p:cNvPr id="3" name="Espace réservé du contenu 2"/>
          <p:cNvSpPr>
            <a:spLocks noGrp="1"/>
          </p:cNvSpPr>
          <p:nvPr>
            <p:ph idx="1"/>
          </p:nvPr>
        </p:nvSpPr>
        <p:spPr>
          <a:xfrm>
            <a:off x="827584" y="1628800"/>
            <a:ext cx="7416824" cy="4032448"/>
          </a:xfrm>
          <a:noFill/>
        </p:spPr>
        <p:txBody>
          <a:bodyPr>
            <a:noAutofit/>
          </a:bodyPr>
          <a:lstStyle/>
          <a:p>
            <a:pPr lvl="0"/>
            <a:endParaRPr lang="fr-FR" sz="1800" dirty="0" smtClean="0"/>
          </a:p>
          <a:p>
            <a:pPr marL="0" indent="0">
              <a:buNone/>
            </a:pPr>
            <a:r>
              <a:rPr lang="fr-CA" sz="2800" dirty="0"/>
              <a:t>Étant donné la nature multidisciplinaire et interdisciplinaire des études féministes, les sujets suivants sont couverts dans le développement de la collection, en lien avec l’enseignement  et la recherche.</a:t>
            </a:r>
          </a:p>
        </p:txBody>
      </p:sp>
    </p:spTree>
    <p:extLst>
      <p:ext uri="{BB962C8B-B14F-4D97-AF65-F5344CB8AC3E}">
        <p14:creationId xmlns:p14="http://schemas.microsoft.com/office/powerpoint/2010/main" val="38509658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7728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48" name="Groupe 47"/>
          <p:cNvGrpSpPr/>
          <p:nvPr/>
        </p:nvGrpSpPr>
        <p:grpSpPr>
          <a:xfrm>
            <a:off x="0" y="0"/>
            <a:ext cx="9144000" cy="5755407"/>
            <a:chOff x="0" y="0"/>
            <a:chExt cx="9144000" cy="5755407"/>
          </a:xfrm>
        </p:grpSpPr>
        <p:sp>
          <p:nvSpPr>
            <p:cNvPr id="49" name="ZoneTexte 48"/>
            <p:cNvSpPr txBox="1"/>
            <p:nvPr/>
          </p:nvSpPr>
          <p:spPr>
            <a:xfrm>
              <a:off x="0" y="0"/>
              <a:ext cx="9144000" cy="1772816"/>
            </a:xfrm>
            <a:prstGeom prst="rect">
              <a:avLst/>
            </a:prstGeom>
            <a:solidFill>
              <a:schemeClr val="bg1"/>
            </a:solidFill>
          </p:spPr>
          <p:txBody>
            <a:bodyPr wrap="square" rtlCol="0" anchor="ctr" anchorCtr="1">
              <a:noAutofit/>
            </a:bodyPr>
            <a:lstStyle/>
            <a:p>
              <a:pPr lvl="0" algn="ctr"/>
              <a:r>
                <a:rPr lang="fr-CA" sz="3200" i="1" dirty="0" smtClean="0"/>
                <a:t>Dictionnaire critique du </a:t>
              </a:r>
              <a:r>
                <a:rPr lang="fr-CA" sz="3200" i="1" dirty="0" err="1" smtClean="0"/>
                <a:t>féminisme</a:t>
              </a:r>
              <a:endParaRPr lang="fr-CA" sz="3200" i="1" dirty="0" smtClean="0"/>
            </a:p>
            <a:p>
              <a:pPr lvl="0" algn="ctr"/>
              <a:r>
                <a:rPr lang="fr-CA" sz="2000" i="1" dirty="0" smtClean="0"/>
                <a:t>Coordonné par Helena </a:t>
              </a:r>
              <a:r>
                <a:rPr lang="fr-CA" sz="2000" i="1" dirty="0" err="1" smtClean="0"/>
                <a:t>Hirata</a:t>
              </a:r>
              <a:endParaRPr lang="fr-CA" sz="1400" dirty="0">
                <a:solidFill>
                  <a:srgbClr val="0070C0"/>
                </a:solidFill>
              </a:endParaRPr>
            </a:p>
          </p:txBody>
        </p:sp>
        <p:pic>
          <p:nvPicPr>
            <p:cNvPr id="50" name="Image 4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298" y="1916832"/>
              <a:ext cx="2190750" cy="3838575"/>
            </a:xfrm>
            <a:prstGeom prst="rect">
              <a:avLst/>
            </a:prstGeom>
            <a:ln>
              <a:noFill/>
            </a:ln>
            <a:effectLst>
              <a:outerShdw blurRad="292100" dist="139700" dir="2700000" algn="tl" rotWithShape="0">
                <a:srgbClr val="333333">
                  <a:alpha val="65000"/>
                </a:srgbClr>
              </a:outerShdw>
            </a:effectLst>
          </p:spPr>
        </p:pic>
      </p:grpSp>
      <p:grpSp>
        <p:nvGrpSpPr>
          <p:cNvPr id="42" name="Groupe 41"/>
          <p:cNvGrpSpPr/>
          <p:nvPr/>
        </p:nvGrpSpPr>
        <p:grpSpPr>
          <a:xfrm>
            <a:off x="0" y="0"/>
            <a:ext cx="9144000" cy="5899423"/>
            <a:chOff x="488" y="0"/>
            <a:chExt cx="9144000" cy="5899423"/>
          </a:xfrm>
        </p:grpSpPr>
        <p:sp>
          <p:nvSpPr>
            <p:cNvPr id="43" name="ZoneTexte 42"/>
            <p:cNvSpPr txBox="1"/>
            <p:nvPr/>
          </p:nvSpPr>
          <p:spPr>
            <a:xfrm>
              <a:off x="488" y="0"/>
              <a:ext cx="9144000" cy="1772816"/>
            </a:xfrm>
            <a:prstGeom prst="rect">
              <a:avLst/>
            </a:prstGeom>
            <a:solidFill>
              <a:schemeClr val="bg1"/>
            </a:solidFill>
          </p:spPr>
          <p:txBody>
            <a:bodyPr wrap="square" rtlCol="0" anchor="ctr" anchorCtr="1">
              <a:noAutofit/>
            </a:bodyPr>
            <a:lstStyle/>
            <a:p>
              <a:pPr lvl="0" algn="ctr"/>
              <a:r>
                <a:rPr lang="fr-CA" sz="3200" i="1" dirty="0" smtClean="0"/>
                <a:t>La pensée féministe au Québec</a:t>
              </a:r>
            </a:p>
            <a:p>
              <a:pPr lvl="0" algn="ctr"/>
              <a:r>
                <a:rPr lang="fr-CA" sz="2000" i="1" dirty="0" smtClean="0"/>
                <a:t>Micheline Dumont, Louise Toupin</a:t>
              </a:r>
              <a:endParaRPr lang="fr-CA" sz="2000" dirty="0">
                <a:solidFill>
                  <a:srgbClr val="0070C0"/>
                </a:solidFill>
              </a:endParaRPr>
            </a:p>
          </p:txBody>
        </p:sp>
        <p:pic>
          <p:nvPicPr>
            <p:cNvPr id="44" name="Image 4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657" y="2060848"/>
              <a:ext cx="2543175" cy="3838575"/>
            </a:xfrm>
            <a:prstGeom prst="rect">
              <a:avLst/>
            </a:prstGeom>
            <a:ln>
              <a:noFill/>
            </a:ln>
            <a:effectLst>
              <a:outerShdw blurRad="292100" dist="139700" dir="2700000" algn="tl" rotWithShape="0">
                <a:srgbClr val="333333">
                  <a:alpha val="65000"/>
                </a:srgbClr>
              </a:outerShdw>
            </a:effectLst>
          </p:spPr>
        </p:pic>
      </p:grpSp>
      <p:grpSp>
        <p:nvGrpSpPr>
          <p:cNvPr id="36" name="Groupe 35"/>
          <p:cNvGrpSpPr/>
          <p:nvPr/>
        </p:nvGrpSpPr>
        <p:grpSpPr>
          <a:xfrm>
            <a:off x="35496" y="0"/>
            <a:ext cx="9108504" cy="6066000"/>
            <a:chOff x="35496" y="0"/>
            <a:chExt cx="9108504" cy="6066000"/>
          </a:xfrm>
        </p:grpSpPr>
        <p:sp>
          <p:nvSpPr>
            <p:cNvPr id="37" name="ZoneTexte 36"/>
            <p:cNvSpPr txBox="1"/>
            <p:nvPr/>
          </p:nvSpPr>
          <p:spPr>
            <a:xfrm>
              <a:off x="35496" y="0"/>
              <a:ext cx="9108504" cy="1772816"/>
            </a:xfrm>
            <a:prstGeom prst="rect">
              <a:avLst/>
            </a:prstGeom>
            <a:solidFill>
              <a:schemeClr val="bg1"/>
            </a:solidFill>
          </p:spPr>
          <p:txBody>
            <a:bodyPr wrap="square" rtlCol="0" anchor="ctr" anchorCtr="1">
              <a:noAutofit/>
            </a:bodyPr>
            <a:lstStyle/>
            <a:p>
              <a:pPr lvl="0" algn="ctr"/>
              <a:r>
                <a:rPr lang="fr-CA" sz="3000" i="1" spc="-130" dirty="0" smtClean="0"/>
                <a:t>Trouble dans le genre: Le féminisme et la subversion de l'identité </a:t>
              </a:r>
              <a:r>
                <a:rPr lang="fr-CA" sz="2000" i="1" dirty="0" smtClean="0"/>
                <a:t>Judith Butler</a:t>
              </a:r>
              <a:endParaRPr lang="fr-CA" sz="1400" dirty="0">
                <a:solidFill>
                  <a:srgbClr val="0070C0"/>
                </a:solidFill>
              </a:endParaRPr>
            </a:p>
          </p:txBody>
        </p:sp>
        <p:pic>
          <p:nvPicPr>
            <p:cNvPr id="38" name="Image 3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338" y="2232000"/>
              <a:ext cx="2437510" cy="3834000"/>
            </a:xfrm>
            <a:prstGeom prst="rect">
              <a:avLst/>
            </a:prstGeom>
            <a:ln>
              <a:noFill/>
            </a:ln>
            <a:effectLst>
              <a:outerShdw blurRad="292100" dist="139700" dir="2700000" algn="tl" rotWithShape="0">
                <a:srgbClr val="333333">
                  <a:alpha val="65000"/>
                </a:srgbClr>
              </a:outerShdw>
            </a:effectLst>
          </p:spPr>
        </p:pic>
      </p:grpSp>
      <p:grpSp>
        <p:nvGrpSpPr>
          <p:cNvPr id="26" name="Groupe 25"/>
          <p:cNvGrpSpPr/>
          <p:nvPr/>
        </p:nvGrpSpPr>
        <p:grpSpPr>
          <a:xfrm>
            <a:off x="0" y="0"/>
            <a:ext cx="9144000" cy="6331471"/>
            <a:chOff x="0" y="0"/>
            <a:chExt cx="9144000" cy="6331471"/>
          </a:xfrm>
        </p:grpSpPr>
        <p:sp>
          <p:nvSpPr>
            <p:cNvPr id="31" name="ZoneTexte 30"/>
            <p:cNvSpPr txBox="1"/>
            <p:nvPr/>
          </p:nvSpPr>
          <p:spPr>
            <a:xfrm>
              <a:off x="0" y="0"/>
              <a:ext cx="9144000" cy="1772816"/>
            </a:xfrm>
            <a:prstGeom prst="rect">
              <a:avLst/>
            </a:prstGeom>
            <a:solidFill>
              <a:schemeClr val="bg1"/>
            </a:solidFill>
          </p:spPr>
          <p:txBody>
            <a:bodyPr wrap="square" rtlCol="0" anchor="ctr" anchorCtr="1">
              <a:noAutofit/>
            </a:bodyPr>
            <a:lstStyle/>
            <a:p>
              <a:pPr lvl="0"/>
              <a:r>
                <a:rPr lang="en-US" sz="3200" i="1" dirty="0" smtClean="0"/>
                <a:t>Feminist Theory: A Philosophical Anthology </a:t>
              </a:r>
            </a:p>
            <a:p>
              <a:pPr lvl="0" algn="ctr"/>
              <a:r>
                <a:rPr lang="en-US" sz="2000" i="1" dirty="0" smtClean="0"/>
                <a:t>Ann </a:t>
              </a:r>
              <a:r>
                <a:rPr lang="en-US" sz="2000" i="1" dirty="0" err="1" smtClean="0"/>
                <a:t>Cudd</a:t>
              </a:r>
              <a:r>
                <a:rPr lang="en-US" sz="2000" i="1" dirty="0" smtClean="0"/>
                <a:t>, Robin </a:t>
              </a:r>
              <a:r>
                <a:rPr lang="en-US" sz="2000" i="1" dirty="0" err="1" smtClean="0"/>
                <a:t>Andreasen</a:t>
              </a:r>
              <a:r>
                <a:rPr lang="en-US" sz="2000" i="1" dirty="0" smtClean="0"/>
                <a:t>, editors</a:t>
              </a:r>
              <a:endParaRPr lang="fr-CA" sz="1000" dirty="0">
                <a:solidFill>
                  <a:srgbClr val="0070C0"/>
                </a:solidFill>
              </a:endParaRPr>
            </a:p>
          </p:txBody>
        </p:sp>
        <p:pic>
          <p:nvPicPr>
            <p:cNvPr id="32" name="Image 3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3608" y="2492896"/>
              <a:ext cx="2543175" cy="3838575"/>
            </a:xfrm>
            <a:prstGeom prst="rect">
              <a:avLst/>
            </a:prstGeom>
            <a:ln>
              <a:noFill/>
            </a:ln>
            <a:effectLst>
              <a:outerShdw blurRad="292100" dist="139700" dir="2700000" algn="tl" rotWithShape="0">
                <a:srgbClr val="333333">
                  <a:alpha val="65000"/>
                </a:srgbClr>
              </a:outerShdw>
            </a:effectLst>
          </p:spPr>
        </p:pic>
      </p:grpSp>
      <p:grpSp>
        <p:nvGrpSpPr>
          <p:cNvPr id="12" name="Groupe 11"/>
          <p:cNvGrpSpPr/>
          <p:nvPr/>
        </p:nvGrpSpPr>
        <p:grpSpPr>
          <a:xfrm>
            <a:off x="0" y="0"/>
            <a:ext cx="9144000" cy="6563775"/>
            <a:chOff x="488" y="0"/>
            <a:chExt cx="9144000" cy="6563775"/>
          </a:xfrm>
        </p:grpSpPr>
        <p:sp>
          <p:nvSpPr>
            <p:cNvPr id="23" name="ZoneTexte 22"/>
            <p:cNvSpPr txBox="1"/>
            <p:nvPr/>
          </p:nvSpPr>
          <p:spPr>
            <a:xfrm>
              <a:off x="488" y="0"/>
              <a:ext cx="9144000" cy="1772816"/>
            </a:xfrm>
            <a:prstGeom prst="rect">
              <a:avLst/>
            </a:prstGeom>
            <a:solidFill>
              <a:schemeClr val="bg1"/>
            </a:solidFill>
          </p:spPr>
          <p:txBody>
            <a:bodyPr wrap="square" rtlCol="0" anchor="ctr" anchorCtr="1">
              <a:noAutofit/>
            </a:bodyPr>
            <a:lstStyle/>
            <a:p>
              <a:pPr lvl="0" algn="ctr"/>
              <a:r>
                <a:rPr lang="en-US" sz="3200" i="1" dirty="0" smtClean="0"/>
                <a:t>A Concise Companion to Feminist Theory</a:t>
              </a:r>
            </a:p>
            <a:p>
              <a:pPr lvl="0" algn="ctr"/>
              <a:r>
                <a:rPr lang="en-US" sz="2000" dirty="0" smtClean="0"/>
                <a:t>Mary Eagleton</a:t>
              </a:r>
              <a:endParaRPr lang="fr-CA" sz="2000" dirty="0"/>
            </a:p>
          </p:txBody>
        </p:sp>
        <p:pic>
          <p:nvPicPr>
            <p:cNvPr id="5" name="Imag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99600" y="2725200"/>
              <a:ext cx="2476500" cy="3838575"/>
            </a:xfrm>
            <a:prstGeom prst="rect">
              <a:avLst/>
            </a:prstGeom>
            <a:ln>
              <a:noFill/>
            </a:ln>
            <a:effectLst>
              <a:outerShdw blurRad="292100" dist="139700" dir="2700000" algn="tl" rotWithShape="0">
                <a:srgbClr val="333333">
                  <a:alpha val="65000"/>
                </a:srgbClr>
              </a:outerShdw>
            </a:effectLst>
          </p:spPr>
        </p:pic>
      </p:grpSp>
      <p:sp>
        <p:nvSpPr>
          <p:cNvPr id="2" name="ZoneTexte 1"/>
          <p:cNvSpPr txBox="1"/>
          <p:nvPr/>
        </p:nvSpPr>
        <p:spPr>
          <a:xfrm>
            <a:off x="5364088" y="3206586"/>
            <a:ext cx="3096344" cy="1446550"/>
          </a:xfrm>
          <a:prstGeom prst="rect">
            <a:avLst/>
          </a:prstGeom>
          <a:noFill/>
        </p:spPr>
        <p:txBody>
          <a:bodyPr wrap="square" rtlCol="0">
            <a:spAutoFit/>
          </a:bodyPr>
          <a:lstStyle/>
          <a:p>
            <a:pPr algn="r"/>
            <a:r>
              <a:rPr kumimoji="1" lang="fr-CA" sz="4400" b="1" kern="0" dirty="0">
                <a:solidFill>
                  <a:srgbClr val="4F81BD">
                    <a:alpha val="27000"/>
                  </a:srgbClr>
                </a:solidFill>
                <a:effectLst>
                  <a:glow rad="101600">
                    <a:prstClr val="white">
                      <a:alpha val="60000"/>
                    </a:prstClr>
                  </a:glow>
                </a:effectLst>
                <a:ea typeface="+mj-ea"/>
                <a:cs typeface="+mj-cs"/>
              </a:rPr>
              <a:t>Théories féministes</a:t>
            </a:r>
            <a:r>
              <a:rPr kumimoji="1" lang="fr-CA" sz="4400" kern="0" dirty="0">
                <a:solidFill>
                  <a:srgbClr val="4F81BD">
                    <a:alpha val="27000"/>
                  </a:srgbClr>
                </a:solidFill>
                <a:effectLst>
                  <a:glow rad="101600">
                    <a:prstClr val="white">
                      <a:alpha val="60000"/>
                    </a:prstClr>
                  </a:glow>
                </a:effectLst>
                <a:ea typeface="+mj-ea"/>
                <a:cs typeface="+mj-cs"/>
              </a:rPr>
              <a:t> </a:t>
            </a:r>
            <a:endParaRPr lang="fr-CA" sz="2800" dirty="0">
              <a:solidFill>
                <a:srgbClr val="4F81BD">
                  <a:alpha val="27000"/>
                </a:srgbClr>
              </a:solidFill>
            </a:endParaRPr>
          </a:p>
        </p:txBody>
      </p:sp>
    </p:spTree>
    <p:extLst>
      <p:ext uri="{BB962C8B-B14F-4D97-AF65-F5344CB8AC3E}">
        <p14:creationId xmlns:p14="http://schemas.microsoft.com/office/powerpoint/2010/main" val="2345976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12"/>
                                        </p:tgtEl>
                                        <p:attrNameLst>
                                          <p:attrName>ppt_w</p:attrName>
                                        </p:attrNameLst>
                                      </p:cBhvr>
                                      <p:tavLst>
                                        <p:tav tm="0">
                                          <p:val>
                                            <p:strVal val="ppt_w"/>
                                          </p:val>
                                        </p:tav>
                                        <p:tav tm="100000">
                                          <p:val>
                                            <p:fltVal val="0"/>
                                          </p:val>
                                        </p:tav>
                                      </p:tavLst>
                                    </p:anim>
                                    <p:anim calcmode="lin" valueType="num">
                                      <p:cBhvr>
                                        <p:cTn id="7" dur="1000"/>
                                        <p:tgtEl>
                                          <p:spTgt spid="12"/>
                                        </p:tgtEl>
                                        <p:attrNameLst>
                                          <p:attrName>ppt_h</p:attrName>
                                        </p:attrNameLst>
                                      </p:cBhvr>
                                      <p:tavLst>
                                        <p:tav tm="0">
                                          <p:val>
                                            <p:strVal val="ppt_h"/>
                                          </p:val>
                                        </p:tav>
                                        <p:tav tm="100000">
                                          <p:val>
                                            <p:fltVal val="0"/>
                                          </p:val>
                                        </p:tav>
                                      </p:tavLst>
                                    </p:anim>
                                    <p:anim calcmode="lin" valueType="num">
                                      <p:cBhvr>
                                        <p:cTn id="8" dur="1000"/>
                                        <p:tgtEl>
                                          <p:spTgt spid="12"/>
                                        </p:tgtEl>
                                        <p:attrNameLst>
                                          <p:attrName>style.rotation</p:attrName>
                                        </p:attrNameLst>
                                      </p:cBhvr>
                                      <p:tavLst>
                                        <p:tav tm="0">
                                          <p:val>
                                            <p:fltVal val="0"/>
                                          </p:val>
                                        </p:tav>
                                        <p:tav tm="100000">
                                          <p:val>
                                            <p:fltVal val="90"/>
                                          </p:val>
                                        </p:tav>
                                      </p:tavLst>
                                    </p:anim>
                                    <p:animEffect transition="out" filter="fade">
                                      <p:cBhvr>
                                        <p:cTn id="9" dur="1000"/>
                                        <p:tgtEl>
                                          <p:spTgt spid="12"/>
                                        </p:tgtEl>
                                      </p:cBhvr>
                                    </p:animEffect>
                                    <p:set>
                                      <p:cBhvr>
                                        <p:cTn id="10" dur="1" fill="hold">
                                          <p:stCondLst>
                                            <p:cond delay="999"/>
                                          </p:stCondLst>
                                        </p:cTn>
                                        <p:tgtEl>
                                          <p:spTgt spid="1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31" presetClass="exit" presetSubtype="0" fill="hold" nodeType="clickEffect">
                                  <p:stCondLst>
                                    <p:cond delay="0"/>
                                  </p:stCondLst>
                                  <p:childTnLst>
                                    <p:anim calcmode="lin" valueType="num">
                                      <p:cBhvr>
                                        <p:cTn id="14" dur="1000"/>
                                        <p:tgtEl>
                                          <p:spTgt spid="26"/>
                                        </p:tgtEl>
                                        <p:attrNameLst>
                                          <p:attrName>ppt_w</p:attrName>
                                        </p:attrNameLst>
                                      </p:cBhvr>
                                      <p:tavLst>
                                        <p:tav tm="0">
                                          <p:val>
                                            <p:strVal val="ppt_w"/>
                                          </p:val>
                                        </p:tav>
                                        <p:tav tm="100000">
                                          <p:val>
                                            <p:fltVal val="0"/>
                                          </p:val>
                                        </p:tav>
                                      </p:tavLst>
                                    </p:anim>
                                    <p:anim calcmode="lin" valueType="num">
                                      <p:cBhvr>
                                        <p:cTn id="15" dur="1000"/>
                                        <p:tgtEl>
                                          <p:spTgt spid="26"/>
                                        </p:tgtEl>
                                        <p:attrNameLst>
                                          <p:attrName>ppt_h</p:attrName>
                                        </p:attrNameLst>
                                      </p:cBhvr>
                                      <p:tavLst>
                                        <p:tav tm="0">
                                          <p:val>
                                            <p:strVal val="ppt_h"/>
                                          </p:val>
                                        </p:tav>
                                        <p:tav tm="100000">
                                          <p:val>
                                            <p:fltVal val="0"/>
                                          </p:val>
                                        </p:tav>
                                      </p:tavLst>
                                    </p:anim>
                                    <p:anim calcmode="lin" valueType="num">
                                      <p:cBhvr>
                                        <p:cTn id="16" dur="1000"/>
                                        <p:tgtEl>
                                          <p:spTgt spid="26"/>
                                        </p:tgtEl>
                                        <p:attrNameLst>
                                          <p:attrName>style.rotation</p:attrName>
                                        </p:attrNameLst>
                                      </p:cBhvr>
                                      <p:tavLst>
                                        <p:tav tm="0">
                                          <p:val>
                                            <p:fltVal val="0"/>
                                          </p:val>
                                        </p:tav>
                                        <p:tav tm="100000">
                                          <p:val>
                                            <p:fltVal val="90"/>
                                          </p:val>
                                        </p:tav>
                                      </p:tavLst>
                                    </p:anim>
                                    <p:animEffect transition="out" filter="fade">
                                      <p:cBhvr>
                                        <p:cTn id="17" dur="1000"/>
                                        <p:tgtEl>
                                          <p:spTgt spid="26"/>
                                        </p:tgtEl>
                                      </p:cBhvr>
                                    </p:animEffect>
                                    <p:set>
                                      <p:cBhvr>
                                        <p:cTn id="18" dur="1" fill="hold">
                                          <p:stCondLst>
                                            <p:cond delay="999"/>
                                          </p:stCondLst>
                                        </p:cTn>
                                        <p:tgtEl>
                                          <p:spTgt spid="2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31" presetClass="exit" presetSubtype="0" fill="hold" nodeType="clickEffect">
                                  <p:stCondLst>
                                    <p:cond delay="0"/>
                                  </p:stCondLst>
                                  <p:childTnLst>
                                    <p:anim calcmode="lin" valueType="num">
                                      <p:cBhvr>
                                        <p:cTn id="22" dur="1000"/>
                                        <p:tgtEl>
                                          <p:spTgt spid="36"/>
                                        </p:tgtEl>
                                        <p:attrNameLst>
                                          <p:attrName>ppt_w</p:attrName>
                                        </p:attrNameLst>
                                      </p:cBhvr>
                                      <p:tavLst>
                                        <p:tav tm="0">
                                          <p:val>
                                            <p:strVal val="ppt_w"/>
                                          </p:val>
                                        </p:tav>
                                        <p:tav tm="100000">
                                          <p:val>
                                            <p:fltVal val="0"/>
                                          </p:val>
                                        </p:tav>
                                      </p:tavLst>
                                    </p:anim>
                                    <p:anim calcmode="lin" valueType="num">
                                      <p:cBhvr>
                                        <p:cTn id="23" dur="1000"/>
                                        <p:tgtEl>
                                          <p:spTgt spid="36"/>
                                        </p:tgtEl>
                                        <p:attrNameLst>
                                          <p:attrName>ppt_h</p:attrName>
                                        </p:attrNameLst>
                                      </p:cBhvr>
                                      <p:tavLst>
                                        <p:tav tm="0">
                                          <p:val>
                                            <p:strVal val="ppt_h"/>
                                          </p:val>
                                        </p:tav>
                                        <p:tav tm="100000">
                                          <p:val>
                                            <p:fltVal val="0"/>
                                          </p:val>
                                        </p:tav>
                                      </p:tavLst>
                                    </p:anim>
                                    <p:anim calcmode="lin" valueType="num">
                                      <p:cBhvr>
                                        <p:cTn id="24" dur="1000"/>
                                        <p:tgtEl>
                                          <p:spTgt spid="36"/>
                                        </p:tgtEl>
                                        <p:attrNameLst>
                                          <p:attrName>style.rotation</p:attrName>
                                        </p:attrNameLst>
                                      </p:cBhvr>
                                      <p:tavLst>
                                        <p:tav tm="0">
                                          <p:val>
                                            <p:fltVal val="0"/>
                                          </p:val>
                                        </p:tav>
                                        <p:tav tm="100000">
                                          <p:val>
                                            <p:fltVal val="90"/>
                                          </p:val>
                                        </p:tav>
                                      </p:tavLst>
                                    </p:anim>
                                    <p:animEffect transition="out" filter="fade">
                                      <p:cBhvr>
                                        <p:cTn id="25" dur="1000"/>
                                        <p:tgtEl>
                                          <p:spTgt spid="36"/>
                                        </p:tgtEl>
                                      </p:cBhvr>
                                    </p:animEffect>
                                    <p:set>
                                      <p:cBhvr>
                                        <p:cTn id="26" dur="1" fill="hold">
                                          <p:stCondLst>
                                            <p:cond delay="999"/>
                                          </p:stCondLst>
                                        </p:cTn>
                                        <p:tgtEl>
                                          <p:spTgt spid="3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31" presetClass="exit" presetSubtype="0" fill="hold" nodeType="clickEffect">
                                  <p:stCondLst>
                                    <p:cond delay="0"/>
                                  </p:stCondLst>
                                  <p:childTnLst>
                                    <p:anim calcmode="lin" valueType="num">
                                      <p:cBhvr>
                                        <p:cTn id="30" dur="1000"/>
                                        <p:tgtEl>
                                          <p:spTgt spid="42"/>
                                        </p:tgtEl>
                                        <p:attrNameLst>
                                          <p:attrName>ppt_w</p:attrName>
                                        </p:attrNameLst>
                                      </p:cBhvr>
                                      <p:tavLst>
                                        <p:tav tm="0">
                                          <p:val>
                                            <p:strVal val="ppt_w"/>
                                          </p:val>
                                        </p:tav>
                                        <p:tav tm="100000">
                                          <p:val>
                                            <p:fltVal val="0"/>
                                          </p:val>
                                        </p:tav>
                                      </p:tavLst>
                                    </p:anim>
                                    <p:anim calcmode="lin" valueType="num">
                                      <p:cBhvr>
                                        <p:cTn id="31" dur="1000"/>
                                        <p:tgtEl>
                                          <p:spTgt spid="42"/>
                                        </p:tgtEl>
                                        <p:attrNameLst>
                                          <p:attrName>ppt_h</p:attrName>
                                        </p:attrNameLst>
                                      </p:cBhvr>
                                      <p:tavLst>
                                        <p:tav tm="0">
                                          <p:val>
                                            <p:strVal val="ppt_h"/>
                                          </p:val>
                                        </p:tav>
                                        <p:tav tm="100000">
                                          <p:val>
                                            <p:fltVal val="0"/>
                                          </p:val>
                                        </p:tav>
                                      </p:tavLst>
                                    </p:anim>
                                    <p:anim calcmode="lin" valueType="num">
                                      <p:cBhvr>
                                        <p:cTn id="32" dur="1000"/>
                                        <p:tgtEl>
                                          <p:spTgt spid="42"/>
                                        </p:tgtEl>
                                        <p:attrNameLst>
                                          <p:attrName>style.rotation</p:attrName>
                                        </p:attrNameLst>
                                      </p:cBhvr>
                                      <p:tavLst>
                                        <p:tav tm="0">
                                          <p:val>
                                            <p:fltVal val="0"/>
                                          </p:val>
                                        </p:tav>
                                        <p:tav tm="100000">
                                          <p:val>
                                            <p:fltVal val="90"/>
                                          </p:val>
                                        </p:tav>
                                      </p:tavLst>
                                    </p:anim>
                                    <p:animEffect transition="out" filter="fade">
                                      <p:cBhvr>
                                        <p:cTn id="33" dur="1000"/>
                                        <p:tgtEl>
                                          <p:spTgt spid="42"/>
                                        </p:tgtEl>
                                      </p:cBhvr>
                                    </p:animEffect>
                                    <p:set>
                                      <p:cBhvr>
                                        <p:cTn id="34" dur="1" fill="hold">
                                          <p:stCondLst>
                                            <p:cond delay="999"/>
                                          </p:stCondLst>
                                        </p:cTn>
                                        <p:tgtEl>
                                          <p:spTgt spid="4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31" presetClass="exit" presetSubtype="0" fill="hold" nodeType="clickEffect">
                                  <p:stCondLst>
                                    <p:cond delay="0"/>
                                  </p:stCondLst>
                                  <p:childTnLst>
                                    <p:anim calcmode="lin" valueType="num">
                                      <p:cBhvr>
                                        <p:cTn id="38" dur="1000"/>
                                        <p:tgtEl>
                                          <p:spTgt spid="48"/>
                                        </p:tgtEl>
                                        <p:attrNameLst>
                                          <p:attrName>ppt_w</p:attrName>
                                        </p:attrNameLst>
                                      </p:cBhvr>
                                      <p:tavLst>
                                        <p:tav tm="0">
                                          <p:val>
                                            <p:strVal val="ppt_w"/>
                                          </p:val>
                                        </p:tav>
                                        <p:tav tm="100000">
                                          <p:val>
                                            <p:fltVal val="0"/>
                                          </p:val>
                                        </p:tav>
                                      </p:tavLst>
                                    </p:anim>
                                    <p:anim calcmode="lin" valueType="num">
                                      <p:cBhvr>
                                        <p:cTn id="39" dur="1000"/>
                                        <p:tgtEl>
                                          <p:spTgt spid="48"/>
                                        </p:tgtEl>
                                        <p:attrNameLst>
                                          <p:attrName>ppt_h</p:attrName>
                                        </p:attrNameLst>
                                      </p:cBhvr>
                                      <p:tavLst>
                                        <p:tav tm="0">
                                          <p:val>
                                            <p:strVal val="ppt_h"/>
                                          </p:val>
                                        </p:tav>
                                        <p:tav tm="100000">
                                          <p:val>
                                            <p:fltVal val="0"/>
                                          </p:val>
                                        </p:tav>
                                      </p:tavLst>
                                    </p:anim>
                                    <p:anim calcmode="lin" valueType="num">
                                      <p:cBhvr>
                                        <p:cTn id="40" dur="1000"/>
                                        <p:tgtEl>
                                          <p:spTgt spid="48"/>
                                        </p:tgtEl>
                                        <p:attrNameLst>
                                          <p:attrName>style.rotation</p:attrName>
                                        </p:attrNameLst>
                                      </p:cBhvr>
                                      <p:tavLst>
                                        <p:tav tm="0">
                                          <p:val>
                                            <p:fltVal val="0"/>
                                          </p:val>
                                        </p:tav>
                                        <p:tav tm="100000">
                                          <p:val>
                                            <p:fltVal val="90"/>
                                          </p:val>
                                        </p:tav>
                                      </p:tavLst>
                                    </p:anim>
                                    <p:animEffect transition="out" filter="fade">
                                      <p:cBhvr>
                                        <p:cTn id="41" dur="1000"/>
                                        <p:tgtEl>
                                          <p:spTgt spid="48"/>
                                        </p:tgtEl>
                                      </p:cBhvr>
                                    </p:animEffect>
                                    <p:set>
                                      <p:cBhvr>
                                        <p:cTn id="42" dur="1" fill="hold">
                                          <p:stCondLst>
                                            <p:cond delay="999"/>
                                          </p:stCondLst>
                                        </p:cTn>
                                        <p:tgtEl>
                                          <p:spTgt spid="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17728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CA"/>
          </a:p>
        </p:txBody>
      </p:sp>
      <p:grpSp>
        <p:nvGrpSpPr>
          <p:cNvPr id="11" name="Groupe 10"/>
          <p:cNvGrpSpPr/>
          <p:nvPr/>
        </p:nvGrpSpPr>
        <p:grpSpPr>
          <a:xfrm>
            <a:off x="0" y="0"/>
            <a:ext cx="9144000" cy="5762377"/>
            <a:chOff x="0" y="0"/>
            <a:chExt cx="9144000" cy="5762377"/>
          </a:xfrm>
        </p:grpSpPr>
        <p:sp>
          <p:nvSpPr>
            <p:cNvPr id="12" name="ZoneTexte 11"/>
            <p:cNvSpPr txBox="1"/>
            <p:nvPr/>
          </p:nvSpPr>
          <p:spPr>
            <a:xfrm>
              <a:off x="0" y="0"/>
              <a:ext cx="9144000" cy="1772816"/>
            </a:xfrm>
            <a:prstGeom prst="rect">
              <a:avLst/>
            </a:prstGeom>
            <a:solidFill>
              <a:schemeClr val="bg1"/>
            </a:solidFill>
          </p:spPr>
          <p:txBody>
            <a:bodyPr wrap="square" rtlCol="0" anchor="ctr" anchorCtr="1">
              <a:noAutofit/>
            </a:bodyPr>
            <a:lstStyle/>
            <a:p>
              <a:pPr lvl="0" algn="ctr"/>
              <a:r>
                <a:rPr lang="fr-CA" sz="3200" i="1" dirty="0" smtClean="0"/>
                <a:t>Pionnières québécoises </a:t>
              </a:r>
              <a:r>
                <a:rPr lang="fr-CA" sz="3200" i="1" dirty="0"/>
                <a:t>et regroupements de femmes d'hier à </a:t>
              </a:r>
              <a:r>
                <a:rPr lang="fr-CA" sz="3200" i="1" dirty="0" smtClean="0"/>
                <a:t>aujourd'hui</a:t>
              </a:r>
            </a:p>
            <a:p>
              <a:pPr lvl="0" algn="ctr"/>
              <a:r>
                <a:rPr lang="fr-CA" sz="2000" i="1" dirty="0" smtClean="0"/>
                <a:t>Simone </a:t>
              </a:r>
              <a:r>
                <a:rPr lang="fr-CA" sz="2000" i="1" dirty="0"/>
                <a:t>Monet-Chartrand</a:t>
              </a:r>
              <a:endParaRPr lang="fr-CA" sz="1050" dirty="0">
                <a:solidFill>
                  <a:srgbClr val="0070C0"/>
                </a:solidFill>
              </a:endParaRPr>
            </a:p>
          </p:txBody>
        </p:sp>
        <p:pic>
          <p:nvPicPr>
            <p:cNvPr id="13" name="Imag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928377"/>
              <a:ext cx="2539073" cy="3834000"/>
            </a:xfrm>
            <a:prstGeom prst="rect">
              <a:avLst/>
            </a:prstGeom>
            <a:ln>
              <a:noFill/>
            </a:ln>
            <a:effectLst>
              <a:outerShdw blurRad="292100" dist="139700" dir="2700000" algn="tl" rotWithShape="0">
                <a:srgbClr val="333333">
                  <a:alpha val="65000"/>
                </a:srgbClr>
              </a:outerShdw>
            </a:effectLst>
          </p:spPr>
        </p:pic>
      </p:grpSp>
      <p:grpSp>
        <p:nvGrpSpPr>
          <p:cNvPr id="36" name="Groupe 35"/>
          <p:cNvGrpSpPr/>
          <p:nvPr/>
        </p:nvGrpSpPr>
        <p:grpSpPr>
          <a:xfrm>
            <a:off x="0" y="0"/>
            <a:ext cx="9144000" cy="5889898"/>
            <a:chOff x="488" y="0"/>
            <a:chExt cx="9144000" cy="5889898"/>
          </a:xfrm>
        </p:grpSpPr>
        <p:sp>
          <p:nvSpPr>
            <p:cNvPr id="37" name="ZoneTexte 36"/>
            <p:cNvSpPr txBox="1"/>
            <p:nvPr/>
          </p:nvSpPr>
          <p:spPr>
            <a:xfrm>
              <a:off x="488" y="0"/>
              <a:ext cx="9144000" cy="1772816"/>
            </a:xfrm>
            <a:prstGeom prst="rect">
              <a:avLst/>
            </a:prstGeom>
            <a:solidFill>
              <a:schemeClr val="bg1"/>
            </a:solidFill>
          </p:spPr>
          <p:txBody>
            <a:bodyPr wrap="square" rtlCol="0" anchor="ctr" anchorCtr="1">
              <a:noAutofit/>
            </a:bodyPr>
            <a:lstStyle/>
            <a:p>
              <a:pPr lvl="0" algn="ctr"/>
              <a:r>
                <a:rPr lang="fr-CA" sz="2800" i="1" dirty="0" smtClean="0"/>
                <a:t>Le mouvement des femmes et ses courants de </a:t>
              </a:r>
              <a:r>
                <a:rPr lang="fr-CA" sz="2800" i="1" dirty="0" err="1" smtClean="0"/>
                <a:t>pensée</a:t>
              </a:r>
              <a:r>
                <a:rPr lang="fr-CA" sz="2800" i="1" dirty="0" smtClean="0"/>
                <a:t> : essai de typologie</a:t>
              </a:r>
            </a:p>
            <a:p>
              <a:pPr lvl="0" algn="ctr"/>
              <a:r>
                <a:rPr lang="fr-CA" sz="2000" i="1" dirty="0" smtClean="0"/>
                <a:t>Francine </a:t>
              </a:r>
              <a:r>
                <a:rPr lang="fr-CA" sz="2000" i="1" dirty="0" err="1" smtClean="0"/>
                <a:t>Descarries</a:t>
              </a:r>
              <a:r>
                <a:rPr lang="fr-CA" sz="2000" i="1" dirty="0" smtClean="0"/>
                <a:t>, Shirley Roy</a:t>
              </a:r>
              <a:endParaRPr lang="fr-CA" sz="1200" dirty="0">
                <a:solidFill>
                  <a:srgbClr val="0070C0"/>
                </a:solidFill>
              </a:endParaRPr>
            </a:p>
          </p:txBody>
        </p:sp>
        <p:pic>
          <p:nvPicPr>
            <p:cNvPr id="38" name="Image 3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2060848"/>
              <a:ext cx="2543175" cy="3829050"/>
            </a:xfrm>
            <a:prstGeom prst="rect">
              <a:avLst/>
            </a:prstGeom>
          </p:spPr>
        </p:pic>
      </p:grpSp>
      <p:grpSp>
        <p:nvGrpSpPr>
          <p:cNvPr id="33" name="Groupe 32"/>
          <p:cNvGrpSpPr/>
          <p:nvPr/>
        </p:nvGrpSpPr>
        <p:grpSpPr>
          <a:xfrm>
            <a:off x="0" y="0"/>
            <a:ext cx="9144000" cy="6066000"/>
            <a:chOff x="0" y="0"/>
            <a:chExt cx="9144000" cy="6066000"/>
          </a:xfrm>
        </p:grpSpPr>
        <p:sp>
          <p:nvSpPr>
            <p:cNvPr id="34" name="ZoneTexte 33"/>
            <p:cNvSpPr txBox="1"/>
            <p:nvPr/>
          </p:nvSpPr>
          <p:spPr>
            <a:xfrm>
              <a:off x="0" y="0"/>
              <a:ext cx="9144000" cy="1772816"/>
            </a:xfrm>
            <a:prstGeom prst="rect">
              <a:avLst/>
            </a:prstGeom>
            <a:solidFill>
              <a:schemeClr val="bg1"/>
            </a:solidFill>
          </p:spPr>
          <p:txBody>
            <a:bodyPr wrap="square" rtlCol="0" anchor="ctr" anchorCtr="1">
              <a:noAutofit/>
            </a:bodyPr>
            <a:lstStyle/>
            <a:p>
              <a:pPr lvl="0" algn="ctr"/>
              <a:r>
                <a:rPr lang="en-US" sz="3200" i="1" spc="-130" dirty="0" smtClean="0"/>
                <a:t>Encyclopedia of American Social </a:t>
              </a:r>
              <a:r>
                <a:rPr lang="en-US" sz="3200" i="1" spc="-130" dirty="0"/>
                <a:t>M</a:t>
              </a:r>
              <a:r>
                <a:rPr lang="en-US" sz="3200" i="1" spc="-130" dirty="0" smtClean="0"/>
                <a:t>ovements</a:t>
              </a:r>
            </a:p>
            <a:p>
              <a:pPr lvl="0" algn="ctr"/>
              <a:r>
                <a:rPr lang="en-US" sz="2000" i="1" spc="-130" dirty="0" smtClean="0"/>
                <a:t>Immanuel Ness, editor</a:t>
              </a:r>
              <a:endParaRPr lang="fr-CA" sz="1050" dirty="0">
                <a:solidFill>
                  <a:srgbClr val="0070C0"/>
                </a:solidFill>
              </a:endParaRPr>
            </a:p>
          </p:txBody>
        </p:sp>
        <p:pic>
          <p:nvPicPr>
            <p:cNvPr id="35" name="Image 34"/>
            <p:cNvPicPr>
              <a:picLocks/>
            </p:cNvPicPr>
            <p:nvPr/>
          </p:nvPicPr>
          <p:blipFill>
            <a:blip r:embed="rId4">
              <a:extLst>
                <a:ext uri="{28A0092B-C50C-407E-A947-70E740481C1C}">
                  <a14:useLocalDpi xmlns:a14="http://schemas.microsoft.com/office/drawing/2010/main" val="0"/>
                </a:ext>
              </a:extLst>
            </a:blip>
            <a:stretch>
              <a:fillRect/>
            </a:stretch>
          </p:blipFill>
          <p:spPr>
            <a:xfrm>
              <a:off x="755576" y="2232000"/>
              <a:ext cx="2541600" cy="3834000"/>
            </a:xfrm>
            <a:prstGeom prst="rect">
              <a:avLst/>
            </a:prstGeom>
            <a:ln>
              <a:noFill/>
            </a:ln>
            <a:effectLst>
              <a:outerShdw blurRad="292100" dist="139700" dir="2700000" algn="tl" rotWithShape="0">
                <a:srgbClr val="333333">
                  <a:alpha val="65000"/>
                </a:srgbClr>
              </a:outerShdw>
            </a:effectLst>
          </p:spPr>
        </p:pic>
      </p:grpSp>
      <p:grpSp>
        <p:nvGrpSpPr>
          <p:cNvPr id="3" name="Groupe 2"/>
          <p:cNvGrpSpPr/>
          <p:nvPr/>
        </p:nvGrpSpPr>
        <p:grpSpPr>
          <a:xfrm>
            <a:off x="0" y="0"/>
            <a:ext cx="9144000" cy="6326896"/>
            <a:chOff x="488" y="0"/>
            <a:chExt cx="9144000" cy="6326896"/>
          </a:xfrm>
        </p:grpSpPr>
        <p:sp>
          <p:nvSpPr>
            <p:cNvPr id="24" name="ZoneTexte 23"/>
            <p:cNvSpPr txBox="1"/>
            <p:nvPr/>
          </p:nvSpPr>
          <p:spPr>
            <a:xfrm>
              <a:off x="488" y="0"/>
              <a:ext cx="9144000" cy="1772816"/>
            </a:xfrm>
            <a:prstGeom prst="rect">
              <a:avLst/>
            </a:prstGeom>
            <a:solidFill>
              <a:schemeClr val="bg1"/>
            </a:solidFill>
          </p:spPr>
          <p:txBody>
            <a:bodyPr wrap="square" rtlCol="0" anchor="ctr" anchorCtr="1">
              <a:noAutofit/>
            </a:bodyPr>
            <a:lstStyle/>
            <a:p>
              <a:pPr lvl="0" algn="ctr"/>
              <a:r>
                <a:rPr lang="en-US" sz="3200" i="1" spc="-110" dirty="0" smtClean="0"/>
                <a:t>Women and Social </a:t>
              </a:r>
              <a:r>
                <a:rPr lang="en-US" sz="3200" i="1" spc="-110" dirty="0"/>
                <a:t>C</a:t>
              </a:r>
              <a:r>
                <a:rPr lang="en-US" sz="3200" i="1" spc="-110" dirty="0" smtClean="0"/>
                <a:t>hange : Feminist</a:t>
              </a:r>
            </a:p>
            <a:p>
              <a:pPr lvl="0" algn="ctr"/>
              <a:r>
                <a:rPr lang="en-US" sz="3200" i="1" spc="-110" dirty="0" smtClean="0"/>
                <a:t>Activism in Canada</a:t>
              </a:r>
            </a:p>
            <a:p>
              <a:pPr lvl="0" algn="ctr"/>
              <a:r>
                <a:rPr lang="en-US" sz="2000" i="1" dirty="0" smtClean="0"/>
                <a:t>Jeri Dawn Wine, Janice L. </a:t>
              </a:r>
              <a:r>
                <a:rPr lang="en-US" sz="2000" i="1" dirty="0" err="1" smtClean="0"/>
                <a:t>Ristock</a:t>
              </a:r>
              <a:endParaRPr lang="fr-CA" sz="700" dirty="0">
                <a:solidFill>
                  <a:srgbClr val="0070C0"/>
                </a:solidFill>
              </a:endParaRPr>
            </a:p>
          </p:txBody>
        </p:sp>
        <p:pic>
          <p:nvPicPr>
            <p:cNvPr id="7" name="Image 6"/>
            <p:cNvPicPr>
              <a:picLocks/>
            </p:cNvPicPr>
            <p:nvPr/>
          </p:nvPicPr>
          <p:blipFill>
            <a:blip r:embed="rId5">
              <a:extLst>
                <a:ext uri="{28A0092B-C50C-407E-A947-70E740481C1C}">
                  <a14:useLocalDpi xmlns:a14="http://schemas.microsoft.com/office/drawing/2010/main" val="0"/>
                </a:ext>
              </a:extLst>
            </a:blip>
            <a:stretch>
              <a:fillRect/>
            </a:stretch>
          </p:blipFill>
          <p:spPr>
            <a:xfrm>
              <a:off x="1043608" y="2492896"/>
              <a:ext cx="2541600" cy="3834000"/>
            </a:xfrm>
            <a:prstGeom prst="rect">
              <a:avLst/>
            </a:prstGeom>
            <a:ln>
              <a:noFill/>
            </a:ln>
            <a:effectLst>
              <a:outerShdw blurRad="292100" dist="139700" dir="2700000" algn="tl" rotWithShape="0">
                <a:srgbClr val="333333">
                  <a:alpha val="65000"/>
                </a:srgbClr>
              </a:outerShdw>
            </a:effectLst>
          </p:spPr>
        </p:pic>
      </p:grpSp>
      <p:sp>
        <p:nvSpPr>
          <p:cNvPr id="2" name="ZoneTexte 1"/>
          <p:cNvSpPr txBox="1"/>
          <p:nvPr/>
        </p:nvSpPr>
        <p:spPr>
          <a:xfrm>
            <a:off x="4427984" y="3206586"/>
            <a:ext cx="4032448" cy="1446550"/>
          </a:xfrm>
          <a:prstGeom prst="rect">
            <a:avLst/>
          </a:prstGeom>
          <a:noFill/>
        </p:spPr>
        <p:txBody>
          <a:bodyPr wrap="square" rtlCol="0">
            <a:spAutoFit/>
          </a:bodyPr>
          <a:lstStyle/>
          <a:p>
            <a:pPr algn="r"/>
            <a:r>
              <a:rPr kumimoji="1" lang="fr-CA" sz="4400" b="1" kern="0" dirty="0" smtClean="0">
                <a:solidFill>
                  <a:srgbClr val="4F81BD">
                    <a:alpha val="27000"/>
                  </a:srgbClr>
                </a:solidFill>
                <a:effectLst>
                  <a:glow rad="101600">
                    <a:prstClr val="white">
                      <a:alpha val="60000"/>
                    </a:prstClr>
                  </a:glow>
                </a:effectLst>
                <a:ea typeface="+mj-ea"/>
                <a:cs typeface="+mj-cs"/>
              </a:rPr>
              <a:t>Mouvement féministe</a:t>
            </a:r>
            <a:endParaRPr lang="fr-CA" sz="2800" dirty="0">
              <a:solidFill>
                <a:srgbClr val="4F81BD">
                  <a:alpha val="27000"/>
                </a:srgbClr>
              </a:solidFill>
            </a:endParaRPr>
          </a:p>
        </p:txBody>
      </p:sp>
    </p:spTree>
    <p:extLst>
      <p:ext uri="{BB962C8B-B14F-4D97-AF65-F5344CB8AC3E}">
        <p14:creationId xmlns:p14="http://schemas.microsoft.com/office/powerpoint/2010/main" val="187777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3"/>
                                        </p:tgtEl>
                                        <p:attrNameLst>
                                          <p:attrName>ppt_w</p:attrName>
                                        </p:attrNameLst>
                                      </p:cBhvr>
                                      <p:tavLst>
                                        <p:tav tm="0">
                                          <p:val>
                                            <p:strVal val="ppt_w"/>
                                          </p:val>
                                        </p:tav>
                                        <p:tav tm="100000">
                                          <p:val>
                                            <p:fltVal val="0"/>
                                          </p:val>
                                        </p:tav>
                                      </p:tavLst>
                                    </p:anim>
                                    <p:anim calcmode="lin" valueType="num">
                                      <p:cBhvr>
                                        <p:cTn id="7" dur="1000"/>
                                        <p:tgtEl>
                                          <p:spTgt spid="3"/>
                                        </p:tgtEl>
                                        <p:attrNameLst>
                                          <p:attrName>ppt_h</p:attrName>
                                        </p:attrNameLst>
                                      </p:cBhvr>
                                      <p:tavLst>
                                        <p:tav tm="0">
                                          <p:val>
                                            <p:strVal val="ppt_h"/>
                                          </p:val>
                                        </p:tav>
                                        <p:tav tm="100000">
                                          <p:val>
                                            <p:fltVal val="0"/>
                                          </p:val>
                                        </p:tav>
                                      </p:tavLst>
                                    </p:anim>
                                    <p:anim calcmode="lin" valueType="num">
                                      <p:cBhvr>
                                        <p:cTn id="8" dur="1000"/>
                                        <p:tgtEl>
                                          <p:spTgt spid="3"/>
                                        </p:tgtEl>
                                        <p:attrNameLst>
                                          <p:attrName>style.rotation</p:attrName>
                                        </p:attrNameLst>
                                      </p:cBhvr>
                                      <p:tavLst>
                                        <p:tav tm="0">
                                          <p:val>
                                            <p:fltVal val="0"/>
                                          </p:val>
                                        </p:tav>
                                        <p:tav tm="100000">
                                          <p:val>
                                            <p:fltVal val="90"/>
                                          </p:val>
                                        </p:tav>
                                      </p:tavLst>
                                    </p:anim>
                                    <p:animEffect transition="out" filter="fade">
                                      <p:cBhvr>
                                        <p:cTn id="9" dur="1000"/>
                                        <p:tgtEl>
                                          <p:spTgt spid="3"/>
                                        </p:tgtEl>
                                      </p:cBhvr>
                                    </p:animEffect>
                                    <p:set>
                                      <p:cBhvr>
                                        <p:cTn id="10" dur="1" fill="hold">
                                          <p:stCondLst>
                                            <p:cond delay="999"/>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31" presetClass="exit" presetSubtype="0" fill="hold" nodeType="clickEffect">
                                  <p:stCondLst>
                                    <p:cond delay="0"/>
                                  </p:stCondLst>
                                  <p:childTnLst>
                                    <p:anim calcmode="lin" valueType="num">
                                      <p:cBhvr>
                                        <p:cTn id="14" dur="1000"/>
                                        <p:tgtEl>
                                          <p:spTgt spid="33"/>
                                        </p:tgtEl>
                                        <p:attrNameLst>
                                          <p:attrName>ppt_w</p:attrName>
                                        </p:attrNameLst>
                                      </p:cBhvr>
                                      <p:tavLst>
                                        <p:tav tm="0">
                                          <p:val>
                                            <p:strVal val="ppt_w"/>
                                          </p:val>
                                        </p:tav>
                                        <p:tav tm="100000">
                                          <p:val>
                                            <p:fltVal val="0"/>
                                          </p:val>
                                        </p:tav>
                                      </p:tavLst>
                                    </p:anim>
                                    <p:anim calcmode="lin" valueType="num">
                                      <p:cBhvr>
                                        <p:cTn id="15" dur="1000"/>
                                        <p:tgtEl>
                                          <p:spTgt spid="33"/>
                                        </p:tgtEl>
                                        <p:attrNameLst>
                                          <p:attrName>ppt_h</p:attrName>
                                        </p:attrNameLst>
                                      </p:cBhvr>
                                      <p:tavLst>
                                        <p:tav tm="0">
                                          <p:val>
                                            <p:strVal val="ppt_h"/>
                                          </p:val>
                                        </p:tav>
                                        <p:tav tm="100000">
                                          <p:val>
                                            <p:fltVal val="0"/>
                                          </p:val>
                                        </p:tav>
                                      </p:tavLst>
                                    </p:anim>
                                    <p:anim calcmode="lin" valueType="num">
                                      <p:cBhvr>
                                        <p:cTn id="16" dur="1000"/>
                                        <p:tgtEl>
                                          <p:spTgt spid="33"/>
                                        </p:tgtEl>
                                        <p:attrNameLst>
                                          <p:attrName>style.rotation</p:attrName>
                                        </p:attrNameLst>
                                      </p:cBhvr>
                                      <p:tavLst>
                                        <p:tav tm="0">
                                          <p:val>
                                            <p:fltVal val="0"/>
                                          </p:val>
                                        </p:tav>
                                        <p:tav tm="100000">
                                          <p:val>
                                            <p:fltVal val="90"/>
                                          </p:val>
                                        </p:tav>
                                      </p:tavLst>
                                    </p:anim>
                                    <p:animEffect transition="out" filter="fade">
                                      <p:cBhvr>
                                        <p:cTn id="17" dur="1000"/>
                                        <p:tgtEl>
                                          <p:spTgt spid="33"/>
                                        </p:tgtEl>
                                      </p:cBhvr>
                                    </p:animEffect>
                                    <p:set>
                                      <p:cBhvr>
                                        <p:cTn id="18" dur="1" fill="hold">
                                          <p:stCondLst>
                                            <p:cond delay="999"/>
                                          </p:stCondLst>
                                        </p:cTn>
                                        <p:tgtEl>
                                          <p:spTgt spid="3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31" presetClass="exit" presetSubtype="0" fill="hold" nodeType="clickEffect">
                                  <p:stCondLst>
                                    <p:cond delay="0"/>
                                  </p:stCondLst>
                                  <p:childTnLst>
                                    <p:anim calcmode="lin" valueType="num">
                                      <p:cBhvr>
                                        <p:cTn id="22" dur="1000"/>
                                        <p:tgtEl>
                                          <p:spTgt spid="36"/>
                                        </p:tgtEl>
                                        <p:attrNameLst>
                                          <p:attrName>ppt_w</p:attrName>
                                        </p:attrNameLst>
                                      </p:cBhvr>
                                      <p:tavLst>
                                        <p:tav tm="0">
                                          <p:val>
                                            <p:strVal val="ppt_w"/>
                                          </p:val>
                                        </p:tav>
                                        <p:tav tm="100000">
                                          <p:val>
                                            <p:fltVal val="0"/>
                                          </p:val>
                                        </p:tav>
                                      </p:tavLst>
                                    </p:anim>
                                    <p:anim calcmode="lin" valueType="num">
                                      <p:cBhvr>
                                        <p:cTn id="23" dur="1000"/>
                                        <p:tgtEl>
                                          <p:spTgt spid="36"/>
                                        </p:tgtEl>
                                        <p:attrNameLst>
                                          <p:attrName>ppt_h</p:attrName>
                                        </p:attrNameLst>
                                      </p:cBhvr>
                                      <p:tavLst>
                                        <p:tav tm="0">
                                          <p:val>
                                            <p:strVal val="ppt_h"/>
                                          </p:val>
                                        </p:tav>
                                        <p:tav tm="100000">
                                          <p:val>
                                            <p:fltVal val="0"/>
                                          </p:val>
                                        </p:tav>
                                      </p:tavLst>
                                    </p:anim>
                                    <p:anim calcmode="lin" valueType="num">
                                      <p:cBhvr>
                                        <p:cTn id="24" dur="1000"/>
                                        <p:tgtEl>
                                          <p:spTgt spid="36"/>
                                        </p:tgtEl>
                                        <p:attrNameLst>
                                          <p:attrName>style.rotation</p:attrName>
                                        </p:attrNameLst>
                                      </p:cBhvr>
                                      <p:tavLst>
                                        <p:tav tm="0">
                                          <p:val>
                                            <p:fltVal val="0"/>
                                          </p:val>
                                        </p:tav>
                                        <p:tav tm="100000">
                                          <p:val>
                                            <p:fltVal val="90"/>
                                          </p:val>
                                        </p:tav>
                                      </p:tavLst>
                                    </p:anim>
                                    <p:animEffect transition="out" filter="fade">
                                      <p:cBhvr>
                                        <p:cTn id="25" dur="1000"/>
                                        <p:tgtEl>
                                          <p:spTgt spid="36"/>
                                        </p:tgtEl>
                                      </p:cBhvr>
                                    </p:animEffect>
                                    <p:set>
                                      <p:cBhvr>
                                        <p:cTn id="26" dur="1" fill="hold">
                                          <p:stCondLst>
                                            <p:cond delay="999"/>
                                          </p:stCondLst>
                                        </p:cTn>
                                        <p:tgtEl>
                                          <p:spTgt spid="3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31" presetClass="exit" presetSubtype="0" fill="hold" nodeType="clickEffect">
                                  <p:stCondLst>
                                    <p:cond delay="0"/>
                                  </p:stCondLst>
                                  <p:childTnLst>
                                    <p:anim calcmode="lin" valueType="num">
                                      <p:cBhvr>
                                        <p:cTn id="30" dur="1000"/>
                                        <p:tgtEl>
                                          <p:spTgt spid="11"/>
                                        </p:tgtEl>
                                        <p:attrNameLst>
                                          <p:attrName>ppt_w</p:attrName>
                                        </p:attrNameLst>
                                      </p:cBhvr>
                                      <p:tavLst>
                                        <p:tav tm="0">
                                          <p:val>
                                            <p:strVal val="ppt_w"/>
                                          </p:val>
                                        </p:tav>
                                        <p:tav tm="100000">
                                          <p:val>
                                            <p:fltVal val="0"/>
                                          </p:val>
                                        </p:tav>
                                      </p:tavLst>
                                    </p:anim>
                                    <p:anim calcmode="lin" valueType="num">
                                      <p:cBhvr>
                                        <p:cTn id="31" dur="1000"/>
                                        <p:tgtEl>
                                          <p:spTgt spid="11"/>
                                        </p:tgtEl>
                                        <p:attrNameLst>
                                          <p:attrName>ppt_h</p:attrName>
                                        </p:attrNameLst>
                                      </p:cBhvr>
                                      <p:tavLst>
                                        <p:tav tm="0">
                                          <p:val>
                                            <p:strVal val="ppt_h"/>
                                          </p:val>
                                        </p:tav>
                                        <p:tav tm="100000">
                                          <p:val>
                                            <p:fltVal val="0"/>
                                          </p:val>
                                        </p:tav>
                                      </p:tavLst>
                                    </p:anim>
                                    <p:anim calcmode="lin" valueType="num">
                                      <p:cBhvr>
                                        <p:cTn id="32" dur="1000"/>
                                        <p:tgtEl>
                                          <p:spTgt spid="11"/>
                                        </p:tgtEl>
                                        <p:attrNameLst>
                                          <p:attrName>style.rotation</p:attrName>
                                        </p:attrNameLst>
                                      </p:cBhvr>
                                      <p:tavLst>
                                        <p:tav tm="0">
                                          <p:val>
                                            <p:fltVal val="0"/>
                                          </p:val>
                                        </p:tav>
                                        <p:tav tm="100000">
                                          <p:val>
                                            <p:fltVal val="90"/>
                                          </p:val>
                                        </p:tav>
                                      </p:tavLst>
                                    </p:anim>
                                    <p:animEffect transition="out" filter="fade">
                                      <p:cBhvr>
                                        <p:cTn id="33" dur="1000"/>
                                        <p:tgtEl>
                                          <p:spTgt spid="11"/>
                                        </p:tgtEl>
                                      </p:cBhvr>
                                    </p:animEffect>
                                    <p:set>
                                      <p:cBhvr>
                                        <p:cTn id="34" dur="1" fill="hold">
                                          <p:stCondLst>
                                            <p:cond delay="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9144000" cy="17728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12" name="Groupe 11"/>
          <p:cNvGrpSpPr/>
          <p:nvPr/>
        </p:nvGrpSpPr>
        <p:grpSpPr>
          <a:xfrm>
            <a:off x="-36512" y="0"/>
            <a:ext cx="9180512" cy="5724358"/>
            <a:chOff x="-36411" y="31049"/>
            <a:chExt cx="9180512" cy="5724358"/>
          </a:xfrm>
        </p:grpSpPr>
        <p:sp>
          <p:nvSpPr>
            <p:cNvPr id="13" name="ZoneTexte 12"/>
            <p:cNvSpPr txBox="1"/>
            <p:nvPr/>
          </p:nvSpPr>
          <p:spPr>
            <a:xfrm>
              <a:off x="-36411" y="31049"/>
              <a:ext cx="9180512" cy="1772816"/>
            </a:xfrm>
            <a:prstGeom prst="rect">
              <a:avLst/>
            </a:prstGeom>
            <a:solidFill>
              <a:schemeClr val="bg1"/>
            </a:solidFill>
          </p:spPr>
          <p:txBody>
            <a:bodyPr wrap="square" rtlCol="0" anchor="ctr" anchorCtr="1">
              <a:noAutofit/>
            </a:bodyPr>
            <a:lstStyle/>
            <a:p>
              <a:pPr lvl="0" algn="ctr"/>
              <a:r>
                <a:rPr lang="fr-CA" sz="2800" i="1" spc="-100" dirty="0" err="1" smtClean="0"/>
                <a:t>Gender</a:t>
              </a:r>
              <a:r>
                <a:rPr lang="fr-CA" sz="2800" i="1" spc="-100" dirty="0" smtClean="0"/>
                <a:t> </a:t>
              </a:r>
              <a:r>
                <a:rPr lang="fr-CA" sz="2800" i="1" spc="-100" dirty="0"/>
                <a:t>and </a:t>
              </a:r>
              <a:r>
                <a:rPr lang="fr-CA" sz="2800" i="1" spc="-100" dirty="0" err="1" smtClean="0"/>
                <a:t>Populism</a:t>
              </a:r>
              <a:r>
                <a:rPr lang="fr-CA" sz="2800" i="1" spc="-100" dirty="0" smtClean="0"/>
                <a:t> </a:t>
              </a:r>
              <a:r>
                <a:rPr lang="fr-CA" sz="2800" i="1" spc="-100" dirty="0"/>
                <a:t>in Latin </a:t>
              </a:r>
              <a:r>
                <a:rPr lang="fr-CA" sz="2800" i="1" spc="-100" dirty="0" err="1" smtClean="0"/>
                <a:t>America</a:t>
              </a:r>
              <a:endParaRPr lang="fr-CA" sz="2800" i="1" spc="-100" dirty="0" smtClean="0"/>
            </a:p>
            <a:p>
              <a:pPr lvl="0" algn="ctr"/>
              <a:r>
                <a:rPr lang="fr-CA" sz="2800" i="1" spc="-100" dirty="0" err="1" smtClean="0"/>
                <a:t>Passionate</a:t>
              </a:r>
              <a:r>
                <a:rPr lang="fr-CA" sz="2800" i="1" spc="-100" dirty="0" smtClean="0"/>
                <a:t> </a:t>
              </a:r>
              <a:r>
                <a:rPr lang="fr-CA" sz="2800" i="1" spc="-100" dirty="0" err="1" smtClean="0"/>
                <a:t>Politics</a:t>
              </a:r>
              <a:endParaRPr lang="fr-CA" sz="2800" i="1" spc="-100" dirty="0" smtClean="0"/>
            </a:p>
            <a:p>
              <a:pPr lvl="0" algn="ctr"/>
              <a:r>
                <a:rPr lang="fr-CA" i="1" dirty="0" err="1"/>
                <a:t>E</a:t>
              </a:r>
              <a:r>
                <a:rPr lang="fr-CA" i="1" dirty="0" err="1" smtClean="0"/>
                <a:t>dited</a:t>
              </a:r>
              <a:r>
                <a:rPr lang="fr-CA" i="1" dirty="0" smtClean="0"/>
                <a:t> </a:t>
              </a:r>
              <a:r>
                <a:rPr lang="fr-CA" i="1" dirty="0"/>
                <a:t>by Karen </a:t>
              </a:r>
              <a:r>
                <a:rPr lang="fr-CA" i="1" dirty="0" err="1" smtClean="0"/>
                <a:t>Kampwirth</a:t>
              </a:r>
              <a:r>
                <a:rPr lang="fr-CA" i="1" dirty="0" smtClean="0"/>
                <a:t> (participation </a:t>
              </a:r>
              <a:r>
                <a:rPr lang="fr-CA" i="1" dirty="0"/>
                <a:t>de Stéphanie Rousseau)</a:t>
              </a:r>
              <a:endParaRPr lang="fr-CA" sz="1000" dirty="0">
                <a:solidFill>
                  <a:srgbClr val="0070C0"/>
                </a:solidFill>
              </a:endParaRPr>
            </a:p>
          </p:txBody>
        </p:sp>
        <p:pic>
          <p:nvPicPr>
            <p:cNvPr id="14" name="Image 13"/>
            <p:cNvPicPr>
              <a:picLocks/>
            </p:cNvPicPr>
            <p:nvPr/>
          </p:nvPicPr>
          <p:blipFill>
            <a:blip r:embed="rId2">
              <a:extLst>
                <a:ext uri="{28A0092B-C50C-407E-A947-70E740481C1C}">
                  <a14:useLocalDpi xmlns:a14="http://schemas.microsoft.com/office/drawing/2010/main" val="0"/>
                </a:ext>
              </a:extLst>
            </a:blip>
            <a:stretch>
              <a:fillRect/>
            </a:stretch>
          </p:blipFill>
          <p:spPr>
            <a:xfrm>
              <a:off x="251520" y="1921407"/>
              <a:ext cx="2541600" cy="3834000"/>
            </a:xfrm>
            <a:prstGeom prst="rect">
              <a:avLst/>
            </a:prstGeom>
            <a:ln>
              <a:noFill/>
            </a:ln>
            <a:effectLst>
              <a:outerShdw blurRad="292100" dist="139700" dir="2700000" algn="tl" rotWithShape="0">
                <a:srgbClr val="333333">
                  <a:alpha val="65000"/>
                </a:srgbClr>
              </a:outerShdw>
            </a:effectLst>
          </p:spPr>
        </p:pic>
      </p:grpSp>
      <p:grpSp>
        <p:nvGrpSpPr>
          <p:cNvPr id="8" name="Groupe 7"/>
          <p:cNvGrpSpPr/>
          <p:nvPr/>
        </p:nvGrpSpPr>
        <p:grpSpPr>
          <a:xfrm>
            <a:off x="-36512" y="0"/>
            <a:ext cx="9180512" cy="5899423"/>
            <a:chOff x="72008" y="0"/>
            <a:chExt cx="9180512" cy="5899423"/>
          </a:xfrm>
        </p:grpSpPr>
        <p:sp>
          <p:nvSpPr>
            <p:cNvPr id="9" name="ZoneTexte 8"/>
            <p:cNvSpPr txBox="1"/>
            <p:nvPr/>
          </p:nvSpPr>
          <p:spPr>
            <a:xfrm>
              <a:off x="72008" y="0"/>
              <a:ext cx="9180512" cy="1772816"/>
            </a:xfrm>
            <a:prstGeom prst="rect">
              <a:avLst/>
            </a:prstGeom>
            <a:solidFill>
              <a:schemeClr val="bg1"/>
            </a:solidFill>
          </p:spPr>
          <p:txBody>
            <a:bodyPr wrap="square" rtlCol="0" anchor="ctr" anchorCtr="1">
              <a:noAutofit/>
            </a:bodyPr>
            <a:lstStyle/>
            <a:p>
              <a:pPr lvl="0" algn="ctr"/>
              <a:r>
                <a:rPr lang="fr-CA" sz="2800" i="1" spc="-100" dirty="0" err="1" smtClean="0"/>
                <a:t>Développement</a:t>
              </a:r>
              <a:r>
                <a:rPr lang="fr-CA" sz="2800" i="1" spc="-100" dirty="0" smtClean="0"/>
                <a:t> </a:t>
              </a:r>
              <a:r>
                <a:rPr lang="fr-CA" sz="2800" i="1" spc="-100" dirty="0"/>
                <a:t>international : l'</a:t>
              </a:r>
              <a:r>
                <a:rPr lang="fr-CA" sz="2800" i="1" spc="-100" dirty="0" err="1"/>
                <a:t>étude</a:t>
              </a:r>
              <a:r>
                <a:rPr lang="fr-CA" sz="2800" i="1" spc="-100" dirty="0"/>
                <a:t> des rapports sociaux de </a:t>
              </a:r>
              <a:r>
                <a:rPr lang="fr-CA" sz="2800" i="1" spc="-100" dirty="0" smtClean="0"/>
                <a:t>sexe</a:t>
              </a:r>
            </a:p>
            <a:p>
              <a:pPr lvl="0" algn="ctr"/>
              <a:r>
                <a:rPr lang="fr-CA" sz="2000" i="1" dirty="0" smtClean="0"/>
                <a:t>sous </a:t>
              </a:r>
              <a:r>
                <a:rPr lang="fr-CA" sz="2000" i="1" dirty="0"/>
                <a:t>la direction de Marie France Labrecque</a:t>
              </a:r>
              <a:endParaRPr lang="fr-CA" sz="1200" dirty="0">
                <a:solidFill>
                  <a:srgbClr val="0070C0"/>
                </a:solidFill>
              </a:endParaRPr>
            </a:p>
          </p:txBody>
        </p:sp>
        <p:pic>
          <p:nvPicPr>
            <p:cNvPr id="10" name="Image 9"/>
            <p:cNvPicPr>
              <a:picLocks/>
            </p:cNvPicPr>
            <p:nvPr/>
          </p:nvPicPr>
          <p:blipFill>
            <a:blip r:embed="rId3">
              <a:extLst>
                <a:ext uri="{28A0092B-C50C-407E-A947-70E740481C1C}">
                  <a14:useLocalDpi xmlns:a14="http://schemas.microsoft.com/office/drawing/2010/main" val="0"/>
                </a:ext>
              </a:extLst>
            </a:blip>
            <a:stretch>
              <a:fillRect/>
            </a:stretch>
          </p:blipFill>
          <p:spPr>
            <a:xfrm>
              <a:off x="539552" y="2070373"/>
              <a:ext cx="2541600" cy="3829050"/>
            </a:xfrm>
            <a:prstGeom prst="rect">
              <a:avLst/>
            </a:prstGeom>
            <a:ln>
              <a:noFill/>
            </a:ln>
            <a:effectLst>
              <a:outerShdw blurRad="292100" dist="139700" dir="2700000" algn="tl" rotWithShape="0">
                <a:srgbClr val="333333">
                  <a:alpha val="65000"/>
                </a:srgbClr>
              </a:outerShdw>
            </a:effectLst>
          </p:spPr>
        </p:pic>
      </p:grpSp>
      <p:grpSp>
        <p:nvGrpSpPr>
          <p:cNvPr id="5" name="Groupe 4"/>
          <p:cNvGrpSpPr/>
          <p:nvPr/>
        </p:nvGrpSpPr>
        <p:grpSpPr>
          <a:xfrm>
            <a:off x="-36512" y="0"/>
            <a:ext cx="9180512" cy="6036020"/>
            <a:chOff x="-36512" y="29980"/>
            <a:chExt cx="9180512" cy="6036020"/>
          </a:xfrm>
        </p:grpSpPr>
        <p:sp>
          <p:nvSpPr>
            <p:cNvPr id="27" name="ZoneTexte 26"/>
            <p:cNvSpPr txBox="1"/>
            <p:nvPr/>
          </p:nvSpPr>
          <p:spPr>
            <a:xfrm>
              <a:off x="-36512" y="29980"/>
              <a:ext cx="9180512" cy="1772816"/>
            </a:xfrm>
            <a:prstGeom prst="rect">
              <a:avLst/>
            </a:prstGeom>
            <a:solidFill>
              <a:schemeClr val="bg1"/>
            </a:solidFill>
          </p:spPr>
          <p:txBody>
            <a:bodyPr wrap="square" rtlCol="0" anchor="ctr" anchorCtr="1">
              <a:noAutofit/>
            </a:bodyPr>
            <a:lstStyle/>
            <a:p>
              <a:pPr lvl="0" algn="ctr"/>
              <a:r>
                <a:rPr lang="en-US" sz="3200" i="1" spc="-130" dirty="0" smtClean="0"/>
                <a:t>Feminist Anthropology </a:t>
              </a:r>
              <a:r>
                <a:rPr lang="en-US" sz="3200" i="1" spc="-130" dirty="0"/>
                <a:t>: </a:t>
              </a:r>
              <a:r>
                <a:rPr lang="en-US" sz="3200" i="1" spc="-130" dirty="0" smtClean="0"/>
                <a:t>Past</a:t>
              </a:r>
              <a:r>
                <a:rPr lang="en-US" sz="3200" i="1" spc="-130" dirty="0"/>
                <a:t>, </a:t>
              </a:r>
              <a:r>
                <a:rPr lang="en-US" sz="3200" i="1" spc="-130" dirty="0" smtClean="0"/>
                <a:t>Present</a:t>
              </a:r>
              <a:r>
                <a:rPr lang="en-US" sz="3200" i="1" spc="-130" dirty="0"/>
                <a:t>, and </a:t>
              </a:r>
              <a:r>
                <a:rPr lang="en-US" sz="3200" i="1" spc="-130" dirty="0" smtClean="0"/>
                <a:t>Future</a:t>
              </a:r>
            </a:p>
            <a:p>
              <a:pPr lvl="0" algn="ctr"/>
              <a:r>
                <a:rPr lang="en-US" sz="2000" i="1" spc="-130" dirty="0" smtClean="0"/>
                <a:t>Edited </a:t>
              </a:r>
              <a:r>
                <a:rPr lang="en-US" sz="2000" i="1" spc="-130" dirty="0"/>
                <a:t>by Pamela L. Geller and Miranda K. </a:t>
              </a:r>
              <a:r>
                <a:rPr lang="en-US" sz="2000" i="1" spc="-130" dirty="0" err="1"/>
                <a:t>Stockett</a:t>
              </a:r>
              <a:endParaRPr lang="fr-CA" sz="1050" dirty="0">
                <a:solidFill>
                  <a:srgbClr val="0070C0"/>
                </a:solidFill>
              </a:endParaRPr>
            </a:p>
          </p:txBody>
        </p:sp>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576" y="2232000"/>
              <a:ext cx="2551768" cy="3834000"/>
            </a:xfrm>
            <a:prstGeom prst="rect">
              <a:avLst/>
            </a:prstGeom>
            <a:ln>
              <a:noFill/>
            </a:ln>
            <a:effectLst>
              <a:outerShdw blurRad="292100" dist="139700" dir="2700000" algn="tl" rotWithShape="0">
                <a:srgbClr val="333333">
                  <a:alpha val="65000"/>
                </a:srgbClr>
              </a:outerShdw>
            </a:effectLst>
          </p:spPr>
        </p:pic>
      </p:grpSp>
      <p:sp>
        <p:nvSpPr>
          <p:cNvPr id="2" name="ZoneTexte 1"/>
          <p:cNvSpPr txBox="1"/>
          <p:nvPr/>
        </p:nvSpPr>
        <p:spPr>
          <a:xfrm>
            <a:off x="3635896" y="3206586"/>
            <a:ext cx="4824536" cy="1446550"/>
          </a:xfrm>
          <a:prstGeom prst="rect">
            <a:avLst/>
          </a:prstGeom>
          <a:noFill/>
        </p:spPr>
        <p:txBody>
          <a:bodyPr wrap="square" rtlCol="0">
            <a:spAutoFit/>
          </a:bodyPr>
          <a:lstStyle/>
          <a:p>
            <a:pPr algn="r"/>
            <a:r>
              <a:rPr kumimoji="1" lang="fr-CA" sz="4400" b="1" kern="0" dirty="0" smtClean="0">
                <a:solidFill>
                  <a:srgbClr val="4F81BD">
                    <a:alpha val="27000"/>
                  </a:srgbClr>
                </a:solidFill>
                <a:effectLst>
                  <a:glow rad="101600">
                    <a:prstClr val="white">
                      <a:alpha val="60000"/>
                    </a:prstClr>
                  </a:glow>
                </a:effectLst>
                <a:ea typeface="+mj-ea"/>
                <a:cs typeface="+mj-cs"/>
              </a:rPr>
              <a:t>Femmes </a:t>
            </a:r>
          </a:p>
          <a:p>
            <a:pPr algn="r"/>
            <a:r>
              <a:rPr kumimoji="1" lang="fr-CA" sz="4400" b="1" kern="0" dirty="0" smtClean="0">
                <a:solidFill>
                  <a:srgbClr val="4F81BD">
                    <a:alpha val="27000"/>
                  </a:srgbClr>
                </a:solidFill>
                <a:effectLst>
                  <a:glow rad="101600">
                    <a:prstClr val="white">
                      <a:alpha val="60000"/>
                    </a:prstClr>
                  </a:glow>
                </a:effectLst>
                <a:ea typeface="+mj-ea"/>
                <a:cs typeface="+mj-cs"/>
              </a:rPr>
              <a:t>et anthropologie</a:t>
            </a:r>
            <a:endParaRPr lang="fr-CA" sz="2800" dirty="0">
              <a:solidFill>
                <a:srgbClr val="4F81BD">
                  <a:alpha val="27000"/>
                </a:srgbClr>
              </a:solidFill>
            </a:endParaRPr>
          </a:p>
        </p:txBody>
      </p:sp>
    </p:spTree>
    <p:extLst>
      <p:ext uri="{BB962C8B-B14F-4D97-AF65-F5344CB8AC3E}">
        <p14:creationId xmlns:p14="http://schemas.microsoft.com/office/powerpoint/2010/main" val="222792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5"/>
                                        </p:tgtEl>
                                        <p:attrNameLst>
                                          <p:attrName>ppt_w</p:attrName>
                                        </p:attrNameLst>
                                      </p:cBhvr>
                                      <p:tavLst>
                                        <p:tav tm="0">
                                          <p:val>
                                            <p:strVal val="ppt_w"/>
                                          </p:val>
                                        </p:tav>
                                        <p:tav tm="100000">
                                          <p:val>
                                            <p:fltVal val="0"/>
                                          </p:val>
                                        </p:tav>
                                      </p:tavLst>
                                    </p:anim>
                                    <p:anim calcmode="lin" valueType="num">
                                      <p:cBhvr>
                                        <p:cTn id="7" dur="1000"/>
                                        <p:tgtEl>
                                          <p:spTgt spid="5"/>
                                        </p:tgtEl>
                                        <p:attrNameLst>
                                          <p:attrName>ppt_h</p:attrName>
                                        </p:attrNameLst>
                                      </p:cBhvr>
                                      <p:tavLst>
                                        <p:tav tm="0">
                                          <p:val>
                                            <p:strVal val="ppt_h"/>
                                          </p:val>
                                        </p:tav>
                                        <p:tav tm="100000">
                                          <p:val>
                                            <p:fltVal val="0"/>
                                          </p:val>
                                        </p:tav>
                                      </p:tavLst>
                                    </p:anim>
                                    <p:anim calcmode="lin" valueType="num">
                                      <p:cBhvr>
                                        <p:cTn id="8" dur="1000"/>
                                        <p:tgtEl>
                                          <p:spTgt spid="5"/>
                                        </p:tgtEl>
                                        <p:attrNameLst>
                                          <p:attrName>style.rotation</p:attrName>
                                        </p:attrNameLst>
                                      </p:cBhvr>
                                      <p:tavLst>
                                        <p:tav tm="0">
                                          <p:val>
                                            <p:fltVal val="0"/>
                                          </p:val>
                                        </p:tav>
                                        <p:tav tm="100000">
                                          <p:val>
                                            <p:fltVal val="90"/>
                                          </p:val>
                                        </p:tav>
                                      </p:tavLst>
                                    </p:anim>
                                    <p:animEffect transition="out" filter="fade">
                                      <p:cBhvr>
                                        <p:cTn id="9" dur="1000"/>
                                        <p:tgtEl>
                                          <p:spTgt spid="5"/>
                                        </p:tgtEl>
                                      </p:cBhvr>
                                    </p:animEffect>
                                    <p:set>
                                      <p:cBhvr>
                                        <p:cTn id="10" dur="1" fill="hold">
                                          <p:stCondLst>
                                            <p:cond delay="999"/>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31" presetClass="exit" presetSubtype="0" fill="hold" nodeType="clickEffect">
                                  <p:stCondLst>
                                    <p:cond delay="0"/>
                                  </p:stCondLst>
                                  <p:childTnLst>
                                    <p:anim calcmode="lin" valueType="num">
                                      <p:cBhvr>
                                        <p:cTn id="14" dur="1000"/>
                                        <p:tgtEl>
                                          <p:spTgt spid="8"/>
                                        </p:tgtEl>
                                        <p:attrNameLst>
                                          <p:attrName>ppt_w</p:attrName>
                                        </p:attrNameLst>
                                      </p:cBhvr>
                                      <p:tavLst>
                                        <p:tav tm="0">
                                          <p:val>
                                            <p:strVal val="ppt_w"/>
                                          </p:val>
                                        </p:tav>
                                        <p:tav tm="100000">
                                          <p:val>
                                            <p:fltVal val="0"/>
                                          </p:val>
                                        </p:tav>
                                      </p:tavLst>
                                    </p:anim>
                                    <p:anim calcmode="lin" valueType="num">
                                      <p:cBhvr>
                                        <p:cTn id="15" dur="1000"/>
                                        <p:tgtEl>
                                          <p:spTgt spid="8"/>
                                        </p:tgtEl>
                                        <p:attrNameLst>
                                          <p:attrName>ppt_h</p:attrName>
                                        </p:attrNameLst>
                                      </p:cBhvr>
                                      <p:tavLst>
                                        <p:tav tm="0">
                                          <p:val>
                                            <p:strVal val="ppt_h"/>
                                          </p:val>
                                        </p:tav>
                                        <p:tav tm="100000">
                                          <p:val>
                                            <p:fltVal val="0"/>
                                          </p:val>
                                        </p:tav>
                                      </p:tavLst>
                                    </p:anim>
                                    <p:anim calcmode="lin" valueType="num">
                                      <p:cBhvr>
                                        <p:cTn id="16" dur="1000"/>
                                        <p:tgtEl>
                                          <p:spTgt spid="8"/>
                                        </p:tgtEl>
                                        <p:attrNameLst>
                                          <p:attrName>style.rotation</p:attrName>
                                        </p:attrNameLst>
                                      </p:cBhvr>
                                      <p:tavLst>
                                        <p:tav tm="0">
                                          <p:val>
                                            <p:fltVal val="0"/>
                                          </p:val>
                                        </p:tav>
                                        <p:tav tm="100000">
                                          <p:val>
                                            <p:fltVal val="90"/>
                                          </p:val>
                                        </p:tav>
                                      </p:tavLst>
                                    </p:anim>
                                    <p:animEffect transition="out" filter="fade">
                                      <p:cBhvr>
                                        <p:cTn id="17" dur="1000"/>
                                        <p:tgtEl>
                                          <p:spTgt spid="8"/>
                                        </p:tgtEl>
                                      </p:cBhvr>
                                    </p:animEffect>
                                    <p:set>
                                      <p:cBhvr>
                                        <p:cTn id="18" dur="1" fill="hold">
                                          <p:stCondLst>
                                            <p:cond delay="999"/>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31" presetClass="exit" presetSubtype="0" fill="hold" nodeType="clickEffect">
                                  <p:stCondLst>
                                    <p:cond delay="0"/>
                                  </p:stCondLst>
                                  <p:childTnLst>
                                    <p:anim calcmode="lin" valueType="num">
                                      <p:cBhvr>
                                        <p:cTn id="22" dur="1000"/>
                                        <p:tgtEl>
                                          <p:spTgt spid="12"/>
                                        </p:tgtEl>
                                        <p:attrNameLst>
                                          <p:attrName>ppt_w</p:attrName>
                                        </p:attrNameLst>
                                      </p:cBhvr>
                                      <p:tavLst>
                                        <p:tav tm="0">
                                          <p:val>
                                            <p:strVal val="ppt_w"/>
                                          </p:val>
                                        </p:tav>
                                        <p:tav tm="100000">
                                          <p:val>
                                            <p:fltVal val="0"/>
                                          </p:val>
                                        </p:tav>
                                      </p:tavLst>
                                    </p:anim>
                                    <p:anim calcmode="lin" valueType="num">
                                      <p:cBhvr>
                                        <p:cTn id="23" dur="1000"/>
                                        <p:tgtEl>
                                          <p:spTgt spid="12"/>
                                        </p:tgtEl>
                                        <p:attrNameLst>
                                          <p:attrName>ppt_h</p:attrName>
                                        </p:attrNameLst>
                                      </p:cBhvr>
                                      <p:tavLst>
                                        <p:tav tm="0">
                                          <p:val>
                                            <p:strVal val="ppt_h"/>
                                          </p:val>
                                        </p:tav>
                                        <p:tav tm="100000">
                                          <p:val>
                                            <p:fltVal val="0"/>
                                          </p:val>
                                        </p:tav>
                                      </p:tavLst>
                                    </p:anim>
                                    <p:anim calcmode="lin" valueType="num">
                                      <p:cBhvr>
                                        <p:cTn id="24" dur="1000"/>
                                        <p:tgtEl>
                                          <p:spTgt spid="12"/>
                                        </p:tgtEl>
                                        <p:attrNameLst>
                                          <p:attrName>style.rotation</p:attrName>
                                        </p:attrNameLst>
                                      </p:cBhvr>
                                      <p:tavLst>
                                        <p:tav tm="0">
                                          <p:val>
                                            <p:fltVal val="0"/>
                                          </p:val>
                                        </p:tav>
                                        <p:tav tm="100000">
                                          <p:val>
                                            <p:fltVal val="90"/>
                                          </p:val>
                                        </p:tav>
                                      </p:tavLst>
                                    </p:anim>
                                    <p:animEffect transition="out" filter="fade">
                                      <p:cBhvr>
                                        <p:cTn id="25" dur="1000"/>
                                        <p:tgtEl>
                                          <p:spTgt spid="12"/>
                                        </p:tgtEl>
                                      </p:cBhvr>
                                    </p:animEffect>
                                    <p:set>
                                      <p:cBhvr>
                                        <p:cTn id="26" dur="1" fill="hold">
                                          <p:stCondLst>
                                            <p:cond delay="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eu">
  <a:themeElements>
    <a:clrScheme name="Personnalisé 5">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234171"/>
      </a:hlink>
      <a:folHlink>
        <a:srgbClr val="5985CB"/>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rooklet">
      <a:fillStyleLst>
        <a:solidFill>
          <a:schemeClr val="phClr">
            <a:tint val="100000"/>
          </a:scheme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6175" cap="flat" cmpd="sng" algn="ctr">
          <a:solidFill>
            <a:schemeClr val="phClr">
              <a:alpha val="100000"/>
            </a:schemeClr>
          </a:solidFill>
          <a:prstDash val="solid"/>
        </a:ln>
        <a:ln w="16350" cap="flat" cmpd="sng" algn="ctr">
          <a:solidFill>
            <a:schemeClr val="phClr">
              <a:alpha val="100000"/>
            </a:schemeClr>
          </a:solidFill>
          <a:prstDash val="solid"/>
        </a:ln>
        <a:ln w="29525" cap="flat" cmpd="sng" algn="ctr">
          <a:solidFill>
            <a:schemeClr val="phClr">
              <a:alpha val="100000"/>
            </a:schemeClr>
          </a:solidFill>
          <a:prstDash val="solid"/>
        </a:ln>
      </a:lnStyleLst>
      <a:effectStyleLst>
        <a:effectStyle>
          <a:effectLst>
            <a:outerShdw blurRad="63000" dist="25400" dir="16000000" rotWithShape="0">
              <a:srgbClr val="000000">
                <a:alpha val="10000"/>
              </a:srgbClr>
            </a:outerShdw>
          </a:effectLst>
          <a:scene3d>
            <a:camera prst="orthographicFront"/>
            <a:lightRig rig="soft" dir="t">
              <a:rot lat="0" lon="0" rev="0"/>
            </a:lightRig>
          </a:scene3d>
        </a:effectStyle>
        <a:effectStyle>
          <a:effectLst>
            <a:outerShdw blurRad="63000" dist="25400" dir="16000000" rotWithShape="0">
              <a:srgbClr val="000000">
                <a:alpha val="10000"/>
              </a:srgbClr>
            </a:outerShdw>
          </a:effectLst>
          <a:scene3d>
            <a:camera prst="perspectiveFront" fov="7200000"/>
            <a:lightRig rig="glow" dir="t">
              <a:rot lat="0" lon="0" rev="21000000"/>
            </a:lightRig>
          </a:scene3d>
          <a:sp3d>
            <a:bevelT w="304800" h="44450"/>
            <a:bevelB w="304800" h="44450"/>
            <a:contourClr>
              <a:schemeClr val="phClr">
                <a:shade val="60000"/>
                <a:satMod val="110000"/>
              </a:schemeClr>
            </a:contourClr>
          </a:sp3d>
        </a:effectStyle>
        <a:effectStyle>
          <a:effectLst>
            <a:outerShdw blurRad="63000" dist="25400" dir="16000000" rotWithShape="0">
              <a:srgbClr val="000000">
                <a:alpha val="10000"/>
              </a:srgbClr>
            </a:outerShdw>
          </a:effectLst>
          <a:scene3d>
            <a:camera prst="perspectiveFront" fov="0"/>
            <a:lightRig rig="glow" dir="t">
              <a:rot lat="0" lon="0" rev="21000000"/>
            </a:lightRig>
          </a:scene3d>
          <a:sp3d>
            <a:bevelT w="342900" h="38100" prst="softRound"/>
            <a:bevelB w="342900" h="38100" prst="softRound"/>
            <a:contourClr>
              <a:schemeClr val="phClr">
                <a:shade val="60000"/>
                <a:satMod val="110000"/>
              </a:schemeClr>
            </a:contourClr>
          </a:sp3d>
        </a:effectStyle>
      </a:effectStyleLst>
      <a:bgFillStyleLst>
        <a:solidFill>
          <a:schemeClr val="phClr"/>
        </a:solidFill>
        <a:gradFill>
          <a:gsLst>
            <a:gs pos="0">
              <a:schemeClr val="phClr">
                <a:tint val="75000"/>
              </a:schemeClr>
            </a:gs>
            <a:gs pos="65000">
              <a:schemeClr val="phClr">
                <a:shade val="75000"/>
              </a:schemeClr>
            </a:gs>
            <a:gs pos="100000">
              <a:schemeClr val="phClr">
                <a:shade val="75000"/>
              </a:schemeClr>
            </a:gs>
          </a:gsLst>
          <a:lin ang="16200000" scaled="1"/>
        </a:gradFill>
        <a:blipFill rotWithShape="0">
          <a:blip xmlns:r="http://schemas.openxmlformats.org/officeDocument/2006/relationships" r:embed="rId1">
            <a:duotone>
              <a:schemeClr val="phClr">
                <a:shade val="50000"/>
              </a:schemeClr>
              <a:schemeClr val="phClr">
                <a:tint val="75000"/>
              </a:schemeClr>
            </a:duotone>
          </a:blip>
          <a:srcRect/>
          <a:stretch>
            <a:fillRect/>
          </a:stretch>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bleu</Template>
  <TotalTime>945</TotalTime>
  <Words>2659</Words>
  <Application>Microsoft Office PowerPoint</Application>
  <PresentationFormat>Affichage à l'écran (4:3)</PresentationFormat>
  <Paragraphs>370</Paragraphs>
  <Slides>46</Slides>
  <Notes>0</Notes>
  <HiddenSlides>0</HiddenSlides>
  <MMClips>0</MMClips>
  <ScaleCrop>false</ScaleCrop>
  <HeadingPairs>
    <vt:vector size="4" baseType="variant">
      <vt:variant>
        <vt:lpstr>Thème</vt:lpstr>
      </vt:variant>
      <vt:variant>
        <vt:i4>1</vt:i4>
      </vt:variant>
      <vt:variant>
        <vt:lpstr>Titres des diapositives</vt:lpstr>
      </vt:variant>
      <vt:variant>
        <vt:i4>46</vt:i4>
      </vt:variant>
    </vt:vector>
  </HeadingPairs>
  <TitlesOfParts>
    <vt:vector size="47" baseType="lpstr">
      <vt:lpstr>bleu</vt:lpstr>
      <vt:lpstr>Collection en études féministes à la Bibliothèque de l’Université Laval </vt:lpstr>
      <vt:lpstr>Historique  </vt:lpstr>
      <vt:lpstr>La collection  </vt:lpstr>
      <vt:lpstr>La recherche  </vt:lpstr>
      <vt:lpstr>Le Diplôme d’études supérieures  spécialisées en études féministes </vt:lpstr>
      <vt:lpstr>Disciplines et sujets couverts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Périodiques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Julie Ruel</dc:creator>
  <cp:lastModifiedBy>Julie Ruel</cp:lastModifiedBy>
  <cp:revision>76</cp:revision>
  <dcterms:created xsi:type="dcterms:W3CDTF">2011-02-11T19:19:11Z</dcterms:created>
  <dcterms:modified xsi:type="dcterms:W3CDTF">2011-03-23T20:13:00Z</dcterms:modified>
</cp:coreProperties>
</file>