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8" r:id="rId5"/>
    <p:sldId id="264" r:id="rId6"/>
    <p:sldId id="266" r:id="rId7"/>
    <p:sldId id="275" r:id="rId8"/>
    <p:sldId id="286" r:id="rId9"/>
    <p:sldId id="267" r:id="rId10"/>
    <p:sldId id="270" r:id="rId11"/>
    <p:sldId id="292" r:id="rId12"/>
    <p:sldId id="287" r:id="rId13"/>
    <p:sldId id="268" r:id="rId14"/>
    <p:sldId id="280" r:id="rId15"/>
    <p:sldId id="271" r:id="rId16"/>
    <p:sldId id="278" r:id="rId17"/>
    <p:sldId id="279" r:id="rId18"/>
    <p:sldId id="288" r:id="rId19"/>
    <p:sldId id="269" r:id="rId20"/>
    <p:sldId id="289" r:id="rId21"/>
    <p:sldId id="272" r:id="rId22"/>
    <p:sldId id="273" r:id="rId23"/>
    <p:sldId id="290" r:id="rId24"/>
    <p:sldId id="274" r:id="rId25"/>
    <p:sldId id="281" r:id="rId26"/>
    <p:sldId id="284" r:id="rId27"/>
    <p:sldId id="291" r:id="rId28"/>
    <p:sldId id="277" r:id="rId29"/>
    <p:sldId id="282" r:id="rId30"/>
    <p:sldId id="283" r:id="rId31"/>
    <p:sldId id="285" r:id="rId32"/>
    <p:sldId id="262" r:id="rId33"/>
  </p:sldIdLst>
  <p:sldSz cx="9144000" cy="6858000" type="screen4x3"/>
  <p:notesSz cx="7010400" cy="9296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021A"/>
    <a:srgbClr val="CD092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39" autoAdjust="0"/>
    <p:restoredTop sz="94733"/>
  </p:normalViewPr>
  <p:slideViewPr>
    <p:cSldViewPr snapToGrid="0" snapToObjects="1">
      <p:cViewPr varScale="1">
        <p:scale>
          <a:sx n="212" d="100"/>
          <a:sy n="212" d="100"/>
        </p:scale>
        <p:origin x="1976"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950BA1-2239-4441-9723-E0CF3006E61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CA"/>
        </a:p>
      </dgm:t>
    </dgm:pt>
    <dgm:pt modelId="{689D0614-17D2-4949-8D5A-CC404951B98A}">
      <dgm:prSet phldrT="[Texte]" custT="1"/>
      <dgm:spPr/>
      <dgm:t>
        <a:bodyPr/>
        <a:lstStyle/>
        <a:p>
          <a:r>
            <a:rPr lang="fr-CA" sz="1600" dirty="0" smtClean="0"/>
            <a:t>Identifier </a:t>
          </a:r>
          <a:r>
            <a:rPr lang="fr-CA" sz="1600" dirty="0" smtClean="0"/>
            <a:t>les projets</a:t>
          </a:r>
          <a:endParaRPr lang="fr-CA" sz="1600" dirty="0"/>
        </a:p>
      </dgm:t>
    </dgm:pt>
    <dgm:pt modelId="{E8DDC708-F898-4D22-A1BB-D95A46A46234}" type="parTrans" cxnId="{EEA14DB6-801C-4D67-B50F-43404DA8E6D2}">
      <dgm:prSet/>
      <dgm:spPr/>
      <dgm:t>
        <a:bodyPr/>
        <a:lstStyle/>
        <a:p>
          <a:endParaRPr lang="fr-CA"/>
        </a:p>
      </dgm:t>
    </dgm:pt>
    <dgm:pt modelId="{F43255F0-6A53-4541-9D9F-7219C70E92F9}" type="sibTrans" cxnId="{EEA14DB6-801C-4D67-B50F-43404DA8E6D2}">
      <dgm:prSet/>
      <dgm:spPr/>
      <dgm:t>
        <a:bodyPr/>
        <a:lstStyle/>
        <a:p>
          <a:endParaRPr lang="fr-CA"/>
        </a:p>
      </dgm:t>
    </dgm:pt>
    <dgm:pt modelId="{13910BB1-476A-4A28-A27A-69DAE0C66987}">
      <dgm:prSet phldrT="[Texte]" custT="1"/>
      <dgm:spPr/>
      <dgm:t>
        <a:bodyPr/>
        <a:lstStyle/>
        <a:p>
          <a:endParaRPr lang="fr-CA" sz="1600" dirty="0"/>
        </a:p>
      </dgm:t>
    </dgm:pt>
    <dgm:pt modelId="{D4965691-96A9-4559-8FEC-CB95730C1DD2}" type="parTrans" cxnId="{E3728A55-A65B-4B23-9540-5192C7DEE5E7}">
      <dgm:prSet/>
      <dgm:spPr/>
      <dgm:t>
        <a:bodyPr/>
        <a:lstStyle/>
        <a:p>
          <a:endParaRPr lang="fr-CA"/>
        </a:p>
      </dgm:t>
    </dgm:pt>
    <dgm:pt modelId="{71EAB0EC-BC20-4FBF-860E-317D5066DA2F}" type="sibTrans" cxnId="{E3728A55-A65B-4B23-9540-5192C7DEE5E7}">
      <dgm:prSet/>
      <dgm:spPr/>
      <dgm:t>
        <a:bodyPr/>
        <a:lstStyle/>
        <a:p>
          <a:endParaRPr lang="fr-CA"/>
        </a:p>
      </dgm:t>
    </dgm:pt>
    <dgm:pt modelId="{8B57CDB8-82A2-4AA8-B471-912DF6149B58}">
      <dgm:prSet phldrT="[Texte]" custT="1"/>
      <dgm:spPr/>
      <dgm:t>
        <a:bodyPr/>
        <a:lstStyle/>
        <a:p>
          <a:r>
            <a:rPr lang="fr-CA" sz="1600" dirty="0" smtClean="0"/>
            <a:t>Catégoriser </a:t>
          </a:r>
          <a:r>
            <a:rPr lang="fr-CA" sz="1600" dirty="0" smtClean="0"/>
            <a:t>les </a:t>
          </a:r>
          <a:r>
            <a:rPr lang="fr-CA" sz="1600" dirty="0" smtClean="0"/>
            <a:t>projets</a:t>
          </a:r>
          <a:endParaRPr lang="fr-CA" sz="1600" dirty="0"/>
        </a:p>
      </dgm:t>
    </dgm:pt>
    <dgm:pt modelId="{61ADB54C-7487-43E5-9C5E-6B71EFAECEA7}" type="parTrans" cxnId="{C4034C0B-7DA7-4A96-B26F-70CCBE69BF96}">
      <dgm:prSet/>
      <dgm:spPr/>
      <dgm:t>
        <a:bodyPr/>
        <a:lstStyle/>
        <a:p>
          <a:endParaRPr lang="fr-CA"/>
        </a:p>
      </dgm:t>
    </dgm:pt>
    <dgm:pt modelId="{185A170B-A439-489E-BF3A-A40F0B44D457}" type="sibTrans" cxnId="{C4034C0B-7DA7-4A96-B26F-70CCBE69BF96}">
      <dgm:prSet/>
      <dgm:spPr/>
      <dgm:t>
        <a:bodyPr/>
        <a:lstStyle/>
        <a:p>
          <a:endParaRPr lang="fr-CA"/>
        </a:p>
      </dgm:t>
    </dgm:pt>
    <dgm:pt modelId="{5591532D-9F44-42E5-925A-3C2B9AE1AE7D}">
      <dgm:prSet phldrT="[Texte]" custT="1"/>
      <dgm:spPr/>
      <dgm:t>
        <a:bodyPr/>
        <a:lstStyle/>
        <a:p>
          <a:r>
            <a:rPr lang="fr-CA" sz="1600" dirty="0" smtClean="0"/>
            <a:t>Évaluer les projets</a:t>
          </a:r>
          <a:endParaRPr lang="fr-CA" sz="1600" dirty="0"/>
        </a:p>
      </dgm:t>
    </dgm:pt>
    <dgm:pt modelId="{E41E55A2-3DCD-4A8A-9C3E-644C0841DAB0}" type="parTrans" cxnId="{6398A8C4-3990-4633-B641-036C2460A50D}">
      <dgm:prSet/>
      <dgm:spPr/>
      <dgm:t>
        <a:bodyPr/>
        <a:lstStyle/>
        <a:p>
          <a:endParaRPr lang="fr-CA"/>
        </a:p>
      </dgm:t>
    </dgm:pt>
    <dgm:pt modelId="{8F7A5357-DB8B-4BB8-8BA3-8A8B258F34A2}" type="sibTrans" cxnId="{6398A8C4-3990-4633-B641-036C2460A50D}">
      <dgm:prSet/>
      <dgm:spPr/>
      <dgm:t>
        <a:bodyPr/>
        <a:lstStyle/>
        <a:p>
          <a:endParaRPr lang="fr-CA"/>
        </a:p>
      </dgm:t>
    </dgm:pt>
    <dgm:pt modelId="{6E06C552-A6AE-4935-974D-6B86552FF4DA}">
      <dgm:prSet phldrT="[Texte]" custT="1"/>
      <dgm:spPr/>
      <dgm:t>
        <a:bodyPr/>
        <a:lstStyle/>
        <a:p>
          <a:endParaRPr lang="fr-CA" sz="1600" dirty="0"/>
        </a:p>
      </dgm:t>
    </dgm:pt>
    <dgm:pt modelId="{A62EBB21-C7DD-4D8F-B94D-A6CFFA96D981}" type="parTrans" cxnId="{35179FE0-F9E0-438A-B6BF-37F443191889}">
      <dgm:prSet/>
      <dgm:spPr/>
      <dgm:t>
        <a:bodyPr/>
        <a:lstStyle/>
        <a:p>
          <a:endParaRPr lang="fr-CA"/>
        </a:p>
      </dgm:t>
    </dgm:pt>
    <dgm:pt modelId="{30D24F78-AA1E-4317-84B6-0735E65FA038}" type="sibTrans" cxnId="{35179FE0-F9E0-438A-B6BF-37F443191889}">
      <dgm:prSet/>
      <dgm:spPr/>
      <dgm:t>
        <a:bodyPr/>
        <a:lstStyle/>
        <a:p>
          <a:endParaRPr lang="fr-CA"/>
        </a:p>
      </dgm:t>
    </dgm:pt>
    <dgm:pt modelId="{DE14159A-14DE-4937-BAE7-C64E29301559}">
      <dgm:prSet phldrT="[Texte]" custT="1"/>
      <dgm:spPr/>
      <dgm:t>
        <a:bodyPr/>
        <a:lstStyle/>
        <a:p>
          <a:r>
            <a:rPr lang="fr-CA" sz="1600" dirty="0" smtClean="0"/>
            <a:t>Suivi du portefeuille</a:t>
          </a:r>
        </a:p>
      </dgm:t>
    </dgm:pt>
    <dgm:pt modelId="{91787C97-B8E4-465A-A825-C6B44CE5084D}" type="parTrans" cxnId="{DF385FCF-965D-4DD9-8A49-D4E72AF49C37}">
      <dgm:prSet/>
      <dgm:spPr/>
      <dgm:t>
        <a:bodyPr/>
        <a:lstStyle/>
        <a:p>
          <a:endParaRPr lang="fr-CA"/>
        </a:p>
      </dgm:t>
    </dgm:pt>
    <dgm:pt modelId="{60C23747-F84E-458C-93E3-A5BFA26C6231}" type="sibTrans" cxnId="{DF385FCF-965D-4DD9-8A49-D4E72AF49C37}">
      <dgm:prSet/>
      <dgm:spPr/>
      <dgm:t>
        <a:bodyPr/>
        <a:lstStyle/>
        <a:p>
          <a:endParaRPr lang="fr-CA"/>
        </a:p>
      </dgm:t>
    </dgm:pt>
    <dgm:pt modelId="{772422DE-9D84-4845-9215-73841AEC18DB}">
      <dgm:prSet phldrT="[Texte]" custT="1"/>
      <dgm:spPr/>
      <dgm:t>
        <a:bodyPr/>
        <a:lstStyle/>
        <a:p>
          <a:r>
            <a:rPr lang="fr-CA" sz="1600" dirty="0" smtClean="0"/>
            <a:t>Prioriser les projet</a:t>
          </a:r>
          <a:endParaRPr lang="fr-CA" sz="1600" dirty="0"/>
        </a:p>
      </dgm:t>
    </dgm:pt>
    <dgm:pt modelId="{E6F36FE0-3997-46D0-B580-71F29847DB34}" type="parTrans" cxnId="{7FEC7E92-AFAB-4A79-852E-8A407960F79D}">
      <dgm:prSet/>
      <dgm:spPr/>
      <dgm:t>
        <a:bodyPr/>
        <a:lstStyle/>
        <a:p>
          <a:endParaRPr lang="fr-CA"/>
        </a:p>
      </dgm:t>
    </dgm:pt>
    <dgm:pt modelId="{CF16860B-0ED0-4F9D-AD33-9E72756DE098}" type="sibTrans" cxnId="{7FEC7E92-AFAB-4A79-852E-8A407960F79D}">
      <dgm:prSet/>
      <dgm:spPr/>
      <dgm:t>
        <a:bodyPr/>
        <a:lstStyle/>
        <a:p>
          <a:endParaRPr lang="fr-CA"/>
        </a:p>
      </dgm:t>
    </dgm:pt>
    <dgm:pt modelId="{C0CDA957-5D96-4953-BDD7-B04C4C700E02}">
      <dgm:prSet phldrT="[Texte]" custT="1"/>
      <dgm:spPr/>
      <dgm:t>
        <a:bodyPr/>
        <a:lstStyle/>
        <a:p>
          <a:r>
            <a:rPr lang="fr-CA" sz="1600" dirty="0" smtClean="0"/>
            <a:t>Autoriser les projets</a:t>
          </a:r>
        </a:p>
      </dgm:t>
    </dgm:pt>
    <dgm:pt modelId="{056E6D01-745C-4B57-A77C-7249719BDCC8}" type="parTrans" cxnId="{60FF286B-685D-43E3-A67E-15F1E2EF2DC1}">
      <dgm:prSet/>
      <dgm:spPr/>
      <dgm:t>
        <a:bodyPr/>
        <a:lstStyle/>
        <a:p>
          <a:endParaRPr lang="fr-CA"/>
        </a:p>
      </dgm:t>
    </dgm:pt>
    <dgm:pt modelId="{3C2C34DD-0CB7-4459-AC6B-FF444B88663B}" type="sibTrans" cxnId="{60FF286B-685D-43E3-A67E-15F1E2EF2DC1}">
      <dgm:prSet/>
      <dgm:spPr/>
      <dgm:t>
        <a:bodyPr/>
        <a:lstStyle/>
        <a:p>
          <a:endParaRPr lang="fr-CA"/>
        </a:p>
      </dgm:t>
    </dgm:pt>
    <dgm:pt modelId="{F67397FB-DC35-4309-8C38-224D7573C27B}">
      <dgm:prSet phldrT="[Texte]" custT="1"/>
      <dgm:spPr/>
      <dgm:t>
        <a:bodyPr/>
        <a:lstStyle/>
        <a:p>
          <a:endParaRPr lang="fr-CA" sz="1600" dirty="0"/>
        </a:p>
      </dgm:t>
    </dgm:pt>
    <dgm:pt modelId="{90EA9758-9611-4168-B8A9-960664AC8B71}" type="parTrans" cxnId="{60E67EE0-8C80-47B5-9D33-2F54E137AFDD}">
      <dgm:prSet/>
      <dgm:spPr/>
      <dgm:t>
        <a:bodyPr/>
        <a:lstStyle/>
        <a:p>
          <a:endParaRPr lang="fr-CA"/>
        </a:p>
      </dgm:t>
    </dgm:pt>
    <dgm:pt modelId="{B9D1D1B6-94D9-4086-8BD4-59E71584B1B7}" type="sibTrans" cxnId="{60E67EE0-8C80-47B5-9D33-2F54E137AFDD}">
      <dgm:prSet/>
      <dgm:spPr/>
      <dgm:t>
        <a:bodyPr/>
        <a:lstStyle/>
        <a:p>
          <a:endParaRPr lang="fr-CA"/>
        </a:p>
      </dgm:t>
    </dgm:pt>
    <dgm:pt modelId="{A223E8F8-C91C-4D84-86E5-710AC73EFDE3}">
      <dgm:prSet custT="1"/>
      <dgm:spPr/>
      <dgm:t>
        <a:bodyPr/>
        <a:lstStyle/>
        <a:p>
          <a:endParaRPr lang="fr-CA" sz="1500" dirty="0"/>
        </a:p>
      </dgm:t>
    </dgm:pt>
    <dgm:pt modelId="{D40C6D7C-2D58-41C6-8947-77F6FBC40722}" type="parTrans" cxnId="{13CCC9D6-5F2F-4AFF-ABED-93109EB0166E}">
      <dgm:prSet/>
      <dgm:spPr/>
      <dgm:t>
        <a:bodyPr/>
        <a:lstStyle/>
        <a:p>
          <a:endParaRPr lang="fr-CA"/>
        </a:p>
      </dgm:t>
    </dgm:pt>
    <dgm:pt modelId="{145CB5CC-A4B7-40D9-BC91-65142D6BED10}" type="sibTrans" cxnId="{13CCC9D6-5F2F-4AFF-ABED-93109EB0166E}">
      <dgm:prSet/>
      <dgm:spPr/>
      <dgm:t>
        <a:bodyPr/>
        <a:lstStyle/>
        <a:p>
          <a:endParaRPr lang="fr-CA"/>
        </a:p>
      </dgm:t>
    </dgm:pt>
    <dgm:pt modelId="{112AAE22-06AE-4454-887F-9FA579D237E7}">
      <dgm:prSet custT="1"/>
      <dgm:spPr/>
      <dgm:t>
        <a:bodyPr/>
        <a:lstStyle/>
        <a:p>
          <a:endParaRPr lang="fr-CA" sz="1500" dirty="0"/>
        </a:p>
      </dgm:t>
    </dgm:pt>
    <dgm:pt modelId="{9E5ABB3E-5D0C-4607-B238-80F5D13AE1FB}" type="sibTrans" cxnId="{58194CC3-8D85-4514-8037-29218BA15816}">
      <dgm:prSet/>
      <dgm:spPr/>
      <dgm:t>
        <a:bodyPr/>
        <a:lstStyle/>
        <a:p>
          <a:endParaRPr lang="fr-CA"/>
        </a:p>
      </dgm:t>
    </dgm:pt>
    <dgm:pt modelId="{B96CE249-D711-47E9-95DC-3248BC5B6AE2}" type="parTrans" cxnId="{58194CC3-8D85-4514-8037-29218BA15816}">
      <dgm:prSet/>
      <dgm:spPr/>
      <dgm:t>
        <a:bodyPr/>
        <a:lstStyle/>
        <a:p>
          <a:endParaRPr lang="fr-CA"/>
        </a:p>
      </dgm:t>
    </dgm:pt>
    <dgm:pt modelId="{5B6BCA91-4709-A043-B612-3C97D8229769}">
      <dgm:prSet/>
      <dgm:spPr/>
      <dgm:t>
        <a:bodyPr/>
        <a:lstStyle/>
        <a:p>
          <a:pPr algn="l"/>
          <a:endParaRPr lang="fr-FR" dirty="0"/>
        </a:p>
      </dgm:t>
    </dgm:pt>
    <dgm:pt modelId="{ABE3207B-657C-394F-A8FB-427B73B5ECBC}" type="parTrans" cxnId="{66A8A19E-0D42-EB49-87CA-BE07778AB536}">
      <dgm:prSet/>
      <dgm:spPr/>
      <dgm:t>
        <a:bodyPr/>
        <a:lstStyle/>
        <a:p>
          <a:endParaRPr lang="fr-FR"/>
        </a:p>
      </dgm:t>
    </dgm:pt>
    <dgm:pt modelId="{D72E8E42-90B8-B442-8A89-5F3372AB9DFD}" type="sibTrans" cxnId="{66A8A19E-0D42-EB49-87CA-BE07778AB536}">
      <dgm:prSet/>
      <dgm:spPr/>
      <dgm:t>
        <a:bodyPr/>
        <a:lstStyle/>
        <a:p>
          <a:endParaRPr lang="fr-FR"/>
        </a:p>
      </dgm:t>
    </dgm:pt>
    <dgm:pt modelId="{D4EA4DEA-7B9A-4A05-92C7-AE5E074509F0}" type="pres">
      <dgm:prSet presAssocID="{52950BA1-2239-4441-9723-E0CF3006E61B}" presName="Name0" presStyleCnt="0">
        <dgm:presLayoutVars>
          <dgm:dir/>
          <dgm:animLvl val="lvl"/>
          <dgm:resizeHandles val="exact"/>
        </dgm:presLayoutVars>
      </dgm:prSet>
      <dgm:spPr/>
      <dgm:t>
        <a:bodyPr/>
        <a:lstStyle/>
        <a:p>
          <a:endParaRPr lang="fr-CA"/>
        </a:p>
      </dgm:t>
    </dgm:pt>
    <dgm:pt modelId="{1ED53A01-DE1D-4908-AB0E-8CB04EF5E967}" type="pres">
      <dgm:prSet presAssocID="{689D0614-17D2-4949-8D5A-CC404951B98A}" presName="composite" presStyleCnt="0"/>
      <dgm:spPr/>
    </dgm:pt>
    <dgm:pt modelId="{D5349C63-2554-4B10-8840-8A1D791FE2A2}" type="pres">
      <dgm:prSet presAssocID="{689D0614-17D2-4949-8D5A-CC404951B98A}" presName="parTx" presStyleLbl="alignNode1" presStyleIdx="0" presStyleCnt="6">
        <dgm:presLayoutVars>
          <dgm:chMax val="0"/>
          <dgm:chPref val="0"/>
          <dgm:bulletEnabled val="1"/>
        </dgm:presLayoutVars>
      </dgm:prSet>
      <dgm:spPr/>
      <dgm:t>
        <a:bodyPr/>
        <a:lstStyle/>
        <a:p>
          <a:endParaRPr lang="fr-CA"/>
        </a:p>
      </dgm:t>
    </dgm:pt>
    <dgm:pt modelId="{CAB8828A-EF8E-4347-A2EC-61023E0D0684}" type="pres">
      <dgm:prSet presAssocID="{689D0614-17D2-4949-8D5A-CC404951B98A}" presName="desTx" presStyleLbl="alignAccFollowNode1" presStyleIdx="0" presStyleCnt="6">
        <dgm:presLayoutVars>
          <dgm:bulletEnabled val="1"/>
        </dgm:presLayoutVars>
      </dgm:prSet>
      <dgm:spPr/>
      <dgm:t>
        <a:bodyPr/>
        <a:lstStyle/>
        <a:p>
          <a:endParaRPr lang="fr-CA"/>
        </a:p>
      </dgm:t>
    </dgm:pt>
    <dgm:pt modelId="{123C79B1-2076-492A-8F62-DAA8C9BDF3E4}" type="pres">
      <dgm:prSet presAssocID="{F43255F0-6A53-4541-9D9F-7219C70E92F9}" presName="space" presStyleCnt="0"/>
      <dgm:spPr/>
    </dgm:pt>
    <dgm:pt modelId="{56CF4974-510E-42EA-91EB-676EE8E6D07C}" type="pres">
      <dgm:prSet presAssocID="{8B57CDB8-82A2-4AA8-B471-912DF6149B58}" presName="composite" presStyleCnt="0"/>
      <dgm:spPr/>
    </dgm:pt>
    <dgm:pt modelId="{E787C62B-73B7-4649-8874-815FAB335A89}" type="pres">
      <dgm:prSet presAssocID="{8B57CDB8-82A2-4AA8-B471-912DF6149B58}" presName="parTx" presStyleLbl="alignNode1" presStyleIdx="1" presStyleCnt="6">
        <dgm:presLayoutVars>
          <dgm:chMax val="0"/>
          <dgm:chPref val="0"/>
          <dgm:bulletEnabled val="1"/>
        </dgm:presLayoutVars>
      </dgm:prSet>
      <dgm:spPr/>
      <dgm:t>
        <a:bodyPr/>
        <a:lstStyle/>
        <a:p>
          <a:endParaRPr lang="fr-CA"/>
        </a:p>
      </dgm:t>
    </dgm:pt>
    <dgm:pt modelId="{DA370003-2FEE-417E-9E64-4EF4B925A5A8}" type="pres">
      <dgm:prSet presAssocID="{8B57CDB8-82A2-4AA8-B471-912DF6149B58}" presName="desTx" presStyleLbl="alignAccFollowNode1" presStyleIdx="1" presStyleCnt="6">
        <dgm:presLayoutVars>
          <dgm:bulletEnabled val="1"/>
        </dgm:presLayoutVars>
      </dgm:prSet>
      <dgm:spPr/>
      <dgm:t>
        <a:bodyPr/>
        <a:lstStyle/>
        <a:p>
          <a:endParaRPr lang="fr-CA"/>
        </a:p>
      </dgm:t>
    </dgm:pt>
    <dgm:pt modelId="{AC3EDBE9-31F2-4126-9E80-7332F3063F6C}" type="pres">
      <dgm:prSet presAssocID="{185A170B-A439-489E-BF3A-A40F0B44D457}" presName="space" presStyleCnt="0"/>
      <dgm:spPr/>
    </dgm:pt>
    <dgm:pt modelId="{B3E928B0-2330-4E42-BA46-FD68CD2E5892}" type="pres">
      <dgm:prSet presAssocID="{5591532D-9F44-42E5-925A-3C2B9AE1AE7D}" presName="composite" presStyleCnt="0"/>
      <dgm:spPr/>
    </dgm:pt>
    <dgm:pt modelId="{56687D78-5FD5-4E93-A357-E4901680EB43}" type="pres">
      <dgm:prSet presAssocID="{5591532D-9F44-42E5-925A-3C2B9AE1AE7D}" presName="parTx" presStyleLbl="alignNode1" presStyleIdx="2" presStyleCnt="6">
        <dgm:presLayoutVars>
          <dgm:chMax val="0"/>
          <dgm:chPref val="0"/>
          <dgm:bulletEnabled val="1"/>
        </dgm:presLayoutVars>
      </dgm:prSet>
      <dgm:spPr/>
      <dgm:t>
        <a:bodyPr/>
        <a:lstStyle/>
        <a:p>
          <a:endParaRPr lang="fr-CA"/>
        </a:p>
      </dgm:t>
    </dgm:pt>
    <dgm:pt modelId="{4151E45C-DD5D-4323-9068-4C060DAF0E6B}" type="pres">
      <dgm:prSet presAssocID="{5591532D-9F44-42E5-925A-3C2B9AE1AE7D}" presName="desTx" presStyleLbl="alignAccFollowNode1" presStyleIdx="2" presStyleCnt="6">
        <dgm:presLayoutVars>
          <dgm:bulletEnabled val="1"/>
        </dgm:presLayoutVars>
      </dgm:prSet>
      <dgm:spPr/>
      <dgm:t>
        <a:bodyPr/>
        <a:lstStyle/>
        <a:p>
          <a:endParaRPr lang="fr-CA"/>
        </a:p>
      </dgm:t>
    </dgm:pt>
    <dgm:pt modelId="{22EFDBC3-64C2-4430-A602-AF4462B029C9}" type="pres">
      <dgm:prSet presAssocID="{8F7A5357-DB8B-4BB8-8BA3-8A8B258F34A2}" presName="space" presStyleCnt="0"/>
      <dgm:spPr/>
    </dgm:pt>
    <dgm:pt modelId="{14529DF8-AE72-4EB9-8C59-C5B64682E15C}" type="pres">
      <dgm:prSet presAssocID="{772422DE-9D84-4845-9215-73841AEC18DB}" presName="composite" presStyleCnt="0"/>
      <dgm:spPr/>
    </dgm:pt>
    <dgm:pt modelId="{5F83C5A7-D127-4914-9A48-5ABA4018CF69}" type="pres">
      <dgm:prSet presAssocID="{772422DE-9D84-4845-9215-73841AEC18DB}" presName="parTx" presStyleLbl="alignNode1" presStyleIdx="3" presStyleCnt="6">
        <dgm:presLayoutVars>
          <dgm:chMax val="0"/>
          <dgm:chPref val="0"/>
          <dgm:bulletEnabled val="1"/>
        </dgm:presLayoutVars>
      </dgm:prSet>
      <dgm:spPr/>
      <dgm:t>
        <a:bodyPr/>
        <a:lstStyle/>
        <a:p>
          <a:endParaRPr lang="fr-CA"/>
        </a:p>
      </dgm:t>
    </dgm:pt>
    <dgm:pt modelId="{CDE07ADB-F513-4387-AD45-1A0D6E7C40F5}" type="pres">
      <dgm:prSet presAssocID="{772422DE-9D84-4845-9215-73841AEC18DB}" presName="desTx" presStyleLbl="alignAccFollowNode1" presStyleIdx="3" presStyleCnt="6">
        <dgm:presLayoutVars>
          <dgm:bulletEnabled val="1"/>
        </dgm:presLayoutVars>
      </dgm:prSet>
      <dgm:spPr/>
      <dgm:t>
        <a:bodyPr/>
        <a:lstStyle/>
        <a:p>
          <a:endParaRPr lang="fr-CA"/>
        </a:p>
      </dgm:t>
    </dgm:pt>
    <dgm:pt modelId="{D5747868-0B84-4C2E-BE2A-906EE94B7FB5}" type="pres">
      <dgm:prSet presAssocID="{CF16860B-0ED0-4F9D-AD33-9E72756DE098}" presName="space" presStyleCnt="0"/>
      <dgm:spPr/>
    </dgm:pt>
    <dgm:pt modelId="{0DBFD71F-C373-4D04-88FD-2E82AC03340E}" type="pres">
      <dgm:prSet presAssocID="{C0CDA957-5D96-4953-BDD7-B04C4C700E02}" presName="composite" presStyleCnt="0"/>
      <dgm:spPr/>
    </dgm:pt>
    <dgm:pt modelId="{D2ACCA94-1B42-4A32-9219-C49DB627FFBA}" type="pres">
      <dgm:prSet presAssocID="{C0CDA957-5D96-4953-BDD7-B04C4C700E02}" presName="parTx" presStyleLbl="alignNode1" presStyleIdx="4" presStyleCnt="6">
        <dgm:presLayoutVars>
          <dgm:chMax val="0"/>
          <dgm:chPref val="0"/>
          <dgm:bulletEnabled val="1"/>
        </dgm:presLayoutVars>
      </dgm:prSet>
      <dgm:spPr/>
      <dgm:t>
        <a:bodyPr/>
        <a:lstStyle/>
        <a:p>
          <a:endParaRPr lang="fr-CA"/>
        </a:p>
      </dgm:t>
    </dgm:pt>
    <dgm:pt modelId="{BDA5628F-6ADC-4092-863F-838B436E5E5D}" type="pres">
      <dgm:prSet presAssocID="{C0CDA957-5D96-4953-BDD7-B04C4C700E02}" presName="desTx" presStyleLbl="alignAccFollowNode1" presStyleIdx="4" presStyleCnt="6">
        <dgm:presLayoutVars>
          <dgm:bulletEnabled val="1"/>
        </dgm:presLayoutVars>
      </dgm:prSet>
      <dgm:spPr/>
      <dgm:t>
        <a:bodyPr/>
        <a:lstStyle/>
        <a:p>
          <a:endParaRPr lang="fr-CA"/>
        </a:p>
      </dgm:t>
    </dgm:pt>
    <dgm:pt modelId="{18AAFA11-B1CB-49E4-ACF4-88BE5CE2D865}" type="pres">
      <dgm:prSet presAssocID="{3C2C34DD-0CB7-4459-AC6B-FF444B88663B}" presName="space" presStyleCnt="0"/>
      <dgm:spPr/>
    </dgm:pt>
    <dgm:pt modelId="{35F7449F-656E-4668-9C47-3A90895F5E65}" type="pres">
      <dgm:prSet presAssocID="{DE14159A-14DE-4937-BAE7-C64E29301559}" presName="composite" presStyleCnt="0"/>
      <dgm:spPr/>
    </dgm:pt>
    <dgm:pt modelId="{E490B9FC-4D20-478E-8C07-0EFB2B48E164}" type="pres">
      <dgm:prSet presAssocID="{DE14159A-14DE-4937-BAE7-C64E29301559}" presName="parTx" presStyleLbl="alignNode1" presStyleIdx="5" presStyleCnt="6">
        <dgm:presLayoutVars>
          <dgm:chMax val="0"/>
          <dgm:chPref val="0"/>
          <dgm:bulletEnabled val="1"/>
        </dgm:presLayoutVars>
      </dgm:prSet>
      <dgm:spPr/>
      <dgm:t>
        <a:bodyPr/>
        <a:lstStyle/>
        <a:p>
          <a:endParaRPr lang="fr-CA"/>
        </a:p>
      </dgm:t>
    </dgm:pt>
    <dgm:pt modelId="{051C3BEC-CD80-4A1C-A047-FC177AE35045}" type="pres">
      <dgm:prSet presAssocID="{DE14159A-14DE-4937-BAE7-C64E29301559}" presName="desTx" presStyleLbl="alignAccFollowNode1" presStyleIdx="5" presStyleCnt="6">
        <dgm:presLayoutVars>
          <dgm:bulletEnabled val="1"/>
        </dgm:presLayoutVars>
      </dgm:prSet>
      <dgm:spPr/>
      <dgm:t>
        <a:bodyPr/>
        <a:lstStyle/>
        <a:p>
          <a:endParaRPr lang="fr-CA"/>
        </a:p>
      </dgm:t>
    </dgm:pt>
  </dgm:ptLst>
  <dgm:cxnLst>
    <dgm:cxn modelId="{FA301BF5-64EF-4364-9215-32CEE3EBBFB3}" type="presOf" srcId="{5591532D-9F44-42E5-925A-3C2B9AE1AE7D}" destId="{56687D78-5FD5-4E93-A357-E4901680EB43}" srcOrd="0" destOrd="0" presId="urn:microsoft.com/office/officeart/2005/8/layout/hList1"/>
    <dgm:cxn modelId="{EEA14DB6-801C-4D67-B50F-43404DA8E6D2}" srcId="{52950BA1-2239-4441-9723-E0CF3006E61B}" destId="{689D0614-17D2-4949-8D5A-CC404951B98A}" srcOrd="0" destOrd="0" parTransId="{E8DDC708-F898-4D22-A1BB-D95A46A46234}" sibTransId="{F43255F0-6A53-4541-9D9F-7219C70E92F9}"/>
    <dgm:cxn modelId="{B797A972-A391-2547-910E-B0B774FFE9C0}" type="presOf" srcId="{5B6BCA91-4709-A043-B612-3C97D8229769}" destId="{DA370003-2FEE-417E-9E64-4EF4B925A5A8}" srcOrd="0" destOrd="0" presId="urn:microsoft.com/office/officeart/2005/8/layout/hList1"/>
    <dgm:cxn modelId="{60FF286B-685D-43E3-A67E-15F1E2EF2DC1}" srcId="{52950BA1-2239-4441-9723-E0CF3006E61B}" destId="{C0CDA957-5D96-4953-BDD7-B04C4C700E02}" srcOrd="4" destOrd="0" parTransId="{056E6D01-745C-4B57-A77C-7249719BDCC8}" sibTransId="{3C2C34DD-0CB7-4459-AC6B-FF444B88663B}"/>
    <dgm:cxn modelId="{D11367A1-723A-42EB-82B1-016F397ED094}" type="presOf" srcId="{DE14159A-14DE-4937-BAE7-C64E29301559}" destId="{E490B9FC-4D20-478E-8C07-0EFB2B48E164}" srcOrd="0" destOrd="0" presId="urn:microsoft.com/office/officeart/2005/8/layout/hList1"/>
    <dgm:cxn modelId="{F4D93034-03FC-0A41-9461-49D4775B93BD}" type="presOf" srcId="{112AAE22-06AE-4454-887F-9FA579D237E7}" destId="{BDA5628F-6ADC-4092-863F-838B436E5E5D}" srcOrd="0" destOrd="0" presId="urn:microsoft.com/office/officeart/2005/8/layout/hList1"/>
    <dgm:cxn modelId="{DF385FCF-965D-4DD9-8A49-D4E72AF49C37}" srcId="{52950BA1-2239-4441-9723-E0CF3006E61B}" destId="{DE14159A-14DE-4937-BAE7-C64E29301559}" srcOrd="5" destOrd="0" parTransId="{91787C97-B8E4-465A-A825-C6B44CE5084D}" sibTransId="{60C23747-F84E-458C-93E3-A5BFA26C6231}"/>
    <dgm:cxn modelId="{23327B1A-2816-43B8-990A-CA80214625FC}" type="presOf" srcId="{52950BA1-2239-4441-9723-E0CF3006E61B}" destId="{D4EA4DEA-7B9A-4A05-92C7-AE5E074509F0}" srcOrd="0" destOrd="0" presId="urn:microsoft.com/office/officeart/2005/8/layout/hList1"/>
    <dgm:cxn modelId="{66A8A19E-0D42-EB49-87CA-BE07778AB536}" srcId="{8B57CDB8-82A2-4AA8-B471-912DF6149B58}" destId="{5B6BCA91-4709-A043-B612-3C97D8229769}" srcOrd="0" destOrd="0" parTransId="{ABE3207B-657C-394F-A8FB-427B73B5ECBC}" sibTransId="{D72E8E42-90B8-B442-8A89-5F3372AB9DFD}"/>
    <dgm:cxn modelId="{6398A8C4-3990-4633-B641-036C2460A50D}" srcId="{52950BA1-2239-4441-9723-E0CF3006E61B}" destId="{5591532D-9F44-42E5-925A-3C2B9AE1AE7D}" srcOrd="2" destOrd="0" parTransId="{E41E55A2-3DCD-4A8A-9C3E-644C0841DAB0}" sibTransId="{8F7A5357-DB8B-4BB8-8BA3-8A8B258F34A2}"/>
    <dgm:cxn modelId="{A6C8B8B5-9E95-45C9-9046-2A541731EB95}" type="presOf" srcId="{A223E8F8-C91C-4D84-86E5-710AC73EFDE3}" destId="{051C3BEC-CD80-4A1C-A047-FC177AE35045}" srcOrd="0" destOrd="0" presId="urn:microsoft.com/office/officeart/2005/8/layout/hList1"/>
    <dgm:cxn modelId="{BA903D6E-E962-4C21-B788-4BCECE8205C4}" type="presOf" srcId="{772422DE-9D84-4845-9215-73841AEC18DB}" destId="{5F83C5A7-D127-4914-9A48-5ABA4018CF69}" srcOrd="0" destOrd="0" presId="urn:microsoft.com/office/officeart/2005/8/layout/hList1"/>
    <dgm:cxn modelId="{35179FE0-F9E0-438A-B6BF-37F443191889}" srcId="{5591532D-9F44-42E5-925A-3C2B9AE1AE7D}" destId="{6E06C552-A6AE-4935-974D-6B86552FF4DA}" srcOrd="0" destOrd="0" parTransId="{A62EBB21-C7DD-4D8F-B94D-A6CFFA96D981}" sibTransId="{30D24F78-AA1E-4317-84B6-0735E65FA038}"/>
    <dgm:cxn modelId="{840EDD4E-9F78-401C-8044-957AD691502A}" type="presOf" srcId="{F67397FB-DC35-4309-8C38-224D7573C27B}" destId="{CDE07ADB-F513-4387-AD45-1A0D6E7C40F5}" srcOrd="0" destOrd="0" presId="urn:microsoft.com/office/officeart/2005/8/layout/hList1"/>
    <dgm:cxn modelId="{A57F7F84-450E-41F8-B615-E81F31BA0434}" type="presOf" srcId="{13910BB1-476A-4A28-A27A-69DAE0C66987}" destId="{CAB8828A-EF8E-4347-A2EC-61023E0D0684}" srcOrd="0" destOrd="0" presId="urn:microsoft.com/office/officeart/2005/8/layout/hList1"/>
    <dgm:cxn modelId="{E3728A55-A65B-4B23-9540-5192C7DEE5E7}" srcId="{689D0614-17D2-4949-8D5A-CC404951B98A}" destId="{13910BB1-476A-4A28-A27A-69DAE0C66987}" srcOrd="0" destOrd="0" parTransId="{D4965691-96A9-4559-8FEC-CB95730C1DD2}" sibTransId="{71EAB0EC-BC20-4FBF-860E-317D5066DA2F}"/>
    <dgm:cxn modelId="{2917A6A4-703B-43A8-A26C-1EB946187826}" type="presOf" srcId="{8B57CDB8-82A2-4AA8-B471-912DF6149B58}" destId="{E787C62B-73B7-4649-8874-815FAB335A89}" srcOrd="0" destOrd="0" presId="urn:microsoft.com/office/officeart/2005/8/layout/hList1"/>
    <dgm:cxn modelId="{7FEC7E92-AFAB-4A79-852E-8A407960F79D}" srcId="{52950BA1-2239-4441-9723-E0CF3006E61B}" destId="{772422DE-9D84-4845-9215-73841AEC18DB}" srcOrd="3" destOrd="0" parTransId="{E6F36FE0-3997-46D0-B580-71F29847DB34}" sibTransId="{CF16860B-0ED0-4F9D-AD33-9E72756DE098}"/>
    <dgm:cxn modelId="{666AD761-1D60-4FAB-950E-DE2E363F6A59}" type="presOf" srcId="{C0CDA957-5D96-4953-BDD7-B04C4C700E02}" destId="{D2ACCA94-1B42-4A32-9219-C49DB627FFBA}" srcOrd="0" destOrd="0" presId="urn:microsoft.com/office/officeart/2005/8/layout/hList1"/>
    <dgm:cxn modelId="{60E67EE0-8C80-47B5-9D33-2F54E137AFDD}" srcId="{772422DE-9D84-4845-9215-73841AEC18DB}" destId="{F67397FB-DC35-4309-8C38-224D7573C27B}" srcOrd="0" destOrd="0" parTransId="{90EA9758-9611-4168-B8A9-960664AC8B71}" sibTransId="{B9D1D1B6-94D9-4086-8BD4-59E71584B1B7}"/>
    <dgm:cxn modelId="{1EA19B96-03B0-40E5-9F90-06AEBDADB85F}" type="presOf" srcId="{689D0614-17D2-4949-8D5A-CC404951B98A}" destId="{D5349C63-2554-4B10-8840-8A1D791FE2A2}" srcOrd="0" destOrd="0" presId="urn:microsoft.com/office/officeart/2005/8/layout/hList1"/>
    <dgm:cxn modelId="{13CCC9D6-5F2F-4AFF-ABED-93109EB0166E}" srcId="{DE14159A-14DE-4937-BAE7-C64E29301559}" destId="{A223E8F8-C91C-4D84-86E5-710AC73EFDE3}" srcOrd="0" destOrd="0" parTransId="{D40C6D7C-2D58-41C6-8947-77F6FBC40722}" sibTransId="{145CB5CC-A4B7-40D9-BC91-65142D6BED10}"/>
    <dgm:cxn modelId="{55224669-B27D-4E7B-9C60-F763A280CA08}" type="presOf" srcId="{6E06C552-A6AE-4935-974D-6B86552FF4DA}" destId="{4151E45C-DD5D-4323-9068-4C060DAF0E6B}" srcOrd="0" destOrd="0" presId="urn:microsoft.com/office/officeart/2005/8/layout/hList1"/>
    <dgm:cxn modelId="{C4034C0B-7DA7-4A96-B26F-70CCBE69BF96}" srcId="{52950BA1-2239-4441-9723-E0CF3006E61B}" destId="{8B57CDB8-82A2-4AA8-B471-912DF6149B58}" srcOrd="1" destOrd="0" parTransId="{61ADB54C-7487-43E5-9C5E-6B71EFAECEA7}" sibTransId="{185A170B-A439-489E-BF3A-A40F0B44D457}"/>
    <dgm:cxn modelId="{58194CC3-8D85-4514-8037-29218BA15816}" srcId="{C0CDA957-5D96-4953-BDD7-B04C4C700E02}" destId="{112AAE22-06AE-4454-887F-9FA579D237E7}" srcOrd="0" destOrd="0" parTransId="{B96CE249-D711-47E9-95DC-3248BC5B6AE2}" sibTransId="{9E5ABB3E-5D0C-4607-B238-80F5D13AE1FB}"/>
    <dgm:cxn modelId="{3A98B72A-F6A1-4B71-BEAB-D2278509BEC8}" type="presParOf" srcId="{D4EA4DEA-7B9A-4A05-92C7-AE5E074509F0}" destId="{1ED53A01-DE1D-4908-AB0E-8CB04EF5E967}" srcOrd="0" destOrd="0" presId="urn:microsoft.com/office/officeart/2005/8/layout/hList1"/>
    <dgm:cxn modelId="{E1FFBF72-9D62-4CB8-916F-C357322FF2D4}" type="presParOf" srcId="{1ED53A01-DE1D-4908-AB0E-8CB04EF5E967}" destId="{D5349C63-2554-4B10-8840-8A1D791FE2A2}" srcOrd="0" destOrd="0" presId="urn:microsoft.com/office/officeart/2005/8/layout/hList1"/>
    <dgm:cxn modelId="{CF94B32B-D42A-414F-8731-58610B22E9BA}" type="presParOf" srcId="{1ED53A01-DE1D-4908-AB0E-8CB04EF5E967}" destId="{CAB8828A-EF8E-4347-A2EC-61023E0D0684}" srcOrd="1" destOrd="0" presId="urn:microsoft.com/office/officeart/2005/8/layout/hList1"/>
    <dgm:cxn modelId="{E48B01AB-BD70-46A1-A171-0384032CA457}" type="presParOf" srcId="{D4EA4DEA-7B9A-4A05-92C7-AE5E074509F0}" destId="{123C79B1-2076-492A-8F62-DAA8C9BDF3E4}" srcOrd="1" destOrd="0" presId="urn:microsoft.com/office/officeart/2005/8/layout/hList1"/>
    <dgm:cxn modelId="{778FE63D-3EA0-4D42-933C-0440BC7FBF15}" type="presParOf" srcId="{D4EA4DEA-7B9A-4A05-92C7-AE5E074509F0}" destId="{56CF4974-510E-42EA-91EB-676EE8E6D07C}" srcOrd="2" destOrd="0" presId="urn:microsoft.com/office/officeart/2005/8/layout/hList1"/>
    <dgm:cxn modelId="{4DA195AF-C850-4F95-AEA0-DCAAB07CFA9C}" type="presParOf" srcId="{56CF4974-510E-42EA-91EB-676EE8E6D07C}" destId="{E787C62B-73B7-4649-8874-815FAB335A89}" srcOrd="0" destOrd="0" presId="urn:microsoft.com/office/officeart/2005/8/layout/hList1"/>
    <dgm:cxn modelId="{117B2504-B89B-49FD-8C71-C4BCBF2A8138}" type="presParOf" srcId="{56CF4974-510E-42EA-91EB-676EE8E6D07C}" destId="{DA370003-2FEE-417E-9E64-4EF4B925A5A8}" srcOrd="1" destOrd="0" presId="urn:microsoft.com/office/officeart/2005/8/layout/hList1"/>
    <dgm:cxn modelId="{3545683E-A8B7-48C0-BCAF-E770731FDC17}" type="presParOf" srcId="{D4EA4DEA-7B9A-4A05-92C7-AE5E074509F0}" destId="{AC3EDBE9-31F2-4126-9E80-7332F3063F6C}" srcOrd="3" destOrd="0" presId="urn:microsoft.com/office/officeart/2005/8/layout/hList1"/>
    <dgm:cxn modelId="{24C0E2D0-0783-494F-B96F-EC49B013882D}" type="presParOf" srcId="{D4EA4DEA-7B9A-4A05-92C7-AE5E074509F0}" destId="{B3E928B0-2330-4E42-BA46-FD68CD2E5892}" srcOrd="4" destOrd="0" presId="urn:microsoft.com/office/officeart/2005/8/layout/hList1"/>
    <dgm:cxn modelId="{7455F8E9-A18A-402D-9F1F-9291D6A417BF}" type="presParOf" srcId="{B3E928B0-2330-4E42-BA46-FD68CD2E5892}" destId="{56687D78-5FD5-4E93-A357-E4901680EB43}" srcOrd="0" destOrd="0" presId="urn:microsoft.com/office/officeart/2005/8/layout/hList1"/>
    <dgm:cxn modelId="{51A0335A-6C58-4125-B655-8E83A603E8B5}" type="presParOf" srcId="{B3E928B0-2330-4E42-BA46-FD68CD2E5892}" destId="{4151E45C-DD5D-4323-9068-4C060DAF0E6B}" srcOrd="1" destOrd="0" presId="urn:microsoft.com/office/officeart/2005/8/layout/hList1"/>
    <dgm:cxn modelId="{7B7BAB44-B657-4D8E-BB4B-A5DD24EC8171}" type="presParOf" srcId="{D4EA4DEA-7B9A-4A05-92C7-AE5E074509F0}" destId="{22EFDBC3-64C2-4430-A602-AF4462B029C9}" srcOrd="5" destOrd="0" presId="urn:microsoft.com/office/officeart/2005/8/layout/hList1"/>
    <dgm:cxn modelId="{8AEEEFC4-33D3-455A-B78E-37876BA97F5F}" type="presParOf" srcId="{D4EA4DEA-7B9A-4A05-92C7-AE5E074509F0}" destId="{14529DF8-AE72-4EB9-8C59-C5B64682E15C}" srcOrd="6" destOrd="0" presId="urn:microsoft.com/office/officeart/2005/8/layout/hList1"/>
    <dgm:cxn modelId="{80E3CD95-60BF-4128-9735-FE7D4C26745C}" type="presParOf" srcId="{14529DF8-AE72-4EB9-8C59-C5B64682E15C}" destId="{5F83C5A7-D127-4914-9A48-5ABA4018CF69}" srcOrd="0" destOrd="0" presId="urn:microsoft.com/office/officeart/2005/8/layout/hList1"/>
    <dgm:cxn modelId="{66417594-AC89-49EF-BB01-311475FC2B0A}" type="presParOf" srcId="{14529DF8-AE72-4EB9-8C59-C5B64682E15C}" destId="{CDE07ADB-F513-4387-AD45-1A0D6E7C40F5}" srcOrd="1" destOrd="0" presId="urn:microsoft.com/office/officeart/2005/8/layout/hList1"/>
    <dgm:cxn modelId="{6E1C6CB3-669E-4EB5-A295-6342FC319ACF}" type="presParOf" srcId="{D4EA4DEA-7B9A-4A05-92C7-AE5E074509F0}" destId="{D5747868-0B84-4C2E-BE2A-906EE94B7FB5}" srcOrd="7" destOrd="0" presId="urn:microsoft.com/office/officeart/2005/8/layout/hList1"/>
    <dgm:cxn modelId="{D89DE041-B4C5-41CC-9E66-69B5E179B3A2}" type="presParOf" srcId="{D4EA4DEA-7B9A-4A05-92C7-AE5E074509F0}" destId="{0DBFD71F-C373-4D04-88FD-2E82AC03340E}" srcOrd="8" destOrd="0" presId="urn:microsoft.com/office/officeart/2005/8/layout/hList1"/>
    <dgm:cxn modelId="{9E3463C6-D8B5-4100-92B2-91137F6F31D8}" type="presParOf" srcId="{0DBFD71F-C373-4D04-88FD-2E82AC03340E}" destId="{D2ACCA94-1B42-4A32-9219-C49DB627FFBA}" srcOrd="0" destOrd="0" presId="urn:microsoft.com/office/officeart/2005/8/layout/hList1"/>
    <dgm:cxn modelId="{316147E6-9A08-4D15-94D8-EEA16DDC0F01}" type="presParOf" srcId="{0DBFD71F-C373-4D04-88FD-2E82AC03340E}" destId="{BDA5628F-6ADC-4092-863F-838B436E5E5D}" srcOrd="1" destOrd="0" presId="urn:microsoft.com/office/officeart/2005/8/layout/hList1"/>
    <dgm:cxn modelId="{B2DDF4E3-F4D9-479D-B54E-E7627F5BB86E}" type="presParOf" srcId="{D4EA4DEA-7B9A-4A05-92C7-AE5E074509F0}" destId="{18AAFA11-B1CB-49E4-ACF4-88BE5CE2D865}" srcOrd="9" destOrd="0" presId="urn:microsoft.com/office/officeart/2005/8/layout/hList1"/>
    <dgm:cxn modelId="{D98D2A12-F68E-4EB2-8F9E-C1D4FC40C541}" type="presParOf" srcId="{D4EA4DEA-7B9A-4A05-92C7-AE5E074509F0}" destId="{35F7449F-656E-4668-9C47-3A90895F5E65}" srcOrd="10" destOrd="0" presId="urn:microsoft.com/office/officeart/2005/8/layout/hList1"/>
    <dgm:cxn modelId="{EF3F96E5-2302-46C4-94A0-9044BF04C03B}" type="presParOf" srcId="{35F7449F-656E-4668-9C47-3A90895F5E65}" destId="{E490B9FC-4D20-478E-8C07-0EFB2B48E164}" srcOrd="0" destOrd="0" presId="urn:microsoft.com/office/officeart/2005/8/layout/hList1"/>
    <dgm:cxn modelId="{84723E28-965C-4E1C-9FF5-18CFD7A28E58}" type="presParOf" srcId="{35F7449F-656E-4668-9C47-3A90895F5E65}" destId="{051C3BEC-CD80-4A1C-A047-FC177AE3504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950BA1-2239-4441-9723-E0CF3006E61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CA"/>
        </a:p>
      </dgm:t>
    </dgm:pt>
    <dgm:pt modelId="{689D0614-17D2-4949-8D5A-CC404951B98A}">
      <dgm:prSet phldrT="[Texte]" custT="1"/>
      <dgm:spPr/>
      <dgm:t>
        <a:bodyPr/>
        <a:lstStyle/>
        <a:p>
          <a:r>
            <a:rPr lang="fr-CA" sz="1600" dirty="0" smtClean="0"/>
            <a:t>Identifier </a:t>
          </a:r>
          <a:r>
            <a:rPr lang="fr-CA" sz="1600" dirty="0" smtClean="0"/>
            <a:t>les projets</a:t>
          </a:r>
          <a:endParaRPr lang="fr-CA" sz="1600" dirty="0"/>
        </a:p>
      </dgm:t>
    </dgm:pt>
    <dgm:pt modelId="{E8DDC708-F898-4D22-A1BB-D95A46A46234}" type="parTrans" cxnId="{EEA14DB6-801C-4D67-B50F-43404DA8E6D2}">
      <dgm:prSet/>
      <dgm:spPr/>
      <dgm:t>
        <a:bodyPr/>
        <a:lstStyle/>
        <a:p>
          <a:endParaRPr lang="fr-CA"/>
        </a:p>
      </dgm:t>
    </dgm:pt>
    <dgm:pt modelId="{F43255F0-6A53-4541-9D9F-7219C70E92F9}" type="sibTrans" cxnId="{EEA14DB6-801C-4D67-B50F-43404DA8E6D2}">
      <dgm:prSet/>
      <dgm:spPr/>
      <dgm:t>
        <a:bodyPr/>
        <a:lstStyle/>
        <a:p>
          <a:endParaRPr lang="fr-CA"/>
        </a:p>
      </dgm:t>
    </dgm:pt>
    <dgm:pt modelId="{13910BB1-476A-4A28-A27A-69DAE0C66987}">
      <dgm:prSet phldrT="[Texte]" custT="1"/>
      <dgm:spPr/>
      <dgm:t>
        <a:bodyPr/>
        <a:lstStyle/>
        <a:p>
          <a:endParaRPr lang="fr-CA" sz="1600" dirty="0"/>
        </a:p>
      </dgm:t>
    </dgm:pt>
    <dgm:pt modelId="{D4965691-96A9-4559-8FEC-CB95730C1DD2}" type="parTrans" cxnId="{E3728A55-A65B-4B23-9540-5192C7DEE5E7}">
      <dgm:prSet/>
      <dgm:spPr/>
      <dgm:t>
        <a:bodyPr/>
        <a:lstStyle/>
        <a:p>
          <a:endParaRPr lang="fr-CA"/>
        </a:p>
      </dgm:t>
    </dgm:pt>
    <dgm:pt modelId="{71EAB0EC-BC20-4FBF-860E-317D5066DA2F}" type="sibTrans" cxnId="{E3728A55-A65B-4B23-9540-5192C7DEE5E7}">
      <dgm:prSet/>
      <dgm:spPr/>
      <dgm:t>
        <a:bodyPr/>
        <a:lstStyle/>
        <a:p>
          <a:endParaRPr lang="fr-CA"/>
        </a:p>
      </dgm:t>
    </dgm:pt>
    <dgm:pt modelId="{8B57CDB8-82A2-4AA8-B471-912DF6149B58}">
      <dgm:prSet phldrT="[Texte]" custT="1"/>
      <dgm:spPr/>
      <dgm:t>
        <a:bodyPr/>
        <a:lstStyle/>
        <a:p>
          <a:r>
            <a:rPr lang="fr-CA" sz="1600" dirty="0" smtClean="0"/>
            <a:t>Catégoriser </a:t>
          </a:r>
          <a:r>
            <a:rPr lang="fr-CA" sz="1600" dirty="0" smtClean="0"/>
            <a:t>les </a:t>
          </a:r>
          <a:r>
            <a:rPr lang="fr-CA" sz="1600" dirty="0" smtClean="0"/>
            <a:t>projets</a:t>
          </a:r>
          <a:endParaRPr lang="fr-CA" sz="1600" dirty="0"/>
        </a:p>
      </dgm:t>
    </dgm:pt>
    <dgm:pt modelId="{61ADB54C-7487-43E5-9C5E-6B71EFAECEA7}" type="parTrans" cxnId="{C4034C0B-7DA7-4A96-B26F-70CCBE69BF96}">
      <dgm:prSet/>
      <dgm:spPr/>
      <dgm:t>
        <a:bodyPr/>
        <a:lstStyle/>
        <a:p>
          <a:endParaRPr lang="fr-CA"/>
        </a:p>
      </dgm:t>
    </dgm:pt>
    <dgm:pt modelId="{185A170B-A439-489E-BF3A-A40F0B44D457}" type="sibTrans" cxnId="{C4034C0B-7DA7-4A96-B26F-70CCBE69BF96}">
      <dgm:prSet/>
      <dgm:spPr/>
      <dgm:t>
        <a:bodyPr/>
        <a:lstStyle/>
        <a:p>
          <a:endParaRPr lang="fr-CA"/>
        </a:p>
      </dgm:t>
    </dgm:pt>
    <dgm:pt modelId="{5591532D-9F44-42E5-925A-3C2B9AE1AE7D}">
      <dgm:prSet phldrT="[Texte]" custT="1"/>
      <dgm:spPr/>
      <dgm:t>
        <a:bodyPr/>
        <a:lstStyle/>
        <a:p>
          <a:r>
            <a:rPr lang="fr-CA" sz="1600" dirty="0" smtClean="0"/>
            <a:t>Évaluer les projets</a:t>
          </a:r>
          <a:endParaRPr lang="fr-CA" sz="1600" dirty="0"/>
        </a:p>
      </dgm:t>
    </dgm:pt>
    <dgm:pt modelId="{E41E55A2-3DCD-4A8A-9C3E-644C0841DAB0}" type="parTrans" cxnId="{6398A8C4-3990-4633-B641-036C2460A50D}">
      <dgm:prSet/>
      <dgm:spPr/>
      <dgm:t>
        <a:bodyPr/>
        <a:lstStyle/>
        <a:p>
          <a:endParaRPr lang="fr-CA"/>
        </a:p>
      </dgm:t>
    </dgm:pt>
    <dgm:pt modelId="{8F7A5357-DB8B-4BB8-8BA3-8A8B258F34A2}" type="sibTrans" cxnId="{6398A8C4-3990-4633-B641-036C2460A50D}">
      <dgm:prSet/>
      <dgm:spPr/>
      <dgm:t>
        <a:bodyPr/>
        <a:lstStyle/>
        <a:p>
          <a:endParaRPr lang="fr-CA"/>
        </a:p>
      </dgm:t>
    </dgm:pt>
    <dgm:pt modelId="{6E06C552-A6AE-4935-974D-6B86552FF4DA}">
      <dgm:prSet phldrT="[Texte]" custT="1"/>
      <dgm:spPr/>
      <dgm:t>
        <a:bodyPr/>
        <a:lstStyle/>
        <a:p>
          <a:endParaRPr lang="fr-CA" sz="1600" dirty="0"/>
        </a:p>
      </dgm:t>
    </dgm:pt>
    <dgm:pt modelId="{A62EBB21-C7DD-4D8F-B94D-A6CFFA96D981}" type="parTrans" cxnId="{35179FE0-F9E0-438A-B6BF-37F443191889}">
      <dgm:prSet/>
      <dgm:spPr/>
      <dgm:t>
        <a:bodyPr/>
        <a:lstStyle/>
        <a:p>
          <a:endParaRPr lang="fr-CA"/>
        </a:p>
      </dgm:t>
    </dgm:pt>
    <dgm:pt modelId="{30D24F78-AA1E-4317-84B6-0735E65FA038}" type="sibTrans" cxnId="{35179FE0-F9E0-438A-B6BF-37F443191889}">
      <dgm:prSet/>
      <dgm:spPr/>
      <dgm:t>
        <a:bodyPr/>
        <a:lstStyle/>
        <a:p>
          <a:endParaRPr lang="fr-CA"/>
        </a:p>
      </dgm:t>
    </dgm:pt>
    <dgm:pt modelId="{DE14159A-14DE-4937-BAE7-C64E29301559}">
      <dgm:prSet phldrT="[Texte]" custT="1"/>
      <dgm:spPr/>
      <dgm:t>
        <a:bodyPr/>
        <a:lstStyle/>
        <a:p>
          <a:r>
            <a:rPr lang="fr-CA" sz="1600" dirty="0" smtClean="0"/>
            <a:t>Suivi du portefeuille</a:t>
          </a:r>
        </a:p>
      </dgm:t>
    </dgm:pt>
    <dgm:pt modelId="{91787C97-B8E4-465A-A825-C6B44CE5084D}" type="parTrans" cxnId="{DF385FCF-965D-4DD9-8A49-D4E72AF49C37}">
      <dgm:prSet/>
      <dgm:spPr/>
      <dgm:t>
        <a:bodyPr/>
        <a:lstStyle/>
        <a:p>
          <a:endParaRPr lang="fr-CA"/>
        </a:p>
      </dgm:t>
    </dgm:pt>
    <dgm:pt modelId="{60C23747-F84E-458C-93E3-A5BFA26C6231}" type="sibTrans" cxnId="{DF385FCF-965D-4DD9-8A49-D4E72AF49C37}">
      <dgm:prSet/>
      <dgm:spPr/>
      <dgm:t>
        <a:bodyPr/>
        <a:lstStyle/>
        <a:p>
          <a:endParaRPr lang="fr-CA"/>
        </a:p>
      </dgm:t>
    </dgm:pt>
    <dgm:pt modelId="{772422DE-9D84-4845-9215-73841AEC18DB}">
      <dgm:prSet phldrT="[Texte]" custT="1"/>
      <dgm:spPr/>
      <dgm:t>
        <a:bodyPr/>
        <a:lstStyle/>
        <a:p>
          <a:r>
            <a:rPr lang="fr-CA" sz="1600" dirty="0" smtClean="0"/>
            <a:t>Prioriser les projet</a:t>
          </a:r>
          <a:endParaRPr lang="fr-CA" sz="1600" dirty="0"/>
        </a:p>
      </dgm:t>
    </dgm:pt>
    <dgm:pt modelId="{E6F36FE0-3997-46D0-B580-71F29847DB34}" type="parTrans" cxnId="{7FEC7E92-AFAB-4A79-852E-8A407960F79D}">
      <dgm:prSet/>
      <dgm:spPr/>
      <dgm:t>
        <a:bodyPr/>
        <a:lstStyle/>
        <a:p>
          <a:endParaRPr lang="fr-CA"/>
        </a:p>
      </dgm:t>
    </dgm:pt>
    <dgm:pt modelId="{CF16860B-0ED0-4F9D-AD33-9E72756DE098}" type="sibTrans" cxnId="{7FEC7E92-AFAB-4A79-852E-8A407960F79D}">
      <dgm:prSet/>
      <dgm:spPr/>
      <dgm:t>
        <a:bodyPr/>
        <a:lstStyle/>
        <a:p>
          <a:endParaRPr lang="fr-CA"/>
        </a:p>
      </dgm:t>
    </dgm:pt>
    <dgm:pt modelId="{C0CDA957-5D96-4953-BDD7-B04C4C700E02}">
      <dgm:prSet phldrT="[Texte]" custT="1"/>
      <dgm:spPr/>
      <dgm:t>
        <a:bodyPr/>
        <a:lstStyle/>
        <a:p>
          <a:r>
            <a:rPr lang="fr-CA" sz="1600" dirty="0" smtClean="0"/>
            <a:t>Autoriser les projets</a:t>
          </a:r>
        </a:p>
      </dgm:t>
    </dgm:pt>
    <dgm:pt modelId="{056E6D01-745C-4B57-A77C-7249719BDCC8}" type="parTrans" cxnId="{60FF286B-685D-43E3-A67E-15F1E2EF2DC1}">
      <dgm:prSet/>
      <dgm:spPr/>
      <dgm:t>
        <a:bodyPr/>
        <a:lstStyle/>
        <a:p>
          <a:endParaRPr lang="fr-CA"/>
        </a:p>
      </dgm:t>
    </dgm:pt>
    <dgm:pt modelId="{3C2C34DD-0CB7-4459-AC6B-FF444B88663B}" type="sibTrans" cxnId="{60FF286B-685D-43E3-A67E-15F1E2EF2DC1}">
      <dgm:prSet/>
      <dgm:spPr/>
      <dgm:t>
        <a:bodyPr/>
        <a:lstStyle/>
        <a:p>
          <a:endParaRPr lang="fr-CA"/>
        </a:p>
      </dgm:t>
    </dgm:pt>
    <dgm:pt modelId="{F67397FB-DC35-4309-8C38-224D7573C27B}">
      <dgm:prSet phldrT="[Texte]" custT="1"/>
      <dgm:spPr/>
      <dgm:t>
        <a:bodyPr/>
        <a:lstStyle/>
        <a:p>
          <a:endParaRPr lang="fr-CA" sz="1600" dirty="0"/>
        </a:p>
      </dgm:t>
    </dgm:pt>
    <dgm:pt modelId="{90EA9758-9611-4168-B8A9-960664AC8B71}" type="parTrans" cxnId="{60E67EE0-8C80-47B5-9D33-2F54E137AFDD}">
      <dgm:prSet/>
      <dgm:spPr/>
      <dgm:t>
        <a:bodyPr/>
        <a:lstStyle/>
        <a:p>
          <a:endParaRPr lang="fr-CA"/>
        </a:p>
      </dgm:t>
    </dgm:pt>
    <dgm:pt modelId="{B9D1D1B6-94D9-4086-8BD4-59E71584B1B7}" type="sibTrans" cxnId="{60E67EE0-8C80-47B5-9D33-2F54E137AFDD}">
      <dgm:prSet/>
      <dgm:spPr/>
      <dgm:t>
        <a:bodyPr/>
        <a:lstStyle/>
        <a:p>
          <a:endParaRPr lang="fr-CA"/>
        </a:p>
      </dgm:t>
    </dgm:pt>
    <dgm:pt modelId="{A223E8F8-C91C-4D84-86E5-710AC73EFDE3}">
      <dgm:prSet custT="1"/>
      <dgm:spPr/>
      <dgm:t>
        <a:bodyPr/>
        <a:lstStyle/>
        <a:p>
          <a:endParaRPr lang="fr-CA" sz="1500" dirty="0"/>
        </a:p>
      </dgm:t>
    </dgm:pt>
    <dgm:pt modelId="{D40C6D7C-2D58-41C6-8947-77F6FBC40722}" type="parTrans" cxnId="{13CCC9D6-5F2F-4AFF-ABED-93109EB0166E}">
      <dgm:prSet/>
      <dgm:spPr/>
      <dgm:t>
        <a:bodyPr/>
        <a:lstStyle/>
        <a:p>
          <a:endParaRPr lang="fr-CA"/>
        </a:p>
      </dgm:t>
    </dgm:pt>
    <dgm:pt modelId="{145CB5CC-A4B7-40D9-BC91-65142D6BED10}" type="sibTrans" cxnId="{13CCC9D6-5F2F-4AFF-ABED-93109EB0166E}">
      <dgm:prSet/>
      <dgm:spPr/>
      <dgm:t>
        <a:bodyPr/>
        <a:lstStyle/>
        <a:p>
          <a:endParaRPr lang="fr-CA"/>
        </a:p>
      </dgm:t>
    </dgm:pt>
    <dgm:pt modelId="{112AAE22-06AE-4454-887F-9FA579D237E7}">
      <dgm:prSet custT="1"/>
      <dgm:spPr/>
      <dgm:t>
        <a:bodyPr/>
        <a:lstStyle/>
        <a:p>
          <a:endParaRPr lang="fr-CA" sz="1500" dirty="0"/>
        </a:p>
      </dgm:t>
    </dgm:pt>
    <dgm:pt modelId="{9E5ABB3E-5D0C-4607-B238-80F5D13AE1FB}" type="sibTrans" cxnId="{58194CC3-8D85-4514-8037-29218BA15816}">
      <dgm:prSet/>
      <dgm:spPr/>
      <dgm:t>
        <a:bodyPr/>
        <a:lstStyle/>
        <a:p>
          <a:endParaRPr lang="fr-CA"/>
        </a:p>
      </dgm:t>
    </dgm:pt>
    <dgm:pt modelId="{B96CE249-D711-47E9-95DC-3248BC5B6AE2}" type="parTrans" cxnId="{58194CC3-8D85-4514-8037-29218BA15816}">
      <dgm:prSet/>
      <dgm:spPr/>
      <dgm:t>
        <a:bodyPr/>
        <a:lstStyle/>
        <a:p>
          <a:endParaRPr lang="fr-CA"/>
        </a:p>
      </dgm:t>
    </dgm:pt>
    <dgm:pt modelId="{5B6BCA91-4709-A043-B612-3C97D8229769}">
      <dgm:prSet/>
      <dgm:spPr/>
      <dgm:t>
        <a:bodyPr/>
        <a:lstStyle/>
        <a:p>
          <a:pPr algn="l"/>
          <a:endParaRPr lang="fr-FR" dirty="0"/>
        </a:p>
      </dgm:t>
    </dgm:pt>
    <dgm:pt modelId="{ABE3207B-657C-394F-A8FB-427B73B5ECBC}" type="parTrans" cxnId="{66A8A19E-0D42-EB49-87CA-BE07778AB536}">
      <dgm:prSet/>
      <dgm:spPr/>
      <dgm:t>
        <a:bodyPr/>
        <a:lstStyle/>
        <a:p>
          <a:endParaRPr lang="fr-FR"/>
        </a:p>
      </dgm:t>
    </dgm:pt>
    <dgm:pt modelId="{D72E8E42-90B8-B442-8A89-5F3372AB9DFD}" type="sibTrans" cxnId="{66A8A19E-0D42-EB49-87CA-BE07778AB536}">
      <dgm:prSet/>
      <dgm:spPr/>
      <dgm:t>
        <a:bodyPr/>
        <a:lstStyle/>
        <a:p>
          <a:endParaRPr lang="fr-FR"/>
        </a:p>
      </dgm:t>
    </dgm:pt>
    <dgm:pt modelId="{D4EA4DEA-7B9A-4A05-92C7-AE5E074509F0}" type="pres">
      <dgm:prSet presAssocID="{52950BA1-2239-4441-9723-E0CF3006E61B}" presName="Name0" presStyleCnt="0">
        <dgm:presLayoutVars>
          <dgm:dir/>
          <dgm:animLvl val="lvl"/>
          <dgm:resizeHandles val="exact"/>
        </dgm:presLayoutVars>
      </dgm:prSet>
      <dgm:spPr/>
      <dgm:t>
        <a:bodyPr/>
        <a:lstStyle/>
        <a:p>
          <a:endParaRPr lang="fr-CA"/>
        </a:p>
      </dgm:t>
    </dgm:pt>
    <dgm:pt modelId="{1ED53A01-DE1D-4908-AB0E-8CB04EF5E967}" type="pres">
      <dgm:prSet presAssocID="{689D0614-17D2-4949-8D5A-CC404951B98A}" presName="composite" presStyleCnt="0"/>
      <dgm:spPr/>
    </dgm:pt>
    <dgm:pt modelId="{D5349C63-2554-4B10-8840-8A1D791FE2A2}" type="pres">
      <dgm:prSet presAssocID="{689D0614-17D2-4949-8D5A-CC404951B98A}" presName="parTx" presStyleLbl="alignNode1" presStyleIdx="0" presStyleCnt="6">
        <dgm:presLayoutVars>
          <dgm:chMax val="0"/>
          <dgm:chPref val="0"/>
          <dgm:bulletEnabled val="1"/>
        </dgm:presLayoutVars>
      </dgm:prSet>
      <dgm:spPr/>
      <dgm:t>
        <a:bodyPr/>
        <a:lstStyle/>
        <a:p>
          <a:endParaRPr lang="fr-CA"/>
        </a:p>
      </dgm:t>
    </dgm:pt>
    <dgm:pt modelId="{CAB8828A-EF8E-4347-A2EC-61023E0D0684}" type="pres">
      <dgm:prSet presAssocID="{689D0614-17D2-4949-8D5A-CC404951B98A}" presName="desTx" presStyleLbl="alignAccFollowNode1" presStyleIdx="0" presStyleCnt="6">
        <dgm:presLayoutVars>
          <dgm:bulletEnabled val="1"/>
        </dgm:presLayoutVars>
      </dgm:prSet>
      <dgm:spPr/>
      <dgm:t>
        <a:bodyPr/>
        <a:lstStyle/>
        <a:p>
          <a:endParaRPr lang="fr-CA"/>
        </a:p>
      </dgm:t>
    </dgm:pt>
    <dgm:pt modelId="{123C79B1-2076-492A-8F62-DAA8C9BDF3E4}" type="pres">
      <dgm:prSet presAssocID="{F43255F0-6A53-4541-9D9F-7219C70E92F9}" presName="space" presStyleCnt="0"/>
      <dgm:spPr/>
    </dgm:pt>
    <dgm:pt modelId="{56CF4974-510E-42EA-91EB-676EE8E6D07C}" type="pres">
      <dgm:prSet presAssocID="{8B57CDB8-82A2-4AA8-B471-912DF6149B58}" presName="composite" presStyleCnt="0"/>
      <dgm:spPr/>
    </dgm:pt>
    <dgm:pt modelId="{E787C62B-73B7-4649-8874-815FAB335A89}" type="pres">
      <dgm:prSet presAssocID="{8B57CDB8-82A2-4AA8-B471-912DF6149B58}" presName="parTx" presStyleLbl="alignNode1" presStyleIdx="1" presStyleCnt="6">
        <dgm:presLayoutVars>
          <dgm:chMax val="0"/>
          <dgm:chPref val="0"/>
          <dgm:bulletEnabled val="1"/>
        </dgm:presLayoutVars>
      </dgm:prSet>
      <dgm:spPr/>
      <dgm:t>
        <a:bodyPr/>
        <a:lstStyle/>
        <a:p>
          <a:endParaRPr lang="fr-CA"/>
        </a:p>
      </dgm:t>
    </dgm:pt>
    <dgm:pt modelId="{DA370003-2FEE-417E-9E64-4EF4B925A5A8}" type="pres">
      <dgm:prSet presAssocID="{8B57CDB8-82A2-4AA8-B471-912DF6149B58}" presName="desTx" presStyleLbl="alignAccFollowNode1" presStyleIdx="1" presStyleCnt="6">
        <dgm:presLayoutVars>
          <dgm:bulletEnabled val="1"/>
        </dgm:presLayoutVars>
      </dgm:prSet>
      <dgm:spPr/>
      <dgm:t>
        <a:bodyPr/>
        <a:lstStyle/>
        <a:p>
          <a:endParaRPr lang="fr-CA"/>
        </a:p>
      </dgm:t>
    </dgm:pt>
    <dgm:pt modelId="{AC3EDBE9-31F2-4126-9E80-7332F3063F6C}" type="pres">
      <dgm:prSet presAssocID="{185A170B-A439-489E-BF3A-A40F0B44D457}" presName="space" presStyleCnt="0"/>
      <dgm:spPr/>
    </dgm:pt>
    <dgm:pt modelId="{B3E928B0-2330-4E42-BA46-FD68CD2E5892}" type="pres">
      <dgm:prSet presAssocID="{5591532D-9F44-42E5-925A-3C2B9AE1AE7D}" presName="composite" presStyleCnt="0"/>
      <dgm:spPr/>
    </dgm:pt>
    <dgm:pt modelId="{56687D78-5FD5-4E93-A357-E4901680EB43}" type="pres">
      <dgm:prSet presAssocID="{5591532D-9F44-42E5-925A-3C2B9AE1AE7D}" presName="parTx" presStyleLbl="alignNode1" presStyleIdx="2" presStyleCnt="6">
        <dgm:presLayoutVars>
          <dgm:chMax val="0"/>
          <dgm:chPref val="0"/>
          <dgm:bulletEnabled val="1"/>
        </dgm:presLayoutVars>
      </dgm:prSet>
      <dgm:spPr/>
      <dgm:t>
        <a:bodyPr/>
        <a:lstStyle/>
        <a:p>
          <a:endParaRPr lang="fr-CA"/>
        </a:p>
      </dgm:t>
    </dgm:pt>
    <dgm:pt modelId="{4151E45C-DD5D-4323-9068-4C060DAF0E6B}" type="pres">
      <dgm:prSet presAssocID="{5591532D-9F44-42E5-925A-3C2B9AE1AE7D}" presName="desTx" presStyleLbl="alignAccFollowNode1" presStyleIdx="2" presStyleCnt="6">
        <dgm:presLayoutVars>
          <dgm:bulletEnabled val="1"/>
        </dgm:presLayoutVars>
      </dgm:prSet>
      <dgm:spPr/>
      <dgm:t>
        <a:bodyPr/>
        <a:lstStyle/>
        <a:p>
          <a:endParaRPr lang="fr-CA"/>
        </a:p>
      </dgm:t>
    </dgm:pt>
    <dgm:pt modelId="{22EFDBC3-64C2-4430-A602-AF4462B029C9}" type="pres">
      <dgm:prSet presAssocID="{8F7A5357-DB8B-4BB8-8BA3-8A8B258F34A2}" presName="space" presStyleCnt="0"/>
      <dgm:spPr/>
    </dgm:pt>
    <dgm:pt modelId="{14529DF8-AE72-4EB9-8C59-C5B64682E15C}" type="pres">
      <dgm:prSet presAssocID="{772422DE-9D84-4845-9215-73841AEC18DB}" presName="composite" presStyleCnt="0"/>
      <dgm:spPr/>
    </dgm:pt>
    <dgm:pt modelId="{5F83C5A7-D127-4914-9A48-5ABA4018CF69}" type="pres">
      <dgm:prSet presAssocID="{772422DE-9D84-4845-9215-73841AEC18DB}" presName="parTx" presStyleLbl="alignNode1" presStyleIdx="3" presStyleCnt="6">
        <dgm:presLayoutVars>
          <dgm:chMax val="0"/>
          <dgm:chPref val="0"/>
          <dgm:bulletEnabled val="1"/>
        </dgm:presLayoutVars>
      </dgm:prSet>
      <dgm:spPr/>
      <dgm:t>
        <a:bodyPr/>
        <a:lstStyle/>
        <a:p>
          <a:endParaRPr lang="fr-CA"/>
        </a:p>
      </dgm:t>
    </dgm:pt>
    <dgm:pt modelId="{CDE07ADB-F513-4387-AD45-1A0D6E7C40F5}" type="pres">
      <dgm:prSet presAssocID="{772422DE-9D84-4845-9215-73841AEC18DB}" presName="desTx" presStyleLbl="alignAccFollowNode1" presStyleIdx="3" presStyleCnt="6">
        <dgm:presLayoutVars>
          <dgm:bulletEnabled val="1"/>
        </dgm:presLayoutVars>
      </dgm:prSet>
      <dgm:spPr/>
      <dgm:t>
        <a:bodyPr/>
        <a:lstStyle/>
        <a:p>
          <a:endParaRPr lang="fr-CA"/>
        </a:p>
      </dgm:t>
    </dgm:pt>
    <dgm:pt modelId="{D5747868-0B84-4C2E-BE2A-906EE94B7FB5}" type="pres">
      <dgm:prSet presAssocID="{CF16860B-0ED0-4F9D-AD33-9E72756DE098}" presName="space" presStyleCnt="0"/>
      <dgm:spPr/>
    </dgm:pt>
    <dgm:pt modelId="{0DBFD71F-C373-4D04-88FD-2E82AC03340E}" type="pres">
      <dgm:prSet presAssocID="{C0CDA957-5D96-4953-BDD7-B04C4C700E02}" presName="composite" presStyleCnt="0"/>
      <dgm:spPr/>
    </dgm:pt>
    <dgm:pt modelId="{D2ACCA94-1B42-4A32-9219-C49DB627FFBA}" type="pres">
      <dgm:prSet presAssocID="{C0CDA957-5D96-4953-BDD7-B04C4C700E02}" presName="parTx" presStyleLbl="alignNode1" presStyleIdx="4" presStyleCnt="6">
        <dgm:presLayoutVars>
          <dgm:chMax val="0"/>
          <dgm:chPref val="0"/>
          <dgm:bulletEnabled val="1"/>
        </dgm:presLayoutVars>
      </dgm:prSet>
      <dgm:spPr/>
      <dgm:t>
        <a:bodyPr/>
        <a:lstStyle/>
        <a:p>
          <a:endParaRPr lang="fr-CA"/>
        </a:p>
      </dgm:t>
    </dgm:pt>
    <dgm:pt modelId="{BDA5628F-6ADC-4092-863F-838B436E5E5D}" type="pres">
      <dgm:prSet presAssocID="{C0CDA957-5D96-4953-BDD7-B04C4C700E02}" presName="desTx" presStyleLbl="alignAccFollowNode1" presStyleIdx="4" presStyleCnt="6">
        <dgm:presLayoutVars>
          <dgm:bulletEnabled val="1"/>
        </dgm:presLayoutVars>
      </dgm:prSet>
      <dgm:spPr/>
      <dgm:t>
        <a:bodyPr/>
        <a:lstStyle/>
        <a:p>
          <a:endParaRPr lang="fr-CA"/>
        </a:p>
      </dgm:t>
    </dgm:pt>
    <dgm:pt modelId="{18AAFA11-B1CB-49E4-ACF4-88BE5CE2D865}" type="pres">
      <dgm:prSet presAssocID="{3C2C34DD-0CB7-4459-AC6B-FF444B88663B}" presName="space" presStyleCnt="0"/>
      <dgm:spPr/>
    </dgm:pt>
    <dgm:pt modelId="{35F7449F-656E-4668-9C47-3A90895F5E65}" type="pres">
      <dgm:prSet presAssocID="{DE14159A-14DE-4937-BAE7-C64E29301559}" presName="composite" presStyleCnt="0"/>
      <dgm:spPr/>
    </dgm:pt>
    <dgm:pt modelId="{E490B9FC-4D20-478E-8C07-0EFB2B48E164}" type="pres">
      <dgm:prSet presAssocID="{DE14159A-14DE-4937-BAE7-C64E29301559}" presName="parTx" presStyleLbl="alignNode1" presStyleIdx="5" presStyleCnt="6">
        <dgm:presLayoutVars>
          <dgm:chMax val="0"/>
          <dgm:chPref val="0"/>
          <dgm:bulletEnabled val="1"/>
        </dgm:presLayoutVars>
      </dgm:prSet>
      <dgm:spPr/>
      <dgm:t>
        <a:bodyPr/>
        <a:lstStyle/>
        <a:p>
          <a:endParaRPr lang="fr-CA"/>
        </a:p>
      </dgm:t>
    </dgm:pt>
    <dgm:pt modelId="{051C3BEC-CD80-4A1C-A047-FC177AE35045}" type="pres">
      <dgm:prSet presAssocID="{DE14159A-14DE-4937-BAE7-C64E29301559}" presName="desTx" presStyleLbl="alignAccFollowNode1" presStyleIdx="5" presStyleCnt="6">
        <dgm:presLayoutVars>
          <dgm:bulletEnabled val="1"/>
        </dgm:presLayoutVars>
      </dgm:prSet>
      <dgm:spPr/>
      <dgm:t>
        <a:bodyPr/>
        <a:lstStyle/>
        <a:p>
          <a:endParaRPr lang="fr-CA"/>
        </a:p>
      </dgm:t>
    </dgm:pt>
  </dgm:ptLst>
  <dgm:cxnLst>
    <dgm:cxn modelId="{E3728A55-A65B-4B23-9540-5192C7DEE5E7}" srcId="{689D0614-17D2-4949-8D5A-CC404951B98A}" destId="{13910BB1-476A-4A28-A27A-69DAE0C66987}" srcOrd="0" destOrd="0" parTransId="{D4965691-96A9-4559-8FEC-CB95730C1DD2}" sibTransId="{71EAB0EC-BC20-4FBF-860E-317D5066DA2F}"/>
    <dgm:cxn modelId="{893699E4-E71F-A448-B30F-42695F548947}" type="presOf" srcId="{5B6BCA91-4709-A043-B612-3C97D8229769}" destId="{DA370003-2FEE-417E-9E64-4EF4B925A5A8}" srcOrd="0" destOrd="0" presId="urn:microsoft.com/office/officeart/2005/8/layout/hList1"/>
    <dgm:cxn modelId="{7FEC7E92-AFAB-4A79-852E-8A407960F79D}" srcId="{52950BA1-2239-4441-9723-E0CF3006E61B}" destId="{772422DE-9D84-4845-9215-73841AEC18DB}" srcOrd="3" destOrd="0" parTransId="{E6F36FE0-3997-46D0-B580-71F29847DB34}" sibTransId="{CF16860B-0ED0-4F9D-AD33-9E72756DE098}"/>
    <dgm:cxn modelId="{66A8A19E-0D42-EB49-87CA-BE07778AB536}" srcId="{8B57CDB8-82A2-4AA8-B471-912DF6149B58}" destId="{5B6BCA91-4709-A043-B612-3C97D8229769}" srcOrd="0" destOrd="0" parTransId="{ABE3207B-657C-394F-A8FB-427B73B5ECBC}" sibTransId="{D72E8E42-90B8-B442-8A89-5F3372AB9DFD}"/>
    <dgm:cxn modelId="{FE7F4E06-C467-424B-80D1-BB41E65F1271}" type="presOf" srcId="{772422DE-9D84-4845-9215-73841AEC18DB}" destId="{5F83C5A7-D127-4914-9A48-5ABA4018CF69}" srcOrd="0" destOrd="0" presId="urn:microsoft.com/office/officeart/2005/8/layout/hList1"/>
    <dgm:cxn modelId="{7FF226A1-AF91-1E4B-B480-908DDA883756}" type="presOf" srcId="{8B57CDB8-82A2-4AA8-B471-912DF6149B58}" destId="{E787C62B-73B7-4649-8874-815FAB335A89}" srcOrd="0" destOrd="0" presId="urn:microsoft.com/office/officeart/2005/8/layout/hList1"/>
    <dgm:cxn modelId="{B3A2C850-B522-5C48-9569-3F195C6CE08D}" type="presOf" srcId="{689D0614-17D2-4949-8D5A-CC404951B98A}" destId="{D5349C63-2554-4B10-8840-8A1D791FE2A2}" srcOrd="0" destOrd="0" presId="urn:microsoft.com/office/officeart/2005/8/layout/hList1"/>
    <dgm:cxn modelId="{EEA14DB6-801C-4D67-B50F-43404DA8E6D2}" srcId="{52950BA1-2239-4441-9723-E0CF3006E61B}" destId="{689D0614-17D2-4949-8D5A-CC404951B98A}" srcOrd="0" destOrd="0" parTransId="{E8DDC708-F898-4D22-A1BB-D95A46A46234}" sibTransId="{F43255F0-6A53-4541-9D9F-7219C70E92F9}"/>
    <dgm:cxn modelId="{C4034C0B-7DA7-4A96-B26F-70CCBE69BF96}" srcId="{52950BA1-2239-4441-9723-E0CF3006E61B}" destId="{8B57CDB8-82A2-4AA8-B471-912DF6149B58}" srcOrd="1" destOrd="0" parTransId="{61ADB54C-7487-43E5-9C5E-6B71EFAECEA7}" sibTransId="{185A170B-A439-489E-BF3A-A40F0B44D457}"/>
    <dgm:cxn modelId="{DB052D93-8E47-5949-B5FB-FE47F864EFA4}" type="presOf" srcId="{52950BA1-2239-4441-9723-E0CF3006E61B}" destId="{D4EA4DEA-7B9A-4A05-92C7-AE5E074509F0}" srcOrd="0" destOrd="0" presId="urn:microsoft.com/office/officeart/2005/8/layout/hList1"/>
    <dgm:cxn modelId="{2056CD6E-2B23-A746-92A4-E34D66667DA8}" type="presOf" srcId="{A223E8F8-C91C-4D84-86E5-710AC73EFDE3}" destId="{051C3BEC-CD80-4A1C-A047-FC177AE35045}" srcOrd="0" destOrd="0" presId="urn:microsoft.com/office/officeart/2005/8/layout/hList1"/>
    <dgm:cxn modelId="{90DCCB2C-DE5A-434B-A335-6959340A98AC}" type="presOf" srcId="{C0CDA957-5D96-4953-BDD7-B04C4C700E02}" destId="{D2ACCA94-1B42-4A32-9219-C49DB627FFBA}" srcOrd="0" destOrd="0" presId="urn:microsoft.com/office/officeart/2005/8/layout/hList1"/>
    <dgm:cxn modelId="{3E09F626-AE10-E94E-B323-F48678B10821}" type="presOf" srcId="{DE14159A-14DE-4937-BAE7-C64E29301559}" destId="{E490B9FC-4D20-478E-8C07-0EFB2B48E164}" srcOrd="0" destOrd="0" presId="urn:microsoft.com/office/officeart/2005/8/layout/hList1"/>
    <dgm:cxn modelId="{F542663F-1527-8048-B446-67F080858868}" type="presOf" srcId="{13910BB1-476A-4A28-A27A-69DAE0C66987}" destId="{CAB8828A-EF8E-4347-A2EC-61023E0D0684}" srcOrd="0" destOrd="0" presId="urn:microsoft.com/office/officeart/2005/8/layout/hList1"/>
    <dgm:cxn modelId="{60E67EE0-8C80-47B5-9D33-2F54E137AFDD}" srcId="{772422DE-9D84-4845-9215-73841AEC18DB}" destId="{F67397FB-DC35-4309-8C38-224D7573C27B}" srcOrd="0" destOrd="0" parTransId="{90EA9758-9611-4168-B8A9-960664AC8B71}" sibTransId="{B9D1D1B6-94D9-4086-8BD4-59E71584B1B7}"/>
    <dgm:cxn modelId="{A60741EF-813F-564A-9C8E-5F7F36E51FE7}" type="presOf" srcId="{F67397FB-DC35-4309-8C38-224D7573C27B}" destId="{CDE07ADB-F513-4387-AD45-1A0D6E7C40F5}" srcOrd="0" destOrd="0" presId="urn:microsoft.com/office/officeart/2005/8/layout/hList1"/>
    <dgm:cxn modelId="{C77E0915-59A2-9D4B-B6A6-E3E2FE1CDF1A}" type="presOf" srcId="{6E06C552-A6AE-4935-974D-6B86552FF4DA}" destId="{4151E45C-DD5D-4323-9068-4C060DAF0E6B}" srcOrd="0" destOrd="0" presId="urn:microsoft.com/office/officeart/2005/8/layout/hList1"/>
    <dgm:cxn modelId="{EA827436-A986-174D-9D16-93C59FBA0052}" type="presOf" srcId="{5591532D-9F44-42E5-925A-3C2B9AE1AE7D}" destId="{56687D78-5FD5-4E93-A357-E4901680EB43}" srcOrd="0" destOrd="0" presId="urn:microsoft.com/office/officeart/2005/8/layout/hList1"/>
    <dgm:cxn modelId="{35179FE0-F9E0-438A-B6BF-37F443191889}" srcId="{5591532D-9F44-42E5-925A-3C2B9AE1AE7D}" destId="{6E06C552-A6AE-4935-974D-6B86552FF4DA}" srcOrd="0" destOrd="0" parTransId="{A62EBB21-C7DD-4D8F-B94D-A6CFFA96D981}" sibTransId="{30D24F78-AA1E-4317-84B6-0735E65FA038}"/>
    <dgm:cxn modelId="{58194CC3-8D85-4514-8037-29218BA15816}" srcId="{C0CDA957-5D96-4953-BDD7-B04C4C700E02}" destId="{112AAE22-06AE-4454-887F-9FA579D237E7}" srcOrd="0" destOrd="0" parTransId="{B96CE249-D711-47E9-95DC-3248BC5B6AE2}" sibTransId="{9E5ABB3E-5D0C-4607-B238-80F5D13AE1FB}"/>
    <dgm:cxn modelId="{6398A8C4-3990-4633-B641-036C2460A50D}" srcId="{52950BA1-2239-4441-9723-E0CF3006E61B}" destId="{5591532D-9F44-42E5-925A-3C2B9AE1AE7D}" srcOrd="2" destOrd="0" parTransId="{E41E55A2-3DCD-4A8A-9C3E-644C0841DAB0}" sibTransId="{8F7A5357-DB8B-4BB8-8BA3-8A8B258F34A2}"/>
    <dgm:cxn modelId="{13CCC9D6-5F2F-4AFF-ABED-93109EB0166E}" srcId="{DE14159A-14DE-4937-BAE7-C64E29301559}" destId="{A223E8F8-C91C-4D84-86E5-710AC73EFDE3}" srcOrd="0" destOrd="0" parTransId="{D40C6D7C-2D58-41C6-8947-77F6FBC40722}" sibTransId="{145CB5CC-A4B7-40D9-BC91-65142D6BED10}"/>
    <dgm:cxn modelId="{60FF286B-685D-43E3-A67E-15F1E2EF2DC1}" srcId="{52950BA1-2239-4441-9723-E0CF3006E61B}" destId="{C0CDA957-5D96-4953-BDD7-B04C4C700E02}" srcOrd="4" destOrd="0" parTransId="{056E6D01-745C-4B57-A77C-7249719BDCC8}" sibTransId="{3C2C34DD-0CB7-4459-AC6B-FF444B88663B}"/>
    <dgm:cxn modelId="{641BC771-BFBB-6B49-AED5-93C2342F5CF0}" type="presOf" srcId="{112AAE22-06AE-4454-887F-9FA579D237E7}" destId="{BDA5628F-6ADC-4092-863F-838B436E5E5D}" srcOrd="0" destOrd="0" presId="urn:microsoft.com/office/officeart/2005/8/layout/hList1"/>
    <dgm:cxn modelId="{DF385FCF-965D-4DD9-8A49-D4E72AF49C37}" srcId="{52950BA1-2239-4441-9723-E0CF3006E61B}" destId="{DE14159A-14DE-4937-BAE7-C64E29301559}" srcOrd="5" destOrd="0" parTransId="{91787C97-B8E4-465A-A825-C6B44CE5084D}" sibTransId="{60C23747-F84E-458C-93E3-A5BFA26C6231}"/>
    <dgm:cxn modelId="{D340EC38-5F3C-7444-A50A-1BBD10955C44}" type="presParOf" srcId="{D4EA4DEA-7B9A-4A05-92C7-AE5E074509F0}" destId="{1ED53A01-DE1D-4908-AB0E-8CB04EF5E967}" srcOrd="0" destOrd="0" presId="urn:microsoft.com/office/officeart/2005/8/layout/hList1"/>
    <dgm:cxn modelId="{AB6E7A02-9143-C947-9427-BCA198523BAE}" type="presParOf" srcId="{1ED53A01-DE1D-4908-AB0E-8CB04EF5E967}" destId="{D5349C63-2554-4B10-8840-8A1D791FE2A2}" srcOrd="0" destOrd="0" presId="urn:microsoft.com/office/officeart/2005/8/layout/hList1"/>
    <dgm:cxn modelId="{23EFE384-EC3F-2E4C-B0BE-D8EA22416DF9}" type="presParOf" srcId="{1ED53A01-DE1D-4908-AB0E-8CB04EF5E967}" destId="{CAB8828A-EF8E-4347-A2EC-61023E0D0684}" srcOrd="1" destOrd="0" presId="urn:microsoft.com/office/officeart/2005/8/layout/hList1"/>
    <dgm:cxn modelId="{C536251F-FF63-4E4D-B2DA-16CFB0F0D096}" type="presParOf" srcId="{D4EA4DEA-7B9A-4A05-92C7-AE5E074509F0}" destId="{123C79B1-2076-492A-8F62-DAA8C9BDF3E4}" srcOrd="1" destOrd="0" presId="urn:microsoft.com/office/officeart/2005/8/layout/hList1"/>
    <dgm:cxn modelId="{377F64CE-E028-194D-B321-2B9D1A024B1C}" type="presParOf" srcId="{D4EA4DEA-7B9A-4A05-92C7-AE5E074509F0}" destId="{56CF4974-510E-42EA-91EB-676EE8E6D07C}" srcOrd="2" destOrd="0" presId="urn:microsoft.com/office/officeart/2005/8/layout/hList1"/>
    <dgm:cxn modelId="{B868D3E3-3612-5B49-9154-6CB91753DB6D}" type="presParOf" srcId="{56CF4974-510E-42EA-91EB-676EE8E6D07C}" destId="{E787C62B-73B7-4649-8874-815FAB335A89}" srcOrd="0" destOrd="0" presId="urn:microsoft.com/office/officeart/2005/8/layout/hList1"/>
    <dgm:cxn modelId="{C4BE1812-CB24-B448-817A-F7C3B4B124B7}" type="presParOf" srcId="{56CF4974-510E-42EA-91EB-676EE8E6D07C}" destId="{DA370003-2FEE-417E-9E64-4EF4B925A5A8}" srcOrd="1" destOrd="0" presId="urn:microsoft.com/office/officeart/2005/8/layout/hList1"/>
    <dgm:cxn modelId="{5F404CA0-B0ED-EC4B-9F9B-029B86F3A8D5}" type="presParOf" srcId="{D4EA4DEA-7B9A-4A05-92C7-AE5E074509F0}" destId="{AC3EDBE9-31F2-4126-9E80-7332F3063F6C}" srcOrd="3" destOrd="0" presId="urn:microsoft.com/office/officeart/2005/8/layout/hList1"/>
    <dgm:cxn modelId="{EF562412-0A81-6642-AC94-04C5D47C3E38}" type="presParOf" srcId="{D4EA4DEA-7B9A-4A05-92C7-AE5E074509F0}" destId="{B3E928B0-2330-4E42-BA46-FD68CD2E5892}" srcOrd="4" destOrd="0" presId="urn:microsoft.com/office/officeart/2005/8/layout/hList1"/>
    <dgm:cxn modelId="{64BC3872-CDF1-6741-9861-3941A3866CBB}" type="presParOf" srcId="{B3E928B0-2330-4E42-BA46-FD68CD2E5892}" destId="{56687D78-5FD5-4E93-A357-E4901680EB43}" srcOrd="0" destOrd="0" presId="urn:microsoft.com/office/officeart/2005/8/layout/hList1"/>
    <dgm:cxn modelId="{EA442F33-DDD4-384C-A4CA-A1E88BC930A3}" type="presParOf" srcId="{B3E928B0-2330-4E42-BA46-FD68CD2E5892}" destId="{4151E45C-DD5D-4323-9068-4C060DAF0E6B}" srcOrd="1" destOrd="0" presId="urn:microsoft.com/office/officeart/2005/8/layout/hList1"/>
    <dgm:cxn modelId="{91C235F1-CB04-1F4F-8F74-4C710DFC2CC0}" type="presParOf" srcId="{D4EA4DEA-7B9A-4A05-92C7-AE5E074509F0}" destId="{22EFDBC3-64C2-4430-A602-AF4462B029C9}" srcOrd="5" destOrd="0" presId="urn:microsoft.com/office/officeart/2005/8/layout/hList1"/>
    <dgm:cxn modelId="{FE9F2ACD-F7F5-6D42-A651-3AAEBCF46BC3}" type="presParOf" srcId="{D4EA4DEA-7B9A-4A05-92C7-AE5E074509F0}" destId="{14529DF8-AE72-4EB9-8C59-C5B64682E15C}" srcOrd="6" destOrd="0" presId="urn:microsoft.com/office/officeart/2005/8/layout/hList1"/>
    <dgm:cxn modelId="{6CBD7206-6A85-514E-8405-F27FAD8C7A27}" type="presParOf" srcId="{14529DF8-AE72-4EB9-8C59-C5B64682E15C}" destId="{5F83C5A7-D127-4914-9A48-5ABA4018CF69}" srcOrd="0" destOrd="0" presId="urn:microsoft.com/office/officeart/2005/8/layout/hList1"/>
    <dgm:cxn modelId="{7C4FD44D-DC90-9F4C-ACAE-8A472F2170DF}" type="presParOf" srcId="{14529DF8-AE72-4EB9-8C59-C5B64682E15C}" destId="{CDE07ADB-F513-4387-AD45-1A0D6E7C40F5}" srcOrd="1" destOrd="0" presId="urn:microsoft.com/office/officeart/2005/8/layout/hList1"/>
    <dgm:cxn modelId="{3159F19E-11D0-5C48-A3A9-E42C729FD6B3}" type="presParOf" srcId="{D4EA4DEA-7B9A-4A05-92C7-AE5E074509F0}" destId="{D5747868-0B84-4C2E-BE2A-906EE94B7FB5}" srcOrd="7" destOrd="0" presId="urn:microsoft.com/office/officeart/2005/8/layout/hList1"/>
    <dgm:cxn modelId="{B2AA27DF-912E-2C44-B6F5-95835A9E179E}" type="presParOf" srcId="{D4EA4DEA-7B9A-4A05-92C7-AE5E074509F0}" destId="{0DBFD71F-C373-4D04-88FD-2E82AC03340E}" srcOrd="8" destOrd="0" presId="urn:microsoft.com/office/officeart/2005/8/layout/hList1"/>
    <dgm:cxn modelId="{13A6E4C9-3FE3-4D41-8E0A-C9B4550EDD2F}" type="presParOf" srcId="{0DBFD71F-C373-4D04-88FD-2E82AC03340E}" destId="{D2ACCA94-1B42-4A32-9219-C49DB627FFBA}" srcOrd="0" destOrd="0" presId="urn:microsoft.com/office/officeart/2005/8/layout/hList1"/>
    <dgm:cxn modelId="{3740BA78-C50C-7D40-A1E5-918DFC89B519}" type="presParOf" srcId="{0DBFD71F-C373-4D04-88FD-2E82AC03340E}" destId="{BDA5628F-6ADC-4092-863F-838B436E5E5D}" srcOrd="1" destOrd="0" presId="urn:microsoft.com/office/officeart/2005/8/layout/hList1"/>
    <dgm:cxn modelId="{A73857AB-DE4C-6347-A863-B375420A881D}" type="presParOf" srcId="{D4EA4DEA-7B9A-4A05-92C7-AE5E074509F0}" destId="{18AAFA11-B1CB-49E4-ACF4-88BE5CE2D865}" srcOrd="9" destOrd="0" presId="urn:microsoft.com/office/officeart/2005/8/layout/hList1"/>
    <dgm:cxn modelId="{F4E1B044-4E28-234A-9BD5-082900850AE3}" type="presParOf" srcId="{D4EA4DEA-7B9A-4A05-92C7-AE5E074509F0}" destId="{35F7449F-656E-4668-9C47-3A90895F5E65}" srcOrd="10" destOrd="0" presId="urn:microsoft.com/office/officeart/2005/8/layout/hList1"/>
    <dgm:cxn modelId="{A914F104-A4AA-6D4A-8234-CC42EE088D5B}" type="presParOf" srcId="{35F7449F-656E-4668-9C47-3A90895F5E65}" destId="{E490B9FC-4D20-478E-8C07-0EFB2B48E164}" srcOrd="0" destOrd="0" presId="urn:microsoft.com/office/officeart/2005/8/layout/hList1"/>
    <dgm:cxn modelId="{C63D3359-9824-9B4E-8EB3-06C15A043CF2}" type="presParOf" srcId="{35F7449F-656E-4668-9C47-3A90895F5E65}" destId="{051C3BEC-CD80-4A1C-A047-FC177AE3504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950BA1-2239-4441-9723-E0CF3006E61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CA"/>
        </a:p>
      </dgm:t>
    </dgm:pt>
    <dgm:pt modelId="{689D0614-17D2-4949-8D5A-CC404951B98A}">
      <dgm:prSet phldrT="[Texte]" custT="1"/>
      <dgm:spPr/>
      <dgm:t>
        <a:bodyPr/>
        <a:lstStyle/>
        <a:p>
          <a:r>
            <a:rPr lang="fr-CA" sz="1600" dirty="0" smtClean="0"/>
            <a:t>Identifier </a:t>
          </a:r>
          <a:r>
            <a:rPr lang="fr-CA" sz="1600" dirty="0" smtClean="0"/>
            <a:t>les projets</a:t>
          </a:r>
          <a:endParaRPr lang="fr-CA" sz="1600" dirty="0"/>
        </a:p>
      </dgm:t>
    </dgm:pt>
    <dgm:pt modelId="{E8DDC708-F898-4D22-A1BB-D95A46A46234}" type="parTrans" cxnId="{EEA14DB6-801C-4D67-B50F-43404DA8E6D2}">
      <dgm:prSet/>
      <dgm:spPr/>
      <dgm:t>
        <a:bodyPr/>
        <a:lstStyle/>
        <a:p>
          <a:endParaRPr lang="fr-CA"/>
        </a:p>
      </dgm:t>
    </dgm:pt>
    <dgm:pt modelId="{F43255F0-6A53-4541-9D9F-7219C70E92F9}" type="sibTrans" cxnId="{EEA14DB6-801C-4D67-B50F-43404DA8E6D2}">
      <dgm:prSet/>
      <dgm:spPr/>
      <dgm:t>
        <a:bodyPr/>
        <a:lstStyle/>
        <a:p>
          <a:endParaRPr lang="fr-CA"/>
        </a:p>
      </dgm:t>
    </dgm:pt>
    <dgm:pt modelId="{13910BB1-476A-4A28-A27A-69DAE0C66987}">
      <dgm:prSet phldrT="[Texte]" custT="1"/>
      <dgm:spPr/>
      <dgm:t>
        <a:bodyPr/>
        <a:lstStyle/>
        <a:p>
          <a:endParaRPr lang="fr-CA" sz="1600" dirty="0"/>
        </a:p>
      </dgm:t>
    </dgm:pt>
    <dgm:pt modelId="{D4965691-96A9-4559-8FEC-CB95730C1DD2}" type="parTrans" cxnId="{E3728A55-A65B-4B23-9540-5192C7DEE5E7}">
      <dgm:prSet/>
      <dgm:spPr/>
      <dgm:t>
        <a:bodyPr/>
        <a:lstStyle/>
        <a:p>
          <a:endParaRPr lang="fr-CA"/>
        </a:p>
      </dgm:t>
    </dgm:pt>
    <dgm:pt modelId="{71EAB0EC-BC20-4FBF-860E-317D5066DA2F}" type="sibTrans" cxnId="{E3728A55-A65B-4B23-9540-5192C7DEE5E7}">
      <dgm:prSet/>
      <dgm:spPr/>
      <dgm:t>
        <a:bodyPr/>
        <a:lstStyle/>
        <a:p>
          <a:endParaRPr lang="fr-CA"/>
        </a:p>
      </dgm:t>
    </dgm:pt>
    <dgm:pt modelId="{8B57CDB8-82A2-4AA8-B471-912DF6149B58}">
      <dgm:prSet phldrT="[Texte]" custT="1"/>
      <dgm:spPr/>
      <dgm:t>
        <a:bodyPr/>
        <a:lstStyle/>
        <a:p>
          <a:r>
            <a:rPr lang="fr-CA" sz="1600" dirty="0" smtClean="0"/>
            <a:t>Catégoriser </a:t>
          </a:r>
          <a:r>
            <a:rPr lang="fr-CA" sz="1600" dirty="0" smtClean="0"/>
            <a:t>les </a:t>
          </a:r>
          <a:r>
            <a:rPr lang="fr-CA" sz="1600" dirty="0" smtClean="0"/>
            <a:t>projets</a:t>
          </a:r>
          <a:endParaRPr lang="fr-CA" sz="1600" dirty="0"/>
        </a:p>
      </dgm:t>
    </dgm:pt>
    <dgm:pt modelId="{61ADB54C-7487-43E5-9C5E-6B71EFAECEA7}" type="parTrans" cxnId="{C4034C0B-7DA7-4A96-B26F-70CCBE69BF96}">
      <dgm:prSet/>
      <dgm:spPr/>
      <dgm:t>
        <a:bodyPr/>
        <a:lstStyle/>
        <a:p>
          <a:endParaRPr lang="fr-CA"/>
        </a:p>
      </dgm:t>
    </dgm:pt>
    <dgm:pt modelId="{185A170B-A439-489E-BF3A-A40F0B44D457}" type="sibTrans" cxnId="{C4034C0B-7DA7-4A96-B26F-70CCBE69BF96}">
      <dgm:prSet/>
      <dgm:spPr/>
      <dgm:t>
        <a:bodyPr/>
        <a:lstStyle/>
        <a:p>
          <a:endParaRPr lang="fr-CA"/>
        </a:p>
      </dgm:t>
    </dgm:pt>
    <dgm:pt modelId="{5591532D-9F44-42E5-925A-3C2B9AE1AE7D}">
      <dgm:prSet phldrT="[Texte]" custT="1"/>
      <dgm:spPr/>
      <dgm:t>
        <a:bodyPr/>
        <a:lstStyle/>
        <a:p>
          <a:r>
            <a:rPr lang="fr-CA" sz="1600" dirty="0" smtClean="0"/>
            <a:t>Évaluer les projets</a:t>
          </a:r>
          <a:endParaRPr lang="fr-CA" sz="1600" dirty="0"/>
        </a:p>
      </dgm:t>
    </dgm:pt>
    <dgm:pt modelId="{E41E55A2-3DCD-4A8A-9C3E-644C0841DAB0}" type="parTrans" cxnId="{6398A8C4-3990-4633-B641-036C2460A50D}">
      <dgm:prSet/>
      <dgm:spPr/>
      <dgm:t>
        <a:bodyPr/>
        <a:lstStyle/>
        <a:p>
          <a:endParaRPr lang="fr-CA"/>
        </a:p>
      </dgm:t>
    </dgm:pt>
    <dgm:pt modelId="{8F7A5357-DB8B-4BB8-8BA3-8A8B258F34A2}" type="sibTrans" cxnId="{6398A8C4-3990-4633-B641-036C2460A50D}">
      <dgm:prSet/>
      <dgm:spPr/>
      <dgm:t>
        <a:bodyPr/>
        <a:lstStyle/>
        <a:p>
          <a:endParaRPr lang="fr-CA"/>
        </a:p>
      </dgm:t>
    </dgm:pt>
    <dgm:pt modelId="{6E06C552-A6AE-4935-974D-6B86552FF4DA}">
      <dgm:prSet phldrT="[Texte]" custT="1"/>
      <dgm:spPr/>
      <dgm:t>
        <a:bodyPr/>
        <a:lstStyle/>
        <a:p>
          <a:endParaRPr lang="fr-CA" sz="1600" dirty="0"/>
        </a:p>
      </dgm:t>
    </dgm:pt>
    <dgm:pt modelId="{A62EBB21-C7DD-4D8F-B94D-A6CFFA96D981}" type="parTrans" cxnId="{35179FE0-F9E0-438A-B6BF-37F443191889}">
      <dgm:prSet/>
      <dgm:spPr/>
      <dgm:t>
        <a:bodyPr/>
        <a:lstStyle/>
        <a:p>
          <a:endParaRPr lang="fr-CA"/>
        </a:p>
      </dgm:t>
    </dgm:pt>
    <dgm:pt modelId="{30D24F78-AA1E-4317-84B6-0735E65FA038}" type="sibTrans" cxnId="{35179FE0-F9E0-438A-B6BF-37F443191889}">
      <dgm:prSet/>
      <dgm:spPr/>
      <dgm:t>
        <a:bodyPr/>
        <a:lstStyle/>
        <a:p>
          <a:endParaRPr lang="fr-CA"/>
        </a:p>
      </dgm:t>
    </dgm:pt>
    <dgm:pt modelId="{DE14159A-14DE-4937-BAE7-C64E29301559}">
      <dgm:prSet phldrT="[Texte]" custT="1"/>
      <dgm:spPr/>
      <dgm:t>
        <a:bodyPr/>
        <a:lstStyle/>
        <a:p>
          <a:r>
            <a:rPr lang="fr-CA" sz="1600" dirty="0" smtClean="0"/>
            <a:t>Suivi du portefeuille</a:t>
          </a:r>
        </a:p>
      </dgm:t>
    </dgm:pt>
    <dgm:pt modelId="{91787C97-B8E4-465A-A825-C6B44CE5084D}" type="parTrans" cxnId="{DF385FCF-965D-4DD9-8A49-D4E72AF49C37}">
      <dgm:prSet/>
      <dgm:spPr/>
      <dgm:t>
        <a:bodyPr/>
        <a:lstStyle/>
        <a:p>
          <a:endParaRPr lang="fr-CA"/>
        </a:p>
      </dgm:t>
    </dgm:pt>
    <dgm:pt modelId="{60C23747-F84E-458C-93E3-A5BFA26C6231}" type="sibTrans" cxnId="{DF385FCF-965D-4DD9-8A49-D4E72AF49C37}">
      <dgm:prSet/>
      <dgm:spPr/>
      <dgm:t>
        <a:bodyPr/>
        <a:lstStyle/>
        <a:p>
          <a:endParaRPr lang="fr-CA"/>
        </a:p>
      </dgm:t>
    </dgm:pt>
    <dgm:pt modelId="{772422DE-9D84-4845-9215-73841AEC18DB}">
      <dgm:prSet phldrT="[Texte]" custT="1"/>
      <dgm:spPr/>
      <dgm:t>
        <a:bodyPr/>
        <a:lstStyle/>
        <a:p>
          <a:r>
            <a:rPr lang="fr-CA" sz="1600" dirty="0" smtClean="0"/>
            <a:t>Prioriser les projet</a:t>
          </a:r>
          <a:endParaRPr lang="fr-CA" sz="1600" dirty="0"/>
        </a:p>
      </dgm:t>
    </dgm:pt>
    <dgm:pt modelId="{E6F36FE0-3997-46D0-B580-71F29847DB34}" type="parTrans" cxnId="{7FEC7E92-AFAB-4A79-852E-8A407960F79D}">
      <dgm:prSet/>
      <dgm:spPr/>
      <dgm:t>
        <a:bodyPr/>
        <a:lstStyle/>
        <a:p>
          <a:endParaRPr lang="fr-CA"/>
        </a:p>
      </dgm:t>
    </dgm:pt>
    <dgm:pt modelId="{CF16860B-0ED0-4F9D-AD33-9E72756DE098}" type="sibTrans" cxnId="{7FEC7E92-AFAB-4A79-852E-8A407960F79D}">
      <dgm:prSet/>
      <dgm:spPr/>
      <dgm:t>
        <a:bodyPr/>
        <a:lstStyle/>
        <a:p>
          <a:endParaRPr lang="fr-CA"/>
        </a:p>
      </dgm:t>
    </dgm:pt>
    <dgm:pt modelId="{C0CDA957-5D96-4953-BDD7-B04C4C700E02}">
      <dgm:prSet phldrT="[Texte]" custT="1"/>
      <dgm:spPr/>
      <dgm:t>
        <a:bodyPr/>
        <a:lstStyle/>
        <a:p>
          <a:r>
            <a:rPr lang="fr-CA" sz="1600" dirty="0" smtClean="0"/>
            <a:t>Autoriser les projets</a:t>
          </a:r>
        </a:p>
      </dgm:t>
    </dgm:pt>
    <dgm:pt modelId="{056E6D01-745C-4B57-A77C-7249719BDCC8}" type="parTrans" cxnId="{60FF286B-685D-43E3-A67E-15F1E2EF2DC1}">
      <dgm:prSet/>
      <dgm:spPr/>
      <dgm:t>
        <a:bodyPr/>
        <a:lstStyle/>
        <a:p>
          <a:endParaRPr lang="fr-CA"/>
        </a:p>
      </dgm:t>
    </dgm:pt>
    <dgm:pt modelId="{3C2C34DD-0CB7-4459-AC6B-FF444B88663B}" type="sibTrans" cxnId="{60FF286B-685D-43E3-A67E-15F1E2EF2DC1}">
      <dgm:prSet/>
      <dgm:spPr/>
      <dgm:t>
        <a:bodyPr/>
        <a:lstStyle/>
        <a:p>
          <a:endParaRPr lang="fr-CA"/>
        </a:p>
      </dgm:t>
    </dgm:pt>
    <dgm:pt modelId="{F67397FB-DC35-4309-8C38-224D7573C27B}">
      <dgm:prSet phldrT="[Texte]" custT="1"/>
      <dgm:spPr/>
      <dgm:t>
        <a:bodyPr/>
        <a:lstStyle/>
        <a:p>
          <a:endParaRPr lang="fr-CA" sz="1600" dirty="0"/>
        </a:p>
      </dgm:t>
    </dgm:pt>
    <dgm:pt modelId="{90EA9758-9611-4168-B8A9-960664AC8B71}" type="parTrans" cxnId="{60E67EE0-8C80-47B5-9D33-2F54E137AFDD}">
      <dgm:prSet/>
      <dgm:spPr/>
      <dgm:t>
        <a:bodyPr/>
        <a:lstStyle/>
        <a:p>
          <a:endParaRPr lang="fr-CA"/>
        </a:p>
      </dgm:t>
    </dgm:pt>
    <dgm:pt modelId="{B9D1D1B6-94D9-4086-8BD4-59E71584B1B7}" type="sibTrans" cxnId="{60E67EE0-8C80-47B5-9D33-2F54E137AFDD}">
      <dgm:prSet/>
      <dgm:spPr/>
      <dgm:t>
        <a:bodyPr/>
        <a:lstStyle/>
        <a:p>
          <a:endParaRPr lang="fr-CA"/>
        </a:p>
      </dgm:t>
    </dgm:pt>
    <dgm:pt modelId="{A223E8F8-C91C-4D84-86E5-710AC73EFDE3}">
      <dgm:prSet custT="1"/>
      <dgm:spPr/>
      <dgm:t>
        <a:bodyPr/>
        <a:lstStyle/>
        <a:p>
          <a:endParaRPr lang="fr-CA" sz="1500" dirty="0"/>
        </a:p>
      </dgm:t>
    </dgm:pt>
    <dgm:pt modelId="{D40C6D7C-2D58-41C6-8947-77F6FBC40722}" type="parTrans" cxnId="{13CCC9D6-5F2F-4AFF-ABED-93109EB0166E}">
      <dgm:prSet/>
      <dgm:spPr/>
      <dgm:t>
        <a:bodyPr/>
        <a:lstStyle/>
        <a:p>
          <a:endParaRPr lang="fr-CA"/>
        </a:p>
      </dgm:t>
    </dgm:pt>
    <dgm:pt modelId="{145CB5CC-A4B7-40D9-BC91-65142D6BED10}" type="sibTrans" cxnId="{13CCC9D6-5F2F-4AFF-ABED-93109EB0166E}">
      <dgm:prSet/>
      <dgm:spPr/>
      <dgm:t>
        <a:bodyPr/>
        <a:lstStyle/>
        <a:p>
          <a:endParaRPr lang="fr-CA"/>
        </a:p>
      </dgm:t>
    </dgm:pt>
    <dgm:pt modelId="{112AAE22-06AE-4454-887F-9FA579D237E7}">
      <dgm:prSet custT="1"/>
      <dgm:spPr/>
      <dgm:t>
        <a:bodyPr/>
        <a:lstStyle/>
        <a:p>
          <a:endParaRPr lang="fr-CA" sz="1500" dirty="0"/>
        </a:p>
      </dgm:t>
    </dgm:pt>
    <dgm:pt modelId="{9E5ABB3E-5D0C-4607-B238-80F5D13AE1FB}" type="sibTrans" cxnId="{58194CC3-8D85-4514-8037-29218BA15816}">
      <dgm:prSet/>
      <dgm:spPr/>
      <dgm:t>
        <a:bodyPr/>
        <a:lstStyle/>
        <a:p>
          <a:endParaRPr lang="fr-CA"/>
        </a:p>
      </dgm:t>
    </dgm:pt>
    <dgm:pt modelId="{B96CE249-D711-47E9-95DC-3248BC5B6AE2}" type="parTrans" cxnId="{58194CC3-8D85-4514-8037-29218BA15816}">
      <dgm:prSet/>
      <dgm:spPr/>
      <dgm:t>
        <a:bodyPr/>
        <a:lstStyle/>
        <a:p>
          <a:endParaRPr lang="fr-CA"/>
        </a:p>
      </dgm:t>
    </dgm:pt>
    <dgm:pt modelId="{5B6BCA91-4709-A043-B612-3C97D8229769}">
      <dgm:prSet/>
      <dgm:spPr/>
      <dgm:t>
        <a:bodyPr/>
        <a:lstStyle/>
        <a:p>
          <a:pPr algn="l"/>
          <a:endParaRPr lang="fr-FR" dirty="0"/>
        </a:p>
      </dgm:t>
    </dgm:pt>
    <dgm:pt modelId="{ABE3207B-657C-394F-A8FB-427B73B5ECBC}" type="parTrans" cxnId="{66A8A19E-0D42-EB49-87CA-BE07778AB536}">
      <dgm:prSet/>
      <dgm:spPr/>
      <dgm:t>
        <a:bodyPr/>
        <a:lstStyle/>
        <a:p>
          <a:endParaRPr lang="fr-FR"/>
        </a:p>
      </dgm:t>
    </dgm:pt>
    <dgm:pt modelId="{D72E8E42-90B8-B442-8A89-5F3372AB9DFD}" type="sibTrans" cxnId="{66A8A19E-0D42-EB49-87CA-BE07778AB536}">
      <dgm:prSet/>
      <dgm:spPr/>
      <dgm:t>
        <a:bodyPr/>
        <a:lstStyle/>
        <a:p>
          <a:endParaRPr lang="fr-FR"/>
        </a:p>
      </dgm:t>
    </dgm:pt>
    <dgm:pt modelId="{D4EA4DEA-7B9A-4A05-92C7-AE5E074509F0}" type="pres">
      <dgm:prSet presAssocID="{52950BA1-2239-4441-9723-E0CF3006E61B}" presName="Name0" presStyleCnt="0">
        <dgm:presLayoutVars>
          <dgm:dir/>
          <dgm:animLvl val="lvl"/>
          <dgm:resizeHandles val="exact"/>
        </dgm:presLayoutVars>
      </dgm:prSet>
      <dgm:spPr/>
      <dgm:t>
        <a:bodyPr/>
        <a:lstStyle/>
        <a:p>
          <a:endParaRPr lang="fr-CA"/>
        </a:p>
      </dgm:t>
    </dgm:pt>
    <dgm:pt modelId="{1ED53A01-DE1D-4908-AB0E-8CB04EF5E967}" type="pres">
      <dgm:prSet presAssocID="{689D0614-17D2-4949-8D5A-CC404951B98A}" presName="composite" presStyleCnt="0"/>
      <dgm:spPr/>
    </dgm:pt>
    <dgm:pt modelId="{D5349C63-2554-4B10-8840-8A1D791FE2A2}" type="pres">
      <dgm:prSet presAssocID="{689D0614-17D2-4949-8D5A-CC404951B98A}" presName="parTx" presStyleLbl="alignNode1" presStyleIdx="0" presStyleCnt="6">
        <dgm:presLayoutVars>
          <dgm:chMax val="0"/>
          <dgm:chPref val="0"/>
          <dgm:bulletEnabled val="1"/>
        </dgm:presLayoutVars>
      </dgm:prSet>
      <dgm:spPr/>
      <dgm:t>
        <a:bodyPr/>
        <a:lstStyle/>
        <a:p>
          <a:endParaRPr lang="fr-CA"/>
        </a:p>
      </dgm:t>
    </dgm:pt>
    <dgm:pt modelId="{CAB8828A-EF8E-4347-A2EC-61023E0D0684}" type="pres">
      <dgm:prSet presAssocID="{689D0614-17D2-4949-8D5A-CC404951B98A}" presName="desTx" presStyleLbl="alignAccFollowNode1" presStyleIdx="0" presStyleCnt="6">
        <dgm:presLayoutVars>
          <dgm:bulletEnabled val="1"/>
        </dgm:presLayoutVars>
      </dgm:prSet>
      <dgm:spPr/>
      <dgm:t>
        <a:bodyPr/>
        <a:lstStyle/>
        <a:p>
          <a:endParaRPr lang="fr-CA"/>
        </a:p>
      </dgm:t>
    </dgm:pt>
    <dgm:pt modelId="{123C79B1-2076-492A-8F62-DAA8C9BDF3E4}" type="pres">
      <dgm:prSet presAssocID="{F43255F0-6A53-4541-9D9F-7219C70E92F9}" presName="space" presStyleCnt="0"/>
      <dgm:spPr/>
    </dgm:pt>
    <dgm:pt modelId="{56CF4974-510E-42EA-91EB-676EE8E6D07C}" type="pres">
      <dgm:prSet presAssocID="{8B57CDB8-82A2-4AA8-B471-912DF6149B58}" presName="composite" presStyleCnt="0"/>
      <dgm:spPr/>
    </dgm:pt>
    <dgm:pt modelId="{E787C62B-73B7-4649-8874-815FAB335A89}" type="pres">
      <dgm:prSet presAssocID="{8B57CDB8-82A2-4AA8-B471-912DF6149B58}" presName="parTx" presStyleLbl="alignNode1" presStyleIdx="1" presStyleCnt="6">
        <dgm:presLayoutVars>
          <dgm:chMax val="0"/>
          <dgm:chPref val="0"/>
          <dgm:bulletEnabled val="1"/>
        </dgm:presLayoutVars>
      </dgm:prSet>
      <dgm:spPr/>
      <dgm:t>
        <a:bodyPr/>
        <a:lstStyle/>
        <a:p>
          <a:endParaRPr lang="fr-CA"/>
        </a:p>
      </dgm:t>
    </dgm:pt>
    <dgm:pt modelId="{DA370003-2FEE-417E-9E64-4EF4B925A5A8}" type="pres">
      <dgm:prSet presAssocID="{8B57CDB8-82A2-4AA8-B471-912DF6149B58}" presName="desTx" presStyleLbl="alignAccFollowNode1" presStyleIdx="1" presStyleCnt="6">
        <dgm:presLayoutVars>
          <dgm:bulletEnabled val="1"/>
        </dgm:presLayoutVars>
      </dgm:prSet>
      <dgm:spPr/>
      <dgm:t>
        <a:bodyPr/>
        <a:lstStyle/>
        <a:p>
          <a:endParaRPr lang="fr-CA"/>
        </a:p>
      </dgm:t>
    </dgm:pt>
    <dgm:pt modelId="{AC3EDBE9-31F2-4126-9E80-7332F3063F6C}" type="pres">
      <dgm:prSet presAssocID="{185A170B-A439-489E-BF3A-A40F0B44D457}" presName="space" presStyleCnt="0"/>
      <dgm:spPr/>
    </dgm:pt>
    <dgm:pt modelId="{B3E928B0-2330-4E42-BA46-FD68CD2E5892}" type="pres">
      <dgm:prSet presAssocID="{5591532D-9F44-42E5-925A-3C2B9AE1AE7D}" presName="composite" presStyleCnt="0"/>
      <dgm:spPr/>
    </dgm:pt>
    <dgm:pt modelId="{56687D78-5FD5-4E93-A357-E4901680EB43}" type="pres">
      <dgm:prSet presAssocID="{5591532D-9F44-42E5-925A-3C2B9AE1AE7D}" presName="parTx" presStyleLbl="alignNode1" presStyleIdx="2" presStyleCnt="6">
        <dgm:presLayoutVars>
          <dgm:chMax val="0"/>
          <dgm:chPref val="0"/>
          <dgm:bulletEnabled val="1"/>
        </dgm:presLayoutVars>
      </dgm:prSet>
      <dgm:spPr/>
      <dgm:t>
        <a:bodyPr/>
        <a:lstStyle/>
        <a:p>
          <a:endParaRPr lang="fr-CA"/>
        </a:p>
      </dgm:t>
    </dgm:pt>
    <dgm:pt modelId="{4151E45C-DD5D-4323-9068-4C060DAF0E6B}" type="pres">
      <dgm:prSet presAssocID="{5591532D-9F44-42E5-925A-3C2B9AE1AE7D}" presName="desTx" presStyleLbl="alignAccFollowNode1" presStyleIdx="2" presStyleCnt="6">
        <dgm:presLayoutVars>
          <dgm:bulletEnabled val="1"/>
        </dgm:presLayoutVars>
      </dgm:prSet>
      <dgm:spPr/>
      <dgm:t>
        <a:bodyPr/>
        <a:lstStyle/>
        <a:p>
          <a:endParaRPr lang="fr-CA"/>
        </a:p>
      </dgm:t>
    </dgm:pt>
    <dgm:pt modelId="{22EFDBC3-64C2-4430-A602-AF4462B029C9}" type="pres">
      <dgm:prSet presAssocID="{8F7A5357-DB8B-4BB8-8BA3-8A8B258F34A2}" presName="space" presStyleCnt="0"/>
      <dgm:spPr/>
    </dgm:pt>
    <dgm:pt modelId="{14529DF8-AE72-4EB9-8C59-C5B64682E15C}" type="pres">
      <dgm:prSet presAssocID="{772422DE-9D84-4845-9215-73841AEC18DB}" presName="composite" presStyleCnt="0"/>
      <dgm:spPr/>
    </dgm:pt>
    <dgm:pt modelId="{5F83C5A7-D127-4914-9A48-5ABA4018CF69}" type="pres">
      <dgm:prSet presAssocID="{772422DE-9D84-4845-9215-73841AEC18DB}" presName="parTx" presStyleLbl="alignNode1" presStyleIdx="3" presStyleCnt="6">
        <dgm:presLayoutVars>
          <dgm:chMax val="0"/>
          <dgm:chPref val="0"/>
          <dgm:bulletEnabled val="1"/>
        </dgm:presLayoutVars>
      </dgm:prSet>
      <dgm:spPr/>
      <dgm:t>
        <a:bodyPr/>
        <a:lstStyle/>
        <a:p>
          <a:endParaRPr lang="fr-CA"/>
        </a:p>
      </dgm:t>
    </dgm:pt>
    <dgm:pt modelId="{CDE07ADB-F513-4387-AD45-1A0D6E7C40F5}" type="pres">
      <dgm:prSet presAssocID="{772422DE-9D84-4845-9215-73841AEC18DB}" presName="desTx" presStyleLbl="alignAccFollowNode1" presStyleIdx="3" presStyleCnt="6">
        <dgm:presLayoutVars>
          <dgm:bulletEnabled val="1"/>
        </dgm:presLayoutVars>
      </dgm:prSet>
      <dgm:spPr/>
      <dgm:t>
        <a:bodyPr/>
        <a:lstStyle/>
        <a:p>
          <a:endParaRPr lang="fr-CA"/>
        </a:p>
      </dgm:t>
    </dgm:pt>
    <dgm:pt modelId="{D5747868-0B84-4C2E-BE2A-906EE94B7FB5}" type="pres">
      <dgm:prSet presAssocID="{CF16860B-0ED0-4F9D-AD33-9E72756DE098}" presName="space" presStyleCnt="0"/>
      <dgm:spPr/>
    </dgm:pt>
    <dgm:pt modelId="{0DBFD71F-C373-4D04-88FD-2E82AC03340E}" type="pres">
      <dgm:prSet presAssocID="{C0CDA957-5D96-4953-BDD7-B04C4C700E02}" presName="composite" presStyleCnt="0"/>
      <dgm:spPr/>
    </dgm:pt>
    <dgm:pt modelId="{D2ACCA94-1B42-4A32-9219-C49DB627FFBA}" type="pres">
      <dgm:prSet presAssocID="{C0CDA957-5D96-4953-BDD7-B04C4C700E02}" presName="parTx" presStyleLbl="alignNode1" presStyleIdx="4" presStyleCnt="6">
        <dgm:presLayoutVars>
          <dgm:chMax val="0"/>
          <dgm:chPref val="0"/>
          <dgm:bulletEnabled val="1"/>
        </dgm:presLayoutVars>
      </dgm:prSet>
      <dgm:spPr/>
      <dgm:t>
        <a:bodyPr/>
        <a:lstStyle/>
        <a:p>
          <a:endParaRPr lang="fr-CA"/>
        </a:p>
      </dgm:t>
    </dgm:pt>
    <dgm:pt modelId="{BDA5628F-6ADC-4092-863F-838B436E5E5D}" type="pres">
      <dgm:prSet presAssocID="{C0CDA957-5D96-4953-BDD7-B04C4C700E02}" presName="desTx" presStyleLbl="alignAccFollowNode1" presStyleIdx="4" presStyleCnt="6">
        <dgm:presLayoutVars>
          <dgm:bulletEnabled val="1"/>
        </dgm:presLayoutVars>
      </dgm:prSet>
      <dgm:spPr/>
      <dgm:t>
        <a:bodyPr/>
        <a:lstStyle/>
        <a:p>
          <a:endParaRPr lang="fr-CA"/>
        </a:p>
      </dgm:t>
    </dgm:pt>
    <dgm:pt modelId="{18AAFA11-B1CB-49E4-ACF4-88BE5CE2D865}" type="pres">
      <dgm:prSet presAssocID="{3C2C34DD-0CB7-4459-AC6B-FF444B88663B}" presName="space" presStyleCnt="0"/>
      <dgm:spPr/>
    </dgm:pt>
    <dgm:pt modelId="{35F7449F-656E-4668-9C47-3A90895F5E65}" type="pres">
      <dgm:prSet presAssocID="{DE14159A-14DE-4937-BAE7-C64E29301559}" presName="composite" presStyleCnt="0"/>
      <dgm:spPr/>
    </dgm:pt>
    <dgm:pt modelId="{E490B9FC-4D20-478E-8C07-0EFB2B48E164}" type="pres">
      <dgm:prSet presAssocID="{DE14159A-14DE-4937-BAE7-C64E29301559}" presName="parTx" presStyleLbl="alignNode1" presStyleIdx="5" presStyleCnt="6">
        <dgm:presLayoutVars>
          <dgm:chMax val="0"/>
          <dgm:chPref val="0"/>
          <dgm:bulletEnabled val="1"/>
        </dgm:presLayoutVars>
      </dgm:prSet>
      <dgm:spPr/>
      <dgm:t>
        <a:bodyPr/>
        <a:lstStyle/>
        <a:p>
          <a:endParaRPr lang="fr-CA"/>
        </a:p>
      </dgm:t>
    </dgm:pt>
    <dgm:pt modelId="{051C3BEC-CD80-4A1C-A047-FC177AE35045}" type="pres">
      <dgm:prSet presAssocID="{DE14159A-14DE-4937-BAE7-C64E29301559}" presName="desTx" presStyleLbl="alignAccFollowNode1" presStyleIdx="5" presStyleCnt="6">
        <dgm:presLayoutVars>
          <dgm:bulletEnabled val="1"/>
        </dgm:presLayoutVars>
      </dgm:prSet>
      <dgm:spPr/>
      <dgm:t>
        <a:bodyPr/>
        <a:lstStyle/>
        <a:p>
          <a:endParaRPr lang="fr-CA"/>
        </a:p>
      </dgm:t>
    </dgm:pt>
  </dgm:ptLst>
  <dgm:cxnLst>
    <dgm:cxn modelId="{9A62AA50-6013-7548-AD47-69E40494143C}" type="presOf" srcId="{772422DE-9D84-4845-9215-73841AEC18DB}" destId="{5F83C5A7-D127-4914-9A48-5ABA4018CF69}" srcOrd="0" destOrd="0" presId="urn:microsoft.com/office/officeart/2005/8/layout/hList1"/>
    <dgm:cxn modelId="{E3728A55-A65B-4B23-9540-5192C7DEE5E7}" srcId="{689D0614-17D2-4949-8D5A-CC404951B98A}" destId="{13910BB1-476A-4A28-A27A-69DAE0C66987}" srcOrd="0" destOrd="0" parTransId="{D4965691-96A9-4559-8FEC-CB95730C1DD2}" sibTransId="{71EAB0EC-BC20-4FBF-860E-317D5066DA2F}"/>
    <dgm:cxn modelId="{2B1A1EBE-DA11-E24F-803C-D9BACBFEF633}" type="presOf" srcId="{13910BB1-476A-4A28-A27A-69DAE0C66987}" destId="{CAB8828A-EF8E-4347-A2EC-61023E0D0684}" srcOrd="0" destOrd="0" presId="urn:microsoft.com/office/officeart/2005/8/layout/hList1"/>
    <dgm:cxn modelId="{7FEC7E92-AFAB-4A79-852E-8A407960F79D}" srcId="{52950BA1-2239-4441-9723-E0CF3006E61B}" destId="{772422DE-9D84-4845-9215-73841AEC18DB}" srcOrd="3" destOrd="0" parTransId="{E6F36FE0-3997-46D0-B580-71F29847DB34}" sibTransId="{CF16860B-0ED0-4F9D-AD33-9E72756DE098}"/>
    <dgm:cxn modelId="{66A8A19E-0D42-EB49-87CA-BE07778AB536}" srcId="{8B57CDB8-82A2-4AA8-B471-912DF6149B58}" destId="{5B6BCA91-4709-A043-B612-3C97D8229769}" srcOrd="0" destOrd="0" parTransId="{ABE3207B-657C-394F-A8FB-427B73B5ECBC}" sibTransId="{D72E8E42-90B8-B442-8A89-5F3372AB9DFD}"/>
    <dgm:cxn modelId="{2D794333-FADE-BA4E-BB85-BCDC969CE1F5}" type="presOf" srcId="{5B6BCA91-4709-A043-B612-3C97D8229769}" destId="{DA370003-2FEE-417E-9E64-4EF4B925A5A8}" srcOrd="0" destOrd="0" presId="urn:microsoft.com/office/officeart/2005/8/layout/hList1"/>
    <dgm:cxn modelId="{00744A22-7AA8-684E-A547-A09B810B7A6D}" type="presOf" srcId="{8B57CDB8-82A2-4AA8-B471-912DF6149B58}" destId="{E787C62B-73B7-4649-8874-815FAB335A89}" srcOrd="0" destOrd="0" presId="urn:microsoft.com/office/officeart/2005/8/layout/hList1"/>
    <dgm:cxn modelId="{B0E5EA03-D1E6-594E-9531-F8BD72B132E4}" type="presOf" srcId="{6E06C552-A6AE-4935-974D-6B86552FF4DA}" destId="{4151E45C-DD5D-4323-9068-4C060DAF0E6B}" srcOrd="0" destOrd="0" presId="urn:microsoft.com/office/officeart/2005/8/layout/hList1"/>
    <dgm:cxn modelId="{9BFF2B3F-E7C3-0143-903C-28BEB274625B}" type="presOf" srcId="{112AAE22-06AE-4454-887F-9FA579D237E7}" destId="{BDA5628F-6ADC-4092-863F-838B436E5E5D}" srcOrd="0" destOrd="0" presId="urn:microsoft.com/office/officeart/2005/8/layout/hList1"/>
    <dgm:cxn modelId="{EEA14DB6-801C-4D67-B50F-43404DA8E6D2}" srcId="{52950BA1-2239-4441-9723-E0CF3006E61B}" destId="{689D0614-17D2-4949-8D5A-CC404951B98A}" srcOrd="0" destOrd="0" parTransId="{E8DDC708-F898-4D22-A1BB-D95A46A46234}" sibTransId="{F43255F0-6A53-4541-9D9F-7219C70E92F9}"/>
    <dgm:cxn modelId="{439740B5-E254-674F-B5EA-3DE4A90066EA}" type="presOf" srcId="{C0CDA957-5D96-4953-BDD7-B04C4C700E02}" destId="{D2ACCA94-1B42-4A32-9219-C49DB627FFBA}" srcOrd="0" destOrd="0" presId="urn:microsoft.com/office/officeart/2005/8/layout/hList1"/>
    <dgm:cxn modelId="{C4034C0B-7DA7-4A96-B26F-70CCBE69BF96}" srcId="{52950BA1-2239-4441-9723-E0CF3006E61B}" destId="{8B57CDB8-82A2-4AA8-B471-912DF6149B58}" srcOrd="1" destOrd="0" parTransId="{61ADB54C-7487-43E5-9C5E-6B71EFAECEA7}" sibTransId="{185A170B-A439-489E-BF3A-A40F0B44D457}"/>
    <dgm:cxn modelId="{04A25B17-44E5-E34F-A20F-6C31B5D36B00}" type="presOf" srcId="{F67397FB-DC35-4309-8C38-224D7573C27B}" destId="{CDE07ADB-F513-4387-AD45-1A0D6E7C40F5}" srcOrd="0" destOrd="0" presId="urn:microsoft.com/office/officeart/2005/8/layout/hList1"/>
    <dgm:cxn modelId="{8C7C046D-EE0A-1144-B9D6-C0B2C94B4B92}" type="presOf" srcId="{A223E8F8-C91C-4D84-86E5-710AC73EFDE3}" destId="{051C3BEC-CD80-4A1C-A047-FC177AE35045}" srcOrd="0" destOrd="0" presId="urn:microsoft.com/office/officeart/2005/8/layout/hList1"/>
    <dgm:cxn modelId="{60E67EE0-8C80-47B5-9D33-2F54E137AFDD}" srcId="{772422DE-9D84-4845-9215-73841AEC18DB}" destId="{F67397FB-DC35-4309-8C38-224D7573C27B}" srcOrd="0" destOrd="0" parTransId="{90EA9758-9611-4168-B8A9-960664AC8B71}" sibTransId="{B9D1D1B6-94D9-4086-8BD4-59E71584B1B7}"/>
    <dgm:cxn modelId="{19F2FEE1-C617-954E-ABC1-57E459C33C56}" type="presOf" srcId="{689D0614-17D2-4949-8D5A-CC404951B98A}" destId="{D5349C63-2554-4B10-8840-8A1D791FE2A2}" srcOrd="0" destOrd="0" presId="urn:microsoft.com/office/officeart/2005/8/layout/hList1"/>
    <dgm:cxn modelId="{35179FE0-F9E0-438A-B6BF-37F443191889}" srcId="{5591532D-9F44-42E5-925A-3C2B9AE1AE7D}" destId="{6E06C552-A6AE-4935-974D-6B86552FF4DA}" srcOrd="0" destOrd="0" parTransId="{A62EBB21-C7DD-4D8F-B94D-A6CFFA96D981}" sibTransId="{30D24F78-AA1E-4317-84B6-0735E65FA038}"/>
    <dgm:cxn modelId="{58194CC3-8D85-4514-8037-29218BA15816}" srcId="{C0CDA957-5D96-4953-BDD7-B04C4C700E02}" destId="{112AAE22-06AE-4454-887F-9FA579D237E7}" srcOrd="0" destOrd="0" parTransId="{B96CE249-D711-47E9-95DC-3248BC5B6AE2}" sibTransId="{9E5ABB3E-5D0C-4607-B238-80F5D13AE1FB}"/>
    <dgm:cxn modelId="{6398A8C4-3990-4633-B641-036C2460A50D}" srcId="{52950BA1-2239-4441-9723-E0CF3006E61B}" destId="{5591532D-9F44-42E5-925A-3C2B9AE1AE7D}" srcOrd="2" destOrd="0" parTransId="{E41E55A2-3DCD-4A8A-9C3E-644C0841DAB0}" sibTransId="{8F7A5357-DB8B-4BB8-8BA3-8A8B258F34A2}"/>
    <dgm:cxn modelId="{13CCC9D6-5F2F-4AFF-ABED-93109EB0166E}" srcId="{DE14159A-14DE-4937-BAE7-C64E29301559}" destId="{A223E8F8-C91C-4D84-86E5-710AC73EFDE3}" srcOrd="0" destOrd="0" parTransId="{D40C6D7C-2D58-41C6-8947-77F6FBC40722}" sibTransId="{145CB5CC-A4B7-40D9-BC91-65142D6BED10}"/>
    <dgm:cxn modelId="{DF62D072-CFC8-8E4A-8DC3-F26D8D1FD647}" type="presOf" srcId="{52950BA1-2239-4441-9723-E0CF3006E61B}" destId="{D4EA4DEA-7B9A-4A05-92C7-AE5E074509F0}" srcOrd="0" destOrd="0" presId="urn:microsoft.com/office/officeart/2005/8/layout/hList1"/>
    <dgm:cxn modelId="{375C78AC-E165-2346-A037-6BC1DF6DD0DD}" type="presOf" srcId="{5591532D-9F44-42E5-925A-3C2B9AE1AE7D}" destId="{56687D78-5FD5-4E93-A357-E4901680EB43}" srcOrd="0" destOrd="0" presId="urn:microsoft.com/office/officeart/2005/8/layout/hList1"/>
    <dgm:cxn modelId="{60FF286B-685D-43E3-A67E-15F1E2EF2DC1}" srcId="{52950BA1-2239-4441-9723-E0CF3006E61B}" destId="{C0CDA957-5D96-4953-BDD7-B04C4C700E02}" srcOrd="4" destOrd="0" parTransId="{056E6D01-745C-4B57-A77C-7249719BDCC8}" sibTransId="{3C2C34DD-0CB7-4459-AC6B-FF444B88663B}"/>
    <dgm:cxn modelId="{501CC6F9-40E0-D84B-8975-F63AF07D487B}" type="presOf" srcId="{DE14159A-14DE-4937-BAE7-C64E29301559}" destId="{E490B9FC-4D20-478E-8C07-0EFB2B48E164}" srcOrd="0" destOrd="0" presId="urn:microsoft.com/office/officeart/2005/8/layout/hList1"/>
    <dgm:cxn modelId="{DF385FCF-965D-4DD9-8A49-D4E72AF49C37}" srcId="{52950BA1-2239-4441-9723-E0CF3006E61B}" destId="{DE14159A-14DE-4937-BAE7-C64E29301559}" srcOrd="5" destOrd="0" parTransId="{91787C97-B8E4-465A-A825-C6B44CE5084D}" sibTransId="{60C23747-F84E-458C-93E3-A5BFA26C6231}"/>
    <dgm:cxn modelId="{FFE5BB8F-971B-3F46-A0E9-72ED012E647D}" type="presParOf" srcId="{D4EA4DEA-7B9A-4A05-92C7-AE5E074509F0}" destId="{1ED53A01-DE1D-4908-AB0E-8CB04EF5E967}" srcOrd="0" destOrd="0" presId="urn:microsoft.com/office/officeart/2005/8/layout/hList1"/>
    <dgm:cxn modelId="{DD620B6B-9A70-C945-82A6-F05A2277B11B}" type="presParOf" srcId="{1ED53A01-DE1D-4908-AB0E-8CB04EF5E967}" destId="{D5349C63-2554-4B10-8840-8A1D791FE2A2}" srcOrd="0" destOrd="0" presId="urn:microsoft.com/office/officeart/2005/8/layout/hList1"/>
    <dgm:cxn modelId="{AEF3DE92-0651-C243-8EB8-D1F2EDB8DCF7}" type="presParOf" srcId="{1ED53A01-DE1D-4908-AB0E-8CB04EF5E967}" destId="{CAB8828A-EF8E-4347-A2EC-61023E0D0684}" srcOrd="1" destOrd="0" presId="urn:microsoft.com/office/officeart/2005/8/layout/hList1"/>
    <dgm:cxn modelId="{06FAFF1C-8AEB-4F4E-AA86-C635905FB12F}" type="presParOf" srcId="{D4EA4DEA-7B9A-4A05-92C7-AE5E074509F0}" destId="{123C79B1-2076-492A-8F62-DAA8C9BDF3E4}" srcOrd="1" destOrd="0" presId="urn:microsoft.com/office/officeart/2005/8/layout/hList1"/>
    <dgm:cxn modelId="{09E469B3-3008-A643-834E-5CD77F69E6DF}" type="presParOf" srcId="{D4EA4DEA-7B9A-4A05-92C7-AE5E074509F0}" destId="{56CF4974-510E-42EA-91EB-676EE8E6D07C}" srcOrd="2" destOrd="0" presId="urn:microsoft.com/office/officeart/2005/8/layout/hList1"/>
    <dgm:cxn modelId="{409296CA-CAEF-554C-B0A7-62A906B0BE90}" type="presParOf" srcId="{56CF4974-510E-42EA-91EB-676EE8E6D07C}" destId="{E787C62B-73B7-4649-8874-815FAB335A89}" srcOrd="0" destOrd="0" presId="urn:microsoft.com/office/officeart/2005/8/layout/hList1"/>
    <dgm:cxn modelId="{5339A121-9A98-7A46-8E63-645480D87C1F}" type="presParOf" srcId="{56CF4974-510E-42EA-91EB-676EE8E6D07C}" destId="{DA370003-2FEE-417E-9E64-4EF4B925A5A8}" srcOrd="1" destOrd="0" presId="urn:microsoft.com/office/officeart/2005/8/layout/hList1"/>
    <dgm:cxn modelId="{FEA01F01-5E72-1D42-A3ED-45CA4D747101}" type="presParOf" srcId="{D4EA4DEA-7B9A-4A05-92C7-AE5E074509F0}" destId="{AC3EDBE9-31F2-4126-9E80-7332F3063F6C}" srcOrd="3" destOrd="0" presId="urn:microsoft.com/office/officeart/2005/8/layout/hList1"/>
    <dgm:cxn modelId="{AEA633A6-2BEB-AB40-9871-FF00A0AD91F3}" type="presParOf" srcId="{D4EA4DEA-7B9A-4A05-92C7-AE5E074509F0}" destId="{B3E928B0-2330-4E42-BA46-FD68CD2E5892}" srcOrd="4" destOrd="0" presId="urn:microsoft.com/office/officeart/2005/8/layout/hList1"/>
    <dgm:cxn modelId="{17068A1B-1BD6-694A-A141-0F1B4FCD69CE}" type="presParOf" srcId="{B3E928B0-2330-4E42-BA46-FD68CD2E5892}" destId="{56687D78-5FD5-4E93-A357-E4901680EB43}" srcOrd="0" destOrd="0" presId="urn:microsoft.com/office/officeart/2005/8/layout/hList1"/>
    <dgm:cxn modelId="{A717B97D-B024-B243-98D7-66165BBBAE87}" type="presParOf" srcId="{B3E928B0-2330-4E42-BA46-FD68CD2E5892}" destId="{4151E45C-DD5D-4323-9068-4C060DAF0E6B}" srcOrd="1" destOrd="0" presId="urn:microsoft.com/office/officeart/2005/8/layout/hList1"/>
    <dgm:cxn modelId="{93190469-D48D-344E-ADE6-F5897EC457C5}" type="presParOf" srcId="{D4EA4DEA-7B9A-4A05-92C7-AE5E074509F0}" destId="{22EFDBC3-64C2-4430-A602-AF4462B029C9}" srcOrd="5" destOrd="0" presId="urn:microsoft.com/office/officeart/2005/8/layout/hList1"/>
    <dgm:cxn modelId="{4A20AF36-556E-754D-9AC3-982090F3AC5E}" type="presParOf" srcId="{D4EA4DEA-7B9A-4A05-92C7-AE5E074509F0}" destId="{14529DF8-AE72-4EB9-8C59-C5B64682E15C}" srcOrd="6" destOrd="0" presId="urn:microsoft.com/office/officeart/2005/8/layout/hList1"/>
    <dgm:cxn modelId="{0644888F-BBDB-7E46-9361-E34BE171835E}" type="presParOf" srcId="{14529DF8-AE72-4EB9-8C59-C5B64682E15C}" destId="{5F83C5A7-D127-4914-9A48-5ABA4018CF69}" srcOrd="0" destOrd="0" presId="urn:microsoft.com/office/officeart/2005/8/layout/hList1"/>
    <dgm:cxn modelId="{1CFCC70B-81F2-B947-A5CF-D9F0E81DBC3B}" type="presParOf" srcId="{14529DF8-AE72-4EB9-8C59-C5B64682E15C}" destId="{CDE07ADB-F513-4387-AD45-1A0D6E7C40F5}" srcOrd="1" destOrd="0" presId="urn:microsoft.com/office/officeart/2005/8/layout/hList1"/>
    <dgm:cxn modelId="{B9636A1B-074E-F54D-AE12-16229E608A9B}" type="presParOf" srcId="{D4EA4DEA-7B9A-4A05-92C7-AE5E074509F0}" destId="{D5747868-0B84-4C2E-BE2A-906EE94B7FB5}" srcOrd="7" destOrd="0" presId="urn:microsoft.com/office/officeart/2005/8/layout/hList1"/>
    <dgm:cxn modelId="{0E905AC0-32F4-7345-AC54-39816521F966}" type="presParOf" srcId="{D4EA4DEA-7B9A-4A05-92C7-AE5E074509F0}" destId="{0DBFD71F-C373-4D04-88FD-2E82AC03340E}" srcOrd="8" destOrd="0" presId="urn:microsoft.com/office/officeart/2005/8/layout/hList1"/>
    <dgm:cxn modelId="{16B038D1-AA9F-2341-BD7F-703F2A147ACA}" type="presParOf" srcId="{0DBFD71F-C373-4D04-88FD-2E82AC03340E}" destId="{D2ACCA94-1B42-4A32-9219-C49DB627FFBA}" srcOrd="0" destOrd="0" presId="urn:microsoft.com/office/officeart/2005/8/layout/hList1"/>
    <dgm:cxn modelId="{876B61B0-07D9-9D44-8EC2-D4EB79D3C9FD}" type="presParOf" srcId="{0DBFD71F-C373-4D04-88FD-2E82AC03340E}" destId="{BDA5628F-6ADC-4092-863F-838B436E5E5D}" srcOrd="1" destOrd="0" presId="urn:microsoft.com/office/officeart/2005/8/layout/hList1"/>
    <dgm:cxn modelId="{A77CB5BD-3D8E-6041-9767-D213169EF8B7}" type="presParOf" srcId="{D4EA4DEA-7B9A-4A05-92C7-AE5E074509F0}" destId="{18AAFA11-B1CB-49E4-ACF4-88BE5CE2D865}" srcOrd="9" destOrd="0" presId="urn:microsoft.com/office/officeart/2005/8/layout/hList1"/>
    <dgm:cxn modelId="{8C521A89-225C-D248-9F91-7C0BE66857A1}" type="presParOf" srcId="{D4EA4DEA-7B9A-4A05-92C7-AE5E074509F0}" destId="{35F7449F-656E-4668-9C47-3A90895F5E65}" srcOrd="10" destOrd="0" presId="urn:microsoft.com/office/officeart/2005/8/layout/hList1"/>
    <dgm:cxn modelId="{084E892D-0C6E-8744-BE1E-C20070C0F0D5}" type="presParOf" srcId="{35F7449F-656E-4668-9C47-3A90895F5E65}" destId="{E490B9FC-4D20-478E-8C07-0EFB2B48E164}" srcOrd="0" destOrd="0" presId="urn:microsoft.com/office/officeart/2005/8/layout/hList1"/>
    <dgm:cxn modelId="{D27F0F85-8E4B-7540-AF54-7344DE5F8862}" type="presParOf" srcId="{35F7449F-656E-4668-9C47-3A90895F5E65}" destId="{051C3BEC-CD80-4A1C-A047-FC177AE3504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950BA1-2239-4441-9723-E0CF3006E61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CA"/>
        </a:p>
      </dgm:t>
    </dgm:pt>
    <dgm:pt modelId="{689D0614-17D2-4949-8D5A-CC404951B98A}">
      <dgm:prSet phldrT="[Texte]" custT="1"/>
      <dgm:spPr/>
      <dgm:t>
        <a:bodyPr/>
        <a:lstStyle/>
        <a:p>
          <a:r>
            <a:rPr lang="fr-CA" sz="1600" dirty="0" smtClean="0"/>
            <a:t>Identifier </a:t>
          </a:r>
          <a:r>
            <a:rPr lang="fr-CA" sz="1600" dirty="0" smtClean="0"/>
            <a:t>les projets</a:t>
          </a:r>
          <a:endParaRPr lang="fr-CA" sz="1600" dirty="0"/>
        </a:p>
      </dgm:t>
    </dgm:pt>
    <dgm:pt modelId="{E8DDC708-F898-4D22-A1BB-D95A46A46234}" type="parTrans" cxnId="{EEA14DB6-801C-4D67-B50F-43404DA8E6D2}">
      <dgm:prSet/>
      <dgm:spPr/>
      <dgm:t>
        <a:bodyPr/>
        <a:lstStyle/>
        <a:p>
          <a:endParaRPr lang="fr-CA"/>
        </a:p>
      </dgm:t>
    </dgm:pt>
    <dgm:pt modelId="{F43255F0-6A53-4541-9D9F-7219C70E92F9}" type="sibTrans" cxnId="{EEA14DB6-801C-4D67-B50F-43404DA8E6D2}">
      <dgm:prSet/>
      <dgm:spPr/>
      <dgm:t>
        <a:bodyPr/>
        <a:lstStyle/>
        <a:p>
          <a:endParaRPr lang="fr-CA"/>
        </a:p>
      </dgm:t>
    </dgm:pt>
    <dgm:pt modelId="{13910BB1-476A-4A28-A27A-69DAE0C66987}">
      <dgm:prSet phldrT="[Texte]" custT="1"/>
      <dgm:spPr/>
      <dgm:t>
        <a:bodyPr/>
        <a:lstStyle/>
        <a:p>
          <a:endParaRPr lang="fr-CA" sz="1600" dirty="0"/>
        </a:p>
      </dgm:t>
    </dgm:pt>
    <dgm:pt modelId="{D4965691-96A9-4559-8FEC-CB95730C1DD2}" type="parTrans" cxnId="{E3728A55-A65B-4B23-9540-5192C7DEE5E7}">
      <dgm:prSet/>
      <dgm:spPr/>
      <dgm:t>
        <a:bodyPr/>
        <a:lstStyle/>
        <a:p>
          <a:endParaRPr lang="fr-CA"/>
        </a:p>
      </dgm:t>
    </dgm:pt>
    <dgm:pt modelId="{71EAB0EC-BC20-4FBF-860E-317D5066DA2F}" type="sibTrans" cxnId="{E3728A55-A65B-4B23-9540-5192C7DEE5E7}">
      <dgm:prSet/>
      <dgm:spPr/>
      <dgm:t>
        <a:bodyPr/>
        <a:lstStyle/>
        <a:p>
          <a:endParaRPr lang="fr-CA"/>
        </a:p>
      </dgm:t>
    </dgm:pt>
    <dgm:pt modelId="{8B57CDB8-82A2-4AA8-B471-912DF6149B58}">
      <dgm:prSet phldrT="[Texte]" custT="1"/>
      <dgm:spPr/>
      <dgm:t>
        <a:bodyPr/>
        <a:lstStyle/>
        <a:p>
          <a:r>
            <a:rPr lang="fr-CA" sz="1600" dirty="0" smtClean="0"/>
            <a:t>Catégoriser </a:t>
          </a:r>
          <a:r>
            <a:rPr lang="fr-CA" sz="1600" dirty="0" smtClean="0"/>
            <a:t>les </a:t>
          </a:r>
          <a:r>
            <a:rPr lang="fr-CA" sz="1600" dirty="0" smtClean="0"/>
            <a:t>projets</a:t>
          </a:r>
          <a:endParaRPr lang="fr-CA" sz="1600" dirty="0"/>
        </a:p>
      </dgm:t>
    </dgm:pt>
    <dgm:pt modelId="{61ADB54C-7487-43E5-9C5E-6B71EFAECEA7}" type="parTrans" cxnId="{C4034C0B-7DA7-4A96-B26F-70CCBE69BF96}">
      <dgm:prSet/>
      <dgm:spPr/>
      <dgm:t>
        <a:bodyPr/>
        <a:lstStyle/>
        <a:p>
          <a:endParaRPr lang="fr-CA"/>
        </a:p>
      </dgm:t>
    </dgm:pt>
    <dgm:pt modelId="{185A170B-A439-489E-BF3A-A40F0B44D457}" type="sibTrans" cxnId="{C4034C0B-7DA7-4A96-B26F-70CCBE69BF96}">
      <dgm:prSet/>
      <dgm:spPr/>
      <dgm:t>
        <a:bodyPr/>
        <a:lstStyle/>
        <a:p>
          <a:endParaRPr lang="fr-CA"/>
        </a:p>
      </dgm:t>
    </dgm:pt>
    <dgm:pt modelId="{5591532D-9F44-42E5-925A-3C2B9AE1AE7D}">
      <dgm:prSet phldrT="[Texte]" custT="1"/>
      <dgm:spPr/>
      <dgm:t>
        <a:bodyPr/>
        <a:lstStyle/>
        <a:p>
          <a:r>
            <a:rPr lang="fr-CA" sz="1600" dirty="0" smtClean="0"/>
            <a:t>Évaluer les projets</a:t>
          </a:r>
          <a:endParaRPr lang="fr-CA" sz="1600" dirty="0"/>
        </a:p>
      </dgm:t>
    </dgm:pt>
    <dgm:pt modelId="{E41E55A2-3DCD-4A8A-9C3E-644C0841DAB0}" type="parTrans" cxnId="{6398A8C4-3990-4633-B641-036C2460A50D}">
      <dgm:prSet/>
      <dgm:spPr/>
      <dgm:t>
        <a:bodyPr/>
        <a:lstStyle/>
        <a:p>
          <a:endParaRPr lang="fr-CA"/>
        </a:p>
      </dgm:t>
    </dgm:pt>
    <dgm:pt modelId="{8F7A5357-DB8B-4BB8-8BA3-8A8B258F34A2}" type="sibTrans" cxnId="{6398A8C4-3990-4633-B641-036C2460A50D}">
      <dgm:prSet/>
      <dgm:spPr/>
      <dgm:t>
        <a:bodyPr/>
        <a:lstStyle/>
        <a:p>
          <a:endParaRPr lang="fr-CA"/>
        </a:p>
      </dgm:t>
    </dgm:pt>
    <dgm:pt modelId="{6E06C552-A6AE-4935-974D-6B86552FF4DA}">
      <dgm:prSet phldrT="[Texte]" custT="1"/>
      <dgm:spPr/>
      <dgm:t>
        <a:bodyPr/>
        <a:lstStyle/>
        <a:p>
          <a:endParaRPr lang="fr-CA" sz="1600" dirty="0"/>
        </a:p>
      </dgm:t>
    </dgm:pt>
    <dgm:pt modelId="{A62EBB21-C7DD-4D8F-B94D-A6CFFA96D981}" type="parTrans" cxnId="{35179FE0-F9E0-438A-B6BF-37F443191889}">
      <dgm:prSet/>
      <dgm:spPr/>
      <dgm:t>
        <a:bodyPr/>
        <a:lstStyle/>
        <a:p>
          <a:endParaRPr lang="fr-CA"/>
        </a:p>
      </dgm:t>
    </dgm:pt>
    <dgm:pt modelId="{30D24F78-AA1E-4317-84B6-0735E65FA038}" type="sibTrans" cxnId="{35179FE0-F9E0-438A-B6BF-37F443191889}">
      <dgm:prSet/>
      <dgm:spPr/>
      <dgm:t>
        <a:bodyPr/>
        <a:lstStyle/>
        <a:p>
          <a:endParaRPr lang="fr-CA"/>
        </a:p>
      </dgm:t>
    </dgm:pt>
    <dgm:pt modelId="{DE14159A-14DE-4937-BAE7-C64E29301559}">
      <dgm:prSet phldrT="[Texte]" custT="1"/>
      <dgm:spPr/>
      <dgm:t>
        <a:bodyPr/>
        <a:lstStyle/>
        <a:p>
          <a:r>
            <a:rPr lang="fr-CA" sz="1600" dirty="0" smtClean="0"/>
            <a:t>Suivi du portefeuille</a:t>
          </a:r>
        </a:p>
      </dgm:t>
    </dgm:pt>
    <dgm:pt modelId="{91787C97-B8E4-465A-A825-C6B44CE5084D}" type="parTrans" cxnId="{DF385FCF-965D-4DD9-8A49-D4E72AF49C37}">
      <dgm:prSet/>
      <dgm:spPr/>
      <dgm:t>
        <a:bodyPr/>
        <a:lstStyle/>
        <a:p>
          <a:endParaRPr lang="fr-CA"/>
        </a:p>
      </dgm:t>
    </dgm:pt>
    <dgm:pt modelId="{60C23747-F84E-458C-93E3-A5BFA26C6231}" type="sibTrans" cxnId="{DF385FCF-965D-4DD9-8A49-D4E72AF49C37}">
      <dgm:prSet/>
      <dgm:spPr/>
      <dgm:t>
        <a:bodyPr/>
        <a:lstStyle/>
        <a:p>
          <a:endParaRPr lang="fr-CA"/>
        </a:p>
      </dgm:t>
    </dgm:pt>
    <dgm:pt modelId="{772422DE-9D84-4845-9215-73841AEC18DB}">
      <dgm:prSet phldrT="[Texte]" custT="1"/>
      <dgm:spPr/>
      <dgm:t>
        <a:bodyPr/>
        <a:lstStyle/>
        <a:p>
          <a:r>
            <a:rPr lang="fr-CA" sz="1600" dirty="0" smtClean="0"/>
            <a:t>Prioriser les projet</a:t>
          </a:r>
          <a:endParaRPr lang="fr-CA" sz="1600" dirty="0"/>
        </a:p>
      </dgm:t>
    </dgm:pt>
    <dgm:pt modelId="{E6F36FE0-3997-46D0-B580-71F29847DB34}" type="parTrans" cxnId="{7FEC7E92-AFAB-4A79-852E-8A407960F79D}">
      <dgm:prSet/>
      <dgm:spPr/>
      <dgm:t>
        <a:bodyPr/>
        <a:lstStyle/>
        <a:p>
          <a:endParaRPr lang="fr-CA"/>
        </a:p>
      </dgm:t>
    </dgm:pt>
    <dgm:pt modelId="{CF16860B-0ED0-4F9D-AD33-9E72756DE098}" type="sibTrans" cxnId="{7FEC7E92-AFAB-4A79-852E-8A407960F79D}">
      <dgm:prSet/>
      <dgm:spPr/>
      <dgm:t>
        <a:bodyPr/>
        <a:lstStyle/>
        <a:p>
          <a:endParaRPr lang="fr-CA"/>
        </a:p>
      </dgm:t>
    </dgm:pt>
    <dgm:pt modelId="{C0CDA957-5D96-4953-BDD7-B04C4C700E02}">
      <dgm:prSet phldrT="[Texte]" custT="1"/>
      <dgm:spPr/>
      <dgm:t>
        <a:bodyPr/>
        <a:lstStyle/>
        <a:p>
          <a:r>
            <a:rPr lang="fr-CA" sz="1600" dirty="0" smtClean="0"/>
            <a:t>Autoriser les projets</a:t>
          </a:r>
        </a:p>
      </dgm:t>
    </dgm:pt>
    <dgm:pt modelId="{056E6D01-745C-4B57-A77C-7249719BDCC8}" type="parTrans" cxnId="{60FF286B-685D-43E3-A67E-15F1E2EF2DC1}">
      <dgm:prSet/>
      <dgm:spPr/>
      <dgm:t>
        <a:bodyPr/>
        <a:lstStyle/>
        <a:p>
          <a:endParaRPr lang="fr-CA"/>
        </a:p>
      </dgm:t>
    </dgm:pt>
    <dgm:pt modelId="{3C2C34DD-0CB7-4459-AC6B-FF444B88663B}" type="sibTrans" cxnId="{60FF286B-685D-43E3-A67E-15F1E2EF2DC1}">
      <dgm:prSet/>
      <dgm:spPr/>
      <dgm:t>
        <a:bodyPr/>
        <a:lstStyle/>
        <a:p>
          <a:endParaRPr lang="fr-CA"/>
        </a:p>
      </dgm:t>
    </dgm:pt>
    <dgm:pt modelId="{F67397FB-DC35-4309-8C38-224D7573C27B}">
      <dgm:prSet phldrT="[Texte]" custT="1"/>
      <dgm:spPr/>
      <dgm:t>
        <a:bodyPr/>
        <a:lstStyle/>
        <a:p>
          <a:endParaRPr lang="fr-CA" sz="1600" dirty="0"/>
        </a:p>
      </dgm:t>
    </dgm:pt>
    <dgm:pt modelId="{90EA9758-9611-4168-B8A9-960664AC8B71}" type="parTrans" cxnId="{60E67EE0-8C80-47B5-9D33-2F54E137AFDD}">
      <dgm:prSet/>
      <dgm:spPr/>
      <dgm:t>
        <a:bodyPr/>
        <a:lstStyle/>
        <a:p>
          <a:endParaRPr lang="fr-CA"/>
        </a:p>
      </dgm:t>
    </dgm:pt>
    <dgm:pt modelId="{B9D1D1B6-94D9-4086-8BD4-59E71584B1B7}" type="sibTrans" cxnId="{60E67EE0-8C80-47B5-9D33-2F54E137AFDD}">
      <dgm:prSet/>
      <dgm:spPr/>
      <dgm:t>
        <a:bodyPr/>
        <a:lstStyle/>
        <a:p>
          <a:endParaRPr lang="fr-CA"/>
        </a:p>
      </dgm:t>
    </dgm:pt>
    <dgm:pt modelId="{A223E8F8-C91C-4D84-86E5-710AC73EFDE3}">
      <dgm:prSet custT="1"/>
      <dgm:spPr/>
      <dgm:t>
        <a:bodyPr/>
        <a:lstStyle/>
        <a:p>
          <a:endParaRPr lang="fr-CA" sz="1500" dirty="0"/>
        </a:p>
      </dgm:t>
    </dgm:pt>
    <dgm:pt modelId="{D40C6D7C-2D58-41C6-8947-77F6FBC40722}" type="parTrans" cxnId="{13CCC9D6-5F2F-4AFF-ABED-93109EB0166E}">
      <dgm:prSet/>
      <dgm:spPr/>
      <dgm:t>
        <a:bodyPr/>
        <a:lstStyle/>
        <a:p>
          <a:endParaRPr lang="fr-CA"/>
        </a:p>
      </dgm:t>
    </dgm:pt>
    <dgm:pt modelId="{145CB5CC-A4B7-40D9-BC91-65142D6BED10}" type="sibTrans" cxnId="{13CCC9D6-5F2F-4AFF-ABED-93109EB0166E}">
      <dgm:prSet/>
      <dgm:spPr/>
      <dgm:t>
        <a:bodyPr/>
        <a:lstStyle/>
        <a:p>
          <a:endParaRPr lang="fr-CA"/>
        </a:p>
      </dgm:t>
    </dgm:pt>
    <dgm:pt modelId="{112AAE22-06AE-4454-887F-9FA579D237E7}">
      <dgm:prSet custT="1"/>
      <dgm:spPr/>
      <dgm:t>
        <a:bodyPr/>
        <a:lstStyle/>
        <a:p>
          <a:endParaRPr lang="fr-CA" sz="1500" dirty="0"/>
        </a:p>
      </dgm:t>
    </dgm:pt>
    <dgm:pt modelId="{9E5ABB3E-5D0C-4607-B238-80F5D13AE1FB}" type="sibTrans" cxnId="{58194CC3-8D85-4514-8037-29218BA15816}">
      <dgm:prSet/>
      <dgm:spPr/>
      <dgm:t>
        <a:bodyPr/>
        <a:lstStyle/>
        <a:p>
          <a:endParaRPr lang="fr-CA"/>
        </a:p>
      </dgm:t>
    </dgm:pt>
    <dgm:pt modelId="{B96CE249-D711-47E9-95DC-3248BC5B6AE2}" type="parTrans" cxnId="{58194CC3-8D85-4514-8037-29218BA15816}">
      <dgm:prSet/>
      <dgm:spPr/>
      <dgm:t>
        <a:bodyPr/>
        <a:lstStyle/>
        <a:p>
          <a:endParaRPr lang="fr-CA"/>
        </a:p>
      </dgm:t>
    </dgm:pt>
    <dgm:pt modelId="{5B6BCA91-4709-A043-B612-3C97D8229769}">
      <dgm:prSet/>
      <dgm:spPr/>
      <dgm:t>
        <a:bodyPr/>
        <a:lstStyle/>
        <a:p>
          <a:pPr algn="l"/>
          <a:endParaRPr lang="fr-FR" dirty="0"/>
        </a:p>
      </dgm:t>
    </dgm:pt>
    <dgm:pt modelId="{ABE3207B-657C-394F-A8FB-427B73B5ECBC}" type="parTrans" cxnId="{66A8A19E-0D42-EB49-87CA-BE07778AB536}">
      <dgm:prSet/>
      <dgm:spPr/>
      <dgm:t>
        <a:bodyPr/>
        <a:lstStyle/>
        <a:p>
          <a:endParaRPr lang="fr-FR"/>
        </a:p>
      </dgm:t>
    </dgm:pt>
    <dgm:pt modelId="{D72E8E42-90B8-B442-8A89-5F3372AB9DFD}" type="sibTrans" cxnId="{66A8A19E-0D42-EB49-87CA-BE07778AB536}">
      <dgm:prSet/>
      <dgm:spPr/>
      <dgm:t>
        <a:bodyPr/>
        <a:lstStyle/>
        <a:p>
          <a:endParaRPr lang="fr-FR"/>
        </a:p>
      </dgm:t>
    </dgm:pt>
    <dgm:pt modelId="{D4EA4DEA-7B9A-4A05-92C7-AE5E074509F0}" type="pres">
      <dgm:prSet presAssocID="{52950BA1-2239-4441-9723-E0CF3006E61B}" presName="Name0" presStyleCnt="0">
        <dgm:presLayoutVars>
          <dgm:dir/>
          <dgm:animLvl val="lvl"/>
          <dgm:resizeHandles val="exact"/>
        </dgm:presLayoutVars>
      </dgm:prSet>
      <dgm:spPr/>
      <dgm:t>
        <a:bodyPr/>
        <a:lstStyle/>
        <a:p>
          <a:endParaRPr lang="fr-CA"/>
        </a:p>
      </dgm:t>
    </dgm:pt>
    <dgm:pt modelId="{1ED53A01-DE1D-4908-AB0E-8CB04EF5E967}" type="pres">
      <dgm:prSet presAssocID="{689D0614-17D2-4949-8D5A-CC404951B98A}" presName="composite" presStyleCnt="0"/>
      <dgm:spPr/>
    </dgm:pt>
    <dgm:pt modelId="{D5349C63-2554-4B10-8840-8A1D791FE2A2}" type="pres">
      <dgm:prSet presAssocID="{689D0614-17D2-4949-8D5A-CC404951B98A}" presName="parTx" presStyleLbl="alignNode1" presStyleIdx="0" presStyleCnt="6">
        <dgm:presLayoutVars>
          <dgm:chMax val="0"/>
          <dgm:chPref val="0"/>
          <dgm:bulletEnabled val="1"/>
        </dgm:presLayoutVars>
      </dgm:prSet>
      <dgm:spPr/>
      <dgm:t>
        <a:bodyPr/>
        <a:lstStyle/>
        <a:p>
          <a:endParaRPr lang="fr-CA"/>
        </a:p>
      </dgm:t>
    </dgm:pt>
    <dgm:pt modelId="{CAB8828A-EF8E-4347-A2EC-61023E0D0684}" type="pres">
      <dgm:prSet presAssocID="{689D0614-17D2-4949-8D5A-CC404951B98A}" presName="desTx" presStyleLbl="alignAccFollowNode1" presStyleIdx="0" presStyleCnt="6">
        <dgm:presLayoutVars>
          <dgm:bulletEnabled val="1"/>
        </dgm:presLayoutVars>
      </dgm:prSet>
      <dgm:spPr/>
      <dgm:t>
        <a:bodyPr/>
        <a:lstStyle/>
        <a:p>
          <a:endParaRPr lang="fr-CA"/>
        </a:p>
      </dgm:t>
    </dgm:pt>
    <dgm:pt modelId="{123C79B1-2076-492A-8F62-DAA8C9BDF3E4}" type="pres">
      <dgm:prSet presAssocID="{F43255F0-6A53-4541-9D9F-7219C70E92F9}" presName="space" presStyleCnt="0"/>
      <dgm:spPr/>
    </dgm:pt>
    <dgm:pt modelId="{56CF4974-510E-42EA-91EB-676EE8E6D07C}" type="pres">
      <dgm:prSet presAssocID="{8B57CDB8-82A2-4AA8-B471-912DF6149B58}" presName="composite" presStyleCnt="0"/>
      <dgm:spPr/>
    </dgm:pt>
    <dgm:pt modelId="{E787C62B-73B7-4649-8874-815FAB335A89}" type="pres">
      <dgm:prSet presAssocID="{8B57CDB8-82A2-4AA8-B471-912DF6149B58}" presName="parTx" presStyleLbl="alignNode1" presStyleIdx="1" presStyleCnt="6">
        <dgm:presLayoutVars>
          <dgm:chMax val="0"/>
          <dgm:chPref val="0"/>
          <dgm:bulletEnabled val="1"/>
        </dgm:presLayoutVars>
      </dgm:prSet>
      <dgm:spPr/>
      <dgm:t>
        <a:bodyPr/>
        <a:lstStyle/>
        <a:p>
          <a:endParaRPr lang="fr-CA"/>
        </a:p>
      </dgm:t>
    </dgm:pt>
    <dgm:pt modelId="{DA370003-2FEE-417E-9E64-4EF4B925A5A8}" type="pres">
      <dgm:prSet presAssocID="{8B57CDB8-82A2-4AA8-B471-912DF6149B58}" presName="desTx" presStyleLbl="alignAccFollowNode1" presStyleIdx="1" presStyleCnt="6">
        <dgm:presLayoutVars>
          <dgm:bulletEnabled val="1"/>
        </dgm:presLayoutVars>
      </dgm:prSet>
      <dgm:spPr/>
      <dgm:t>
        <a:bodyPr/>
        <a:lstStyle/>
        <a:p>
          <a:endParaRPr lang="fr-CA"/>
        </a:p>
      </dgm:t>
    </dgm:pt>
    <dgm:pt modelId="{AC3EDBE9-31F2-4126-9E80-7332F3063F6C}" type="pres">
      <dgm:prSet presAssocID="{185A170B-A439-489E-BF3A-A40F0B44D457}" presName="space" presStyleCnt="0"/>
      <dgm:spPr/>
    </dgm:pt>
    <dgm:pt modelId="{B3E928B0-2330-4E42-BA46-FD68CD2E5892}" type="pres">
      <dgm:prSet presAssocID="{5591532D-9F44-42E5-925A-3C2B9AE1AE7D}" presName="composite" presStyleCnt="0"/>
      <dgm:spPr/>
    </dgm:pt>
    <dgm:pt modelId="{56687D78-5FD5-4E93-A357-E4901680EB43}" type="pres">
      <dgm:prSet presAssocID="{5591532D-9F44-42E5-925A-3C2B9AE1AE7D}" presName="parTx" presStyleLbl="alignNode1" presStyleIdx="2" presStyleCnt="6">
        <dgm:presLayoutVars>
          <dgm:chMax val="0"/>
          <dgm:chPref val="0"/>
          <dgm:bulletEnabled val="1"/>
        </dgm:presLayoutVars>
      </dgm:prSet>
      <dgm:spPr/>
      <dgm:t>
        <a:bodyPr/>
        <a:lstStyle/>
        <a:p>
          <a:endParaRPr lang="fr-CA"/>
        </a:p>
      </dgm:t>
    </dgm:pt>
    <dgm:pt modelId="{4151E45C-DD5D-4323-9068-4C060DAF0E6B}" type="pres">
      <dgm:prSet presAssocID="{5591532D-9F44-42E5-925A-3C2B9AE1AE7D}" presName="desTx" presStyleLbl="alignAccFollowNode1" presStyleIdx="2" presStyleCnt="6">
        <dgm:presLayoutVars>
          <dgm:bulletEnabled val="1"/>
        </dgm:presLayoutVars>
      </dgm:prSet>
      <dgm:spPr/>
      <dgm:t>
        <a:bodyPr/>
        <a:lstStyle/>
        <a:p>
          <a:endParaRPr lang="fr-CA"/>
        </a:p>
      </dgm:t>
    </dgm:pt>
    <dgm:pt modelId="{22EFDBC3-64C2-4430-A602-AF4462B029C9}" type="pres">
      <dgm:prSet presAssocID="{8F7A5357-DB8B-4BB8-8BA3-8A8B258F34A2}" presName="space" presStyleCnt="0"/>
      <dgm:spPr/>
    </dgm:pt>
    <dgm:pt modelId="{14529DF8-AE72-4EB9-8C59-C5B64682E15C}" type="pres">
      <dgm:prSet presAssocID="{772422DE-9D84-4845-9215-73841AEC18DB}" presName="composite" presStyleCnt="0"/>
      <dgm:spPr/>
    </dgm:pt>
    <dgm:pt modelId="{5F83C5A7-D127-4914-9A48-5ABA4018CF69}" type="pres">
      <dgm:prSet presAssocID="{772422DE-9D84-4845-9215-73841AEC18DB}" presName="parTx" presStyleLbl="alignNode1" presStyleIdx="3" presStyleCnt="6">
        <dgm:presLayoutVars>
          <dgm:chMax val="0"/>
          <dgm:chPref val="0"/>
          <dgm:bulletEnabled val="1"/>
        </dgm:presLayoutVars>
      </dgm:prSet>
      <dgm:spPr/>
      <dgm:t>
        <a:bodyPr/>
        <a:lstStyle/>
        <a:p>
          <a:endParaRPr lang="fr-CA"/>
        </a:p>
      </dgm:t>
    </dgm:pt>
    <dgm:pt modelId="{CDE07ADB-F513-4387-AD45-1A0D6E7C40F5}" type="pres">
      <dgm:prSet presAssocID="{772422DE-9D84-4845-9215-73841AEC18DB}" presName="desTx" presStyleLbl="alignAccFollowNode1" presStyleIdx="3" presStyleCnt="6">
        <dgm:presLayoutVars>
          <dgm:bulletEnabled val="1"/>
        </dgm:presLayoutVars>
      </dgm:prSet>
      <dgm:spPr/>
      <dgm:t>
        <a:bodyPr/>
        <a:lstStyle/>
        <a:p>
          <a:endParaRPr lang="fr-CA"/>
        </a:p>
      </dgm:t>
    </dgm:pt>
    <dgm:pt modelId="{D5747868-0B84-4C2E-BE2A-906EE94B7FB5}" type="pres">
      <dgm:prSet presAssocID="{CF16860B-0ED0-4F9D-AD33-9E72756DE098}" presName="space" presStyleCnt="0"/>
      <dgm:spPr/>
    </dgm:pt>
    <dgm:pt modelId="{0DBFD71F-C373-4D04-88FD-2E82AC03340E}" type="pres">
      <dgm:prSet presAssocID="{C0CDA957-5D96-4953-BDD7-B04C4C700E02}" presName="composite" presStyleCnt="0"/>
      <dgm:spPr/>
    </dgm:pt>
    <dgm:pt modelId="{D2ACCA94-1B42-4A32-9219-C49DB627FFBA}" type="pres">
      <dgm:prSet presAssocID="{C0CDA957-5D96-4953-BDD7-B04C4C700E02}" presName="parTx" presStyleLbl="alignNode1" presStyleIdx="4" presStyleCnt="6">
        <dgm:presLayoutVars>
          <dgm:chMax val="0"/>
          <dgm:chPref val="0"/>
          <dgm:bulletEnabled val="1"/>
        </dgm:presLayoutVars>
      </dgm:prSet>
      <dgm:spPr/>
      <dgm:t>
        <a:bodyPr/>
        <a:lstStyle/>
        <a:p>
          <a:endParaRPr lang="fr-CA"/>
        </a:p>
      </dgm:t>
    </dgm:pt>
    <dgm:pt modelId="{BDA5628F-6ADC-4092-863F-838B436E5E5D}" type="pres">
      <dgm:prSet presAssocID="{C0CDA957-5D96-4953-BDD7-B04C4C700E02}" presName="desTx" presStyleLbl="alignAccFollowNode1" presStyleIdx="4" presStyleCnt="6">
        <dgm:presLayoutVars>
          <dgm:bulletEnabled val="1"/>
        </dgm:presLayoutVars>
      </dgm:prSet>
      <dgm:spPr/>
      <dgm:t>
        <a:bodyPr/>
        <a:lstStyle/>
        <a:p>
          <a:endParaRPr lang="fr-CA"/>
        </a:p>
      </dgm:t>
    </dgm:pt>
    <dgm:pt modelId="{18AAFA11-B1CB-49E4-ACF4-88BE5CE2D865}" type="pres">
      <dgm:prSet presAssocID="{3C2C34DD-0CB7-4459-AC6B-FF444B88663B}" presName="space" presStyleCnt="0"/>
      <dgm:spPr/>
    </dgm:pt>
    <dgm:pt modelId="{35F7449F-656E-4668-9C47-3A90895F5E65}" type="pres">
      <dgm:prSet presAssocID="{DE14159A-14DE-4937-BAE7-C64E29301559}" presName="composite" presStyleCnt="0"/>
      <dgm:spPr/>
    </dgm:pt>
    <dgm:pt modelId="{E490B9FC-4D20-478E-8C07-0EFB2B48E164}" type="pres">
      <dgm:prSet presAssocID="{DE14159A-14DE-4937-BAE7-C64E29301559}" presName="parTx" presStyleLbl="alignNode1" presStyleIdx="5" presStyleCnt="6">
        <dgm:presLayoutVars>
          <dgm:chMax val="0"/>
          <dgm:chPref val="0"/>
          <dgm:bulletEnabled val="1"/>
        </dgm:presLayoutVars>
      </dgm:prSet>
      <dgm:spPr/>
      <dgm:t>
        <a:bodyPr/>
        <a:lstStyle/>
        <a:p>
          <a:endParaRPr lang="fr-CA"/>
        </a:p>
      </dgm:t>
    </dgm:pt>
    <dgm:pt modelId="{051C3BEC-CD80-4A1C-A047-FC177AE35045}" type="pres">
      <dgm:prSet presAssocID="{DE14159A-14DE-4937-BAE7-C64E29301559}" presName="desTx" presStyleLbl="alignAccFollowNode1" presStyleIdx="5" presStyleCnt="6">
        <dgm:presLayoutVars>
          <dgm:bulletEnabled val="1"/>
        </dgm:presLayoutVars>
      </dgm:prSet>
      <dgm:spPr/>
      <dgm:t>
        <a:bodyPr/>
        <a:lstStyle/>
        <a:p>
          <a:endParaRPr lang="fr-CA"/>
        </a:p>
      </dgm:t>
    </dgm:pt>
  </dgm:ptLst>
  <dgm:cxnLst>
    <dgm:cxn modelId="{13CCC9D6-5F2F-4AFF-ABED-93109EB0166E}" srcId="{DE14159A-14DE-4937-BAE7-C64E29301559}" destId="{A223E8F8-C91C-4D84-86E5-710AC73EFDE3}" srcOrd="0" destOrd="0" parTransId="{D40C6D7C-2D58-41C6-8947-77F6FBC40722}" sibTransId="{145CB5CC-A4B7-40D9-BC91-65142D6BED10}"/>
    <dgm:cxn modelId="{35179FE0-F9E0-438A-B6BF-37F443191889}" srcId="{5591532D-9F44-42E5-925A-3C2B9AE1AE7D}" destId="{6E06C552-A6AE-4935-974D-6B86552FF4DA}" srcOrd="0" destOrd="0" parTransId="{A62EBB21-C7DD-4D8F-B94D-A6CFFA96D981}" sibTransId="{30D24F78-AA1E-4317-84B6-0735E65FA038}"/>
    <dgm:cxn modelId="{DF385FCF-965D-4DD9-8A49-D4E72AF49C37}" srcId="{52950BA1-2239-4441-9723-E0CF3006E61B}" destId="{DE14159A-14DE-4937-BAE7-C64E29301559}" srcOrd="5" destOrd="0" parTransId="{91787C97-B8E4-465A-A825-C6B44CE5084D}" sibTransId="{60C23747-F84E-458C-93E3-A5BFA26C6231}"/>
    <dgm:cxn modelId="{0FBD128A-12E8-1C46-80E6-F54FCF079265}" type="presOf" srcId="{689D0614-17D2-4949-8D5A-CC404951B98A}" destId="{D5349C63-2554-4B10-8840-8A1D791FE2A2}" srcOrd="0" destOrd="0" presId="urn:microsoft.com/office/officeart/2005/8/layout/hList1"/>
    <dgm:cxn modelId="{85BB4A7F-B873-354D-B865-288657A78EF3}" type="presOf" srcId="{6E06C552-A6AE-4935-974D-6B86552FF4DA}" destId="{4151E45C-DD5D-4323-9068-4C060DAF0E6B}" srcOrd="0" destOrd="0" presId="urn:microsoft.com/office/officeart/2005/8/layout/hList1"/>
    <dgm:cxn modelId="{74D9839D-0B95-F148-BAB5-CB248D1F26AF}" type="presOf" srcId="{13910BB1-476A-4A28-A27A-69DAE0C66987}" destId="{CAB8828A-EF8E-4347-A2EC-61023E0D0684}" srcOrd="0" destOrd="0" presId="urn:microsoft.com/office/officeart/2005/8/layout/hList1"/>
    <dgm:cxn modelId="{331F57D3-A402-3541-B6D9-E43809334106}" type="presOf" srcId="{112AAE22-06AE-4454-887F-9FA579D237E7}" destId="{BDA5628F-6ADC-4092-863F-838B436E5E5D}" srcOrd="0" destOrd="0" presId="urn:microsoft.com/office/officeart/2005/8/layout/hList1"/>
    <dgm:cxn modelId="{1000214D-4116-D243-AB28-DF5D3B25EFC7}" type="presOf" srcId="{772422DE-9D84-4845-9215-73841AEC18DB}" destId="{5F83C5A7-D127-4914-9A48-5ABA4018CF69}" srcOrd="0" destOrd="0" presId="urn:microsoft.com/office/officeart/2005/8/layout/hList1"/>
    <dgm:cxn modelId="{93692E01-2E7C-AE47-9E6A-E836FF99A339}" type="presOf" srcId="{F67397FB-DC35-4309-8C38-224D7573C27B}" destId="{CDE07ADB-F513-4387-AD45-1A0D6E7C40F5}" srcOrd="0" destOrd="0" presId="urn:microsoft.com/office/officeart/2005/8/layout/hList1"/>
    <dgm:cxn modelId="{EEA14DB6-801C-4D67-B50F-43404DA8E6D2}" srcId="{52950BA1-2239-4441-9723-E0CF3006E61B}" destId="{689D0614-17D2-4949-8D5A-CC404951B98A}" srcOrd="0" destOrd="0" parTransId="{E8DDC708-F898-4D22-A1BB-D95A46A46234}" sibTransId="{F43255F0-6A53-4541-9D9F-7219C70E92F9}"/>
    <dgm:cxn modelId="{9158AB88-27EA-D843-B3B9-3BF812AB924A}" type="presOf" srcId="{8B57CDB8-82A2-4AA8-B471-912DF6149B58}" destId="{E787C62B-73B7-4649-8874-815FAB335A89}" srcOrd="0" destOrd="0" presId="urn:microsoft.com/office/officeart/2005/8/layout/hList1"/>
    <dgm:cxn modelId="{6398A8C4-3990-4633-B641-036C2460A50D}" srcId="{52950BA1-2239-4441-9723-E0CF3006E61B}" destId="{5591532D-9F44-42E5-925A-3C2B9AE1AE7D}" srcOrd="2" destOrd="0" parTransId="{E41E55A2-3DCD-4A8A-9C3E-644C0841DAB0}" sibTransId="{8F7A5357-DB8B-4BB8-8BA3-8A8B258F34A2}"/>
    <dgm:cxn modelId="{60FF286B-685D-43E3-A67E-15F1E2EF2DC1}" srcId="{52950BA1-2239-4441-9723-E0CF3006E61B}" destId="{C0CDA957-5D96-4953-BDD7-B04C4C700E02}" srcOrd="4" destOrd="0" parTransId="{056E6D01-745C-4B57-A77C-7249719BDCC8}" sibTransId="{3C2C34DD-0CB7-4459-AC6B-FF444B88663B}"/>
    <dgm:cxn modelId="{C4034C0B-7DA7-4A96-B26F-70CCBE69BF96}" srcId="{52950BA1-2239-4441-9723-E0CF3006E61B}" destId="{8B57CDB8-82A2-4AA8-B471-912DF6149B58}" srcOrd="1" destOrd="0" parTransId="{61ADB54C-7487-43E5-9C5E-6B71EFAECEA7}" sibTransId="{185A170B-A439-489E-BF3A-A40F0B44D457}"/>
    <dgm:cxn modelId="{70269F62-5AD0-AA49-AFFB-D9695413B7DD}" type="presOf" srcId="{5B6BCA91-4709-A043-B612-3C97D8229769}" destId="{DA370003-2FEE-417E-9E64-4EF4B925A5A8}" srcOrd="0" destOrd="0" presId="urn:microsoft.com/office/officeart/2005/8/layout/hList1"/>
    <dgm:cxn modelId="{B64F7A7F-3C21-DA47-9E1C-F4D8A2779CA1}" type="presOf" srcId="{5591532D-9F44-42E5-925A-3C2B9AE1AE7D}" destId="{56687D78-5FD5-4E93-A357-E4901680EB43}" srcOrd="0" destOrd="0" presId="urn:microsoft.com/office/officeart/2005/8/layout/hList1"/>
    <dgm:cxn modelId="{E9CB5258-9B42-304A-A2D5-27B37590179E}" type="presOf" srcId="{C0CDA957-5D96-4953-BDD7-B04C4C700E02}" destId="{D2ACCA94-1B42-4A32-9219-C49DB627FFBA}" srcOrd="0" destOrd="0" presId="urn:microsoft.com/office/officeart/2005/8/layout/hList1"/>
    <dgm:cxn modelId="{45E96195-8E9D-B74F-BF70-1FCEEC70F894}" type="presOf" srcId="{DE14159A-14DE-4937-BAE7-C64E29301559}" destId="{E490B9FC-4D20-478E-8C07-0EFB2B48E164}" srcOrd="0" destOrd="0" presId="urn:microsoft.com/office/officeart/2005/8/layout/hList1"/>
    <dgm:cxn modelId="{7D31F3F9-5A58-8A4E-B57F-60F28C376FB6}" type="presOf" srcId="{A223E8F8-C91C-4D84-86E5-710AC73EFDE3}" destId="{051C3BEC-CD80-4A1C-A047-FC177AE35045}" srcOrd="0" destOrd="0" presId="urn:microsoft.com/office/officeart/2005/8/layout/hList1"/>
    <dgm:cxn modelId="{66A8A19E-0D42-EB49-87CA-BE07778AB536}" srcId="{8B57CDB8-82A2-4AA8-B471-912DF6149B58}" destId="{5B6BCA91-4709-A043-B612-3C97D8229769}" srcOrd="0" destOrd="0" parTransId="{ABE3207B-657C-394F-A8FB-427B73B5ECBC}" sibTransId="{D72E8E42-90B8-B442-8A89-5F3372AB9DFD}"/>
    <dgm:cxn modelId="{D24E0B88-5D55-7947-991A-55A749073C07}" type="presOf" srcId="{52950BA1-2239-4441-9723-E0CF3006E61B}" destId="{D4EA4DEA-7B9A-4A05-92C7-AE5E074509F0}" srcOrd="0" destOrd="0" presId="urn:microsoft.com/office/officeart/2005/8/layout/hList1"/>
    <dgm:cxn modelId="{7FEC7E92-AFAB-4A79-852E-8A407960F79D}" srcId="{52950BA1-2239-4441-9723-E0CF3006E61B}" destId="{772422DE-9D84-4845-9215-73841AEC18DB}" srcOrd="3" destOrd="0" parTransId="{E6F36FE0-3997-46D0-B580-71F29847DB34}" sibTransId="{CF16860B-0ED0-4F9D-AD33-9E72756DE098}"/>
    <dgm:cxn modelId="{60E67EE0-8C80-47B5-9D33-2F54E137AFDD}" srcId="{772422DE-9D84-4845-9215-73841AEC18DB}" destId="{F67397FB-DC35-4309-8C38-224D7573C27B}" srcOrd="0" destOrd="0" parTransId="{90EA9758-9611-4168-B8A9-960664AC8B71}" sibTransId="{B9D1D1B6-94D9-4086-8BD4-59E71584B1B7}"/>
    <dgm:cxn modelId="{E3728A55-A65B-4B23-9540-5192C7DEE5E7}" srcId="{689D0614-17D2-4949-8D5A-CC404951B98A}" destId="{13910BB1-476A-4A28-A27A-69DAE0C66987}" srcOrd="0" destOrd="0" parTransId="{D4965691-96A9-4559-8FEC-CB95730C1DD2}" sibTransId="{71EAB0EC-BC20-4FBF-860E-317D5066DA2F}"/>
    <dgm:cxn modelId="{58194CC3-8D85-4514-8037-29218BA15816}" srcId="{C0CDA957-5D96-4953-BDD7-B04C4C700E02}" destId="{112AAE22-06AE-4454-887F-9FA579D237E7}" srcOrd="0" destOrd="0" parTransId="{B96CE249-D711-47E9-95DC-3248BC5B6AE2}" sibTransId="{9E5ABB3E-5D0C-4607-B238-80F5D13AE1FB}"/>
    <dgm:cxn modelId="{56E3C55D-7500-F848-94BD-5F255E144792}" type="presParOf" srcId="{D4EA4DEA-7B9A-4A05-92C7-AE5E074509F0}" destId="{1ED53A01-DE1D-4908-AB0E-8CB04EF5E967}" srcOrd="0" destOrd="0" presId="urn:microsoft.com/office/officeart/2005/8/layout/hList1"/>
    <dgm:cxn modelId="{7179C71F-5948-0844-9E27-2EB72E50A9C0}" type="presParOf" srcId="{1ED53A01-DE1D-4908-AB0E-8CB04EF5E967}" destId="{D5349C63-2554-4B10-8840-8A1D791FE2A2}" srcOrd="0" destOrd="0" presId="urn:microsoft.com/office/officeart/2005/8/layout/hList1"/>
    <dgm:cxn modelId="{3E051720-1A85-484A-966E-8A1DA5075934}" type="presParOf" srcId="{1ED53A01-DE1D-4908-AB0E-8CB04EF5E967}" destId="{CAB8828A-EF8E-4347-A2EC-61023E0D0684}" srcOrd="1" destOrd="0" presId="urn:microsoft.com/office/officeart/2005/8/layout/hList1"/>
    <dgm:cxn modelId="{0371FF8E-9EF3-074C-AE49-01D0CE5EEDD9}" type="presParOf" srcId="{D4EA4DEA-7B9A-4A05-92C7-AE5E074509F0}" destId="{123C79B1-2076-492A-8F62-DAA8C9BDF3E4}" srcOrd="1" destOrd="0" presId="urn:microsoft.com/office/officeart/2005/8/layout/hList1"/>
    <dgm:cxn modelId="{B9503E1D-849D-7443-971F-D49A8B0AE2A9}" type="presParOf" srcId="{D4EA4DEA-7B9A-4A05-92C7-AE5E074509F0}" destId="{56CF4974-510E-42EA-91EB-676EE8E6D07C}" srcOrd="2" destOrd="0" presId="urn:microsoft.com/office/officeart/2005/8/layout/hList1"/>
    <dgm:cxn modelId="{360E361D-C8BE-2146-B507-13A714BEC97F}" type="presParOf" srcId="{56CF4974-510E-42EA-91EB-676EE8E6D07C}" destId="{E787C62B-73B7-4649-8874-815FAB335A89}" srcOrd="0" destOrd="0" presId="urn:microsoft.com/office/officeart/2005/8/layout/hList1"/>
    <dgm:cxn modelId="{D7E26DE1-6DAB-6845-BB21-78700AC3F5D9}" type="presParOf" srcId="{56CF4974-510E-42EA-91EB-676EE8E6D07C}" destId="{DA370003-2FEE-417E-9E64-4EF4B925A5A8}" srcOrd="1" destOrd="0" presId="urn:microsoft.com/office/officeart/2005/8/layout/hList1"/>
    <dgm:cxn modelId="{A21D1D09-9303-7443-8F36-96E81833FFF5}" type="presParOf" srcId="{D4EA4DEA-7B9A-4A05-92C7-AE5E074509F0}" destId="{AC3EDBE9-31F2-4126-9E80-7332F3063F6C}" srcOrd="3" destOrd="0" presId="urn:microsoft.com/office/officeart/2005/8/layout/hList1"/>
    <dgm:cxn modelId="{25551A28-AD9B-7F41-B70F-556FA9960D36}" type="presParOf" srcId="{D4EA4DEA-7B9A-4A05-92C7-AE5E074509F0}" destId="{B3E928B0-2330-4E42-BA46-FD68CD2E5892}" srcOrd="4" destOrd="0" presId="urn:microsoft.com/office/officeart/2005/8/layout/hList1"/>
    <dgm:cxn modelId="{DD29F246-8719-CB46-96AC-2063C1A86B28}" type="presParOf" srcId="{B3E928B0-2330-4E42-BA46-FD68CD2E5892}" destId="{56687D78-5FD5-4E93-A357-E4901680EB43}" srcOrd="0" destOrd="0" presId="urn:microsoft.com/office/officeart/2005/8/layout/hList1"/>
    <dgm:cxn modelId="{FDCD6450-032C-494A-B699-2781AFC1359D}" type="presParOf" srcId="{B3E928B0-2330-4E42-BA46-FD68CD2E5892}" destId="{4151E45C-DD5D-4323-9068-4C060DAF0E6B}" srcOrd="1" destOrd="0" presId="urn:microsoft.com/office/officeart/2005/8/layout/hList1"/>
    <dgm:cxn modelId="{5D2F4C9D-36E4-EF46-9C91-5B348F683D5E}" type="presParOf" srcId="{D4EA4DEA-7B9A-4A05-92C7-AE5E074509F0}" destId="{22EFDBC3-64C2-4430-A602-AF4462B029C9}" srcOrd="5" destOrd="0" presId="urn:microsoft.com/office/officeart/2005/8/layout/hList1"/>
    <dgm:cxn modelId="{F9A057E0-E3F6-A94A-B0D0-7F87962C9EAA}" type="presParOf" srcId="{D4EA4DEA-7B9A-4A05-92C7-AE5E074509F0}" destId="{14529DF8-AE72-4EB9-8C59-C5B64682E15C}" srcOrd="6" destOrd="0" presId="urn:microsoft.com/office/officeart/2005/8/layout/hList1"/>
    <dgm:cxn modelId="{ECF6BA63-3D22-3442-9582-BD7DFEC52EF8}" type="presParOf" srcId="{14529DF8-AE72-4EB9-8C59-C5B64682E15C}" destId="{5F83C5A7-D127-4914-9A48-5ABA4018CF69}" srcOrd="0" destOrd="0" presId="urn:microsoft.com/office/officeart/2005/8/layout/hList1"/>
    <dgm:cxn modelId="{7D7C8127-B71E-DA44-BB0E-AB84AA514D13}" type="presParOf" srcId="{14529DF8-AE72-4EB9-8C59-C5B64682E15C}" destId="{CDE07ADB-F513-4387-AD45-1A0D6E7C40F5}" srcOrd="1" destOrd="0" presId="urn:microsoft.com/office/officeart/2005/8/layout/hList1"/>
    <dgm:cxn modelId="{F68617EF-EA7C-724A-9617-A04A2F466748}" type="presParOf" srcId="{D4EA4DEA-7B9A-4A05-92C7-AE5E074509F0}" destId="{D5747868-0B84-4C2E-BE2A-906EE94B7FB5}" srcOrd="7" destOrd="0" presId="urn:microsoft.com/office/officeart/2005/8/layout/hList1"/>
    <dgm:cxn modelId="{0D589B0B-1BD0-5A48-A71F-C38CBBFB3B1B}" type="presParOf" srcId="{D4EA4DEA-7B9A-4A05-92C7-AE5E074509F0}" destId="{0DBFD71F-C373-4D04-88FD-2E82AC03340E}" srcOrd="8" destOrd="0" presId="urn:microsoft.com/office/officeart/2005/8/layout/hList1"/>
    <dgm:cxn modelId="{A14C1AF3-CECF-B54D-A433-5464129295AC}" type="presParOf" srcId="{0DBFD71F-C373-4D04-88FD-2E82AC03340E}" destId="{D2ACCA94-1B42-4A32-9219-C49DB627FFBA}" srcOrd="0" destOrd="0" presId="urn:microsoft.com/office/officeart/2005/8/layout/hList1"/>
    <dgm:cxn modelId="{96DE546E-43A9-EF4C-99F3-C25BD1B18B35}" type="presParOf" srcId="{0DBFD71F-C373-4D04-88FD-2E82AC03340E}" destId="{BDA5628F-6ADC-4092-863F-838B436E5E5D}" srcOrd="1" destOrd="0" presId="urn:microsoft.com/office/officeart/2005/8/layout/hList1"/>
    <dgm:cxn modelId="{B893A07D-1E41-8A49-AA92-725CADABA117}" type="presParOf" srcId="{D4EA4DEA-7B9A-4A05-92C7-AE5E074509F0}" destId="{18AAFA11-B1CB-49E4-ACF4-88BE5CE2D865}" srcOrd="9" destOrd="0" presId="urn:microsoft.com/office/officeart/2005/8/layout/hList1"/>
    <dgm:cxn modelId="{BE3F9B2C-9870-C94F-AACF-A33CAF47BFDB}" type="presParOf" srcId="{D4EA4DEA-7B9A-4A05-92C7-AE5E074509F0}" destId="{35F7449F-656E-4668-9C47-3A90895F5E65}" srcOrd="10" destOrd="0" presId="urn:microsoft.com/office/officeart/2005/8/layout/hList1"/>
    <dgm:cxn modelId="{8CBD6922-86AA-D444-86FF-EA27FF601FEB}" type="presParOf" srcId="{35F7449F-656E-4668-9C47-3A90895F5E65}" destId="{E490B9FC-4D20-478E-8C07-0EFB2B48E164}" srcOrd="0" destOrd="0" presId="urn:microsoft.com/office/officeart/2005/8/layout/hList1"/>
    <dgm:cxn modelId="{5B5E60F1-961A-8B43-88EE-3722E5B08616}" type="presParOf" srcId="{35F7449F-656E-4668-9C47-3A90895F5E65}" destId="{051C3BEC-CD80-4A1C-A047-FC177AE3504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950BA1-2239-4441-9723-E0CF3006E61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CA"/>
        </a:p>
      </dgm:t>
    </dgm:pt>
    <dgm:pt modelId="{689D0614-17D2-4949-8D5A-CC404951B98A}">
      <dgm:prSet phldrT="[Texte]" custT="1"/>
      <dgm:spPr/>
      <dgm:t>
        <a:bodyPr/>
        <a:lstStyle/>
        <a:p>
          <a:r>
            <a:rPr lang="fr-CA" sz="1600" dirty="0" smtClean="0"/>
            <a:t>Identifier </a:t>
          </a:r>
          <a:r>
            <a:rPr lang="fr-CA" sz="1600" dirty="0" smtClean="0"/>
            <a:t>les projets</a:t>
          </a:r>
          <a:endParaRPr lang="fr-CA" sz="1600" dirty="0"/>
        </a:p>
      </dgm:t>
    </dgm:pt>
    <dgm:pt modelId="{E8DDC708-F898-4D22-A1BB-D95A46A46234}" type="parTrans" cxnId="{EEA14DB6-801C-4D67-B50F-43404DA8E6D2}">
      <dgm:prSet/>
      <dgm:spPr/>
      <dgm:t>
        <a:bodyPr/>
        <a:lstStyle/>
        <a:p>
          <a:endParaRPr lang="fr-CA"/>
        </a:p>
      </dgm:t>
    </dgm:pt>
    <dgm:pt modelId="{F43255F0-6A53-4541-9D9F-7219C70E92F9}" type="sibTrans" cxnId="{EEA14DB6-801C-4D67-B50F-43404DA8E6D2}">
      <dgm:prSet/>
      <dgm:spPr/>
      <dgm:t>
        <a:bodyPr/>
        <a:lstStyle/>
        <a:p>
          <a:endParaRPr lang="fr-CA"/>
        </a:p>
      </dgm:t>
    </dgm:pt>
    <dgm:pt modelId="{13910BB1-476A-4A28-A27A-69DAE0C66987}">
      <dgm:prSet phldrT="[Texte]" custT="1"/>
      <dgm:spPr/>
      <dgm:t>
        <a:bodyPr/>
        <a:lstStyle/>
        <a:p>
          <a:endParaRPr lang="fr-CA" sz="1600" dirty="0"/>
        </a:p>
      </dgm:t>
    </dgm:pt>
    <dgm:pt modelId="{D4965691-96A9-4559-8FEC-CB95730C1DD2}" type="parTrans" cxnId="{E3728A55-A65B-4B23-9540-5192C7DEE5E7}">
      <dgm:prSet/>
      <dgm:spPr/>
      <dgm:t>
        <a:bodyPr/>
        <a:lstStyle/>
        <a:p>
          <a:endParaRPr lang="fr-CA"/>
        </a:p>
      </dgm:t>
    </dgm:pt>
    <dgm:pt modelId="{71EAB0EC-BC20-4FBF-860E-317D5066DA2F}" type="sibTrans" cxnId="{E3728A55-A65B-4B23-9540-5192C7DEE5E7}">
      <dgm:prSet/>
      <dgm:spPr/>
      <dgm:t>
        <a:bodyPr/>
        <a:lstStyle/>
        <a:p>
          <a:endParaRPr lang="fr-CA"/>
        </a:p>
      </dgm:t>
    </dgm:pt>
    <dgm:pt modelId="{8B57CDB8-82A2-4AA8-B471-912DF6149B58}">
      <dgm:prSet phldrT="[Texte]" custT="1"/>
      <dgm:spPr/>
      <dgm:t>
        <a:bodyPr/>
        <a:lstStyle/>
        <a:p>
          <a:r>
            <a:rPr lang="fr-CA" sz="1600" dirty="0" smtClean="0"/>
            <a:t>Catégoriser </a:t>
          </a:r>
          <a:r>
            <a:rPr lang="fr-CA" sz="1600" dirty="0" smtClean="0"/>
            <a:t>les </a:t>
          </a:r>
          <a:r>
            <a:rPr lang="fr-CA" sz="1600" dirty="0" smtClean="0"/>
            <a:t>projets</a:t>
          </a:r>
          <a:endParaRPr lang="fr-CA" sz="1600" dirty="0"/>
        </a:p>
      </dgm:t>
    </dgm:pt>
    <dgm:pt modelId="{61ADB54C-7487-43E5-9C5E-6B71EFAECEA7}" type="parTrans" cxnId="{C4034C0B-7DA7-4A96-B26F-70CCBE69BF96}">
      <dgm:prSet/>
      <dgm:spPr/>
      <dgm:t>
        <a:bodyPr/>
        <a:lstStyle/>
        <a:p>
          <a:endParaRPr lang="fr-CA"/>
        </a:p>
      </dgm:t>
    </dgm:pt>
    <dgm:pt modelId="{185A170B-A439-489E-BF3A-A40F0B44D457}" type="sibTrans" cxnId="{C4034C0B-7DA7-4A96-B26F-70CCBE69BF96}">
      <dgm:prSet/>
      <dgm:spPr/>
      <dgm:t>
        <a:bodyPr/>
        <a:lstStyle/>
        <a:p>
          <a:endParaRPr lang="fr-CA"/>
        </a:p>
      </dgm:t>
    </dgm:pt>
    <dgm:pt modelId="{5591532D-9F44-42E5-925A-3C2B9AE1AE7D}">
      <dgm:prSet phldrT="[Texte]" custT="1"/>
      <dgm:spPr/>
      <dgm:t>
        <a:bodyPr/>
        <a:lstStyle/>
        <a:p>
          <a:r>
            <a:rPr lang="fr-CA" sz="1600" dirty="0" smtClean="0"/>
            <a:t>Évaluer les projets</a:t>
          </a:r>
          <a:endParaRPr lang="fr-CA" sz="1600" dirty="0"/>
        </a:p>
      </dgm:t>
    </dgm:pt>
    <dgm:pt modelId="{E41E55A2-3DCD-4A8A-9C3E-644C0841DAB0}" type="parTrans" cxnId="{6398A8C4-3990-4633-B641-036C2460A50D}">
      <dgm:prSet/>
      <dgm:spPr/>
      <dgm:t>
        <a:bodyPr/>
        <a:lstStyle/>
        <a:p>
          <a:endParaRPr lang="fr-CA"/>
        </a:p>
      </dgm:t>
    </dgm:pt>
    <dgm:pt modelId="{8F7A5357-DB8B-4BB8-8BA3-8A8B258F34A2}" type="sibTrans" cxnId="{6398A8C4-3990-4633-B641-036C2460A50D}">
      <dgm:prSet/>
      <dgm:spPr/>
      <dgm:t>
        <a:bodyPr/>
        <a:lstStyle/>
        <a:p>
          <a:endParaRPr lang="fr-CA"/>
        </a:p>
      </dgm:t>
    </dgm:pt>
    <dgm:pt modelId="{6E06C552-A6AE-4935-974D-6B86552FF4DA}">
      <dgm:prSet phldrT="[Texte]" custT="1"/>
      <dgm:spPr/>
      <dgm:t>
        <a:bodyPr/>
        <a:lstStyle/>
        <a:p>
          <a:endParaRPr lang="fr-CA" sz="1600" dirty="0"/>
        </a:p>
      </dgm:t>
    </dgm:pt>
    <dgm:pt modelId="{A62EBB21-C7DD-4D8F-B94D-A6CFFA96D981}" type="parTrans" cxnId="{35179FE0-F9E0-438A-B6BF-37F443191889}">
      <dgm:prSet/>
      <dgm:spPr/>
      <dgm:t>
        <a:bodyPr/>
        <a:lstStyle/>
        <a:p>
          <a:endParaRPr lang="fr-CA"/>
        </a:p>
      </dgm:t>
    </dgm:pt>
    <dgm:pt modelId="{30D24F78-AA1E-4317-84B6-0735E65FA038}" type="sibTrans" cxnId="{35179FE0-F9E0-438A-B6BF-37F443191889}">
      <dgm:prSet/>
      <dgm:spPr/>
      <dgm:t>
        <a:bodyPr/>
        <a:lstStyle/>
        <a:p>
          <a:endParaRPr lang="fr-CA"/>
        </a:p>
      </dgm:t>
    </dgm:pt>
    <dgm:pt modelId="{DE14159A-14DE-4937-BAE7-C64E29301559}">
      <dgm:prSet phldrT="[Texte]" custT="1"/>
      <dgm:spPr/>
      <dgm:t>
        <a:bodyPr/>
        <a:lstStyle/>
        <a:p>
          <a:r>
            <a:rPr lang="fr-CA" sz="1600" dirty="0" smtClean="0"/>
            <a:t>Suivi du portefeuille</a:t>
          </a:r>
        </a:p>
      </dgm:t>
    </dgm:pt>
    <dgm:pt modelId="{91787C97-B8E4-465A-A825-C6B44CE5084D}" type="parTrans" cxnId="{DF385FCF-965D-4DD9-8A49-D4E72AF49C37}">
      <dgm:prSet/>
      <dgm:spPr/>
      <dgm:t>
        <a:bodyPr/>
        <a:lstStyle/>
        <a:p>
          <a:endParaRPr lang="fr-CA"/>
        </a:p>
      </dgm:t>
    </dgm:pt>
    <dgm:pt modelId="{60C23747-F84E-458C-93E3-A5BFA26C6231}" type="sibTrans" cxnId="{DF385FCF-965D-4DD9-8A49-D4E72AF49C37}">
      <dgm:prSet/>
      <dgm:spPr/>
      <dgm:t>
        <a:bodyPr/>
        <a:lstStyle/>
        <a:p>
          <a:endParaRPr lang="fr-CA"/>
        </a:p>
      </dgm:t>
    </dgm:pt>
    <dgm:pt modelId="{772422DE-9D84-4845-9215-73841AEC18DB}">
      <dgm:prSet phldrT="[Texte]" custT="1"/>
      <dgm:spPr/>
      <dgm:t>
        <a:bodyPr/>
        <a:lstStyle/>
        <a:p>
          <a:r>
            <a:rPr lang="fr-CA" sz="1600" dirty="0" smtClean="0"/>
            <a:t>Prioriser les projet</a:t>
          </a:r>
          <a:endParaRPr lang="fr-CA" sz="1600" dirty="0"/>
        </a:p>
      </dgm:t>
    </dgm:pt>
    <dgm:pt modelId="{E6F36FE0-3997-46D0-B580-71F29847DB34}" type="parTrans" cxnId="{7FEC7E92-AFAB-4A79-852E-8A407960F79D}">
      <dgm:prSet/>
      <dgm:spPr/>
      <dgm:t>
        <a:bodyPr/>
        <a:lstStyle/>
        <a:p>
          <a:endParaRPr lang="fr-CA"/>
        </a:p>
      </dgm:t>
    </dgm:pt>
    <dgm:pt modelId="{CF16860B-0ED0-4F9D-AD33-9E72756DE098}" type="sibTrans" cxnId="{7FEC7E92-AFAB-4A79-852E-8A407960F79D}">
      <dgm:prSet/>
      <dgm:spPr/>
      <dgm:t>
        <a:bodyPr/>
        <a:lstStyle/>
        <a:p>
          <a:endParaRPr lang="fr-CA"/>
        </a:p>
      </dgm:t>
    </dgm:pt>
    <dgm:pt modelId="{C0CDA957-5D96-4953-BDD7-B04C4C700E02}">
      <dgm:prSet phldrT="[Texte]" custT="1"/>
      <dgm:spPr/>
      <dgm:t>
        <a:bodyPr/>
        <a:lstStyle/>
        <a:p>
          <a:r>
            <a:rPr lang="fr-CA" sz="1600" dirty="0" smtClean="0"/>
            <a:t>Autoriser les projets</a:t>
          </a:r>
        </a:p>
      </dgm:t>
    </dgm:pt>
    <dgm:pt modelId="{056E6D01-745C-4B57-A77C-7249719BDCC8}" type="parTrans" cxnId="{60FF286B-685D-43E3-A67E-15F1E2EF2DC1}">
      <dgm:prSet/>
      <dgm:spPr/>
      <dgm:t>
        <a:bodyPr/>
        <a:lstStyle/>
        <a:p>
          <a:endParaRPr lang="fr-CA"/>
        </a:p>
      </dgm:t>
    </dgm:pt>
    <dgm:pt modelId="{3C2C34DD-0CB7-4459-AC6B-FF444B88663B}" type="sibTrans" cxnId="{60FF286B-685D-43E3-A67E-15F1E2EF2DC1}">
      <dgm:prSet/>
      <dgm:spPr/>
      <dgm:t>
        <a:bodyPr/>
        <a:lstStyle/>
        <a:p>
          <a:endParaRPr lang="fr-CA"/>
        </a:p>
      </dgm:t>
    </dgm:pt>
    <dgm:pt modelId="{F67397FB-DC35-4309-8C38-224D7573C27B}">
      <dgm:prSet phldrT="[Texte]" custT="1"/>
      <dgm:spPr/>
      <dgm:t>
        <a:bodyPr/>
        <a:lstStyle/>
        <a:p>
          <a:endParaRPr lang="fr-CA" sz="1600" dirty="0"/>
        </a:p>
      </dgm:t>
    </dgm:pt>
    <dgm:pt modelId="{90EA9758-9611-4168-B8A9-960664AC8B71}" type="parTrans" cxnId="{60E67EE0-8C80-47B5-9D33-2F54E137AFDD}">
      <dgm:prSet/>
      <dgm:spPr/>
      <dgm:t>
        <a:bodyPr/>
        <a:lstStyle/>
        <a:p>
          <a:endParaRPr lang="fr-CA"/>
        </a:p>
      </dgm:t>
    </dgm:pt>
    <dgm:pt modelId="{B9D1D1B6-94D9-4086-8BD4-59E71584B1B7}" type="sibTrans" cxnId="{60E67EE0-8C80-47B5-9D33-2F54E137AFDD}">
      <dgm:prSet/>
      <dgm:spPr/>
      <dgm:t>
        <a:bodyPr/>
        <a:lstStyle/>
        <a:p>
          <a:endParaRPr lang="fr-CA"/>
        </a:p>
      </dgm:t>
    </dgm:pt>
    <dgm:pt modelId="{A223E8F8-C91C-4D84-86E5-710AC73EFDE3}">
      <dgm:prSet custT="1"/>
      <dgm:spPr/>
      <dgm:t>
        <a:bodyPr/>
        <a:lstStyle/>
        <a:p>
          <a:endParaRPr lang="fr-CA" sz="1500" dirty="0"/>
        </a:p>
      </dgm:t>
    </dgm:pt>
    <dgm:pt modelId="{D40C6D7C-2D58-41C6-8947-77F6FBC40722}" type="parTrans" cxnId="{13CCC9D6-5F2F-4AFF-ABED-93109EB0166E}">
      <dgm:prSet/>
      <dgm:spPr/>
      <dgm:t>
        <a:bodyPr/>
        <a:lstStyle/>
        <a:p>
          <a:endParaRPr lang="fr-CA"/>
        </a:p>
      </dgm:t>
    </dgm:pt>
    <dgm:pt modelId="{145CB5CC-A4B7-40D9-BC91-65142D6BED10}" type="sibTrans" cxnId="{13CCC9D6-5F2F-4AFF-ABED-93109EB0166E}">
      <dgm:prSet/>
      <dgm:spPr/>
      <dgm:t>
        <a:bodyPr/>
        <a:lstStyle/>
        <a:p>
          <a:endParaRPr lang="fr-CA"/>
        </a:p>
      </dgm:t>
    </dgm:pt>
    <dgm:pt modelId="{112AAE22-06AE-4454-887F-9FA579D237E7}">
      <dgm:prSet custT="1"/>
      <dgm:spPr/>
      <dgm:t>
        <a:bodyPr/>
        <a:lstStyle/>
        <a:p>
          <a:endParaRPr lang="fr-CA" sz="1500" dirty="0"/>
        </a:p>
      </dgm:t>
    </dgm:pt>
    <dgm:pt modelId="{9E5ABB3E-5D0C-4607-B238-80F5D13AE1FB}" type="sibTrans" cxnId="{58194CC3-8D85-4514-8037-29218BA15816}">
      <dgm:prSet/>
      <dgm:spPr/>
      <dgm:t>
        <a:bodyPr/>
        <a:lstStyle/>
        <a:p>
          <a:endParaRPr lang="fr-CA"/>
        </a:p>
      </dgm:t>
    </dgm:pt>
    <dgm:pt modelId="{B96CE249-D711-47E9-95DC-3248BC5B6AE2}" type="parTrans" cxnId="{58194CC3-8D85-4514-8037-29218BA15816}">
      <dgm:prSet/>
      <dgm:spPr/>
      <dgm:t>
        <a:bodyPr/>
        <a:lstStyle/>
        <a:p>
          <a:endParaRPr lang="fr-CA"/>
        </a:p>
      </dgm:t>
    </dgm:pt>
    <dgm:pt modelId="{5B6BCA91-4709-A043-B612-3C97D8229769}">
      <dgm:prSet/>
      <dgm:spPr/>
      <dgm:t>
        <a:bodyPr/>
        <a:lstStyle/>
        <a:p>
          <a:pPr algn="l"/>
          <a:endParaRPr lang="fr-FR" dirty="0"/>
        </a:p>
      </dgm:t>
    </dgm:pt>
    <dgm:pt modelId="{ABE3207B-657C-394F-A8FB-427B73B5ECBC}" type="parTrans" cxnId="{66A8A19E-0D42-EB49-87CA-BE07778AB536}">
      <dgm:prSet/>
      <dgm:spPr/>
      <dgm:t>
        <a:bodyPr/>
        <a:lstStyle/>
        <a:p>
          <a:endParaRPr lang="fr-FR"/>
        </a:p>
      </dgm:t>
    </dgm:pt>
    <dgm:pt modelId="{D72E8E42-90B8-B442-8A89-5F3372AB9DFD}" type="sibTrans" cxnId="{66A8A19E-0D42-EB49-87CA-BE07778AB536}">
      <dgm:prSet/>
      <dgm:spPr/>
      <dgm:t>
        <a:bodyPr/>
        <a:lstStyle/>
        <a:p>
          <a:endParaRPr lang="fr-FR"/>
        </a:p>
      </dgm:t>
    </dgm:pt>
    <dgm:pt modelId="{D4EA4DEA-7B9A-4A05-92C7-AE5E074509F0}" type="pres">
      <dgm:prSet presAssocID="{52950BA1-2239-4441-9723-E0CF3006E61B}" presName="Name0" presStyleCnt="0">
        <dgm:presLayoutVars>
          <dgm:dir/>
          <dgm:animLvl val="lvl"/>
          <dgm:resizeHandles val="exact"/>
        </dgm:presLayoutVars>
      </dgm:prSet>
      <dgm:spPr/>
      <dgm:t>
        <a:bodyPr/>
        <a:lstStyle/>
        <a:p>
          <a:endParaRPr lang="fr-CA"/>
        </a:p>
      </dgm:t>
    </dgm:pt>
    <dgm:pt modelId="{1ED53A01-DE1D-4908-AB0E-8CB04EF5E967}" type="pres">
      <dgm:prSet presAssocID="{689D0614-17D2-4949-8D5A-CC404951B98A}" presName="composite" presStyleCnt="0"/>
      <dgm:spPr/>
    </dgm:pt>
    <dgm:pt modelId="{D5349C63-2554-4B10-8840-8A1D791FE2A2}" type="pres">
      <dgm:prSet presAssocID="{689D0614-17D2-4949-8D5A-CC404951B98A}" presName="parTx" presStyleLbl="alignNode1" presStyleIdx="0" presStyleCnt="6">
        <dgm:presLayoutVars>
          <dgm:chMax val="0"/>
          <dgm:chPref val="0"/>
          <dgm:bulletEnabled val="1"/>
        </dgm:presLayoutVars>
      </dgm:prSet>
      <dgm:spPr/>
      <dgm:t>
        <a:bodyPr/>
        <a:lstStyle/>
        <a:p>
          <a:endParaRPr lang="fr-CA"/>
        </a:p>
      </dgm:t>
    </dgm:pt>
    <dgm:pt modelId="{CAB8828A-EF8E-4347-A2EC-61023E0D0684}" type="pres">
      <dgm:prSet presAssocID="{689D0614-17D2-4949-8D5A-CC404951B98A}" presName="desTx" presStyleLbl="alignAccFollowNode1" presStyleIdx="0" presStyleCnt="6">
        <dgm:presLayoutVars>
          <dgm:bulletEnabled val="1"/>
        </dgm:presLayoutVars>
      </dgm:prSet>
      <dgm:spPr/>
      <dgm:t>
        <a:bodyPr/>
        <a:lstStyle/>
        <a:p>
          <a:endParaRPr lang="fr-CA"/>
        </a:p>
      </dgm:t>
    </dgm:pt>
    <dgm:pt modelId="{123C79B1-2076-492A-8F62-DAA8C9BDF3E4}" type="pres">
      <dgm:prSet presAssocID="{F43255F0-6A53-4541-9D9F-7219C70E92F9}" presName="space" presStyleCnt="0"/>
      <dgm:spPr/>
    </dgm:pt>
    <dgm:pt modelId="{56CF4974-510E-42EA-91EB-676EE8E6D07C}" type="pres">
      <dgm:prSet presAssocID="{8B57CDB8-82A2-4AA8-B471-912DF6149B58}" presName="composite" presStyleCnt="0"/>
      <dgm:spPr/>
    </dgm:pt>
    <dgm:pt modelId="{E787C62B-73B7-4649-8874-815FAB335A89}" type="pres">
      <dgm:prSet presAssocID="{8B57CDB8-82A2-4AA8-B471-912DF6149B58}" presName="parTx" presStyleLbl="alignNode1" presStyleIdx="1" presStyleCnt="6">
        <dgm:presLayoutVars>
          <dgm:chMax val="0"/>
          <dgm:chPref val="0"/>
          <dgm:bulletEnabled val="1"/>
        </dgm:presLayoutVars>
      </dgm:prSet>
      <dgm:spPr/>
      <dgm:t>
        <a:bodyPr/>
        <a:lstStyle/>
        <a:p>
          <a:endParaRPr lang="fr-CA"/>
        </a:p>
      </dgm:t>
    </dgm:pt>
    <dgm:pt modelId="{DA370003-2FEE-417E-9E64-4EF4B925A5A8}" type="pres">
      <dgm:prSet presAssocID="{8B57CDB8-82A2-4AA8-B471-912DF6149B58}" presName="desTx" presStyleLbl="alignAccFollowNode1" presStyleIdx="1" presStyleCnt="6">
        <dgm:presLayoutVars>
          <dgm:bulletEnabled val="1"/>
        </dgm:presLayoutVars>
      </dgm:prSet>
      <dgm:spPr/>
      <dgm:t>
        <a:bodyPr/>
        <a:lstStyle/>
        <a:p>
          <a:endParaRPr lang="fr-CA"/>
        </a:p>
      </dgm:t>
    </dgm:pt>
    <dgm:pt modelId="{AC3EDBE9-31F2-4126-9E80-7332F3063F6C}" type="pres">
      <dgm:prSet presAssocID="{185A170B-A439-489E-BF3A-A40F0B44D457}" presName="space" presStyleCnt="0"/>
      <dgm:spPr/>
    </dgm:pt>
    <dgm:pt modelId="{B3E928B0-2330-4E42-BA46-FD68CD2E5892}" type="pres">
      <dgm:prSet presAssocID="{5591532D-9F44-42E5-925A-3C2B9AE1AE7D}" presName="composite" presStyleCnt="0"/>
      <dgm:spPr/>
    </dgm:pt>
    <dgm:pt modelId="{56687D78-5FD5-4E93-A357-E4901680EB43}" type="pres">
      <dgm:prSet presAssocID="{5591532D-9F44-42E5-925A-3C2B9AE1AE7D}" presName="parTx" presStyleLbl="alignNode1" presStyleIdx="2" presStyleCnt="6">
        <dgm:presLayoutVars>
          <dgm:chMax val="0"/>
          <dgm:chPref val="0"/>
          <dgm:bulletEnabled val="1"/>
        </dgm:presLayoutVars>
      </dgm:prSet>
      <dgm:spPr/>
      <dgm:t>
        <a:bodyPr/>
        <a:lstStyle/>
        <a:p>
          <a:endParaRPr lang="fr-CA"/>
        </a:p>
      </dgm:t>
    </dgm:pt>
    <dgm:pt modelId="{4151E45C-DD5D-4323-9068-4C060DAF0E6B}" type="pres">
      <dgm:prSet presAssocID="{5591532D-9F44-42E5-925A-3C2B9AE1AE7D}" presName="desTx" presStyleLbl="alignAccFollowNode1" presStyleIdx="2" presStyleCnt="6">
        <dgm:presLayoutVars>
          <dgm:bulletEnabled val="1"/>
        </dgm:presLayoutVars>
      </dgm:prSet>
      <dgm:spPr/>
      <dgm:t>
        <a:bodyPr/>
        <a:lstStyle/>
        <a:p>
          <a:endParaRPr lang="fr-CA"/>
        </a:p>
      </dgm:t>
    </dgm:pt>
    <dgm:pt modelId="{22EFDBC3-64C2-4430-A602-AF4462B029C9}" type="pres">
      <dgm:prSet presAssocID="{8F7A5357-DB8B-4BB8-8BA3-8A8B258F34A2}" presName="space" presStyleCnt="0"/>
      <dgm:spPr/>
    </dgm:pt>
    <dgm:pt modelId="{14529DF8-AE72-4EB9-8C59-C5B64682E15C}" type="pres">
      <dgm:prSet presAssocID="{772422DE-9D84-4845-9215-73841AEC18DB}" presName="composite" presStyleCnt="0"/>
      <dgm:spPr/>
    </dgm:pt>
    <dgm:pt modelId="{5F83C5A7-D127-4914-9A48-5ABA4018CF69}" type="pres">
      <dgm:prSet presAssocID="{772422DE-9D84-4845-9215-73841AEC18DB}" presName="parTx" presStyleLbl="alignNode1" presStyleIdx="3" presStyleCnt="6">
        <dgm:presLayoutVars>
          <dgm:chMax val="0"/>
          <dgm:chPref val="0"/>
          <dgm:bulletEnabled val="1"/>
        </dgm:presLayoutVars>
      </dgm:prSet>
      <dgm:spPr/>
      <dgm:t>
        <a:bodyPr/>
        <a:lstStyle/>
        <a:p>
          <a:endParaRPr lang="fr-CA"/>
        </a:p>
      </dgm:t>
    </dgm:pt>
    <dgm:pt modelId="{CDE07ADB-F513-4387-AD45-1A0D6E7C40F5}" type="pres">
      <dgm:prSet presAssocID="{772422DE-9D84-4845-9215-73841AEC18DB}" presName="desTx" presStyleLbl="alignAccFollowNode1" presStyleIdx="3" presStyleCnt="6">
        <dgm:presLayoutVars>
          <dgm:bulletEnabled val="1"/>
        </dgm:presLayoutVars>
      </dgm:prSet>
      <dgm:spPr/>
      <dgm:t>
        <a:bodyPr/>
        <a:lstStyle/>
        <a:p>
          <a:endParaRPr lang="fr-CA"/>
        </a:p>
      </dgm:t>
    </dgm:pt>
    <dgm:pt modelId="{D5747868-0B84-4C2E-BE2A-906EE94B7FB5}" type="pres">
      <dgm:prSet presAssocID="{CF16860B-0ED0-4F9D-AD33-9E72756DE098}" presName="space" presStyleCnt="0"/>
      <dgm:spPr/>
    </dgm:pt>
    <dgm:pt modelId="{0DBFD71F-C373-4D04-88FD-2E82AC03340E}" type="pres">
      <dgm:prSet presAssocID="{C0CDA957-5D96-4953-BDD7-B04C4C700E02}" presName="composite" presStyleCnt="0"/>
      <dgm:spPr/>
    </dgm:pt>
    <dgm:pt modelId="{D2ACCA94-1B42-4A32-9219-C49DB627FFBA}" type="pres">
      <dgm:prSet presAssocID="{C0CDA957-5D96-4953-BDD7-B04C4C700E02}" presName="parTx" presStyleLbl="alignNode1" presStyleIdx="4" presStyleCnt="6">
        <dgm:presLayoutVars>
          <dgm:chMax val="0"/>
          <dgm:chPref val="0"/>
          <dgm:bulletEnabled val="1"/>
        </dgm:presLayoutVars>
      </dgm:prSet>
      <dgm:spPr/>
      <dgm:t>
        <a:bodyPr/>
        <a:lstStyle/>
        <a:p>
          <a:endParaRPr lang="fr-CA"/>
        </a:p>
      </dgm:t>
    </dgm:pt>
    <dgm:pt modelId="{BDA5628F-6ADC-4092-863F-838B436E5E5D}" type="pres">
      <dgm:prSet presAssocID="{C0CDA957-5D96-4953-BDD7-B04C4C700E02}" presName="desTx" presStyleLbl="alignAccFollowNode1" presStyleIdx="4" presStyleCnt="6">
        <dgm:presLayoutVars>
          <dgm:bulletEnabled val="1"/>
        </dgm:presLayoutVars>
      </dgm:prSet>
      <dgm:spPr/>
      <dgm:t>
        <a:bodyPr/>
        <a:lstStyle/>
        <a:p>
          <a:endParaRPr lang="fr-CA"/>
        </a:p>
      </dgm:t>
    </dgm:pt>
    <dgm:pt modelId="{18AAFA11-B1CB-49E4-ACF4-88BE5CE2D865}" type="pres">
      <dgm:prSet presAssocID="{3C2C34DD-0CB7-4459-AC6B-FF444B88663B}" presName="space" presStyleCnt="0"/>
      <dgm:spPr/>
    </dgm:pt>
    <dgm:pt modelId="{35F7449F-656E-4668-9C47-3A90895F5E65}" type="pres">
      <dgm:prSet presAssocID="{DE14159A-14DE-4937-BAE7-C64E29301559}" presName="composite" presStyleCnt="0"/>
      <dgm:spPr/>
    </dgm:pt>
    <dgm:pt modelId="{E490B9FC-4D20-478E-8C07-0EFB2B48E164}" type="pres">
      <dgm:prSet presAssocID="{DE14159A-14DE-4937-BAE7-C64E29301559}" presName="parTx" presStyleLbl="alignNode1" presStyleIdx="5" presStyleCnt="6">
        <dgm:presLayoutVars>
          <dgm:chMax val="0"/>
          <dgm:chPref val="0"/>
          <dgm:bulletEnabled val="1"/>
        </dgm:presLayoutVars>
      </dgm:prSet>
      <dgm:spPr/>
      <dgm:t>
        <a:bodyPr/>
        <a:lstStyle/>
        <a:p>
          <a:endParaRPr lang="fr-CA"/>
        </a:p>
      </dgm:t>
    </dgm:pt>
    <dgm:pt modelId="{051C3BEC-CD80-4A1C-A047-FC177AE35045}" type="pres">
      <dgm:prSet presAssocID="{DE14159A-14DE-4937-BAE7-C64E29301559}" presName="desTx" presStyleLbl="alignAccFollowNode1" presStyleIdx="5" presStyleCnt="6">
        <dgm:presLayoutVars>
          <dgm:bulletEnabled val="1"/>
        </dgm:presLayoutVars>
      </dgm:prSet>
      <dgm:spPr/>
      <dgm:t>
        <a:bodyPr/>
        <a:lstStyle/>
        <a:p>
          <a:endParaRPr lang="fr-CA"/>
        </a:p>
      </dgm:t>
    </dgm:pt>
  </dgm:ptLst>
  <dgm:cxnLst>
    <dgm:cxn modelId="{72F5CE7E-8140-F74D-981F-8D2530903474}" type="presOf" srcId="{C0CDA957-5D96-4953-BDD7-B04C4C700E02}" destId="{D2ACCA94-1B42-4A32-9219-C49DB627FFBA}" srcOrd="0" destOrd="0" presId="urn:microsoft.com/office/officeart/2005/8/layout/hList1"/>
    <dgm:cxn modelId="{E3728A55-A65B-4B23-9540-5192C7DEE5E7}" srcId="{689D0614-17D2-4949-8D5A-CC404951B98A}" destId="{13910BB1-476A-4A28-A27A-69DAE0C66987}" srcOrd="0" destOrd="0" parTransId="{D4965691-96A9-4559-8FEC-CB95730C1DD2}" sibTransId="{71EAB0EC-BC20-4FBF-860E-317D5066DA2F}"/>
    <dgm:cxn modelId="{722D9A7E-BAD9-FE4E-8212-18DE342AA84D}" type="presOf" srcId="{8B57CDB8-82A2-4AA8-B471-912DF6149B58}" destId="{E787C62B-73B7-4649-8874-815FAB335A89}" srcOrd="0" destOrd="0" presId="urn:microsoft.com/office/officeart/2005/8/layout/hList1"/>
    <dgm:cxn modelId="{BBA40F5C-8FE4-B048-B364-736AB07B2646}" type="presOf" srcId="{5591532D-9F44-42E5-925A-3C2B9AE1AE7D}" destId="{56687D78-5FD5-4E93-A357-E4901680EB43}" srcOrd="0" destOrd="0" presId="urn:microsoft.com/office/officeart/2005/8/layout/hList1"/>
    <dgm:cxn modelId="{7FEC7E92-AFAB-4A79-852E-8A407960F79D}" srcId="{52950BA1-2239-4441-9723-E0CF3006E61B}" destId="{772422DE-9D84-4845-9215-73841AEC18DB}" srcOrd="3" destOrd="0" parTransId="{E6F36FE0-3997-46D0-B580-71F29847DB34}" sibTransId="{CF16860B-0ED0-4F9D-AD33-9E72756DE098}"/>
    <dgm:cxn modelId="{66A8A19E-0D42-EB49-87CA-BE07778AB536}" srcId="{8B57CDB8-82A2-4AA8-B471-912DF6149B58}" destId="{5B6BCA91-4709-A043-B612-3C97D8229769}" srcOrd="0" destOrd="0" parTransId="{ABE3207B-657C-394F-A8FB-427B73B5ECBC}" sibTransId="{D72E8E42-90B8-B442-8A89-5F3372AB9DFD}"/>
    <dgm:cxn modelId="{C4034C0B-7DA7-4A96-B26F-70CCBE69BF96}" srcId="{52950BA1-2239-4441-9723-E0CF3006E61B}" destId="{8B57CDB8-82A2-4AA8-B471-912DF6149B58}" srcOrd="1" destOrd="0" parTransId="{61ADB54C-7487-43E5-9C5E-6B71EFAECEA7}" sibTransId="{185A170B-A439-489E-BF3A-A40F0B44D457}"/>
    <dgm:cxn modelId="{EEA14DB6-801C-4D67-B50F-43404DA8E6D2}" srcId="{52950BA1-2239-4441-9723-E0CF3006E61B}" destId="{689D0614-17D2-4949-8D5A-CC404951B98A}" srcOrd="0" destOrd="0" parTransId="{E8DDC708-F898-4D22-A1BB-D95A46A46234}" sibTransId="{F43255F0-6A53-4541-9D9F-7219C70E92F9}"/>
    <dgm:cxn modelId="{1945C4AA-07F6-554C-AB50-4744B8F9B922}" type="presOf" srcId="{13910BB1-476A-4A28-A27A-69DAE0C66987}" destId="{CAB8828A-EF8E-4347-A2EC-61023E0D0684}" srcOrd="0" destOrd="0" presId="urn:microsoft.com/office/officeart/2005/8/layout/hList1"/>
    <dgm:cxn modelId="{55058675-43FA-DC4F-A2E9-9BE37C9A9C01}" type="presOf" srcId="{DE14159A-14DE-4937-BAE7-C64E29301559}" destId="{E490B9FC-4D20-478E-8C07-0EFB2B48E164}" srcOrd="0" destOrd="0" presId="urn:microsoft.com/office/officeart/2005/8/layout/hList1"/>
    <dgm:cxn modelId="{60E67EE0-8C80-47B5-9D33-2F54E137AFDD}" srcId="{772422DE-9D84-4845-9215-73841AEC18DB}" destId="{F67397FB-DC35-4309-8C38-224D7573C27B}" srcOrd="0" destOrd="0" parTransId="{90EA9758-9611-4168-B8A9-960664AC8B71}" sibTransId="{B9D1D1B6-94D9-4086-8BD4-59E71584B1B7}"/>
    <dgm:cxn modelId="{07F0E66B-28A1-3B46-92BB-9290F7BBA3E8}" type="presOf" srcId="{689D0614-17D2-4949-8D5A-CC404951B98A}" destId="{D5349C63-2554-4B10-8840-8A1D791FE2A2}" srcOrd="0" destOrd="0" presId="urn:microsoft.com/office/officeart/2005/8/layout/hList1"/>
    <dgm:cxn modelId="{3D9610C8-A951-9847-9E2C-F680E078B12D}" type="presOf" srcId="{F67397FB-DC35-4309-8C38-224D7573C27B}" destId="{CDE07ADB-F513-4387-AD45-1A0D6E7C40F5}" srcOrd="0" destOrd="0" presId="urn:microsoft.com/office/officeart/2005/8/layout/hList1"/>
    <dgm:cxn modelId="{49767012-34C5-D840-BE74-10E6C1BE8074}" type="presOf" srcId="{6E06C552-A6AE-4935-974D-6B86552FF4DA}" destId="{4151E45C-DD5D-4323-9068-4C060DAF0E6B}" srcOrd="0" destOrd="0" presId="urn:microsoft.com/office/officeart/2005/8/layout/hList1"/>
    <dgm:cxn modelId="{8544260C-21A1-6F4A-9317-11152A54D29D}" type="presOf" srcId="{52950BA1-2239-4441-9723-E0CF3006E61B}" destId="{D4EA4DEA-7B9A-4A05-92C7-AE5E074509F0}" srcOrd="0" destOrd="0" presId="urn:microsoft.com/office/officeart/2005/8/layout/hList1"/>
    <dgm:cxn modelId="{35179FE0-F9E0-438A-B6BF-37F443191889}" srcId="{5591532D-9F44-42E5-925A-3C2B9AE1AE7D}" destId="{6E06C552-A6AE-4935-974D-6B86552FF4DA}" srcOrd="0" destOrd="0" parTransId="{A62EBB21-C7DD-4D8F-B94D-A6CFFA96D981}" sibTransId="{30D24F78-AA1E-4317-84B6-0735E65FA038}"/>
    <dgm:cxn modelId="{58194CC3-8D85-4514-8037-29218BA15816}" srcId="{C0CDA957-5D96-4953-BDD7-B04C4C700E02}" destId="{112AAE22-06AE-4454-887F-9FA579D237E7}" srcOrd="0" destOrd="0" parTransId="{B96CE249-D711-47E9-95DC-3248BC5B6AE2}" sibTransId="{9E5ABB3E-5D0C-4607-B238-80F5D13AE1FB}"/>
    <dgm:cxn modelId="{F54945C3-75EB-AD41-8A1B-13EA09EF15BE}" type="presOf" srcId="{772422DE-9D84-4845-9215-73841AEC18DB}" destId="{5F83C5A7-D127-4914-9A48-5ABA4018CF69}" srcOrd="0" destOrd="0" presId="urn:microsoft.com/office/officeart/2005/8/layout/hList1"/>
    <dgm:cxn modelId="{6398A8C4-3990-4633-B641-036C2460A50D}" srcId="{52950BA1-2239-4441-9723-E0CF3006E61B}" destId="{5591532D-9F44-42E5-925A-3C2B9AE1AE7D}" srcOrd="2" destOrd="0" parTransId="{E41E55A2-3DCD-4A8A-9C3E-644C0841DAB0}" sibTransId="{8F7A5357-DB8B-4BB8-8BA3-8A8B258F34A2}"/>
    <dgm:cxn modelId="{1B3F3E70-5CC7-8D42-938C-35DE433E3DFA}" type="presOf" srcId="{112AAE22-06AE-4454-887F-9FA579D237E7}" destId="{BDA5628F-6ADC-4092-863F-838B436E5E5D}" srcOrd="0" destOrd="0" presId="urn:microsoft.com/office/officeart/2005/8/layout/hList1"/>
    <dgm:cxn modelId="{13CCC9D6-5F2F-4AFF-ABED-93109EB0166E}" srcId="{DE14159A-14DE-4937-BAE7-C64E29301559}" destId="{A223E8F8-C91C-4D84-86E5-710AC73EFDE3}" srcOrd="0" destOrd="0" parTransId="{D40C6D7C-2D58-41C6-8947-77F6FBC40722}" sibTransId="{145CB5CC-A4B7-40D9-BC91-65142D6BED10}"/>
    <dgm:cxn modelId="{60FF286B-685D-43E3-A67E-15F1E2EF2DC1}" srcId="{52950BA1-2239-4441-9723-E0CF3006E61B}" destId="{C0CDA957-5D96-4953-BDD7-B04C4C700E02}" srcOrd="4" destOrd="0" parTransId="{056E6D01-745C-4B57-A77C-7249719BDCC8}" sibTransId="{3C2C34DD-0CB7-4459-AC6B-FF444B88663B}"/>
    <dgm:cxn modelId="{91D008CC-1210-B34C-9E29-A2FE31159AAE}" type="presOf" srcId="{5B6BCA91-4709-A043-B612-3C97D8229769}" destId="{DA370003-2FEE-417E-9E64-4EF4B925A5A8}" srcOrd="0" destOrd="0" presId="urn:microsoft.com/office/officeart/2005/8/layout/hList1"/>
    <dgm:cxn modelId="{13F05EF0-3867-6648-BF22-3DC734925BEA}" type="presOf" srcId="{A223E8F8-C91C-4D84-86E5-710AC73EFDE3}" destId="{051C3BEC-CD80-4A1C-A047-FC177AE35045}" srcOrd="0" destOrd="0" presId="urn:microsoft.com/office/officeart/2005/8/layout/hList1"/>
    <dgm:cxn modelId="{DF385FCF-965D-4DD9-8A49-D4E72AF49C37}" srcId="{52950BA1-2239-4441-9723-E0CF3006E61B}" destId="{DE14159A-14DE-4937-BAE7-C64E29301559}" srcOrd="5" destOrd="0" parTransId="{91787C97-B8E4-465A-A825-C6B44CE5084D}" sibTransId="{60C23747-F84E-458C-93E3-A5BFA26C6231}"/>
    <dgm:cxn modelId="{F9EAE9D8-5D9D-4841-8724-3A1DF1246CAF}" type="presParOf" srcId="{D4EA4DEA-7B9A-4A05-92C7-AE5E074509F0}" destId="{1ED53A01-DE1D-4908-AB0E-8CB04EF5E967}" srcOrd="0" destOrd="0" presId="urn:microsoft.com/office/officeart/2005/8/layout/hList1"/>
    <dgm:cxn modelId="{D0BF4950-CA82-A44C-BA9B-4F9CE90AA7F0}" type="presParOf" srcId="{1ED53A01-DE1D-4908-AB0E-8CB04EF5E967}" destId="{D5349C63-2554-4B10-8840-8A1D791FE2A2}" srcOrd="0" destOrd="0" presId="urn:microsoft.com/office/officeart/2005/8/layout/hList1"/>
    <dgm:cxn modelId="{91FA3B01-FF28-9048-97EE-C1DB0A722888}" type="presParOf" srcId="{1ED53A01-DE1D-4908-AB0E-8CB04EF5E967}" destId="{CAB8828A-EF8E-4347-A2EC-61023E0D0684}" srcOrd="1" destOrd="0" presId="urn:microsoft.com/office/officeart/2005/8/layout/hList1"/>
    <dgm:cxn modelId="{5FB1D7AE-D809-9D42-AF3F-CC7D5EEB9961}" type="presParOf" srcId="{D4EA4DEA-7B9A-4A05-92C7-AE5E074509F0}" destId="{123C79B1-2076-492A-8F62-DAA8C9BDF3E4}" srcOrd="1" destOrd="0" presId="urn:microsoft.com/office/officeart/2005/8/layout/hList1"/>
    <dgm:cxn modelId="{A5EF936B-0D96-6549-9365-32862F40A462}" type="presParOf" srcId="{D4EA4DEA-7B9A-4A05-92C7-AE5E074509F0}" destId="{56CF4974-510E-42EA-91EB-676EE8E6D07C}" srcOrd="2" destOrd="0" presId="urn:microsoft.com/office/officeart/2005/8/layout/hList1"/>
    <dgm:cxn modelId="{BEAD2678-A1D4-6A4D-9C20-21429CD3981F}" type="presParOf" srcId="{56CF4974-510E-42EA-91EB-676EE8E6D07C}" destId="{E787C62B-73B7-4649-8874-815FAB335A89}" srcOrd="0" destOrd="0" presId="urn:microsoft.com/office/officeart/2005/8/layout/hList1"/>
    <dgm:cxn modelId="{4F99F76A-C4E1-4F4D-9F1C-5A6E68F02B4D}" type="presParOf" srcId="{56CF4974-510E-42EA-91EB-676EE8E6D07C}" destId="{DA370003-2FEE-417E-9E64-4EF4B925A5A8}" srcOrd="1" destOrd="0" presId="urn:microsoft.com/office/officeart/2005/8/layout/hList1"/>
    <dgm:cxn modelId="{E6AEF9BB-3134-B44A-9DFD-9E03BCCBE02B}" type="presParOf" srcId="{D4EA4DEA-7B9A-4A05-92C7-AE5E074509F0}" destId="{AC3EDBE9-31F2-4126-9E80-7332F3063F6C}" srcOrd="3" destOrd="0" presId="urn:microsoft.com/office/officeart/2005/8/layout/hList1"/>
    <dgm:cxn modelId="{D94D27AB-8595-B24D-99E7-CF099BEBEBDE}" type="presParOf" srcId="{D4EA4DEA-7B9A-4A05-92C7-AE5E074509F0}" destId="{B3E928B0-2330-4E42-BA46-FD68CD2E5892}" srcOrd="4" destOrd="0" presId="urn:microsoft.com/office/officeart/2005/8/layout/hList1"/>
    <dgm:cxn modelId="{89A74C20-143E-B344-84C8-498DD48AA70E}" type="presParOf" srcId="{B3E928B0-2330-4E42-BA46-FD68CD2E5892}" destId="{56687D78-5FD5-4E93-A357-E4901680EB43}" srcOrd="0" destOrd="0" presId="urn:microsoft.com/office/officeart/2005/8/layout/hList1"/>
    <dgm:cxn modelId="{D0EEB7AA-BA10-FD44-B212-E48CD0F77F58}" type="presParOf" srcId="{B3E928B0-2330-4E42-BA46-FD68CD2E5892}" destId="{4151E45C-DD5D-4323-9068-4C060DAF0E6B}" srcOrd="1" destOrd="0" presId="urn:microsoft.com/office/officeart/2005/8/layout/hList1"/>
    <dgm:cxn modelId="{A5ABBE95-CB12-9242-B729-49E79D319FCE}" type="presParOf" srcId="{D4EA4DEA-7B9A-4A05-92C7-AE5E074509F0}" destId="{22EFDBC3-64C2-4430-A602-AF4462B029C9}" srcOrd="5" destOrd="0" presId="urn:microsoft.com/office/officeart/2005/8/layout/hList1"/>
    <dgm:cxn modelId="{597F0CDE-A4DF-F040-8B55-D1A1DDB06A90}" type="presParOf" srcId="{D4EA4DEA-7B9A-4A05-92C7-AE5E074509F0}" destId="{14529DF8-AE72-4EB9-8C59-C5B64682E15C}" srcOrd="6" destOrd="0" presId="urn:microsoft.com/office/officeart/2005/8/layout/hList1"/>
    <dgm:cxn modelId="{4B534777-A748-8A40-BC27-F4C23C946F02}" type="presParOf" srcId="{14529DF8-AE72-4EB9-8C59-C5B64682E15C}" destId="{5F83C5A7-D127-4914-9A48-5ABA4018CF69}" srcOrd="0" destOrd="0" presId="urn:microsoft.com/office/officeart/2005/8/layout/hList1"/>
    <dgm:cxn modelId="{839B9C9D-BF4F-824D-8FBE-296DEE030752}" type="presParOf" srcId="{14529DF8-AE72-4EB9-8C59-C5B64682E15C}" destId="{CDE07ADB-F513-4387-AD45-1A0D6E7C40F5}" srcOrd="1" destOrd="0" presId="urn:microsoft.com/office/officeart/2005/8/layout/hList1"/>
    <dgm:cxn modelId="{401C8C3D-D9E0-8541-9354-D85DF412E54B}" type="presParOf" srcId="{D4EA4DEA-7B9A-4A05-92C7-AE5E074509F0}" destId="{D5747868-0B84-4C2E-BE2A-906EE94B7FB5}" srcOrd="7" destOrd="0" presId="urn:microsoft.com/office/officeart/2005/8/layout/hList1"/>
    <dgm:cxn modelId="{43BA376B-891D-A045-8847-E52A2E05AF36}" type="presParOf" srcId="{D4EA4DEA-7B9A-4A05-92C7-AE5E074509F0}" destId="{0DBFD71F-C373-4D04-88FD-2E82AC03340E}" srcOrd="8" destOrd="0" presId="urn:microsoft.com/office/officeart/2005/8/layout/hList1"/>
    <dgm:cxn modelId="{4C943EDD-226F-3648-88CD-4BDB028116C9}" type="presParOf" srcId="{0DBFD71F-C373-4D04-88FD-2E82AC03340E}" destId="{D2ACCA94-1B42-4A32-9219-C49DB627FFBA}" srcOrd="0" destOrd="0" presId="urn:microsoft.com/office/officeart/2005/8/layout/hList1"/>
    <dgm:cxn modelId="{E510A94E-A616-054F-BCF9-531BCE7FCB33}" type="presParOf" srcId="{0DBFD71F-C373-4D04-88FD-2E82AC03340E}" destId="{BDA5628F-6ADC-4092-863F-838B436E5E5D}" srcOrd="1" destOrd="0" presId="urn:microsoft.com/office/officeart/2005/8/layout/hList1"/>
    <dgm:cxn modelId="{CB72B266-DCB3-EC4E-8455-169E52061789}" type="presParOf" srcId="{D4EA4DEA-7B9A-4A05-92C7-AE5E074509F0}" destId="{18AAFA11-B1CB-49E4-ACF4-88BE5CE2D865}" srcOrd="9" destOrd="0" presId="urn:microsoft.com/office/officeart/2005/8/layout/hList1"/>
    <dgm:cxn modelId="{68C6B1B6-E21C-9B49-A56C-67DC466D71D6}" type="presParOf" srcId="{D4EA4DEA-7B9A-4A05-92C7-AE5E074509F0}" destId="{35F7449F-656E-4668-9C47-3A90895F5E65}" srcOrd="10" destOrd="0" presId="urn:microsoft.com/office/officeart/2005/8/layout/hList1"/>
    <dgm:cxn modelId="{FCE38966-1585-9A41-AE2D-8111E5816BD5}" type="presParOf" srcId="{35F7449F-656E-4668-9C47-3A90895F5E65}" destId="{E490B9FC-4D20-478E-8C07-0EFB2B48E164}" srcOrd="0" destOrd="0" presId="urn:microsoft.com/office/officeart/2005/8/layout/hList1"/>
    <dgm:cxn modelId="{3C41BE27-9670-DC4C-8D65-B8073FC81583}" type="presParOf" srcId="{35F7449F-656E-4668-9C47-3A90895F5E65}" destId="{051C3BEC-CD80-4A1C-A047-FC177AE3504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950BA1-2239-4441-9723-E0CF3006E61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CA"/>
        </a:p>
      </dgm:t>
    </dgm:pt>
    <dgm:pt modelId="{689D0614-17D2-4949-8D5A-CC404951B98A}">
      <dgm:prSet phldrT="[Texte]" custT="1"/>
      <dgm:spPr/>
      <dgm:t>
        <a:bodyPr/>
        <a:lstStyle/>
        <a:p>
          <a:r>
            <a:rPr lang="fr-CA" sz="1600" dirty="0" smtClean="0"/>
            <a:t>Identifier </a:t>
          </a:r>
          <a:r>
            <a:rPr lang="fr-CA" sz="1600" dirty="0" smtClean="0"/>
            <a:t>les projets</a:t>
          </a:r>
          <a:endParaRPr lang="fr-CA" sz="1600" dirty="0"/>
        </a:p>
      </dgm:t>
    </dgm:pt>
    <dgm:pt modelId="{E8DDC708-F898-4D22-A1BB-D95A46A46234}" type="parTrans" cxnId="{EEA14DB6-801C-4D67-B50F-43404DA8E6D2}">
      <dgm:prSet/>
      <dgm:spPr/>
      <dgm:t>
        <a:bodyPr/>
        <a:lstStyle/>
        <a:p>
          <a:endParaRPr lang="fr-CA"/>
        </a:p>
      </dgm:t>
    </dgm:pt>
    <dgm:pt modelId="{F43255F0-6A53-4541-9D9F-7219C70E92F9}" type="sibTrans" cxnId="{EEA14DB6-801C-4D67-B50F-43404DA8E6D2}">
      <dgm:prSet/>
      <dgm:spPr/>
      <dgm:t>
        <a:bodyPr/>
        <a:lstStyle/>
        <a:p>
          <a:endParaRPr lang="fr-CA"/>
        </a:p>
      </dgm:t>
    </dgm:pt>
    <dgm:pt modelId="{13910BB1-476A-4A28-A27A-69DAE0C66987}">
      <dgm:prSet phldrT="[Texte]" custT="1"/>
      <dgm:spPr/>
      <dgm:t>
        <a:bodyPr/>
        <a:lstStyle/>
        <a:p>
          <a:endParaRPr lang="fr-CA" sz="1600" dirty="0"/>
        </a:p>
      </dgm:t>
    </dgm:pt>
    <dgm:pt modelId="{D4965691-96A9-4559-8FEC-CB95730C1DD2}" type="parTrans" cxnId="{E3728A55-A65B-4B23-9540-5192C7DEE5E7}">
      <dgm:prSet/>
      <dgm:spPr/>
      <dgm:t>
        <a:bodyPr/>
        <a:lstStyle/>
        <a:p>
          <a:endParaRPr lang="fr-CA"/>
        </a:p>
      </dgm:t>
    </dgm:pt>
    <dgm:pt modelId="{71EAB0EC-BC20-4FBF-860E-317D5066DA2F}" type="sibTrans" cxnId="{E3728A55-A65B-4B23-9540-5192C7DEE5E7}">
      <dgm:prSet/>
      <dgm:spPr/>
      <dgm:t>
        <a:bodyPr/>
        <a:lstStyle/>
        <a:p>
          <a:endParaRPr lang="fr-CA"/>
        </a:p>
      </dgm:t>
    </dgm:pt>
    <dgm:pt modelId="{8B57CDB8-82A2-4AA8-B471-912DF6149B58}">
      <dgm:prSet phldrT="[Texte]" custT="1"/>
      <dgm:spPr/>
      <dgm:t>
        <a:bodyPr/>
        <a:lstStyle/>
        <a:p>
          <a:r>
            <a:rPr lang="fr-CA" sz="1600" dirty="0" smtClean="0"/>
            <a:t>Catégoriser </a:t>
          </a:r>
          <a:r>
            <a:rPr lang="fr-CA" sz="1600" dirty="0" smtClean="0"/>
            <a:t>les </a:t>
          </a:r>
          <a:r>
            <a:rPr lang="fr-CA" sz="1600" dirty="0" smtClean="0"/>
            <a:t>projets</a:t>
          </a:r>
          <a:endParaRPr lang="fr-CA" sz="1600" dirty="0"/>
        </a:p>
      </dgm:t>
    </dgm:pt>
    <dgm:pt modelId="{61ADB54C-7487-43E5-9C5E-6B71EFAECEA7}" type="parTrans" cxnId="{C4034C0B-7DA7-4A96-B26F-70CCBE69BF96}">
      <dgm:prSet/>
      <dgm:spPr/>
      <dgm:t>
        <a:bodyPr/>
        <a:lstStyle/>
        <a:p>
          <a:endParaRPr lang="fr-CA"/>
        </a:p>
      </dgm:t>
    </dgm:pt>
    <dgm:pt modelId="{185A170B-A439-489E-BF3A-A40F0B44D457}" type="sibTrans" cxnId="{C4034C0B-7DA7-4A96-B26F-70CCBE69BF96}">
      <dgm:prSet/>
      <dgm:spPr/>
      <dgm:t>
        <a:bodyPr/>
        <a:lstStyle/>
        <a:p>
          <a:endParaRPr lang="fr-CA"/>
        </a:p>
      </dgm:t>
    </dgm:pt>
    <dgm:pt modelId="{5591532D-9F44-42E5-925A-3C2B9AE1AE7D}">
      <dgm:prSet phldrT="[Texte]" custT="1"/>
      <dgm:spPr/>
      <dgm:t>
        <a:bodyPr/>
        <a:lstStyle/>
        <a:p>
          <a:r>
            <a:rPr lang="fr-CA" sz="1600" dirty="0" smtClean="0"/>
            <a:t>Évaluer les projets</a:t>
          </a:r>
          <a:endParaRPr lang="fr-CA" sz="1600" dirty="0"/>
        </a:p>
      </dgm:t>
    </dgm:pt>
    <dgm:pt modelId="{E41E55A2-3DCD-4A8A-9C3E-644C0841DAB0}" type="parTrans" cxnId="{6398A8C4-3990-4633-B641-036C2460A50D}">
      <dgm:prSet/>
      <dgm:spPr/>
      <dgm:t>
        <a:bodyPr/>
        <a:lstStyle/>
        <a:p>
          <a:endParaRPr lang="fr-CA"/>
        </a:p>
      </dgm:t>
    </dgm:pt>
    <dgm:pt modelId="{8F7A5357-DB8B-4BB8-8BA3-8A8B258F34A2}" type="sibTrans" cxnId="{6398A8C4-3990-4633-B641-036C2460A50D}">
      <dgm:prSet/>
      <dgm:spPr/>
      <dgm:t>
        <a:bodyPr/>
        <a:lstStyle/>
        <a:p>
          <a:endParaRPr lang="fr-CA"/>
        </a:p>
      </dgm:t>
    </dgm:pt>
    <dgm:pt modelId="{6E06C552-A6AE-4935-974D-6B86552FF4DA}">
      <dgm:prSet phldrT="[Texte]" custT="1"/>
      <dgm:spPr/>
      <dgm:t>
        <a:bodyPr/>
        <a:lstStyle/>
        <a:p>
          <a:endParaRPr lang="fr-CA" sz="1600" dirty="0"/>
        </a:p>
      </dgm:t>
    </dgm:pt>
    <dgm:pt modelId="{A62EBB21-C7DD-4D8F-B94D-A6CFFA96D981}" type="parTrans" cxnId="{35179FE0-F9E0-438A-B6BF-37F443191889}">
      <dgm:prSet/>
      <dgm:spPr/>
      <dgm:t>
        <a:bodyPr/>
        <a:lstStyle/>
        <a:p>
          <a:endParaRPr lang="fr-CA"/>
        </a:p>
      </dgm:t>
    </dgm:pt>
    <dgm:pt modelId="{30D24F78-AA1E-4317-84B6-0735E65FA038}" type="sibTrans" cxnId="{35179FE0-F9E0-438A-B6BF-37F443191889}">
      <dgm:prSet/>
      <dgm:spPr/>
      <dgm:t>
        <a:bodyPr/>
        <a:lstStyle/>
        <a:p>
          <a:endParaRPr lang="fr-CA"/>
        </a:p>
      </dgm:t>
    </dgm:pt>
    <dgm:pt modelId="{DE14159A-14DE-4937-BAE7-C64E29301559}">
      <dgm:prSet phldrT="[Texte]" custT="1"/>
      <dgm:spPr/>
      <dgm:t>
        <a:bodyPr/>
        <a:lstStyle/>
        <a:p>
          <a:r>
            <a:rPr lang="fr-CA" sz="1600" dirty="0" smtClean="0"/>
            <a:t>Suivi du portefeuille</a:t>
          </a:r>
        </a:p>
      </dgm:t>
    </dgm:pt>
    <dgm:pt modelId="{91787C97-B8E4-465A-A825-C6B44CE5084D}" type="parTrans" cxnId="{DF385FCF-965D-4DD9-8A49-D4E72AF49C37}">
      <dgm:prSet/>
      <dgm:spPr/>
      <dgm:t>
        <a:bodyPr/>
        <a:lstStyle/>
        <a:p>
          <a:endParaRPr lang="fr-CA"/>
        </a:p>
      </dgm:t>
    </dgm:pt>
    <dgm:pt modelId="{60C23747-F84E-458C-93E3-A5BFA26C6231}" type="sibTrans" cxnId="{DF385FCF-965D-4DD9-8A49-D4E72AF49C37}">
      <dgm:prSet/>
      <dgm:spPr/>
      <dgm:t>
        <a:bodyPr/>
        <a:lstStyle/>
        <a:p>
          <a:endParaRPr lang="fr-CA"/>
        </a:p>
      </dgm:t>
    </dgm:pt>
    <dgm:pt modelId="{772422DE-9D84-4845-9215-73841AEC18DB}">
      <dgm:prSet phldrT="[Texte]" custT="1"/>
      <dgm:spPr/>
      <dgm:t>
        <a:bodyPr/>
        <a:lstStyle/>
        <a:p>
          <a:r>
            <a:rPr lang="fr-CA" sz="1600" dirty="0" smtClean="0"/>
            <a:t>Prioriser les projet</a:t>
          </a:r>
          <a:endParaRPr lang="fr-CA" sz="1600" dirty="0"/>
        </a:p>
      </dgm:t>
    </dgm:pt>
    <dgm:pt modelId="{E6F36FE0-3997-46D0-B580-71F29847DB34}" type="parTrans" cxnId="{7FEC7E92-AFAB-4A79-852E-8A407960F79D}">
      <dgm:prSet/>
      <dgm:spPr/>
      <dgm:t>
        <a:bodyPr/>
        <a:lstStyle/>
        <a:p>
          <a:endParaRPr lang="fr-CA"/>
        </a:p>
      </dgm:t>
    </dgm:pt>
    <dgm:pt modelId="{CF16860B-0ED0-4F9D-AD33-9E72756DE098}" type="sibTrans" cxnId="{7FEC7E92-AFAB-4A79-852E-8A407960F79D}">
      <dgm:prSet/>
      <dgm:spPr/>
      <dgm:t>
        <a:bodyPr/>
        <a:lstStyle/>
        <a:p>
          <a:endParaRPr lang="fr-CA"/>
        </a:p>
      </dgm:t>
    </dgm:pt>
    <dgm:pt modelId="{C0CDA957-5D96-4953-BDD7-B04C4C700E02}">
      <dgm:prSet phldrT="[Texte]" custT="1"/>
      <dgm:spPr/>
      <dgm:t>
        <a:bodyPr/>
        <a:lstStyle/>
        <a:p>
          <a:r>
            <a:rPr lang="fr-CA" sz="1600" dirty="0" smtClean="0"/>
            <a:t>Autoriser les projets</a:t>
          </a:r>
        </a:p>
      </dgm:t>
    </dgm:pt>
    <dgm:pt modelId="{056E6D01-745C-4B57-A77C-7249719BDCC8}" type="parTrans" cxnId="{60FF286B-685D-43E3-A67E-15F1E2EF2DC1}">
      <dgm:prSet/>
      <dgm:spPr/>
      <dgm:t>
        <a:bodyPr/>
        <a:lstStyle/>
        <a:p>
          <a:endParaRPr lang="fr-CA"/>
        </a:p>
      </dgm:t>
    </dgm:pt>
    <dgm:pt modelId="{3C2C34DD-0CB7-4459-AC6B-FF444B88663B}" type="sibTrans" cxnId="{60FF286B-685D-43E3-A67E-15F1E2EF2DC1}">
      <dgm:prSet/>
      <dgm:spPr/>
      <dgm:t>
        <a:bodyPr/>
        <a:lstStyle/>
        <a:p>
          <a:endParaRPr lang="fr-CA"/>
        </a:p>
      </dgm:t>
    </dgm:pt>
    <dgm:pt modelId="{F67397FB-DC35-4309-8C38-224D7573C27B}">
      <dgm:prSet phldrT="[Texte]" custT="1"/>
      <dgm:spPr/>
      <dgm:t>
        <a:bodyPr/>
        <a:lstStyle/>
        <a:p>
          <a:endParaRPr lang="fr-CA" sz="1600" dirty="0"/>
        </a:p>
      </dgm:t>
    </dgm:pt>
    <dgm:pt modelId="{90EA9758-9611-4168-B8A9-960664AC8B71}" type="parTrans" cxnId="{60E67EE0-8C80-47B5-9D33-2F54E137AFDD}">
      <dgm:prSet/>
      <dgm:spPr/>
      <dgm:t>
        <a:bodyPr/>
        <a:lstStyle/>
        <a:p>
          <a:endParaRPr lang="fr-CA"/>
        </a:p>
      </dgm:t>
    </dgm:pt>
    <dgm:pt modelId="{B9D1D1B6-94D9-4086-8BD4-59E71584B1B7}" type="sibTrans" cxnId="{60E67EE0-8C80-47B5-9D33-2F54E137AFDD}">
      <dgm:prSet/>
      <dgm:spPr/>
      <dgm:t>
        <a:bodyPr/>
        <a:lstStyle/>
        <a:p>
          <a:endParaRPr lang="fr-CA"/>
        </a:p>
      </dgm:t>
    </dgm:pt>
    <dgm:pt modelId="{A223E8F8-C91C-4D84-86E5-710AC73EFDE3}">
      <dgm:prSet custT="1"/>
      <dgm:spPr/>
      <dgm:t>
        <a:bodyPr/>
        <a:lstStyle/>
        <a:p>
          <a:endParaRPr lang="fr-CA" sz="1500" dirty="0"/>
        </a:p>
      </dgm:t>
    </dgm:pt>
    <dgm:pt modelId="{D40C6D7C-2D58-41C6-8947-77F6FBC40722}" type="parTrans" cxnId="{13CCC9D6-5F2F-4AFF-ABED-93109EB0166E}">
      <dgm:prSet/>
      <dgm:spPr/>
      <dgm:t>
        <a:bodyPr/>
        <a:lstStyle/>
        <a:p>
          <a:endParaRPr lang="fr-CA"/>
        </a:p>
      </dgm:t>
    </dgm:pt>
    <dgm:pt modelId="{145CB5CC-A4B7-40D9-BC91-65142D6BED10}" type="sibTrans" cxnId="{13CCC9D6-5F2F-4AFF-ABED-93109EB0166E}">
      <dgm:prSet/>
      <dgm:spPr/>
      <dgm:t>
        <a:bodyPr/>
        <a:lstStyle/>
        <a:p>
          <a:endParaRPr lang="fr-CA"/>
        </a:p>
      </dgm:t>
    </dgm:pt>
    <dgm:pt modelId="{112AAE22-06AE-4454-887F-9FA579D237E7}">
      <dgm:prSet custT="1"/>
      <dgm:spPr/>
      <dgm:t>
        <a:bodyPr/>
        <a:lstStyle/>
        <a:p>
          <a:endParaRPr lang="fr-CA" sz="1500" dirty="0"/>
        </a:p>
      </dgm:t>
    </dgm:pt>
    <dgm:pt modelId="{9E5ABB3E-5D0C-4607-B238-80F5D13AE1FB}" type="sibTrans" cxnId="{58194CC3-8D85-4514-8037-29218BA15816}">
      <dgm:prSet/>
      <dgm:spPr/>
      <dgm:t>
        <a:bodyPr/>
        <a:lstStyle/>
        <a:p>
          <a:endParaRPr lang="fr-CA"/>
        </a:p>
      </dgm:t>
    </dgm:pt>
    <dgm:pt modelId="{B96CE249-D711-47E9-95DC-3248BC5B6AE2}" type="parTrans" cxnId="{58194CC3-8D85-4514-8037-29218BA15816}">
      <dgm:prSet/>
      <dgm:spPr/>
      <dgm:t>
        <a:bodyPr/>
        <a:lstStyle/>
        <a:p>
          <a:endParaRPr lang="fr-CA"/>
        </a:p>
      </dgm:t>
    </dgm:pt>
    <dgm:pt modelId="{5B6BCA91-4709-A043-B612-3C97D8229769}">
      <dgm:prSet/>
      <dgm:spPr/>
      <dgm:t>
        <a:bodyPr/>
        <a:lstStyle/>
        <a:p>
          <a:pPr algn="l"/>
          <a:endParaRPr lang="fr-FR" dirty="0"/>
        </a:p>
      </dgm:t>
    </dgm:pt>
    <dgm:pt modelId="{ABE3207B-657C-394F-A8FB-427B73B5ECBC}" type="parTrans" cxnId="{66A8A19E-0D42-EB49-87CA-BE07778AB536}">
      <dgm:prSet/>
      <dgm:spPr/>
      <dgm:t>
        <a:bodyPr/>
        <a:lstStyle/>
        <a:p>
          <a:endParaRPr lang="fr-FR"/>
        </a:p>
      </dgm:t>
    </dgm:pt>
    <dgm:pt modelId="{D72E8E42-90B8-B442-8A89-5F3372AB9DFD}" type="sibTrans" cxnId="{66A8A19E-0D42-EB49-87CA-BE07778AB536}">
      <dgm:prSet/>
      <dgm:spPr/>
      <dgm:t>
        <a:bodyPr/>
        <a:lstStyle/>
        <a:p>
          <a:endParaRPr lang="fr-FR"/>
        </a:p>
      </dgm:t>
    </dgm:pt>
    <dgm:pt modelId="{D4EA4DEA-7B9A-4A05-92C7-AE5E074509F0}" type="pres">
      <dgm:prSet presAssocID="{52950BA1-2239-4441-9723-E0CF3006E61B}" presName="Name0" presStyleCnt="0">
        <dgm:presLayoutVars>
          <dgm:dir/>
          <dgm:animLvl val="lvl"/>
          <dgm:resizeHandles val="exact"/>
        </dgm:presLayoutVars>
      </dgm:prSet>
      <dgm:spPr/>
      <dgm:t>
        <a:bodyPr/>
        <a:lstStyle/>
        <a:p>
          <a:endParaRPr lang="fr-CA"/>
        </a:p>
      </dgm:t>
    </dgm:pt>
    <dgm:pt modelId="{1ED53A01-DE1D-4908-AB0E-8CB04EF5E967}" type="pres">
      <dgm:prSet presAssocID="{689D0614-17D2-4949-8D5A-CC404951B98A}" presName="composite" presStyleCnt="0"/>
      <dgm:spPr/>
    </dgm:pt>
    <dgm:pt modelId="{D5349C63-2554-4B10-8840-8A1D791FE2A2}" type="pres">
      <dgm:prSet presAssocID="{689D0614-17D2-4949-8D5A-CC404951B98A}" presName="parTx" presStyleLbl="alignNode1" presStyleIdx="0" presStyleCnt="6">
        <dgm:presLayoutVars>
          <dgm:chMax val="0"/>
          <dgm:chPref val="0"/>
          <dgm:bulletEnabled val="1"/>
        </dgm:presLayoutVars>
      </dgm:prSet>
      <dgm:spPr/>
      <dgm:t>
        <a:bodyPr/>
        <a:lstStyle/>
        <a:p>
          <a:endParaRPr lang="fr-CA"/>
        </a:p>
      </dgm:t>
    </dgm:pt>
    <dgm:pt modelId="{CAB8828A-EF8E-4347-A2EC-61023E0D0684}" type="pres">
      <dgm:prSet presAssocID="{689D0614-17D2-4949-8D5A-CC404951B98A}" presName="desTx" presStyleLbl="alignAccFollowNode1" presStyleIdx="0" presStyleCnt="6">
        <dgm:presLayoutVars>
          <dgm:bulletEnabled val="1"/>
        </dgm:presLayoutVars>
      </dgm:prSet>
      <dgm:spPr/>
      <dgm:t>
        <a:bodyPr/>
        <a:lstStyle/>
        <a:p>
          <a:endParaRPr lang="fr-CA"/>
        </a:p>
      </dgm:t>
    </dgm:pt>
    <dgm:pt modelId="{123C79B1-2076-492A-8F62-DAA8C9BDF3E4}" type="pres">
      <dgm:prSet presAssocID="{F43255F0-6A53-4541-9D9F-7219C70E92F9}" presName="space" presStyleCnt="0"/>
      <dgm:spPr/>
    </dgm:pt>
    <dgm:pt modelId="{56CF4974-510E-42EA-91EB-676EE8E6D07C}" type="pres">
      <dgm:prSet presAssocID="{8B57CDB8-82A2-4AA8-B471-912DF6149B58}" presName="composite" presStyleCnt="0"/>
      <dgm:spPr/>
    </dgm:pt>
    <dgm:pt modelId="{E787C62B-73B7-4649-8874-815FAB335A89}" type="pres">
      <dgm:prSet presAssocID="{8B57CDB8-82A2-4AA8-B471-912DF6149B58}" presName="parTx" presStyleLbl="alignNode1" presStyleIdx="1" presStyleCnt="6">
        <dgm:presLayoutVars>
          <dgm:chMax val="0"/>
          <dgm:chPref val="0"/>
          <dgm:bulletEnabled val="1"/>
        </dgm:presLayoutVars>
      </dgm:prSet>
      <dgm:spPr/>
      <dgm:t>
        <a:bodyPr/>
        <a:lstStyle/>
        <a:p>
          <a:endParaRPr lang="fr-CA"/>
        </a:p>
      </dgm:t>
    </dgm:pt>
    <dgm:pt modelId="{DA370003-2FEE-417E-9E64-4EF4B925A5A8}" type="pres">
      <dgm:prSet presAssocID="{8B57CDB8-82A2-4AA8-B471-912DF6149B58}" presName="desTx" presStyleLbl="alignAccFollowNode1" presStyleIdx="1" presStyleCnt="6">
        <dgm:presLayoutVars>
          <dgm:bulletEnabled val="1"/>
        </dgm:presLayoutVars>
      </dgm:prSet>
      <dgm:spPr/>
      <dgm:t>
        <a:bodyPr/>
        <a:lstStyle/>
        <a:p>
          <a:endParaRPr lang="fr-CA"/>
        </a:p>
      </dgm:t>
    </dgm:pt>
    <dgm:pt modelId="{AC3EDBE9-31F2-4126-9E80-7332F3063F6C}" type="pres">
      <dgm:prSet presAssocID="{185A170B-A439-489E-BF3A-A40F0B44D457}" presName="space" presStyleCnt="0"/>
      <dgm:spPr/>
    </dgm:pt>
    <dgm:pt modelId="{B3E928B0-2330-4E42-BA46-FD68CD2E5892}" type="pres">
      <dgm:prSet presAssocID="{5591532D-9F44-42E5-925A-3C2B9AE1AE7D}" presName="composite" presStyleCnt="0"/>
      <dgm:spPr/>
    </dgm:pt>
    <dgm:pt modelId="{56687D78-5FD5-4E93-A357-E4901680EB43}" type="pres">
      <dgm:prSet presAssocID="{5591532D-9F44-42E5-925A-3C2B9AE1AE7D}" presName="parTx" presStyleLbl="alignNode1" presStyleIdx="2" presStyleCnt="6">
        <dgm:presLayoutVars>
          <dgm:chMax val="0"/>
          <dgm:chPref val="0"/>
          <dgm:bulletEnabled val="1"/>
        </dgm:presLayoutVars>
      </dgm:prSet>
      <dgm:spPr/>
      <dgm:t>
        <a:bodyPr/>
        <a:lstStyle/>
        <a:p>
          <a:endParaRPr lang="fr-CA"/>
        </a:p>
      </dgm:t>
    </dgm:pt>
    <dgm:pt modelId="{4151E45C-DD5D-4323-9068-4C060DAF0E6B}" type="pres">
      <dgm:prSet presAssocID="{5591532D-9F44-42E5-925A-3C2B9AE1AE7D}" presName="desTx" presStyleLbl="alignAccFollowNode1" presStyleIdx="2" presStyleCnt="6">
        <dgm:presLayoutVars>
          <dgm:bulletEnabled val="1"/>
        </dgm:presLayoutVars>
      </dgm:prSet>
      <dgm:spPr/>
      <dgm:t>
        <a:bodyPr/>
        <a:lstStyle/>
        <a:p>
          <a:endParaRPr lang="fr-CA"/>
        </a:p>
      </dgm:t>
    </dgm:pt>
    <dgm:pt modelId="{22EFDBC3-64C2-4430-A602-AF4462B029C9}" type="pres">
      <dgm:prSet presAssocID="{8F7A5357-DB8B-4BB8-8BA3-8A8B258F34A2}" presName="space" presStyleCnt="0"/>
      <dgm:spPr/>
    </dgm:pt>
    <dgm:pt modelId="{14529DF8-AE72-4EB9-8C59-C5B64682E15C}" type="pres">
      <dgm:prSet presAssocID="{772422DE-9D84-4845-9215-73841AEC18DB}" presName="composite" presStyleCnt="0"/>
      <dgm:spPr/>
    </dgm:pt>
    <dgm:pt modelId="{5F83C5A7-D127-4914-9A48-5ABA4018CF69}" type="pres">
      <dgm:prSet presAssocID="{772422DE-9D84-4845-9215-73841AEC18DB}" presName="parTx" presStyleLbl="alignNode1" presStyleIdx="3" presStyleCnt="6">
        <dgm:presLayoutVars>
          <dgm:chMax val="0"/>
          <dgm:chPref val="0"/>
          <dgm:bulletEnabled val="1"/>
        </dgm:presLayoutVars>
      </dgm:prSet>
      <dgm:spPr/>
      <dgm:t>
        <a:bodyPr/>
        <a:lstStyle/>
        <a:p>
          <a:endParaRPr lang="fr-CA"/>
        </a:p>
      </dgm:t>
    </dgm:pt>
    <dgm:pt modelId="{CDE07ADB-F513-4387-AD45-1A0D6E7C40F5}" type="pres">
      <dgm:prSet presAssocID="{772422DE-9D84-4845-9215-73841AEC18DB}" presName="desTx" presStyleLbl="alignAccFollowNode1" presStyleIdx="3" presStyleCnt="6">
        <dgm:presLayoutVars>
          <dgm:bulletEnabled val="1"/>
        </dgm:presLayoutVars>
      </dgm:prSet>
      <dgm:spPr/>
      <dgm:t>
        <a:bodyPr/>
        <a:lstStyle/>
        <a:p>
          <a:endParaRPr lang="fr-CA"/>
        </a:p>
      </dgm:t>
    </dgm:pt>
    <dgm:pt modelId="{D5747868-0B84-4C2E-BE2A-906EE94B7FB5}" type="pres">
      <dgm:prSet presAssocID="{CF16860B-0ED0-4F9D-AD33-9E72756DE098}" presName="space" presStyleCnt="0"/>
      <dgm:spPr/>
    </dgm:pt>
    <dgm:pt modelId="{0DBFD71F-C373-4D04-88FD-2E82AC03340E}" type="pres">
      <dgm:prSet presAssocID="{C0CDA957-5D96-4953-BDD7-B04C4C700E02}" presName="composite" presStyleCnt="0"/>
      <dgm:spPr/>
    </dgm:pt>
    <dgm:pt modelId="{D2ACCA94-1B42-4A32-9219-C49DB627FFBA}" type="pres">
      <dgm:prSet presAssocID="{C0CDA957-5D96-4953-BDD7-B04C4C700E02}" presName="parTx" presStyleLbl="alignNode1" presStyleIdx="4" presStyleCnt="6">
        <dgm:presLayoutVars>
          <dgm:chMax val="0"/>
          <dgm:chPref val="0"/>
          <dgm:bulletEnabled val="1"/>
        </dgm:presLayoutVars>
      </dgm:prSet>
      <dgm:spPr/>
      <dgm:t>
        <a:bodyPr/>
        <a:lstStyle/>
        <a:p>
          <a:endParaRPr lang="fr-CA"/>
        </a:p>
      </dgm:t>
    </dgm:pt>
    <dgm:pt modelId="{BDA5628F-6ADC-4092-863F-838B436E5E5D}" type="pres">
      <dgm:prSet presAssocID="{C0CDA957-5D96-4953-BDD7-B04C4C700E02}" presName="desTx" presStyleLbl="alignAccFollowNode1" presStyleIdx="4" presStyleCnt="6">
        <dgm:presLayoutVars>
          <dgm:bulletEnabled val="1"/>
        </dgm:presLayoutVars>
      </dgm:prSet>
      <dgm:spPr/>
      <dgm:t>
        <a:bodyPr/>
        <a:lstStyle/>
        <a:p>
          <a:endParaRPr lang="fr-CA"/>
        </a:p>
      </dgm:t>
    </dgm:pt>
    <dgm:pt modelId="{18AAFA11-B1CB-49E4-ACF4-88BE5CE2D865}" type="pres">
      <dgm:prSet presAssocID="{3C2C34DD-0CB7-4459-AC6B-FF444B88663B}" presName="space" presStyleCnt="0"/>
      <dgm:spPr/>
    </dgm:pt>
    <dgm:pt modelId="{35F7449F-656E-4668-9C47-3A90895F5E65}" type="pres">
      <dgm:prSet presAssocID="{DE14159A-14DE-4937-BAE7-C64E29301559}" presName="composite" presStyleCnt="0"/>
      <dgm:spPr/>
    </dgm:pt>
    <dgm:pt modelId="{E490B9FC-4D20-478E-8C07-0EFB2B48E164}" type="pres">
      <dgm:prSet presAssocID="{DE14159A-14DE-4937-BAE7-C64E29301559}" presName="parTx" presStyleLbl="alignNode1" presStyleIdx="5" presStyleCnt="6">
        <dgm:presLayoutVars>
          <dgm:chMax val="0"/>
          <dgm:chPref val="0"/>
          <dgm:bulletEnabled val="1"/>
        </dgm:presLayoutVars>
      </dgm:prSet>
      <dgm:spPr/>
      <dgm:t>
        <a:bodyPr/>
        <a:lstStyle/>
        <a:p>
          <a:endParaRPr lang="fr-CA"/>
        </a:p>
      </dgm:t>
    </dgm:pt>
    <dgm:pt modelId="{051C3BEC-CD80-4A1C-A047-FC177AE35045}" type="pres">
      <dgm:prSet presAssocID="{DE14159A-14DE-4937-BAE7-C64E29301559}" presName="desTx" presStyleLbl="alignAccFollowNode1" presStyleIdx="5" presStyleCnt="6">
        <dgm:presLayoutVars>
          <dgm:bulletEnabled val="1"/>
        </dgm:presLayoutVars>
      </dgm:prSet>
      <dgm:spPr/>
      <dgm:t>
        <a:bodyPr/>
        <a:lstStyle/>
        <a:p>
          <a:endParaRPr lang="fr-CA"/>
        </a:p>
      </dgm:t>
    </dgm:pt>
  </dgm:ptLst>
  <dgm:cxnLst>
    <dgm:cxn modelId="{FD6B862F-C454-6E40-8941-592D730A09B1}" type="presOf" srcId="{13910BB1-476A-4A28-A27A-69DAE0C66987}" destId="{CAB8828A-EF8E-4347-A2EC-61023E0D0684}" srcOrd="0" destOrd="0" presId="urn:microsoft.com/office/officeart/2005/8/layout/hList1"/>
    <dgm:cxn modelId="{E3728A55-A65B-4B23-9540-5192C7DEE5E7}" srcId="{689D0614-17D2-4949-8D5A-CC404951B98A}" destId="{13910BB1-476A-4A28-A27A-69DAE0C66987}" srcOrd="0" destOrd="0" parTransId="{D4965691-96A9-4559-8FEC-CB95730C1DD2}" sibTransId="{71EAB0EC-BC20-4FBF-860E-317D5066DA2F}"/>
    <dgm:cxn modelId="{7FEC7E92-AFAB-4A79-852E-8A407960F79D}" srcId="{52950BA1-2239-4441-9723-E0CF3006E61B}" destId="{772422DE-9D84-4845-9215-73841AEC18DB}" srcOrd="3" destOrd="0" parTransId="{E6F36FE0-3997-46D0-B580-71F29847DB34}" sibTransId="{CF16860B-0ED0-4F9D-AD33-9E72756DE098}"/>
    <dgm:cxn modelId="{B9D43D92-A645-A341-BEA0-55B3FD3BDECF}" type="presOf" srcId="{8B57CDB8-82A2-4AA8-B471-912DF6149B58}" destId="{E787C62B-73B7-4649-8874-815FAB335A89}" srcOrd="0" destOrd="0" presId="urn:microsoft.com/office/officeart/2005/8/layout/hList1"/>
    <dgm:cxn modelId="{4592B08C-C86D-154C-9594-20CBE47DEAAE}" type="presOf" srcId="{772422DE-9D84-4845-9215-73841AEC18DB}" destId="{5F83C5A7-D127-4914-9A48-5ABA4018CF69}" srcOrd="0" destOrd="0" presId="urn:microsoft.com/office/officeart/2005/8/layout/hList1"/>
    <dgm:cxn modelId="{66A8A19E-0D42-EB49-87CA-BE07778AB536}" srcId="{8B57CDB8-82A2-4AA8-B471-912DF6149B58}" destId="{5B6BCA91-4709-A043-B612-3C97D8229769}" srcOrd="0" destOrd="0" parTransId="{ABE3207B-657C-394F-A8FB-427B73B5ECBC}" sibTransId="{D72E8E42-90B8-B442-8A89-5F3372AB9DFD}"/>
    <dgm:cxn modelId="{00778266-53C0-8743-BBC3-CAA8C908C84A}" type="presOf" srcId="{689D0614-17D2-4949-8D5A-CC404951B98A}" destId="{D5349C63-2554-4B10-8840-8A1D791FE2A2}" srcOrd="0" destOrd="0" presId="urn:microsoft.com/office/officeart/2005/8/layout/hList1"/>
    <dgm:cxn modelId="{55F06404-8AF8-E941-995F-6F52D6CE9232}" type="presOf" srcId="{5591532D-9F44-42E5-925A-3C2B9AE1AE7D}" destId="{56687D78-5FD5-4E93-A357-E4901680EB43}" srcOrd="0" destOrd="0" presId="urn:microsoft.com/office/officeart/2005/8/layout/hList1"/>
    <dgm:cxn modelId="{0E8F5490-AB35-AC4B-8C07-BEDAB94CC347}" type="presOf" srcId="{6E06C552-A6AE-4935-974D-6B86552FF4DA}" destId="{4151E45C-DD5D-4323-9068-4C060DAF0E6B}" srcOrd="0" destOrd="0" presId="urn:microsoft.com/office/officeart/2005/8/layout/hList1"/>
    <dgm:cxn modelId="{5F8F430D-054C-A84B-BCB9-E2283542EAA2}" type="presOf" srcId="{C0CDA957-5D96-4953-BDD7-B04C4C700E02}" destId="{D2ACCA94-1B42-4A32-9219-C49DB627FFBA}" srcOrd="0" destOrd="0" presId="urn:microsoft.com/office/officeart/2005/8/layout/hList1"/>
    <dgm:cxn modelId="{EEA14DB6-801C-4D67-B50F-43404DA8E6D2}" srcId="{52950BA1-2239-4441-9723-E0CF3006E61B}" destId="{689D0614-17D2-4949-8D5A-CC404951B98A}" srcOrd="0" destOrd="0" parTransId="{E8DDC708-F898-4D22-A1BB-D95A46A46234}" sibTransId="{F43255F0-6A53-4541-9D9F-7219C70E92F9}"/>
    <dgm:cxn modelId="{C4034C0B-7DA7-4A96-B26F-70CCBE69BF96}" srcId="{52950BA1-2239-4441-9723-E0CF3006E61B}" destId="{8B57CDB8-82A2-4AA8-B471-912DF6149B58}" srcOrd="1" destOrd="0" parTransId="{61ADB54C-7487-43E5-9C5E-6B71EFAECEA7}" sibTransId="{185A170B-A439-489E-BF3A-A40F0B44D457}"/>
    <dgm:cxn modelId="{2161FFD1-8B1A-3047-B68A-D38CBF20032E}" type="presOf" srcId="{112AAE22-06AE-4454-887F-9FA579D237E7}" destId="{BDA5628F-6ADC-4092-863F-838B436E5E5D}" srcOrd="0" destOrd="0" presId="urn:microsoft.com/office/officeart/2005/8/layout/hList1"/>
    <dgm:cxn modelId="{C9E953E4-EC2D-C843-BE31-8D8A52382C9B}" type="presOf" srcId="{52950BA1-2239-4441-9723-E0CF3006E61B}" destId="{D4EA4DEA-7B9A-4A05-92C7-AE5E074509F0}" srcOrd="0" destOrd="0" presId="urn:microsoft.com/office/officeart/2005/8/layout/hList1"/>
    <dgm:cxn modelId="{22C2306B-93A2-164E-ADBB-00BC8F112675}" type="presOf" srcId="{A223E8F8-C91C-4D84-86E5-710AC73EFDE3}" destId="{051C3BEC-CD80-4A1C-A047-FC177AE35045}" srcOrd="0" destOrd="0" presId="urn:microsoft.com/office/officeart/2005/8/layout/hList1"/>
    <dgm:cxn modelId="{60E67EE0-8C80-47B5-9D33-2F54E137AFDD}" srcId="{772422DE-9D84-4845-9215-73841AEC18DB}" destId="{F67397FB-DC35-4309-8C38-224D7573C27B}" srcOrd="0" destOrd="0" parTransId="{90EA9758-9611-4168-B8A9-960664AC8B71}" sibTransId="{B9D1D1B6-94D9-4086-8BD4-59E71584B1B7}"/>
    <dgm:cxn modelId="{DAC94DF3-1F60-B949-BEE3-73270EF87E2C}" type="presOf" srcId="{DE14159A-14DE-4937-BAE7-C64E29301559}" destId="{E490B9FC-4D20-478E-8C07-0EFB2B48E164}" srcOrd="0" destOrd="0" presId="urn:microsoft.com/office/officeart/2005/8/layout/hList1"/>
    <dgm:cxn modelId="{8D29C759-11CE-9F4C-AA22-EFDE885447C1}" type="presOf" srcId="{F67397FB-DC35-4309-8C38-224D7573C27B}" destId="{CDE07ADB-F513-4387-AD45-1A0D6E7C40F5}" srcOrd="0" destOrd="0" presId="urn:microsoft.com/office/officeart/2005/8/layout/hList1"/>
    <dgm:cxn modelId="{35179FE0-F9E0-438A-B6BF-37F443191889}" srcId="{5591532D-9F44-42E5-925A-3C2B9AE1AE7D}" destId="{6E06C552-A6AE-4935-974D-6B86552FF4DA}" srcOrd="0" destOrd="0" parTransId="{A62EBB21-C7DD-4D8F-B94D-A6CFFA96D981}" sibTransId="{30D24F78-AA1E-4317-84B6-0735E65FA038}"/>
    <dgm:cxn modelId="{58194CC3-8D85-4514-8037-29218BA15816}" srcId="{C0CDA957-5D96-4953-BDD7-B04C4C700E02}" destId="{112AAE22-06AE-4454-887F-9FA579D237E7}" srcOrd="0" destOrd="0" parTransId="{B96CE249-D711-47E9-95DC-3248BC5B6AE2}" sibTransId="{9E5ABB3E-5D0C-4607-B238-80F5D13AE1FB}"/>
    <dgm:cxn modelId="{6398A8C4-3990-4633-B641-036C2460A50D}" srcId="{52950BA1-2239-4441-9723-E0CF3006E61B}" destId="{5591532D-9F44-42E5-925A-3C2B9AE1AE7D}" srcOrd="2" destOrd="0" parTransId="{E41E55A2-3DCD-4A8A-9C3E-644C0841DAB0}" sibTransId="{8F7A5357-DB8B-4BB8-8BA3-8A8B258F34A2}"/>
    <dgm:cxn modelId="{13CCC9D6-5F2F-4AFF-ABED-93109EB0166E}" srcId="{DE14159A-14DE-4937-BAE7-C64E29301559}" destId="{A223E8F8-C91C-4D84-86E5-710AC73EFDE3}" srcOrd="0" destOrd="0" parTransId="{D40C6D7C-2D58-41C6-8947-77F6FBC40722}" sibTransId="{145CB5CC-A4B7-40D9-BC91-65142D6BED10}"/>
    <dgm:cxn modelId="{60FF286B-685D-43E3-A67E-15F1E2EF2DC1}" srcId="{52950BA1-2239-4441-9723-E0CF3006E61B}" destId="{C0CDA957-5D96-4953-BDD7-B04C4C700E02}" srcOrd="4" destOrd="0" parTransId="{056E6D01-745C-4B57-A77C-7249719BDCC8}" sibTransId="{3C2C34DD-0CB7-4459-AC6B-FF444B88663B}"/>
    <dgm:cxn modelId="{FD7661B4-37D6-484F-97E2-30FCC178A4D1}" type="presOf" srcId="{5B6BCA91-4709-A043-B612-3C97D8229769}" destId="{DA370003-2FEE-417E-9E64-4EF4B925A5A8}" srcOrd="0" destOrd="0" presId="urn:microsoft.com/office/officeart/2005/8/layout/hList1"/>
    <dgm:cxn modelId="{DF385FCF-965D-4DD9-8A49-D4E72AF49C37}" srcId="{52950BA1-2239-4441-9723-E0CF3006E61B}" destId="{DE14159A-14DE-4937-BAE7-C64E29301559}" srcOrd="5" destOrd="0" parTransId="{91787C97-B8E4-465A-A825-C6B44CE5084D}" sibTransId="{60C23747-F84E-458C-93E3-A5BFA26C6231}"/>
    <dgm:cxn modelId="{A55155BD-6EEF-8047-AA55-31AF6C27AC1B}" type="presParOf" srcId="{D4EA4DEA-7B9A-4A05-92C7-AE5E074509F0}" destId="{1ED53A01-DE1D-4908-AB0E-8CB04EF5E967}" srcOrd="0" destOrd="0" presId="urn:microsoft.com/office/officeart/2005/8/layout/hList1"/>
    <dgm:cxn modelId="{27C166D4-5D21-5749-9AFF-57A3B2B37470}" type="presParOf" srcId="{1ED53A01-DE1D-4908-AB0E-8CB04EF5E967}" destId="{D5349C63-2554-4B10-8840-8A1D791FE2A2}" srcOrd="0" destOrd="0" presId="urn:microsoft.com/office/officeart/2005/8/layout/hList1"/>
    <dgm:cxn modelId="{097DBE7F-308A-4C44-988D-5DE37EBDAC60}" type="presParOf" srcId="{1ED53A01-DE1D-4908-AB0E-8CB04EF5E967}" destId="{CAB8828A-EF8E-4347-A2EC-61023E0D0684}" srcOrd="1" destOrd="0" presId="urn:microsoft.com/office/officeart/2005/8/layout/hList1"/>
    <dgm:cxn modelId="{432FE62A-BEC5-6840-971A-5FEC9E97C238}" type="presParOf" srcId="{D4EA4DEA-7B9A-4A05-92C7-AE5E074509F0}" destId="{123C79B1-2076-492A-8F62-DAA8C9BDF3E4}" srcOrd="1" destOrd="0" presId="urn:microsoft.com/office/officeart/2005/8/layout/hList1"/>
    <dgm:cxn modelId="{6CC19117-5D1F-EE4D-9A31-ECAADF9727EE}" type="presParOf" srcId="{D4EA4DEA-7B9A-4A05-92C7-AE5E074509F0}" destId="{56CF4974-510E-42EA-91EB-676EE8E6D07C}" srcOrd="2" destOrd="0" presId="urn:microsoft.com/office/officeart/2005/8/layout/hList1"/>
    <dgm:cxn modelId="{A54318B2-476D-1B4E-8DF1-F1B29B80EEA3}" type="presParOf" srcId="{56CF4974-510E-42EA-91EB-676EE8E6D07C}" destId="{E787C62B-73B7-4649-8874-815FAB335A89}" srcOrd="0" destOrd="0" presId="urn:microsoft.com/office/officeart/2005/8/layout/hList1"/>
    <dgm:cxn modelId="{D57B752F-E972-1F45-954C-5A11AB039E4D}" type="presParOf" srcId="{56CF4974-510E-42EA-91EB-676EE8E6D07C}" destId="{DA370003-2FEE-417E-9E64-4EF4B925A5A8}" srcOrd="1" destOrd="0" presId="urn:microsoft.com/office/officeart/2005/8/layout/hList1"/>
    <dgm:cxn modelId="{7B45292B-905E-5542-9FE9-2F3C65BC52A4}" type="presParOf" srcId="{D4EA4DEA-7B9A-4A05-92C7-AE5E074509F0}" destId="{AC3EDBE9-31F2-4126-9E80-7332F3063F6C}" srcOrd="3" destOrd="0" presId="urn:microsoft.com/office/officeart/2005/8/layout/hList1"/>
    <dgm:cxn modelId="{28AE5FD1-A29F-854E-9605-E87257298124}" type="presParOf" srcId="{D4EA4DEA-7B9A-4A05-92C7-AE5E074509F0}" destId="{B3E928B0-2330-4E42-BA46-FD68CD2E5892}" srcOrd="4" destOrd="0" presId="urn:microsoft.com/office/officeart/2005/8/layout/hList1"/>
    <dgm:cxn modelId="{C15F8EAA-3D5D-7344-ADB0-AA7719F5B904}" type="presParOf" srcId="{B3E928B0-2330-4E42-BA46-FD68CD2E5892}" destId="{56687D78-5FD5-4E93-A357-E4901680EB43}" srcOrd="0" destOrd="0" presId="urn:microsoft.com/office/officeart/2005/8/layout/hList1"/>
    <dgm:cxn modelId="{244777EF-F684-4146-98D9-69BF73F6785C}" type="presParOf" srcId="{B3E928B0-2330-4E42-BA46-FD68CD2E5892}" destId="{4151E45C-DD5D-4323-9068-4C060DAF0E6B}" srcOrd="1" destOrd="0" presId="urn:microsoft.com/office/officeart/2005/8/layout/hList1"/>
    <dgm:cxn modelId="{0501741A-9BE1-7948-B078-286E298782FF}" type="presParOf" srcId="{D4EA4DEA-7B9A-4A05-92C7-AE5E074509F0}" destId="{22EFDBC3-64C2-4430-A602-AF4462B029C9}" srcOrd="5" destOrd="0" presId="urn:microsoft.com/office/officeart/2005/8/layout/hList1"/>
    <dgm:cxn modelId="{BDDF9B36-5E99-2043-84BC-1998178D23CB}" type="presParOf" srcId="{D4EA4DEA-7B9A-4A05-92C7-AE5E074509F0}" destId="{14529DF8-AE72-4EB9-8C59-C5B64682E15C}" srcOrd="6" destOrd="0" presId="urn:microsoft.com/office/officeart/2005/8/layout/hList1"/>
    <dgm:cxn modelId="{A5309FF3-0E2B-0A4A-9A30-6505D98FC641}" type="presParOf" srcId="{14529DF8-AE72-4EB9-8C59-C5B64682E15C}" destId="{5F83C5A7-D127-4914-9A48-5ABA4018CF69}" srcOrd="0" destOrd="0" presId="urn:microsoft.com/office/officeart/2005/8/layout/hList1"/>
    <dgm:cxn modelId="{16772730-58DC-3141-8CD0-328662E15193}" type="presParOf" srcId="{14529DF8-AE72-4EB9-8C59-C5B64682E15C}" destId="{CDE07ADB-F513-4387-AD45-1A0D6E7C40F5}" srcOrd="1" destOrd="0" presId="urn:microsoft.com/office/officeart/2005/8/layout/hList1"/>
    <dgm:cxn modelId="{056B61FA-FFC5-0945-99D2-65835AE88396}" type="presParOf" srcId="{D4EA4DEA-7B9A-4A05-92C7-AE5E074509F0}" destId="{D5747868-0B84-4C2E-BE2A-906EE94B7FB5}" srcOrd="7" destOrd="0" presId="urn:microsoft.com/office/officeart/2005/8/layout/hList1"/>
    <dgm:cxn modelId="{8F4BE205-D7FA-FA4E-B783-3E4E442B4A2F}" type="presParOf" srcId="{D4EA4DEA-7B9A-4A05-92C7-AE5E074509F0}" destId="{0DBFD71F-C373-4D04-88FD-2E82AC03340E}" srcOrd="8" destOrd="0" presId="urn:microsoft.com/office/officeart/2005/8/layout/hList1"/>
    <dgm:cxn modelId="{DE7F13B3-C875-A545-96F5-2D2ECAA7EFB9}" type="presParOf" srcId="{0DBFD71F-C373-4D04-88FD-2E82AC03340E}" destId="{D2ACCA94-1B42-4A32-9219-C49DB627FFBA}" srcOrd="0" destOrd="0" presId="urn:microsoft.com/office/officeart/2005/8/layout/hList1"/>
    <dgm:cxn modelId="{0421C456-1ADA-2546-87AE-B014AF4FDD9D}" type="presParOf" srcId="{0DBFD71F-C373-4D04-88FD-2E82AC03340E}" destId="{BDA5628F-6ADC-4092-863F-838B436E5E5D}" srcOrd="1" destOrd="0" presId="urn:microsoft.com/office/officeart/2005/8/layout/hList1"/>
    <dgm:cxn modelId="{AEDDBEF5-AE0E-4942-88EE-0AF1E4C70172}" type="presParOf" srcId="{D4EA4DEA-7B9A-4A05-92C7-AE5E074509F0}" destId="{18AAFA11-B1CB-49E4-ACF4-88BE5CE2D865}" srcOrd="9" destOrd="0" presId="urn:microsoft.com/office/officeart/2005/8/layout/hList1"/>
    <dgm:cxn modelId="{CCF481FB-B7CF-F044-9A0E-FD03F4E56F15}" type="presParOf" srcId="{D4EA4DEA-7B9A-4A05-92C7-AE5E074509F0}" destId="{35F7449F-656E-4668-9C47-3A90895F5E65}" srcOrd="10" destOrd="0" presId="urn:microsoft.com/office/officeart/2005/8/layout/hList1"/>
    <dgm:cxn modelId="{E07E3067-EEB5-ED42-89DD-7369F8C87448}" type="presParOf" srcId="{35F7449F-656E-4668-9C47-3A90895F5E65}" destId="{E490B9FC-4D20-478E-8C07-0EFB2B48E164}" srcOrd="0" destOrd="0" presId="urn:microsoft.com/office/officeart/2005/8/layout/hList1"/>
    <dgm:cxn modelId="{8AB4BA1B-8814-5F47-BBCF-77B17DFE76DF}" type="presParOf" srcId="{35F7449F-656E-4668-9C47-3A90895F5E65}" destId="{051C3BEC-CD80-4A1C-A047-FC177AE3504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5C831A-CCF5-4391-A2BE-9DF065D37587}" type="doc">
      <dgm:prSet loTypeId="urn:microsoft.com/office/officeart/2005/8/layout/arrow2" loCatId="process" qsTypeId="urn:microsoft.com/office/officeart/2005/8/quickstyle/simple5" qsCatId="simple" csTypeId="urn:microsoft.com/office/officeart/2005/8/colors/colorful3" csCatId="colorful" phldr="1"/>
      <dgm:spPr/>
    </dgm:pt>
    <dgm:pt modelId="{1E3A074B-8EC3-4AC7-ADB8-C53A583CA2D1}">
      <dgm:prSet phldrT="[Text]" custT="1"/>
      <dgm:spPr/>
      <dgm:t>
        <a:bodyPr/>
        <a:lstStyle/>
        <a:p>
          <a:r>
            <a:rPr lang="en-US" sz="1400" b="1" dirty="0" smtClean="0">
              <a:solidFill>
                <a:schemeClr val="tx2"/>
              </a:solidFill>
              <a:latin typeface="Arial Narrow" panose="020B0606020202030204" pitchFamily="34" charset="0"/>
            </a:rPr>
            <a:t>2014-2015</a:t>
          </a:r>
        </a:p>
        <a:p>
          <a:r>
            <a:rPr lang="en-US" sz="1400" b="0" dirty="0" smtClean="0">
              <a:solidFill>
                <a:schemeClr val="tx2"/>
              </a:solidFill>
              <a:latin typeface="Arial Narrow" panose="020B0606020202030204" pitchFamily="34" charset="0"/>
            </a:rPr>
            <a:t>#2, #3, #4, #5,</a:t>
          </a:r>
        </a:p>
        <a:p>
          <a:r>
            <a:rPr lang="en-US" sz="1400" b="0" dirty="0" smtClean="0">
              <a:solidFill>
                <a:schemeClr val="tx2"/>
              </a:solidFill>
              <a:latin typeface="Arial Narrow" panose="020B0606020202030204" pitchFamily="34" charset="0"/>
            </a:rPr>
            <a:t>#7, #11, #12, #14,</a:t>
          </a:r>
        </a:p>
        <a:p>
          <a:r>
            <a:rPr lang="en-US" sz="1400" b="0" dirty="0" smtClean="0">
              <a:solidFill>
                <a:schemeClr val="tx2"/>
              </a:solidFill>
              <a:latin typeface="Arial Narrow" panose="020B0606020202030204" pitchFamily="34" charset="0"/>
            </a:rPr>
            <a:t>#16, #18, #19, #20,</a:t>
          </a:r>
        </a:p>
        <a:p>
          <a:r>
            <a:rPr lang="en-US" sz="1400" b="0" dirty="0" smtClean="0">
              <a:solidFill>
                <a:schemeClr val="tx2"/>
              </a:solidFill>
              <a:latin typeface="Arial Narrow" panose="020B0606020202030204" pitchFamily="34" charset="0"/>
            </a:rPr>
            <a:t>#22, #23a, #24, </a:t>
          </a:r>
        </a:p>
        <a:p>
          <a:r>
            <a:rPr lang="en-US" sz="1400" b="0" dirty="0" smtClean="0">
              <a:solidFill>
                <a:schemeClr val="tx2"/>
              </a:solidFill>
              <a:latin typeface="Arial Narrow" panose="020B0606020202030204" pitchFamily="34" charset="0"/>
            </a:rPr>
            <a:t>#25a, #27, #29, #31, </a:t>
          </a:r>
        </a:p>
        <a:p>
          <a:r>
            <a:rPr lang="en-US" sz="1400" b="0" dirty="0" smtClean="0">
              <a:solidFill>
                <a:schemeClr val="tx2"/>
              </a:solidFill>
              <a:latin typeface="Arial Narrow" panose="020B0606020202030204" pitchFamily="34" charset="0"/>
            </a:rPr>
            <a:t>#32, #33, #34, #35</a:t>
          </a:r>
        </a:p>
        <a:p>
          <a:endParaRPr lang="en-US" sz="1400" b="0" dirty="0" smtClean="0">
            <a:solidFill>
              <a:schemeClr val="tx2"/>
            </a:solidFill>
            <a:latin typeface="Arial Narrow" panose="020B0606020202030204" pitchFamily="34" charset="0"/>
          </a:endParaRPr>
        </a:p>
      </dgm:t>
    </dgm:pt>
    <dgm:pt modelId="{C3E70DF8-D297-401F-A070-1295F4388B0B}" type="parTrans" cxnId="{8C1AFE23-B091-4CE6-8284-0511812F213B}">
      <dgm:prSet/>
      <dgm:spPr/>
      <dgm:t>
        <a:bodyPr/>
        <a:lstStyle/>
        <a:p>
          <a:endParaRPr lang="en-US" sz="2400"/>
        </a:p>
      </dgm:t>
    </dgm:pt>
    <dgm:pt modelId="{13D421C7-F834-4141-85ED-0207D610A128}" type="sibTrans" cxnId="{8C1AFE23-B091-4CE6-8284-0511812F213B}">
      <dgm:prSet/>
      <dgm:spPr/>
      <dgm:t>
        <a:bodyPr/>
        <a:lstStyle/>
        <a:p>
          <a:endParaRPr lang="en-US" sz="2400"/>
        </a:p>
      </dgm:t>
    </dgm:pt>
    <dgm:pt modelId="{C7CCB8C4-BA8F-435B-96D2-651E5BBEE204}">
      <dgm:prSet phldrT="[Text]" custT="1"/>
      <dgm:spPr/>
      <dgm:t>
        <a:bodyPr/>
        <a:lstStyle/>
        <a:p>
          <a:r>
            <a:rPr lang="en-US" sz="1400" b="1" dirty="0" smtClean="0">
              <a:solidFill>
                <a:schemeClr val="tx2"/>
              </a:solidFill>
              <a:latin typeface="Arial Narrow" panose="020B0606020202030204" pitchFamily="34" charset="0"/>
            </a:rPr>
            <a:t>2015-2016</a:t>
          </a:r>
        </a:p>
        <a:p>
          <a:r>
            <a:rPr lang="en-US" sz="1400" b="0" dirty="0" smtClean="0">
              <a:solidFill>
                <a:schemeClr val="tx2"/>
              </a:solidFill>
              <a:latin typeface="Arial Narrow" panose="020B0606020202030204" pitchFamily="34" charset="0"/>
            </a:rPr>
            <a:t>#1, #6, #8, #9,</a:t>
          </a:r>
        </a:p>
        <a:p>
          <a:r>
            <a:rPr lang="en-US" sz="1400" b="0" dirty="0" smtClean="0">
              <a:solidFill>
                <a:schemeClr val="tx2"/>
              </a:solidFill>
              <a:latin typeface="Arial Narrow" panose="020B0606020202030204" pitchFamily="34" charset="0"/>
            </a:rPr>
            <a:t>#10, #13, #20 (an 2),</a:t>
          </a:r>
        </a:p>
        <a:p>
          <a:r>
            <a:rPr lang="en-US" sz="1400" b="0" dirty="0" smtClean="0">
              <a:solidFill>
                <a:schemeClr val="tx2"/>
              </a:solidFill>
              <a:latin typeface="Arial Narrow" panose="020B0606020202030204" pitchFamily="34" charset="0"/>
            </a:rPr>
            <a:t>#23b, #25b, #26, #28,</a:t>
          </a:r>
        </a:p>
        <a:p>
          <a:r>
            <a:rPr lang="en-US" sz="1400" b="0" dirty="0" smtClean="0">
              <a:solidFill>
                <a:schemeClr val="tx2"/>
              </a:solidFill>
              <a:latin typeface="Arial Narrow" panose="020B0606020202030204" pitchFamily="34" charset="0"/>
            </a:rPr>
            <a:t>#30, #33 (an 2), </a:t>
          </a:r>
        </a:p>
        <a:p>
          <a:r>
            <a:rPr lang="en-US" sz="1400" b="0" dirty="0" smtClean="0">
              <a:solidFill>
                <a:schemeClr val="tx2"/>
              </a:solidFill>
              <a:latin typeface="Arial Narrow" panose="020B0606020202030204" pitchFamily="34" charset="0"/>
            </a:rPr>
            <a:t>#34 (an 2)</a:t>
          </a:r>
        </a:p>
        <a:p>
          <a:endParaRPr lang="en-US" sz="1400" b="0" dirty="0" smtClean="0">
            <a:solidFill>
              <a:schemeClr val="tx2"/>
            </a:solidFill>
            <a:latin typeface="Arial Narrow" panose="020B0606020202030204" pitchFamily="34" charset="0"/>
          </a:endParaRPr>
        </a:p>
        <a:p>
          <a:endParaRPr lang="en-US" sz="1400" b="0" dirty="0" smtClean="0">
            <a:solidFill>
              <a:schemeClr val="tx2"/>
            </a:solidFill>
            <a:latin typeface="Arial Narrow" panose="020B0606020202030204" pitchFamily="34" charset="0"/>
          </a:endParaRPr>
        </a:p>
        <a:p>
          <a:endParaRPr lang="en-US" sz="1400" b="0" dirty="0" smtClean="0">
            <a:solidFill>
              <a:schemeClr val="tx2"/>
            </a:solidFill>
            <a:latin typeface="Arial Narrow" panose="020B0606020202030204" pitchFamily="34" charset="0"/>
          </a:endParaRPr>
        </a:p>
        <a:p>
          <a:endParaRPr lang="en-US" sz="1400" b="0" dirty="0" smtClean="0">
            <a:solidFill>
              <a:schemeClr val="tx2"/>
            </a:solidFill>
            <a:latin typeface="Arial Narrow" panose="020B0606020202030204" pitchFamily="34" charset="0"/>
          </a:endParaRPr>
        </a:p>
        <a:p>
          <a:endParaRPr lang="en-US" sz="1400" b="0" dirty="0">
            <a:solidFill>
              <a:schemeClr val="tx2"/>
            </a:solidFill>
            <a:latin typeface="Arial Narrow" panose="020B0606020202030204" pitchFamily="34" charset="0"/>
          </a:endParaRPr>
        </a:p>
      </dgm:t>
    </dgm:pt>
    <dgm:pt modelId="{AD18367E-C5DB-45A4-A27B-B15954C86D0F}" type="parTrans" cxnId="{679C1D1A-14EB-43D6-A6EB-15DB434BD9E3}">
      <dgm:prSet/>
      <dgm:spPr/>
      <dgm:t>
        <a:bodyPr/>
        <a:lstStyle/>
        <a:p>
          <a:endParaRPr lang="en-US" sz="2400"/>
        </a:p>
      </dgm:t>
    </dgm:pt>
    <dgm:pt modelId="{7D6A4EA2-7BAB-433A-B969-4D95C96F0274}" type="sibTrans" cxnId="{679C1D1A-14EB-43D6-A6EB-15DB434BD9E3}">
      <dgm:prSet/>
      <dgm:spPr/>
      <dgm:t>
        <a:bodyPr/>
        <a:lstStyle/>
        <a:p>
          <a:endParaRPr lang="en-US" sz="2400"/>
        </a:p>
      </dgm:t>
    </dgm:pt>
    <dgm:pt modelId="{A75DE5EA-0E88-4A1C-B1EA-B4EE477D7AA1}">
      <dgm:prSet phldrT="[Text]" custT="1"/>
      <dgm:spPr/>
      <dgm:t>
        <a:bodyPr/>
        <a:lstStyle/>
        <a:p>
          <a:r>
            <a:rPr lang="en-US" sz="1400" b="1" dirty="0" smtClean="0">
              <a:solidFill>
                <a:schemeClr val="tx2"/>
              </a:solidFill>
              <a:latin typeface="Arial Narrow" panose="020B0606020202030204" pitchFamily="34" charset="0"/>
            </a:rPr>
            <a:t>2016-2017</a:t>
          </a:r>
        </a:p>
        <a:p>
          <a:r>
            <a:rPr lang="en-US" sz="1400" b="0" dirty="0" smtClean="0">
              <a:solidFill>
                <a:schemeClr val="tx2"/>
              </a:solidFill>
              <a:latin typeface="Arial Narrow" panose="020B0606020202030204" pitchFamily="34" charset="0"/>
            </a:rPr>
            <a:t>#10 (an 2), #17, #21,</a:t>
          </a:r>
        </a:p>
        <a:p>
          <a:r>
            <a:rPr lang="en-US" sz="1400" b="0" dirty="0" smtClean="0">
              <a:solidFill>
                <a:schemeClr val="tx2"/>
              </a:solidFill>
              <a:latin typeface="Arial Narrow" panose="020B0606020202030204" pitchFamily="34" charset="0"/>
            </a:rPr>
            <a:t>#23b (an 2), #25c,</a:t>
          </a:r>
        </a:p>
        <a:p>
          <a:r>
            <a:rPr lang="en-US" sz="1400" b="0" dirty="0" smtClean="0">
              <a:solidFill>
                <a:schemeClr val="tx2"/>
              </a:solidFill>
              <a:latin typeface="Arial Narrow" panose="020B0606020202030204" pitchFamily="34" charset="0"/>
            </a:rPr>
            <a:t>#28 (an 2), </a:t>
          </a:r>
        </a:p>
        <a:p>
          <a:endParaRPr lang="en-US" sz="1400" b="0" dirty="0" smtClean="0">
            <a:solidFill>
              <a:schemeClr val="tx2"/>
            </a:solidFill>
            <a:latin typeface="Arial Narrow" panose="020B0606020202030204" pitchFamily="34" charset="0"/>
          </a:endParaRPr>
        </a:p>
      </dgm:t>
    </dgm:pt>
    <dgm:pt modelId="{48157EE2-9BD9-48FE-A422-276C84F2470D}" type="parTrans" cxnId="{D09152C8-0058-4F02-AE9F-59A443534AE8}">
      <dgm:prSet/>
      <dgm:spPr/>
      <dgm:t>
        <a:bodyPr/>
        <a:lstStyle/>
        <a:p>
          <a:endParaRPr lang="en-US" sz="2400"/>
        </a:p>
      </dgm:t>
    </dgm:pt>
    <dgm:pt modelId="{03226FF3-250B-4000-A0B5-00FF0F1D75A5}" type="sibTrans" cxnId="{D09152C8-0058-4F02-AE9F-59A443534AE8}">
      <dgm:prSet/>
      <dgm:spPr/>
      <dgm:t>
        <a:bodyPr/>
        <a:lstStyle/>
        <a:p>
          <a:endParaRPr lang="en-US" sz="2400"/>
        </a:p>
      </dgm:t>
    </dgm:pt>
    <dgm:pt modelId="{E220828C-C958-4FCF-B52F-02D7F5D17607}" type="pres">
      <dgm:prSet presAssocID="{455C831A-CCF5-4391-A2BE-9DF065D37587}" presName="arrowDiagram" presStyleCnt="0">
        <dgm:presLayoutVars>
          <dgm:chMax val="5"/>
          <dgm:dir/>
          <dgm:resizeHandles val="exact"/>
        </dgm:presLayoutVars>
      </dgm:prSet>
      <dgm:spPr/>
    </dgm:pt>
    <dgm:pt modelId="{82ED47FD-CD8E-4EC8-A7E3-BF3AC4BC5C1A}" type="pres">
      <dgm:prSet presAssocID="{455C831A-CCF5-4391-A2BE-9DF065D37587}" presName="arrow" presStyleLbl="bgShp" presStyleIdx="0" presStyleCnt="1"/>
      <dgm:spPr>
        <a:solidFill>
          <a:srgbClr val="D5D5D5"/>
        </a:solidFill>
      </dgm:spPr>
    </dgm:pt>
    <dgm:pt modelId="{8833E236-2CC7-4843-AA88-61BE7CDEEBAC}" type="pres">
      <dgm:prSet presAssocID="{455C831A-CCF5-4391-A2BE-9DF065D37587}" presName="arrowDiagram3" presStyleCnt="0"/>
      <dgm:spPr/>
    </dgm:pt>
    <dgm:pt modelId="{E0648BBC-DC91-4F50-80A4-7E064850F484}" type="pres">
      <dgm:prSet presAssocID="{1E3A074B-8EC3-4AC7-ADB8-C53A583CA2D1}" presName="bullet3a" presStyleLbl="node1" presStyleIdx="0" presStyleCnt="3" custScaleX="420515" custScaleY="420512" custLinFactNeighborX="84615" custLinFactNeighborY="-63329"/>
      <dgm:spPr>
        <a:gradFill rotWithShape="0">
          <a:gsLst>
            <a:gs pos="0">
              <a:schemeClr val="accent2"/>
            </a:gs>
            <a:gs pos="80000">
              <a:srgbClr val="C00000"/>
            </a:gs>
            <a:gs pos="100000">
              <a:schemeClr val="accent2"/>
            </a:gs>
          </a:gsLst>
        </a:gradFill>
      </dgm:spPr>
    </dgm:pt>
    <dgm:pt modelId="{A471E0E9-11D0-4B66-AA4A-5B4169E1409D}" type="pres">
      <dgm:prSet presAssocID="{1E3A074B-8EC3-4AC7-ADB8-C53A583CA2D1}" presName="textBox3a" presStyleLbl="revTx" presStyleIdx="0" presStyleCnt="3" custScaleX="77672" custLinFactNeighborX="-14025" custLinFactNeighborY="21929">
        <dgm:presLayoutVars>
          <dgm:bulletEnabled val="1"/>
        </dgm:presLayoutVars>
      </dgm:prSet>
      <dgm:spPr/>
      <dgm:t>
        <a:bodyPr/>
        <a:lstStyle/>
        <a:p>
          <a:endParaRPr lang="en-US"/>
        </a:p>
      </dgm:t>
    </dgm:pt>
    <dgm:pt modelId="{5349DBF5-5962-4881-9FFB-5530F437DA17}" type="pres">
      <dgm:prSet presAssocID="{C7CCB8C4-BA8F-435B-96D2-651E5BBEE204}" presName="bullet3b" presStyleLbl="node1" presStyleIdx="1" presStyleCnt="3" custScaleX="120567" custScaleY="120952" custLinFactNeighborX="67376" custLinFactNeighborY="-17730"/>
      <dgm:spPr>
        <a:gradFill rotWithShape="0">
          <a:gsLst>
            <a:gs pos="0">
              <a:srgbClr val="FFFF00"/>
            </a:gs>
            <a:gs pos="85000">
              <a:srgbClr val="FFC000"/>
            </a:gs>
            <a:gs pos="100000">
              <a:srgbClr val="FFFF00"/>
            </a:gs>
          </a:gsLst>
        </a:gradFill>
      </dgm:spPr>
    </dgm:pt>
    <dgm:pt modelId="{F4986922-B691-4462-BBDE-8F15C925C2F0}" type="pres">
      <dgm:prSet presAssocID="{C7CCB8C4-BA8F-435B-96D2-651E5BBEE204}" presName="textBox3b" presStyleLbl="revTx" presStyleIdx="1" presStyleCnt="3" custScaleY="72661" custLinFactNeighborX="-6024" custLinFactNeighborY="4607">
        <dgm:presLayoutVars>
          <dgm:bulletEnabled val="1"/>
        </dgm:presLayoutVars>
      </dgm:prSet>
      <dgm:spPr/>
      <dgm:t>
        <a:bodyPr/>
        <a:lstStyle/>
        <a:p>
          <a:endParaRPr lang="en-US"/>
        </a:p>
      </dgm:t>
    </dgm:pt>
    <dgm:pt modelId="{CF65F218-5C01-4C1C-8397-BCF6D73F3E3F}" type="pres">
      <dgm:prSet presAssocID="{A75DE5EA-0E88-4A1C-B1EA-B4EE477D7AA1}" presName="bullet3c" presStyleLbl="node1" presStyleIdx="2" presStyleCnt="3" custFlipHor="1" custScaleX="56411" custScaleY="49082"/>
      <dgm:spPr>
        <a:gradFill rotWithShape="0">
          <a:gsLst>
            <a:gs pos="0">
              <a:schemeClr val="accent4"/>
            </a:gs>
            <a:gs pos="80000">
              <a:schemeClr val="accent4">
                <a:lumMod val="75000"/>
              </a:schemeClr>
            </a:gs>
            <a:gs pos="100000">
              <a:schemeClr val="accent4"/>
            </a:gs>
          </a:gsLst>
        </a:gradFill>
      </dgm:spPr>
    </dgm:pt>
    <dgm:pt modelId="{7DEB51E1-A188-4778-8CDC-C9158454425D}" type="pres">
      <dgm:prSet presAssocID="{A75DE5EA-0E88-4A1C-B1EA-B4EE477D7AA1}" presName="textBox3c" presStyleLbl="revTx" presStyleIdx="2" presStyleCnt="3" custScaleY="64549" custLinFactNeighborX="-18574" custLinFactNeighborY="1109">
        <dgm:presLayoutVars>
          <dgm:bulletEnabled val="1"/>
        </dgm:presLayoutVars>
      </dgm:prSet>
      <dgm:spPr/>
      <dgm:t>
        <a:bodyPr/>
        <a:lstStyle/>
        <a:p>
          <a:endParaRPr lang="en-US"/>
        </a:p>
      </dgm:t>
    </dgm:pt>
  </dgm:ptLst>
  <dgm:cxnLst>
    <dgm:cxn modelId="{96A23BEB-5D1E-45D8-ACBD-3A6B11FDA200}" type="presOf" srcId="{A75DE5EA-0E88-4A1C-B1EA-B4EE477D7AA1}" destId="{7DEB51E1-A188-4778-8CDC-C9158454425D}" srcOrd="0" destOrd="0" presId="urn:microsoft.com/office/officeart/2005/8/layout/arrow2"/>
    <dgm:cxn modelId="{D09152C8-0058-4F02-AE9F-59A443534AE8}" srcId="{455C831A-CCF5-4391-A2BE-9DF065D37587}" destId="{A75DE5EA-0E88-4A1C-B1EA-B4EE477D7AA1}" srcOrd="2" destOrd="0" parTransId="{48157EE2-9BD9-48FE-A422-276C84F2470D}" sibTransId="{03226FF3-250B-4000-A0B5-00FF0F1D75A5}"/>
    <dgm:cxn modelId="{8C1AFE23-B091-4CE6-8284-0511812F213B}" srcId="{455C831A-CCF5-4391-A2BE-9DF065D37587}" destId="{1E3A074B-8EC3-4AC7-ADB8-C53A583CA2D1}" srcOrd="0" destOrd="0" parTransId="{C3E70DF8-D297-401F-A070-1295F4388B0B}" sibTransId="{13D421C7-F834-4141-85ED-0207D610A128}"/>
    <dgm:cxn modelId="{0AF41364-6BF1-4C14-81BD-BBAFF9008192}" type="presOf" srcId="{1E3A074B-8EC3-4AC7-ADB8-C53A583CA2D1}" destId="{A471E0E9-11D0-4B66-AA4A-5B4169E1409D}" srcOrd="0" destOrd="0" presId="urn:microsoft.com/office/officeart/2005/8/layout/arrow2"/>
    <dgm:cxn modelId="{679C1D1A-14EB-43D6-A6EB-15DB434BD9E3}" srcId="{455C831A-CCF5-4391-A2BE-9DF065D37587}" destId="{C7CCB8C4-BA8F-435B-96D2-651E5BBEE204}" srcOrd="1" destOrd="0" parTransId="{AD18367E-C5DB-45A4-A27B-B15954C86D0F}" sibTransId="{7D6A4EA2-7BAB-433A-B969-4D95C96F0274}"/>
    <dgm:cxn modelId="{C8B30812-F224-4C53-B6B8-AE89BD5A64D1}" type="presOf" srcId="{C7CCB8C4-BA8F-435B-96D2-651E5BBEE204}" destId="{F4986922-B691-4462-BBDE-8F15C925C2F0}" srcOrd="0" destOrd="0" presId="urn:microsoft.com/office/officeart/2005/8/layout/arrow2"/>
    <dgm:cxn modelId="{A0C78E0D-619D-4251-9D2F-58E6E3D882A5}" type="presOf" srcId="{455C831A-CCF5-4391-A2BE-9DF065D37587}" destId="{E220828C-C958-4FCF-B52F-02D7F5D17607}" srcOrd="0" destOrd="0" presId="urn:microsoft.com/office/officeart/2005/8/layout/arrow2"/>
    <dgm:cxn modelId="{2B1939E6-E15C-443D-9340-66E5D97276C1}" type="presParOf" srcId="{E220828C-C958-4FCF-B52F-02D7F5D17607}" destId="{82ED47FD-CD8E-4EC8-A7E3-BF3AC4BC5C1A}" srcOrd="0" destOrd="0" presId="urn:microsoft.com/office/officeart/2005/8/layout/arrow2"/>
    <dgm:cxn modelId="{C31A6464-5341-49A5-94E6-68ABD281E45F}" type="presParOf" srcId="{E220828C-C958-4FCF-B52F-02D7F5D17607}" destId="{8833E236-2CC7-4843-AA88-61BE7CDEEBAC}" srcOrd="1" destOrd="0" presId="urn:microsoft.com/office/officeart/2005/8/layout/arrow2"/>
    <dgm:cxn modelId="{6BE35FA9-84ED-45FA-A55A-3E10A4F830FD}" type="presParOf" srcId="{8833E236-2CC7-4843-AA88-61BE7CDEEBAC}" destId="{E0648BBC-DC91-4F50-80A4-7E064850F484}" srcOrd="0" destOrd="0" presId="urn:microsoft.com/office/officeart/2005/8/layout/arrow2"/>
    <dgm:cxn modelId="{0070FD7E-E7CE-4ED6-93B1-C801865C16AC}" type="presParOf" srcId="{8833E236-2CC7-4843-AA88-61BE7CDEEBAC}" destId="{A471E0E9-11D0-4B66-AA4A-5B4169E1409D}" srcOrd="1" destOrd="0" presId="urn:microsoft.com/office/officeart/2005/8/layout/arrow2"/>
    <dgm:cxn modelId="{79BB0D6B-CCF4-4E5E-8B75-F72AE15C337A}" type="presParOf" srcId="{8833E236-2CC7-4843-AA88-61BE7CDEEBAC}" destId="{5349DBF5-5962-4881-9FFB-5530F437DA17}" srcOrd="2" destOrd="0" presId="urn:microsoft.com/office/officeart/2005/8/layout/arrow2"/>
    <dgm:cxn modelId="{96B117BF-6610-40A4-B64F-B11A4F45E09C}" type="presParOf" srcId="{8833E236-2CC7-4843-AA88-61BE7CDEEBAC}" destId="{F4986922-B691-4462-BBDE-8F15C925C2F0}" srcOrd="3" destOrd="0" presId="urn:microsoft.com/office/officeart/2005/8/layout/arrow2"/>
    <dgm:cxn modelId="{D867E8F3-B6E1-41AC-BDC2-7579D59EEB3E}" type="presParOf" srcId="{8833E236-2CC7-4843-AA88-61BE7CDEEBAC}" destId="{CF65F218-5C01-4C1C-8397-BCF6D73F3E3F}" srcOrd="4" destOrd="0" presId="urn:microsoft.com/office/officeart/2005/8/layout/arrow2"/>
    <dgm:cxn modelId="{15CA2C7E-DCB8-4A1F-B948-03C3AC7A3D32}" type="presParOf" srcId="{8833E236-2CC7-4843-AA88-61BE7CDEEBAC}" destId="{7DEB51E1-A188-4778-8CDC-C9158454425D}" srcOrd="5" destOrd="0" presId="urn:microsoft.com/office/officeart/2005/8/layout/arrow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950BA1-2239-4441-9723-E0CF3006E61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CA"/>
        </a:p>
      </dgm:t>
    </dgm:pt>
    <dgm:pt modelId="{689D0614-17D2-4949-8D5A-CC404951B98A}">
      <dgm:prSet phldrT="[Texte]" custT="1"/>
      <dgm:spPr/>
      <dgm:t>
        <a:bodyPr/>
        <a:lstStyle/>
        <a:p>
          <a:r>
            <a:rPr lang="fr-CA" sz="1600" dirty="0" smtClean="0"/>
            <a:t>Identifier </a:t>
          </a:r>
          <a:r>
            <a:rPr lang="fr-CA" sz="1600" dirty="0" smtClean="0"/>
            <a:t>les projets</a:t>
          </a:r>
          <a:endParaRPr lang="fr-CA" sz="1600" dirty="0"/>
        </a:p>
      </dgm:t>
    </dgm:pt>
    <dgm:pt modelId="{E8DDC708-F898-4D22-A1BB-D95A46A46234}" type="parTrans" cxnId="{EEA14DB6-801C-4D67-B50F-43404DA8E6D2}">
      <dgm:prSet/>
      <dgm:spPr/>
      <dgm:t>
        <a:bodyPr/>
        <a:lstStyle/>
        <a:p>
          <a:endParaRPr lang="fr-CA"/>
        </a:p>
      </dgm:t>
    </dgm:pt>
    <dgm:pt modelId="{F43255F0-6A53-4541-9D9F-7219C70E92F9}" type="sibTrans" cxnId="{EEA14DB6-801C-4D67-B50F-43404DA8E6D2}">
      <dgm:prSet/>
      <dgm:spPr/>
      <dgm:t>
        <a:bodyPr/>
        <a:lstStyle/>
        <a:p>
          <a:endParaRPr lang="fr-CA"/>
        </a:p>
      </dgm:t>
    </dgm:pt>
    <dgm:pt modelId="{13910BB1-476A-4A28-A27A-69DAE0C66987}">
      <dgm:prSet phldrT="[Texte]" custT="1"/>
      <dgm:spPr/>
      <dgm:t>
        <a:bodyPr/>
        <a:lstStyle/>
        <a:p>
          <a:endParaRPr lang="fr-CA" sz="1600" dirty="0"/>
        </a:p>
      </dgm:t>
    </dgm:pt>
    <dgm:pt modelId="{D4965691-96A9-4559-8FEC-CB95730C1DD2}" type="parTrans" cxnId="{E3728A55-A65B-4B23-9540-5192C7DEE5E7}">
      <dgm:prSet/>
      <dgm:spPr/>
      <dgm:t>
        <a:bodyPr/>
        <a:lstStyle/>
        <a:p>
          <a:endParaRPr lang="fr-CA"/>
        </a:p>
      </dgm:t>
    </dgm:pt>
    <dgm:pt modelId="{71EAB0EC-BC20-4FBF-860E-317D5066DA2F}" type="sibTrans" cxnId="{E3728A55-A65B-4B23-9540-5192C7DEE5E7}">
      <dgm:prSet/>
      <dgm:spPr/>
      <dgm:t>
        <a:bodyPr/>
        <a:lstStyle/>
        <a:p>
          <a:endParaRPr lang="fr-CA"/>
        </a:p>
      </dgm:t>
    </dgm:pt>
    <dgm:pt modelId="{8B57CDB8-82A2-4AA8-B471-912DF6149B58}">
      <dgm:prSet phldrT="[Texte]" custT="1"/>
      <dgm:spPr/>
      <dgm:t>
        <a:bodyPr/>
        <a:lstStyle/>
        <a:p>
          <a:r>
            <a:rPr lang="fr-CA" sz="1600" dirty="0" smtClean="0"/>
            <a:t>Catégoriser </a:t>
          </a:r>
          <a:r>
            <a:rPr lang="fr-CA" sz="1600" dirty="0" smtClean="0"/>
            <a:t>les </a:t>
          </a:r>
          <a:r>
            <a:rPr lang="fr-CA" sz="1600" dirty="0" smtClean="0"/>
            <a:t>projets</a:t>
          </a:r>
          <a:endParaRPr lang="fr-CA" sz="1600" dirty="0"/>
        </a:p>
      </dgm:t>
    </dgm:pt>
    <dgm:pt modelId="{61ADB54C-7487-43E5-9C5E-6B71EFAECEA7}" type="parTrans" cxnId="{C4034C0B-7DA7-4A96-B26F-70CCBE69BF96}">
      <dgm:prSet/>
      <dgm:spPr/>
      <dgm:t>
        <a:bodyPr/>
        <a:lstStyle/>
        <a:p>
          <a:endParaRPr lang="fr-CA"/>
        </a:p>
      </dgm:t>
    </dgm:pt>
    <dgm:pt modelId="{185A170B-A439-489E-BF3A-A40F0B44D457}" type="sibTrans" cxnId="{C4034C0B-7DA7-4A96-B26F-70CCBE69BF96}">
      <dgm:prSet/>
      <dgm:spPr/>
      <dgm:t>
        <a:bodyPr/>
        <a:lstStyle/>
        <a:p>
          <a:endParaRPr lang="fr-CA"/>
        </a:p>
      </dgm:t>
    </dgm:pt>
    <dgm:pt modelId="{5591532D-9F44-42E5-925A-3C2B9AE1AE7D}">
      <dgm:prSet phldrT="[Texte]" custT="1"/>
      <dgm:spPr/>
      <dgm:t>
        <a:bodyPr/>
        <a:lstStyle/>
        <a:p>
          <a:r>
            <a:rPr lang="fr-CA" sz="1600" dirty="0" smtClean="0"/>
            <a:t>Évaluer les projets</a:t>
          </a:r>
          <a:endParaRPr lang="fr-CA" sz="1600" dirty="0"/>
        </a:p>
      </dgm:t>
    </dgm:pt>
    <dgm:pt modelId="{E41E55A2-3DCD-4A8A-9C3E-644C0841DAB0}" type="parTrans" cxnId="{6398A8C4-3990-4633-B641-036C2460A50D}">
      <dgm:prSet/>
      <dgm:spPr/>
      <dgm:t>
        <a:bodyPr/>
        <a:lstStyle/>
        <a:p>
          <a:endParaRPr lang="fr-CA"/>
        </a:p>
      </dgm:t>
    </dgm:pt>
    <dgm:pt modelId="{8F7A5357-DB8B-4BB8-8BA3-8A8B258F34A2}" type="sibTrans" cxnId="{6398A8C4-3990-4633-B641-036C2460A50D}">
      <dgm:prSet/>
      <dgm:spPr/>
      <dgm:t>
        <a:bodyPr/>
        <a:lstStyle/>
        <a:p>
          <a:endParaRPr lang="fr-CA"/>
        </a:p>
      </dgm:t>
    </dgm:pt>
    <dgm:pt modelId="{6E06C552-A6AE-4935-974D-6B86552FF4DA}">
      <dgm:prSet phldrT="[Texte]" custT="1"/>
      <dgm:spPr/>
      <dgm:t>
        <a:bodyPr/>
        <a:lstStyle/>
        <a:p>
          <a:endParaRPr lang="fr-CA" sz="1600" dirty="0"/>
        </a:p>
      </dgm:t>
    </dgm:pt>
    <dgm:pt modelId="{A62EBB21-C7DD-4D8F-B94D-A6CFFA96D981}" type="parTrans" cxnId="{35179FE0-F9E0-438A-B6BF-37F443191889}">
      <dgm:prSet/>
      <dgm:spPr/>
      <dgm:t>
        <a:bodyPr/>
        <a:lstStyle/>
        <a:p>
          <a:endParaRPr lang="fr-CA"/>
        </a:p>
      </dgm:t>
    </dgm:pt>
    <dgm:pt modelId="{30D24F78-AA1E-4317-84B6-0735E65FA038}" type="sibTrans" cxnId="{35179FE0-F9E0-438A-B6BF-37F443191889}">
      <dgm:prSet/>
      <dgm:spPr/>
      <dgm:t>
        <a:bodyPr/>
        <a:lstStyle/>
        <a:p>
          <a:endParaRPr lang="fr-CA"/>
        </a:p>
      </dgm:t>
    </dgm:pt>
    <dgm:pt modelId="{DE14159A-14DE-4937-BAE7-C64E29301559}">
      <dgm:prSet phldrT="[Texte]" custT="1"/>
      <dgm:spPr/>
      <dgm:t>
        <a:bodyPr/>
        <a:lstStyle/>
        <a:p>
          <a:r>
            <a:rPr lang="fr-CA" sz="1600" dirty="0" smtClean="0"/>
            <a:t>Suivi du portefeuille</a:t>
          </a:r>
        </a:p>
      </dgm:t>
    </dgm:pt>
    <dgm:pt modelId="{91787C97-B8E4-465A-A825-C6B44CE5084D}" type="parTrans" cxnId="{DF385FCF-965D-4DD9-8A49-D4E72AF49C37}">
      <dgm:prSet/>
      <dgm:spPr/>
      <dgm:t>
        <a:bodyPr/>
        <a:lstStyle/>
        <a:p>
          <a:endParaRPr lang="fr-CA"/>
        </a:p>
      </dgm:t>
    </dgm:pt>
    <dgm:pt modelId="{60C23747-F84E-458C-93E3-A5BFA26C6231}" type="sibTrans" cxnId="{DF385FCF-965D-4DD9-8A49-D4E72AF49C37}">
      <dgm:prSet/>
      <dgm:spPr/>
      <dgm:t>
        <a:bodyPr/>
        <a:lstStyle/>
        <a:p>
          <a:endParaRPr lang="fr-CA"/>
        </a:p>
      </dgm:t>
    </dgm:pt>
    <dgm:pt modelId="{772422DE-9D84-4845-9215-73841AEC18DB}">
      <dgm:prSet phldrT="[Texte]" custT="1"/>
      <dgm:spPr/>
      <dgm:t>
        <a:bodyPr/>
        <a:lstStyle/>
        <a:p>
          <a:r>
            <a:rPr lang="fr-CA" sz="1600" dirty="0" smtClean="0"/>
            <a:t>Prioriser les projet</a:t>
          </a:r>
          <a:endParaRPr lang="fr-CA" sz="1600" dirty="0"/>
        </a:p>
      </dgm:t>
    </dgm:pt>
    <dgm:pt modelId="{E6F36FE0-3997-46D0-B580-71F29847DB34}" type="parTrans" cxnId="{7FEC7E92-AFAB-4A79-852E-8A407960F79D}">
      <dgm:prSet/>
      <dgm:spPr/>
      <dgm:t>
        <a:bodyPr/>
        <a:lstStyle/>
        <a:p>
          <a:endParaRPr lang="fr-CA"/>
        </a:p>
      </dgm:t>
    </dgm:pt>
    <dgm:pt modelId="{CF16860B-0ED0-4F9D-AD33-9E72756DE098}" type="sibTrans" cxnId="{7FEC7E92-AFAB-4A79-852E-8A407960F79D}">
      <dgm:prSet/>
      <dgm:spPr/>
      <dgm:t>
        <a:bodyPr/>
        <a:lstStyle/>
        <a:p>
          <a:endParaRPr lang="fr-CA"/>
        </a:p>
      </dgm:t>
    </dgm:pt>
    <dgm:pt modelId="{C0CDA957-5D96-4953-BDD7-B04C4C700E02}">
      <dgm:prSet phldrT="[Texte]" custT="1"/>
      <dgm:spPr/>
      <dgm:t>
        <a:bodyPr/>
        <a:lstStyle/>
        <a:p>
          <a:r>
            <a:rPr lang="fr-CA" sz="1600" dirty="0" smtClean="0"/>
            <a:t>Autoriser les projets</a:t>
          </a:r>
        </a:p>
      </dgm:t>
    </dgm:pt>
    <dgm:pt modelId="{056E6D01-745C-4B57-A77C-7249719BDCC8}" type="parTrans" cxnId="{60FF286B-685D-43E3-A67E-15F1E2EF2DC1}">
      <dgm:prSet/>
      <dgm:spPr/>
      <dgm:t>
        <a:bodyPr/>
        <a:lstStyle/>
        <a:p>
          <a:endParaRPr lang="fr-CA"/>
        </a:p>
      </dgm:t>
    </dgm:pt>
    <dgm:pt modelId="{3C2C34DD-0CB7-4459-AC6B-FF444B88663B}" type="sibTrans" cxnId="{60FF286B-685D-43E3-A67E-15F1E2EF2DC1}">
      <dgm:prSet/>
      <dgm:spPr/>
      <dgm:t>
        <a:bodyPr/>
        <a:lstStyle/>
        <a:p>
          <a:endParaRPr lang="fr-CA"/>
        </a:p>
      </dgm:t>
    </dgm:pt>
    <dgm:pt modelId="{F67397FB-DC35-4309-8C38-224D7573C27B}">
      <dgm:prSet phldrT="[Texte]" custT="1"/>
      <dgm:spPr/>
      <dgm:t>
        <a:bodyPr/>
        <a:lstStyle/>
        <a:p>
          <a:endParaRPr lang="fr-CA" sz="1600" dirty="0"/>
        </a:p>
      </dgm:t>
    </dgm:pt>
    <dgm:pt modelId="{90EA9758-9611-4168-B8A9-960664AC8B71}" type="parTrans" cxnId="{60E67EE0-8C80-47B5-9D33-2F54E137AFDD}">
      <dgm:prSet/>
      <dgm:spPr/>
      <dgm:t>
        <a:bodyPr/>
        <a:lstStyle/>
        <a:p>
          <a:endParaRPr lang="fr-CA"/>
        </a:p>
      </dgm:t>
    </dgm:pt>
    <dgm:pt modelId="{B9D1D1B6-94D9-4086-8BD4-59E71584B1B7}" type="sibTrans" cxnId="{60E67EE0-8C80-47B5-9D33-2F54E137AFDD}">
      <dgm:prSet/>
      <dgm:spPr/>
      <dgm:t>
        <a:bodyPr/>
        <a:lstStyle/>
        <a:p>
          <a:endParaRPr lang="fr-CA"/>
        </a:p>
      </dgm:t>
    </dgm:pt>
    <dgm:pt modelId="{A223E8F8-C91C-4D84-86E5-710AC73EFDE3}">
      <dgm:prSet custT="1"/>
      <dgm:spPr/>
      <dgm:t>
        <a:bodyPr/>
        <a:lstStyle/>
        <a:p>
          <a:endParaRPr lang="fr-CA" sz="1500" dirty="0"/>
        </a:p>
      </dgm:t>
    </dgm:pt>
    <dgm:pt modelId="{D40C6D7C-2D58-41C6-8947-77F6FBC40722}" type="parTrans" cxnId="{13CCC9D6-5F2F-4AFF-ABED-93109EB0166E}">
      <dgm:prSet/>
      <dgm:spPr/>
      <dgm:t>
        <a:bodyPr/>
        <a:lstStyle/>
        <a:p>
          <a:endParaRPr lang="fr-CA"/>
        </a:p>
      </dgm:t>
    </dgm:pt>
    <dgm:pt modelId="{145CB5CC-A4B7-40D9-BC91-65142D6BED10}" type="sibTrans" cxnId="{13CCC9D6-5F2F-4AFF-ABED-93109EB0166E}">
      <dgm:prSet/>
      <dgm:spPr/>
      <dgm:t>
        <a:bodyPr/>
        <a:lstStyle/>
        <a:p>
          <a:endParaRPr lang="fr-CA"/>
        </a:p>
      </dgm:t>
    </dgm:pt>
    <dgm:pt modelId="{112AAE22-06AE-4454-887F-9FA579D237E7}">
      <dgm:prSet custT="1"/>
      <dgm:spPr/>
      <dgm:t>
        <a:bodyPr/>
        <a:lstStyle/>
        <a:p>
          <a:endParaRPr lang="fr-CA" sz="1500" dirty="0"/>
        </a:p>
      </dgm:t>
    </dgm:pt>
    <dgm:pt modelId="{9E5ABB3E-5D0C-4607-B238-80F5D13AE1FB}" type="sibTrans" cxnId="{58194CC3-8D85-4514-8037-29218BA15816}">
      <dgm:prSet/>
      <dgm:spPr/>
      <dgm:t>
        <a:bodyPr/>
        <a:lstStyle/>
        <a:p>
          <a:endParaRPr lang="fr-CA"/>
        </a:p>
      </dgm:t>
    </dgm:pt>
    <dgm:pt modelId="{B96CE249-D711-47E9-95DC-3248BC5B6AE2}" type="parTrans" cxnId="{58194CC3-8D85-4514-8037-29218BA15816}">
      <dgm:prSet/>
      <dgm:spPr/>
      <dgm:t>
        <a:bodyPr/>
        <a:lstStyle/>
        <a:p>
          <a:endParaRPr lang="fr-CA"/>
        </a:p>
      </dgm:t>
    </dgm:pt>
    <dgm:pt modelId="{5B6BCA91-4709-A043-B612-3C97D8229769}">
      <dgm:prSet/>
      <dgm:spPr/>
      <dgm:t>
        <a:bodyPr/>
        <a:lstStyle/>
        <a:p>
          <a:pPr algn="l"/>
          <a:endParaRPr lang="fr-FR" dirty="0"/>
        </a:p>
      </dgm:t>
    </dgm:pt>
    <dgm:pt modelId="{ABE3207B-657C-394F-A8FB-427B73B5ECBC}" type="parTrans" cxnId="{66A8A19E-0D42-EB49-87CA-BE07778AB536}">
      <dgm:prSet/>
      <dgm:spPr/>
      <dgm:t>
        <a:bodyPr/>
        <a:lstStyle/>
        <a:p>
          <a:endParaRPr lang="fr-FR"/>
        </a:p>
      </dgm:t>
    </dgm:pt>
    <dgm:pt modelId="{D72E8E42-90B8-B442-8A89-5F3372AB9DFD}" type="sibTrans" cxnId="{66A8A19E-0D42-EB49-87CA-BE07778AB536}">
      <dgm:prSet/>
      <dgm:spPr/>
      <dgm:t>
        <a:bodyPr/>
        <a:lstStyle/>
        <a:p>
          <a:endParaRPr lang="fr-FR"/>
        </a:p>
      </dgm:t>
    </dgm:pt>
    <dgm:pt modelId="{D4EA4DEA-7B9A-4A05-92C7-AE5E074509F0}" type="pres">
      <dgm:prSet presAssocID="{52950BA1-2239-4441-9723-E0CF3006E61B}" presName="Name0" presStyleCnt="0">
        <dgm:presLayoutVars>
          <dgm:dir/>
          <dgm:animLvl val="lvl"/>
          <dgm:resizeHandles val="exact"/>
        </dgm:presLayoutVars>
      </dgm:prSet>
      <dgm:spPr/>
      <dgm:t>
        <a:bodyPr/>
        <a:lstStyle/>
        <a:p>
          <a:endParaRPr lang="fr-CA"/>
        </a:p>
      </dgm:t>
    </dgm:pt>
    <dgm:pt modelId="{1ED53A01-DE1D-4908-AB0E-8CB04EF5E967}" type="pres">
      <dgm:prSet presAssocID="{689D0614-17D2-4949-8D5A-CC404951B98A}" presName="composite" presStyleCnt="0"/>
      <dgm:spPr/>
    </dgm:pt>
    <dgm:pt modelId="{D5349C63-2554-4B10-8840-8A1D791FE2A2}" type="pres">
      <dgm:prSet presAssocID="{689D0614-17D2-4949-8D5A-CC404951B98A}" presName="parTx" presStyleLbl="alignNode1" presStyleIdx="0" presStyleCnt="6">
        <dgm:presLayoutVars>
          <dgm:chMax val="0"/>
          <dgm:chPref val="0"/>
          <dgm:bulletEnabled val="1"/>
        </dgm:presLayoutVars>
      </dgm:prSet>
      <dgm:spPr/>
      <dgm:t>
        <a:bodyPr/>
        <a:lstStyle/>
        <a:p>
          <a:endParaRPr lang="fr-CA"/>
        </a:p>
      </dgm:t>
    </dgm:pt>
    <dgm:pt modelId="{CAB8828A-EF8E-4347-A2EC-61023E0D0684}" type="pres">
      <dgm:prSet presAssocID="{689D0614-17D2-4949-8D5A-CC404951B98A}" presName="desTx" presStyleLbl="alignAccFollowNode1" presStyleIdx="0" presStyleCnt="6">
        <dgm:presLayoutVars>
          <dgm:bulletEnabled val="1"/>
        </dgm:presLayoutVars>
      </dgm:prSet>
      <dgm:spPr/>
      <dgm:t>
        <a:bodyPr/>
        <a:lstStyle/>
        <a:p>
          <a:endParaRPr lang="fr-CA"/>
        </a:p>
      </dgm:t>
    </dgm:pt>
    <dgm:pt modelId="{123C79B1-2076-492A-8F62-DAA8C9BDF3E4}" type="pres">
      <dgm:prSet presAssocID="{F43255F0-6A53-4541-9D9F-7219C70E92F9}" presName="space" presStyleCnt="0"/>
      <dgm:spPr/>
    </dgm:pt>
    <dgm:pt modelId="{56CF4974-510E-42EA-91EB-676EE8E6D07C}" type="pres">
      <dgm:prSet presAssocID="{8B57CDB8-82A2-4AA8-B471-912DF6149B58}" presName="composite" presStyleCnt="0"/>
      <dgm:spPr/>
    </dgm:pt>
    <dgm:pt modelId="{E787C62B-73B7-4649-8874-815FAB335A89}" type="pres">
      <dgm:prSet presAssocID="{8B57CDB8-82A2-4AA8-B471-912DF6149B58}" presName="parTx" presStyleLbl="alignNode1" presStyleIdx="1" presStyleCnt="6">
        <dgm:presLayoutVars>
          <dgm:chMax val="0"/>
          <dgm:chPref val="0"/>
          <dgm:bulletEnabled val="1"/>
        </dgm:presLayoutVars>
      </dgm:prSet>
      <dgm:spPr/>
      <dgm:t>
        <a:bodyPr/>
        <a:lstStyle/>
        <a:p>
          <a:endParaRPr lang="fr-CA"/>
        </a:p>
      </dgm:t>
    </dgm:pt>
    <dgm:pt modelId="{DA370003-2FEE-417E-9E64-4EF4B925A5A8}" type="pres">
      <dgm:prSet presAssocID="{8B57CDB8-82A2-4AA8-B471-912DF6149B58}" presName="desTx" presStyleLbl="alignAccFollowNode1" presStyleIdx="1" presStyleCnt="6">
        <dgm:presLayoutVars>
          <dgm:bulletEnabled val="1"/>
        </dgm:presLayoutVars>
      </dgm:prSet>
      <dgm:spPr/>
      <dgm:t>
        <a:bodyPr/>
        <a:lstStyle/>
        <a:p>
          <a:endParaRPr lang="fr-CA"/>
        </a:p>
      </dgm:t>
    </dgm:pt>
    <dgm:pt modelId="{AC3EDBE9-31F2-4126-9E80-7332F3063F6C}" type="pres">
      <dgm:prSet presAssocID="{185A170B-A439-489E-BF3A-A40F0B44D457}" presName="space" presStyleCnt="0"/>
      <dgm:spPr/>
    </dgm:pt>
    <dgm:pt modelId="{B3E928B0-2330-4E42-BA46-FD68CD2E5892}" type="pres">
      <dgm:prSet presAssocID="{5591532D-9F44-42E5-925A-3C2B9AE1AE7D}" presName="composite" presStyleCnt="0"/>
      <dgm:spPr/>
    </dgm:pt>
    <dgm:pt modelId="{56687D78-5FD5-4E93-A357-E4901680EB43}" type="pres">
      <dgm:prSet presAssocID="{5591532D-9F44-42E5-925A-3C2B9AE1AE7D}" presName="parTx" presStyleLbl="alignNode1" presStyleIdx="2" presStyleCnt="6">
        <dgm:presLayoutVars>
          <dgm:chMax val="0"/>
          <dgm:chPref val="0"/>
          <dgm:bulletEnabled val="1"/>
        </dgm:presLayoutVars>
      </dgm:prSet>
      <dgm:spPr/>
      <dgm:t>
        <a:bodyPr/>
        <a:lstStyle/>
        <a:p>
          <a:endParaRPr lang="fr-CA"/>
        </a:p>
      </dgm:t>
    </dgm:pt>
    <dgm:pt modelId="{4151E45C-DD5D-4323-9068-4C060DAF0E6B}" type="pres">
      <dgm:prSet presAssocID="{5591532D-9F44-42E5-925A-3C2B9AE1AE7D}" presName="desTx" presStyleLbl="alignAccFollowNode1" presStyleIdx="2" presStyleCnt="6">
        <dgm:presLayoutVars>
          <dgm:bulletEnabled val="1"/>
        </dgm:presLayoutVars>
      </dgm:prSet>
      <dgm:spPr/>
      <dgm:t>
        <a:bodyPr/>
        <a:lstStyle/>
        <a:p>
          <a:endParaRPr lang="fr-CA"/>
        </a:p>
      </dgm:t>
    </dgm:pt>
    <dgm:pt modelId="{22EFDBC3-64C2-4430-A602-AF4462B029C9}" type="pres">
      <dgm:prSet presAssocID="{8F7A5357-DB8B-4BB8-8BA3-8A8B258F34A2}" presName="space" presStyleCnt="0"/>
      <dgm:spPr/>
    </dgm:pt>
    <dgm:pt modelId="{14529DF8-AE72-4EB9-8C59-C5B64682E15C}" type="pres">
      <dgm:prSet presAssocID="{772422DE-9D84-4845-9215-73841AEC18DB}" presName="composite" presStyleCnt="0"/>
      <dgm:spPr/>
    </dgm:pt>
    <dgm:pt modelId="{5F83C5A7-D127-4914-9A48-5ABA4018CF69}" type="pres">
      <dgm:prSet presAssocID="{772422DE-9D84-4845-9215-73841AEC18DB}" presName="parTx" presStyleLbl="alignNode1" presStyleIdx="3" presStyleCnt="6">
        <dgm:presLayoutVars>
          <dgm:chMax val="0"/>
          <dgm:chPref val="0"/>
          <dgm:bulletEnabled val="1"/>
        </dgm:presLayoutVars>
      </dgm:prSet>
      <dgm:spPr/>
      <dgm:t>
        <a:bodyPr/>
        <a:lstStyle/>
        <a:p>
          <a:endParaRPr lang="fr-CA"/>
        </a:p>
      </dgm:t>
    </dgm:pt>
    <dgm:pt modelId="{CDE07ADB-F513-4387-AD45-1A0D6E7C40F5}" type="pres">
      <dgm:prSet presAssocID="{772422DE-9D84-4845-9215-73841AEC18DB}" presName="desTx" presStyleLbl="alignAccFollowNode1" presStyleIdx="3" presStyleCnt="6">
        <dgm:presLayoutVars>
          <dgm:bulletEnabled val="1"/>
        </dgm:presLayoutVars>
      </dgm:prSet>
      <dgm:spPr/>
      <dgm:t>
        <a:bodyPr/>
        <a:lstStyle/>
        <a:p>
          <a:endParaRPr lang="fr-CA"/>
        </a:p>
      </dgm:t>
    </dgm:pt>
    <dgm:pt modelId="{D5747868-0B84-4C2E-BE2A-906EE94B7FB5}" type="pres">
      <dgm:prSet presAssocID="{CF16860B-0ED0-4F9D-AD33-9E72756DE098}" presName="space" presStyleCnt="0"/>
      <dgm:spPr/>
    </dgm:pt>
    <dgm:pt modelId="{0DBFD71F-C373-4D04-88FD-2E82AC03340E}" type="pres">
      <dgm:prSet presAssocID="{C0CDA957-5D96-4953-BDD7-B04C4C700E02}" presName="composite" presStyleCnt="0"/>
      <dgm:spPr/>
    </dgm:pt>
    <dgm:pt modelId="{D2ACCA94-1B42-4A32-9219-C49DB627FFBA}" type="pres">
      <dgm:prSet presAssocID="{C0CDA957-5D96-4953-BDD7-B04C4C700E02}" presName="parTx" presStyleLbl="alignNode1" presStyleIdx="4" presStyleCnt="6">
        <dgm:presLayoutVars>
          <dgm:chMax val="0"/>
          <dgm:chPref val="0"/>
          <dgm:bulletEnabled val="1"/>
        </dgm:presLayoutVars>
      </dgm:prSet>
      <dgm:spPr/>
      <dgm:t>
        <a:bodyPr/>
        <a:lstStyle/>
        <a:p>
          <a:endParaRPr lang="fr-CA"/>
        </a:p>
      </dgm:t>
    </dgm:pt>
    <dgm:pt modelId="{BDA5628F-6ADC-4092-863F-838B436E5E5D}" type="pres">
      <dgm:prSet presAssocID="{C0CDA957-5D96-4953-BDD7-B04C4C700E02}" presName="desTx" presStyleLbl="alignAccFollowNode1" presStyleIdx="4" presStyleCnt="6">
        <dgm:presLayoutVars>
          <dgm:bulletEnabled val="1"/>
        </dgm:presLayoutVars>
      </dgm:prSet>
      <dgm:spPr/>
      <dgm:t>
        <a:bodyPr/>
        <a:lstStyle/>
        <a:p>
          <a:endParaRPr lang="fr-CA"/>
        </a:p>
      </dgm:t>
    </dgm:pt>
    <dgm:pt modelId="{18AAFA11-B1CB-49E4-ACF4-88BE5CE2D865}" type="pres">
      <dgm:prSet presAssocID="{3C2C34DD-0CB7-4459-AC6B-FF444B88663B}" presName="space" presStyleCnt="0"/>
      <dgm:spPr/>
    </dgm:pt>
    <dgm:pt modelId="{35F7449F-656E-4668-9C47-3A90895F5E65}" type="pres">
      <dgm:prSet presAssocID="{DE14159A-14DE-4937-BAE7-C64E29301559}" presName="composite" presStyleCnt="0"/>
      <dgm:spPr/>
    </dgm:pt>
    <dgm:pt modelId="{E490B9FC-4D20-478E-8C07-0EFB2B48E164}" type="pres">
      <dgm:prSet presAssocID="{DE14159A-14DE-4937-BAE7-C64E29301559}" presName="parTx" presStyleLbl="alignNode1" presStyleIdx="5" presStyleCnt="6">
        <dgm:presLayoutVars>
          <dgm:chMax val="0"/>
          <dgm:chPref val="0"/>
          <dgm:bulletEnabled val="1"/>
        </dgm:presLayoutVars>
      </dgm:prSet>
      <dgm:spPr/>
      <dgm:t>
        <a:bodyPr/>
        <a:lstStyle/>
        <a:p>
          <a:endParaRPr lang="fr-CA"/>
        </a:p>
      </dgm:t>
    </dgm:pt>
    <dgm:pt modelId="{051C3BEC-CD80-4A1C-A047-FC177AE35045}" type="pres">
      <dgm:prSet presAssocID="{DE14159A-14DE-4937-BAE7-C64E29301559}" presName="desTx" presStyleLbl="alignAccFollowNode1" presStyleIdx="5" presStyleCnt="6">
        <dgm:presLayoutVars>
          <dgm:bulletEnabled val="1"/>
        </dgm:presLayoutVars>
      </dgm:prSet>
      <dgm:spPr/>
      <dgm:t>
        <a:bodyPr/>
        <a:lstStyle/>
        <a:p>
          <a:endParaRPr lang="fr-CA"/>
        </a:p>
      </dgm:t>
    </dgm:pt>
  </dgm:ptLst>
  <dgm:cxnLst>
    <dgm:cxn modelId="{E3728A55-A65B-4B23-9540-5192C7DEE5E7}" srcId="{689D0614-17D2-4949-8D5A-CC404951B98A}" destId="{13910BB1-476A-4A28-A27A-69DAE0C66987}" srcOrd="0" destOrd="0" parTransId="{D4965691-96A9-4559-8FEC-CB95730C1DD2}" sibTransId="{71EAB0EC-BC20-4FBF-860E-317D5066DA2F}"/>
    <dgm:cxn modelId="{7FEC7E92-AFAB-4A79-852E-8A407960F79D}" srcId="{52950BA1-2239-4441-9723-E0CF3006E61B}" destId="{772422DE-9D84-4845-9215-73841AEC18DB}" srcOrd="3" destOrd="0" parTransId="{E6F36FE0-3997-46D0-B580-71F29847DB34}" sibTransId="{CF16860B-0ED0-4F9D-AD33-9E72756DE098}"/>
    <dgm:cxn modelId="{4E458235-606E-764B-9DE4-F9D783F8169D}" type="presOf" srcId="{6E06C552-A6AE-4935-974D-6B86552FF4DA}" destId="{4151E45C-DD5D-4323-9068-4C060DAF0E6B}" srcOrd="0" destOrd="0" presId="urn:microsoft.com/office/officeart/2005/8/layout/hList1"/>
    <dgm:cxn modelId="{66A8A19E-0D42-EB49-87CA-BE07778AB536}" srcId="{8B57CDB8-82A2-4AA8-B471-912DF6149B58}" destId="{5B6BCA91-4709-A043-B612-3C97D8229769}" srcOrd="0" destOrd="0" parTransId="{ABE3207B-657C-394F-A8FB-427B73B5ECBC}" sibTransId="{D72E8E42-90B8-B442-8A89-5F3372AB9DFD}"/>
    <dgm:cxn modelId="{A9AD3B50-EBA1-1845-AB72-1BF9FB6F897D}" type="presOf" srcId="{5B6BCA91-4709-A043-B612-3C97D8229769}" destId="{DA370003-2FEE-417E-9E64-4EF4B925A5A8}" srcOrd="0" destOrd="0" presId="urn:microsoft.com/office/officeart/2005/8/layout/hList1"/>
    <dgm:cxn modelId="{A2B51909-1107-E342-AECF-8DD5921703C9}" type="presOf" srcId="{52950BA1-2239-4441-9723-E0CF3006E61B}" destId="{D4EA4DEA-7B9A-4A05-92C7-AE5E074509F0}" srcOrd="0" destOrd="0" presId="urn:microsoft.com/office/officeart/2005/8/layout/hList1"/>
    <dgm:cxn modelId="{EEA14DB6-801C-4D67-B50F-43404DA8E6D2}" srcId="{52950BA1-2239-4441-9723-E0CF3006E61B}" destId="{689D0614-17D2-4949-8D5A-CC404951B98A}" srcOrd="0" destOrd="0" parTransId="{E8DDC708-F898-4D22-A1BB-D95A46A46234}" sibTransId="{F43255F0-6A53-4541-9D9F-7219C70E92F9}"/>
    <dgm:cxn modelId="{C4034C0B-7DA7-4A96-B26F-70CCBE69BF96}" srcId="{52950BA1-2239-4441-9723-E0CF3006E61B}" destId="{8B57CDB8-82A2-4AA8-B471-912DF6149B58}" srcOrd="1" destOrd="0" parTransId="{61ADB54C-7487-43E5-9C5E-6B71EFAECEA7}" sibTransId="{185A170B-A439-489E-BF3A-A40F0B44D457}"/>
    <dgm:cxn modelId="{49E0BDD1-67B1-C146-8675-A1B96FA2BDDD}" type="presOf" srcId="{F67397FB-DC35-4309-8C38-224D7573C27B}" destId="{CDE07ADB-F513-4387-AD45-1A0D6E7C40F5}" srcOrd="0" destOrd="0" presId="urn:microsoft.com/office/officeart/2005/8/layout/hList1"/>
    <dgm:cxn modelId="{64F0D9E8-C407-9042-B1F5-AFA86E4841D4}" type="presOf" srcId="{C0CDA957-5D96-4953-BDD7-B04C4C700E02}" destId="{D2ACCA94-1B42-4A32-9219-C49DB627FFBA}" srcOrd="0" destOrd="0" presId="urn:microsoft.com/office/officeart/2005/8/layout/hList1"/>
    <dgm:cxn modelId="{60E67EE0-8C80-47B5-9D33-2F54E137AFDD}" srcId="{772422DE-9D84-4845-9215-73841AEC18DB}" destId="{F67397FB-DC35-4309-8C38-224D7573C27B}" srcOrd="0" destOrd="0" parTransId="{90EA9758-9611-4168-B8A9-960664AC8B71}" sibTransId="{B9D1D1B6-94D9-4086-8BD4-59E71584B1B7}"/>
    <dgm:cxn modelId="{DDD156E0-1A0A-6849-877B-3E0BD28AE66F}" type="presOf" srcId="{13910BB1-476A-4A28-A27A-69DAE0C66987}" destId="{CAB8828A-EF8E-4347-A2EC-61023E0D0684}" srcOrd="0" destOrd="0" presId="urn:microsoft.com/office/officeart/2005/8/layout/hList1"/>
    <dgm:cxn modelId="{FA65A12F-436A-4F40-8876-BB4DFA3BAAFB}" type="presOf" srcId="{5591532D-9F44-42E5-925A-3C2B9AE1AE7D}" destId="{56687D78-5FD5-4E93-A357-E4901680EB43}" srcOrd="0" destOrd="0" presId="urn:microsoft.com/office/officeart/2005/8/layout/hList1"/>
    <dgm:cxn modelId="{0FB238D6-648B-1B47-A891-093D532E9B08}" type="presOf" srcId="{112AAE22-06AE-4454-887F-9FA579D237E7}" destId="{BDA5628F-6ADC-4092-863F-838B436E5E5D}" srcOrd="0" destOrd="0" presId="urn:microsoft.com/office/officeart/2005/8/layout/hList1"/>
    <dgm:cxn modelId="{35179FE0-F9E0-438A-B6BF-37F443191889}" srcId="{5591532D-9F44-42E5-925A-3C2B9AE1AE7D}" destId="{6E06C552-A6AE-4935-974D-6B86552FF4DA}" srcOrd="0" destOrd="0" parTransId="{A62EBB21-C7DD-4D8F-B94D-A6CFFA96D981}" sibTransId="{30D24F78-AA1E-4317-84B6-0735E65FA038}"/>
    <dgm:cxn modelId="{58194CC3-8D85-4514-8037-29218BA15816}" srcId="{C0CDA957-5D96-4953-BDD7-B04C4C700E02}" destId="{112AAE22-06AE-4454-887F-9FA579D237E7}" srcOrd="0" destOrd="0" parTransId="{B96CE249-D711-47E9-95DC-3248BC5B6AE2}" sibTransId="{9E5ABB3E-5D0C-4607-B238-80F5D13AE1FB}"/>
    <dgm:cxn modelId="{6398A8C4-3990-4633-B641-036C2460A50D}" srcId="{52950BA1-2239-4441-9723-E0CF3006E61B}" destId="{5591532D-9F44-42E5-925A-3C2B9AE1AE7D}" srcOrd="2" destOrd="0" parTransId="{E41E55A2-3DCD-4A8A-9C3E-644C0841DAB0}" sibTransId="{8F7A5357-DB8B-4BB8-8BA3-8A8B258F34A2}"/>
    <dgm:cxn modelId="{8067FC5F-609A-B446-AA85-A05ED5266D75}" type="presOf" srcId="{DE14159A-14DE-4937-BAE7-C64E29301559}" destId="{E490B9FC-4D20-478E-8C07-0EFB2B48E164}" srcOrd="0" destOrd="0" presId="urn:microsoft.com/office/officeart/2005/8/layout/hList1"/>
    <dgm:cxn modelId="{72BC22E5-56EA-4D4C-AD29-C01F62518457}" type="presOf" srcId="{772422DE-9D84-4845-9215-73841AEC18DB}" destId="{5F83C5A7-D127-4914-9A48-5ABA4018CF69}" srcOrd="0" destOrd="0" presId="urn:microsoft.com/office/officeart/2005/8/layout/hList1"/>
    <dgm:cxn modelId="{13CCC9D6-5F2F-4AFF-ABED-93109EB0166E}" srcId="{DE14159A-14DE-4937-BAE7-C64E29301559}" destId="{A223E8F8-C91C-4D84-86E5-710AC73EFDE3}" srcOrd="0" destOrd="0" parTransId="{D40C6D7C-2D58-41C6-8947-77F6FBC40722}" sibTransId="{145CB5CC-A4B7-40D9-BC91-65142D6BED10}"/>
    <dgm:cxn modelId="{3785DD6C-AADC-234F-B70C-11EAECCE14CB}" type="presOf" srcId="{8B57CDB8-82A2-4AA8-B471-912DF6149B58}" destId="{E787C62B-73B7-4649-8874-815FAB335A89}" srcOrd="0" destOrd="0" presId="urn:microsoft.com/office/officeart/2005/8/layout/hList1"/>
    <dgm:cxn modelId="{60FF286B-685D-43E3-A67E-15F1E2EF2DC1}" srcId="{52950BA1-2239-4441-9723-E0CF3006E61B}" destId="{C0CDA957-5D96-4953-BDD7-B04C4C700E02}" srcOrd="4" destOrd="0" parTransId="{056E6D01-745C-4B57-A77C-7249719BDCC8}" sibTransId="{3C2C34DD-0CB7-4459-AC6B-FF444B88663B}"/>
    <dgm:cxn modelId="{F3F9FBCF-0D6D-774F-84E4-9CC9A0E92E7A}" type="presOf" srcId="{689D0614-17D2-4949-8D5A-CC404951B98A}" destId="{D5349C63-2554-4B10-8840-8A1D791FE2A2}" srcOrd="0" destOrd="0" presId="urn:microsoft.com/office/officeart/2005/8/layout/hList1"/>
    <dgm:cxn modelId="{6087FCE5-CBE7-A047-A934-9510FD3C7BD7}" type="presOf" srcId="{A223E8F8-C91C-4D84-86E5-710AC73EFDE3}" destId="{051C3BEC-CD80-4A1C-A047-FC177AE35045}" srcOrd="0" destOrd="0" presId="urn:microsoft.com/office/officeart/2005/8/layout/hList1"/>
    <dgm:cxn modelId="{DF385FCF-965D-4DD9-8A49-D4E72AF49C37}" srcId="{52950BA1-2239-4441-9723-E0CF3006E61B}" destId="{DE14159A-14DE-4937-BAE7-C64E29301559}" srcOrd="5" destOrd="0" parTransId="{91787C97-B8E4-465A-A825-C6B44CE5084D}" sibTransId="{60C23747-F84E-458C-93E3-A5BFA26C6231}"/>
    <dgm:cxn modelId="{9761C748-E2E2-9644-A2B2-1696B2E63780}" type="presParOf" srcId="{D4EA4DEA-7B9A-4A05-92C7-AE5E074509F0}" destId="{1ED53A01-DE1D-4908-AB0E-8CB04EF5E967}" srcOrd="0" destOrd="0" presId="urn:microsoft.com/office/officeart/2005/8/layout/hList1"/>
    <dgm:cxn modelId="{76A6FED8-D082-814C-AE87-52F8C2C74BD0}" type="presParOf" srcId="{1ED53A01-DE1D-4908-AB0E-8CB04EF5E967}" destId="{D5349C63-2554-4B10-8840-8A1D791FE2A2}" srcOrd="0" destOrd="0" presId="urn:microsoft.com/office/officeart/2005/8/layout/hList1"/>
    <dgm:cxn modelId="{D62DAEC9-4160-C647-9F2E-77E686F8D82D}" type="presParOf" srcId="{1ED53A01-DE1D-4908-AB0E-8CB04EF5E967}" destId="{CAB8828A-EF8E-4347-A2EC-61023E0D0684}" srcOrd="1" destOrd="0" presId="urn:microsoft.com/office/officeart/2005/8/layout/hList1"/>
    <dgm:cxn modelId="{EBB3E11F-4535-2B46-A434-0A69466161E5}" type="presParOf" srcId="{D4EA4DEA-7B9A-4A05-92C7-AE5E074509F0}" destId="{123C79B1-2076-492A-8F62-DAA8C9BDF3E4}" srcOrd="1" destOrd="0" presId="urn:microsoft.com/office/officeart/2005/8/layout/hList1"/>
    <dgm:cxn modelId="{E43632CD-3C14-E743-908A-469C41791A94}" type="presParOf" srcId="{D4EA4DEA-7B9A-4A05-92C7-AE5E074509F0}" destId="{56CF4974-510E-42EA-91EB-676EE8E6D07C}" srcOrd="2" destOrd="0" presId="urn:microsoft.com/office/officeart/2005/8/layout/hList1"/>
    <dgm:cxn modelId="{48060DED-3EA9-ED42-96D3-AFB99C99D40C}" type="presParOf" srcId="{56CF4974-510E-42EA-91EB-676EE8E6D07C}" destId="{E787C62B-73B7-4649-8874-815FAB335A89}" srcOrd="0" destOrd="0" presId="urn:microsoft.com/office/officeart/2005/8/layout/hList1"/>
    <dgm:cxn modelId="{43194A2A-7991-CD44-A0A7-661B26155374}" type="presParOf" srcId="{56CF4974-510E-42EA-91EB-676EE8E6D07C}" destId="{DA370003-2FEE-417E-9E64-4EF4B925A5A8}" srcOrd="1" destOrd="0" presId="urn:microsoft.com/office/officeart/2005/8/layout/hList1"/>
    <dgm:cxn modelId="{FE92774D-6565-3C4C-B4D4-1075F6E5C020}" type="presParOf" srcId="{D4EA4DEA-7B9A-4A05-92C7-AE5E074509F0}" destId="{AC3EDBE9-31F2-4126-9E80-7332F3063F6C}" srcOrd="3" destOrd="0" presId="urn:microsoft.com/office/officeart/2005/8/layout/hList1"/>
    <dgm:cxn modelId="{F5CCEA13-0130-F14B-A264-7A0373C9BA3D}" type="presParOf" srcId="{D4EA4DEA-7B9A-4A05-92C7-AE5E074509F0}" destId="{B3E928B0-2330-4E42-BA46-FD68CD2E5892}" srcOrd="4" destOrd="0" presId="urn:microsoft.com/office/officeart/2005/8/layout/hList1"/>
    <dgm:cxn modelId="{83ECFFE8-54D5-4541-A66B-8ADD8E54078B}" type="presParOf" srcId="{B3E928B0-2330-4E42-BA46-FD68CD2E5892}" destId="{56687D78-5FD5-4E93-A357-E4901680EB43}" srcOrd="0" destOrd="0" presId="urn:microsoft.com/office/officeart/2005/8/layout/hList1"/>
    <dgm:cxn modelId="{AC1A2241-45F2-424F-8C13-15FEA5192A7F}" type="presParOf" srcId="{B3E928B0-2330-4E42-BA46-FD68CD2E5892}" destId="{4151E45C-DD5D-4323-9068-4C060DAF0E6B}" srcOrd="1" destOrd="0" presId="urn:microsoft.com/office/officeart/2005/8/layout/hList1"/>
    <dgm:cxn modelId="{886CE889-A05B-BD46-97DA-5D54587774E5}" type="presParOf" srcId="{D4EA4DEA-7B9A-4A05-92C7-AE5E074509F0}" destId="{22EFDBC3-64C2-4430-A602-AF4462B029C9}" srcOrd="5" destOrd="0" presId="urn:microsoft.com/office/officeart/2005/8/layout/hList1"/>
    <dgm:cxn modelId="{4A545277-7A8A-EA4E-B77B-870D90AE1A35}" type="presParOf" srcId="{D4EA4DEA-7B9A-4A05-92C7-AE5E074509F0}" destId="{14529DF8-AE72-4EB9-8C59-C5B64682E15C}" srcOrd="6" destOrd="0" presId="urn:microsoft.com/office/officeart/2005/8/layout/hList1"/>
    <dgm:cxn modelId="{47FC84D6-334C-5744-AB4D-EDC4D3959CB2}" type="presParOf" srcId="{14529DF8-AE72-4EB9-8C59-C5B64682E15C}" destId="{5F83C5A7-D127-4914-9A48-5ABA4018CF69}" srcOrd="0" destOrd="0" presId="urn:microsoft.com/office/officeart/2005/8/layout/hList1"/>
    <dgm:cxn modelId="{DFF386F9-E7E1-024D-BD93-F43B304C8126}" type="presParOf" srcId="{14529DF8-AE72-4EB9-8C59-C5B64682E15C}" destId="{CDE07ADB-F513-4387-AD45-1A0D6E7C40F5}" srcOrd="1" destOrd="0" presId="urn:microsoft.com/office/officeart/2005/8/layout/hList1"/>
    <dgm:cxn modelId="{2C65FA71-9500-FB46-B47F-F3BA01CE6FED}" type="presParOf" srcId="{D4EA4DEA-7B9A-4A05-92C7-AE5E074509F0}" destId="{D5747868-0B84-4C2E-BE2A-906EE94B7FB5}" srcOrd="7" destOrd="0" presId="urn:microsoft.com/office/officeart/2005/8/layout/hList1"/>
    <dgm:cxn modelId="{ED67287D-15EB-A74C-9086-BAD9B5D9FE92}" type="presParOf" srcId="{D4EA4DEA-7B9A-4A05-92C7-AE5E074509F0}" destId="{0DBFD71F-C373-4D04-88FD-2E82AC03340E}" srcOrd="8" destOrd="0" presId="urn:microsoft.com/office/officeart/2005/8/layout/hList1"/>
    <dgm:cxn modelId="{32D3F985-0759-F443-8D69-2482FBA583E8}" type="presParOf" srcId="{0DBFD71F-C373-4D04-88FD-2E82AC03340E}" destId="{D2ACCA94-1B42-4A32-9219-C49DB627FFBA}" srcOrd="0" destOrd="0" presId="urn:microsoft.com/office/officeart/2005/8/layout/hList1"/>
    <dgm:cxn modelId="{2C680559-876B-E749-BC7F-2180C69B903D}" type="presParOf" srcId="{0DBFD71F-C373-4D04-88FD-2E82AC03340E}" destId="{BDA5628F-6ADC-4092-863F-838B436E5E5D}" srcOrd="1" destOrd="0" presId="urn:microsoft.com/office/officeart/2005/8/layout/hList1"/>
    <dgm:cxn modelId="{4F6D791F-2A6B-6440-98A6-332A8E195704}" type="presParOf" srcId="{D4EA4DEA-7B9A-4A05-92C7-AE5E074509F0}" destId="{18AAFA11-B1CB-49E4-ACF4-88BE5CE2D865}" srcOrd="9" destOrd="0" presId="urn:microsoft.com/office/officeart/2005/8/layout/hList1"/>
    <dgm:cxn modelId="{41E880AE-E291-2F4D-A5B0-CA5207CA69B9}" type="presParOf" srcId="{D4EA4DEA-7B9A-4A05-92C7-AE5E074509F0}" destId="{35F7449F-656E-4668-9C47-3A90895F5E65}" srcOrd="10" destOrd="0" presId="urn:microsoft.com/office/officeart/2005/8/layout/hList1"/>
    <dgm:cxn modelId="{693C7855-8BE7-9C48-992F-0C2BDA87908B}" type="presParOf" srcId="{35F7449F-656E-4668-9C47-3A90895F5E65}" destId="{E490B9FC-4D20-478E-8C07-0EFB2B48E164}" srcOrd="0" destOrd="0" presId="urn:microsoft.com/office/officeart/2005/8/layout/hList1"/>
    <dgm:cxn modelId="{3C26EE37-2202-7741-95ED-565AD46932D6}" type="presParOf" srcId="{35F7449F-656E-4668-9C47-3A90895F5E65}" destId="{051C3BEC-CD80-4A1C-A047-FC177AE3504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49C63-2554-4B10-8840-8A1D791FE2A2}">
      <dsp:nvSpPr>
        <dsp:cNvPr id="0" name=""/>
        <dsp:cNvSpPr/>
      </dsp:nvSpPr>
      <dsp:spPr>
        <a:xfrm>
          <a:off x="2310"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Identifier </a:t>
          </a:r>
          <a:r>
            <a:rPr lang="fr-CA" sz="1600" kern="1200" dirty="0" smtClean="0"/>
            <a:t>les projets</a:t>
          </a:r>
          <a:endParaRPr lang="fr-CA" sz="1600" kern="1200" dirty="0"/>
        </a:p>
      </dsp:txBody>
      <dsp:txXfrm>
        <a:off x="2310" y="13198"/>
        <a:ext cx="1227608" cy="491043"/>
      </dsp:txXfrm>
    </dsp:sp>
    <dsp:sp modelId="{CAB8828A-EF8E-4347-A2EC-61023E0D0684}">
      <dsp:nvSpPr>
        <dsp:cNvPr id="0" name=""/>
        <dsp:cNvSpPr/>
      </dsp:nvSpPr>
      <dsp:spPr>
        <a:xfrm>
          <a:off x="2310"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fr-CA" sz="1600" kern="1200" dirty="0"/>
        </a:p>
      </dsp:txBody>
      <dsp:txXfrm>
        <a:off x="2310" y="504241"/>
        <a:ext cx="1227608" cy="2635200"/>
      </dsp:txXfrm>
    </dsp:sp>
    <dsp:sp modelId="{E787C62B-73B7-4649-8874-815FAB335A89}">
      <dsp:nvSpPr>
        <dsp:cNvPr id="0" name=""/>
        <dsp:cNvSpPr/>
      </dsp:nvSpPr>
      <dsp:spPr>
        <a:xfrm>
          <a:off x="1401784"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Catégoriser </a:t>
          </a:r>
          <a:r>
            <a:rPr lang="fr-CA" sz="1600" kern="1200" dirty="0" smtClean="0"/>
            <a:t>les </a:t>
          </a:r>
          <a:r>
            <a:rPr lang="fr-CA" sz="1600" kern="1200" dirty="0" smtClean="0"/>
            <a:t>projets</a:t>
          </a:r>
          <a:endParaRPr lang="fr-CA" sz="1600" kern="1200" dirty="0"/>
        </a:p>
      </dsp:txBody>
      <dsp:txXfrm>
        <a:off x="1401784" y="13198"/>
        <a:ext cx="1227608" cy="491043"/>
      </dsp:txXfrm>
    </dsp:sp>
    <dsp:sp modelId="{DA370003-2FEE-417E-9E64-4EF4B925A5A8}">
      <dsp:nvSpPr>
        <dsp:cNvPr id="0" name=""/>
        <dsp:cNvSpPr/>
      </dsp:nvSpPr>
      <dsp:spPr>
        <a:xfrm>
          <a:off x="1401784"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0040" tIns="320040" rIns="426720" bIns="480060" numCol="1" spcCol="1270" anchor="t" anchorCtr="0">
          <a:noAutofit/>
        </a:bodyPr>
        <a:lstStyle/>
        <a:p>
          <a:pPr marL="285750" lvl="1" indent="-285750" algn="l" defTabSz="2667000">
            <a:lnSpc>
              <a:spcPct val="90000"/>
            </a:lnSpc>
            <a:spcBef>
              <a:spcPct val="0"/>
            </a:spcBef>
            <a:spcAft>
              <a:spcPct val="15000"/>
            </a:spcAft>
            <a:buChar char="••"/>
          </a:pPr>
          <a:endParaRPr lang="fr-FR" sz="6000" kern="1200" dirty="0"/>
        </a:p>
      </dsp:txBody>
      <dsp:txXfrm>
        <a:off x="1401784" y="504241"/>
        <a:ext cx="1227608" cy="2635200"/>
      </dsp:txXfrm>
    </dsp:sp>
    <dsp:sp modelId="{56687D78-5FD5-4E93-A357-E4901680EB43}">
      <dsp:nvSpPr>
        <dsp:cNvPr id="0" name=""/>
        <dsp:cNvSpPr/>
      </dsp:nvSpPr>
      <dsp:spPr>
        <a:xfrm>
          <a:off x="2801258"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Évaluer les projets</a:t>
          </a:r>
          <a:endParaRPr lang="fr-CA" sz="1600" kern="1200" dirty="0"/>
        </a:p>
      </dsp:txBody>
      <dsp:txXfrm>
        <a:off x="2801258" y="13198"/>
        <a:ext cx="1227608" cy="491043"/>
      </dsp:txXfrm>
    </dsp:sp>
    <dsp:sp modelId="{4151E45C-DD5D-4323-9068-4C060DAF0E6B}">
      <dsp:nvSpPr>
        <dsp:cNvPr id="0" name=""/>
        <dsp:cNvSpPr/>
      </dsp:nvSpPr>
      <dsp:spPr>
        <a:xfrm>
          <a:off x="2801258"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fr-CA" sz="1600" kern="1200" dirty="0"/>
        </a:p>
      </dsp:txBody>
      <dsp:txXfrm>
        <a:off x="2801258" y="504241"/>
        <a:ext cx="1227608" cy="2635200"/>
      </dsp:txXfrm>
    </dsp:sp>
    <dsp:sp modelId="{5F83C5A7-D127-4914-9A48-5ABA4018CF69}">
      <dsp:nvSpPr>
        <dsp:cNvPr id="0" name=""/>
        <dsp:cNvSpPr/>
      </dsp:nvSpPr>
      <dsp:spPr>
        <a:xfrm>
          <a:off x="4200732"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Prioriser les projet</a:t>
          </a:r>
          <a:endParaRPr lang="fr-CA" sz="1600" kern="1200" dirty="0"/>
        </a:p>
      </dsp:txBody>
      <dsp:txXfrm>
        <a:off x="4200732" y="13198"/>
        <a:ext cx="1227608" cy="491043"/>
      </dsp:txXfrm>
    </dsp:sp>
    <dsp:sp modelId="{CDE07ADB-F513-4387-AD45-1A0D6E7C40F5}">
      <dsp:nvSpPr>
        <dsp:cNvPr id="0" name=""/>
        <dsp:cNvSpPr/>
      </dsp:nvSpPr>
      <dsp:spPr>
        <a:xfrm>
          <a:off x="4200732"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fr-CA" sz="1600" kern="1200" dirty="0"/>
        </a:p>
      </dsp:txBody>
      <dsp:txXfrm>
        <a:off x="4200732" y="504241"/>
        <a:ext cx="1227608" cy="2635200"/>
      </dsp:txXfrm>
    </dsp:sp>
    <dsp:sp modelId="{D2ACCA94-1B42-4A32-9219-C49DB627FFBA}">
      <dsp:nvSpPr>
        <dsp:cNvPr id="0" name=""/>
        <dsp:cNvSpPr/>
      </dsp:nvSpPr>
      <dsp:spPr>
        <a:xfrm>
          <a:off x="5600206"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Autoriser les projets</a:t>
          </a:r>
        </a:p>
      </dsp:txBody>
      <dsp:txXfrm>
        <a:off x="5600206" y="13198"/>
        <a:ext cx="1227608" cy="491043"/>
      </dsp:txXfrm>
    </dsp:sp>
    <dsp:sp modelId="{BDA5628F-6ADC-4092-863F-838B436E5E5D}">
      <dsp:nvSpPr>
        <dsp:cNvPr id="0" name=""/>
        <dsp:cNvSpPr/>
      </dsp:nvSpPr>
      <dsp:spPr>
        <a:xfrm>
          <a:off x="5600206"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endParaRPr lang="fr-CA" sz="1500" kern="1200" dirty="0"/>
        </a:p>
      </dsp:txBody>
      <dsp:txXfrm>
        <a:off x="5600206" y="504241"/>
        <a:ext cx="1227608" cy="2635200"/>
      </dsp:txXfrm>
    </dsp:sp>
    <dsp:sp modelId="{E490B9FC-4D20-478E-8C07-0EFB2B48E164}">
      <dsp:nvSpPr>
        <dsp:cNvPr id="0" name=""/>
        <dsp:cNvSpPr/>
      </dsp:nvSpPr>
      <dsp:spPr>
        <a:xfrm>
          <a:off x="6999680"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Suivi du portefeuille</a:t>
          </a:r>
        </a:p>
      </dsp:txBody>
      <dsp:txXfrm>
        <a:off x="6999680" y="13198"/>
        <a:ext cx="1227608" cy="491043"/>
      </dsp:txXfrm>
    </dsp:sp>
    <dsp:sp modelId="{051C3BEC-CD80-4A1C-A047-FC177AE35045}">
      <dsp:nvSpPr>
        <dsp:cNvPr id="0" name=""/>
        <dsp:cNvSpPr/>
      </dsp:nvSpPr>
      <dsp:spPr>
        <a:xfrm>
          <a:off x="6999680"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endParaRPr lang="fr-CA" sz="1500" kern="1200" dirty="0"/>
        </a:p>
      </dsp:txBody>
      <dsp:txXfrm>
        <a:off x="6999680" y="504241"/>
        <a:ext cx="1227608" cy="2635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49C63-2554-4B10-8840-8A1D791FE2A2}">
      <dsp:nvSpPr>
        <dsp:cNvPr id="0" name=""/>
        <dsp:cNvSpPr/>
      </dsp:nvSpPr>
      <dsp:spPr>
        <a:xfrm>
          <a:off x="2310"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Identifier </a:t>
          </a:r>
          <a:r>
            <a:rPr lang="fr-CA" sz="1600" kern="1200" dirty="0" smtClean="0"/>
            <a:t>les projets</a:t>
          </a:r>
          <a:endParaRPr lang="fr-CA" sz="1600" kern="1200" dirty="0"/>
        </a:p>
      </dsp:txBody>
      <dsp:txXfrm>
        <a:off x="2310" y="13198"/>
        <a:ext cx="1227608" cy="491043"/>
      </dsp:txXfrm>
    </dsp:sp>
    <dsp:sp modelId="{CAB8828A-EF8E-4347-A2EC-61023E0D0684}">
      <dsp:nvSpPr>
        <dsp:cNvPr id="0" name=""/>
        <dsp:cNvSpPr/>
      </dsp:nvSpPr>
      <dsp:spPr>
        <a:xfrm>
          <a:off x="2310"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fr-CA" sz="1600" kern="1200" dirty="0"/>
        </a:p>
      </dsp:txBody>
      <dsp:txXfrm>
        <a:off x="2310" y="504241"/>
        <a:ext cx="1227608" cy="2635200"/>
      </dsp:txXfrm>
    </dsp:sp>
    <dsp:sp modelId="{E787C62B-73B7-4649-8874-815FAB335A89}">
      <dsp:nvSpPr>
        <dsp:cNvPr id="0" name=""/>
        <dsp:cNvSpPr/>
      </dsp:nvSpPr>
      <dsp:spPr>
        <a:xfrm>
          <a:off x="1401784"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Catégoriser </a:t>
          </a:r>
          <a:r>
            <a:rPr lang="fr-CA" sz="1600" kern="1200" dirty="0" smtClean="0"/>
            <a:t>les </a:t>
          </a:r>
          <a:r>
            <a:rPr lang="fr-CA" sz="1600" kern="1200" dirty="0" smtClean="0"/>
            <a:t>projets</a:t>
          </a:r>
          <a:endParaRPr lang="fr-CA" sz="1600" kern="1200" dirty="0"/>
        </a:p>
      </dsp:txBody>
      <dsp:txXfrm>
        <a:off x="1401784" y="13198"/>
        <a:ext cx="1227608" cy="491043"/>
      </dsp:txXfrm>
    </dsp:sp>
    <dsp:sp modelId="{DA370003-2FEE-417E-9E64-4EF4B925A5A8}">
      <dsp:nvSpPr>
        <dsp:cNvPr id="0" name=""/>
        <dsp:cNvSpPr/>
      </dsp:nvSpPr>
      <dsp:spPr>
        <a:xfrm>
          <a:off x="1401784"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0040" tIns="320040" rIns="426720" bIns="480060" numCol="1" spcCol="1270" anchor="t" anchorCtr="0">
          <a:noAutofit/>
        </a:bodyPr>
        <a:lstStyle/>
        <a:p>
          <a:pPr marL="285750" lvl="1" indent="-285750" algn="l" defTabSz="2667000">
            <a:lnSpc>
              <a:spcPct val="90000"/>
            </a:lnSpc>
            <a:spcBef>
              <a:spcPct val="0"/>
            </a:spcBef>
            <a:spcAft>
              <a:spcPct val="15000"/>
            </a:spcAft>
            <a:buChar char="••"/>
          </a:pPr>
          <a:endParaRPr lang="fr-FR" sz="6000" kern="1200" dirty="0"/>
        </a:p>
      </dsp:txBody>
      <dsp:txXfrm>
        <a:off x="1401784" y="504241"/>
        <a:ext cx="1227608" cy="2635200"/>
      </dsp:txXfrm>
    </dsp:sp>
    <dsp:sp modelId="{56687D78-5FD5-4E93-A357-E4901680EB43}">
      <dsp:nvSpPr>
        <dsp:cNvPr id="0" name=""/>
        <dsp:cNvSpPr/>
      </dsp:nvSpPr>
      <dsp:spPr>
        <a:xfrm>
          <a:off x="2801258"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Évaluer les projets</a:t>
          </a:r>
          <a:endParaRPr lang="fr-CA" sz="1600" kern="1200" dirty="0"/>
        </a:p>
      </dsp:txBody>
      <dsp:txXfrm>
        <a:off x="2801258" y="13198"/>
        <a:ext cx="1227608" cy="491043"/>
      </dsp:txXfrm>
    </dsp:sp>
    <dsp:sp modelId="{4151E45C-DD5D-4323-9068-4C060DAF0E6B}">
      <dsp:nvSpPr>
        <dsp:cNvPr id="0" name=""/>
        <dsp:cNvSpPr/>
      </dsp:nvSpPr>
      <dsp:spPr>
        <a:xfrm>
          <a:off x="2801258"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fr-CA" sz="1600" kern="1200" dirty="0"/>
        </a:p>
      </dsp:txBody>
      <dsp:txXfrm>
        <a:off x="2801258" y="504241"/>
        <a:ext cx="1227608" cy="2635200"/>
      </dsp:txXfrm>
    </dsp:sp>
    <dsp:sp modelId="{5F83C5A7-D127-4914-9A48-5ABA4018CF69}">
      <dsp:nvSpPr>
        <dsp:cNvPr id="0" name=""/>
        <dsp:cNvSpPr/>
      </dsp:nvSpPr>
      <dsp:spPr>
        <a:xfrm>
          <a:off x="4200732"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Prioriser les projet</a:t>
          </a:r>
          <a:endParaRPr lang="fr-CA" sz="1600" kern="1200" dirty="0"/>
        </a:p>
      </dsp:txBody>
      <dsp:txXfrm>
        <a:off x="4200732" y="13198"/>
        <a:ext cx="1227608" cy="491043"/>
      </dsp:txXfrm>
    </dsp:sp>
    <dsp:sp modelId="{CDE07ADB-F513-4387-AD45-1A0D6E7C40F5}">
      <dsp:nvSpPr>
        <dsp:cNvPr id="0" name=""/>
        <dsp:cNvSpPr/>
      </dsp:nvSpPr>
      <dsp:spPr>
        <a:xfrm>
          <a:off x="4200732"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fr-CA" sz="1600" kern="1200" dirty="0"/>
        </a:p>
      </dsp:txBody>
      <dsp:txXfrm>
        <a:off x="4200732" y="504241"/>
        <a:ext cx="1227608" cy="2635200"/>
      </dsp:txXfrm>
    </dsp:sp>
    <dsp:sp modelId="{D2ACCA94-1B42-4A32-9219-C49DB627FFBA}">
      <dsp:nvSpPr>
        <dsp:cNvPr id="0" name=""/>
        <dsp:cNvSpPr/>
      </dsp:nvSpPr>
      <dsp:spPr>
        <a:xfrm>
          <a:off x="5600206"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Autoriser les projets</a:t>
          </a:r>
        </a:p>
      </dsp:txBody>
      <dsp:txXfrm>
        <a:off x="5600206" y="13198"/>
        <a:ext cx="1227608" cy="491043"/>
      </dsp:txXfrm>
    </dsp:sp>
    <dsp:sp modelId="{BDA5628F-6ADC-4092-863F-838B436E5E5D}">
      <dsp:nvSpPr>
        <dsp:cNvPr id="0" name=""/>
        <dsp:cNvSpPr/>
      </dsp:nvSpPr>
      <dsp:spPr>
        <a:xfrm>
          <a:off x="5600206"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endParaRPr lang="fr-CA" sz="1500" kern="1200" dirty="0"/>
        </a:p>
      </dsp:txBody>
      <dsp:txXfrm>
        <a:off x="5600206" y="504241"/>
        <a:ext cx="1227608" cy="2635200"/>
      </dsp:txXfrm>
    </dsp:sp>
    <dsp:sp modelId="{E490B9FC-4D20-478E-8C07-0EFB2B48E164}">
      <dsp:nvSpPr>
        <dsp:cNvPr id="0" name=""/>
        <dsp:cNvSpPr/>
      </dsp:nvSpPr>
      <dsp:spPr>
        <a:xfrm>
          <a:off x="6999680"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Suivi du portefeuille</a:t>
          </a:r>
        </a:p>
      </dsp:txBody>
      <dsp:txXfrm>
        <a:off x="6999680" y="13198"/>
        <a:ext cx="1227608" cy="491043"/>
      </dsp:txXfrm>
    </dsp:sp>
    <dsp:sp modelId="{051C3BEC-CD80-4A1C-A047-FC177AE35045}">
      <dsp:nvSpPr>
        <dsp:cNvPr id="0" name=""/>
        <dsp:cNvSpPr/>
      </dsp:nvSpPr>
      <dsp:spPr>
        <a:xfrm>
          <a:off x="6999680"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endParaRPr lang="fr-CA" sz="1500" kern="1200" dirty="0"/>
        </a:p>
      </dsp:txBody>
      <dsp:txXfrm>
        <a:off x="6999680" y="504241"/>
        <a:ext cx="1227608" cy="2635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49C63-2554-4B10-8840-8A1D791FE2A2}">
      <dsp:nvSpPr>
        <dsp:cNvPr id="0" name=""/>
        <dsp:cNvSpPr/>
      </dsp:nvSpPr>
      <dsp:spPr>
        <a:xfrm>
          <a:off x="2310"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Identifier </a:t>
          </a:r>
          <a:r>
            <a:rPr lang="fr-CA" sz="1600" kern="1200" dirty="0" smtClean="0"/>
            <a:t>les projets</a:t>
          </a:r>
          <a:endParaRPr lang="fr-CA" sz="1600" kern="1200" dirty="0"/>
        </a:p>
      </dsp:txBody>
      <dsp:txXfrm>
        <a:off x="2310" y="13198"/>
        <a:ext cx="1227608" cy="491043"/>
      </dsp:txXfrm>
    </dsp:sp>
    <dsp:sp modelId="{CAB8828A-EF8E-4347-A2EC-61023E0D0684}">
      <dsp:nvSpPr>
        <dsp:cNvPr id="0" name=""/>
        <dsp:cNvSpPr/>
      </dsp:nvSpPr>
      <dsp:spPr>
        <a:xfrm>
          <a:off x="2310"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fr-CA" sz="1600" kern="1200" dirty="0"/>
        </a:p>
      </dsp:txBody>
      <dsp:txXfrm>
        <a:off x="2310" y="504241"/>
        <a:ext cx="1227608" cy="2635200"/>
      </dsp:txXfrm>
    </dsp:sp>
    <dsp:sp modelId="{E787C62B-73B7-4649-8874-815FAB335A89}">
      <dsp:nvSpPr>
        <dsp:cNvPr id="0" name=""/>
        <dsp:cNvSpPr/>
      </dsp:nvSpPr>
      <dsp:spPr>
        <a:xfrm>
          <a:off x="1401784"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Catégoriser </a:t>
          </a:r>
          <a:r>
            <a:rPr lang="fr-CA" sz="1600" kern="1200" dirty="0" smtClean="0"/>
            <a:t>les </a:t>
          </a:r>
          <a:r>
            <a:rPr lang="fr-CA" sz="1600" kern="1200" dirty="0" smtClean="0"/>
            <a:t>projets</a:t>
          </a:r>
          <a:endParaRPr lang="fr-CA" sz="1600" kern="1200" dirty="0"/>
        </a:p>
      </dsp:txBody>
      <dsp:txXfrm>
        <a:off x="1401784" y="13198"/>
        <a:ext cx="1227608" cy="491043"/>
      </dsp:txXfrm>
    </dsp:sp>
    <dsp:sp modelId="{DA370003-2FEE-417E-9E64-4EF4B925A5A8}">
      <dsp:nvSpPr>
        <dsp:cNvPr id="0" name=""/>
        <dsp:cNvSpPr/>
      </dsp:nvSpPr>
      <dsp:spPr>
        <a:xfrm>
          <a:off x="1401784"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0040" tIns="320040" rIns="426720" bIns="480060" numCol="1" spcCol="1270" anchor="t" anchorCtr="0">
          <a:noAutofit/>
        </a:bodyPr>
        <a:lstStyle/>
        <a:p>
          <a:pPr marL="285750" lvl="1" indent="-285750" algn="l" defTabSz="2667000">
            <a:lnSpc>
              <a:spcPct val="90000"/>
            </a:lnSpc>
            <a:spcBef>
              <a:spcPct val="0"/>
            </a:spcBef>
            <a:spcAft>
              <a:spcPct val="15000"/>
            </a:spcAft>
            <a:buChar char="••"/>
          </a:pPr>
          <a:endParaRPr lang="fr-FR" sz="6000" kern="1200" dirty="0"/>
        </a:p>
      </dsp:txBody>
      <dsp:txXfrm>
        <a:off x="1401784" y="504241"/>
        <a:ext cx="1227608" cy="2635200"/>
      </dsp:txXfrm>
    </dsp:sp>
    <dsp:sp modelId="{56687D78-5FD5-4E93-A357-E4901680EB43}">
      <dsp:nvSpPr>
        <dsp:cNvPr id="0" name=""/>
        <dsp:cNvSpPr/>
      </dsp:nvSpPr>
      <dsp:spPr>
        <a:xfrm>
          <a:off x="2801258"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Évaluer les projets</a:t>
          </a:r>
          <a:endParaRPr lang="fr-CA" sz="1600" kern="1200" dirty="0"/>
        </a:p>
      </dsp:txBody>
      <dsp:txXfrm>
        <a:off x="2801258" y="13198"/>
        <a:ext cx="1227608" cy="491043"/>
      </dsp:txXfrm>
    </dsp:sp>
    <dsp:sp modelId="{4151E45C-DD5D-4323-9068-4C060DAF0E6B}">
      <dsp:nvSpPr>
        <dsp:cNvPr id="0" name=""/>
        <dsp:cNvSpPr/>
      </dsp:nvSpPr>
      <dsp:spPr>
        <a:xfrm>
          <a:off x="2801258"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fr-CA" sz="1600" kern="1200" dirty="0"/>
        </a:p>
      </dsp:txBody>
      <dsp:txXfrm>
        <a:off x="2801258" y="504241"/>
        <a:ext cx="1227608" cy="2635200"/>
      </dsp:txXfrm>
    </dsp:sp>
    <dsp:sp modelId="{5F83C5A7-D127-4914-9A48-5ABA4018CF69}">
      <dsp:nvSpPr>
        <dsp:cNvPr id="0" name=""/>
        <dsp:cNvSpPr/>
      </dsp:nvSpPr>
      <dsp:spPr>
        <a:xfrm>
          <a:off x="4200732"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Prioriser les projet</a:t>
          </a:r>
          <a:endParaRPr lang="fr-CA" sz="1600" kern="1200" dirty="0"/>
        </a:p>
      </dsp:txBody>
      <dsp:txXfrm>
        <a:off x="4200732" y="13198"/>
        <a:ext cx="1227608" cy="491043"/>
      </dsp:txXfrm>
    </dsp:sp>
    <dsp:sp modelId="{CDE07ADB-F513-4387-AD45-1A0D6E7C40F5}">
      <dsp:nvSpPr>
        <dsp:cNvPr id="0" name=""/>
        <dsp:cNvSpPr/>
      </dsp:nvSpPr>
      <dsp:spPr>
        <a:xfrm>
          <a:off x="4200732"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fr-CA" sz="1600" kern="1200" dirty="0"/>
        </a:p>
      </dsp:txBody>
      <dsp:txXfrm>
        <a:off x="4200732" y="504241"/>
        <a:ext cx="1227608" cy="2635200"/>
      </dsp:txXfrm>
    </dsp:sp>
    <dsp:sp modelId="{D2ACCA94-1B42-4A32-9219-C49DB627FFBA}">
      <dsp:nvSpPr>
        <dsp:cNvPr id="0" name=""/>
        <dsp:cNvSpPr/>
      </dsp:nvSpPr>
      <dsp:spPr>
        <a:xfrm>
          <a:off x="5600206"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Autoriser les projets</a:t>
          </a:r>
        </a:p>
      </dsp:txBody>
      <dsp:txXfrm>
        <a:off x="5600206" y="13198"/>
        <a:ext cx="1227608" cy="491043"/>
      </dsp:txXfrm>
    </dsp:sp>
    <dsp:sp modelId="{BDA5628F-6ADC-4092-863F-838B436E5E5D}">
      <dsp:nvSpPr>
        <dsp:cNvPr id="0" name=""/>
        <dsp:cNvSpPr/>
      </dsp:nvSpPr>
      <dsp:spPr>
        <a:xfrm>
          <a:off x="5600206"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endParaRPr lang="fr-CA" sz="1500" kern="1200" dirty="0"/>
        </a:p>
      </dsp:txBody>
      <dsp:txXfrm>
        <a:off x="5600206" y="504241"/>
        <a:ext cx="1227608" cy="2635200"/>
      </dsp:txXfrm>
    </dsp:sp>
    <dsp:sp modelId="{E490B9FC-4D20-478E-8C07-0EFB2B48E164}">
      <dsp:nvSpPr>
        <dsp:cNvPr id="0" name=""/>
        <dsp:cNvSpPr/>
      </dsp:nvSpPr>
      <dsp:spPr>
        <a:xfrm>
          <a:off x="6999680"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Suivi du portefeuille</a:t>
          </a:r>
        </a:p>
      </dsp:txBody>
      <dsp:txXfrm>
        <a:off x="6999680" y="13198"/>
        <a:ext cx="1227608" cy="491043"/>
      </dsp:txXfrm>
    </dsp:sp>
    <dsp:sp modelId="{051C3BEC-CD80-4A1C-A047-FC177AE35045}">
      <dsp:nvSpPr>
        <dsp:cNvPr id="0" name=""/>
        <dsp:cNvSpPr/>
      </dsp:nvSpPr>
      <dsp:spPr>
        <a:xfrm>
          <a:off x="6999680"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endParaRPr lang="fr-CA" sz="1500" kern="1200" dirty="0"/>
        </a:p>
      </dsp:txBody>
      <dsp:txXfrm>
        <a:off x="6999680" y="504241"/>
        <a:ext cx="1227608" cy="2635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49C63-2554-4B10-8840-8A1D791FE2A2}">
      <dsp:nvSpPr>
        <dsp:cNvPr id="0" name=""/>
        <dsp:cNvSpPr/>
      </dsp:nvSpPr>
      <dsp:spPr>
        <a:xfrm>
          <a:off x="2310"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Identifier </a:t>
          </a:r>
          <a:r>
            <a:rPr lang="fr-CA" sz="1600" kern="1200" dirty="0" smtClean="0"/>
            <a:t>les projets</a:t>
          </a:r>
          <a:endParaRPr lang="fr-CA" sz="1600" kern="1200" dirty="0"/>
        </a:p>
      </dsp:txBody>
      <dsp:txXfrm>
        <a:off x="2310" y="13198"/>
        <a:ext cx="1227608" cy="491043"/>
      </dsp:txXfrm>
    </dsp:sp>
    <dsp:sp modelId="{CAB8828A-EF8E-4347-A2EC-61023E0D0684}">
      <dsp:nvSpPr>
        <dsp:cNvPr id="0" name=""/>
        <dsp:cNvSpPr/>
      </dsp:nvSpPr>
      <dsp:spPr>
        <a:xfrm>
          <a:off x="2310"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fr-CA" sz="1600" kern="1200" dirty="0"/>
        </a:p>
      </dsp:txBody>
      <dsp:txXfrm>
        <a:off x="2310" y="504241"/>
        <a:ext cx="1227608" cy="2635200"/>
      </dsp:txXfrm>
    </dsp:sp>
    <dsp:sp modelId="{E787C62B-73B7-4649-8874-815FAB335A89}">
      <dsp:nvSpPr>
        <dsp:cNvPr id="0" name=""/>
        <dsp:cNvSpPr/>
      </dsp:nvSpPr>
      <dsp:spPr>
        <a:xfrm>
          <a:off x="1401784"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Catégoriser </a:t>
          </a:r>
          <a:r>
            <a:rPr lang="fr-CA" sz="1600" kern="1200" dirty="0" smtClean="0"/>
            <a:t>les </a:t>
          </a:r>
          <a:r>
            <a:rPr lang="fr-CA" sz="1600" kern="1200" dirty="0" smtClean="0"/>
            <a:t>projets</a:t>
          </a:r>
          <a:endParaRPr lang="fr-CA" sz="1600" kern="1200" dirty="0"/>
        </a:p>
      </dsp:txBody>
      <dsp:txXfrm>
        <a:off x="1401784" y="13198"/>
        <a:ext cx="1227608" cy="491043"/>
      </dsp:txXfrm>
    </dsp:sp>
    <dsp:sp modelId="{DA370003-2FEE-417E-9E64-4EF4B925A5A8}">
      <dsp:nvSpPr>
        <dsp:cNvPr id="0" name=""/>
        <dsp:cNvSpPr/>
      </dsp:nvSpPr>
      <dsp:spPr>
        <a:xfrm>
          <a:off x="1401784"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0040" tIns="320040" rIns="426720" bIns="480060" numCol="1" spcCol="1270" anchor="t" anchorCtr="0">
          <a:noAutofit/>
        </a:bodyPr>
        <a:lstStyle/>
        <a:p>
          <a:pPr marL="285750" lvl="1" indent="-285750" algn="l" defTabSz="2667000">
            <a:lnSpc>
              <a:spcPct val="90000"/>
            </a:lnSpc>
            <a:spcBef>
              <a:spcPct val="0"/>
            </a:spcBef>
            <a:spcAft>
              <a:spcPct val="15000"/>
            </a:spcAft>
            <a:buChar char="••"/>
          </a:pPr>
          <a:endParaRPr lang="fr-FR" sz="6000" kern="1200" dirty="0"/>
        </a:p>
      </dsp:txBody>
      <dsp:txXfrm>
        <a:off x="1401784" y="504241"/>
        <a:ext cx="1227608" cy="2635200"/>
      </dsp:txXfrm>
    </dsp:sp>
    <dsp:sp modelId="{56687D78-5FD5-4E93-A357-E4901680EB43}">
      <dsp:nvSpPr>
        <dsp:cNvPr id="0" name=""/>
        <dsp:cNvSpPr/>
      </dsp:nvSpPr>
      <dsp:spPr>
        <a:xfrm>
          <a:off x="2801258"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Évaluer les projets</a:t>
          </a:r>
          <a:endParaRPr lang="fr-CA" sz="1600" kern="1200" dirty="0"/>
        </a:p>
      </dsp:txBody>
      <dsp:txXfrm>
        <a:off x="2801258" y="13198"/>
        <a:ext cx="1227608" cy="491043"/>
      </dsp:txXfrm>
    </dsp:sp>
    <dsp:sp modelId="{4151E45C-DD5D-4323-9068-4C060DAF0E6B}">
      <dsp:nvSpPr>
        <dsp:cNvPr id="0" name=""/>
        <dsp:cNvSpPr/>
      </dsp:nvSpPr>
      <dsp:spPr>
        <a:xfrm>
          <a:off x="2801258"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fr-CA" sz="1600" kern="1200" dirty="0"/>
        </a:p>
      </dsp:txBody>
      <dsp:txXfrm>
        <a:off x="2801258" y="504241"/>
        <a:ext cx="1227608" cy="2635200"/>
      </dsp:txXfrm>
    </dsp:sp>
    <dsp:sp modelId="{5F83C5A7-D127-4914-9A48-5ABA4018CF69}">
      <dsp:nvSpPr>
        <dsp:cNvPr id="0" name=""/>
        <dsp:cNvSpPr/>
      </dsp:nvSpPr>
      <dsp:spPr>
        <a:xfrm>
          <a:off x="4200732"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Prioriser les projet</a:t>
          </a:r>
          <a:endParaRPr lang="fr-CA" sz="1600" kern="1200" dirty="0"/>
        </a:p>
      </dsp:txBody>
      <dsp:txXfrm>
        <a:off x="4200732" y="13198"/>
        <a:ext cx="1227608" cy="491043"/>
      </dsp:txXfrm>
    </dsp:sp>
    <dsp:sp modelId="{CDE07ADB-F513-4387-AD45-1A0D6E7C40F5}">
      <dsp:nvSpPr>
        <dsp:cNvPr id="0" name=""/>
        <dsp:cNvSpPr/>
      </dsp:nvSpPr>
      <dsp:spPr>
        <a:xfrm>
          <a:off x="4200732"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fr-CA" sz="1600" kern="1200" dirty="0"/>
        </a:p>
      </dsp:txBody>
      <dsp:txXfrm>
        <a:off x="4200732" y="504241"/>
        <a:ext cx="1227608" cy="2635200"/>
      </dsp:txXfrm>
    </dsp:sp>
    <dsp:sp modelId="{D2ACCA94-1B42-4A32-9219-C49DB627FFBA}">
      <dsp:nvSpPr>
        <dsp:cNvPr id="0" name=""/>
        <dsp:cNvSpPr/>
      </dsp:nvSpPr>
      <dsp:spPr>
        <a:xfrm>
          <a:off x="5600206"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Autoriser les projets</a:t>
          </a:r>
        </a:p>
      </dsp:txBody>
      <dsp:txXfrm>
        <a:off x="5600206" y="13198"/>
        <a:ext cx="1227608" cy="491043"/>
      </dsp:txXfrm>
    </dsp:sp>
    <dsp:sp modelId="{BDA5628F-6ADC-4092-863F-838B436E5E5D}">
      <dsp:nvSpPr>
        <dsp:cNvPr id="0" name=""/>
        <dsp:cNvSpPr/>
      </dsp:nvSpPr>
      <dsp:spPr>
        <a:xfrm>
          <a:off x="5600206"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endParaRPr lang="fr-CA" sz="1500" kern="1200" dirty="0"/>
        </a:p>
      </dsp:txBody>
      <dsp:txXfrm>
        <a:off x="5600206" y="504241"/>
        <a:ext cx="1227608" cy="2635200"/>
      </dsp:txXfrm>
    </dsp:sp>
    <dsp:sp modelId="{E490B9FC-4D20-478E-8C07-0EFB2B48E164}">
      <dsp:nvSpPr>
        <dsp:cNvPr id="0" name=""/>
        <dsp:cNvSpPr/>
      </dsp:nvSpPr>
      <dsp:spPr>
        <a:xfrm>
          <a:off x="6999680"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Suivi du portefeuille</a:t>
          </a:r>
        </a:p>
      </dsp:txBody>
      <dsp:txXfrm>
        <a:off x="6999680" y="13198"/>
        <a:ext cx="1227608" cy="491043"/>
      </dsp:txXfrm>
    </dsp:sp>
    <dsp:sp modelId="{051C3BEC-CD80-4A1C-A047-FC177AE35045}">
      <dsp:nvSpPr>
        <dsp:cNvPr id="0" name=""/>
        <dsp:cNvSpPr/>
      </dsp:nvSpPr>
      <dsp:spPr>
        <a:xfrm>
          <a:off x="6999680"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endParaRPr lang="fr-CA" sz="1500" kern="1200" dirty="0"/>
        </a:p>
      </dsp:txBody>
      <dsp:txXfrm>
        <a:off x="6999680" y="504241"/>
        <a:ext cx="1227608" cy="2635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49C63-2554-4B10-8840-8A1D791FE2A2}">
      <dsp:nvSpPr>
        <dsp:cNvPr id="0" name=""/>
        <dsp:cNvSpPr/>
      </dsp:nvSpPr>
      <dsp:spPr>
        <a:xfrm>
          <a:off x="2310"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Identifier </a:t>
          </a:r>
          <a:r>
            <a:rPr lang="fr-CA" sz="1600" kern="1200" dirty="0" smtClean="0"/>
            <a:t>les projets</a:t>
          </a:r>
          <a:endParaRPr lang="fr-CA" sz="1600" kern="1200" dirty="0"/>
        </a:p>
      </dsp:txBody>
      <dsp:txXfrm>
        <a:off x="2310" y="13198"/>
        <a:ext cx="1227608" cy="491043"/>
      </dsp:txXfrm>
    </dsp:sp>
    <dsp:sp modelId="{CAB8828A-EF8E-4347-A2EC-61023E0D0684}">
      <dsp:nvSpPr>
        <dsp:cNvPr id="0" name=""/>
        <dsp:cNvSpPr/>
      </dsp:nvSpPr>
      <dsp:spPr>
        <a:xfrm>
          <a:off x="2310"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fr-CA" sz="1600" kern="1200" dirty="0"/>
        </a:p>
      </dsp:txBody>
      <dsp:txXfrm>
        <a:off x="2310" y="504241"/>
        <a:ext cx="1227608" cy="2635200"/>
      </dsp:txXfrm>
    </dsp:sp>
    <dsp:sp modelId="{E787C62B-73B7-4649-8874-815FAB335A89}">
      <dsp:nvSpPr>
        <dsp:cNvPr id="0" name=""/>
        <dsp:cNvSpPr/>
      </dsp:nvSpPr>
      <dsp:spPr>
        <a:xfrm>
          <a:off x="1401784"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Catégoriser </a:t>
          </a:r>
          <a:r>
            <a:rPr lang="fr-CA" sz="1600" kern="1200" dirty="0" smtClean="0"/>
            <a:t>les </a:t>
          </a:r>
          <a:r>
            <a:rPr lang="fr-CA" sz="1600" kern="1200" dirty="0" smtClean="0"/>
            <a:t>projets</a:t>
          </a:r>
          <a:endParaRPr lang="fr-CA" sz="1600" kern="1200" dirty="0"/>
        </a:p>
      </dsp:txBody>
      <dsp:txXfrm>
        <a:off x="1401784" y="13198"/>
        <a:ext cx="1227608" cy="491043"/>
      </dsp:txXfrm>
    </dsp:sp>
    <dsp:sp modelId="{DA370003-2FEE-417E-9E64-4EF4B925A5A8}">
      <dsp:nvSpPr>
        <dsp:cNvPr id="0" name=""/>
        <dsp:cNvSpPr/>
      </dsp:nvSpPr>
      <dsp:spPr>
        <a:xfrm>
          <a:off x="1401784"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0040" tIns="320040" rIns="426720" bIns="480060" numCol="1" spcCol="1270" anchor="t" anchorCtr="0">
          <a:noAutofit/>
        </a:bodyPr>
        <a:lstStyle/>
        <a:p>
          <a:pPr marL="285750" lvl="1" indent="-285750" algn="l" defTabSz="2667000">
            <a:lnSpc>
              <a:spcPct val="90000"/>
            </a:lnSpc>
            <a:spcBef>
              <a:spcPct val="0"/>
            </a:spcBef>
            <a:spcAft>
              <a:spcPct val="15000"/>
            </a:spcAft>
            <a:buChar char="••"/>
          </a:pPr>
          <a:endParaRPr lang="fr-FR" sz="6000" kern="1200" dirty="0"/>
        </a:p>
      </dsp:txBody>
      <dsp:txXfrm>
        <a:off x="1401784" y="504241"/>
        <a:ext cx="1227608" cy="2635200"/>
      </dsp:txXfrm>
    </dsp:sp>
    <dsp:sp modelId="{56687D78-5FD5-4E93-A357-E4901680EB43}">
      <dsp:nvSpPr>
        <dsp:cNvPr id="0" name=""/>
        <dsp:cNvSpPr/>
      </dsp:nvSpPr>
      <dsp:spPr>
        <a:xfrm>
          <a:off x="2801258"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Évaluer les projets</a:t>
          </a:r>
          <a:endParaRPr lang="fr-CA" sz="1600" kern="1200" dirty="0"/>
        </a:p>
      </dsp:txBody>
      <dsp:txXfrm>
        <a:off x="2801258" y="13198"/>
        <a:ext cx="1227608" cy="491043"/>
      </dsp:txXfrm>
    </dsp:sp>
    <dsp:sp modelId="{4151E45C-DD5D-4323-9068-4C060DAF0E6B}">
      <dsp:nvSpPr>
        <dsp:cNvPr id="0" name=""/>
        <dsp:cNvSpPr/>
      </dsp:nvSpPr>
      <dsp:spPr>
        <a:xfrm>
          <a:off x="2801258"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fr-CA" sz="1600" kern="1200" dirty="0"/>
        </a:p>
      </dsp:txBody>
      <dsp:txXfrm>
        <a:off x="2801258" y="504241"/>
        <a:ext cx="1227608" cy="2635200"/>
      </dsp:txXfrm>
    </dsp:sp>
    <dsp:sp modelId="{5F83C5A7-D127-4914-9A48-5ABA4018CF69}">
      <dsp:nvSpPr>
        <dsp:cNvPr id="0" name=""/>
        <dsp:cNvSpPr/>
      </dsp:nvSpPr>
      <dsp:spPr>
        <a:xfrm>
          <a:off x="4200732"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Prioriser les projet</a:t>
          </a:r>
          <a:endParaRPr lang="fr-CA" sz="1600" kern="1200" dirty="0"/>
        </a:p>
      </dsp:txBody>
      <dsp:txXfrm>
        <a:off x="4200732" y="13198"/>
        <a:ext cx="1227608" cy="491043"/>
      </dsp:txXfrm>
    </dsp:sp>
    <dsp:sp modelId="{CDE07ADB-F513-4387-AD45-1A0D6E7C40F5}">
      <dsp:nvSpPr>
        <dsp:cNvPr id="0" name=""/>
        <dsp:cNvSpPr/>
      </dsp:nvSpPr>
      <dsp:spPr>
        <a:xfrm>
          <a:off x="4200732"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fr-CA" sz="1600" kern="1200" dirty="0"/>
        </a:p>
      </dsp:txBody>
      <dsp:txXfrm>
        <a:off x="4200732" y="504241"/>
        <a:ext cx="1227608" cy="2635200"/>
      </dsp:txXfrm>
    </dsp:sp>
    <dsp:sp modelId="{D2ACCA94-1B42-4A32-9219-C49DB627FFBA}">
      <dsp:nvSpPr>
        <dsp:cNvPr id="0" name=""/>
        <dsp:cNvSpPr/>
      </dsp:nvSpPr>
      <dsp:spPr>
        <a:xfrm>
          <a:off x="5600206"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Autoriser les projets</a:t>
          </a:r>
        </a:p>
      </dsp:txBody>
      <dsp:txXfrm>
        <a:off x="5600206" y="13198"/>
        <a:ext cx="1227608" cy="491043"/>
      </dsp:txXfrm>
    </dsp:sp>
    <dsp:sp modelId="{BDA5628F-6ADC-4092-863F-838B436E5E5D}">
      <dsp:nvSpPr>
        <dsp:cNvPr id="0" name=""/>
        <dsp:cNvSpPr/>
      </dsp:nvSpPr>
      <dsp:spPr>
        <a:xfrm>
          <a:off x="5600206"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endParaRPr lang="fr-CA" sz="1500" kern="1200" dirty="0"/>
        </a:p>
      </dsp:txBody>
      <dsp:txXfrm>
        <a:off x="5600206" y="504241"/>
        <a:ext cx="1227608" cy="2635200"/>
      </dsp:txXfrm>
    </dsp:sp>
    <dsp:sp modelId="{E490B9FC-4D20-478E-8C07-0EFB2B48E164}">
      <dsp:nvSpPr>
        <dsp:cNvPr id="0" name=""/>
        <dsp:cNvSpPr/>
      </dsp:nvSpPr>
      <dsp:spPr>
        <a:xfrm>
          <a:off x="6999680"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Suivi du portefeuille</a:t>
          </a:r>
        </a:p>
      </dsp:txBody>
      <dsp:txXfrm>
        <a:off x="6999680" y="13198"/>
        <a:ext cx="1227608" cy="491043"/>
      </dsp:txXfrm>
    </dsp:sp>
    <dsp:sp modelId="{051C3BEC-CD80-4A1C-A047-FC177AE35045}">
      <dsp:nvSpPr>
        <dsp:cNvPr id="0" name=""/>
        <dsp:cNvSpPr/>
      </dsp:nvSpPr>
      <dsp:spPr>
        <a:xfrm>
          <a:off x="6999680"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endParaRPr lang="fr-CA" sz="1500" kern="1200" dirty="0"/>
        </a:p>
      </dsp:txBody>
      <dsp:txXfrm>
        <a:off x="6999680" y="504241"/>
        <a:ext cx="1227608" cy="2635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49C63-2554-4B10-8840-8A1D791FE2A2}">
      <dsp:nvSpPr>
        <dsp:cNvPr id="0" name=""/>
        <dsp:cNvSpPr/>
      </dsp:nvSpPr>
      <dsp:spPr>
        <a:xfrm>
          <a:off x="2310"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Identifier </a:t>
          </a:r>
          <a:r>
            <a:rPr lang="fr-CA" sz="1600" kern="1200" dirty="0" smtClean="0"/>
            <a:t>les projets</a:t>
          </a:r>
          <a:endParaRPr lang="fr-CA" sz="1600" kern="1200" dirty="0"/>
        </a:p>
      </dsp:txBody>
      <dsp:txXfrm>
        <a:off x="2310" y="13198"/>
        <a:ext cx="1227608" cy="491043"/>
      </dsp:txXfrm>
    </dsp:sp>
    <dsp:sp modelId="{CAB8828A-EF8E-4347-A2EC-61023E0D0684}">
      <dsp:nvSpPr>
        <dsp:cNvPr id="0" name=""/>
        <dsp:cNvSpPr/>
      </dsp:nvSpPr>
      <dsp:spPr>
        <a:xfrm>
          <a:off x="2310"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fr-CA" sz="1600" kern="1200" dirty="0"/>
        </a:p>
      </dsp:txBody>
      <dsp:txXfrm>
        <a:off x="2310" y="504241"/>
        <a:ext cx="1227608" cy="2635200"/>
      </dsp:txXfrm>
    </dsp:sp>
    <dsp:sp modelId="{E787C62B-73B7-4649-8874-815FAB335A89}">
      <dsp:nvSpPr>
        <dsp:cNvPr id="0" name=""/>
        <dsp:cNvSpPr/>
      </dsp:nvSpPr>
      <dsp:spPr>
        <a:xfrm>
          <a:off x="1401784"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Catégoriser </a:t>
          </a:r>
          <a:r>
            <a:rPr lang="fr-CA" sz="1600" kern="1200" dirty="0" smtClean="0"/>
            <a:t>les </a:t>
          </a:r>
          <a:r>
            <a:rPr lang="fr-CA" sz="1600" kern="1200" dirty="0" smtClean="0"/>
            <a:t>projets</a:t>
          </a:r>
          <a:endParaRPr lang="fr-CA" sz="1600" kern="1200" dirty="0"/>
        </a:p>
      </dsp:txBody>
      <dsp:txXfrm>
        <a:off x="1401784" y="13198"/>
        <a:ext cx="1227608" cy="491043"/>
      </dsp:txXfrm>
    </dsp:sp>
    <dsp:sp modelId="{DA370003-2FEE-417E-9E64-4EF4B925A5A8}">
      <dsp:nvSpPr>
        <dsp:cNvPr id="0" name=""/>
        <dsp:cNvSpPr/>
      </dsp:nvSpPr>
      <dsp:spPr>
        <a:xfrm>
          <a:off x="1401784"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0040" tIns="320040" rIns="426720" bIns="480060" numCol="1" spcCol="1270" anchor="t" anchorCtr="0">
          <a:noAutofit/>
        </a:bodyPr>
        <a:lstStyle/>
        <a:p>
          <a:pPr marL="285750" lvl="1" indent="-285750" algn="l" defTabSz="2667000">
            <a:lnSpc>
              <a:spcPct val="90000"/>
            </a:lnSpc>
            <a:spcBef>
              <a:spcPct val="0"/>
            </a:spcBef>
            <a:spcAft>
              <a:spcPct val="15000"/>
            </a:spcAft>
            <a:buChar char="••"/>
          </a:pPr>
          <a:endParaRPr lang="fr-FR" sz="6000" kern="1200" dirty="0"/>
        </a:p>
      </dsp:txBody>
      <dsp:txXfrm>
        <a:off x="1401784" y="504241"/>
        <a:ext cx="1227608" cy="2635200"/>
      </dsp:txXfrm>
    </dsp:sp>
    <dsp:sp modelId="{56687D78-5FD5-4E93-A357-E4901680EB43}">
      <dsp:nvSpPr>
        <dsp:cNvPr id="0" name=""/>
        <dsp:cNvSpPr/>
      </dsp:nvSpPr>
      <dsp:spPr>
        <a:xfrm>
          <a:off x="2801258"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Évaluer les projets</a:t>
          </a:r>
          <a:endParaRPr lang="fr-CA" sz="1600" kern="1200" dirty="0"/>
        </a:p>
      </dsp:txBody>
      <dsp:txXfrm>
        <a:off x="2801258" y="13198"/>
        <a:ext cx="1227608" cy="491043"/>
      </dsp:txXfrm>
    </dsp:sp>
    <dsp:sp modelId="{4151E45C-DD5D-4323-9068-4C060DAF0E6B}">
      <dsp:nvSpPr>
        <dsp:cNvPr id="0" name=""/>
        <dsp:cNvSpPr/>
      </dsp:nvSpPr>
      <dsp:spPr>
        <a:xfrm>
          <a:off x="2801258"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fr-CA" sz="1600" kern="1200" dirty="0"/>
        </a:p>
      </dsp:txBody>
      <dsp:txXfrm>
        <a:off x="2801258" y="504241"/>
        <a:ext cx="1227608" cy="2635200"/>
      </dsp:txXfrm>
    </dsp:sp>
    <dsp:sp modelId="{5F83C5A7-D127-4914-9A48-5ABA4018CF69}">
      <dsp:nvSpPr>
        <dsp:cNvPr id="0" name=""/>
        <dsp:cNvSpPr/>
      </dsp:nvSpPr>
      <dsp:spPr>
        <a:xfrm>
          <a:off x="4200732"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Prioriser les projet</a:t>
          </a:r>
          <a:endParaRPr lang="fr-CA" sz="1600" kern="1200" dirty="0"/>
        </a:p>
      </dsp:txBody>
      <dsp:txXfrm>
        <a:off x="4200732" y="13198"/>
        <a:ext cx="1227608" cy="491043"/>
      </dsp:txXfrm>
    </dsp:sp>
    <dsp:sp modelId="{CDE07ADB-F513-4387-AD45-1A0D6E7C40F5}">
      <dsp:nvSpPr>
        <dsp:cNvPr id="0" name=""/>
        <dsp:cNvSpPr/>
      </dsp:nvSpPr>
      <dsp:spPr>
        <a:xfrm>
          <a:off x="4200732"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fr-CA" sz="1600" kern="1200" dirty="0"/>
        </a:p>
      </dsp:txBody>
      <dsp:txXfrm>
        <a:off x="4200732" y="504241"/>
        <a:ext cx="1227608" cy="2635200"/>
      </dsp:txXfrm>
    </dsp:sp>
    <dsp:sp modelId="{D2ACCA94-1B42-4A32-9219-C49DB627FFBA}">
      <dsp:nvSpPr>
        <dsp:cNvPr id="0" name=""/>
        <dsp:cNvSpPr/>
      </dsp:nvSpPr>
      <dsp:spPr>
        <a:xfrm>
          <a:off x="5600206"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Autoriser les projets</a:t>
          </a:r>
        </a:p>
      </dsp:txBody>
      <dsp:txXfrm>
        <a:off x="5600206" y="13198"/>
        <a:ext cx="1227608" cy="491043"/>
      </dsp:txXfrm>
    </dsp:sp>
    <dsp:sp modelId="{BDA5628F-6ADC-4092-863F-838B436E5E5D}">
      <dsp:nvSpPr>
        <dsp:cNvPr id="0" name=""/>
        <dsp:cNvSpPr/>
      </dsp:nvSpPr>
      <dsp:spPr>
        <a:xfrm>
          <a:off x="5600206"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endParaRPr lang="fr-CA" sz="1500" kern="1200" dirty="0"/>
        </a:p>
      </dsp:txBody>
      <dsp:txXfrm>
        <a:off x="5600206" y="504241"/>
        <a:ext cx="1227608" cy="2635200"/>
      </dsp:txXfrm>
    </dsp:sp>
    <dsp:sp modelId="{E490B9FC-4D20-478E-8C07-0EFB2B48E164}">
      <dsp:nvSpPr>
        <dsp:cNvPr id="0" name=""/>
        <dsp:cNvSpPr/>
      </dsp:nvSpPr>
      <dsp:spPr>
        <a:xfrm>
          <a:off x="6999680"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Suivi du portefeuille</a:t>
          </a:r>
        </a:p>
      </dsp:txBody>
      <dsp:txXfrm>
        <a:off x="6999680" y="13198"/>
        <a:ext cx="1227608" cy="491043"/>
      </dsp:txXfrm>
    </dsp:sp>
    <dsp:sp modelId="{051C3BEC-CD80-4A1C-A047-FC177AE35045}">
      <dsp:nvSpPr>
        <dsp:cNvPr id="0" name=""/>
        <dsp:cNvSpPr/>
      </dsp:nvSpPr>
      <dsp:spPr>
        <a:xfrm>
          <a:off x="6999680"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endParaRPr lang="fr-CA" sz="1500" kern="1200" dirty="0"/>
        </a:p>
      </dsp:txBody>
      <dsp:txXfrm>
        <a:off x="6999680" y="504241"/>
        <a:ext cx="1227608" cy="2635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D47FD-CD8E-4EC8-A7E3-BF3AC4BC5C1A}">
      <dsp:nvSpPr>
        <dsp:cNvPr id="0" name=""/>
        <dsp:cNvSpPr/>
      </dsp:nvSpPr>
      <dsp:spPr>
        <a:xfrm>
          <a:off x="0" y="571499"/>
          <a:ext cx="9144000" cy="5715000"/>
        </a:xfrm>
        <a:prstGeom prst="swooshArrow">
          <a:avLst>
            <a:gd name="adj1" fmla="val 25000"/>
            <a:gd name="adj2" fmla="val 25000"/>
          </a:avLst>
        </a:prstGeom>
        <a:solidFill>
          <a:srgbClr val="D5D5D5"/>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0648BBC-DC91-4F50-80A4-7E064850F484}">
      <dsp:nvSpPr>
        <dsp:cNvPr id="0" name=""/>
        <dsp:cNvSpPr/>
      </dsp:nvSpPr>
      <dsp:spPr>
        <a:xfrm>
          <a:off x="981452" y="3984433"/>
          <a:ext cx="999749" cy="999742"/>
        </a:xfrm>
        <a:prstGeom prst="ellipse">
          <a:avLst/>
        </a:prstGeom>
        <a:gradFill rotWithShape="0">
          <a:gsLst>
            <a:gs pos="0">
              <a:schemeClr val="accent2"/>
            </a:gs>
            <a:gs pos="80000">
              <a:srgbClr val="C00000"/>
            </a:gs>
            <a:gs pos="100000">
              <a:schemeClr val="accent2"/>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471E0E9-11D0-4B66-AA4A-5B4169E1409D}">
      <dsp:nvSpPr>
        <dsp:cNvPr id="0" name=""/>
        <dsp:cNvSpPr/>
      </dsp:nvSpPr>
      <dsp:spPr>
        <a:xfrm>
          <a:off x="1219204" y="4997052"/>
          <a:ext cx="1654842" cy="165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76" tIns="0" rIns="0" bIns="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2"/>
              </a:solidFill>
              <a:latin typeface="Arial Narrow" panose="020B0606020202030204" pitchFamily="34" charset="0"/>
            </a:rPr>
            <a:t>2014-2015</a:t>
          </a:r>
        </a:p>
        <a:p>
          <a:pPr lvl="0" algn="l" defTabSz="622300">
            <a:lnSpc>
              <a:spcPct val="90000"/>
            </a:lnSpc>
            <a:spcBef>
              <a:spcPct val="0"/>
            </a:spcBef>
            <a:spcAft>
              <a:spcPct val="35000"/>
            </a:spcAft>
          </a:pPr>
          <a:r>
            <a:rPr lang="en-US" sz="1400" b="0" kern="1200" dirty="0" smtClean="0">
              <a:solidFill>
                <a:schemeClr val="tx2"/>
              </a:solidFill>
              <a:latin typeface="Arial Narrow" panose="020B0606020202030204" pitchFamily="34" charset="0"/>
            </a:rPr>
            <a:t>#2, #3, #4, #5,</a:t>
          </a:r>
        </a:p>
        <a:p>
          <a:pPr lvl="0" algn="l" defTabSz="622300">
            <a:lnSpc>
              <a:spcPct val="90000"/>
            </a:lnSpc>
            <a:spcBef>
              <a:spcPct val="0"/>
            </a:spcBef>
            <a:spcAft>
              <a:spcPct val="35000"/>
            </a:spcAft>
          </a:pPr>
          <a:r>
            <a:rPr lang="en-US" sz="1400" b="0" kern="1200" dirty="0" smtClean="0">
              <a:solidFill>
                <a:schemeClr val="tx2"/>
              </a:solidFill>
              <a:latin typeface="Arial Narrow" panose="020B0606020202030204" pitchFamily="34" charset="0"/>
            </a:rPr>
            <a:t>#7, #11, #12, #14,</a:t>
          </a:r>
        </a:p>
        <a:p>
          <a:pPr lvl="0" algn="l" defTabSz="622300">
            <a:lnSpc>
              <a:spcPct val="90000"/>
            </a:lnSpc>
            <a:spcBef>
              <a:spcPct val="0"/>
            </a:spcBef>
            <a:spcAft>
              <a:spcPct val="35000"/>
            </a:spcAft>
          </a:pPr>
          <a:r>
            <a:rPr lang="en-US" sz="1400" b="0" kern="1200" dirty="0" smtClean="0">
              <a:solidFill>
                <a:schemeClr val="tx2"/>
              </a:solidFill>
              <a:latin typeface="Arial Narrow" panose="020B0606020202030204" pitchFamily="34" charset="0"/>
            </a:rPr>
            <a:t>#16, #18, #19, #20,</a:t>
          </a:r>
        </a:p>
        <a:p>
          <a:pPr lvl="0" algn="l" defTabSz="622300">
            <a:lnSpc>
              <a:spcPct val="90000"/>
            </a:lnSpc>
            <a:spcBef>
              <a:spcPct val="0"/>
            </a:spcBef>
            <a:spcAft>
              <a:spcPct val="35000"/>
            </a:spcAft>
          </a:pPr>
          <a:r>
            <a:rPr lang="en-US" sz="1400" b="0" kern="1200" dirty="0" smtClean="0">
              <a:solidFill>
                <a:schemeClr val="tx2"/>
              </a:solidFill>
              <a:latin typeface="Arial Narrow" panose="020B0606020202030204" pitchFamily="34" charset="0"/>
            </a:rPr>
            <a:t>#22, #23a, #24, </a:t>
          </a:r>
        </a:p>
        <a:p>
          <a:pPr lvl="0" algn="l" defTabSz="622300">
            <a:lnSpc>
              <a:spcPct val="90000"/>
            </a:lnSpc>
            <a:spcBef>
              <a:spcPct val="0"/>
            </a:spcBef>
            <a:spcAft>
              <a:spcPct val="35000"/>
            </a:spcAft>
          </a:pPr>
          <a:r>
            <a:rPr lang="en-US" sz="1400" b="0" kern="1200" dirty="0" smtClean="0">
              <a:solidFill>
                <a:schemeClr val="tx2"/>
              </a:solidFill>
              <a:latin typeface="Arial Narrow" panose="020B0606020202030204" pitchFamily="34" charset="0"/>
            </a:rPr>
            <a:t>#25a, #27, #29, #31, </a:t>
          </a:r>
        </a:p>
        <a:p>
          <a:pPr lvl="0" algn="l" defTabSz="622300">
            <a:lnSpc>
              <a:spcPct val="90000"/>
            </a:lnSpc>
            <a:spcBef>
              <a:spcPct val="0"/>
            </a:spcBef>
            <a:spcAft>
              <a:spcPct val="35000"/>
            </a:spcAft>
          </a:pPr>
          <a:r>
            <a:rPr lang="en-US" sz="1400" b="0" kern="1200" dirty="0" smtClean="0">
              <a:solidFill>
                <a:schemeClr val="tx2"/>
              </a:solidFill>
              <a:latin typeface="Arial Narrow" panose="020B0606020202030204" pitchFamily="34" charset="0"/>
            </a:rPr>
            <a:t>#32, #33, #34, #35</a:t>
          </a:r>
        </a:p>
        <a:p>
          <a:pPr lvl="0" algn="l" defTabSz="622300">
            <a:lnSpc>
              <a:spcPct val="90000"/>
            </a:lnSpc>
            <a:spcBef>
              <a:spcPct val="0"/>
            </a:spcBef>
            <a:spcAft>
              <a:spcPct val="35000"/>
            </a:spcAft>
          </a:pPr>
          <a:endParaRPr lang="en-US" sz="1400" b="0" kern="1200" dirty="0" smtClean="0">
            <a:solidFill>
              <a:schemeClr val="tx2"/>
            </a:solidFill>
            <a:latin typeface="Arial Narrow" panose="020B0606020202030204" pitchFamily="34" charset="0"/>
          </a:endParaRPr>
        </a:p>
      </dsp:txBody>
      <dsp:txXfrm>
        <a:off x="1219204" y="4997052"/>
        <a:ext cx="1654842" cy="1651635"/>
      </dsp:txXfrm>
    </dsp:sp>
    <dsp:sp modelId="{5349DBF5-5962-4881-9FFB-5530F437DA17}">
      <dsp:nvSpPr>
        <dsp:cNvPr id="0" name=""/>
        <dsp:cNvSpPr/>
      </dsp:nvSpPr>
      <dsp:spPr>
        <a:xfrm>
          <a:off x="3505201" y="2841435"/>
          <a:ext cx="518158" cy="519812"/>
        </a:xfrm>
        <a:prstGeom prst="ellipse">
          <a:avLst/>
        </a:prstGeom>
        <a:gradFill rotWithShape="0">
          <a:gsLst>
            <a:gs pos="0">
              <a:srgbClr val="FFFF00"/>
            </a:gs>
            <a:gs pos="85000">
              <a:srgbClr val="FFC000"/>
            </a:gs>
            <a:gs pos="100000">
              <a:srgbClr val="FFFF00"/>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4986922-B691-4462-BBDE-8F15C925C2F0}">
      <dsp:nvSpPr>
        <dsp:cNvPr id="0" name=""/>
        <dsp:cNvSpPr/>
      </dsp:nvSpPr>
      <dsp:spPr>
        <a:xfrm>
          <a:off x="3342519" y="3745749"/>
          <a:ext cx="2194560" cy="2259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725" tIns="0" rIns="0" bIns="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2"/>
              </a:solidFill>
              <a:latin typeface="Arial Narrow" panose="020B0606020202030204" pitchFamily="34" charset="0"/>
            </a:rPr>
            <a:t>2015-2016</a:t>
          </a:r>
        </a:p>
        <a:p>
          <a:pPr lvl="0" algn="l" defTabSz="622300">
            <a:lnSpc>
              <a:spcPct val="90000"/>
            </a:lnSpc>
            <a:spcBef>
              <a:spcPct val="0"/>
            </a:spcBef>
            <a:spcAft>
              <a:spcPct val="35000"/>
            </a:spcAft>
          </a:pPr>
          <a:r>
            <a:rPr lang="en-US" sz="1400" b="0" kern="1200" dirty="0" smtClean="0">
              <a:solidFill>
                <a:schemeClr val="tx2"/>
              </a:solidFill>
              <a:latin typeface="Arial Narrow" panose="020B0606020202030204" pitchFamily="34" charset="0"/>
            </a:rPr>
            <a:t>#1, #6, #8, #9,</a:t>
          </a:r>
        </a:p>
        <a:p>
          <a:pPr lvl="0" algn="l" defTabSz="622300">
            <a:lnSpc>
              <a:spcPct val="90000"/>
            </a:lnSpc>
            <a:spcBef>
              <a:spcPct val="0"/>
            </a:spcBef>
            <a:spcAft>
              <a:spcPct val="35000"/>
            </a:spcAft>
          </a:pPr>
          <a:r>
            <a:rPr lang="en-US" sz="1400" b="0" kern="1200" dirty="0" smtClean="0">
              <a:solidFill>
                <a:schemeClr val="tx2"/>
              </a:solidFill>
              <a:latin typeface="Arial Narrow" panose="020B0606020202030204" pitchFamily="34" charset="0"/>
            </a:rPr>
            <a:t>#10, #13, #20 (an 2),</a:t>
          </a:r>
        </a:p>
        <a:p>
          <a:pPr lvl="0" algn="l" defTabSz="622300">
            <a:lnSpc>
              <a:spcPct val="90000"/>
            </a:lnSpc>
            <a:spcBef>
              <a:spcPct val="0"/>
            </a:spcBef>
            <a:spcAft>
              <a:spcPct val="35000"/>
            </a:spcAft>
          </a:pPr>
          <a:r>
            <a:rPr lang="en-US" sz="1400" b="0" kern="1200" dirty="0" smtClean="0">
              <a:solidFill>
                <a:schemeClr val="tx2"/>
              </a:solidFill>
              <a:latin typeface="Arial Narrow" panose="020B0606020202030204" pitchFamily="34" charset="0"/>
            </a:rPr>
            <a:t>#23b, #25b, #26, #28,</a:t>
          </a:r>
        </a:p>
        <a:p>
          <a:pPr lvl="0" algn="l" defTabSz="622300">
            <a:lnSpc>
              <a:spcPct val="90000"/>
            </a:lnSpc>
            <a:spcBef>
              <a:spcPct val="0"/>
            </a:spcBef>
            <a:spcAft>
              <a:spcPct val="35000"/>
            </a:spcAft>
          </a:pPr>
          <a:r>
            <a:rPr lang="en-US" sz="1400" b="0" kern="1200" dirty="0" smtClean="0">
              <a:solidFill>
                <a:schemeClr val="tx2"/>
              </a:solidFill>
              <a:latin typeface="Arial Narrow" panose="020B0606020202030204" pitchFamily="34" charset="0"/>
            </a:rPr>
            <a:t>#30, #33 (an 2), </a:t>
          </a:r>
        </a:p>
        <a:p>
          <a:pPr lvl="0" algn="l" defTabSz="622300">
            <a:lnSpc>
              <a:spcPct val="90000"/>
            </a:lnSpc>
            <a:spcBef>
              <a:spcPct val="0"/>
            </a:spcBef>
            <a:spcAft>
              <a:spcPct val="35000"/>
            </a:spcAft>
          </a:pPr>
          <a:r>
            <a:rPr lang="en-US" sz="1400" b="0" kern="1200" dirty="0" smtClean="0">
              <a:solidFill>
                <a:schemeClr val="tx2"/>
              </a:solidFill>
              <a:latin typeface="Arial Narrow" panose="020B0606020202030204" pitchFamily="34" charset="0"/>
            </a:rPr>
            <a:t>#34 (an 2)</a:t>
          </a:r>
        </a:p>
        <a:p>
          <a:pPr lvl="0" algn="l" defTabSz="622300">
            <a:lnSpc>
              <a:spcPct val="90000"/>
            </a:lnSpc>
            <a:spcBef>
              <a:spcPct val="0"/>
            </a:spcBef>
            <a:spcAft>
              <a:spcPct val="35000"/>
            </a:spcAft>
          </a:pPr>
          <a:endParaRPr lang="en-US" sz="1400" b="0" kern="1200" dirty="0" smtClean="0">
            <a:solidFill>
              <a:schemeClr val="tx2"/>
            </a:solidFill>
            <a:latin typeface="Arial Narrow" panose="020B0606020202030204" pitchFamily="34" charset="0"/>
          </a:endParaRPr>
        </a:p>
        <a:p>
          <a:pPr lvl="0" algn="l" defTabSz="622300">
            <a:lnSpc>
              <a:spcPct val="90000"/>
            </a:lnSpc>
            <a:spcBef>
              <a:spcPct val="0"/>
            </a:spcBef>
            <a:spcAft>
              <a:spcPct val="35000"/>
            </a:spcAft>
          </a:pPr>
          <a:endParaRPr lang="en-US" sz="1400" b="0" kern="1200" dirty="0" smtClean="0">
            <a:solidFill>
              <a:schemeClr val="tx2"/>
            </a:solidFill>
            <a:latin typeface="Arial Narrow" panose="020B0606020202030204" pitchFamily="34" charset="0"/>
          </a:endParaRPr>
        </a:p>
        <a:p>
          <a:pPr lvl="0" algn="l" defTabSz="622300">
            <a:lnSpc>
              <a:spcPct val="90000"/>
            </a:lnSpc>
            <a:spcBef>
              <a:spcPct val="0"/>
            </a:spcBef>
            <a:spcAft>
              <a:spcPct val="35000"/>
            </a:spcAft>
          </a:pPr>
          <a:endParaRPr lang="en-US" sz="1400" b="0" kern="1200" dirty="0" smtClean="0">
            <a:solidFill>
              <a:schemeClr val="tx2"/>
            </a:solidFill>
            <a:latin typeface="Arial Narrow" panose="020B0606020202030204" pitchFamily="34" charset="0"/>
          </a:endParaRPr>
        </a:p>
        <a:p>
          <a:pPr lvl="0" algn="l" defTabSz="622300">
            <a:lnSpc>
              <a:spcPct val="90000"/>
            </a:lnSpc>
            <a:spcBef>
              <a:spcPct val="0"/>
            </a:spcBef>
            <a:spcAft>
              <a:spcPct val="35000"/>
            </a:spcAft>
          </a:pPr>
          <a:endParaRPr lang="en-US" sz="1400" b="0" kern="1200" dirty="0" smtClean="0">
            <a:solidFill>
              <a:schemeClr val="tx2"/>
            </a:solidFill>
            <a:latin typeface="Arial Narrow" panose="020B0606020202030204" pitchFamily="34" charset="0"/>
          </a:endParaRPr>
        </a:p>
        <a:p>
          <a:pPr lvl="0" algn="l" defTabSz="622300">
            <a:lnSpc>
              <a:spcPct val="90000"/>
            </a:lnSpc>
            <a:spcBef>
              <a:spcPct val="0"/>
            </a:spcBef>
            <a:spcAft>
              <a:spcPct val="35000"/>
            </a:spcAft>
          </a:pPr>
          <a:endParaRPr lang="en-US" sz="1400" b="0" kern="1200" dirty="0">
            <a:solidFill>
              <a:schemeClr val="tx2"/>
            </a:solidFill>
            <a:latin typeface="Arial Narrow" panose="020B0606020202030204" pitchFamily="34" charset="0"/>
          </a:endParaRPr>
        </a:p>
      </dsp:txBody>
      <dsp:txXfrm>
        <a:off x="3342519" y="3745749"/>
        <a:ext cx="2194560" cy="2259001"/>
      </dsp:txXfrm>
    </dsp:sp>
    <dsp:sp modelId="{CF65F218-5C01-4C1C-8397-BCF6D73F3E3F}">
      <dsp:nvSpPr>
        <dsp:cNvPr id="0" name=""/>
        <dsp:cNvSpPr/>
      </dsp:nvSpPr>
      <dsp:spPr>
        <a:xfrm flipH="1">
          <a:off x="5913117" y="2168713"/>
          <a:ext cx="335284" cy="291723"/>
        </a:xfrm>
        <a:prstGeom prst="ellipse">
          <a:avLst/>
        </a:prstGeom>
        <a:gradFill rotWithShape="0">
          <a:gsLst>
            <a:gs pos="0">
              <a:schemeClr val="accent4"/>
            </a:gs>
            <a:gs pos="80000">
              <a:schemeClr val="accent4">
                <a:lumMod val="75000"/>
              </a:schemeClr>
            </a:gs>
            <a:gs pos="100000">
              <a:schemeClr val="accent4"/>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DEB51E1-A188-4778-8CDC-C9158454425D}">
      <dsp:nvSpPr>
        <dsp:cNvPr id="0" name=""/>
        <dsp:cNvSpPr/>
      </dsp:nvSpPr>
      <dsp:spPr>
        <a:xfrm>
          <a:off x="5673142" y="3062667"/>
          <a:ext cx="2194560" cy="2563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939" tIns="0" rIns="0" bIns="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2"/>
              </a:solidFill>
              <a:latin typeface="Arial Narrow" panose="020B0606020202030204" pitchFamily="34" charset="0"/>
            </a:rPr>
            <a:t>2016-2017</a:t>
          </a:r>
        </a:p>
        <a:p>
          <a:pPr lvl="0" algn="l" defTabSz="622300">
            <a:lnSpc>
              <a:spcPct val="90000"/>
            </a:lnSpc>
            <a:spcBef>
              <a:spcPct val="0"/>
            </a:spcBef>
            <a:spcAft>
              <a:spcPct val="35000"/>
            </a:spcAft>
          </a:pPr>
          <a:r>
            <a:rPr lang="en-US" sz="1400" b="0" kern="1200" dirty="0" smtClean="0">
              <a:solidFill>
                <a:schemeClr val="tx2"/>
              </a:solidFill>
              <a:latin typeface="Arial Narrow" panose="020B0606020202030204" pitchFamily="34" charset="0"/>
            </a:rPr>
            <a:t>#10 (an 2), #17, #21,</a:t>
          </a:r>
        </a:p>
        <a:p>
          <a:pPr lvl="0" algn="l" defTabSz="622300">
            <a:lnSpc>
              <a:spcPct val="90000"/>
            </a:lnSpc>
            <a:spcBef>
              <a:spcPct val="0"/>
            </a:spcBef>
            <a:spcAft>
              <a:spcPct val="35000"/>
            </a:spcAft>
          </a:pPr>
          <a:r>
            <a:rPr lang="en-US" sz="1400" b="0" kern="1200" dirty="0" smtClean="0">
              <a:solidFill>
                <a:schemeClr val="tx2"/>
              </a:solidFill>
              <a:latin typeface="Arial Narrow" panose="020B0606020202030204" pitchFamily="34" charset="0"/>
            </a:rPr>
            <a:t>#23b (an 2), #25c,</a:t>
          </a:r>
        </a:p>
        <a:p>
          <a:pPr lvl="0" algn="l" defTabSz="622300">
            <a:lnSpc>
              <a:spcPct val="90000"/>
            </a:lnSpc>
            <a:spcBef>
              <a:spcPct val="0"/>
            </a:spcBef>
            <a:spcAft>
              <a:spcPct val="35000"/>
            </a:spcAft>
          </a:pPr>
          <a:r>
            <a:rPr lang="en-US" sz="1400" b="0" kern="1200" dirty="0" smtClean="0">
              <a:solidFill>
                <a:schemeClr val="tx2"/>
              </a:solidFill>
              <a:latin typeface="Arial Narrow" panose="020B0606020202030204" pitchFamily="34" charset="0"/>
            </a:rPr>
            <a:t>#28 (an 2), </a:t>
          </a:r>
        </a:p>
        <a:p>
          <a:pPr lvl="0" algn="l" defTabSz="622300">
            <a:lnSpc>
              <a:spcPct val="90000"/>
            </a:lnSpc>
            <a:spcBef>
              <a:spcPct val="0"/>
            </a:spcBef>
            <a:spcAft>
              <a:spcPct val="35000"/>
            </a:spcAft>
          </a:pPr>
          <a:endParaRPr lang="en-US" sz="1400" b="0" kern="1200" dirty="0" smtClean="0">
            <a:solidFill>
              <a:schemeClr val="tx2"/>
            </a:solidFill>
            <a:latin typeface="Arial Narrow" panose="020B0606020202030204" pitchFamily="34" charset="0"/>
          </a:endParaRPr>
        </a:p>
      </dsp:txBody>
      <dsp:txXfrm>
        <a:off x="5673142" y="3062667"/>
        <a:ext cx="2194560" cy="25638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49C63-2554-4B10-8840-8A1D791FE2A2}">
      <dsp:nvSpPr>
        <dsp:cNvPr id="0" name=""/>
        <dsp:cNvSpPr/>
      </dsp:nvSpPr>
      <dsp:spPr>
        <a:xfrm>
          <a:off x="2310"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Identifier </a:t>
          </a:r>
          <a:r>
            <a:rPr lang="fr-CA" sz="1600" kern="1200" dirty="0" smtClean="0"/>
            <a:t>les projets</a:t>
          </a:r>
          <a:endParaRPr lang="fr-CA" sz="1600" kern="1200" dirty="0"/>
        </a:p>
      </dsp:txBody>
      <dsp:txXfrm>
        <a:off x="2310" y="13198"/>
        <a:ext cx="1227608" cy="491043"/>
      </dsp:txXfrm>
    </dsp:sp>
    <dsp:sp modelId="{CAB8828A-EF8E-4347-A2EC-61023E0D0684}">
      <dsp:nvSpPr>
        <dsp:cNvPr id="0" name=""/>
        <dsp:cNvSpPr/>
      </dsp:nvSpPr>
      <dsp:spPr>
        <a:xfrm>
          <a:off x="2310"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fr-CA" sz="1600" kern="1200" dirty="0"/>
        </a:p>
      </dsp:txBody>
      <dsp:txXfrm>
        <a:off x="2310" y="504241"/>
        <a:ext cx="1227608" cy="2635200"/>
      </dsp:txXfrm>
    </dsp:sp>
    <dsp:sp modelId="{E787C62B-73B7-4649-8874-815FAB335A89}">
      <dsp:nvSpPr>
        <dsp:cNvPr id="0" name=""/>
        <dsp:cNvSpPr/>
      </dsp:nvSpPr>
      <dsp:spPr>
        <a:xfrm>
          <a:off x="1401784"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Catégoriser </a:t>
          </a:r>
          <a:r>
            <a:rPr lang="fr-CA" sz="1600" kern="1200" dirty="0" smtClean="0"/>
            <a:t>les </a:t>
          </a:r>
          <a:r>
            <a:rPr lang="fr-CA" sz="1600" kern="1200" dirty="0" smtClean="0"/>
            <a:t>projets</a:t>
          </a:r>
          <a:endParaRPr lang="fr-CA" sz="1600" kern="1200" dirty="0"/>
        </a:p>
      </dsp:txBody>
      <dsp:txXfrm>
        <a:off x="1401784" y="13198"/>
        <a:ext cx="1227608" cy="491043"/>
      </dsp:txXfrm>
    </dsp:sp>
    <dsp:sp modelId="{DA370003-2FEE-417E-9E64-4EF4B925A5A8}">
      <dsp:nvSpPr>
        <dsp:cNvPr id="0" name=""/>
        <dsp:cNvSpPr/>
      </dsp:nvSpPr>
      <dsp:spPr>
        <a:xfrm>
          <a:off x="1401784"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0040" tIns="320040" rIns="426720" bIns="480060" numCol="1" spcCol="1270" anchor="t" anchorCtr="0">
          <a:noAutofit/>
        </a:bodyPr>
        <a:lstStyle/>
        <a:p>
          <a:pPr marL="285750" lvl="1" indent="-285750" algn="l" defTabSz="2667000">
            <a:lnSpc>
              <a:spcPct val="90000"/>
            </a:lnSpc>
            <a:spcBef>
              <a:spcPct val="0"/>
            </a:spcBef>
            <a:spcAft>
              <a:spcPct val="15000"/>
            </a:spcAft>
            <a:buChar char="••"/>
          </a:pPr>
          <a:endParaRPr lang="fr-FR" sz="6000" kern="1200" dirty="0"/>
        </a:p>
      </dsp:txBody>
      <dsp:txXfrm>
        <a:off x="1401784" y="504241"/>
        <a:ext cx="1227608" cy="2635200"/>
      </dsp:txXfrm>
    </dsp:sp>
    <dsp:sp modelId="{56687D78-5FD5-4E93-A357-E4901680EB43}">
      <dsp:nvSpPr>
        <dsp:cNvPr id="0" name=""/>
        <dsp:cNvSpPr/>
      </dsp:nvSpPr>
      <dsp:spPr>
        <a:xfrm>
          <a:off x="2801258"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Évaluer les projets</a:t>
          </a:r>
          <a:endParaRPr lang="fr-CA" sz="1600" kern="1200" dirty="0"/>
        </a:p>
      </dsp:txBody>
      <dsp:txXfrm>
        <a:off x="2801258" y="13198"/>
        <a:ext cx="1227608" cy="491043"/>
      </dsp:txXfrm>
    </dsp:sp>
    <dsp:sp modelId="{4151E45C-DD5D-4323-9068-4C060DAF0E6B}">
      <dsp:nvSpPr>
        <dsp:cNvPr id="0" name=""/>
        <dsp:cNvSpPr/>
      </dsp:nvSpPr>
      <dsp:spPr>
        <a:xfrm>
          <a:off x="2801258"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fr-CA" sz="1600" kern="1200" dirty="0"/>
        </a:p>
      </dsp:txBody>
      <dsp:txXfrm>
        <a:off x="2801258" y="504241"/>
        <a:ext cx="1227608" cy="2635200"/>
      </dsp:txXfrm>
    </dsp:sp>
    <dsp:sp modelId="{5F83C5A7-D127-4914-9A48-5ABA4018CF69}">
      <dsp:nvSpPr>
        <dsp:cNvPr id="0" name=""/>
        <dsp:cNvSpPr/>
      </dsp:nvSpPr>
      <dsp:spPr>
        <a:xfrm>
          <a:off x="4200732"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Prioriser les projet</a:t>
          </a:r>
          <a:endParaRPr lang="fr-CA" sz="1600" kern="1200" dirty="0"/>
        </a:p>
      </dsp:txBody>
      <dsp:txXfrm>
        <a:off x="4200732" y="13198"/>
        <a:ext cx="1227608" cy="491043"/>
      </dsp:txXfrm>
    </dsp:sp>
    <dsp:sp modelId="{CDE07ADB-F513-4387-AD45-1A0D6E7C40F5}">
      <dsp:nvSpPr>
        <dsp:cNvPr id="0" name=""/>
        <dsp:cNvSpPr/>
      </dsp:nvSpPr>
      <dsp:spPr>
        <a:xfrm>
          <a:off x="4200732"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fr-CA" sz="1600" kern="1200" dirty="0"/>
        </a:p>
      </dsp:txBody>
      <dsp:txXfrm>
        <a:off x="4200732" y="504241"/>
        <a:ext cx="1227608" cy="2635200"/>
      </dsp:txXfrm>
    </dsp:sp>
    <dsp:sp modelId="{D2ACCA94-1B42-4A32-9219-C49DB627FFBA}">
      <dsp:nvSpPr>
        <dsp:cNvPr id="0" name=""/>
        <dsp:cNvSpPr/>
      </dsp:nvSpPr>
      <dsp:spPr>
        <a:xfrm>
          <a:off x="5600206"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Autoriser les projets</a:t>
          </a:r>
        </a:p>
      </dsp:txBody>
      <dsp:txXfrm>
        <a:off x="5600206" y="13198"/>
        <a:ext cx="1227608" cy="491043"/>
      </dsp:txXfrm>
    </dsp:sp>
    <dsp:sp modelId="{BDA5628F-6ADC-4092-863F-838B436E5E5D}">
      <dsp:nvSpPr>
        <dsp:cNvPr id="0" name=""/>
        <dsp:cNvSpPr/>
      </dsp:nvSpPr>
      <dsp:spPr>
        <a:xfrm>
          <a:off x="5600206"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endParaRPr lang="fr-CA" sz="1500" kern="1200" dirty="0"/>
        </a:p>
      </dsp:txBody>
      <dsp:txXfrm>
        <a:off x="5600206" y="504241"/>
        <a:ext cx="1227608" cy="2635200"/>
      </dsp:txXfrm>
    </dsp:sp>
    <dsp:sp modelId="{E490B9FC-4D20-478E-8C07-0EFB2B48E164}">
      <dsp:nvSpPr>
        <dsp:cNvPr id="0" name=""/>
        <dsp:cNvSpPr/>
      </dsp:nvSpPr>
      <dsp:spPr>
        <a:xfrm>
          <a:off x="6999680" y="13198"/>
          <a:ext cx="1227608" cy="49104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CA" sz="1600" kern="1200" dirty="0" smtClean="0"/>
            <a:t>Suivi du portefeuille</a:t>
          </a:r>
        </a:p>
      </dsp:txBody>
      <dsp:txXfrm>
        <a:off x="6999680" y="13198"/>
        <a:ext cx="1227608" cy="491043"/>
      </dsp:txXfrm>
    </dsp:sp>
    <dsp:sp modelId="{051C3BEC-CD80-4A1C-A047-FC177AE35045}">
      <dsp:nvSpPr>
        <dsp:cNvPr id="0" name=""/>
        <dsp:cNvSpPr/>
      </dsp:nvSpPr>
      <dsp:spPr>
        <a:xfrm>
          <a:off x="6999680" y="504241"/>
          <a:ext cx="1227608"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endParaRPr lang="fr-CA" sz="1500" kern="1200" dirty="0"/>
        </a:p>
      </dsp:txBody>
      <dsp:txXfrm>
        <a:off x="6999680" y="504241"/>
        <a:ext cx="1227608" cy="26352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1FFCC77-5E11-42EC-BB6E-75272613D2F7}" type="datetimeFigureOut">
              <a:rPr lang="fr-CA" smtClean="0"/>
              <a:t>16-11-21</a:t>
            </a:fld>
            <a:endParaRPr lang="fr-CA"/>
          </a:p>
        </p:txBody>
      </p:sp>
      <p:sp>
        <p:nvSpPr>
          <p:cNvPr id="4" name="Espace réservé de l'image des diapositives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commentair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6FC11E-E385-4A46-A97A-952BBD57D4E5}" type="slidenum">
              <a:rPr lang="fr-CA" smtClean="0"/>
              <a:t>‹#›</a:t>
            </a:fld>
            <a:endParaRPr lang="fr-CA"/>
          </a:p>
        </p:txBody>
      </p:sp>
    </p:spTree>
    <p:extLst>
      <p:ext uri="{BB962C8B-B14F-4D97-AF65-F5344CB8AC3E}">
        <p14:creationId xmlns:p14="http://schemas.microsoft.com/office/powerpoint/2010/main" val="248326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a:t>Animated upward process arrow with colored bullets</a:t>
            </a:r>
          </a:p>
          <a:p>
            <a:r>
              <a:rPr lang="en-US" sz="1400" dirty="0"/>
              <a:t>(Basic)</a:t>
            </a:r>
          </a:p>
          <a:p>
            <a:endParaRPr lang="en-US" dirty="0"/>
          </a:p>
          <a:p>
            <a:endParaRPr lang="en-US" dirty="0"/>
          </a:p>
          <a:p>
            <a:r>
              <a:rPr lang="en-US" dirty="0"/>
              <a:t>To reproduce the SmartArt effects on this slide, do the following:</a:t>
            </a:r>
          </a:p>
          <a:p>
            <a:pPr marL="237369" indent="-237369">
              <a:buFont typeface="+mj-lt"/>
              <a:buAutoNum type="arabicPeriod"/>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 </a:t>
            </a:r>
          </a:p>
          <a:p>
            <a:pPr marL="237369" indent="-237369">
              <a:buFont typeface="+mj-lt"/>
              <a:buAutoNum type="arabicPeriod"/>
            </a:pPr>
            <a:r>
              <a:rPr lang="en-US" dirty="0"/>
              <a:t>On the </a:t>
            </a:r>
            <a:r>
              <a:rPr lang="en-US" b="1" dirty="0"/>
              <a:t>Insert tab</a:t>
            </a:r>
            <a:r>
              <a:rPr lang="en-US" dirty="0"/>
              <a:t>, in the </a:t>
            </a:r>
            <a:r>
              <a:rPr lang="en-US" b="1" dirty="0"/>
              <a:t>Illustrations</a:t>
            </a:r>
            <a:r>
              <a:rPr lang="en-US" dirty="0"/>
              <a:t> group, click </a:t>
            </a:r>
            <a:r>
              <a:rPr lang="en-US" b="1" dirty="0"/>
              <a:t>SmartArt</a:t>
            </a:r>
            <a:r>
              <a:rPr lang="en-US" dirty="0"/>
              <a:t>. In the </a:t>
            </a:r>
            <a:r>
              <a:rPr lang="en-US" b="1" dirty="0"/>
              <a:t>Choose a SmartArt Graphic</a:t>
            </a:r>
            <a:r>
              <a:rPr lang="en-US" dirty="0"/>
              <a:t> dialog box, in the left pane, click </a:t>
            </a:r>
            <a:r>
              <a:rPr lang="en-US" b="1" dirty="0"/>
              <a:t>Process</a:t>
            </a:r>
            <a:r>
              <a:rPr lang="en-US" dirty="0"/>
              <a:t>. In the </a:t>
            </a:r>
            <a:r>
              <a:rPr lang="en-US" b="1" dirty="0"/>
              <a:t>Process</a:t>
            </a:r>
            <a:r>
              <a:rPr lang="en-US" dirty="0"/>
              <a:t> pane, click </a:t>
            </a:r>
            <a:r>
              <a:rPr lang="en-US" b="1" dirty="0"/>
              <a:t>Upward Arrow </a:t>
            </a:r>
            <a:r>
              <a:rPr lang="en-US" dirty="0"/>
              <a:t>(eighth row, third option from the left), and then click </a:t>
            </a:r>
            <a:r>
              <a:rPr lang="en-US" b="1" dirty="0"/>
              <a:t>OK</a:t>
            </a:r>
            <a:r>
              <a:rPr lang="en-US" dirty="0"/>
              <a:t> to insert the graphic into the slide.</a:t>
            </a:r>
          </a:p>
          <a:p>
            <a:pPr marL="237369" indent="-237369">
              <a:buFont typeface="+mj-lt"/>
              <a:buAutoNum type="arabicPeriod"/>
            </a:pPr>
            <a:r>
              <a:rPr lang="en-US" dirty="0"/>
              <a:t>Select the graphic, and then click one of the arrows on the left border. In the </a:t>
            </a:r>
            <a:r>
              <a:rPr lang="en-US" b="1" dirty="0"/>
              <a:t>Type your text here </a:t>
            </a:r>
            <a:r>
              <a:rPr lang="en-US" dirty="0"/>
              <a:t>dialog box, enter text. (Note: To create a bulleted list below each heading, select the heading text box in the </a:t>
            </a:r>
            <a:r>
              <a:rPr lang="en-US" b="1" dirty="0"/>
              <a:t>Type your text here  </a:t>
            </a:r>
            <a:r>
              <a:rPr lang="en-US" dirty="0"/>
              <a:t>dialog box, and then under </a:t>
            </a:r>
            <a:r>
              <a:rPr lang="en-US" b="1" dirty="0"/>
              <a:t>SmartArt</a:t>
            </a:r>
            <a:r>
              <a:rPr lang="en-US" dirty="0"/>
              <a:t> </a:t>
            </a:r>
            <a:r>
              <a:rPr lang="en-US" b="1" dirty="0"/>
              <a:t>Tools</a:t>
            </a:r>
            <a:r>
              <a:rPr lang="en-US" dirty="0"/>
              <a:t>, on the </a:t>
            </a:r>
            <a:r>
              <a:rPr lang="en-US" b="1" dirty="0"/>
              <a:t>Design</a:t>
            </a:r>
            <a:r>
              <a:rPr lang="en-US" dirty="0"/>
              <a:t> tab, in the </a:t>
            </a:r>
            <a:r>
              <a:rPr lang="en-US" b="1" dirty="0"/>
              <a:t>Create</a:t>
            </a:r>
            <a:r>
              <a:rPr lang="en-US" dirty="0"/>
              <a:t> </a:t>
            </a:r>
            <a:r>
              <a:rPr lang="en-US" b="1" dirty="0"/>
              <a:t>Graphic</a:t>
            </a:r>
            <a:r>
              <a:rPr lang="en-US" dirty="0"/>
              <a:t> group, click </a:t>
            </a:r>
            <a:r>
              <a:rPr lang="en-US" b="1" dirty="0"/>
              <a:t>Add</a:t>
            </a:r>
            <a:r>
              <a:rPr lang="en-US" dirty="0"/>
              <a:t> </a:t>
            </a:r>
            <a:r>
              <a:rPr lang="en-US" b="1" dirty="0"/>
              <a:t>Bullet</a:t>
            </a:r>
            <a:r>
              <a:rPr lang="en-US" dirty="0"/>
              <a:t>. Enter text into the new bullet text box.)</a:t>
            </a:r>
            <a:endParaRPr lang="en-US" b="1" dirty="0"/>
          </a:p>
          <a:p>
            <a:pPr marL="237369" indent="-237369">
              <a:buFont typeface="+mj-lt"/>
              <a:buAutoNum type="arabicPeriod"/>
            </a:pPr>
            <a:r>
              <a:rPr lang="en-US" dirty="0"/>
              <a:t>On the slide, select the graphic. Under</a:t>
            </a:r>
            <a:r>
              <a:rPr lang="en-US" b="1" dirty="0"/>
              <a:t> SmartArt</a:t>
            </a:r>
            <a:r>
              <a:rPr lang="en-US" dirty="0"/>
              <a:t> </a:t>
            </a:r>
            <a:r>
              <a:rPr lang="en-US" b="1" dirty="0"/>
              <a:t>Tools</a:t>
            </a:r>
            <a:r>
              <a:rPr lang="en-US" dirty="0"/>
              <a:t>, on the </a:t>
            </a:r>
            <a:r>
              <a:rPr lang="en-US" b="1" dirty="0"/>
              <a:t>Design</a:t>
            </a:r>
            <a:r>
              <a:rPr lang="en-US" dirty="0"/>
              <a:t> tab, in the </a:t>
            </a:r>
            <a:r>
              <a:rPr lang="en-US" b="1" dirty="0"/>
              <a:t>SmartArt</a:t>
            </a:r>
            <a:r>
              <a:rPr lang="en-US" dirty="0"/>
              <a:t> </a:t>
            </a:r>
            <a:r>
              <a:rPr lang="en-US" b="1" dirty="0"/>
              <a:t>Styles</a:t>
            </a:r>
            <a:r>
              <a:rPr lang="en-US" dirty="0"/>
              <a:t> group, do the following:</a:t>
            </a:r>
          </a:p>
          <a:p>
            <a:pPr marL="712108" lvl="1" indent="-237369">
              <a:buFont typeface="Arial" pitchFamily="34" charset="0"/>
              <a:buChar char="•"/>
            </a:pPr>
            <a:r>
              <a:rPr lang="en-US" dirty="0"/>
              <a:t>Click </a:t>
            </a:r>
            <a:r>
              <a:rPr lang="en-US" b="1" dirty="0"/>
              <a:t>Change</a:t>
            </a:r>
            <a:r>
              <a:rPr lang="en-US" dirty="0"/>
              <a:t> </a:t>
            </a:r>
            <a:r>
              <a:rPr lang="en-US" b="1" dirty="0"/>
              <a:t>Colors</a:t>
            </a:r>
            <a:r>
              <a:rPr lang="en-US" dirty="0"/>
              <a:t>, and then under </a:t>
            </a:r>
            <a:r>
              <a:rPr lang="en-US" b="1" dirty="0"/>
              <a:t>Colorful</a:t>
            </a:r>
            <a:r>
              <a:rPr lang="en-US" dirty="0"/>
              <a:t> click </a:t>
            </a:r>
            <a:r>
              <a:rPr lang="en-US" b="1" dirty="0"/>
              <a:t>Colorful  Range - Accent Colors 3 to 4 </a:t>
            </a:r>
            <a:r>
              <a:rPr lang="en-US" dirty="0"/>
              <a:t>(third option from the left).</a:t>
            </a:r>
          </a:p>
          <a:p>
            <a:pPr marL="712108" lvl="1" indent="-237369">
              <a:buFont typeface="Arial" pitchFamily="34" charset="0"/>
              <a:buChar char="•"/>
            </a:pPr>
            <a:r>
              <a:rPr lang="en-US" dirty="0"/>
              <a:t>Click </a:t>
            </a:r>
            <a:r>
              <a:rPr lang="en-US" b="1" dirty="0"/>
              <a:t>More</a:t>
            </a:r>
            <a:r>
              <a:rPr lang="en-US" dirty="0"/>
              <a:t>, and then under </a:t>
            </a:r>
            <a:r>
              <a:rPr lang="en-US" b="1" dirty="0"/>
              <a:t>Best Match for Document</a:t>
            </a:r>
            <a:r>
              <a:rPr lang="en-US" dirty="0"/>
              <a:t> click </a:t>
            </a:r>
            <a:r>
              <a:rPr lang="en-US" b="1" dirty="0"/>
              <a:t>Intense Effect </a:t>
            </a:r>
            <a:r>
              <a:rPr lang="en-US" dirty="0"/>
              <a:t>(fifth option from the left).</a:t>
            </a:r>
          </a:p>
          <a:p>
            <a:pPr marL="237369" indent="-237369" defTabSz="949478">
              <a:buFont typeface="+mj-lt"/>
              <a:buAutoNum type="arabicPeriod" startAt="5"/>
              <a:defRPr/>
            </a:pPr>
            <a:r>
              <a:rPr lang="en-US" dirty="0"/>
              <a:t>On the </a:t>
            </a:r>
            <a:r>
              <a:rPr lang="en-US" b="1" dirty="0"/>
              <a:t>Home</a:t>
            </a:r>
            <a:r>
              <a:rPr lang="en-US" dirty="0"/>
              <a:t> tab, in the </a:t>
            </a:r>
            <a:r>
              <a:rPr lang="en-US" b="1" dirty="0"/>
              <a:t>Font</a:t>
            </a:r>
            <a:r>
              <a:rPr lang="en-US" dirty="0"/>
              <a:t> group, select </a:t>
            </a:r>
            <a:r>
              <a:rPr lang="en-US" b="1" dirty="0"/>
              <a:t>Calibri </a:t>
            </a:r>
            <a:r>
              <a:rPr lang="en-US" dirty="0"/>
              <a:t>from the </a:t>
            </a:r>
            <a:r>
              <a:rPr lang="en-US" b="1" dirty="0"/>
              <a:t>Font </a:t>
            </a:r>
            <a:r>
              <a:rPr lang="en-US" dirty="0"/>
              <a:t>list, and then select </a:t>
            </a:r>
            <a:r>
              <a:rPr lang="en-US" b="1" dirty="0"/>
              <a:t>24 </a:t>
            </a:r>
            <a:r>
              <a:rPr lang="en-US" dirty="0"/>
              <a:t>from the </a:t>
            </a:r>
            <a:r>
              <a:rPr lang="en-US" b="1" dirty="0"/>
              <a:t>Font Size </a:t>
            </a:r>
            <a:r>
              <a:rPr lang="en-US" dirty="0"/>
              <a:t>list.</a:t>
            </a:r>
          </a:p>
          <a:p>
            <a:pPr marL="237369" indent="-237369" defTabSz="949478">
              <a:buFont typeface="+mj-lt"/>
              <a:buAutoNum type="arabicPeriod" startAt="5"/>
              <a:defRPr/>
            </a:pPr>
            <a:r>
              <a:rPr lang="en-US" dirty="0"/>
              <a:t>Select the text in the first text box from the left. Under</a:t>
            </a:r>
            <a:r>
              <a:rPr lang="en-US" b="1" dirty="0"/>
              <a:t> SmartArt</a:t>
            </a:r>
            <a:r>
              <a:rPr lang="en-US" dirty="0"/>
              <a:t> </a:t>
            </a:r>
            <a:r>
              <a:rPr lang="en-US" b="1" dirty="0"/>
              <a:t>Tools</a:t>
            </a:r>
            <a:r>
              <a:rPr lang="en-US" dirty="0"/>
              <a:t>, on the </a:t>
            </a:r>
            <a:r>
              <a:rPr lang="en-US" b="1" dirty="0"/>
              <a:t>Format</a:t>
            </a:r>
            <a:r>
              <a:rPr lang="en-US" dirty="0"/>
              <a:t> tab, in the </a:t>
            </a:r>
            <a:r>
              <a:rPr lang="en-US" b="1" dirty="0"/>
              <a:t>WordArt</a:t>
            </a:r>
            <a:r>
              <a:rPr lang="en-US" dirty="0"/>
              <a:t> </a:t>
            </a:r>
            <a:r>
              <a:rPr lang="en-US" b="1" dirty="0"/>
              <a:t>Styles</a:t>
            </a:r>
            <a:r>
              <a:rPr lang="en-US" dirty="0"/>
              <a:t> group, click the arrow next to </a:t>
            </a:r>
            <a:r>
              <a:rPr lang="en-US" b="1" dirty="0"/>
              <a:t>Text</a:t>
            </a:r>
            <a:r>
              <a:rPr lang="en-US" dirty="0"/>
              <a:t> </a:t>
            </a:r>
            <a:r>
              <a:rPr lang="en-US" b="1" dirty="0"/>
              <a:t>Fill</a:t>
            </a:r>
            <a:r>
              <a:rPr lang="en-US" dirty="0"/>
              <a:t>, and then under </a:t>
            </a:r>
            <a:r>
              <a:rPr lang="en-US" b="1" dirty="0"/>
              <a:t>Theme Colors </a:t>
            </a:r>
            <a:r>
              <a:rPr lang="en-US" dirty="0"/>
              <a:t>click </a:t>
            </a:r>
            <a:r>
              <a:rPr lang="en-US" b="1" dirty="0"/>
              <a:t>Olive</a:t>
            </a:r>
            <a:r>
              <a:rPr lang="en-US" dirty="0"/>
              <a:t> </a:t>
            </a:r>
            <a:r>
              <a:rPr lang="en-US" b="1" dirty="0"/>
              <a:t>Green, Accent 3, Darker 25% </a:t>
            </a:r>
            <a:r>
              <a:rPr lang="en-US" dirty="0"/>
              <a:t>(fifth row, seventh option from the left).</a:t>
            </a:r>
          </a:p>
          <a:p>
            <a:pPr marL="237369" indent="-237369" defTabSz="949478">
              <a:buFont typeface="+mj-lt"/>
              <a:buAutoNum type="arabicPeriod" startAt="5"/>
              <a:defRPr/>
            </a:pPr>
            <a:r>
              <a:rPr lang="en-US" dirty="0"/>
              <a:t>Select the text in the second text box from the left. Under</a:t>
            </a:r>
            <a:r>
              <a:rPr lang="en-US" b="1" dirty="0"/>
              <a:t> SmartArt</a:t>
            </a:r>
            <a:r>
              <a:rPr lang="en-US" dirty="0"/>
              <a:t> </a:t>
            </a:r>
            <a:r>
              <a:rPr lang="en-US" b="1" dirty="0"/>
              <a:t>Tools</a:t>
            </a:r>
            <a:r>
              <a:rPr lang="en-US" dirty="0"/>
              <a:t>, on the </a:t>
            </a:r>
            <a:r>
              <a:rPr lang="en-US" b="1" dirty="0"/>
              <a:t>Format</a:t>
            </a:r>
            <a:r>
              <a:rPr lang="en-US" dirty="0"/>
              <a:t> tab, in the </a:t>
            </a:r>
            <a:r>
              <a:rPr lang="en-US" b="1" dirty="0"/>
              <a:t>WordArt</a:t>
            </a:r>
            <a:r>
              <a:rPr lang="en-US" dirty="0"/>
              <a:t> </a:t>
            </a:r>
            <a:r>
              <a:rPr lang="en-US" b="1" dirty="0"/>
              <a:t>Styles</a:t>
            </a:r>
            <a:r>
              <a:rPr lang="en-US" dirty="0"/>
              <a:t> group, click the arrow next to </a:t>
            </a:r>
            <a:r>
              <a:rPr lang="en-US" b="1" dirty="0"/>
              <a:t>Text</a:t>
            </a:r>
            <a:r>
              <a:rPr lang="en-US" dirty="0"/>
              <a:t> </a:t>
            </a:r>
            <a:r>
              <a:rPr lang="en-US" b="1" dirty="0"/>
              <a:t>Fill</a:t>
            </a:r>
            <a:r>
              <a:rPr lang="en-US" dirty="0"/>
              <a:t>, and then under </a:t>
            </a:r>
            <a:r>
              <a:rPr lang="en-US" b="1" dirty="0"/>
              <a:t>Theme Colors </a:t>
            </a:r>
            <a:r>
              <a:rPr lang="en-US" dirty="0"/>
              <a:t>click </a:t>
            </a:r>
            <a:r>
              <a:rPr lang="en-US" b="1" dirty="0"/>
              <a:t>Aqua, Accent 5, Darker 25% </a:t>
            </a:r>
            <a:r>
              <a:rPr lang="en-US" dirty="0"/>
              <a:t>(fifth row, ninth option from the left).</a:t>
            </a:r>
          </a:p>
          <a:p>
            <a:pPr marL="237369" indent="-237369" defTabSz="949478">
              <a:buFont typeface="+mj-lt"/>
              <a:buAutoNum type="arabicPeriod" startAt="5"/>
              <a:defRPr/>
            </a:pPr>
            <a:r>
              <a:rPr lang="en-US" dirty="0"/>
              <a:t>Select the text in the third text box from the left. Under</a:t>
            </a:r>
            <a:r>
              <a:rPr lang="en-US" b="1" dirty="0"/>
              <a:t> SmartArt</a:t>
            </a:r>
            <a:r>
              <a:rPr lang="en-US" dirty="0"/>
              <a:t> </a:t>
            </a:r>
            <a:r>
              <a:rPr lang="en-US" b="1" dirty="0"/>
              <a:t>Tools</a:t>
            </a:r>
            <a:r>
              <a:rPr lang="en-US" dirty="0"/>
              <a:t>, on the </a:t>
            </a:r>
            <a:r>
              <a:rPr lang="en-US" b="1" dirty="0"/>
              <a:t>Format</a:t>
            </a:r>
            <a:r>
              <a:rPr lang="en-US" dirty="0"/>
              <a:t> tab, in the </a:t>
            </a:r>
            <a:r>
              <a:rPr lang="en-US" b="1" dirty="0"/>
              <a:t>WordArt</a:t>
            </a:r>
            <a:r>
              <a:rPr lang="en-US" dirty="0"/>
              <a:t> </a:t>
            </a:r>
            <a:r>
              <a:rPr lang="en-US" b="1" dirty="0"/>
              <a:t>Styles</a:t>
            </a:r>
            <a:r>
              <a:rPr lang="en-US" dirty="0"/>
              <a:t> group, click the arrow next to </a:t>
            </a:r>
            <a:r>
              <a:rPr lang="en-US" b="1" dirty="0"/>
              <a:t>Text</a:t>
            </a:r>
            <a:r>
              <a:rPr lang="en-US" dirty="0"/>
              <a:t> </a:t>
            </a:r>
            <a:r>
              <a:rPr lang="en-US" b="1" dirty="0"/>
              <a:t>Fill</a:t>
            </a:r>
            <a:r>
              <a:rPr lang="en-US" dirty="0"/>
              <a:t>, and then under </a:t>
            </a:r>
            <a:r>
              <a:rPr lang="en-US" b="1" dirty="0"/>
              <a:t>Theme Colors </a:t>
            </a:r>
            <a:r>
              <a:rPr lang="en-US" dirty="0"/>
              <a:t>click </a:t>
            </a:r>
            <a:r>
              <a:rPr lang="en-US" b="1" dirty="0"/>
              <a:t>Purple, Accent 4, Darker 25% </a:t>
            </a:r>
            <a:r>
              <a:rPr lang="en-US" dirty="0"/>
              <a:t>(fifth row, eighth option from the left).</a:t>
            </a:r>
          </a:p>
          <a:p>
            <a:endParaRPr lang="en-US" dirty="0"/>
          </a:p>
          <a:p>
            <a:endParaRPr lang="en-US" dirty="0"/>
          </a:p>
          <a:p>
            <a:r>
              <a:rPr lang="en-US" dirty="0"/>
              <a:t>To reproduce the animation effects on this slide, do the following:</a:t>
            </a:r>
          </a:p>
          <a:p>
            <a:pPr marL="237369" indent="-237369">
              <a:buFont typeface="+mj-lt"/>
              <a:buAutoNum type="arabicPeriod"/>
            </a:pPr>
            <a:r>
              <a:rPr lang="en-US" dirty="0"/>
              <a:t>On the </a:t>
            </a:r>
            <a:r>
              <a:rPr lang="en-US" b="1" dirty="0"/>
              <a:t>Animations</a:t>
            </a:r>
            <a:r>
              <a:rPr lang="en-US" dirty="0"/>
              <a:t> tab, in the </a:t>
            </a:r>
            <a:r>
              <a:rPr lang="en-US" b="1" dirty="0"/>
              <a:t>Advanced Animations</a:t>
            </a:r>
            <a:r>
              <a:rPr lang="en-US" dirty="0"/>
              <a:t> group, click </a:t>
            </a:r>
            <a:r>
              <a:rPr lang="en-US" b="1" dirty="0"/>
              <a:t>Animation Pane</a:t>
            </a:r>
            <a:r>
              <a:rPr lang="en-US" dirty="0"/>
              <a:t>.</a:t>
            </a:r>
          </a:p>
          <a:p>
            <a:pPr marL="237369" indent="-237369">
              <a:buFont typeface="+mj-lt"/>
              <a:buAutoNum type="arabicPeriod"/>
            </a:pPr>
            <a:r>
              <a:rPr lang="en-US" dirty="0"/>
              <a:t>On the slide, select the graphic. On the </a:t>
            </a:r>
            <a:r>
              <a:rPr lang="en-US" b="1" dirty="0"/>
              <a:t>Animations</a:t>
            </a:r>
            <a:r>
              <a:rPr lang="en-US" dirty="0"/>
              <a:t> tab, in the </a:t>
            </a:r>
            <a:r>
              <a:rPr lang="en-US" b="1" dirty="0"/>
              <a:t>Animation</a:t>
            </a:r>
            <a:r>
              <a:rPr lang="en-US" dirty="0"/>
              <a:t> group, click the </a:t>
            </a:r>
            <a:r>
              <a:rPr lang="en-US" b="1" dirty="0"/>
              <a:t>More</a:t>
            </a:r>
            <a:r>
              <a:rPr lang="en-US" dirty="0"/>
              <a:t> arrow at the side of the Effects Gallery, and under </a:t>
            </a:r>
            <a:r>
              <a:rPr lang="en-US" b="1" dirty="0"/>
              <a:t>Entrance</a:t>
            </a:r>
            <a:r>
              <a:rPr lang="en-US" dirty="0"/>
              <a:t>, click </a:t>
            </a:r>
            <a:r>
              <a:rPr lang="en-US" b="1" dirty="0"/>
              <a:t>Wipe</a:t>
            </a:r>
            <a:r>
              <a:rPr lang="en-US" dirty="0"/>
              <a:t>.</a:t>
            </a:r>
          </a:p>
          <a:p>
            <a:pPr marL="237369" indent="-237369">
              <a:buFont typeface="+mj-lt"/>
              <a:buAutoNum type="arabicPeriod"/>
            </a:pPr>
            <a:r>
              <a:rPr lang="en-US" dirty="0"/>
              <a:t>In the </a:t>
            </a:r>
            <a:r>
              <a:rPr lang="en-US" b="1" dirty="0"/>
              <a:t>Animation</a:t>
            </a:r>
            <a:r>
              <a:rPr lang="en-US" dirty="0"/>
              <a:t> group, click </a:t>
            </a:r>
            <a:r>
              <a:rPr lang="en-US" b="1" dirty="0"/>
              <a:t>Effect Options</a:t>
            </a:r>
            <a:r>
              <a:rPr lang="en-US" dirty="0"/>
              <a:t> and do the following:</a:t>
            </a:r>
          </a:p>
          <a:p>
            <a:pPr marL="712108" lvl="1" indent="-237369">
              <a:buFont typeface="+mj-lt"/>
              <a:buAutoNum type="arabicPeriod"/>
            </a:pPr>
            <a:r>
              <a:rPr lang="en-US" dirty="0"/>
              <a:t>under </a:t>
            </a:r>
            <a:r>
              <a:rPr lang="en-US" b="1" dirty="0"/>
              <a:t>Direction</a:t>
            </a:r>
            <a:r>
              <a:rPr lang="en-US" dirty="0"/>
              <a:t>, click </a:t>
            </a:r>
            <a:r>
              <a:rPr lang="en-US" b="1" dirty="0"/>
              <a:t>From Left</a:t>
            </a:r>
            <a:r>
              <a:rPr lang="en-US" dirty="0"/>
              <a:t>.</a:t>
            </a:r>
          </a:p>
          <a:p>
            <a:pPr marL="712108" lvl="1" indent="-237369">
              <a:buFont typeface="+mj-lt"/>
              <a:buAutoNum type="arabicPeriod"/>
            </a:pPr>
            <a:r>
              <a:rPr lang="en-US" dirty="0"/>
              <a:t>Under </a:t>
            </a:r>
            <a:r>
              <a:rPr lang="en-US" b="1" dirty="0"/>
              <a:t>Sequence</a:t>
            </a:r>
            <a:r>
              <a:rPr lang="en-US" dirty="0"/>
              <a:t>, click </a:t>
            </a:r>
            <a:r>
              <a:rPr lang="en-US" b="1" dirty="0"/>
              <a:t>One by One</a:t>
            </a:r>
            <a:r>
              <a:rPr lang="en-US" dirty="0"/>
              <a:t>.</a:t>
            </a:r>
          </a:p>
          <a:p>
            <a:pPr marL="237369" lvl="1" indent="-237369" defTabSz="949478">
              <a:buFont typeface="+mj-lt"/>
              <a:buAutoNum type="arabicPeriod" startAt="3"/>
              <a:defRPr/>
            </a:pPr>
            <a:r>
              <a:rPr lang="en-US" dirty="0"/>
              <a:t>In the </a:t>
            </a:r>
            <a:r>
              <a:rPr lang="en-US" b="1" dirty="0"/>
              <a:t>Timing</a:t>
            </a:r>
            <a:r>
              <a:rPr lang="en-US" dirty="0"/>
              <a:t> group, do the following:</a:t>
            </a:r>
          </a:p>
          <a:p>
            <a:pPr marL="712108" lvl="2" indent="-237369" defTabSz="949478">
              <a:buFont typeface="+mj-lt"/>
              <a:buAutoNum type="arabicPeriod" startAt="3"/>
              <a:defRPr/>
            </a:pPr>
            <a:r>
              <a:rPr lang="en-US" dirty="0"/>
              <a:t>In the </a:t>
            </a:r>
            <a:r>
              <a:rPr lang="en-US" b="1" dirty="0"/>
              <a:t>Duration</a:t>
            </a:r>
            <a:r>
              <a:rPr lang="en-US" dirty="0"/>
              <a:t> list, click </a:t>
            </a:r>
            <a:r>
              <a:rPr lang="en-US" b="1" dirty="0"/>
              <a:t>01.00</a:t>
            </a:r>
            <a:r>
              <a:rPr lang="en-US" dirty="0"/>
              <a:t>.</a:t>
            </a:r>
          </a:p>
          <a:p>
            <a:pPr marL="712108" lvl="2" indent="-237369" defTabSz="949478">
              <a:buFont typeface="+mj-lt"/>
              <a:buAutoNum type="arabicPeriod" startAt="3"/>
              <a:defRPr/>
            </a:pPr>
            <a:r>
              <a:rPr lang="en-US" dirty="0"/>
              <a:t>In the </a:t>
            </a:r>
            <a:r>
              <a:rPr lang="en-US" b="1" dirty="0"/>
              <a:t>Start</a:t>
            </a:r>
            <a:r>
              <a:rPr lang="en-US" dirty="0"/>
              <a:t> list, click </a:t>
            </a:r>
            <a:r>
              <a:rPr lang="en-US" b="1" dirty="0"/>
              <a:t>With Previous</a:t>
            </a:r>
            <a:r>
              <a:rPr lang="en-US" dirty="0"/>
              <a:t>.</a:t>
            </a:r>
          </a:p>
          <a:p>
            <a:pPr marL="237369" indent="-237369" defTabSz="949478">
              <a:buFont typeface="+mj-lt"/>
              <a:buAutoNum type="arabicPeriod" startAt="4"/>
              <a:defRPr/>
            </a:pPr>
            <a:r>
              <a:rPr lang="en-US" dirty="0"/>
              <a:t>In the </a:t>
            </a:r>
            <a:r>
              <a:rPr lang="en-US" b="1" dirty="0"/>
              <a:t>Animation Pane</a:t>
            </a:r>
            <a:r>
              <a:rPr lang="en-US" dirty="0"/>
              <a:t>, click the double arrow under the wipe effect to expand the contents of the list of effects.</a:t>
            </a:r>
          </a:p>
          <a:p>
            <a:pPr marL="237369" indent="-237369">
              <a:buFont typeface="+mj-lt"/>
              <a:buAutoNum type="arabicPeriod" startAt="4"/>
            </a:pPr>
            <a:r>
              <a:rPr lang="en-US" dirty="0"/>
              <a:t>Also in the </a:t>
            </a:r>
            <a:r>
              <a:rPr lang="en-US" b="1" dirty="0"/>
              <a:t>Animation Pane</a:t>
            </a:r>
            <a:r>
              <a:rPr lang="en-US" dirty="0"/>
              <a:t>, select the second wipe effect and then  on the </a:t>
            </a:r>
            <a:r>
              <a:rPr lang="en-US" b="1" dirty="0"/>
              <a:t>Animations</a:t>
            </a:r>
            <a:r>
              <a:rPr lang="en-US" dirty="0"/>
              <a:t> tab, do the following:</a:t>
            </a:r>
          </a:p>
          <a:p>
            <a:pPr marL="712108" lvl="1" indent="-237369">
              <a:buFont typeface="+mj-lt"/>
              <a:buAutoNum type="arabicPeriod"/>
            </a:pPr>
            <a:r>
              <a:rPr lang="en-US" dirty="0"/>
              <a:t>In the </a:t>
            </a:r>
            <a:r>
              <a:rPr lang="en-US" b="1" dirty="0"/>
              <a:t>Animation</a:t>
            </a:r>
            <a:r>
              <a:rPr lang="en-US" dirty="0"/>
              <a:t> group, click </a:t>
            </a:r>
            <a:r>
              <a:rPr lang="en-US" b="1" dirty="0"/>
              <a:t>More</a:t>
            </a:r>
            <a:r>
              <a:rPr lang="en-US" dirty="0"/>
              <a:t>, then click </a:t>
            </a:r>
            <a:r>
              <a:rPr lang="en-US" b="1" dirty="0"/>
              <a:t>More Entrance Effects</a:t>
            </a:r>
            <a:r>
              <a:rPr lang="en-US" dirty="0"/>
              <a:t>. In the </a:t>
            </a:r>
            <a:r>
              <a:rPr lang="en-US" b="1" dirty="0"/>
              <a:t>Change Entrance Effect </a:t>
            </a:r>
            <a:r>
              <a:rPr lang="en-US" dirty="0"/>
              <a:t>dialog box, under </a:t>
            </a:r>
            <a:r>
              <a:rPr lang="en-US" b="1" dirty="0"/>
              <a:t>Exciting</a:t>
            </a:r>
            <a:r>
              <a:rPr lang="en-US" dirty="0"/>
              <a:t>, click </a:t>
            </a:r>
            <a:r>
              <a:rPr lang="en-US" b="1" dirty="0"/>
              <a:t>Curve Up</a:t>
            </a:r>
            <a:r>
              <a:rPr lang="en-US" dirty="0"/>
              <a:t>, and then click </a:t>
            </a:r>
            <a:r>
              <a:rPr lang="en-US" b="1" dirty="0"/>
              <a:t>OK</a:t>
            </a:r>
            <a:r>
              <a:rPr lang="en-US" dirty="0"/>
              <a:t>.</a:t>
            </a:r>
          </a:p>
          <a:p>
            <a:pPr marL="712108" lvl="1" indent="-237369">
              <a:buFont typeface="+mj-lt"/>
              <a:buAutoNum type="arabicPeriod"/>
            </a:pPr>
            <a:r>
              <a:rPr lang="en-US" dirty="0"/>
              <a:t>In the </a:t>
            </a:r>
            <a:r>
              <a:rPr lang="en-US" b="1" dirty="0"/>
              <a:t>Timing</a:t>
            </a:r>
            <a:r>
              <a:rPr lang="en-US" dirty="0"/>
              <a:t> group,</a:t>
            </a:r>
            <a:r>
              <a:rPr lang="en-US" b="1" dirty="0"/>
              <a:t> </a:t>
            </a:r>
            <a:r>
              <a:rPr lang="en-US" dirty="0"/>
              <a:t>in the </a:t>
            </a:r>
            <a:r>
              <a:rPr lang="en-US" b="1" dirty="0"/>
              <a:t>Start </a:t>
            </a:r>
            <a:r>
              <a:rPr lang="en-US" dirty="0"/>
              <a:t>list, select </a:t>
            </a:r>
            <a:r>
              <a:rPr lang="en-US" b="1" dirty="0"/>
              <a:t>On Click</a:t>
            </a:r>
            <a:r>
              <a:rPr lang="en-US" dirty="0"/>
              <a:t>. </a:t>
            </a:r>
          </a:p>
          <a:p>
            <a:pPr marL="712108" lvl="1" indent="-237369">
              <a:buFont typeface="+mj-lt"/>
              <a:buAutoNum type="arabicPeriod"/>
            </a:pPr>
            <a:r>
              <a:rPr lang="en-US" dirty="0"/>
              <a:t>In the </a:t>
            </a:r>
            <a:r>
              <a:rPr lang="en-US" b="1" dirty="0"/>
              <a:t>Timing</a:t>
            </a:r>
            <a:r>
              <a:rPr lang="en-US" dirty="0"/>
              <a:t> group,</a:t>
            </a:r>
            <a:r>
              <a:rPr lang="en-US" b="1" dirty="0"/>
              <a:t> </a:t>
            </a:r>
            <a:r>
              <a:rPr lang="en-US" dirty="0"/>
              <a:t>in the </a:t>
            </a:r>
            <a:r>
              <a:rPr lang="en-US" b="1" dirty="0"/>
              <a:t>Duration</a:t>
            </a:r>
            <a:r>
              <a:rPr lang="en-US" dirty="0"/>
              <a:t> list, select </a:t>
            </a:r>
            <a:r>
              <a:rPr lang="en-US" b="1" dirty="0"/>
              <a:t>00.50</a:t>
            </a:r>
            <a:r>
              <a:rPr lang="en-US" dirty="0"/>
              <a:t>.</a:t>
            </a:r>
          </a:p>
          <a:p>
            <a:pPr marL="237369" indent="-237369">
              <a:buFont typeface="+mj-lt"/>
              <a:buAutoNum type="arabicPeriod" startAt="4"/>
            </a:pPr>
            <a:r>
              <a:rPr lang="en-US" dirty="0"/>
              <a:t>Also in the </a:t>
            </a:r>
            <a:r>
              <a:rPr lang="en-US" b="1" dirty="0"/>
              <a:t>Animation Pane</a:t>
            </a:r>
            <a:r>
              <a:rPr lang="en-US" dirty="0"/>
              <a:t>, select the third wipe effect and then  on the </a:t>
            </a:r>
            <a:r>
              <a:rPr lang="en-US" b="1" dirty="0"/>
              <a:t>Animations</a:t>
            </a:r>
            <a:r>
              <a:rPr lang="en-US" dirty="0"/>
              <a:t> tab, do the following:</a:t>
            </a:r>
          </a:p>
          <a:p>
            <a:pPr marL="712108" lvl="1" indent="-237369">
              <a:buFont typeface="+mj-lt"/>
              <a:buAutoNum type="arabicPeriod"/>
            </a:pPr>
            <a:r>
              <a:rPr lang="en-US" dirty="0"/>
              <a:t>In the </a:t>
            </a:r>
            <a:r>
              <a:rPr lang="en-US" b="1" dirty="0"/>
              <a:t>Animation</a:t>
            </a:r>
            <a:r>
              <a:rPr lang="en-US" dirty="0"/>
              <a:t> group, click </a:t>
            </a:r>
            <a:r>
              <a:rPr lang="en-US" b="1" dirty="0"/>
              <a:t>More</a:t>
            </a:r>
            <a:r>
              <a:rPr lang="en-US" dirty="0"/>
              <a:t>, then click </a:t>
            </a:r>
            <a:r>
              <a:rPr lang="en-US" b="1" dirty="0"/>
              <a:t>More Entrance Effects</a:t>
            </a:r>
            <a:r>
              <a:rPr lang="en-US" dirty="0"/>
              <a:t>. In the </a:t>
            </a:r>
            <a:r>
              <a:rPr lang="en-US" b="1" dirty="0"/>
              <a:t>Change Entrance Effect </a:t>
            </a:r>
            <a:r>
              <a:rPr lang="en-US" dirty="0"/>
              <a:t>dialog box, under </a:t>
            </a:r>
            <a:r>
              <a:rPr lang="en-US" b="1" dirty="0"/>
              <a:t>Moderate</a:t>
            </a:r>
            <a:r>
              <a:rPr lang="en-US" dirty="0"/>
              <a:t>, click </a:t>
            </a:r>
            <a:r>
              <a:rPr lang="en-US" b="1" dirty="0"/>
              <a:t>Peek In</a:t>
            </a:r>
            <a:r>
              <a:rPr lang="en-US" dirty="0"/>
              <a:t>, and then click </a:t>
            </a:r>
            <a:r>
              <a:rPr lang="en-US" b="1" dirty="0"/>
              <a:t>OK</a:t>
            </a:r>
            <a:r>
              <a:rPr lang="en-US" dirty="0"/>
              <a:t>.</a:t>
            </a:r>
          </a:p>
          <a:p>
            <a:pPr marL="712108" lvl="1" indent="-237369">
              <a:buFont typeface="+mj-lt"/>
              <a:buAutoNum type="arabicPeriod"/>
            </a:pPr>
            <a:r>
              <a:rPr lang="en-US" dirty="0"/>
              <a:t>In the </a:t>
            </a:r>
            <a:r>
              <a:rPr lang="en-US" b="1" dirty="0"/>
              <a:t>Animation</a:t>
            </a:r>
            <a:r>
              <a:rPr lang="en-US" dirty="0"/>
              <a:t> group, click </a:t>
            </a:r>
            <a:r>
              <a:rPr lang="en-US" b="1" dirty="0"/>
              <a:t>Effect Options </a:t>
            </a:r>
            <a:r>
              <a:rPr lang="en-US" dirty="0"/>
              <a:t>and under </a:t>
            </a:r>
            <a:r>
              <a:rPr lang="en-US" b="1" dirty="0"/>
              <a:t>Direction</a:t>
            </a:r>
            <a:r>
              <a:rPr lang="en-US" dirty="0"/>
              <a:t>, click </a:t>
            </a:r>
            <a:r>
              <a:rPr lang="en-US" b="1" dirty="0"/>
              <a:t>From Top</a:t>
            </a:r>
            <a:r>
              <a:rPr lang="en-US" dirty="0"/>
              <a:t>.</a:t>
            </a:r>
          </a:p>
          <a:p>
            <a:pPr marL="712108" lvl="1" indent="-237369">
              <a:buFont typeface="+mj-lt"/>
              <a:buAutoNum type="arabicPeriod"/>
            </a:pPr>
            <a:r>
              <a:rPr lang="en-US" dirty="0"/>
              <a:t>In the </a:t>
            </a:r>
            <a:r>
              <a:rPr lang="en-US" b="1" dirty="0"/>
              <a:t>Timing</a:t>
            </a:r>
            <a:r>
              <a:rPr lang="en-US" dirty="0"/>
              <a:t> group,</a:t>
            </a:r>
            <a:r>
              <a:rPr lang="en-US" b="1" dirty="0"/>
              <a:t> </a:t>
            </a:r>
            <a:r>
              <a:rPr lang="en-US" dirty="0"/>
              <a:t>do the following:</a:t>
            </a:r>
          </a:p>
          <a:p>
            <a:pPr marL="1186847" lvl="2" indent="-237369">
              <a:buFont typeface="Arial" pitchFamily="34" charset="0"/>
              <a:buChar char="•"/>
            </a:pPr>
            <a:r>
              <a:rPr lang="en-US" dirty="0"/>
              <a:t>In the </a:t>
            </a:r>
            <a:r>
              <a:rPr lang="en-US" b="1" dirty="0"/>
              <a:t>Start </a:t>
            </a:r>
            <a:r>
              <a:rPr lang="en-US" dirty="0"/>
              <a:t>list, select </a:t>
            </a:r>
            <a:r>
              <a:rPr lang="en-US" b="1" dirty="0"/>
              <a:t>With Previous</a:t>
            </a:r>
            <a:r>
              <a:rPr lang="en-US" dirty="0"/>
              <a:t>. </a:t>
            </a:r>
          </a:p>
          <a:p>
            <a:pPr marL="1186847" lvl="2" indent="-237369">
              <a:buFont typeface="Arial" pitchFamily="34" charset="0"/>
              <a:buChar char="•"/>
            </a:pPr>
            <a:r>
              <a:rPr lang="en-US" dirty="0"/>
              <a:t>In the </a:t>
            </a:r>
            <a:r>
              <a:rPr lang="en-US" b="1" dirty="0"/>
              <a:t>Timing</a:t>
            </a:r>
            <a:r>
              <a:rPr lang="en-US" dirty="0"/>
              <a:t> group,</a:t>
            </a:r>
            <a:r>
              <a:rPr lang="en-US" b="1" dirty="0"/>
              <a:t> </a:t>
            </a:r>
            <a:r>
              <a:rPr lang="en-US" dirty="0"/>
              <a:t>in the </a:t>
            </a:r>
            <a:r>
              <a:rPr lang="en-US" b="1" dirty="0"/>
              <a:t>Duration</a:t>
            </a:r>
            <a:r>
              <a:rPr lang="en-US" dirty="0"/>
              <a:t> list, select </a:t>
            </a:r>
            <a:r>
              <a:rPr lang="en-US" b="1" dirty="0"/>
              <a:t>00.50</a:t>
            </a:r>
            <a:r>
              <a:rPr lang="en-US" dirty="0"/>
              <a:t>.</a:t>
            </a:r>
          </a:p>
          <a:p>
            <a:pPr marL="1186847" lvl="2" indent="-237369" defTabSz="949478">
              <a:buFont typeface="Arial" pitchFamily="34" charset="0"/>
              <a:buChar char="•"/>
              <a:defRPr/>
            </a:pPr>
            <a:r>
              <a:rPr lang="en-US" dirty="0"/>
              <a:t>In the </a:t>
            </a:r>
            <a:r>
              <a:rPr lang="en-US" b="1" dirty="0"/>
              <a:t>Delay </a:t>
            </a:r>
            <a:r>
              <a:rPr lang="en-US" dirty="0"/>
              <a:t>list, enter </a:t>
            </a:r>
            <a:r>
              <a:rPr lang="en-US" b="1" dirty="0"/>
              <a:t>00.50.</a:t>
            </a:r>
            <a:endParaRPr lang="en-US" dirty="0"/>
          </a:p>
          <a:p>
            <a:pPr marL="237369" indent="-237369" defTabSz="949478">
              <a:buFont typeface="+mj-lt"/>
              <a:buAutoNum type="arabicPeriod" startAt="4"/>
              <a:defRPr/>
            </a:pPr>
            <a:r>
              <a:rPr lang="en-US" dirty="0"/>
              <a:t>Also in the </a:t>
            </a:r>
            <a:r>
              <a:rPr lang="en-US" b="1" dirty="0"/>
              <a:t>Animation Pane</a:t>
            </a:r>
            <a:r>
              <a:rPr lang="en-US" dirty="0"/>
              <a:t>, select the fourth wipe effect, and then on the </a:t>
            </a:r>
            <a:r>
              <a:rPr lang="en-US" b="1" dirty="0"/>
              <a:t>Animations</a:t>
            </a:r>
            <a:r>
              <a:rPr lang="en-US" dirty="0"/>
              <a:t> tab, do the following:</a:t>
            </a:r>
          </a:p>
          <a:p>
            <a:pPr marL="712108" lvl="1" indent="-237369">
              <a:buFont typeface="+mj-lt"/>
              <a:buAutoNum type="arabicPeriod"/>
            </a:pPr>
            <a:r>
              <a:rPr lang="en-US" dirty="0"/>
              <a:t>In the </a:t>
            </a:r>
            <a:r>
              <a:rPr lang="en-US" b="1" dirty="0"/>
              <a:t>Animation</a:t>
            </a:r>
            <a:r>
              <a:rPr lang="en-US" dirty="0"/>
              <a:t> group, click </a:t>
            </a:r>
            <a:r>
              <a:rPr lang="en-US" b="1" dirty="0"/>
              <a:t>More</a:t>
            </a:r>
            <a:r>
              <a:rPr lang="en-US" dirty="0"/>
              <a:t>, then click </a:t>
            </a:r>
            <a:r>
              <a:rPr lang="en-US" b="1" dirty="0"/>
              <a:t>More Entrance Effects</a:t>
            </a:r>
            <a:r>
              <a:rPr lang="en-US" dirty="0"/>
              <a:t>. In the </a:t>
            </a:r>
            <a:r>
              <a:rPr lang="en-US" b="1" dirty="0"/>
              <a:t>Change Entrance Effect </a:t>
            </a:r>
            <a:r>
              <a:rPr lang="en-US" dirty="0"/>
              <a:t>dialog box, under </a:t>
            </a:r>
            <a:r>
              <a:rPr lang="en-US" b="1" dirty="0"/>
              <a:t>Exciting</a:t>
            </a:r>
            <a:r>
              <a:rPr lang="en-US" dirty="0"/>
              <a:t>, click </a:t>
            </a:r>
            <a:r>
              <a:rPr lang="en-US" b="1" dirty="0"/>
              <a:t>Curve Up</a:t>
            </a:r>
            <a:r>
              <a:rPr lang="en-US" dirty="0"/>
              <a:t>, and then click </a:t>
            </a:r>
            <a:r>
              <a:rPr lang="en-US" b="1" dirty="0"/>
              <a:t>OK</a:t>
            </a:r>
            <a:r>
              <a:rPr lang="en-US" dirty="0"/>
              <a:t>.</a:t>
            </a:r>
          </a:p>
          <a:p>
            <a:pPr marL="712108" lvl="1" indent="-237369">
              <a:buFont typeface="+mj-lt"/>
              <a:buAutoNum type="arabicPeriod"/>
            </a:pPr>
            <a:r>
              <a:rPr lang="en-US" dirty="0"/>
              <a:t>In the </a:t>
            </a:r>
            <a:r>
              <a:rPr lang="en-US" b="1" dirty="0"/>
              <a:t>Timing</a:t>
            </a:r>
            <a:r>
              <a:rPr lang="en-US" dirty="0"/>
              <a:t> group,</a:t>
            </a:r>
            <a:r>
              <a:rPr lang="en-US" b="1" dirty="0"/>
              <a:t> </a:t>
            </a:r>
            <a:r>
              <a:rPr lang="en-US" dirty="0"/>
              <a:t>in the </a:t>
            </a:r>
            <a:r>
              <a:rPr lang="en-US" b="1" dirty="0"/>
              <a:t>Start </a:t>
            </a:r>
            <a:r>
              <a:rPr lang="en-US" dirty="0"/>
              <a:t>list, select </a:t>
            </a:r>
            <a:r>
              <a:rPr lang="en-US" b="1" dirty="0"/>
              <a:t>On Click</a:t>
            </a:r>
            <a:r>
              <a:rPr lang="en-US" dirty="0"/>
              <a:t>. </a:t>
            </a:r>
          </a:p>
          <a:p>
            <a:pPr marL="712108" lvl="1" indent="-237369">
              <a:buFont typeface="+mj-lt"/>
              <a:buAutoNum type="arabicPeriod"/>
            </a:pPr>
            <a:r>
              <a:rPr lang="en-US" dirty="0"/>
              <a:t>In the </a:t>
            </a:r>
            <a:r>
              <a:rPr lang="en-US" b="1" dirty="0"/>
              <a:t>Timing</a:t>
            </a:r>
            <a:r>
              <a:rPr lang="en-US" dirty="0"/>
              <a:t> group,</a:t>
            </a:r>
            <a:r>
              <a:rPr lang="en-US" b="1" dirty="0"/>
              <a:t> </a:t>
            </a:r>
            <a:r>
              <a:rPr lang="en-US" dirty="0"/>
              <a:t>in the </a:t>
            </a:r>
            <a:r>
              <a:rPr lang="en-US" b="1" dirty="0"/>
              <a:t>Duration</a:t>
            </a:r>
            <a:r>
              <a:rPr lang="en-US" dirty="0"/>
              <a:t> list, select </a:t>
            </a:r>
            <a:r>
              <a:rPr lang="en-US" b="1" dirty="0"/>
              <a:t>00.50</a:t>
            </a:r>
            <a:r>
              <a:rPr lang="en-US" dirty="0"/>
              <a:t>.</a:t>
            </a:r>
          </a:p>
          <a:p>
            <a:pPr marL="237369" indent="-237369" defTabSz="949478">
              <a:buFont typeface="+mj-lt"/>
              <a:buAutoNum type="arabicPeriod" startAt="4"/>
              <a:defRPr/>
            </a:pPr>
            <a:r>
              <a:rPr lang="en-US" dirty="0"/>
              <a:t>Also in the </a:t>
            </a:r>
            <a:r>
              <a:rPr lang="en-US" b="1" dirty="0"/>
              <a:t>Animation Pane</a:t>
            </a:r>
            <a:r>
              <a:rPr lang="en-US" dirty="0"/>
              <a:t>, select the fifth wipe effect, and then on the </a:t>
            </a:r>
            <a:r>
              <a:rPr lang="en-US" b="1" dirty="0"/>
              <a:t>Animations</a:t>
            </a:r>
            <a:r>
              <a:rPr lang="en-US" dirty="0"/>
              <a:t> tab, do the following:</a:t>
            </a:r>
          </a:p>
          <a:p>
            <a:pPr marL="712108" lvl="1" indent="-237369">
              <a:buFont typeface="+mj-lt"/>
              <a:buAutoNum type="arabicPeriod"/>
            </a:pPr>
            <a:r>
              <a:rPr lang="en-US" dirty="0"/>
              <a:t>In the </a:t>
            </a:r>
            <a:r>
              <a:rPr lang="en-US" b="1" dirty="0"/>
              <a:t>Animation</a:t>
            </a:r>
            <a:r>
              <a:rPr lang="en-US" dirty="0"/>
              <a:t> group, click the </a:t>
            </a:r>
            <a:r>
              <a:rPr lang="en-US" b="1" dirty="0"/>
              <a:t>More</a:t>
            </a:r>
            <a:r>
              <a:rPr lang="en-US" dirty="0"/>
              <a:t> arrow on the Effects Gallery, then click </a:t>
            </a:r>
            <a:r>
              <a:rPr lang="en-US" b="1" dirty="0"/>
              <a:t>More Entrance Effects</a:t>
            </a:r>
            <a:r>
              <a:rPr lang="en-US" dirty="0"/>
              <a:t>. In the </a:t>
            </a:r>
            <a:r>
              <a:rPr lang="en-US" b="1" dirty="0"/>
              <a:t>Change Entrance Effect </a:t>
            </a:r>
            <a:r>
              <a:rPr lang="en-US" dirty="0"/>
              <a:t>dialog box, under </a:t>
            </a:r>
            <a:r>
              <a:rPr lang="en-US" b="1" dirty="0"/>
              <a:t>Moderate</a:t>
            </a:r>
            <a:r>
              <a:rPr lang="en-US" dirty="0"/>
              <a:t>, click </a:t>
            </a:r>
            <a:r>
              <a:rPr lang="en-US" b="1" dirty="0"/>
              <a:t>Peek In</a:t>
            </a:r>
            <a:r>
              <a:rPr lang="en-US" dirty="0"/>
              <a:t>, and then click </a:t>
            </a:r>
            <a:r>
              <a:rPr lang="en-US" b="1" dirty="0"/>
              <a:t>OK</a:t>
            </a:r>
            <a:r>
              <a:rPr lang="en-US" dirty="0"/>
              <a:t>.</a:t>
            </a:r>
          </a:p>
          <a:p>
            <a:pPr marL="712108" lvl="1" indent="-237369">
              <a:buFont typeface="+mj-lt"/>
              <a:buAutoNum type="arabicPeriod"/>
            </a:pPr>
            <a:r>
              <a:rPr lang="en-US" dirty="0"/>
              <a:t>In the </a:t>
            </a:r>
            <a:r>
              <a:rPr lang="en-US" b="1" dirty="0"/>
              <a:t>Animation</a:t>
            </a:r>
            <a:r>
              <a:rPr lang="en-US" dirty="0"/>
              <a:t> group, click </a:t>
            </a:r>
            <a:r>
              <a:rPr lang="en-US" b="1" dirty="0"/>
              <a:t>Effect Options </a:t>
            </a:r>
            <a:r>
              <a:rPr lang="en-US" dirty="0"/>
              <a:t>and under </a:t>
            </a:r>
            <a:r>
              <a:rPr lang="en-US" b="1" dirty="0"/>
              <a:t>Direction</a:t>
            </a:r>
            <a:r>
              <a:rPr lang="en-US" dirty="0"/>
              <a:t>, click </a:t>
            </a:r>
            <a:r>
              <a:rPr lang="en-US" b="1" dirty="0"/>
              <a:t>From Top</a:t>
            </a:r>
            <a:r>
              <a:rPr lang="en-US" dirty="0"/>
              <a:t>.</a:t>
            </a:r>
          </a:p>
          <a:p>
            <a:pPr marL="712108" lvl="1" indent="-237369">
              <a:buFont typeface="+mj-lt"/>
              <a:buAutoNum type="arabicPeriod"/>
            </a:pPr>
            <a:r>
              <a:rPr lang="en-US" dirty="0"/>
              <a:t>In the </a:t>
            </a:r>
            <a:r>
              <a:rPr lang="en-US" b="1" dirty="0"/>
              <a:t>Timing</a:t>
            </a:r>
            <a:r>
              <a:rPr lang="en-US" dirty="0"/>
              <a:t> group,</a:t>
            </a:r>
            <a:r>
              <a:rPr lang="en-US" b="1" dirty="0"/>
              <a:t> </a:t>
            </a:r>
            <a:r>
              <a:rPr lang="en-US" dirty="0"/>
              <a:t>do the following:</a:t>
            </a:r>
          </a:p>
          <a:p>
            <a:pPr marL="1186847" lvl="2" indent="-237369">
              <a:buFont typeface="Arial" pitchFamily="34" charset="0"/>
              <a:buChar char="•"/>
            </a:pPr>
            <a:r>
              <a:rPr lang="en-US" dirty="0"/>
              <a:t>In the </a:t>
            </a:r>
            <a:r>
              <a:rPr lang="en-US" b="1" dirty="0"/>
              <a:t>Start </a:t>
            </a:r>
            <a:r>
              <a:rPr lang="en-US" dirty="0"/>
              <a:t>list, select </a:t>
            </a:r>
            <a:r>
              <a:rPr lang="en-US" b="1" dirty="0"/>
              <a:t>With Previous</a:t>
            </a:r>
            <a:r>
              <a:rPr lang="en-US" dirty="0"/>
              <a:t>. </a:t>
            </a:r>
          </a:p>
          <a:p>
            <a:pPr marL="1186847" lvl="2" indent="-237369">
              <a:buFont typeface="Arial" pitchFamily="34" charset="0"/>
              <a:buChar char="•"/>
            </a:pPr>
            <a:r>
              <a:rPr lang="en-US" dirty="0"/>
              <a:t>In the </a:t>
            </a:r>
            <a:r>
              <a:rPr lang="en-US" b="1" dirty="0"/>
              <a:t>Timing</a:t>
            </a:r>
            <a:r>
              <a:rPr lang="en-US" dirty="0"/>
              <a:t> group,</a:t>
            </a:r>
            <a:r>
              <a:rPr lang="en-US" b="1" dirty="0"/>
              <a:t> </a:t>
            </a:r>
            <a:r>
              <a:rPr lang="en-US" dirty="0"/>
              <a:t>in the </a:t>
            </a:r>
            <a:r>
              <a:rPr lang="en-US" b="1" dirty="0"/>
              <a:t>Duration</a:t>
            </a:r>
            <a:r>
              <a:rPr lang="en-US" dirty="0"/>
              <a:t> list, select </a:t>
            </a:r>
            <a:r>
              <a:rPr lang="en-US" b="1" dirty="0"/>
              <a:t>00.50</a:t>
            </a:r>
            <a:r>
              <a:rPr lang="en-US" dirty="0"/>
              <a:t>.</a:t>
            </a:r>
          </a:p>
          <a:p>
            <a:pPr marL="1186847" lvl="2" indent="-237369" defTabSz="949478">
              <a:buFont typeface="Arial" pitchFamily="34" charset="0"/>
              <a:buChar char="•"/>
              <a:defRPr/>
            </a:pPr>
            <a:r>
              <a:rPr lang="en-US" dirty="0"/>
              <a:t>In the </a:t>
            </a:r>
            <a:r>
              <a:rPr lang="en-US" b="1" dirty="0"/>
              <a:t>Delay </a:t>
            </a:r>
            <a:r>
              <a:rPr lang="en-US" dirty="0"/>
              <a:t>list, enter </a:t>
            </a:r>
            <a:r>
              <a:rPr lang="en-US" b="1" dirty="0"/>
              <a:t>00.50.</a:t>
            </a:r>
            <a:endParaRPr lang="en-US" dirty="0"/>
          </a:p>
          <a:p>
            <a:pPr marL="237369" indent="-237369" defTabSz="949478">
              <a:buFont typeface="+mj-lt"/>
              <a:buAutoNum type="arabicPeriod" startAt="4"/>
              <a:defRPr/>
            </a:pPr>
            <a:r>
              <a:rPr lang="en-US" dirty="0"/>
              <a:t>Also in the </a:t>
            </a:r>
            <a:r>
              <a:rPr lang="en-US" b="1" dirty="0"/>
              <a:t>Animation Pane</a:t>
            </a:r>
            <a:r>
              <a:rPr lang="en-US" dirty="0"/>
              <a:t>, select the sixth wipe effect, and then on the </a:t>
            </a:r>
            <a:r>
              <a:rPr lang="en-US" b="1" dirty="0"/>
              <a:t>Animations</a:t>
            </a:r>
            <a:r>
              <a:rPr lang="en-US" dirty="0"/>
              <a:t> tab, do the following:</a:t>
            </a:r>
          </a:p>
          <a:p>
            <a:pPr marL="712108" lvl="1" indent="-237369">
              <a:buFont typeface="+mj-lt"/>
              <a:buAutoNum type="arabicPeriod"/>
            </a:pPr>
            <a:r>
              <a:rPr lang="en-US" dirty="0"/>
              <a:t>In the </a:t>
            </a:r>
            <a:r>
              <a:rPr lang="en-US" b="1" dirty="0"/>
              <a:t>Animation</a:t>
            </a:r>
            <a:r>
              <a:rPr lang="en-US" dirty="0"/>
              <a:t> group, click the </a:t>
            </a:r>
            <a:r>
              <a:rPr lang="en-US" b="1" dirty="0"/>
              <a:t>More</a:t>
            </a:r>
            <a:r>
              <a:rPr lang="en-US" dirty="0"/>
              <a:t> arrow on the Effects Gallery, then click </a:t>
            </a:r>
            <a:r>
              <a:rPr lang="en-US" b="1" dirty="0"/>
              <a:t>More Entrance Effects</a:t>
            </a:r>
            <a:r>
              <a:rPr lang="en-US" dirty="0"/>
              <a:t>. In the </a:t>
            </a:r>
            <a:r>
              <a:rPr lang="en-US" b="1" dirty="0"/>
              <a:t>Change Entrance Effect </a:t>
            </a:r>
            <a:r>
              <a:rPr lang="en-US" dirty="0"/>
              <a:t>dialog box, under </a:t>
            </a:r>
            <a:r>
              <a:rPr lang="en-US" b="1" dirty="0"/>
              <a:t>Exciting</a:t>
            </a:r>
            <a:r>
              <a:rPr lang="en-US" dirty="0"/>
              <a:t>, click </a:t>
            </a:r>
            <a:r>
              <a:rPr lang="en-US" b="1" dirty="0"/>
              <a:t>Curve Up</a:t>
            </a:r>
            <a:r>
              <a:rPr lang="en-US" dirty="0"/>
              <a:t>, and then click </a:t>
            </a:r>
            <a:r>
              <a:rPr lang="en-US" b="1" dirty="0"/>
              <a:t>OK</a:t>
            </a:r>
            <a:r>
              <a:rPr lang="en-US" dirty="0"/>
              <a:t>.</a:t>
            </a:r>
          </a:p>
          <a:p>
            <a:pPr marL="712108" lvl="1" indent="-237369">
              <a:buFont typeface="+mj-lt"/>
              <a:buAutoNum type="arabicPeriod"/>
            </a:pPr>
            <a:r>
              <a:rPr lang="en-US" dirty="0"/>
              <a:t>In the </a:t>
            </a:r>
            <a:r>
              <a:rPr lang="en-US" b="1" dirty="0"/>
              <a:t>Timing</a:t>
            </a:r>
            <a:r>
              <a:rPr lang="en-US" dirty="0"/>
              <a:t> group,</a:t>
            </a:r>
            <a:r>
              <a:rPr lang="en-US" b="1" dirty="0"/>
              <a:t> </a:t>
            </a:r>
            <a:r>
              <a:rPr lang="en-US" dirty="0"/>
              <a:t>in the </a:t>
            </a:r>
            <a:r>
              <a:rPr lang="en-US" b="1" dirty="0"/>
              <a:t>Start </a:t>
            </a:r>
            <a:r>
              <a:rPr lang="en-US" dirty="0"/>
              <a:t>list, select </a:t>
            </a:r>
            <a:r>
              <a:rPr lang="en-US" b="1" dirty="0"/>
              <a:t>On Click</a:t>
            </a:r>
            <a:r>
              <a:rPr lang="en-US" dirty="0"/>
              <a:t>. </a:t>
            </a:r>
          </a:p>
          <a:p>
            <a:pPr marL="712108" lvl="1" indent="-237369">
              <a:buFont typeface="+mj-lt"/>
              <a:buAutoNum type="arabicPeriod"/>
            </a:pPr>
            <a:r>
              <a:rPr lang="en-US" dirty="0"/>
              <a:t>In the </a:t>
            </a:r>
            <a:r>
              <a:rPr lang="en-US" b="1" dirty="0"/>
              <a:t>Timing</a:t>
            </a:r>
            <a:r>
              <a:rPr lang="en-US" dirty="0"/>
              <a:t> group,</a:t>
            </a:r>
            <a:r>
              <a:rPr lang="en-US" b="1" dirty="0"/>
              <a:t> </a:t>
            </a:r>
            <a:r>
              <a:rPr lang="en-US" dirty="0"/>
              <a:t>in the </a:t>
            </a:r>
            <a:r>
              <a:rPr lang="en-US" b="1" dirty="0"/>
              <a:t>Duration</a:t>
            </a:r>
            <a:r>
              <a:rPr lang="en-US" dirty="0"/>
              <a:t> list, select </a:t>
            </a:r>
            <a:r>
              <a:rPr lang="en-US" b="1" dirty="0"/>
              <a:t>00.50</a:t>
            </a:r>
            <a:r>
              <a:rPr lang="en-US" dirty="0"/>
              <a:t>.</a:t>
            </a:r>
          </a:p>
          <a:p>
            <a:pPr marL="237369" indent="-237369" defTabSz="949478">
              <a:buFont typeface="+mj-lt"/>
              <a:buAutoNum type="arabicPeriod" startAt="4"/>
              <a:defRPr/>
            </a:pPr>
            <a:r>
              <a:rPr lang="en-US" dirty="0"/>
              <a:t>Also in the </a:t>
            </a:r>
            <a:r>
              <a:rPr lang="en-US" b="1" dirty="0"/>
              <a:t>Animation Pane</a:t>
            </a:r>
            <a:r>
              <a:rPr lang="en-US" dirty="0"/>
              <a:t>, select the seventh wipe effect, and then on the </a:t>
            </a:r>
            <a:r>
              <a:rPr lang="en-US" b="1" dirty="0"/>
              <a:t>Animations</a:t>
            </a:r>
            <a:r>
              <a:rPr lang="en-US" dirty="0"/>
              <a:t> tab, do the following:</a:t>
            </a:r>
          </a:p>
          <a:p>
            <a:pPr marL="712108" lvl="1" indent="-237369">
              <a:buFont typeface="+mj-lt"/>
              <a:buAutoNum type="arabicPeriod"/>
            </a:pPr>
            <a:r>
              <a:rPr lang="en-US" dirty="0"/>
              <a:t>In the </a:t>
            </a:r>
            <a:r>
              <a:rPr lang="en-US" b="1" dirty="0"/>
              <a:t>Animation</a:t>
            </a:r>
            <a:r>
              <a:rPr lang="en-US" dirty="0"/>
              <a:t> group, click the </a:t>
            </a:r>
            <a:r>
              <a:rPr lang="en-US" b="1" dirty="0"/>
              <a:t>More</a:t>
            </a:r>
            <a:r>
              <a:rPr lang="en-US" dirty="0"/>
              <a:t> arrow on the Effects Gallery, then click </a:t>
            </a:r>
            <a:r>
              <a:rPr lang="en-US" b="1" dirty="0"/>
              <a:t>More Entrance Effects</a:t>
            </a:r>
            <a:r>
              <a:rPr lang="en-US" dirty="0"/>
              <a:t>. In the </a:t>
            </a:r>
            <a:r>
              <a:rPr lang="en-US" b="1" dirty="0"/>
              <a:t>Change Entrance Effect </a:t>
            </a:r>
            <a:r>
              <a:rPr lang="en-US" dirty="0"/>
              <a:t>dialog box, under </a:t>
            </a:r>
            <a:r>
              <a:rPr lang="en-US" b="1" dirty="0"/>
              <a:t>Moderate</a:t>
            </a:r>
            <a:r>
              <a:rPr lang="en-US" dirty="0"/>
              <a:t>, click </a:t>
            </a:r>
            <a:r>
              <a:rPr lang="en-US" b="1" dirty="0"/>
              <a:t>Peek In</a:t>
            </a:r>
            <a:r>
              <a:rPr lang="en-US" dirty="0"/>
              <a:t>, and then click </a:t>
            </a:r>
            <a:r>
              <a:rPr lang="en-US" b="1" dirty="0"/>
              <a:t>OK</a:t>
            </a:r>
            <a:r>
              <a:rPr lang="en-US" dirty="0"/>
              <a:t>.</a:t>
            </a:r>
          </a:p>
          <a:p>
            <a:pPr marL="712108" lvl="1" indent="-237369">
              <a:buFont typeface="+mj-lt"/>
              <a:buAutoNum type="arabicPeriod"/>
            </a:pPr>
            <a:r>
              <a:rPr lang="en-US" dirty="0"/>
              <a:t>In the </a:t>
            </a:r>
            <a:r>
              <a:rPr lang="en-US" b="1" dirty="0"/>
              <a:t>Animation</a:t>
            </a:r>
            <a:r>
              <a:rPr lang="en-US" dirty="0"/>
              <a:t> group, click </a:t>
            </a:r>
            <a:r>
              <a:rPr lang="en-US" b="1" dirty="0"/>
              <a:t>Effect Options </a:t>
            </a:r>
            <a:r>
              <a:rPr lang="en-US" dirty="0"/>
              <a:t>and under </a:t>
            </a:r>
            <a:r>
              <a:rPr lang="en-US" b="1" dirty="0"/>
              <a:t>Direction</a:t>
            </a:r>
            <a:r>
              <a:rPr lang="en-US" dirty="0"/>
              <a:t>, click </a:t>
            </a:r>
            <a:r>
              <a:rPr lang="en-US" b="1" dirty="0"/>
              <a:t>From Top</a:t>
            </a:r>
            <a:r>
              <a:rPr lang="en-US" dirty="0"/>
              <a:t>.</a:t>
            </a:r>
          </a:p>
          <a:p>
            <a:pPr marL="712108" lvl="1" indent="-237369">
              <a:buFont typeface="+mj-lt"/>
              <a:buAutoNum type="arabicPeriod"/>
            </a:pPr>
            <a:r>
              <a:rPr lang="en-US" dirty="0"/>
              <a:t>In the </a:t>
            </a:r>
            <a:r>
              <a:rPr lang="en-US" b="1" dirty="0"/>
              <a:t>Timing</a:t>
            </a:r>
            <a:r>
              <a:rPr lang="en-US" dirty="0"/>
              <a:t> group,</a:t>
            </a:r>
            <a:r>
              <a:rPr lang="en-US" b="1" dirty="0"/>
              <a:t> </a:t>
            </a:r>
            <a:r>
              <a:rPr lang="en-US" dirty="0"/>
              <a:t>do the following:</a:t>
            </a:r>
          </a:p>
          <a:p>
            <a:pPr marL="1186847" lvl="2" indent="-237369">
              <a:buFont typeface="Arial" pitchFamily="34" charset="0"/>
              <a:buChar char="•"/>
            </a:pPr>
            <a:r>
              <a:rPr lang="en-US" dirty="0"/>
              <a:t>In the </a:t>
            </a:r>
            <a:r>
              <a:rPr lang="en-US" b="1" dirty="0"/>
              <a:t>Start </a:t>
            </a:r>
            <a:r>
              <a:rPr lang="en-US" dirty="0"/>
              <a:t>list, select </a:t>
            </a:r>
            <a:r>
              <a:rPr lang="en-US" b="1" dirty="0"/>
              <a:t>With Previous</a:t>
            </a:r>
            <a:r>
              <a:rPr lang="en-US" dirty="0"/>
              <a:t>. </a:t>
            </a:r>
          </a:p>
          <a:p>
            <a:pPr marL="1186847" lvl="2" indent="-237369">
              <a:buFont typeface="Arial" pitchFamily="34" charset="0"/>
              <a:buChar char="•"/>
            </a:pPr>
            <a:r>
              <a:rPr lang="en-US" dirty="0"/>
              <a:t>In the </a:t>
            </a:r>
            <a:r>
              <a:rPr lang="en-US" b="1" dirty="0"/>
              <a:t>Timing</a:t>
            </a:r>
            <a:r>
              <a:rPr lang="en-US" dirty="0"/>
              <a:t> group,</a:t>
            </a:r>
            <a:r>
              <a:rPr lang="en-US" b="1" dirty="0"/>
              <a:t> </a:t>
            </a:r>
            <a:r>
              <a:rPr lang="en-US" dirty="0"/>
              <a:t>in the </a:t>
            </a:r>
            <a:r>
              <a:rPr lang="en-US" b="1" dirty="0"/>
              <a:t>Duration</a:t>
            </a:r>
            <a:r>
              <a:rPr lang="en-US" dirty="0"/>
              <a:t> list, select </a:t>
            </a:r>
            <a:r>
              <a:rPr lang="en-US" b="1" dirty="0"/>
              <a:t>00.50</a:t>
            </a:r>
            <a:r>
              <a:rPr lang="en-US" dirty="0"/>
              <a:t>.</a:t>
            </a:r>
          </a:p>
          <a:p>
            <a:pPr marL="1186847" lvl="2" indent="-237369" defTabSz="949478">
              <a:buFont typeface="Arial" pitchFamily="34" charset="0"/>
              <a:buChar char="•"/>
              <a:defRPr/>
            </a:pPr>
            <a:r>
              <a:rPr lang="en-US" dirty="0"/>
              <a:t>In the </a:t>
            </a:r>
            <a:r>
              <a:rPr lang="en-US" b="1" dirty="0"/>
              <a:t>Delay </a:t>
            </a:r>
            <a:r>
              <a:rPr lang="en-US" dirty="0"/>
              <a:t>list, enter </a:t>
            </a:r>
            <a:r>
              <a:rPr lang="en-US" b="1" dirty="0"/>
              <a:t>00.50.</a:t>
            </a:r>
            <a:endParaRPr lang="en-US" dirty="0"/>
          </a:p>
          <a:p>
            <a:endParaRPr lang="en-US" dirty="0"/>
          </a:p>
          <a:p>
            <a:r>
              <a:rPr lang="en-US" dirty="0"/>
              <a:t>To reproduce the background effects on this slide, do the following:</a:t>
            </a:r>
          </a:p>
          <a:p>
            <a:pPr marL="237369" indent="-237369">
              <a:buFont typeface="+mj-lt"/>
              <a:buAutoNum type="arabicPeriod"/>
            </a:pPr>
            <a:r>
              <a:rPr lang="en-US" dirty="0"/>
              <a:t>Right-click the slide background area, and then click </a:t>
            </a:r>
            <a:r>
              <a:rPr lang="en-US" b="1" dirty="0"/>
              <a:t>Format Background</a:t>
            </a:r>
            <a:r>
              <a:rPr lang="en-US" dirty="0"/>
              <a:t>. </a:t>
            </a:r>
          </a:p>
          <a:p>
            <a:pPr marL="237369" indent="-237369">
              <a:buFont typeface="+mj-lt"/>
              <a:buAutoNum type="arabicPeriod"/>
            </a:pPr>
            <a:r>
              <a:rPr lang="en-US" dirty="0"/>
              <a:t>In the </a:t>
            </a:r>
            <a:r>
              <a:rPr lang="en-US" b="1" dirty="0"/>
              <a:t>Format Background </a:t>
            </a:r>
            <a:r>
              <a:rPr lang="en-US" dirty="0"/>
              <a:t>dialog box, click </a:t>
            </a:r>
            <a:r>
              <a:rPr lang="en-US" b="1" dirty="0"/>
              <a:t>Fill</a:t>
            </a:r>
            <a:r>
              <a:rPr lang="en-US" dirty="0"/>
              <a:t> in the left pane, select </a:t>
            </a:r>
            <a:r>
              <a:rPr lang="en-US" b="1" dirty="0"/>
              <a:t>Gradient fill</a:t>
            </a:r>
            <a:r>
              <a:rPr lang="en-US" dirty="0"/>
              <a:t> in the </a:t>
            </a:r>
            <a:r>
              <a:rPr lang="en-US" b="1" dirty="0"/>
              <a:t>Fill</a:t>
            </a:r>
            <a:r>
              <a:rPr lang="en-US" dirty="0"/>
              <a:t> pane, and then do the following:</a:t>
            </a:r>
          </a:p>
          <a:p>
            <a:pPr marL="712108" lvl="1" indent="-237369">
              <a:buFont typeface="Arial" pitchFamily="34" charset="0"/>
              <a:buChar char="•"/>
            </a:pPr>
            <a:r>
              <a:rPr lang="en-US" dirty="0"/>
              <a:t>In the </a:t>
            </a:r>
            <a:r>
              <a:rPr lang="en-US" b="1" dirty="0"/>
              <a:t>Type</a:t>
            </a:r>
            <a:r>
              <a:rPr lang="en-US" dirty="0"/>
              <a:t> list, select </a:t>
            </a:r>
            <a:r>
              <a:rPr lang="en-US" b="1" dirty="0"/>
              <a:t>Linear</a:t>
            </a:r>
            <a:r>
              <a:rPr lang="en-US" dirty="0"/>
              <a:t>.</a:t>
            </a:r>
          </a:p>
          <a:p>
            <a:pPr marL="712108" lvl="1" indent="-237369">
              <a:buFont typeface="Arial" pitchFamily="34" charset="0"/>
              <a:buChar char="•"/>
            </a:pPr>
            <a:r>
              <a:rPr lang="en-US" dirty="0"/>
              <a:t>In the </a:t>
            </a:r>
            <a:r>
              <a:rPr lang="en-US" b="1" dirty="0"/>
              <a:t>Direction</a:t>
            </a:r>
            <a:r>
              <a:rPr lang="en-US" dirty="0"/>
              <a:t> list, click </a:t>
            </a:r>
            <a:r>
              <a:rPr lang="en-US" b="1" dirty="0"/>
              <a:t>Linear Right </a:t>
            </a:r>
            <a:r>
              <a:rPr lang="en-US" dirty="0"/>
              <a:t>(first row, fourth option from the left).</a:t>
            </a:r>
            <a:endParaRPr lang="en-US" b="1" dirty="0"/>
          </a:p>
          <a:p>
            <a:pPr marL="237369" indent="-237369">
              <a:buFont typeface="+mj-lt"/>
              <a:buAutoNum type="arabicPeriod"/>
            </a:pPr>
            <a:r>
              <a:rPr lang="en-US" dirty="0"/>
              <a:t>Under </a:t>
            </a:r>
            <a:r>
              <a:rPr lang="en-US" b="1" dirty="0"/>
              <a:t>Gradient stops</a:t>
            </a:r>
            <a:r>
              <a:rPr lang="en-US" dirty="0"/>
              <a:t>, click </a:t>
            </a:r>
            <a:r>
              <a:rPr lang="en-US" b="1" dirty="0"/>
              <a:t>Add gradient stop</a:t>
            </a:r>
            <a:r>
              <a:rPr lang="en-US" dirty="0"/>
              <a:t> or </a:t>
            </a:r>
            <a:r>
              <a:rPr lang="en-US" b="1" dirty="0"/>
              <a:t>Remove gradient stop</a:t>
            </a:r>
            <a:r>
              <a:rPr lang="en-US" dirty="0"/>
              <a:t> until two stops appear on the slider, then customize the gradient stops as follows:</a:t>
            </a:r>
          </a:p>
          <a:p>
            <a:pPr marL="712108" lvl="1" indent="-237369">
              <a:buFont typeface="Arial" pitchFamily="34" charset="0"/>
              <a:buChar char="•"/>
            </a:pPr>
            <a:r>
              <a:rPr lang="en-US" dirty="0"/>
              <a:t>Select the first stop on the slider, and do the following:</a:t>
            </a:r>
          </a:p>
          <a:p>
            <a:pPr marL="1186847" lvl="2" indent="-237369">
              <a:buFont typeface="Arial" pitchFamily="34" charset="0"/>
              <a:buChar char="•"/>
            </a:pPr>
            <a:r>
              <a:rPr lang="en-US" dirty="0"/>
              <a:t>In the </a:t>
            </a:r>
            <a:r>
              <a:rPr lang="en-US" b="1" dirty="0"/>
              <a:t>Position </a:t>
            </a:r>
            <a:r>
              <a:rPr lang="en-US" dirty="0"/>
              <a:t>box, enter </a:t>
            </a:r>
            <a:r>
              <a:rPr lang="en-US" b="1" dirty="0"/>
              <a:t>39%</a:t>
            </a:r>
            <a:r>
              <a:rPr lang="en-US" dirty="0"/>
              <a:t>.</a:t>
            </a:r>
          </a:p>
          <a:p>
            <a:pPr marL="1186847" lvl="2" indent="-237369">
              <a:buFont typeface="Arial" pitchFamily="34" charset="0"/>
              <a:buChar char="•"/>
            </a:pPr>
            <a:r>
              <a:rPr lang="en-US" dirty="0"/>
              <a:t>Click the button next to </a:t>
            </a:r>
            <a:r>
              <a:rPr lang="en-US" b="1" dirty="0"/>
              <a:t>Color</a:t>
            </a:r>
            <a:r>
              <a:rPr lang="en-US" dirty="0"/>
              <a:t>, and then under </a:t>
            </a:r>
            <a:r>
              <a:rPr lang="en-US" b="1" dirty="0"/>
              <a:t>Theme Colors </a:t>
            </a:r>
            <a:r>
              <a:rPr lang="en-US" dirty="0"/>
              <a:t>click </a:t>
            </a:r>
            <a:r>
              <a:rPr lang="en-US" b="1" dirty="0"/>
              <a:t>White, Background 1 </a:t>
            </a:r>
            <a:r>
              <a:rPr lang="en-US" dirty="0"/>
              <a:t>(first row, first option from the left).</a:t>
            </a:r>
          </a:p>
          <a:p>
            <a:pPr marL="712108" lvl="1" indent="-237369">
              <a:buFont typeface="Arial" pitchFamily="34" charset="0"/>
              <a:buChar char="•"/>
            </a:pPr>
            <a:r>
              <a:rPr lang="en-US" dirty="0"/>
              <a:t>Select</a:t>
            </a:r>
            <a:r>
              <a:rPr lang="en-US" b="1" dirty="0"/>
              <a:t> </a:t>
            </a:r>
            <a:r>
              <a:rPr lang="en-US" dirty="0"/>
              <a:t>the last stop on the slider, and do the following: </a:t>
            </a:r>
          </a:p>
          <a:p>
            <a:pPr marL="1186847" lvl="2" indent="-237369">
              <a:buFont typeface="Arial" pitchFamily="34" charset="0"/>
              <a:buChar char="•"/>
            </a:pPr>
            <a:r>
              <a:rPr lang="en-US" dirty="0"/>
              <a:t>In the </a:t>
            </a:r>
            <a:r>
              <a:rPr lang="en-US" b="1" dirty="0"/>
              <a:t>Position </a:t>
            </a:r>
            <a:r>
              <a:rPr lang="en-US" dirty="0"/>
              <a:t>box, enter </a:t>
            </a:r>
            <a:r>
              <a:rPr lang="en-US" b="1" dirty="0"/>
              <a:t>100%</a:t>
            </a:r>
            <a:r>
              <a:rPr lang="en-US" dirty="0"/>
              <a:t>.</a:t>
            </a:r>
          </a:p>
          <a:p>
            <a:pPr marL="1186847" lvl="2" indent="-237369">
              <a:buFont typeface="Arial" pitchFamily="34" charset="0"/>
              <a:buChar char="•"/>
            </a:pPr>
            <a:r>
              <a:rPr lang="en-US" dirty="0"/>
              <a:t>Click the button next to </a:t>
            </a:r>
            <a:r>
              <a:rPr lang="en-US" b="1" dirty="0"/>
              <a:t>Color</a:t>
            </a:r>
            <a:r>
              <a:rPr lang="en-US" dirty="0"/>
              <a:t>, and then under </a:t>
            </a:r>
            <a:r>
              <a:rPr lang="en-US" b="1" dirty="0"/>
              <a:t>Theme Colors </a:t>
            </a:r>
            <a:r>
              <a:rPr lang="en-US" dirty="0"/>
              <a:t>click </a:t>
            </a:r>
            <a:r>
              <a:rPr lang="en-US" b="1" dirty="0"/>
              <a:t>Olive Green, Accent 3, Lighter 60% </a:t>
            </a:r>
            <a:r>
              <a:rPr lang="en-US" dirty="0"/>
              <a:t>(third row, seventh option from the left).</a:t>
            </a:r>
          </a:p>
          <a:p>
            <a:pPr marL="1186847" lvl="2" indent="-237369">
              <a:buFont typeface="Arial" pitchFamily="34" charset="0"/>
              <a:buChar char="•"/>
            </a:pPr>
            <a:endParaRPr lang="en-US" dirty="0"/>
          </a:p>
          <a:p>
            <a:pPr marL="1186847" lvl="2" indent="-237369">
              <a:buFont typeface="Arial" pitchFamily="34" charset="0"/>
              <a:buChar char="•"/>
            </a:pPr>
            <a:endParaRPr lang="en-US" dirty="0"/>
          </a:p>
          <a:p>
            <a:pPr marL="356054" indent="-356054"/>
            <a:r>
              <a:rPr lang="en-US" dirty="0"/>
              <a:t>To increase the size of the SmartArt graphic so that it spans the entire slide, do the following:</a:t>
            </a:r>
          </a:p>
          <a:p>
            <a:pPr marL="237369" indent="-237369">
              <a:buFont typeface="+mj-lt"/>
              <a:buAutoNum type="arabicPeriod"/>
            </a:pPr>
            <a:r>
              <a:rPr lang="en-US" dirty="0"/>
              <a:t>On the slide, select the graphic. </a:t>
            </a:r>
          </a:p>
          <a:p>
            <a:pPr marL="237369" indent="-237369">
              <a:buFont typeface="+mj-lt"/>
              <a:buAutoNum type="arabicPeriod"/>
            </a:pPr>
            <a:r>
              <a:rPr lang="en-US" dirty="0"/>
              <a:t>Point to the top right corner of the graphic border, until a two-headed arrow appears. Drag the top right corner of the graphic border into the top right corner of the slide. </a:t>
            </a:r>
          </a:p>
          <a:p>
            <a:pPr marL="237369" indent="-237369" defTabSz="949478">
              <a:buFont typeface="+mj-lt"/>
              <a:buAutoNum type="arabicPeriod"/>
              <a:defRPr/>
            </a:pPr>
            <a:r>
              <a:rPr lang="en-US" dirty="0"/>
              <a:t>Point to the bottom left corner of the graphic border, until a two-headed arrow appears. Drag the bottom left corner of the graphic border into the bottom left corner of the slide. </a:t>
            </a:r>
          </a:p>
          <a:p>
            <a:pPr marL="356054" indent="-356054"/>
            <a:endParaRPr lang="en-US" dirty="0"/>
          </a:p>
          <a:p>
            <a:endParaRPr lang="en-US" dirty="0"/>
          </a:p>
        </p:txBody>
      </p:sp>
      <p:sp>
        <p:nvSpPr>
          <p:cNvPr id="6" name="Slide Image Placeholder 5"/>
          <p:cNvSpPr>
            <a:spLocks noGrp="1" noRot="1" noChangeAspect="1"/>
          </p:cNvSpPr>
          <p:nvPr>
            <p:ph type="sldImg"/>
          </p:nvPr>
        </p:nvSpPr>
        <p:spPr>
          <a:xfrm>
            <a:off x="574675" y="476250"/>
            <a:ext cx="3251200" cy="2438400"/>
          </a:xfrm>
        </p:spPr>
      </p:sp>
    </p:spTree>
    <p:extLst>
      <p:ext uri="{BB962C8B-B14F-4D97-AF65-F5344CB8AC3E}">
        <p14:creationId xmlns:p14="http://schemas.microsoft.com/office/powerpoint/2010/main" val="2800265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E6FC11E-E385-4A46-A97A-952BBD57D4E5}" type="slidenum">
              <a:rPr lang="fr-CA" smtClean="0"/>
              <a:t>29</a:t>
            </a:fld>
            <a:endParaRPr lang="fr-CA"/>
          </a:p>
        </p:txBody>
      </p:sp>
    </p:spTree>
    <p:extLst>
      <p:ext uri="{BB962C8B-B14F-4D97-AF65-F5344CB8AC3E}">
        <p14:creationId xmlns:p14="http://schemas.microsoft.com/office/powerpoint/2010/main" val="4027966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1.jpeg"/><Relationship Id="rId5" Type="http://schemas.openxmlformats.org/officeDocument/2006/relationships/image" Target="../media/image2.emf"/><Relationship Id="rId1" Type="http://schemas.openxmlformats.org/officeDocument/2006/relationships/tags" Target="../tags/tag1.xml"/><Relationship Id="rId2"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9" name="Image 8" descr="ULBIBLIO-Gabarit-Bibl-VF-3.jpg"/>
          <p:cNvPicPr>
            <a:picLocks noChangeAspect="1"/>
          </p:cNvPicPr>
          <p:nvPr userDrawn="1">
            <p:custDataLst>
              <p:tags r:id="rId1"/>
            </p:custDataLst>
          </p:nvPr>
        </p:nvPicPr>
        <p:blipFill>
          <a:blip r:embed="rId4"/>
          <a:stretch>
            <a:fillRect/>
          </a:stretch>
        </p:blipFill>
        <p:spPr bwMode="auto">
          <a:xfrm>
            <a:off x="0" y="0"/>
            <a:ext cx="9144000" cy="6858000"/>
          </a:xfrm>
          <a:prstGeom prst="rect">
            <a:avLst/>
          </a:prstGeom>
          <a:noFill/>
          <a:ln w="9525">
            <a:noFill/>
            <a:miter lim="800000"/>
            <a:headEnd/>
            <a:tailEnd/>
          </a:ln>
        </p:spPr>
      </p:pic>
      <p:sp>
        <p:nvSpPr>
          <p:cNvPr id="2" name="Titre 1"/>
          <p:cNvSpPr>
            <a:spLocks noGrp="1"/>
          </p:cNvSpPr>
          <p:nvPr>
            <p:ph type="title"/>
          </p:nvPr>
        </p:nvSpPr>
        <p:spPr>
          <a:xfrm>
            <a:off x="778946" y="897404"/>
            <a:ext cx="8229600" cy="749829"/>
          </a:xfrm>
        </p:spPr>
        <p:txBody>
          <a:bodyPr>
            <a:noAutofit/>
          </a:bodyPr>
          <a:lstStyle>
            <a:lvl1pPr algn="l">
              <a:defRPr sz="4000" b="0" i="0">
                <a:solidFill>
                  <a:srgbClr val="E7021A"/>
                </a:solidFill>
                <a:latin typeface="Arial Narrow"/>
                <a:cs typeface="Arial Narrow"/>
              </a:defRPr>
            </a:lvl1pPr>
          </a:lstStyle>
          <a:p>
            <a:r>
              <a:rPr lang="fr-CA" dirty="0" smtClean="0"/>
              <a:t>Cliquez et modifiez le titre</a:t>
            </a:r>
            <a:endParaRPr lang="fr-FR" dirty="0"/>
          </a:p>
        </p:txBody>
      </p:sp>
      <p:pic>
        <p:nvPicPr>
          <p:cNvPr id="14" name="Image 13"/>
          <p:cNvPicPr>
            <a:picLocks noChangeAspect="1"/>
          </p:cNvPicPr>
          <p:nvPr userDrawn="1">
            <p:custDataLst>
              <p:tags r:id="rId2"/>
            </p:custDataLst>
          </p:nvPr>
        </p:nvPicPr>
        <p:blipFill>
          <a:blip r:embed="rId5"/>
          <a:stretch>
            <a:fillRect/>
          </a:stretch>
        </p:blipFill>
        <p:spPr>
          <a:xfrm>
            <a:off x="994752" y="6423046"/>
            <a:ext cx="6769100" cy="38100"/>
          </a:xfrm>
          <a:prstGeom prst="rect">
            <a:avLst/>
          </a:prstGeom>
        </p:spPr>
      </p:pic>
      <p:sp>
        <p:nvSpPr>
          <p:cNvPr id="15" name="Espace réservé du contenu 2"/>
          <p:cNvSpPr>
            <a:spLocks noGrp="1"/>
          </p:cNvSpPr>
          <p:nvPr>
            <p:ph idx="1"/>
          </p:nvPr>
        </p:nvSpPr>
        <p:spPr>
          <a:xfrm>
            <a:off x="448733" y="2489201"/>
            <a:ext cx="8229600" cy="2870200"/>
          </a:xfrm>
        </p:spPr>
        <p:txBody>
          <a:bodyPr>
            <a:normAutofit/>
          </a:bodyPr>
          <a:lstStyle>
            <a:lvl1pPr>
              <a:buClr>
                <a:srgbClr val="E7021A"/>
              </a:buClr>
              <a:defRPr sz="2000">
                <a:solidFill>
                  <a:schemeClr val="tx1">
                    <a:lumMod val="50000"/>
                    <a:lumOff val="50000"/>
                  </a:schemeClr>
                </a:solidFill>
                <a:latin typeface="Arial Narrow"/>
                <a:cs typeface="Arial Narrow"/>
              </a:defRPr>
            </a:lvl1pPr>
            <a:lvl2pPr>
              <a:defRPr sz="2000">
                <a:solidFill>
                  <a:schemeClr val="tx1">
                    <a:lumMod val="50000"/>
                    <a:lumOff val="50000"/>
                  </a:schemeClr>
                </a:solidFill>
                <a:latin typeface="Arial Narrow"/>
                <a:cs typeface="Arial Narrow"/>
              </a:defRPr>
            </a:lvl2pPr>
            <a:lvl3pPr>
              <a:defRPr sz="2000">
                <a:solidFill>
                  <a:schemeClr val="tx1">
                    <a:lumMod val="50000"/>
                    <a:lumOff val="50000"/>
                  </a:schemeClr>
                </a:solidFill>
                <a:latin typeface="Arial Narrow"/>
                <a:cs typeface="Arial Narrow"/>
              </a:defRPr>
            </a:lvl3pPr>
            <a:lvl4pPr>
              <a:defRPr sz="2000">
                <a:solidFill>
                  <a:schemeClr val="tx1">
                    <a:lumMod val="50000"/>
                    <a:lumOff val="50000"/>
                  </a:schemeClr>
                </a:solidFill>
                <a:latin typeface="Arial Narrow"/>
                <a:cs typeface="Arial Narrow"/>
              </a:defRPr>
            </a:lvl4pPr>
            <a:lvl5pPr>
              <a:defRPr sz="2000">
                <a:solidFill>
                  <a:schemeClr val="tx1">
                    <a:lumMod val="50000"/>
                    <a:lumOff val="50000"/>
                  </a:schemeClr>
                </a:solidFill>
                <a:latin typeface="Arial Narrow"/>
                <a:cs typeface="Arial Narrow"/>
              </a:defRPr>
            </a:lvl5p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FR" dirty="0"/>
          </a:p>
        </p:txBody>
      </p:sp>
      <p:sp>
        <p:nvSpPr>
          <p:cNvPr id="7" name="Espace réservé du texte 6"/>
          <p:cNvSpPr>
            <a:spLocks noGrp="1"/>
          </p:cNvSpPr>
          <p:nvPr>
            <p:ph type="body" sz="quarter" idx="13" hasCustomPrompt="1"/>
          </p:nvPr>
        </p:nvSpPr>
        <p:spPr>
          <a:xfrm>
            <a:off x="788986" y="1848862"/>
            <a:ext cx="4546587" cy="564138"/>
          </a:xfrm>
        </p:spPr>
        <p:txBody>
          <a:bodyPr>
            <a:noAutofit/>
          </a:bodyPr>
          <a:lstStyle>
            <a:lvl1pPr marL="0" indent="0">
              <a:buNone/>
              <a:defRPr sz="2300">
                <a:latin typeface="Arial Narrow"/>
                <a:cs typeface="Arial Narrow"/>
              </a:defRPr>
            </a:lvl1pPr>
            <a:lvl2pPr marL="457200" indent="0">
              <a:buNone/>
              <a:defRPr sz="2300"/>
            </a:lvl2pPr>
            <a:lvl3pPr marL="914400" indent="0">
              <a:buNone/>
              <a:defRPr sz="2300"/>
            </a:lvl3pPr>
            <a:lvl4pPr marL="1371600" indent="0">
              <a:buNone/>
              <a:defRPr sz="2300"/>
            </a:lvl4pPr>
            <a:lvl5pPr marL="1828800" indent="0">
              <a:buNone/>
              <a:defRPr sz="2300"/>
            </a:lvl5pPr>
          </a:lstStyle>
          <a:p>
            <a:pPr lvl="0"/>
            <a:r>
              <a:rPr lang="fr-CA" dirty="0" smtClean="0"/>
              <a:t>Cliquez pour modifier le sous-titre</a:t>
            </a:r>
            <a:endParaRPr lang="fr-FR" dirty="0"/>
          </a:p>
        </p:txBody>
      </p:sp>
    </p:spTree>
    <p:extLst>
      <p:ext uri="{BB962C8B-B14F-4D97-AF65-F5344CB8AC3E}">
        <p14:creationId xmlns:p14="http://schemas.microsoft.com/office/powerpoint/2010/main" val="320668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60197E84-55D5-9548-9767-AF7332CBBE76}" type="datetimeFigureOut">
              <a:rPr lang="fr-FR" smtClean="0"/>
              <a:pPr/>
              <a:t>21/11/2016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919A27-F40F-A342-9C4E-1277721D9894}"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60197E84-55D5-9548-9767-AF7332CBBE76}" type="datetimeFigureOut">
              <a:rPr lang="fr-FR" smtClean="0"/>
              <a:pPr/>
              <a:t>21/11/2016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919A27-F40F-A342-9C4E-1277721D9894}"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60197E84-55D5-9548-9767-AF7332CBBE76}" type="datetimeFigureOut">
              <a:rPr lang="fr-FR" smtClean="0"/>
              <a:pPr/>
              <a:t>21/11/2016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919A27-F40F-A342-9C4E-1277721D9894}"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0197E84-55D5-9548-9767-AF7332CBBE76}" type="datetimeFigureOut">
              <a:rPr lang="fr-FR" smtClean="0"/>
              <a:pPr/>
              <a:t>21/11/2016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919A27-F40F-A342-9C4E-1277721D9894}"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60197E84-55D5-9548-9767-AF7332CBBE76}" type="datetimeFigureOut">
              <a:rPr lang="fr-FR" smtClean="0"/>
              <a:pPr/>
              <a:t>21/11/2016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919A27-F40F-A342-9C4E-1277721D9894}"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p>
            <a:fld id="{60197E84-55D5-9548-9767-AF7332CBBE76}" type="datetimeFigureOut">
              <a:rPr lang="fr-FR" smtClean="0"/>
              <a:pPr/>
              <a:t>21/11/2016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919A27-F40F-A342-9C4E-1277721D9894}"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p:txBody>
          <a:bodyPr/>
          <a:lstStyle/>
          <a:p>
            <a:fld id="{60197E84-55D5-9548-9767-AF7332CBBE76}" type="datetimeFigureOut">
              <a:rPr lang="fr-FR" smtClean="0"/>
              <a:pPr/>
              <a:t>21/11/2016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919A27-F40F-A342-9C4E-1277721D9894}"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p:txBody>
          <a:bodyPr/>
          <a:lstStyle/>
          <a:p>
            <a:fld id="{60197E84-55D5-9548-9767-AF7332CBBE76}" type="datetimeFigureOut">
              <a:rPr lang="fr-FR" smtClean="0"/>
              <a:pPr/>
              <a:t>21/11/2016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0919A27-F40F-A342-9C4E-1277721D9894}"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p:txBody>
          <a:bodyPr/>
          <a:lstStyle/>
          <a:p>
            <a:fld id="{60197E84-55D5-9548-9767-AF7332CBBE76}" type="datetimeFigureOut">
              <a:rPr lang="fr-FR" smtClean="0"/>
              <a:pPr/>
              <a:t>21/11/2016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0919A27-F40F-A342-9C4E-1277721D9894}"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0197E84-55D5-9548-9767-AF7332CBBE76}" type="datetimeFigureOut">
              <a:rPr lang="fr-FR" smtClean="0"/>
              <a:pPr/>
              <a:t>21/11/2016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0919A27-F40F-A342-9C4E-1277721D9894}"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60197E84-55D5-9548-9767-AF7332CBBE76}" type="datetimeFigureOut">
              <a:rPr lang="fr-FR" smtClean="0"/>
              <a:pPr/>
              <a:t>21/11/2016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919A27-F40F-A342-9C4E-1277721D9894}"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97E84-55D5-9548-9767-AF7332CBBE76}" type="datetimeFigureOut">
              <a:rPr lang="fr-FR" smtClean="0"/>
              <a:pPr/>
              <a:t>21/11/2016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19A27-F40F-A342-9C4E-1277721D9894}"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8.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5.gif"/><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gif"/></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5.gif"/><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5.gif"/><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gif"/></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notesSlide" Target="../notesSlides/notesSlide1.xml"/><Relationship Id="rId5" Type="http://schemas.openxmlformats.org/officeDocument/2006/relationships/image" Target="../media/image1.jpeg"/><Relationship Id="rId6" Type="http://schemas.openxmlformats.org/officeDocument/2006/relationships/diagramData" Target="../diagrams/data7.xml"/><Relationship Id="rId7" Type="http://schemas.openxmlformats.org/officeDocument/2006/relationships/diagramLayout" Target="../diagrams/layout7.xml"/><Relationship Id="rId8" Type="http://schemas.openxmlformats.org/officeDocument/2006/relationships/diagramQuickStyle" Target="../diagrams/quickStyle7.xml"/><Relationship Id="rId9" Type="http://schemas.openxmlformats.org/officeDocument/2006/relationships/diagramColors" Target="../diagrams/colors7.xml"/><Relationship Id="rId10" Type="http://schemas.microsoft.com/office/2007/relationships/diagramDrawing" Target="../diagrams/drawing7.xml"/><Relationship Id="rId1" Type="http://schemas.openxmlformats.org/officeDocument/2006/relationships/tags" Target="../tags/tag3.xml"/><Relationship Id="rId2" Type="http://schemas.openxmlformats.org/officeDocument/2006/relationships/tags" Target="../tags/tag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image" Target="../media/image5.gif"/><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gif"/></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4.jpg"/><Relationship Id="rId5" Type="http://schemas.openxmlformats.org/officeDocument/2006/relationships/image" Target="../media/image1.jpeg"/><Relationship Id="rId1" Type="http://schemas.openxmlformats.org/officeDocument/2006/relationships/tags" Target="../tags/tag5.xml"/><Relationship Id="rId2"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5.gif"/><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5.gif"/><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5.gif"/><Relationship Id="rId1" Type="http://schemas.openxmlformats.org/officeDocument/2006/relationships/slideLayout" Target="../slideLayouts/slideLayout1.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5444088" y="4357237"/>
            <a:ext cx="3713642" cy="323165"/>
          </a:xfrm>
          <a:prstGeom prst="rect">
            <a:avLst/>
          </a:prstGeom>
          <a:noFill/>
          <a:ln w="9525">
            <a:noFill/>
            <a:miter lim="800000"/>
            <a:headEnd/>
            <a:tailEnd/>
          </a:ln>
        </p:spPr>
        <p:txBody>
          <a:bodyPr wrap="square" lIns="0" tIns="0" rIns="0" bIns="0">
            <a:prstTxWarp prst="textNoShape">
              <a:avLst/>
            </a:prstTxWarp>
            <a:noAutofit/>
          </a:bodyPr>
          <a:lstStyle/>
          <a:p>
            <a:pPr eaLnBrk="0" hangingPunct="0">
              <a:defRPr/>
            </a:pPr>
            <a:endParaRPr lang="fr-FR" sz="1000" dirty="0" smtClean="0">
              <a:solidFill>
                <a:schemeClr val="tx1">
                  <a:lumMod val="75000"/>
                  <a:lumOff val="25000"/>
                </a:schemeClr>
              </a:solidFill>
              <a:latin typeface="Arial Narrow"/>
              <a:ea typeface="ヒラギノ角ゴ Pro W3" pitchFamily="1" charset="-128"/>
              <a:cs typeface="ヒラギノ角ゴ Pro W3" pitchFamily="1" charset="-128"/>
            </a:endParaRPr>
          </a:p>
          <a:p>
            <a:pPr eaLnBrk="0" hangingPunct="0">
              <a:defRPr/>
            </a:pPr>
            <a:r>
              <a:rPr lang="fr-FR" sz="1400" b="1" dirty="0" smtClean="0">
                <a:solidFill>
                  <a:schemeClr val="tx1">
                    <a:lumMod val="75000"/>
                    <a:lumOff val="25000"/>
                  </a:schemeClr>
                </a:solidFill>
                <a:latin typeface="Arial Narrow"/>
                <a:ea typeface="ヒラギノ角ゴ Pro W3" pitchFamily="1" charset="-128"/>
                <a:cs typeface="ヒラギノ角ゴ Pro W3" pitchFamily="1" charset="-128"/>
              </a:rPr>
              <a:t>23</a:t>
            </a:r>
            <a:r>
              <a:rPr lang="fr-FR" sz="1400" b="1" dirty="0" smtClean="0">
                <a:solidFill>
                  <a:schemeClr val="tx1">
                    <a:lumMod val="75000"/>
                    <a:lumOff val="25000"/>
                  </a:schemeClr>
                </a:solidFill>
                <a:latin typeface="Arial Narrow"/>
                <a:ea typeface="ヒラギノ角ゴ Pro W3" pitchFamily="1" charset="-128"/>
                <a:cs typeface="ヒラギノ角ゴ Pro W3" pitchFamily="1" charset="-128"/>
              </a:rPr>
              <a:t> </a:t>
            </a:r>
            <a:r>
              <a:rPr lang="fr-FR" sz="1400" b="1" dirty="0" smtClean="0">
                <a:solidFill>
                  <a:schemeClr val="tx1">
                    <a:lumMod val="75000"/>
                    <a:lumOff val="25000"/>
                  </a:schemeClr>
                </a:solidFill>
                <a:latin typeface="Arial Narrow"/>
                <a:ea typeface="ヒラギノ角ゴ Pro W3" pitchFamily="1" charset="-128"/>
                <a:cs typeface="ヒラギノ角ゴ Pro W3" pitchFamily="1" charset="-128"/>
              </a:rPr>
              <a:t>octobre </a:t>
            </a:r>
            <a:r>
              <a:rPr lang="fr-FR" sz="1400" b="1" dirty="0" smtClean="0">
                <a:solidFill>
                  <a:schemeClr val="tx1">
                    <a:lumMod val="75000"/>
                    <a:lumOff val="25000"/>
                  </a:schemeClr>
                </a:solidFill>
                <a:latin typeface="Arial Narrow"/>
                <a:ea typeface="ヒラギノ角ゴ Pro W3" pitchFamily="1" charset="-128"/>
                <a:cs typeface="ヒラギノ角ゴ Pro W3" pitchFamily="1" charset="-128"/>
              </a:rPr>
              <a:t>2016</a:t>
            </a:r>
            <a:endParaRPr lang="fr-FR" sz="1400" b="1" dirty="0">
              <a:solidFill>
                <a:schemeClr val="tx1">
                  <a:lumMod val="75000"/>
                  <a:lumOff val="25000"/>
                </a:schemeClr>
              </a:solidFill>
              <a:latin typeface="Arial Narrow"/>
              <a:ea typeface="ヒラギノ角ゴ Pro W3" pitchFamily="1" charset="-128"/>
              <a:cs typeface="ヒラギノ角ゴ Pro W3" pitchFamily="1" charset="-128"/>
            </a:endParaRPr>
          </a:p>
        </p:txBody>
      </p:sp>
      <p:sp>
        <p:nvSpPr>
          <p:cNvPr id="6" name="Rectangle 2"/>
          <p:cNvSpPr txBox="1">
            <a:spLocks noChangeArrowheads="1"/>
          </p:cNvSpPr>
          <p:nvPr/>
        </p:nvSpPr>
        <p:spPr>
          <a:xfrm>
            <a:off x="939803" y="194733"/>
            <a:ext cx="7789332" cy="1168400"/>
          </a:xfrm>
          <a:prstGeom prst="rect">
            <a:avLst/>
          </a:prstGeom>
        </p:spPr>
        <p:txBody>
          <a:bodyPr vert="horz" lIns="91440" tIns="45720" rIns="91440" bIns="45720" rtlCol="0" anchor="t" anchorCtr="0">
            <a:noAutofit/>
          </a:bodyPr>
          <a:lstStyle/>
          <a:p>
            <a:pPr marL="0" marR="0" lvl="0" indent="0" algn="l" defTabSz="457200" rtl="0" eaLnBrk="1" fontAlgn="auto" latinLnBrk="0" hangingPunct="1">
              <a:spcBef>
                <a:spcPct val="0"/>
              </a:spcBef>
              <a:spcAft>
                <a:spcPts val="0"/>
              </a:spcAft>
              <a:buClrTx/>
              <a:buSzTx/>
              <a:buFontTx/>
              <a:buNone/>
              <a:tabLst/>
              <a:defRPr/>
            </a:pPr>
            <a:r>
              <a:rPr kumimoji="0" lang="fr-FR" sz="3200" b="0" i="0" u="none" strike="noStrike" kern="1200" cap="none" spc="0" normalizeH="0" baseline="0" noProof="0" dirty="0" smtClean="0">
                <a:ln>
                  <a:noFill/>
                </a:ln>
                <a:solidFill>
                  <a:srgbClr val="E7021A"/>
                </a:solidFill>
                <a:effectLst/>
                <a:uLnTx/>
                <a:uFillTx/>
                <a:latin typeface="Arial Narrow"/>
                <a:ea typeface="+mj-ea"/>
                <a:cs typeface="Arial Narrow"/>
              </a:rPr>
              <a:t>Gestion</a:t>
            </a:r>
            <a:r>
              <a:rPr kumimoji="0" lang="fr-FR" sz="3200" b="0" i="0" u="none" strike="noStrike" kern="1200" cap="none" spc="0" normalizeH="0" noProof="0" dirty="0" smtClean="0">
                <a:ln>
                  <a:noFill/>
                </a:ln>
                <a:solidFill>
                  <a:srgbClr val="E7021A"/>
                </a:solidFill>
                <a:effectLst/>
                <a:uLnTx/>
                <a:uFillTx/>
                <a:latin typeface="Arial Narrow"/>
                <a:ea typeface="+mj-ea"/>
                <a:cs typeface="Arial Narrow"/>
              </a:rPr>
              <a:t> de portefeuille de projets</a:t>
            </a:r>
            <a:endParaRPr kumimoji="0" lang="fr-FR" sz="3200" b="0" i="0" u="none" strike="noStrike" kern="1200" cap="none" spc="0" normalizeH="0" baseline="0" noProof="0" dirty="0" smtClean="0">
              <a:ln>
                <a:noFill/>
              </a:ln>
              <a:solidFill>
                <a:srgbClr val="E7021A"/>
              </a:solidFill>
              <a:effectLst/>
              <a:uLnTx/>
              <a:uFillTx/>
              <a:latin typeface="Arial Narrow"/>
              <a:ea typeface="+mj-ea"/>
              <a:cs typeface="Arial Narrow"/>
            </a:endParaRPr>
          </a:p>
        </p:txBody>
      </p:sp>
      <p:sp>
        <p:nvSpPr>
          <p:cNvPr id="7" name="ZoneTexte 6"/>
          <p:cNvSpPr txBox="1">
            <a:spLocks noChangeArrowheads="1"/>
          </p:cNvSpPr>
          <p:nvPr/>
        </p:nvSpPr>
        <p:spPr bwMode="auto">
          <a:xfrm>
            <a:off x="5439262" y="3834586"/>
            <a:ext cx="3725333" cy="553263"/>
          </a:xfrm>
          <a:prstGeom prst="rect">
            <a:avLst/>
          </a:prstGeom>
          <a:noFill/>
          <a:ln w="9525">
            <a:noFill/>
            <a:miter lim="800000"/>
            <a:headEnd/>
            <a:tailEnd/>
          </a:ln>
        </p:spPr>
        <p:txBody>
          <a:bodyPr wrap="square" lIns="0" tIns="0" rIns="0" anchor="t" anchorCtr="0">
            <a:prstTxWarp prst="textNoShape">
              <a:avLst/>
            </a:prstTxWarp>
            <a:noAutofit/>
          </a:bodyPr>
          <a:lstStyle/>
          <a:p>
            <a:pPr eaLnBrk="0" hangingPunct="0"/>
            <a:r>
              <a:rPr lang="fr-FR" b="1" dirty="0" smtClean="0">
                <a:solidFill>
                  <a:schemeClr val="tx1">
                    <a:lumMod val="75000"/>
                    <a:lumOff val="25000"/>
                  </a:schemeClr>
                </a:solidFill>
                <a:latin typeface="Arial Narrow"/>
                <a:ea typeface="ヒラギノ角ゴ Pro W3" pitchFamily="1" charset="-128"/>
                <a:cs typeface="Arial Narrow"/>
              </a:rPr>
              <a:t>Direction Technologies et systèmes d’information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448734" y="897404"/>
            <a:ext cx="8229600" cy="749829"/>
          </a:xfrm>
        </p:spPr>
        <p:txBody>
          <a:bodyPr/>
          <a:lstStyle/>
          <a:p>
            <a:r>
              <a:rPr lang="fr-FR" dirty="0" smtClean="0"/>
              <a:t>2</a:t>
            </a:r>
            <a:r>
              <a:rPr lang="fr-FR" dirty="0" smtClean="0"/>
              <a:t>) Catégoriser les projets</a:t>
            </a:r>
            <a:endParaRPr lang="fr-FR" dirty="0"/>
          </a:p>
        </p:txBody>
      </p:sp>
      <p:sp>
        <p:nvSpPr>
          <p:cNvPr id="21" name="Espace réservé du contenu 20"/>
          <p:cNvSpPr>
            <a:spLocks noGrp="1"/>
          </p:cNvSpPr>
          <p:nvPr>
            <p:ph idx="1"/>
          </p:nvPr>
        </p:nvSpPr>
        <p:spPr>
          <a:xfrm>
            <a:off x="448733" y="1883390"/>
            <a:ext cx="8229602" cy="4380931"/>
          </a:xfrm>
        </p:spPr>
        <p:txBody>
          <a:bodyPr/>
          <a:lstStyle/>
          <a:p>
            <a:pPr marL="0" indent="0">
              <a:buNone/>
            </a:pPr>
            <a:r>
              <a:rPr lang="fr-FR" dirty="0"/>
              <a:t>Procéder à la classification des projets en fonction de la structure de portefeuille adoptée par </a:t>
            </a:r>
            <a:r>
              <a:rPr lang="fr-FR" dirty="0" smtClean="0"/>
              <a:t>l’organisation pour assurer une saine </a:t>
            </a:r>
            <a:r>
              <a:rPr lang="fr-FR" dirty="0"/>
              <a:t>distribution du </a:t>
            </a:r>
            <a:r>
              <a:rPr lang="fr-FR" dirty="0" smtClean="0"/>
              <a:t>budget.</a:t>
            </a:r>
          </a:p>
          <a:p>
            <a:pPr marL="0" indent="0">
              <a:buNone/>
            </a:pPr>
            <a:endParaRPr lang="fr-FR" dirty="0"/>
          </a:p>
          <a:p>
            <a:pPr lvl="1"/>
            <a:r>
              <a:rPr lang="fr-FR" dirty="0" smtClean="0"/>
              <a:t>Discrétionnaires &amp; non discrétionnaires</a:t>
            </a:r>
          </a:p>
          <a:p>
            <a:pPr lvl="1"/>
            <a:endParaRPr lang="fr-FR" sz="1200" dirty="0" smtClean="0"/>
          </a:p>
          <a:p>
            <a:pPr lvl="1"/>
            <a:r>
              <a:rPr lang="fr-FR" dirty="0" smtClean="0"/>
              <a:t>Opérations, évolution, croissance et transformation</a:t>
            </a:r>
          </a:p>
          <a:p>
            <a:pPr lvl="1"/>
            <a:endParaRPr lang="fr-FR" sz="1200" dirty="0" smtClean="0"/>
          </a:p>
          <a:p>
            <a:pPr lvl="1"/>
            <a:r>
              <a:rPr lang="fr-FR" dirty="0" smtClean="0"/>
              <a:t>Urgences</a:t>
            </a:r>
            <a:endParaRPr lang="fr-FR" dirty="0"/>
          </a:p>
        </p:txBody>
      </p:sp>
      <p:sp>
        <p:nvSpPr>
          <p:cNvPr id="23" name="Espace réservé du pied de page 3"/>
          <p:cNvSpPr>
            <a:spLocks noGrp="1"/>
          </p:cNvSpPr>
          <p:nvPr>
            <p:ph type="ftr" sz="quarter" idx="4294967295"/>
          </p:nvPr>
        </p:nvSpPr>
        <p:spPr>
          <a:xfrm>
            <a:off x="930699" y="6477000"/>
            <a:ext cx="2267117" cy="244475"/>
          </a:xfrm>
          <a:ln>
            <a:miter lim="800000"/>
            <a:headEnd/>
            <a:tailEnd/>
          </a:ln>
        </p:spPr>
        <p:txBody>
          <a:bodyPr/>
          <a:lstStyle/>
          <a:p>
            <a:pPr algn="l">
              <a:defRPr/>
            </a:pPr>
            <a:r>
              <a:rPr lang="fr-FR" sz="1000" b="1" cap="all" dirty="0">
                <a:solidFill>
                  <a:srgbClr val="E7021A"/>
                </a:solidFill>
                <a:latin typeface="Arial Narrow"/>
                <a:cs typeface="Arial Narrow"/>
              </a:rPr>
              <a:t>Bibliothèque de l'Université Laval</a:t>
            </a:r>
          </a:p>
        </p:txBody>
      </p:sp>
      <p:sp>
        <p:nvSpPr>
          <p:cNvPr id="25" name="Espace réservé du numéro de diapositive 4"/>
          <p:cNvSpPr txBox="1">
            <a:spLocks/>
          </p:cNvSpPr>
          <p:nvPr/>
        </p:nvSpPr>
        <p:spPr>
          <a:xfrm>
            <a:off x="3197816" y="6477002"/>
            <a:ext cx="457200" cy="244475"/>
          </a:xfrm>
          <a:prstGeom prst="rect">
            <a:avLst/>
          </a:prstGeom>
          <a:noFill/>
          <a:ln>
            <a:miter lim="800000"/>
            <a:headEnd/>
            <a:tailEnd/>
          </a:ln>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5DA820-774F-E546-87E5-DDAFA0F806A9}" type="slidenum">
              <a:rPr lang="fr-FR" sz="1100" smtClean="0">
                <a:solidFill>
                  <a:srgbClr val="5E5E5E"/>
                </a:solidFill>
                <a:latin typeface="Arial Narrow"/>
                <a:cs typeface="Arial Narrow"/>
              </a:rPr>
              <a:pPr/>
              <a:t>10</a:t>
            </a:fld>
            <a:endParaRPr lang="fr-FR" sz="1100" dirty="0">
              <a:solidFill>
                <a:srgbClr val="5E5E5E"/>
              </a:solidFill>
              <a:latin typeface="Arial Narrow"/>
              <a:cs typeface="Arial Narrow"/>
            </a:endParaRPr>
          </a:p>
        </p:txBody>
      </p:sp>
      <p:pic>
        <p:nvPicPr>
          <p:cNvPr id="7" name="Image 5"/>
          <p:cNvPicPr>
            <a:picLocks noChangeAspect="1"/>
          </p:cNvPicPr>
          <p:nvPr/>
        </p:nvPicPr>
        <p:blipFill>
          <a:blip r:embed="rId2"/>
          <a:srcRect/>
          <a:stretch>
            <a:fillRect/>
          </a:stretch>
        </p:blipFill>
        <p:spPr bwMode="auto">
          <a:xfrm>
            <a:off x="823262" y="6462186"/>
            <a:ext cx="153420" cy="192614"/>
          </a:xfrm>
          <a:prstGeom prst="rect">
            <a:avLst/>
          </a:prstGeom>
          <a:noFill/>
          <a:ln w="9525">
            <a:noFill/>
            <a:miter lim="800000"/>
            <a:headEnd/>
            <a:tailEnd/>
          </a:ln>
        </p:spPr>
      </p:pic>
      <p:pic>
        <p:nvPicPr>
          <p:cNvPr id="12" name="Picture 2" descr="C:\Documents and Settings\ads1e693\Local Settings\Temporary Internet Files\Content.IE5\ODGLC9C3\MC9002900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682" y="4984789"/>
            <a:ext cx="622342" cy="7372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Documents and Settings\ads1e693\Local Settings\Temporary Internet Files\Content.IE5\ODGLC9C3\MC9002900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3825" y="4840892"/>
            <a:ext cx="622342" cy="7372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Documents and Settings\ads1e693\Local Settings\Temporary Internet Files\Content.IE5\ODGLC9C3\MC9002900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6613" y="5135202"/>
            <a:ext cx="622342" cy="73720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Documents and Settings\ads1e693\Local Settings\Temporary Internet Files\Content.IE5\ODGLC9C3\MC9002900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2230" y="4622831"/>
            <a:ext cx="622342" cy="73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79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448734" y="897404"/>
            <a:ext cx="8229600" cy="749829"/>
          </a:xfrm>
        </p:spPr>
        <p:txBody>
          <a:bodyPr/>
          <a:lstStyle/>
          <a:p>
            <a:r>
              <a:rPr lang="fr-FR" dirty="0" smtClean="0">
                <a:latin typeface="Arial Narrow" panose="020B0606020202030204" pitchFamily="34" charset="0"/>
              </a:rPr>
              <a:t>Structure de </a:t>
            </a:r>
            <a:r>
              <a:rPr lang="fr-FR" dirty="0" smtClean="0">
                <a:latin typeface="Arial Narrow" panose="020B0606020202030204" pitchFamily="34" charset="0"/>
              </a:rPr>
              <a:t>portefeuille type</a:t>
            </a:r>
            <a:endParaRPr lang="fr-FR" dirty="0">
              <a:latin typeface="Arial Narrow" panose="020B0606020202030204" pitchFamily="34" charset="0"/>
            </a:endParaRPr>
          </a:p>
        </p:txBody>
      </p:sp>
      <p:sp>
        <p:nvSpPr>
          <p:cNvPr id="23" name="Espace réservé du pied de page 3"/>
          <p:cNvSpPr>
            <a:spLocks noGrp="1"/>
          </p:cNvSpPr>
          <p:nvPr>
            <p:ph type="ftr" sz="quarter" idx="4294967295"/>
          </p:nvPr>
        </p:nvSpPr>
        <p:spPr>
          <a:xfrm>
            <a:off x="930699" y="6477000"/>
            <a:ext cx="2267117" cy="244475"/>
          </a:xfrm>
          <a:ln>
            <a:miter lim="800000"/>
            <a:headEnd/>
            <a:tailEnd/>
          </a:ln>
        </p:spPr>
        <p:txBody>
          <a:bodyPr/>
          <a:lstStyle/>
          <a:p>
            <a:pPr algn="l">
              <a:defRPr/>
            </a:pPr>
            <a:r>
              <a:rPr lang="fr-FR" sz="1000" b="1" cap="all" dirty="0">
                <a:solidFill>
                  <a:srgbClr val="E7021A"/>
                </a:solidFill>
                <a:latin typeface="Arial Narrow" panose="020B0606020202030204" pitchFamily="34" charset="0"/>
                <a:cs typeface="Arial Narrow"/>
              </a:rPr>
              <a:t>Bibliothèque de l'Université Laval</a:t>
            </a:r>
          </a:p>
        </p:txBody>
      </p:sp>
      <p:sp>
        <p:nvSpPr>
          <p:cNvPr id="25" name="Espace réservé du numéro de diapositive 4"/>
          <p:cNvSpPr txBox="1">
            <a:spLocks/>
          </p:cNvSpPr>
          <p:nvPr/>
        </p:nvSpPr>
        <p:spPr>
          <a:xfrm>
            <a:off x="3197816" y="6477002"/>
            <a:ext cx="457200" cy="244475"/>
          </a:xfrm>
          <a:prstGeom prst="rect">
            <a:avLst/>
          </a:prstGeom>
          <a:noFill/>
          <a:ln>
            <a:miter lim="800000"/>
            <a:headEnd/>
            <a:tailEnd/>
          </a:ln>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5DA820-774F-E546-87E5-DDAFA0F806A9}" type="slidenum">
              <a:rPr lang="fr-FR" sz="1100" smtClean="0">
                <a:solidFill>
                  <a:srgbClr val="5E5E5E"/>
                </a:solidFill>
                <a:latin typeface="Arial Narrow" panose="020B0606020202030204" pitchFamily="34" charset="0"/>
                <a:cs typeface="Arial Narrow"/>
              </a:rPr>
              <a:pPr/>
              <a:t>11</a:t>
            </a:fld>
            <a:endParaRPr lang="fr-FR" sz="1100" dirty="0">
              <a:solidFill>
                <a:srgbClr val="5E5E5E"/>
              </a:solidFill>
              <a:latin typeface="Arial Narrow" panose="020B0606020202030204" pitchFamily="34" charset="0"/>
              <a:cs typeface="Arial Narrow"/>
            </a:endParaRPr>
          </a:p>
        </p:txBody>
      </p:sp>
      <p:pic>
        <p:nvPicPr>
          <p:cNvPr id="7" name="Image 5"/>
          <p:cNvPicPr>
            <a:picLocks noChangeAspect="1"/>
          </p:cNvPicPr>
          <p:nvPr/>
        </p:nvPicPr>
        <p:blipFill>
          <a:blip r:embed="rId2"/>
          <a:srcRect/>
          <a:stretch>
            <a:fillRect/>
          </a:stretch>
        </p:blipFill>
        <p:spPr bwMode="auto">
          <a:xfrm>
            <a:off x="823262" y="6462186"/>
            <a:ext cx="153420" cy="192614"/>
          </a:xfrm>
          <a:prstGeom prst="rect">
            <a:avLst/>
          </a:prstGeom>
          <a:noFill/>
          <a:ln w="9525">
            <a:noFill/>
            <a:miter lim="800000"/>
            <a:headEnd/>
            <a:tailEnd/>
          </a:ln>
        </p:spPr>
      </p:pic>
      <p:sp>
        <p:nvSpPr>
          <p:cNvPr id="48" name="Rectangle 47"/>
          <p:cNvSpPr/>
          <p:nvPr/>
        </p:nvSpPr>
        <p:spPr>
          <a:xfrm>
            <a:off x="1170677" y="1790675"/>
            <a:ext cx="1440160" cy="504056"/>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latin typeface="Arial Narrow" panose="020B0606020202030204" pitchFamily="34" charset="0"/>
              </a:rPr>
              <a:t>NON DISCRÉTIONNAIRE</a:t>
            </a:r>
            <a:endParaRPr lang="fr-CA" sz="1200" dirty="0">
              <a:solidFill>
                <a:schemeClr val="tx1"/>
              </a:solidFill>
              <a:latin typeface="Arial Narrow" panose="020B0606020202030204" pitchFamily="34" charset="0"/>
            </a:endParaRPr>
          </a:p>
        </p:txBody>
      </p:sp>
      <p:sp>
        <p:nvSpPr>
          <p:cNvPr id="49" name="Rectangle 48"/>
          <p:cNvSpPr/>
          <p:nvPr/>
        </p:nvSpPr>
        <p:spPr>
          <a:xfrm>
            <a:off x="5652120" y="1775634"/>
            <a:ext cx="1440160" cy="504056"/>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latin typeface="Arial Narrow" panose="020B0606020202030204" pitchFamily="34" charset="0"/>
              </a:rPr>
              <a:t>DISCRÉTIONNAIRE</a:t>
            </a:r>
            <a:endParaRPr lang="fr-CA" sz="1200" dirty="0">
              <a:solidFill>
                <a:schemeClr val="tx1"/>
              </a:solidFill>
              <a:latin typeface="Arial Narrow" panose="020B0606020202030204" pitchFamily="34" charset="0"/>
            </a:endParaRPr>
          </a:p>
        </p:txBody>
      </p:sp>
      <p:sp>
        <p:nvSpPr>
          <p:cNvPr id="50" name="Organigramme : Multidocument 49"/>
          <p:cNvSpPr/>
          <p:nvPr/>
        </p:nvSpPr>
        <p:spPr>
          <a:xfrm>
            <a:off x="1245890" y="2654843"/>
            <a:ext cx="1237878" cy="648000"/>
          </a:xfrm>
          <a:prstGeom prst="flowChartMultidocument">
            <a:avLst/>
          </a:prstGeom>
          <a:solidFill>
            <a:srgbClr val="385D8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dirty="0" smtClean="0">
                <a:latin typeface="Arial Narrow" panose="020B0606020202030204" pitchFamily="34" charset="0"/>
              </a:rPr>
              <a:t>PROJETS CONFORMITÉ</a:t>
            </a:r>
            <a:endParaRPr lang="fr-CA" sz="1100" dirty="0">
              <a:latin typeface="Arial Narrow" panose="020B0606020202030204" pitchFamily="34" charset="0"/>
            </a:endParaRPr>
          </a:p>
        </p:txBody>
      </p:sp>
      <p:sp>
        <p:nvSpPr>
          <p:cNvPr id="51" name="Organigramme : Multidocument 50"/>
          <p:cNvSpPr/>
          <p:nvPr/>
        </p:nvSpPr>
        <p:spPr>
          <a:xfrm>
            <a:off x="1245890" y="3383825"/>
            <a:ext cx="1237878" cy="648000"/>
          </a:xfrm>
          <a:prstGeom prst="flowChartMultidocument">
            <a:avLst/>
          </a:prstGeom>
          <a:solidFill>
            <a:srgbClr val="385D8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100" dirty="0" smtClean="0">
                <a:latin typeface="Arial Narrow" panose="020B0606020202030204" pitchFamily="34" charset="0"/>
              </a:rPr>
              <a:t>PROJETS RISQUE MAJEUR</a:t>
            </a:r>
            <a:endParaRPr lang="fr-CA" sz="1100" dirty="0">
              <a:latin typeface="Arial Narrow" panose="020B0606020202030204" pitchFamily="34" charset="0"/>
            </a:endParaRPr>
          </a:p>
        </p:txBody>
      </p:sp>
      <p:pic>
        <p:nvPicPr>
          <p:cNvPr id="52" name="Picture 2" descr="C:\Documents and Settings\ads1e693\Local Settings\Temporary Internet Files\Content.IE5\ODGLC9C3\MC9002900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5471646"/>
            <a:ext cx="622342" cy="737207"/>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a:xfrm>
            <a:off x="1129765" y="2438747"/>
            <a:ext cx="1481072" cy="296089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Narrow" panose="020B0606020202030204" pitchFamily="34" charset="0"/>
            </a:endParaRPr>
          </a:p>
        </p:txBody>
      </p:sp>
      <p:sp>
        <p:nvSpPr>
          <p:cNvPr id="54" name="Rectangle 53"/>
          <p:cNvSpPr/>
          <p:nvPr/>
        </p:nvSpPr>
        <p:spPr>
          <a:xfrm>
            <a:off x="3923928" y="2438747"/>
            <a:ext cx="4392488" cy="296089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Narrow" panose="020B0606020202030204" pitchFamily="34" charset="0"/>
            </a:endParaRPr>
          </a:p>
        </p:txBody>
      </p:sp>
      <p:sp>
        <p:nvSpPr>
          <p:cNvPr id="55" name="Organigramme : Multidocument 54"/>
          <p:cNvSpPr/>
          <p:nvPr/>
        </p:nvSpPr>
        <p:spPr>
          <a:xfrm>
            <a:off x="4205089" y="2635351"/>
            <a:ext cx="1152128" cy="1224000"/>
          </a:xfrm>
          <a:prstGeom prst="flowChartMultidocument">
            <a:avLst/>
          </a:prstGeom>
          <a:solidFill>
            <a:srgbClr val="385D8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100" dirty="0" smtClean="0">
                <a:latin typeface="Arial Narrow" panose="020B0606020202030204" pitchFamily="34" charset="0"/>
              </a:rPr>
              <a:t>PROJETS MULTI-SECTORIELS</a:t>
            </a:r>
            <a:endParaRPr lang="fr-CA" sz="1100" dirty="0">
              <a:latin typeface="Arial Narrow" panose="020B0606020202030204" pitchFamily="34" charset="0"/>
            </a:endParaRPr>
          </a:p>
        </p:txBody>
      </p:sp>
      <p:sp>
        <p:nvSpPr>
          <p:cNvPr id="56" name="Organigramme : Multidocument 55"/>
          <p:cNvSpPr/>
          <p:nvPr/>
        </p:nvSpPr>
        <p:spPr>
          <a:xfrm>
            <a:off x="5666269" y="2635351"/>
            <a:ext cx="1152128" cy="883516"/>
          </a:xfrm>
          <a:prstGeom prst="flowChartMultidocument">
            <a:avLst/>
          </a:prstGeom>
          <a:solidFill>
            <a:srgbClr val="385D8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100" dirty="0" smtClean="0">
                <a:latin typeface="Arial Narrow" panose="020B0606020202030204" pitchFamily="34" charset="0"/>
              </a:rPr>
              <a:t>PROJETS STRATÉGIQUES</a:t>
            </a:r>
          </a:p>
        </p:txBody>
      </p:sp>
      <p:sp>
        <p:nvSpPr>
          <p:cNvPr id="57" name="Organigramme : Multidocument 56"/>
          <p:cNvSpPr/>
          <p:nvPr/>
        </p:nvSpPr>
        <p:spPr>
          <a:xfrm>
            <a:off x="4205089" y="4060601"/>
            <a:ext cx="1152128" cy="667001"/>
          </a:xfrm>
          <a:prstGeom prst="flowChartMultidocument">
            <a:avLst/>
          </a:prstGeom>
          <a:solidFill>
            <a:srgbClr val="385D8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100" dirty="0" smtClean="0">
                <a:latin typeface="Arial Narrow" panose="020B0606020202030204" pitchFamily="34" charset="0"/>
              </a:rPr>
              <a:t>PROJETS </a:t>
            </a:r>
            <a:r>
              <a:rPr lang="fr-CA" sz="1100" dirty="0" smtClean="0">
                <a:latin typeface="Arial Narrow" panose="020B0606020202030204" pitchFamily="34" charset="0"/>
              </a:rPr>
              <a:t>R&amp;D</a:t>
            </a:r>
            <a:endParaRPr lang="fr-CA" sz="1100" dirty="0">
              <a:latin typeface="Arial Narrow" panose="020B0606020202030204" pitchFamily="34" charset="0"/>
            </a:endParaRPr>
          </a:p>
        </p:txBody>
      </p:sp>
      <p:sp>
        <p:nvSpPr>
          <p:cNvPr id="58" name="Organigramme : Multidocument 57"/>
          <p:cNvSpPr/>
          <p:nvPr/>
        </p:nvSpPr>
        <p:spPr>
          <a:xfrm>
            <a:off x="7088630" y="2620471"/>
            <a:ext cx="1152128" cy="883516"/>
          </a:xfrm>
          <a:prstGeom prst="flowChartMultidocument">
            <a:avLst/>
          </a:prstGeom>
          <a:solidFill>
            <a:srgbClr val="385D8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100" dirty="0" smtClean="0">
                <a:latin typeface="Arial Narrow" panose="020B0606020202030204" pitchFamily="34" charset="0"/>
              </a:rPr>
              <a:t>PROJETS </a:t>
            </a:r>
            <a:endParaRPr lang="fr-CA" sz="1100" dirty="0">
              <a:latin typeface="Arial Narrow" panose="020B0606020202030204" pitchFamily="34" charset="0"/>
            </a:endParaRPr>
          </a:p>
          <a:p>
            <a:pPr algn="ctr"/>
            <a:r>
              <a:rPr lang="fr-CA" sz="1100" dirty="0" smtClean="0">
                <a:latin typeface="Arial Narrow" panose="020B0606020202030204" pitchFamily="34" charset="0"/>
              </a:rPr>
              <a:t>SECTORIELS</a:t>
            </a:r>
            <a:endParaRPr lang="fr-CA" sz="1100" dirty="0">
              <a:latin typeface="Arial Narrow" panose="020B0606020202030204" pitchFamily="34" charset="0"/>
            </a:endParaRPr>
          </a:p>
        </p:txBody>
      </p:sp>
      <p:pic>
        <p:nvPicPr>
          <p:cNvPr id="59" name="Picture 2" descr="C:\Documents and Settings\ads1e693\Local Settings\Temporary Internet Files\Content.IE5\ODGLC9C3\MC9002900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3240" y="5478292"/>
            <a:ext cx="622342" cy="73720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Documents and Settings\ads1e693\Local Settings\Temporary Internet Files\Content.IE5\ODGLC9C3\MC9002900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6977" y="5445224"/>
            <a:ext cx="622342" cy="737207"/>
          </a:xfrm>
          <a:prstGeom prst="rect">
            <a:avLst/>
          </a:prstGeom>
          <a:noFill/>
          <a:extLst>
            <a:ext uri="{909E8E84-426E-40DD-AFC4-6F175D3DCCD1}">
              <a14:hiddenFill xmlns:a14="http://schemas.microsoft.com/office/drawing/2010/main">
                <a:solidFill>
                  <a:srgbClr val="FFFFFF"/>
                </a:solidFill>
              </a14:hiddenFill>
            </a:ext>
          </a:extLst>
        </p:spPr>
      </p:pic>
      <p:sp>
        <p:nvSpPr>
          <p:cNvPr id="61" name="ZoneTexte 60"/>
          <p:cNvSpPr txBox="1"/>
          <p:nvPr/>
        </p:nvSpPr>
        <p:spPr>
          <a:xfrm>
            <a:off x="5640098" y="6165304"/>
            <a:ext cx="954108" cy="261610"/>
          </a:xfrm>
          <a:prstGeom prst="rect">
            <a:avLst/>
          </a:prstGeom>
          <a:noFill/>
        </p:spPr>
        <p:txBody>
          <a:bodyPr wrap="none" rtlCol="0">
            <a:spAutoFit/>
          </a:bodyPr>
          <a:lstStyle/>
          <a:p>
            <a:pPr algn="ctr"/>
            <a:r>
              <a:rPr lang="fr-CA" sz="1100" b="1" dirty="0" smtClean="0">
                <a:latin typeface="Arial Narrow" panose="020B0606020202030204" pitchFamily="34" charset="0"/>
              </a:rPr>
              <a:t>CROISSANCE</a:t>
            </a:r>
          </a:p>
        </p:txBody>
      </p:sp>
      <p:sp>
        <p:nvSpPr>
          <p:cNvPr id="65" name="Organigramme : Multidocument 64"/>
          <p:cNvSpPr/>
          <p:nvPr/>
        </p:nvSpPr>
        <p:spPr>
          <a:xfrm>
            <a:off x="1245891" y="4518982"/>
            <a:ext cx="1313922" cy="648000"/>
          </a:xfrm>
          <a:prstGeom prst="flowChartMultidocument">
            <a:avLst/>
          </a:prstGeom>
          <a:solidFill>
            <a:srgbClr val="385D8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100" dirty="0" smtClean="0">
                <a:latin typeface="Arial Narrow" panose="020B0606020202030204" pitchFamily="34" charset="0"/>
              </a:rPr>
              <a:t>PROJETS </a:t>
            </a:r>
            <a:r>
              <a:rPr lang="fr-CA" sz="1100" dirty="0" smtClean="0">
                <a:latin typeface="Arial Narrow" panose="020B0606020202030204" pitchFamily="34" charset="0"/>
              </a:rPr>
              <a:t>INFRASTRUCTURES</a:t>
            </a:r>
            <a:endParaRPr lang="fr-CA" sz="1100" dirty="0">
              <a:latin typeface="Arial Narrow" panose="020B0606020202030204" pitchFamily="34" charset="0"/>
            </a:endParaRPr>
          </a:p>
        </p:txBody>
      </p:sp>
      <p:sp>
        <p:nvSpPr>
          <p:cNvPr id="66" name="ZoneTexte 65"/>
          <p:cNvSpPr txBox="1"/>
          <p:nvPr/>
        </p:nvSpPr>
        <p:spPr>
          <a:xfrm>
            <a:off x="6990411" y="6165209"/>
            <a:ext cx="1326005" cy="261610"/>
          </a:xfrm>
          <a:prstGeom prst="rect">
            <a:avLst/>
          </a:prstGeom>
          <a:noFill/>
        </p:spPr>
        <p:txBody>
          <a:bodyPr wrap="none" rtlCol="0">
            <a:spAutoFit/>
          </a:bodyPr>
          <a:lstStyle/>
          <a:p>
            <a:pPr algn="ctr"/>
            <a:r>
              <a:rPr lang="fr-CA" sz="1100" b="1" dirty="0" smtClean="0">
                <a:latin typeface="Arial Narrow" panose="020B0606020202030204" pitchFamily="34" charset="0"/>
              </a:rPr>
              <a:t>TRANSFORMATION</a:t>
            </a:r>
          </a:p>
        </p:txBody>
      </p:sp>
      <p:pic>
        <p:nvPicPr>
          <p:cNvPr id="67" name="Picture 2" descr="C:\Documents and Settings\ads1e693\Local Settings\Temporary Internet Files\Content.IE5\ODGLC9C3\MC9002900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9796" y="5471646"/>
            <a:ext cx="622342" cy="737207"/>
          </a:xfrm>
          <a:prstGeom prst="rect">
            <a:avLst/>
          </a:prstGeom>
          <a:noFill/>
          <a:extLst>
            <a:ext uri="{909E8E84-426E-40DD-AFC4-6F175D3DCCD1}">
              <a14:hiddenFill xmlns:a14="http://schemas.microsoft.com/office/drawing/2010/main">
                <a:solidFill>
                  <a:srgbClr val="FFFFFF"/>
                </a:solidFill>
              </a14:hiddenFill>
            </a:ext>
          </a:extLst>
        </p:spPr>
      </p:pic>
      <p:sp>
        <p:nvSpPr>
          <p:cNvPr id="68" name="ZoneTexte 67"/>
          <p:cNvSpPr txBox="1"/>
          <p:nvPr/>
        </p:nvSpPr>
        <p:spPr>
          <a:xfrm>
            <a:off x="4100615" y="6165304"/>
            <a:ext cx="857927" cy="261610"/>
          </a:xfrm>
          <a:prstGeom prst="rect">
            <a:avLst/>
          </a:prstGeom>
          <a:noFill/>
        </p:spPr>
        <p:txBody>
          <a:bodyPr wrap="none" rtlCol="0">
            <a:spAutoFit/>
          </a:bodyPr>
          <a:lstStyle/>
          <a:p>
            <a:pPr algn="ctr"/>
            <a:r>
              <a:rPr lang="fr-CA" sz="1100" b="1" dirty="0" smtClean="0">
                <a:latin typeface="Arial Narrow" panose="020B0606020202030204" pitchFamily="34" charset="0"/>
              </a:rPr>
              <a:t>ÉVOLUTION</a:t>
            </a:r>
          </a:p>
        </p:txBody>
      </p:sp>
      <p:sp>
        <p:nvSpPr>
          <p:cNvPr id="69" name="ZoneTexte 68"/>
          <p:cNvSpPr txBox="1"/>
          <p:nvPr/>
        </p:nvSpPr>
        <p:spPr>
          <a:xfrm>
            <a:off x="1433858" y="6181222"/>
            <a:ext cx="947696" cy="261610"/>
          </a:xfrm>
          <a:prstGeom prst="rect">
            <a:avLst/>
          </a:prstGeom>
          <a:noFill/>
        </p:spPr>
        <p:txBody>
          <a:bodyPr wrap="none" rtlCol="0">
            <a:spAutoFit/>
          </a:bodyPr>
          <a:lstStyle/>
          <a:p>
            <a:pPr algn="ctr"/>
            <a:r>
              <a:rPr lang="fr-CA" sz="1100" b="1" dirty="0" smtClean="0">
                <a:latin typeface="Arial Narrow" panose="020B0606020202030204" pitchFamily="34" charset="0"/>
              </a:rPr>
              <a:t>OPÉRATIONS</a:t>
            </a:r>
          </a:p>
        </p:txBody>
      </p:sp>
    </p:spTree>
    <p:extLst>
      <p:ext uri="{BB962C8B-B14F-4D97-AF65-F5344CB8AC3E}">
        <p14:creationId xmlns:p14="http://schemas.microsoft.com/office/powerpoint/2010/main" val="376324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448734" y="897404"/>
            <a:ext cx="8229600" cy="749829"/>
          </a:xfrm>
        </p:spPr>
        <p:txBody>
          <a:bodyPr/>
          <a:lstStyle/>
          <a:p>
            <a:r>
              <a:rPr lang="fr-FR" dirty="0" smtClean="0"/>
              <a:t>Catégories de </a:t>
            </a:r>
            <a:r>
              <a:rPr lang="fr-FR" dirty="0" smtClean="0"/>
              <a:t>projets</a:t>
            </a:r>
            <a:endParaRPr lang="fr-FR" dirty="0"/>
          </a:p>
        </p:txBody>
      </p:sp>
      <p:sp>
        <p:nvSpPr>
          <p:cNvPr id="23" name="Espace réservé du pied de page 3"/>
          <p:cNvSpPr>
            <a:spLocks noGrp="1"/>
          </p:cNvSpPr>
          <p:nvPr>
            <p:ph type="ftr" sz="quarter" idx="4294967295"/>
          </p:nvPr>
        </p:nvSpPr>
        <p:spPr>
          <a:xfrm>
            <a:off x="930699" y="6477000"/>
            <a:ext cx="2267117" cy="244475"/>
          </a:xfrm>
          <a:ln>
            <a:miter lim="800000"/>
            <a:headEnd/>
            <a:tailEnd/>
          </a:ln>
        </p:spPr>
        <p:txBody>
          <a:bodyPr/>
          <a:lstStyle/>
          <a:p>
            <a:pPr algn="l">
              <a:defRPr/>
            </a:pPr>
            <a:r>
              <a:rPr lang="fr-FR" sz="1000" b="1" cap="all" dirty="0">
                <a:solidFill>
                  <a:srgbClr val="E7021A"/>
                </a:solidFill>
                <a:latin typeface="Arial Narrow"/>
                <a:cs typeface="Arial Narrow"/>
              </a:rPr>
              <a:t>Bibliothèque de l'Université Laval</a:t>
            </a:r>
          </a:p>
        </p:txBody>
      </p:sp>
      <p:sp>
        <p:nvSpPr>
          <p:cNvPr id="25" name="Espace réservé du numéro de diapositive 4"/>
          <p:cNvSpPr txBox="1">
            <a:spLocks/>
          </p:cNvSpPr>
          <p:nvPr/>
        </p:nvSpPr>
        <p:spPr>
          <a:xfrm>
            <a:off x="3197816" y="6477002"/>
            <a:ext cx="457200" cy="244475"/>
          </a:xfrm>
          <a:prstGeom prst="rect">
            <a:avLst/>
          </a:prstGeom>
          <a:noFill/>
          <a:ln>
            <a:miter lim="800000"/>
            <a:headEnd/>
            <a:tailEnd/>
          </a:ln>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5DA820-774F-E546-87E5-DDAFA0F806A9}" type="slidenum">
              <a:rPr lang="fr-FR" sz="1100" smtClean="0">
                <a:solidFill>
                  <a:srgbClr val="5E5E5E"/>
                </a:solidFill>
                <a:latin typeface="Arial Narrow"/>
                <a:cs typeface="Arial Narrow"/>
              </a:rPr>
              <a:pPr/>
              <a:t>12</a:t>
            </a:fld>
            <a:endParaRPr lang="fr-FR" sz="1100" dirty="0">
              <a:solidFill>
                <a:srgbClr val="5E5E5E"/>
              </a:solidFill>
              <a:latin typeface="Arial Narrow"/>
              <a:cs typeface="Arial Narrow"/>
            </a:endParaRPr>
          </a:p>
        </p:txBody>
      </p:sp>
      <p:pic>
        <p:nvPicPr>
          <p:cNvPr id="7" name="Image 5"/>
          <p:cNvPicPr>
            <a:picLocks noChangeAspect="1"/>
          </p:cNvPicPr>
          <p:nvPr/>
        </p:nvPicPr>
        <p:blipFill>
          <a:blip r:embed="rId2"/>
          <a:srcRect/>
          <a:stretch>
            <a:fillRect/>
          </a:stretch>
        </p:blipFill>
        <p:spPr bwMode="auto">
          <a:xfrm>
            <a:off x="823262" y="6462186"/>
            <a:ext cx="153420" cy="192614"/>
          </a:xfrm>
          <a:prstGeom prst="rect">
            <a:avLst/>
          </a:prstGeom>
          <a:noFill/>
          <a:ln w="9525">
            <a:noFill/>
            <a:miter lim="800000"/>
            <a:headEnd/>
            <a:tailEnd/>
          </a:ln>
        </p:spPr>
      </p:pic>
      <p:graphicFrame>
        <p:nvGraphicFramePr>
          <p:cNvPr id="9" name="Espace réservé du contenu 4"/>
          <p:cNvGraphicFramePr>
            <a:graphicFrameLocks noGrp="1"/>
          </p:cNvGraphicFramePr>
          <p:nvPr>
            <p:ph idx="1"/>
            <p:extLst>
              <p:ext uri="{D42A27DB-BD31-4B8C-83A1-F6EECF244321}">
                <p14:modId xmlns:p14="http://schemas.microsoft.com/office/powerpoint/2010/main" val="130111070"/>
              </p:ext>
            </p:extLst>
          </p:nvPr>
        </p:nvGraphicFramePr>
        <p:xfrm>
          <a:off x="568914" y="1793950"/>
          <a:ext cx="7810810" cy="4382273"/>
        </p:xfrm>
        <a:graphic>
          <a:graphicData uri="http://schemas.openxmlformats.org/drawingml/2006/table">
            <a:tbl>
              <a:tblPr firstRow="1" bandRow="1">
                <a:tableStyleId>{EB344D84-9AFB-497E-A393-DC336BA19D2E}</a:tableStyleId>
              </a:tblPr>
              <a:tblGrid>
                <a:gridCol w="1926712"/>
                <a:gridCol w="2460371"/>
                <a:gridCol w="3423727"/>
              </a:tblGrid>
              <a:tr h="431843">
                <a:tc>
                  <a:txBody>
                    <a:bodyPr/>
                    <a:lstStyle/>
                    <a:p>
                      <a:pPr algn="ctr">
                        <a:spcBef>
                          <a:spcPts val="600"/>
                        </a:spcBef>
                        <a:spcAft>
                          <a:spcPts val="600"/>
                        </a:spcAft>
                      </a:pPr>
                      <a:r>
                        <a:rPr lang="fr-CA" sz="1800" dirty="0" smtClean="0">
                          <a:solidFill>
                            <a:schemeClr val="bg1"/>
                          </a:solidFill>
                          <a:latin typeface="Arial Narrow" panose="020B0606020202030204" pitchFamily="34" charset="0"/>
                        </a:rPr>
                        <a:t>CATÉGORIES</a:t>
                      </a:r>
                      <a:endParaRPr lang="fr-CA" sz="1800" dirty="0">
                        <a:solidFill>
                          <a:schemeClr val="bg1"/>
                        </a:solidFill>
                        <a:latin typeface="Arial Narrow" panose="020B0606020202030204" pitchFamily="34" charset="0"/>
                      </a:endParaRPr>
                    </a:p>
                  </a:txBody>
                  <a:tcPr>
                    <a:solidFill>
                      <a:srgbClr val="385D8A"/>
                    </a:solidFill>
                  </a:tcPr>
                </a:tc>
                <a:tc>
                  <a:txBody>
                    <a:bodyPr/>
                    <a:lstStyle/>
                    <a:p>
                      <a:pPr algn="ctr">
                        <a:spcBef>
                          <a:spcPts val="600"/>
                        </a:spcBef>
                        <a:spcAft>
                          <a:spcPts val="600"/>
                        </a:spcAft>
                      </a:pPr>
                      <a:r>
                        <a:rPr lang="fr-CA" sz="1800" dirty="0" smtClean="0">
                          <a:solidFill>
                            <a:schemeClr val="bg1"/>
                          </a:solidFill>
                          <a:latin typeface="Arial Narrow" panose="020B0606020202030204" pitchFamily="34" charset="0"/>
                        </a:rPr>
                        <a:t>DESCRIPTION</a:t>
                      </a:r>
                      <a:endParaRPr lang="fr-CA" sz="1800" dirty="0">
                        <a:solidFill>
                          <a:schemeClr val="bg1"/>
                        </a:solidFill>
                        <a:latin typeface="Arial Narrow" panose="020B0606020202030204" pitchFamily="34" charset="0"/>
                      </a:endParaRPr>
                    </a:p>
                  </a:txBody>
                  <a:tcPr>
                    <a:solidFill>
                      <a:srgbClr val="385D8A"/>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fr-CA" sz="1800" dirty="0" smtClean="0">
                          <a:solidFill>
                            <a:schemeClr val="bg1"/>
                          </a:solidFill>
                          <a:latin typeface="Arial Narrow" panose="020B0606020202030204" pitchFamily="34" charset="0"/>
                        </a:rPr>
                        <a:t>CARACTÉRISTIQUES</a:t>
                      </a:r>
                    </a:p>
                  </a:txBody>
                  <a:tcPr>
                    <a:solidFill>
                      <a:srgbClr val="385D8A"/>
                    </a:solidFill>
                  </a:tcPr>
                </a:tc>
              </a:tr>
              <a:tr h="431843">
                <a:tc gridSpan="3">
                  <a:txBody>
                    <a:bodyPr/>
                    <a:lstStyle/>
                    <a:p>
                      <a:r>
                        <a:rPr lang="fr-CA" sz="1800" b="1" dirty="0" smtClean="0">
                          <a:solidFill>
                            <a:schemeClr val="tx1"/>
                          </a:solidFill>
                          <a:latin typeface="Arial Narrow" panose="020B0606020202030204" pitchFamily="34" charset="0"/>
                        </a:rPr>
                        <a:t>DISCRÉTIONNAIRE</a:t>
                      </a:r>
                      <a:endParaRPr lang="fr-CA" sz="1600" b="1" dirty="0">
                        <a:solidFill>
                          <a:schemeClr val="tx1"/>
                        </a:solidFill>
                        <a:latin typeface="Arial Narrow" panose="020B0606020202030204" pitchFamily="34" charset="0"/>
                      </a:endParaRPr>
                    </a:p>
                  </a:txBody>
                  <a:tcPr/>
                </a:tc>
                <a:tc hMerge="1">
                  <a:txBody>
                    <a:bodyPr/>
                    <a:lstStyle/>
                    <a:p>
                      <a:endParaRPr lang="fr-CA" sz="1100" dirty="0"/>
                    </a:p>
                  </a:txBody>
                  <a:tcPr/>
                </a:tc>
                <a:tc hMerge="1">
                  <a:txBody>
                    <a:bodyPr/>
                    <a:lstStyle/>
                    <a:p>
                      <a:pPr marL="171450" indent="-171450">
                        <a:buFont typeface="Wingdings" pitchFamily="2" charset="2"/>
                        <a:buChar char="Ø"/>
                      </a:pPr>
                      <a:endParaRPr lang="fr-CA" sz="1100" baseline="0" dirty="0" smtClean="0"/>
                    </a:p>
                  </a:txBody>
                  <a:tcPr/>
                </a:tc>
              </a:tr>
              <a:tr h="1082565">
                <a:tc>
                  <a:txBody>
                    <a:bodyPr/>
                    <a:lstStyle/>
                    <a:p>
                      <a:r>
                        <a:rPr lang="fr-CA" sz="1600" b="1" dirty="0" smtClean="0">
                          <a:solidFill>
                            <a:schemeClr val="tx1"/>
                          </a:solidFill>
                          <a:latin typeface="Arial Narrow" panose="020B0606020202030204" pitchFamily="34" charset="0"/>
                        </a:rPr>
                        <a:t>CROISSANCE</a:t>
                      </a:r>
                      <a:endParaRPr lang="fr-CA" sz="1600" b="1" dirty="0">
                        <a:solidFill>
                          <a:schemeClr val="tx1"/>
                        </a:solidFill>
                        <a:latin typeface="Arial Narrow" panose="020B0606020202030204" pitchFamily="34" charset="0"/>
                      </a:endParaRPr>
                    </a:p>
                  </a:txBody>
                  <a:tcPr/>
                </a:tc>
                <a:tc>
                  <a:txBody>
                    <a:bodyPr/>
                    <a:lstStyle/>
                    <a:p>
                      <a:r>
                        <a:rPr lang="fr-CA" sz="1400" dirty="0" smtClean="0">
                          <a:latin typeface="Arial Narrow" panose="020B0606020202030204" pitchFamily="34" charset="0"/>
                        </a:rPr>
                        <a:t>Un projet de croissance implique</a:t>
                      </a:r>
                      <a:r>
                        <a:rPr lang="fr-CA" sz="1400" baseline="0" dirty="0" smtClean="0">
                          <a:latin typeface="Arial Narrow" panose="020B0606020202030204" pitchFamily="34" charset="0"/>
                        </a:rPr>
                        <a:t> le développement de nouveaux canaux ou territoires dans le but d’accroître l’offre de services.</a:t>
                      </a:r>
                      <a:endParaRPr lang="fr-CA" sz="1400" dirty="0">
                        <a:latin typeface="Arial Narrow" panose="020B0606020202030204" pitchFamily="34" charset="0"/>
                      </a:endParaRPr>
                    </a:p>
                  </a:txBody>
                  <a:tcPr/>
                </a:tc>
                <a:tc>
                  <a:txBody>
                    <a:bodyPr/>
                    <a:lstStyle/>
                    <a:p>
                      <a:pPr marL="171450" indent="-171450">
                        <a:buFont typeface="Wingdings" pitchFamily="2" charset="2"/>
                        <a:buChar char="Ø"/>
                      </a:pPr>
                      <a:r>
                        <a:rPr lang="fr-CA" sz="1400" dirty="0" smtClean="0">
                          <a:latin typeface="Arial Narrow" panose="020B0606020202030204" pitchFamily="34" charset="0"/>
                        </a:rPr>
                        <a:t>Projet augmentant le taux de pénétration marché</a:t>
                      </a:r>
                      <a:r>
                        <a:rPr lang="fr-CA" sz="1400" baseline="0" dirty="0" smtClean="0">
                          <a:latin typeface="Arial Narrow" panose="020B0606020202030204" pitchFamily="34" charset="0"/>
                        </a:rPr>
                        <a:t>.</a:t>
                      </a:r>
                    </a:p>
                    <a:p>
                      <a:pPr marL="171450" indent="-171450">
                        <a:buFont typeface="Wingdings" pitchFamily="2" charset="2"/>
                        <a:buChar char="Ø"/>
                      </a:pPr>
                      <a:r>
                        <a:rPr lang="fr-CA" sz="1400" baseline="0" dirty="0" smtClean="0">
                          <a:latin typeface="Arial Narrow" panose="020B0606020202030204" pitchFamily="34" charset="0"/>
                        </a:rPr>
                        <a:t>Risque d’affaire moyen à élevé.</a:t>
                      </a:r>
                    </a:p>
                    <a:p>
                      <a:pPr marL="171450" indent="-171450">
                        <a:buFont typeface="Wingdings" pitchFamily="2" charset="2"/>
                        <a:buChar char="Ø"/>
                      </a:pPr>
                      <a:r>
                        <a:rPr lang="fr-CA" sz="1400" baseline="0" dirty="0" smtClean="0">
                          <a:latin typeface="Arial Narrow" panose="020B0606020202030204" pitchFamily="34" charset="0"/>
                        </a:rPr>
                        <a:t>Exploite les produits et services existants.</a:t>
                      </a:r>
                    </a:p>
                  </a:txBody>
                  <a:tcPr/>
                </a:tc>
              </a:tr>
              <a:tr h="1277782">
                <a:tc>
                  <a:txBody>
                    <a:bodyPr/>
                    <a:lstStyle/>
                    <a:p>
                      <a:r>
                        <a:rPr lang="fr-CA" sz="1600" b="1" dirty="0" smtClean="0">
                          <a:solidFill>
                            <a:schemeClr val="tx1"/>
                          </a:solidFill>
                          <a:latin typeface="Arial Narrow" panose="020B0606020202030204" pitchFamily="34" charset="0"/>
                        </a:rPr>
                        <a:t>ÉVOLUTION</a:t>
                      </a:r>
                      <a:endParaRPr lang="fr-CA" sz="1600" b="1" dirty="0">
                        <a:solidFill>
                          <a:schemeClr val="tx1"/>
                        </a:solidFill>
                        <a:latin typeface="Arial Narrow" panose="020B0606020202030204" pitchFamily="34" charset="0"/>
                      </a:endParaRPr>
                    </a:p>
                  </a:txBody>
                  <a:tcPr/>
                </a:tc>
                <a:tc>
                  <a:txBody>
                    <a:bodyPr/>
                    <a:lstStyle/>
                    <a:p>
                      <a:r>
                        <a:rPr lang="fr-CA" sz="1400" dirty="0" smtClean="0">
                          <a:latin typeface="Arial Narrow" panose="020B0606020202030204" pitchFamily="34" charset="0"/>
                        </a:rPr>
                        <a:t>Un projet discrétionnaire visant essentiellement à améliorer les fonctions</a:t>
                      </a:r>
                      <a:r>
                        <a:rPr lang="fr-CA" sz="1400" baseline="0" dirty="0" smtClean="0">
                          <a:latin typeface="Arial Narrow" panose="020B0606020202030204" pitchFamily="34" charset="0"/>
                        </a:rPr>
                        <a:t> et processus actuels plus performants (efficacité et efficience)</a:t>
                      </a:r>
                      <a:endParaRPr lang="fr-CA" sz="1400" dirty="0">
                        <a:latin typeface="Arial Narrow" panose="020B0606020202030204" pitchFamily="34" charset="0"/>
                      </a:endParaRPr>
                    </a:p>
                  </a:txBody>
                  <a:tcPr/>
                </a:tc>
                <a:tc>
                  <a:txBody>
                    <a:bodyPr/>
                    <a:lstStyle/>
                    <a:p>
                      <a:pPr marL="171450" indent="-171450">
                        <a:buFont typeface="Wingdings" pitchFamily="2" charset="2"/>
                        <a:buChar char="Ø"/>
                      </a:pPr>
                      <a:r>
                        <a:rPr lang="fr-CA" sz="1400" dirty="0" smtClean="0">
                          <a:latin typeface="Arial Narrow" panose="020B0606020202030204" pitchFamily="34" charset="0"/>
                        </a:rPr>
                        <a:t>Financement relié à la valeur </a:t>
                      </a:r>
                      <a:r>
                        <a:rPr lang="fr-CA" sz="1400" dirty="0" smtClean="0">
                          <a:latin typeface="Arial Narrow" panose="020B0606020202030204" pitchFamily="34" charset="0"/>
                        </a:rPr>
                        <a:t>d’affaires </a:t>
                      </a:r>
                      <a:r>
                        <a:rPr lang="fr-CA" sz="1400" dirty="0" smtClean="0">
                          <a:latin typeface="Arial Narrow" panose="020B0606020202030204" pitchFamily="34" charset="0"/>
                        </a:rPr>
                        <a:t>associées à l’optimisation de systèmes,</a:t>
                      </a:r>
                      <a:r>
                        <a:rPr lang="fr-CA" sz="1400" baseline="0" dirty="0" smtClean="0">
                          <a:latin typeface="Arial Narrow" panose="020B0606020202030204" pitchFamily="34" charset="0"/>
                        </a:rPr>
                        <a:t> fonctions, processus actuels.</a:t>
                      </a:r>
                    </a:p>
                    <a:p>
                      <a:pPr marL="171450" indent="-171450">
                        <a:buFont typeface="Wingdings" pitchFamily="2" charset="2"/>
                        <a:buChar char="Ø"/>
                      </a:pPr>
                      <a:r>
                        <a:rPr lang="fr-CA" sz="1400" baseline="0" dirty="0" smtClean="0">
                          <a:latin typeface="Arial Narrow" panose="020B0606020202030204" pitchFamily="34" charset="0"/>
                        </a:rPr>
                        <a:t>Solution d’affaire existante mais limitative pour le futur.</a:t>
                      </a:r>
                      <a:endParaRPr lang="fr-CA" sz="1400" dirty="0">
                        <a:latin typeface="Arial Narrow" panose="020B0606020202030204" pitchFamily="34" charset="0"/>
                      </a:endParaRPr>
                    </a:p>
                  </a:txBody>
                  <a:tcPr/>
                </a:tc>
              </a:tr>
              <a:tr h="1082565">
                <a:tc>
                  <a:txBody>
                    <a:bodyPr/>
                    <a:lstStyle/>
                    <a:p>
                      <a:r>
                        <a:rPr lang="fr-CA" sz="1600" b="1" dirty="0" smtClean="0">
                          <a:solidFill>
                            <a:schemeClr val="tx1"/>
                          </a:solidFill>
                          <a:latin typeface="Arial Narrow" panose="020B0606020202030204" pitchFamily="34" charset="0"/>
                        </a:rPr>
                        <a:t>FONDATIONS</a:t>
                      </a:r>
                      <a:endParaRPr lang="fr-CA" sz="1600" b="1" dirty="0">
                        <a:solidFill>
                          <a:schemeClr val="tx1"/>
                        </a:solidFill>
                        <a:latin typeface="Arial Narrow" panose="020B0606020202030204" pitchFamily="34" charset="0"/>
                      </a:endParaRPr>
                    </a:p>
                  </a:txBody>
                  <a:tcPr/>
                </a:tc>
                <a:tc>
                  <a:txBody>
                    <a:bodyPr/>
                    <a:lstStyle/>
                    <a:p>
                      <a:r>
                        <a:rPr lang="fr-CA" sz="1400" dirty="0" smtClean="0">
                          <a:latin typeface="Arial Narrow" panose="020B0606020202030204" pitchFamily="34" charset="0"/>
                        </a:rPr>
                        <a:t>Projet visant à développer et mettre en place</a:t>
                      </a:r>
                      <a:r>
                        <a:rPr lang="fr-CA" sz="1400" baseline="0" dirty="0" smtClean="0">
                          <a:latin typeface="Arial Narrow" panose="020B0606020202030204" pitchFamily="34" charset="0"/>
                        </a:rPr>
                        <a:t> des composantes technologiques critiques soutenant l’exécution des stratégies d’affaires.</a:t>
                      </a:r>
                      <a:endParaRPr lang="fr-CA" sz="1400" dirty="0">
                        <a:latin typeface="Arial Narrow" panose="020B0606020202030204" pitchFamily="34" charset="0"/>
                      </a:endParaRPr>
                    </a:p>
                  </a:txBody>
                  <a:tcPr/>
                </a:tc>
                <a:tc>
                  <a:txBody>
                    <a:bodyPr/>
                    <a:lstStyle/>
                    <a:p>
                      <a:pPr marL="171450" indent="-171450">
                        <a:buFont typeface="Wingdings" pitchFamily="2" charset="2"/>
                        <a:buChar char="Ø"/>
                      </a:pPr>
                      <a:r>
                        <a:rPr lang="fr-CA" sz="1400" dirty="0" smtClean="0">
                          <a:latin typeface="Arial Narrow" panose="020B0606020202030204" pitchFamily="34" charset="0"/>
                        </a:rPr>
                        <a:t>Financement</a:t>
                      </a:r>
                      <a:r>
                        <a:rPr lang="fr-CA" sz="1400" baseline="0" dirty="0" smtClean="0">
                          <a:latin typeface="Arial Narrow" panose="020B0606020202030204" pitchFamily="34" charset="0"/>
                        </a:rPr>
                        <a:t> par projet, idéalement intégré à un projet d’affaires existant.</a:t>
                      </a:r>
                    </a:p>
                    <a:p>
                      <a:pPr marL="171450" indent="-171450">
                        <a:buFont typeface="Wingdings" pitchFamily="2" charset="2"/>
                        <a:buChar char="Ø"/>
                      </a:pPr>
                      <a:r>
                        <a:rPr lang="fr-CA" sz="1400" baseline="0" dirty="0" smtClean="0">
                          <a:latin typeface="Arial Narrow" panose="020B0606020202030204" pitchFamily="34" charset="0"/>
                        </a:rPr>
                        <a:t>Projet à portée multisectorielle</a:t>
                      </a:r>
                      <a:r>
                        <a:rPr lang="fr-CA" sz="1400" baseline="0" dirty="0" smtClean="0">
                          <a:latin typeface="Arial Narrow" panose="020B0606020202030204" pitchFamily="34" charset="0"/>
                        </a:rPr>
                        <a:t>.</a:t>
                      </a:r>
                      <a:endParaRPr lang="fr-CA" sz="1400" baseline="0" dirty="0" smtClean="0">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val="241080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448734" y="897404"/>
            <a:ext cx="8229600" cy="749829"/>
          </a:xfrm>
        </p:spPr>
        <p:txBody>
          <a:bodyPr/>
          <a:lstStyle/>
          <a:p>
            <a:r>
              <a:rPr lang="fr-FR" dirty="0" smtClean="0"/>
              <a:t>Catégories de projets</a:t>
            </a:r>
            <a:endParaRPr lang="fr-FR" dirty="0"/>
          </a:p>
        </p:txBody>
      </p:sp>
      <p:sp>
        <p:nvSpPr>
          <p:cNvPr id="23" name="Espace réservé du pied de page 3"/>
          <p:cNvSpPr>
            <a:spLocks noGrp="1"/>
          </p:cNvSpPr>
          <p:nvPr>
            <p:ph type="ftr" sz="quarter" idx="4294967295"/>
          </p:nvPr>
        </p:nvSpPr>
        <p:spPr>
          <a:xfrm>
            <a:off x="930699" y="6477000"/>
            <a:ext cx="2267117" cy="244475"/>
          </a:xfrm>
          <a:ln>
            <a:miter lim="800000"/>
            <a:headEnd/>
            <a:tailEnd/>
          </a:ln>
        </p:spPr>
        <p:txBody>
          <a:bodyPr/>
          <a:lstStyle/>
          <a:p>
            <a:pPr algn="l">
              <a:defRPr/>
            </a:pPr>
            <a:r>
              <a:rPr lang="fr-FR" sz="1000" b="1" cap="all" dirty="0">
                <a:solidFill>
                  <a:srgbClr val="E7021A"/>
                </a:solidFill>
                <a:latin typeface="Arial Narrow"/>
                <a:cs typeface="Arial Narrow"/>
              </a:rPr>
              <a:t>Bibliothèque de l'Université Laval</a:t>
            </a:r>
          </a:p>
        </p:txBody>
      </p:sp>
      <p:sp>
        <p:nvSpPr>
          <p:cNvPr id="25" name="Espace réservé du numéro de diapositive 4"/>
          <p:cNvSpPr txBox="1">
            <a:spLocks/>
          </p:cNvSpPr>
          <p:nvPr/>
        </p:nvSpPr>
        <p:spPr>
          <a:xfrm>
            <a:off x="3197816" y="6477002"/>
            <a:ext cx="457200" cy="244475"/>
          </a:xfrm>
          <a:prstGeom prst="rect">
            <a:avLst/>
          </a:prstGeom>
          <a:noFill/>
          <a:ln>
            <a:miter lim="800000"/>
            <a:headEnd/>
            <a:tailEnd/>
          </a:ln>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5DA820-774F-E546-87E5-DDAFA0F806A9}" type="slidenum">
              <a:rPr lang="fr-FR" sz="1100" smtClean="0">
                <a:solidFill>
                  <a:srgbClr val="5E5E5E"/>
                </a:solidFill>
                <a:latin typeface="Arial Narrow"/>
                <a:cs typeface="Arial Narrow"/>
              </a:rPr>
              <a:pPr/>
              <a:t>13</a:t>
            </a:fld>
            <a:endParaRPr lang="fr-FR" sz="1100" dirty="0">
              <a:solidFill>
                <a:srgbClr val="5E5E5E"/>
              </a:solidFill>
              <a:latin typeface="Arial Narrow"/>
              <a:cs typeface="Arial Narrow"/>
            </a:endParaRPr>
          </a:p>
        </p:txBody>
      </p:sp>
      <p:pic>
        <p:nvPicPr>
          <p:cNvPr id="7" name="Image 5"/>
          <p:cNvPicPr>
            <a:picLocks noChangeAspect="1"/>
          </p:cNvPicPr>
          <p:nvPr/>
        </p:nvPicPr>
        <p:blipFill>
          <a:blip r:embed="rId2"/>
          <a:srcRect/>
          <a:stretch>
            <a:fillRect/>
          </a:stretch>
        </p:blipFill>
        <p:spPr bwMode="auto">
          <a:xfrm>
            <a:off x="823262" y="6462186"/>
            <a:ext cx="153420" cy="192614"/>
          </a:xfrm>
          <a:prstGeom prst="rect">
            <a:avLst/>
          </a:prstGeom>
          <a:noFill/>
          <a:ln w="9525">
            <a:noFill/>
            <a:miter lim="800000"/>
            <a:headEnd/>
            <a:tailEnd/>
          </a:ln>
        </p:spPr>
      </p:pic>
      <p:graphicFrame>
        <p:nvGraphicFramePr>
          <p:cNvPr id="8" name="Espace réservé du contenu 4"/>
          <p:cNvGraphicFramePr>
            <a:graphicFrameLocks noGrp="1"/>
          </p:cNvGraphicFramePr>
          <p:nvPr>
            <p:ph idx="1"/>
            <p:extLst>
              <p:ext uri="{D42A27DB-BD31-4B8C-83A1-F6EECF244321}">
                <p14:modId xmlns:p14="http://schemas.microsoft.com/office/powerpoint/2010/main" val="1537403811"/>
              </p:ext>
            </p:extLst>
          </p:nvPr>
        </p:nvGraphicFramePr>
        <p:xfrm>
          <a:off x="448734" y="2115344"/>
          <a:ext cx="8229600" cy="3753194"/>
        </p:xfrm>
        <a:graphic>
          <a:graphicData uri="http://schemas.openxmlformats.org/drawingml/2006/table">
            <a:tbl>
              <a:tblPr firstRow="1" bandRow="1">
                <a:tableStyleId>{EB344D84-9AFB-497E-A393-DC336BA19D2E}</a:tableStyleId>
              </a:tblPr>
              <a:tblGrid>
                <a:gridCol w="2030016"/>
                <a:gridCol w="2592288"/>
                <a:gridCol w="3607296"/>
              </a:tblGrid>
              <a:tr h="425440">
                <a:tc>
                  <a:txBody>
                    <a:bodyPr/>
                    <a:lstStyle/>
                    <a:p>
                      <a:pPr algn="ctr">
                        <a:spcBef>
                          <a:spcPts val="600"/>
                        </a:spcBef>
                        <a:spcAft>
                          <a:spcPts val="600"/>
                        </a:spcAft>
                      </a:pPr>
                      <a:r>
                        <a:rPr lang="fr-CA" sz="1800" dirty="0" smtClean="0">
                          <a:solidFill>
                            <a:schemeClr val="bg1"/>
                          </a:solidFill>
                          <a:latin typeface="Arial Narrow" panose="020B0606020202030204" pitchFamily="34" charset="0"/>
                        </a:rPr>
                        <a:t>CATÉGORIES</a:t>
                      </a:r>
                      <a:endParaRPr lang="fr-CA" sz="1800" dirty="0">
                        <a:solidFill>
                          <a:schemeClr val="bg1"/>
                        </a:solidFill>
                        <a:latin typeface="Arial Narrow" panose="020B0606020202030204" pitchFamily="34" charset="0"/>
                      </a:endParaRPr>
                    </a:p>
                  </a:txBody>
                  <a:tcPr>
                    <a:solidFill>
                      <a:srgbClr val="385D8A"/>
                    </a:solidFill>
                  </a:tcPr>
                </a:tc>
                <a:tc>
                  <a:txBody>
                    <a:bodyPr/>
                    <a:lstStyle/>
                    <a:p>
                      <a:pPr algn="ctr">
                        <a:spcBef>
                          <a:spcPts val="600"/>
                        </a:spcBef>
                        <a:spcAft>
                          <a:spcPts val="600"/>
                        </a:spcAft>
                      </a:pPr>
                      <a:r>
                        <a:rPr lang="fr-CA" sz="1800" dirty="0" smtClean="0">
                          <a:solidFill>
                            <a:schemeClr val="bg1"/>
                          </a:solidFill>
                          <a:latin typeface="Arial Narrow" panose="020B0606020202030204" pitchFamily="34" charset="0"/>
                        </a:rPr>
                        <a:t>DESCRIPTION</a:t>
                      </a:r>
                      <a:endParaRPr lang="fr-CA" sz="1800" dirty="0">
                        <a:solidFill>
                          <a:schemeClr val="bg1"/>
                        </a:solidFill>
                        <a:latin typeface="Arial Narrow" panose="020B0606020202030204" pitchFamily="34" charset="0"/>
                      </a:endParaRPr>
                    </a:p>
                  </a:txBody>
                  <a:tcPr>
                    <a:solidFill>
                      <a:srgbClr val="385D8A"/>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fr-CA" sz="1800" dirty="0" smtClean="0">
                          <a:solidFill>
                            <a:schemeClr val="bg1"/>
                          </a:solidFill>
                          <a:latin typeface="Arial Narrow" panose="020B0606020202030204" pitchFamily="34" charset="0"/>
                        </a:rPr>
                        <a:t>CARACTÉRISTIQUES</a:t>
                      </a:r>
                    </a:p>
                  </a:txBody>
                  <a:tcPr>
                    <a:solidFill>
                      <a:srgbClr val="385D8A"/>
                    </a:solidFill>
                  </a:tcPr>
                </a:tc>
              </a:tr>
              <a:tr h="1835801">
                <a:tc>
                  <a:txBody>
                    <a:bodyPr/>
                    <a:lstStyle/>
                    <a:p>
                      <a:r>
                        <a:rPr lang="fr-CA" sz="1600" b="1" dirty="0" smtClean="0">
                          <a:solidFill>
                            <a:schemeClr val="tx1"/>
                          </a:solidFill>
                          <a:latin typeface="Arial Narrow" panose="020B0606020202030204" pitchFamily="34" charset="0"/>
                        </a:rPr>
                        <a:t>NON</a:t>
                      </a:r>
                      <a:r>
                        <a:rPr lang="fr-CA" sz="1600" b="1" baseline="0" dirty="0" smtClean="0">
                          <a:solidFill>
                            <a:schemeClr val="tx1"/>
                          </a:solidFill>
                          <a:latin typeface="Arial Narrow" panose="020B0606020202030204" pitchFamily="34" charset="0"/>
                        </a:rPr>
                        <a:t> DISCRÉTIONNAIRE</a:t>
                      </a:r>
                      <a:endParaRPr lang="fr-CA" sz="1600" b="1" dirty="0">
                        <a:solidFill>
                          <a:schemeClr val="tx1"/>
                        </a:solidFill>
                        <a:latin typeface="Arial Narrow" panose="020B0606020202030204" pitchFamily="34" charset="0"/>
                      </a:endParaRPr>
                    </a:p>
                  </a:txBody>
                  <a:tcPr/>
                </a:tc>
                <a:tc>
                  <a:txBody>
                    <a:bodyPr/>
                    <a:lstStyle/>
                    <a:p>
                      <a:r>
                        <a:rPr lang="fr-CA" sz="1400" dirty="0" smtClean="0">
                          <a:latin typeface="Arial Narrow" panose="020B0606020202030204" pitchFamily="34" charset="0"/>
                        </a:rPr>
                        <a:t>Projet visant à</a:t>
                      </a:r>
                      <a:r>
                        <a:rPr lang="fr-CA" sz="1400" baseline="0" dirty="0" smtClean="0">
                          <a:latin typeface="Arial Narrow" panose="020B0606020202030204" pitchFamily="34" charset="0"/>
                        </a:rPr>
                        <a:t> rencontrer les normes ou obligations de conformité, ou encore réduire un ou des risques d’entreprise jugés trop élevés.</a:t>
                      </a:r>
                      <a:endParaRPr lang="fr-CA" sz="1400" dirty="0">
                        <a:latin typeface="Arial Narrow" panose="020B0606020202030204" pitchFamily="34" charset="0"/>
                      </a:endParaRPr>
                    </a:p>
                  </a:txBody>
                  <a:tcPr/>
                </a:tc>
                <a:tc>
                  <a:txBody>
                    <a:bodyPr/>
                    <a:lstStyle/>
                    <a:p>
                      <a:pPr marL="171450" indent="-171450">
                        <a:buFont typeface="Wingdings" pitchFamily="2" charset="2"/>
                        <a:buChar char="Ø"/>
                      </a:pPr>
                      <a:r>
                        <a:rPr lang="fr-CA" sz="1400" dirty="0" smtClean="0">
                          <a:latin typeface="Arial Narrow" panose="020B0606020202030204" pitchFamily="34" charset="0"/>
                        </a:rPr>
                        <a:t>Financement </a:t>
                      </a:r>
                      <a:r>
                        <a:rPr lang="fr-CA" sz="1400" dirty="0" smtClean="0">
                          <a:latin typeface="Arial Narrow" panose="020B0606020202030204" pitchFamily="34" charset="0"/>
                        </a:rPr>
                        <a:t>sans valeur</a:t>
                      </a:r>
                      <a:r>
                        <a:rPr lang="fr-CA" sz="1400" baseline="0" dirty="0" smtClean="0">
                          <a:latin typeface="Arial Narrow" panose="020B0606020202030204" pitchFamily="34" charset="0"/>
                        </a:rPr>
                        <a:t> ajoutée.</a:t>
                      </a:r>
                      <a:endParaRPr lang="fr-CA" sz="1400" dirty="0" smtClean="0">
                        <a:latin typeface="Arial Narrow" panose="020B0606020202030204" pitchFamily="34" charset="0"/>
                      </a:endParaRPr>
                    </a:p>
                    <a:p>
                      <a:pPr marL="171450" indent="-171450">
                        <a:buFont typeface="Wingdings" pitchFamily="2" charset="2"/>
                        <a:buChar char="Ø"/>
                      </a:pPr>
                      <a:r>
                        <a:rPr lang="fr-CA" sz="1400" dirty="0" smtClean="0">
                          <a:latin typeface="Arial Narrow" panose="020B0606020202030204" pitchFamily="34" charset="0"/>
                        </a:rPr>
                        <a:t>Jugés</a:t>
                      </a:r>
                      <a:r>
                        <a:rPr lang="fr-CA" sz="1400" baseline="0" dirty="0" smtClean="0">
                          <a:latin typeface="Arial Narrow" panose="020B0606020202030204" pitchFamily="34" charset="0"/>
                        </a:rPr>
                        <a:t> « obligatoires »</a:t>
                      </a:r>
                      <a:endParaRPr lang="fr-CA" sz="1400" dirty="0" smtClean="0">
                        <a:latin typeface="Arial Narrow" panose="020B0606020202030204" pitchFamily="34" charset="0"/>
                      </a:endParaRPr>
                    </a:p>
                    <a:p>
                      <a:pPr marL="171450" indent="-171450">
                        <a:buFont typeface="Wingdings" pitchFamily="2" charset="2"/>
                        <a:buChar char="Ø"/>
                      </a:pPr>
                      <a:r>
                        <a:rPr lang="fr-CA" sz="1400" dirty="0" smtClean="0">
                          <a:latin typeface="Arial Narrow" panose="020B0606020202030204" pitchFamily="34" charset="0"/>
                        </a:rPr>
                        <a:t>Objectif premier est de réduire les risques et non de générer</a:t>
                      </a:r>
                      <a:r>
                        <a:rPr lang="fr-CA" sz="1400" baseline="0" dirty="0" smtClean="0">
                          <a:latin typeface="Arial Narrow" panose="020B0606020202030204" pitchFamily="34" charset="0"/>
                        </a:rPr>
                        <a:t> de la valeur d’affaires.</a:t>
                      </a:r>
                    </a:p>
                    <a:p>
                      <a:pPr marL="171450" indent="-171450">
                        <a:buFont typeface="Wingdings" pitchFamily="2" charset="2"/>
                        <a:buChar char="Ø"/>
                      </a:pPr>
                      <a:r>
                        <a:rPr lang="fr-CA" sz="1400" baseline="0" dirty="0" smtClean="0">
                          <a:latin typeface="Arial Narrow" panose="020B0606020202030204" pitchFamily="34" charset="0"/>
                        </a:rPr>
                        <a:t>Peut inclure la mise à niveau d’infrastructures, plateformes, technologies, systèmes critiques.</a:t>
                      </a:r>
                      <a:endParaRPr lang="fr-CA" sz="1400" dirty="0">
                        <a:latin typeface="Arial Narrow" panose="020B0606020202030204" pitchFamily="34" charset="0"/>
                      </a:endParaRPr>
                    </a:p>
                  </a:txBody>
                  <a:tcPr/>
                </a:tc>
              </a:tr>
              <a:tr h="1066513">
                <a:tc>
                  <a:txBody>
                    <a:bodyPr/>
                    <a:lstStyle/>
                    <a:p>
                      <a:r>
                        <a:rPr lang="fr-CA" sz="1600" b="1" dirty="0" smtClean="0">
                          <a:solidFill>
                            <a:schemeClr val="tx1"/>
                          </a:solidFill>
                          <a:latin typeface="Arial Narrow" panose="020B0606020202030204" pitchFamily="34" charset="0"/>
                        </a:rPr>
                        <a:t>OPÉRATIONS</a:t>
                      </a:r>
                      <a:endParaRPr lang="fr-CA" sz="1600" b="1" dirty="0">
                        <a:solidFill>
                          <a:schemeClr val="tx1"/>
                        </a:solidFill>
                        <a:latin typeface="Arial Narrow" panose="020B0606020202030204" pitchFamily="34" charset="0"/>
                      </a:endParaRPr>
                    </a:p>
                  </a:txBody>
                  <a:tcPr/>
                </a:tc>
                <a:tc>
                  <a:txBody>
                    <a:bodyPr/>
                    <a:lstStyle/>
                    <a:p>
                      <a:r>
                        <a:rPr lang="fr-CA" sz="1400" dirty="0" smtClean="0">
                          <a:latin typeface="Arial Narrow" panose="020B0606020202030204" pitchFamily="34" charset="0"/>
                        </a:rPr>
                        <a:t>Enveloppe</a:t>
                      </a:r>
                      <a:r>
                        <a:rPr lang="fr-CA" sz="1400" baseline="0" dirty="0" smtClean="0">
                          <a:latin typeface="Arial Narrow" panose="020B0606020202030204" pitchFamily="34" charset="0"/>
                        </a:rPr>
                        <a:t> requise pour opérer et livrer les services de soutien aux opérations, incluant la maintenance applicative.</a:t>
                      </a:r>
                      <a:endParaRPr lang="fr-CA" sz="1400" dirty="0">
                        <a:latin typeface="Arial Narrow" panose="020B0606020202030204" pitchFamily="34" charset="0"/>
                      </a:endParaRPr>
                    </a:p>
                  </a:txBody>
                  <a:tcPr/>
                </a:tc>
                <a:tc>
                  <a:txBody>
                    <a:bodyPr/>
                    <a:lstStyle/>
                    <a:p>
                      <a:pPr marL="171450" indent="-171450">
                        <a:buFont typeface="Wingdings" pitchFamily="2" charset="2"/>
                        <a:buChar char="Ø"/>
                      </a:pPr>
                      <a:r>
                        <a:rPr lang="fr-CA" sz="1400" dirty="0" smtClean="0">
                          <a:latin typeface="Arial Narrow" panose="020B0606020202030204" pitchFamily="34" charset="0"/>
                        </a:rPr>
                        <a:t>Financement par enveloppe.</a:t>
                      </a:r>
                    </a:p>
                    <a:p>
                      <a:pPr marL="171450" indent="-171450">
                        <a:buFont typeface="Wingdings" pitchFamily="2" charset="2"/>
                        <a:buChar char="Ø"/>
                      </a:pPr>
                      <a:r>
                        <a:rPr lang="fr-CA" sz="1400" dirty="0" smtClean="0">
                          <a:latin typeface="Arial Narrow" panose="020B0606020202030204" pitchFamily="34" charset="0"/>
                        </a:rPr>
                        <a:t>Critères</a:t>
                      </a:r>
                      <a:r>
                        <a:rPr lang="fr-CA" sz="1400" baseline="0" dirty="0" smtClean="0">
                          <a:latin typeface="Arial Narrow" panose="020B0606020202030204" pitchFamily="34" charset="0"/>
                        </a:rPr>
                        <a:t> décisionnels spécifiques.</a:t>
                      </a:r>
                    </a:p>
                    <a:p>
                      <a:pPr marL="171450" indent="-171450">
                        <a:buFont typeface="Wingdings" pitchFamily="2" charset="2"/>
                        <a:buChar char="Ø"/>
                      </a:pPr>
                      <a:r>
                        <a:rPr lang="fr-CA" sz="1400" baseline="0" dirty="0" smtClean="0">
                          <a:latin typeface="Arial Narrow" panose="020B0606020202030204" pitchFamily="34" charset="0"/>
                        </a:rPr>
                        <a:t>Activités qui ne sont pas gérées par projet.</a:t>
                      </a:r>
                      <a:endParaRPr lang="fr-CA" sz="1400" dirty="0">
                        <a:latin typeface="Arial Narrow" panose="020B0606020202030204" pitchFamily="34" charset="0"/>
                      </a:endParaRPr>
                    </a:p>
                  </a:txBody>
                  <a:tcPr/>
                </a:tc>
              </a:tr>
              <a:tr h="425440">
                <a:tc>
                  <a:txBody>
                    <a:bodyPr/>
                    <a:lstStyle/>
                    <a:p>
                      <a:endParaRPr lang="fr-CA" sz="1600" b="1" dirty="0">
                        <a:solidFill>
                          <a:schemeClr val="tx1"/>
                        </a:solidFill>
                        <a:latin typeface="Arial Narrow" panose="020B0606020202030204" pitchFamily="34" charset="0"/>
                      </a:endParaRPr>
                    </a:p>
                  </a:txBody>
                  <a:tcPr/>
                </a:tc>
                <a:tc>
                  <a:txBody>
                    <a:bodyPr/>
                    <a:lstStyle/>
                    <a:p>
                      <a:endParaRPr lang="fr-CA" sz="1400" dirty="0">
                        <a:latin typeface="Arial Narrow" panose="020B0606020202030204" pitchFamily="34" charset="0"/>
                      </a:endParaRPr>
                    </a:p>
                  </a:txBody>
                  <a:tcPr/>
                </a:tc>
                <a:tc>
                  <a:txBody>
                    <a:bodyPr/>
                    <a:lstStyle/>
                    <a:p>
                      <a:pPr marL="171450" indent="-171450">
                        <a:buFont typeface="Wingdings" pitchFamily="2" charset="2"/>
                        <a:buChar char="Ø"/>
                      </a:pPr>
                      <a:endParaRPr lang="fr-CA" sz="1400" dirty="0">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val="360472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448734" y="897404"/>
            <a:ext cx="8229600" cy="749829"/>
          </a:xfrm>
        </p:spPr>
        <p:txBody>
          <a:bodyPr/>
          <a:lstStyle/>
          <a:p>
            <a:r>
              <a:rPr lang="fr-FR" dirty="0" smtClean="0">
                <a:latin typeface="Arial Narrow" panose="020B0606020202030204" pitchFamily="34" charset="0"/>
              </a:rPr>
              <a:t>Structure de </a:t>
            </a:r>
            <a:r>
              <a:rPr lang="fr-FR" dirty="0" smtClean="0">
                <a:latin typeface="Arial Narrow" panose="020B0606020202030204" pitchFamily="34" charset="0"/>
              </a:rPr>
              <a:t>portefeuille BUL</a:t>
            </a:r>
            <a:endParaRPr lang="fr-FR" dirty="0">
              <a:latin typeface="Arial Narrow" panose="020B0606020202030204" pitchFamily="34" charset="0"/>
            </a:endParaRPr>
          </a:p>
        </p:txBody>
      </p:sp>
      <p:sp>
        <p:nvSpPr>
          <p:cNvPr id="23" name="Espace réservé du pied de page 3"/>
          <p:cNvSpPr>
            <a:spLocks noGrp="1"/>
          </p:cNvSpPr>
          <p:nvPr>
            <p:ph type="ftr" sz="quarter" idx="4294967295"/>
          </p:nvPr>
        </p:nvSpPr>
        <p:spPr>
          <a:xfrm>
            <a:off x="930699" y="6477000"/>
            <a:ext cx="2267117" cy="244475"/>
          </a:xfrm>
          <a:ln>
            <a:miter lim="800000"/>
            <a:headEnd/>
            <a:tailEnd/>
          </a:ln>
        </p:spPr>
        <p:txBody>
          <a:bodyPr/>
          <a:lstStyle/>
          <a:p>
            <a:pPr algn="l">
              <a:defRPr/>
            </a:pPr>
            <a:r>
              <a:rPr lang="fr-FR" sz="1000" b="1" cap="all" dirty="0">
                <a:solidFill>
                  <a:srgbClr val="E7021A"/>
                </a:solidFill>
                <a:latin typeface="Arial Narrow" panose="020B0606020202030204" pitchFamily="34" charset="0"/>
                <a:cs typeface="Arial Narrow"/>
              </a:rPr>
              <a:t>Bibliothèque de l'Université Laval</a:t>
            </a:r>
          </a:p>
        </p:txBody>
      </p:sp>
      <p:sp>
        <p:nvSpPr>
          <p:cNvPr id="25" name="Espace réservé du numéro de diapositive 4"/>
          <p:cNvSpPr txBox="1">
            <a:spLocks/>
          </p:cNvSpPr>
          <p:nvPr/>
        </p:nvSpPr>
        <p:spPr>
          <a:xfrm>
            <a:off x="3197816" y="6477002"/>
            <a:ext cx="457200" cy="244475"/>
          </a:xfrm>
          <a:prstGeom prst="rect">
            <a:avLst/>
          </a:prstGeom>
          <a:noFill/>
          <a:ln>
            <a:miter lim="800000"/>
            <a:headEnd/>
            <a:tailEnd/>
          </a:ln>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5DA820-774F-E546-87E5-DDAFA0F806A9}" type="slidenum">
              <a:rPr lang="fr-FR" sz="1100" smtClean="0">
                <a:solidFill>
                  <a:srgbClr val="5E5E5E"/>
                </a:solidFill>
                <a:latin typeface="Arial Narrow" panose="020B0606020202030204" pitchFamily="34" charset="0"/>
                <a:cs typeface="Arial Narrow"/>
              </a:rPr>
              <a:pPr/>
              <a:t>14</a:t>
            </a:fld>
            <a:endParaRPr lang="fr-FR" sz="1100" dirty="0">
              <a:solidFill>
                <a:srgbClr val="5E5E5E"/>
              </a:solidFill>
              <a:latin typeface="Arial Narrow" panose="020B0606020202030204" pitchFamily="34" charset="0"/>
              <a:cs typeface="Arial Narrow"/>
            </a:endParaRPr>
          </a:p>
        </p:txBody>
      </p:sp>
      <p:pic>
        <p:nvPicPr>
          <p:cNvPr id="7" name="Image 5"/>
          <p:cNvPicPr>
            <a:picLocks noChangeAspect="1"/>
          </p:cNvPicPr>
          <p:nvPr/>
        </p:nvPicPr>
        <p:blipFill>
          <a:blip r:embed="rId2"/>
          <a:srcRect/>
          <a:stretch>
            <a:fillRect/>
          </a:stretch>
        </p:blipFill>
        <p:spPr bwMode="auto">
          <a:xfrm>
            <a:off x="823262" y="6462186"/>
            <a:ext cx="153420" cy="192614"/>
          </a:xfrm>
          <a:prstGeom prst="rect">
            <a:avLst/>
          </a:prstGeom>
          <a:noFill/>
          <a:ln w="9525">
            <a:noFill/>
            <a:miter lim="800000"/>
            <a:headEnd/>
            <a:tailEnd/>
          </a:ln>
        </p:spPr>
      </p:pic>
      <p:grpSp>
        <p:nvGrpSpPr>
          <p:cNvPr id="9" name="Groupe 8"/>
          <p:cNvGrpSpPr/>
          <p:nvPr/>
        </p:nvGrpSpPr>
        <p:grpSpPr>
          <a:xfrm>
            <a:off x="2898400" y="1633031"/>
            <a:ext cx="5875387" cy="875483"/>
            <a:chOff x="3268613" y="1401389"/>
            <a:chExt cx="5875387" cy="875483"/>
          </a:xfrm>
        </p:grpSpPr>
        <p:sp>
          <p:nvSpPr>
            <p:cNvPr id="10" name="Rectangle 9"/>
            <p:cNvSpPr/>
            <p:nvPr/>
          </p:nvSpPr>
          <p:spPr>
            <a:xfrm>
              <a:off x="3268613" y="1401389"/>
              <a:ext cx="5875387" cy="875483"/>
            </a:xfrm>
            <a:prstGeom prst="rect">
              <a:avLst/>
            </a:prstGeom>
            <a:solidFill>
              <a:schemeClr val="bg1"/>
            </a:solidFill>
            <a:ln w="190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Narrow" panose="020B0606020202030204" pitchFamily="34" charset="0"/>
              </a:endParaRPr>
            </a:p>
          </p:txBody>
        </p:sp>
        <p:sp>
          <p:nvSpPr>
            <p:cNvPr id="11" name="Rectangle 10"/>
            <p:cNvSpPr/>
            <p:nvPr/>
          </p:nvSpPr>
          <p:spPr>
            <a:xfrm>
              <a:off x="3348080" y="1469166"/>
              <a:ext cx="1079904" cy="504056"/>
            </a:xfrm>
            <a:prstGeom prst="rect">
              <a:avLst/>
            </a:prstGeom>
            <a:solidFill>
              <a:srgbClr val="385D8A"/>
            </a:solidFill>
            <a:ln/>
          </p:spPr>
          <p:style>
            <a:lnRef idx="0">
              <a:schemeClr val="accent3"/>
            </a:lnRef>
            <a:fillRef idx="3">
              <a:schemeClr val="accent3"/>
            </a:fillRef>
            <a:effectRef idx="3">
              <a:schemeClr val="accent3"/>
            </a:effectRef>
            <a:fontRef idx="minor">
              <a:schemeClr val="lt1"/>
            </a:fontRef>
          </p:style>
          <p:txBody>
            <a:bodyPr lIns="36000" rIns="36000" rtlCol="0" anchor="ctr"/>
            <a:lstStyle/>
            <a:p>
              <a:pPr algn="ctr"/>
              <a:r>
                <a:rPr lang="fr-CA" sz="1000" b="1" dirty="0" smtClean="0">
                  <a:latin typeface="Arial Narrow" panose="020B0606020202030204" pitchFamily="34" charset="0"/>
                </a:rPr>
                <a:t>INFRASTRUCTURE DE RECHERCHE À PART ENTIÈRE</a:t>
              </a:r>
              <a:endParaRPr lang="fr-CA" sz="1000" b="1" dirty="0">
                <a:latin typeface="Arial Narrow" panose="020B0606020202030204" pitchFamily="34" charset="0"/>
              </a:endParaRPr>
            </a:p>
          </p:txBody>
        </p:sp>
        <p:sp>
          <p:nvSpPr>
            <p:cNvPr id="12" name="Rectangle 11"/>
            <p:cNvSpPr/>
            <p:nvPr/>
          </p:nvSpPr>
          <p:spPr>
            <a:xfrm>
              <a:off x="4500208" y="1469166"/>
              <a:ext cx="1079904" cy="504056"/>
            </a:xfrm>
            <a:prstGeom prst="rect">
              <a:avLst/>
            </a:prstGeom>
            <a:solidFill>
              <a:srgbClr val="385D8A"/>
            </a:solidFill>
            <a:ln/>
          </p:spPr>
          <p:style>
            <a:lnRef idx="0">
              <a:schemeClr val="accent3"/>
            </a:lnRef>
            <a:fillRef idx="3">
              <a:schemeClr val="accent3"/>
            </a:fillRef>
            <a:effectRef idx="3">
              <a:schemeClr val="accent3"/>
            </a:effectRef>
            <a:fontRef idx="minor">
              <a:schemeClr val="lt1"/>
            </a:fontRef>
          </p:style>
          <p:txBody>
            <a:bodyPr lIns="36000" rIns="36000" rtlCol="0" anchor="ctr"/>
            <a:lstStyle/>
            <a:p>
              <a:pPr algn="ctr"/>
              <a:r>
                <a:rPr lang="fr-CA" sz="1000" b="1" dirty="0" smtClean="0">
                  <a:latin typeface="Arial Narrow" panose="020B0606020202030204" pitchFamily="34" charset="0"/>
                </a:rPr>
                <a:t>APPUI ESSENTIEL À LA FORMATION</a:t>
              </a:r>
              <a:endParaRPr lang="fr-CA" sz="1000" b="1" dirty="0">
                <a:latin typeface="Arial Narrow" panose="020B0606020202030204" pitchFamily="34" charset="0"/>
              </a:endParaRPr>
            </a:p>
          </p:txBody>
        </p:sp>
        <p:sp>
          <p:nvSpPr>
            <p:cNvPr id="13" name="Rectangle 12"/>
            <p:cNvSpPr/>
            <p:nvPr/>
          </p:nvSpPr>
          <p:spPr>
            <a:xfrm>
              <a:off x="5652120" y="1469166"/>
              <a:ext cx="1079904" cy="504056"/>
            </a:xfrm>
            <a:prstGeom prst="rect">
              <a:avLst/>
            </a:prstGeom>
            <a:solidFill>
              <a:srgbClr val="385D8A"/>
            </a:solidFill>
            <a:ln/>
          </p:spPr>
          <p:style>
            <a:lnRef idx="0">
              <a:schemeClr val="accent3"/>
            </a:lnRef>
            <a:fillRef idx="3">
              <a:schemeClr val="accent3"/>
            </a:fillRef>
            <a:effectRef idx="3">
              <a:schemeClr val="accent3"/>
            </a:effectRef>
            <a:fontRef idx="minor">
              <a:schemeClr val="lt1"/>
            </a:fontRef>
          </p:style>
          <p:txBody>
            <a:bodyPr lIns="36000" rIns="36000" rtlCol="0" anchor="ctr"/>
            <a:lstStyle/>
            <a:p>
              <a:pPr algn="ctr"/>
              <a:r>
                <a:rPr lang="fr-CA" sz="1000" b="1" dirty="0" smtClean="0">
                  <a:latin typeface="Arial Narrow" panose="020B0606020202030204" pitchFamily="34" charset="0"/>
                </a:rPr>
                <a:t>INFRASTRUCTURE TECHNOLOGIQUE À LA FINE POINTE</a:t>
              </a:r>
              <a:endParaRPr lang="fr-CA" sz="1000" b="1" dirty="0">
                <a:latin typeface="Arial Narrow" panose="020B0606020202030204" pitchFamily="34" charset="0"/>
              </a:endParaRPr>
            </a:p>
          </p:txBody>
        </p:sp>
        <p:sp>
          <p:nvSpPr>
            <p:cNvPr id="14" name="Rectangle 13"/>
            <p:cNvSpPr/>
            <p:nvPr/>
          </p:nvSpPr>
          <p:spPr>
            <a:xfrm>
              <a:off x="6804248" y="1469166"/>
              <a:ext cx="1079904" cy="504056"/>
            </a:xfrm>
            <a:prstGeom prst="rect">
              <a:avLst/>
            </a:prstGeom>
            <a:solidFill>
              <a:srgbClr val="385D8A"/>
            </a:solidFill>
            <a:ln/>
          </p:spPr>
          <p:style>
            <a:lnRef idx="0">
              <a:schemeClr val="accent3"/>
            </a:lnRef>
            <a:fillRef idx="3">
              <a:schemeClr val="accent3"/>
            </a:fillRef>
            <a:effectRef idx="3">
              <a:schemeClr val="accent3"/>
            </a:effectRef>
            <a:fontRef idx="minor">
              <a:schemeClr val="lt1"/>
            </a:fontRef>
          </p:style>
          <p:txBody>
            <a:bodyPr lIns="36000" rIns="36000" rtlCol="0" anchor="ctr"/>
            <a:lstStyle/>
            <a:p>
              <a:pPr algn="ctr"/>
              <a:r>
                <a:rPr lang="fr-CA" sz="1000" b="1" dirty="0" smtClean="0">
                  <a:latin typeface="Arial Narrow" panose="020B0606020202030204" pitchFamily="34" charset="0"/>
                </a:rPr>
                <a:t>ESPACE VIVANT, ANCRÉ DANS LE CAMPUS</a:t>
              </a:r>
              <a:endParaRPr lang="fr-CA" sz="1000" b="1" dirty="0">
                <a:latin typeface="Arial Narrow" panose="020B0606020202030204" pitchFamily="34" charset="0"/>
              </a:endParaRPr>
            </a:p>
          </p:txBody>
        </p:sp>
        <p:sp>
          <p:nvSpPr>
            <p:cNvPr id="15" name="Rectangle 14"/>
            <p:cNvSpPr/>
            <p:nvPr/>
          </p:nvSpPr>
          <p:spPr>
            <a:xfrm>
              <a:off x="7956376" y="1469166"/>
              <a:ext cx="1079904" cy="504056"/>
            </a:xfrm>
            <a:prstGeom prst="rect">
              <a:avLst/>
            </a:prstGeom>
            <a:solidFill>
              <a:srgbClr val="385D8A"/>
            </a:solidFill>
            <a:ln/>
          </p:spPr>
          <p:style>
            <a:lnRef idx="0">
              <a:schemeClr val="accent3"/>
            </a:lnRef>
            <a:fillRef idx="3">
              <a:schemeClr val="accent3"/>
            </a:fillRef>
            <a:effectRef idx="3">
              <a:schemeClr val="accent3"/>
            </a:effectRef>
            <a:fontRef idx="minor">
              <a:schemeClr val="lt1"/>
            </a:fontRef>
          </p:style>
          <p:txBody>
            <a:bodyPr lIns="36000" rIns="36000" rtlCol="0" anchor="ctr"/>
            <a:lstStyle/>
            <a:p>
              <a:pPr algn="ctr"/>
              <a:r>
                <a:rPr lang="fr-CA" sz="1000" b="1" dirty="0" smtClean="0">
                  <a:latin typeface="Arial Narrow" panose="020B0606020202030204" pitchFamily="34" charset="0"/>
                </a:rPr>
                <a:t>OUVERTURE SUR LA RÉGION, LE PAYS, LE MONDE</a:t>
              </a:r>
              <a:endParaRPr lang="fr-CA" sz="1000" b="1" dirty="0">
                <a:latin typeface="Arial Narrow" panose="020B0606020202030204" pitchFamily="34" charset="0"/>
              </a:endParaRPr>
            </a:p>
          </p:txBody>
        </p:sp>
      </p:grpSp>
      <p:sp>
        <p:nvSpPr>
          <p:cNvPr id="16" name="ZoneTexte 15"/>
          <p:cNvSpPr txBox="1"/>
          <p:nvPr/>
        </p:nvSpPr>
        <p:spPr>
          <a:xfrm>
            <a:off x="90088" y="1592576"/>
            <a:ext cx="2287369" cy="830997"/>
          </a:xfrm>
          <a:prstGeom prst="rect">
            <a:avLst/>
          </a:prstGeom>
          <a:noFill/>
        </p:spPr>
        <p:txBody>
          <a:bodyPr wrap="square" rtlCol="0">
            <a:spAutoFit/>
          </a:bodyPr>
          <a:lstStyle/>
          <a:p>
            <a:pPr algn="r"/>
            <a:endParaRPr lang="fr-CA" sz="1200" b="1" dirty="0" smtClean="0">
              <a:solidFill>
                <a:srgbClr val="FF0000"/>
              </a:solidFill>
              <a:latin typeface="Arial Narrow" panose="020B0606020202030204" pitchFamily="34" charset="0"/>
            </a:endParaRPr>
          </a:p>
          <a:p>
            <a:pPr algn="r"/>
            <a:r>
              <a:rPr lang="fr-CA" sz="1200" b="1" dirty="0" smtClean="0">
                <a:solidFill>
                  <a:srgbClr val="FF0000"/>
                </a:solidFill>
                <a:latin typeface="Arial Narrow" panose="020B0606020202030204" pitchFamily="34" charset="0"/>
              </a:rPr>
              <a:t>PROJETS AYANT UNE CONTRIBUTION </a:t>
            </a:r>
            <a:r>
              <a:rPr lang="fr-CA" sz="1200" b="1" dirty="0" smtClean="0">
                <a:solidFill>
                  <a:srgbClr val="FF0000"/>
                </a:solidFill>
                <a:latin typeface="Arial Narrow" panose="020B0606020202030204" pitchFamily="34" charset="0"/>
              </a:rPr>
              <a:t>MESURÉE </a:t>
            </a:r>
            <a:r>
              <a:rPr lang="fr-CA" sz="1200" b="1" dirty="0" smtClean="0">
                <a:solidFill>
                  <a:srgbClr val="FF0000"/>
                </a:solidFill>
                <a:latin typeface="Arial Narrow" panose="020B0606020202030204" pitchFamily="34" charset="0"/>
              </a:rPr>
              <a:t>AUX </a:t>
            </a:r>
            <a:r>
              <a:rPr lang="fr-CA" sz="1200" b="1" dirty="0" smtClean="0">
                <a:solidFill>
                  <a:srgbClr val="FF0000"/>
                </a:solidFill>
                <a:latin typeface="Arial Narrow" panose="020B0606020202030204" pitchFamily="34" charset="0"/>
              </a:rPr>
              <a:t>PRIORITÉS STRATÉGIQUES</a:t>
            </a:r>
            <a:endParaRPr lang="fr-CA" sz="1200" b="1" dirty="0">
              <a:solidFill>
                <a:srgbClr val="FF0000"/>
              </a:solidFill>
              <a:latin typeface="Arial Narrow" panose="020B0606020202030204" pitchFamily="34" charset="0"/>
            </a:endParaRPr>
          </a:p>
        </p:txBody>
      </p:sp>
      <p:sp>
        <p:nvSpPr>
          <p:cNvPr id="17" name="Flèche droite 16"/>
          <p:cNvSpPr/>
          <p:nvPr/>
        </p:nvSpPr>
        <p:spPr>
          <a:xfrm>
            <a:off x="2471779" y="2024624"/>
            <a:ext cx="354613" cy="288032"/>
          </a:xfrm>
          <a:prstGeom prst="righ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CA">
              <a:latin typeface="Arial Narrow" panose="020B0606020202030204" pitchFamily="34" charset="0"/>
            </a:endParaRPr>
          </a:p>
        </p:txBody>
      </p:sp>
      <p:grpSp>
        <p:nvGrpSpPr>
          <p:cNvPr id="18" name="Groupe 17"/>
          <p:cNvGrpSpPr/>
          <p:nvPr/>
        </p:nvGrpSpPr>
        <p:grpSpPr>
          <a:xfrm>
            <a:off x="2898400" y="2956497"/>
            <a:ext cx="5875387" cy="792088"/>
            <a:chOff x="3268613" y="1484784"/>
            <a:chExt cx="5875387" cy="792088"/>
          </a:xfrm>
        </p:grpSpPr>
        <p:sp>
          <p:nvSpPr>
            <p:cNvPr id="19" name="Rectangle 18"/>
            <p:cNvSpPr/>
            <p:nvPr/>
          </p:nvSpPr>
          <p:spPr>
            <a:xfrm>
              <a:off x="3268613" y="1484784"/>
              <a:ext cx="5875387" cy="792088"/>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Narrow" panose="020B0606020202030204" pitchFamily="34" charset="0"/>
              </a:endParaRPr>
            </a:p>
          </p:txBody>
        </p:sp>
        <p:sp>
          <p:nvSpPr>
            <p:cNvPr id="21" name="Rectangle 20"/>
            <p:cNvSpPr/>
            <p:nvPr/>
          </p:nvSpPr>
          <p:spPr>
            <a:xfrm>
              <a:off x="3348080" y="1561023"/>
              <a:ext cx="1079904" cy="612000"/>
            </a:xfrm>
            <a:prstGeom prst="rect">
              <a:avLst/>
            </a:prstGeom>
            <a:solidFill>
              <a:srgbClr val="385D8A"/>
            </a:solidFill>
            <a:ln/>
          </p:spPr>
          <p:style>
            <a:lnRef idx="0">
              <a:schemeClr val="accent3"/>
            </a:lnRef>
            <a:fillRef idx="3">
              <a:schemeClr val="accent3"/>
            </a:fillRef>
            <a:effectRef idx="3">
              <a:schemeClr val="accent3"/>
            </a:effectRef>
            <a:fontRef idx="minor">
              <a:schemeClr val="lt1"/>
            </a:fontRef>
          </p:style>
          <p:txBody>
            <a:bodyPr lIns="36000" rIns="36000" rtlCol="0" anchor="ctr"/>
            <a:lstStyle/>
            <a:p>
              <a:pPr algn="ctr"/>
              <a:r>
                <a:rPr lang="fr-CA" sz="1000" b="1" dirty="0" smtClean="0">
                  <a:latin typeface="Arial Narrow" panose="020B0606020202030204" pitchFamily="34" charset="0"/>
                </a:rPr>
                <a:t>PORTEFEUILLE STRATÉGIQUE</a:t>
              </a:r>
              <a:endParaRPr lang="fr-CA" sz="1000" b="1" dirty="0">
                <a:latin typeface="Arial Narrow" panose="020B0606020202030204" pitchFamily="34" charset="0"/>
              </a:endParaRPr>
            </a:p>
          </p:txBody>
        </p:sp>
        <p:sp>
          <p:nvSpPr>
            <p:cNvPr id="22" name="Rectangle 21"/>
            <p:cNvSpPr/>
            <p:nvPr/>
          </p:nvSpPr>
          <p:spPr>
            <a:xfrm>
              <a:off x="4500208" y="1561023"/>
              <a:ext cx="1079904" cy="612000"/>
            </a:xfrm>
            <a:prstGeom prst="rect">
              <a:avLst/>
            </a:prstGeom>
            <a:solidFill>
              <a:srgbClr val="385D8A"/>
            </a:solidFill>
            <a:ln/>
          </p:spPr>
          <p:style>
            <a:lnRef idx="0">
              <a:schemeClr val="accent3"/>
            </a:lnRef>
            <a:fillRef idx="3">
              <a:schemeClr val="accent3"/>
            </a:fillRef>
            <a:effectRef idx="3">
              <a:schemeClr val="accent3"/>
            </a:effectRef>
            <a:fontRef idx="minor">
              <a:schemeClr val="lt1"/>
            </a:fontRef>
          </p:style>
          <p:txBody>
            <a:bodyPr lIns="36000" rIns="36000" rtlCol="0" anchor="ctr"/>
            <a:lstStyle/>
            <a:p>
              <a:pPr algn="ctr"/>
              <a:r>
                <a:rPr lang="fr-CA" sz="1000" b="1" dirty="0" smtClean="0">
                  <a:latin typeface="Arial Narrow" panose="020B0606020202030204" pitchFamily="34" charset="0"/>
                </a:rPr>
                <a:t>PORTEFEUILLE </a:t>
              </a:r>
              <a:endParaRPr lang="fr-CA" sz="1000" b="1" dirty="0">
                <a:latin typeface="Arial Narrow" panose="020B0606020202030204" pitchFamily="34" charset="0"/>
              </a:endParaRPr>
            </a:p>
            <a:p>
              <a:pPr algn="ctr"/>
              <a:r>
                <a:rPr lang="fr-CA" sz="1000" b="1" dirty="0" smtClean="0">
                  <a:latin typeface="Arial Narrow" panose="020B0606020202030204" pitchFamily="34" charset="0"/>
                </a:rPr>
                <a:t>DATC</a:t>
              </a:r>
              <a:endParaRPr lang="fr-CA" sz="1000" b="1" dirty="0">
                <a:latin typeface="Arial Narrow" panose="020B0606020202030204" pitchFamily="34" charset="0"/>
              </a:endParaRPr>
            </a:p>
          </p:txBody>
        </p:sp>
        <p:sp>
          <p:nvSpPr>
            <p:cNvPr id="24" name="Rectangle 23"/>
            <p:cNvSpPr/>
            <p:nvPr/>
          </p:nvSpPr>
          <p:spPr>
            <a:xfrm>
              <a:off x="5652120" y="1561023"/>
              <a:ext cx="1079904" cy="612000"/>
            </a:xfrm>
            <a:prstGeom prst="rect">
              <a:avLst/>
            </a:prstGeom>
            <a:solidFill>
              <a:srgbClr val="385D8A"/>
            </a:solidFill>
            <a:ln/>
          </p:spPr>
          <p:style>
            <a:lnRef idx="0">
              <a:schemeClr val="accent3"/>
            </a:lnRef>
            <a:fillRef idx="3">
              <a:schemeClr val="accent3"/>
            </a:fillRef>
            <a:effectRef idx="3">
              <a:schemeClr val="accent3"/>
            </a:effectRef>
            <a:fontRef idx="minor">
              <a:schemeClr val="lt1"/>
            </a:fontRef>
          </p:style>
          <p:txBody>
            <a:bodyPr lIns="36000" rIns="36000" rtlCol="0" anchor="ctr"/>
            <a:lstStyle/>
            <a:p>
              <a:pPr algn="ctr"/>
              <a:r>
                <a:rPr lang="fr-CA" sz="1000" b="1" dirty="0" smtClean="0">
                  <a:latin typeface="Arial Narrow" panose="020B0606020202030204" pitchFamily="34" charset="0"/>
                </a:rPr>
                <a:t>PORTEFEUILLE DSU</a:t>
              </a:r>
              <a:endParaRPr lang="fr-CA" sz="1000" b="1" dirty="0">
                <a:latin typeface="Arial Narrow" panose="020B0606020202030204" pitchFamily="34" charset="0"/>
              </a:endParaRPr>
            </a:p>
          </p:txBody>
        </p:sp>
        <p:sp>
          <p:nvSpPr>
            <p:cNvPr id="26" name="Rectangle 25"/>
            <p:cNvSpPr/>
            <p:nvPr/>
          </p:nvSpPr>
          <p:spPr>
            <a:xfrm>
              <a:off x="6804248" y="1561023"/>
              <a:ext cx="1079904" cy="612000"/>
            </a:xfrm>
            <a:prstGeom prst="rect">
              <a:avLst/>
            </a:prstGeom>
            <a:solidFill>
              <a:srgbClr val="385D8A"/>
            </a:solidFill>
            <a:ln/>
          </p:spPr>
          <p:style>
            <a:lnRef idx="0">
              <a:schemeClr val="accent3"/>
            </a:lnRef>
            <a:fillRef idx="3">
              <a:schemeClr val="accent3"/>
            </a:fillRef>
            <a:effectRef idx="3">
              <a:schemeClr val="accent3"/>
            </a:effectRef>
            <a:fontRef idx="minor">
              <a:schemeClr val="lt1"/>
            </a:fontRef>
          </p:style>
          <p:txBody>
            <a:bodyPr lIns="36000" rIns="36000" rtlCol="0" anchor="ctr"/>
            <a:lstStyle/>
            <a:p>
              <a:pPr algn="ctr"/>
              <a:r>
                <a:rPr lang="fr-CA" sz="1000" b="1" dirty="0" smtClean="0">
                  <a:latin typeface="Arial Narrow" panose="020B0606020202030204" pitchFamily="34" charset="0"/>
                </a:rPr>
                <a:t>PORTEFEUILLE </a:t>
              </a:r>
              <a:br>
                <a:rPr lang="fr-CA" sz="1000" b="1" dirty="0" smtClean="0">
                  <a:latin typeface="Arial Narrow" panose="020B0606020202030204" pitchFamily="34" charset="0"/>
                </a:rPr>
              </a:br>
              <a:r>
                <a:rPr lang="mr-IN" sz="1000" b="1" dirty="0" smtClean="0">
                  <a:latin typeface="Arial Narrow" panose="020B0606020202030204" pitchFamily="34" charset="0"/>
                </a:rPr>
                <a:t>…</a:t>
              </a:r>
              <a:endParaRPr lang="fr-CA" sz="1000" b="1" dirty="0">
                <a:latin typeface="Arial Narrow" panose="020B0606020202030204" pitchFamily="34" charset="0"/>
              </a:endParaRPr>
            </a:p>
          </p:txBody>
        </p:sp>
        <p:sp>
          <p:nvSpPr>
            <p:cNvPr id="27" name="Rectangle 26"/>
            <p:cNvSpPr/>
            <p:nvPr/>
          </p:nvSpPr>
          <p:spPr>
            <a:xfrm>
              <a:off x="7956376" y="1561023"/>
              <a:ext cx="1079904" cy="612000"/>
            </a:xfrm>
            <a:prstGeom prst="rect">
              <a:avLst/>
            </a:prstGeom>
            <a:solidFill>
              <a:srgbClr val="385D8A"/>
            </a:solidFill>
            <a:ln/>
          </p:spPr>
          <p:style>
            <a:lnRef idx="0">
              <a:schemeClr val="accent3"/>
            </a:lnRef>
            <a:fillRef idx="3">
              <a:schemeClr val="accent3"/>
            </a:fillRef>
            <a:effectRef idx="3">
              <a:schemeClr val="accent3"/>
            </a:effectRef>
            <a:fontRef idx="minor">
              <a:schemeClr val="lt1"/>
            </a:fontRef>
          </p:style>
          <p:txBody>
            <a:bodyPr lIns="36000" rIns="36000" rtlCol="0" anchor="ctr"/>
            <a:lstStyle/>
            <a:p>
              <a:pPr algn="ctr"/>
              <a:r>
                <a:rPr lang="fr-CA" sz="1000" b="1" dirty="0" smtClean="0">
                  <a:latin typeface="Arial Narrow" panose="020B0606020202030204" pitchFamily="34" charset="0"/>
                </a:rPr>
                <a:t>PORTEFEUILLE </a:t>
              </a:r>
              <a:r>
                <a:rPr lang="fr-CA" sz="1000" b="1" dirty="0" smtClean="0">
                  <a:latin typeface="Arial Narrow" panose="020B0606020202030204" pitchFamily="34" charset="0"/>
                </a:rPr>
                <a:t>DSA</a:t>
              </a:r>
              <a:endParaRPr lang="fr-CA" sz="1000" b="1" dirty="0">
                <a:latin typeface="Arial Narrow" panose="020B0606020202030204" pitchFamily="34" charset="0"/>
              </a:endParaRPr>
            </a:p>
          </p:txBody>
        </p:sp>
      </p:grpSp>
      <p:sp>
        <p:nvSpPr>
          <p:cNvPr id="28" name="ZoneTexte 27"/>
          <p:cNvSpPr txBox="1"/>
          <p:nvPr/>
        </p:nvSpPr>
        <p:spPr>
          <a:xfrm>
            <a:off x="125927" y="4544904"/>
            <a:ext cx="2287369" cy="646331"/>
          </a:xfrm>
          <a:prstGeom prst="rect">
            <a:avLst/>
          </a:prstGeom>
          <a:noFill/>
        </p:spPr>
        <p:txBody>
          <a:bodyPr wrap="square" rtlCol="0">
            <a:spAutoFit/>
          </a:bodyPr>
          <a:lstStyle/>
          <a:p>
            <a:pPr algn="r"/>
            <a:r>
              <a:rPr lang="fr-CA" sz="1200" b="1" dirty="0" smtClean="0">
                <a:solidFill>
                  <a:srgbClr val="FF0000"/>
                </a:solidFill>
                <a:latin typeface="Arial Narrow" panose="020B0606020202030204" pitchFamily="34" charset="0"/>
              </a:rPr>
              <a:t>CHAQUE PORTEFEUILLE PEUT </a:t>
            </a:r>
            <a:r>
              <a:rPr lang="fr-CA" sz="1200" b="1" dirty="0" smtClean="0">
                <a:solidFill>
                  <a:srgbClr val="FF0000"/>
                </a:solidFill>
                <a:latin typeface="Arial Narrow" panose="020B0606020202030204" pitchFamily="34" charset="0"/>
              </a:rPr>
              <a:t>ÊTRE </a:t>
            </a:r>
            <a:r>
              <a:rPr lang="fr-CA" sz="1200" b="1" dirty="0" smtClean="0">
                <a:solidFill>
                  <a:srgbClr val="FF0000"/>
                </a:solidFill>
                <a:latin typeface="Arial Narrow" panose="020B0606020202030204" pitchFamily="34" charset="0"/>
              </a:rPr>
              <a:t>SEGMENTÉ </a:t>
            </a:r>
            <a:r>
              <a:rPr lang="fr-CA" sz="1200" b="1" dirty="0" smtClean="0">
                <a:solidFill>
                  <a:srgbClr val="FF0000"/>
                </a:solidFill>
                <a:latin typeface="Arial Narrow" panose="020B0606020202030204" pitchFamily="34" charset="0"/>
              </a:rPr>
              <a:t>SELON 2 GRANDES </a:t>
            </a:r>
            <a:r>
              <a:rPr lang="fr-CA" sz="1200" b="1" dirty="0" smtClean="0">
                <a:solidFill>
                  <a:srgbClr val="FF0000"/>
                </a:solidFill>
                <a:latin typeface="Arial Narrow" panose="020B0606020202030204" pitchFamily="34" charset="0"/>
              </a:rPr>
              <a:t>CATÉGORIES</a:t>
            </a:r>
            <a:endParaRPr lang="fr-CA" sz="1200" b="1" dirty="0">
              <a:solidFill>
                <a:srgbClr val="FF0000"/>
              </a:solidFill>
              <a:latin typeface="Arial Narrow" panose="020B0606020202030204" pitchFamily="34" charset="0"/>
            </a:endParaRPr>
          </a:p>
        </p:txBody>
      </p:sp>
      <p:sp>
        <p:nvSpPr>
          <p:cNvPr id="29" name="Flèche droite 28"/>
          <p:cNvSpPr/>
          <p:nvPr/>
        </p:nvSpPr>
        <p:spPr>
          <a:xfrm>
            <a:off x="2507618" y="4815772"/>
            <a:ext cx="354613" cy="288032"/>
          </a:xfrm>
          <a:prstGeom prst="righ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CA">
              <a:latin typeface="Arial Narrow" panose="020B0606020202030204" pitchFamily="34" charset="0"/>
            </a:endParaRPr>
          </a:p>
        </p:txBody>
      </p:sp>
      <p:sp>
        <p:nvSpPr>
          <p:cNvPr id="30" name="ZoneTexte 29"/>
          <p:cNvSpPr txBox="1"/>
          <p:nvPr/>
        </p:nvSpPr>
        <p:spPr>
          <a:xfrm>
            <a:off x="119482" y="2937042"/>
            <a:ext cx="2287369" cy="646331"/>
          </a:xfrm>
          <a:prstGeom prst="rect">
            <a:avLst/>
          </a:prstGeom>
          <a:noFill/>
        </p:spPr>
        <p:txBody>
          <a:bodyPr wrap="square" rtlCol="0">
            <a:spAutoFit/>
          </a:bodyPr>
          <a:lstStyle/>
          <a:p>
            <a:pPr algn="r"/>
            <a:endParaRPr lang="fr-CA" sz="1200" b="1" dirty="0" smtClean="0">
              <a:solidFill>
                <a:srgbClr val="FF0000"/>
              </a:solidFill>
              <a:latin typeface="Arial Narrow" panose="020B0606020202030204" pitchFamily="34" charset="0"/>
            </a:endParaRPr>
          </a:p>
          <a:p>
            <a:pPr algn="r"/>
            <a:r>
              <a:rPr lang="fr-CA" sz="1200" b="1" dirty="0" smtClean="0">
                <a:solidFill>
                  <a:srgbClr val="FF0000"/>
                </a:solidFill>
                <a:latin typeface="Arial Narrow" panose="020B0606020202030204" pitchFamily="34" charset="0"/>
              </a:rPr>
              <a:t>PROJETS REGROUPÉS </a:t>
            </a:r>
            <a:r>
              <a:rPr lang="fr-CA" sz="1200" b="1" dirty="0" smtClean="0">
                <a:solidFill>
                  <a:srgbClr val="FF0000"/>
                </a:solidFill>
                <a:latin typeface="Arial Narrow" panose="020B0606020202030204" pitchFamily="34" charset="0"/>
              </a:rPr>
              <a:t>EN </a:t>
            </a:r>
            <a:r>
              <a:rPr lang="fr-CA" sz="1200" b="1" dirty="0">
                <a:solidFill>
                  <a:srgbClr val="FF0000"/>
                </a:solidFill>
                <a:latin typeface="Arial Narrow" panose="020B0606020202030204" pitchFamily="34" charset="0"/>
              </a:rPr>
              <a:t>7</a:t>
            </a:r>
            <a:r>
              <a:rPr lang="fr-CA" sz="1200" b="1" dirty="0" smtClean="0">
                <a:solidFill>
                  <a:srgbClr val="FF0000"/>
                </a:solidFill>
                <a:latin typeface="Arial Narrow" panose="020B0606020202030204" pitchFamily="34" charset="0"/>
              </a:rPr>
              <a:t> </a:t>
            </a:r>
            <a:r>
              <a:rPr lang="fr-CA" sz="1200" b="1" dirty="0" smtClean="0">
                <a:solidFill>
                  <a:srgbClr val="FF0000"/>
                </a:solidFill>
                <a:latin typeface="Arial Narrow" panose="020B0606020202030204" pitchFamily="34" charset="0"/>
              </a:rPr>
              <a:t>GRANDS PORTEFEUILLES</a:t>
            </a:r>
            <a:endParaRPr lang="fr-CA" sz="1200" b="1" dirty="0">
              <a:solidFill>
                <a:srgbClr val="FF0000"/>
              </a:solidFill>
              <a:latin typeface="Arial Narrow" panose="020B0606020202030204" pitchFamily="34" charset="0"/>
            </a:endParaRPr>
          </a:p>
        </p:txBody>
      </p:sp>
      <p:sp>
        <p:nvSpPr>
          <p:cNvPr id="31" name="Flèche droite 30"/>
          <p:cNvSpPr/>
          <p:nvPr/>
        </p:nvSpPr>
        <p:spPr>
          <a:xfrm>
            <a:off x="2501173" y="3207910"/>
            <a:ext cx="354613" cy="288032"/>
          </a:xfrm>
          <a:prstGeom prst="righ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CA">
              <a:latin typeface="Arial Narrow" panose="020B0606020202030204" pitchFamily="34" charset="0"/>
            </a:endParaRPr>
          </a:p>
        </p:txBody>
      </p:sp>
      <p:sp>
        <p:nvSpPr>
          <p:cNvPr id="32" name="Flèche vers le haut 31"/>
          <p:cNvSpPr/>
          <p:nvPr/>
        </p:nvSpPr>
        <p:spPr>
          <a:xfrm>
            <a:off x="5296093" y="2452497"/>
            <a:ext cx="540000" cy="504000"/>
          </a:xfrm>
          <a:prstGeom prst="up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CA">
              <a:latin typeface="Arial Narrow" panose="020B0606020202030204" pitchFamily="34" charset="0"/>
            </a:endParaRPr>
          </a:p>
        </p:txBody>
      </p:sp>
      <p:sp>
        <p:nvSpPr>
          <p:cNvPr id="33" name="Ellipse 32"/>
          <p:cNvSpPr/>
          <p:nvPr/>
        </p:nvSpPr>
        <p:spPr>
          <a:xfrm>
            <a:off x="3186432" y="5913056"/>
            <a:ext cx="1152128" cy="468272"/>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CA" sz="1400" b="1" dirty="0" smtClean="0">
                <a:latin typeface="Arial Narrow" panose="020B0606020202030204" pitchFamily="34" charset="0"/>
              </a:rPr>
              <a:t>CIBLE</a:t>
            </a:r>
          </a:p>
          <a:p>
            <a:pPr algn="ctr"/>
            <a:r>
              <a:rPr lang="fr-CA" sz="1400" b="1" dirty="0">
                <a:latin typeface="Arial Narrow" panose="020B0606020202030204" pitchFamily="34" charset="0"/>
              </a:rPr>
              <a:t>4</a:t>
            </a:r>
            <a:r>
              <a:rPr lang="fr-CA" sz="1400" b="1" dirty="0" smtClean="0">
                <a:latin typeface="Arial Narrow" panose="020B0606020202030204" pitchFamily="34" charset="0"/>
              </a:rPr>
              <a:t>5 </a:t>
            </a:r>
            <a:r>
              <a:rPr lang="fr-CA" sz="1400" b="1" dirty="0" smtClean="0">
                <a:latin typeface="Arial Narrow" panose="020B0606020202030204" pitchFamily="34" charset="0"/>
              </a:rPr>
              <a:t>%</a:t>
            </a:r>
            <a:endParaRPr lang="fr-CA" sz="1400" b="1" dirty="0">
              <a:latin typeface="Arial Narrow" panose="020B0606020202030204" pitchFamily="34" charset="0"/>
            </a:endParaRPr>
          </a:p>
        </p:txBody>
      </p:sp>
      <p:sp>
        <p:nvSpPr>
          <p:cNvPr id="34" name="Ellipse 33"/>
          <p:cNvSpPr/>
          <p:nvPr/>
        </p:nvSpPr>
        <p:spPr>
          <a:xfrm>
            <a:off x="6066752" y="5913056"/>
            <a:ext cx="1152128" cy="468272"/>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CA" sz="1400" b="1" dirty="0" smtClean="0">
                <a:latin typeface="Arial Narrow" panose="020B0606020202030204" pitchFamily="34" charset="0"/>
              </a:rPr>
              <a:t>CIBLE</a:t>
            </a:r>
          </a:p>
          <a:p>
            <a:pPr algn="ctr"/>
            <a:r>
              <a:rPr lang="fr-CA" sz="1400" b="1" dirty="0" smtClean="0">
                <a:latin typeface="Arial Narrow" panose="020B0606020202030204" pitchFamily="34" charset="0"/>
              </a:rPr>
              <a:t>55 </a:t>
            </a:r>
            <a:r>
              <a:rPr lang="fr-CA" sz="1400" b="1" dirty="0" smtClean="0">
                <a:latin typeface="Arial Narrow" panose="020B0606020202030204" pitchFamily="34" charset="0"/>
              </a:rPr>
              <a:t>%</a:t>
            </a:r>
            <a:endParaRPr lang="fr-CA" sz="1400" b="1" dirty="0">
              <a:latin typeface="Arial Narrow" panose="020B0606020202030204" pitchFamily="34" charset="0"/>
            </a:endParaRPr>
          </a:p>
        </p:txBody>
      </p:sp>
      <p:sp>
        <p:nvSpPr>
          <p:cNvPr id="35" name="ZoneTexte 34"/>
          <p:cNvSpPr txBox="1"/>
          <p:nvPr/>
        </p:nvSpPr>
        <p:spPr>
          <a:xfrm>
            <a:off x="4114336" y="6224345"/>
            <a:ext cx="2200731" cy="276999"/>
          </a:xfrm>
          <a:prstGeom prst="rect">
            <a:avLst/>
          </a:prstGeom>
          <a:noFill/>
        </p:spPr>
        <p:txBody>
          <a:bodyPr wrap="none" rtlCol="0">
            <a:spAutoFit/>
          </a:bodyPr>
          <a:lstStyle/>
          <a:p>
            <a:r>
              <a:rPr lang="fr-CA" sz="1200" dirty="0" smtClean="0">
                <a:solidFill>
                  <a:srgbClr val="FF0000"/>
                </a:solidFill>
                <a:latin typeface="Arial Narrow" panose="020B0606020202030204" pitchFamily="34" charset="0"/>
              </a:rPr>
              <a:t>% DE L’ENVELOPPE DISPONIBLE</a:t>
            </a:r>
            <a:endParaRPr lang="fr-CA" sz="1200" dirty="0">
              <a:solidFill>
                <a:srgbClr val="FF0000"/>
              </a:solidFill>
              <a:latin typeface="Arial Narrow" panose="020B0606020202030204" pitchFamily="34" charset="0"/>
            </a:endParaRPr>
          </a:p>
        </p:txBody>
      </p:sp>
      <p:sp>
        <p:nvSpPr>
          <p:cNvPr id="36" name="Rectangle 35"/>
          <p:cNvSpPr/>
          <p:nvPr/>
        </p:nvSpPr>
        <p:spPr>
          <a:xfrm>
            <a:off x="2977867" y="2276872"/>
            <a:ext cx="5688199" cy="189758"/>
          </a:xfrm>
          <a:prstGeom prst="rect">
            <a:avLst/>
          </a:prstGeom>
          <a:solidFill>
            <a:srgbClr val="385D8A"/>
          </a:solidFill>
          <a:ln/>
        </p:spPr>
        <p:style>
          <a:lnRef idx="0">
            <a:schemeClr val="accent3"/>
          </a:lnRef>
          <a:fillRef idx="3">
            <a:schemeClr val="accent3"/>
          </a:fillRef>
          <a:effectRef idx="3">
            <a:schemeClr val="accent3"/>
          </a:effectRef>
          <a:fontRef idx="minor">
            <a:schemeClr val="lt1"/>
          </a:fontRef>
        </p:style>
        <p:txBody>
          <a:bodyPr lIns="36000" rIns="36000" rtlCol="0" anchor="ctr"/>
          <a:lstStyle/>
          <a:p>
            <a:pPr algn="ctr"/>
            <a:r>
              <a:rPr lang="fr-CA" sz="1000" b="1" dirty="0" smtClean="0">
                <a:latin typeface="Arial Narrow" panose="020B0606020202030204" pitchFamily="34" charset="0"/>
              </a:rPr>
              <a:t>GESTION CONSOLIDÉE ET RESPONSABLE</a:t>
            </a:r>
            <a:endParaRPr lang="fr-CA" sz="1000" b="1" dirty="0">
              <a:latin typeface="Arial Narrow" panose="020B0606020202030204" pitchFamily="34" charset="0"/>
            </a:endParaRPr>
          </a:p>
        </p:txBody>
      </p:sp>
      <p:sp>
        <p:nvSpPr>
          <p:cNvPr id="37" name="Rectangle 36"/>
          <p:cNvSpPr/>
          <p:nvPr/>
        </p:nvSpPr>
        <p:spPr>
          <a:xfrm>
            <a:off x="2935967" y="3987257"/>
            <a:ext cx="1646065" cy="1857439"/>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latin typeface="Arial Narrow" panose="020B0606020202030204" pitchFamily="34" charset="0"/>
            </a:endParaRPr>
          </a:p>
        </p:txBody>
      </p:sp>
      <p:sp>
        <p:nvSpPr>
          <p:cNvPr id="38" name="ZoneTexte 37"/>
          <p:cNvSpPr txBox="1"/>
          <p:nvPr/>
        </p:nvSpPr>
        <p:spPr>
          <a:xfrm>
            <a:off x="2893006" y="3976498"/>
            <a:ext cx="2473934" cy="276999"/>
          </a:xfrm>
          <a:prstGeom prst="rect">
            <a:avLst/>
          </a:prstGeom>
          <a:noFill/>
        </p:spPr>
        <p:txBody>
          <a:bodyPr wrap="square" rtlCol="0">
            <a:spAutoFit/>
          </a:bodyPr>
          <a:lstStyle/>
          <a:p>
            <a:r>
              <a:rPr lang="fr-CA" sz="1200" b="1" dirty="0" smtClean="0">
                <a:solidFill>
                  <a:srgbClr val="385D8A"/>
                </a:solidFill>
                <a:latin typeface="Arial Narrow" panose="020B0606020202030204" pitchFamily="34" charset="0"/>
              </a:rPr>
              <a:t>NON-DISCRÉTIONNAIRE</a:t>
            </a:r>
            <a:endParaRPr lang="fr-CA" sz="1200" b="1" dirty="0">
              <a:solidFill>
                <a:srgbClr val="385D8A"/>
              </a:solidFill>
              <a:latin typeface="Arial Narrow" panose="020B0606020202030204" pitchFamily="34" charset="0"/>
            </a:endParaRPr>
          </a:p>
        </p:txBody>
      </p:sp>
      <p:sp>
        <p:nvSpPr>
          <p:cNvPr id="41" name="Rectangle 40"/>
          <p:cNvSpPr/>
          <p:nvPr/>
        </p:nvSpPr>
        <p:spPr>
          <a:xfrm>
            <a:off x="3054754" y="4700161"/>
            <a:ext cx="1449350" cy="747527"/>
          </a:xfrm>
          <a:prstGeom prst="rect">
            <a:avLst/>
          </a:prstGeom>
          <a:solidFill>
            <a:srgbClr val="385D8A"/>
          </a:solidFill>
          <a:ln/>
        </p:spPr>
        <p:style>
          <a:lnRef idx="0">
            <a:schemeClr val="accent3"/>
          </a:lnRef>
          <a:fillRef idx="3">
            <a:schemeClr val="accent3"/>
          </a:fillRef>
          <a:effectRef idx="3">
            <a:schemeClr val="accent3"/>
          </a:effectRef>
          <a:fontRef idx="minor">
            <a:schemeClr val="lt1"/>
          </a:fontRef>
        </p:style>
        <p:txBody>
          <a:bodyPr lIns="36000" rIns="36000" rtlCol="0" anchor="ctr"/>
          <a:lstStyle/>
          <a:p>
            <a:pPr algn="ctr"/>
            <a:r>
              <a:rPr lang="fr-CA" sz="1000" b="1" dirty="0" smtClean="0">
                <a:latin typeface="Arial Narrow" panose="020B0606020202030204" pitchFamily="34" charset="0"/>
              </a:rPr>
              <a:t>OPÉRATIONS</a:t>
            </a:r>
            <a:endParaRPr lang="fr-CA" sz="1000" b="1" dirty="0">
              <a:latin typeface="Arial Narrow" panose="020B0606020202030204" pitchFamily="34" charset="0"/>
            </a:endParaRPr>
          </a:p>
        </p:txBody>
      </p:sp>
      <p:sp>
        <p:nvSpPr>
          <p:cNvPr id="42" name="Rectangle 41"/>
          <p:cNvSpPr/>
          <p:nvPr/>
        </p:nvSpPr>
        <p:spPr>
          <a:xfrm>
            <a:off x="4701527" y="3987257"/>
            <a:ext cx="4072260" cy="1857439"/>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A" sz="1200" b="1" dirty="0" smtClean="0">
                <a:solidFill>
                  <a:srgbClr val="385D8A"/>
                </a:solidFill>
                <a:latin typeface="Arial Narrow" panose="020B0606020202030204" pitchFamily="34" charset="0"/>
              </a:rPr>
              <a:t>DISCRÉTIONNAIRE</a:t>
            </a:r>
            <a:endParaRPr lang="fr-CA" sz="1200" b="1" dirty="0">
              <a:solidFill>
                <a:srgbClr val="385D8A"/>
              </a:solidFill>
              <a:latin typeface="Arial Narrow" panose="020B0606020202030204" pitchFamily="34" charset="0"/>
            </a:endParaRPr>
          </a:p>
        </p:txBody>
      </p:sp>
      <p:sp>
        <p:nvSpPr>
          <p:cNvPr id="44" name="Rectangle 43"/>
          <p:cNvSpPr/>
          <p:nvPr/>
        </p:nvSpPr>
        <p:spPr>
          <a:xfrm>
            <a:off x="4842617" y="4708723"/>
            <a:ext cx="1789532" cy="742958"/>
          </a:xfrm>
          <a:prstGeom prst="rect">
            <a:avLst/>
          </a:prstGeom>
          <a:solidFill>
            <a:srgbClr val="385D8A"/>
          </a:solidFill>
          <a:ln/>
        </p:spPr>
        <p:style>
          <a:lnRef idx="0">
            <a:schemeClr val="accent3"/>
          </a:lnRef>
          <a:fillRef idx="3">
            <a:schemeClr val="accent3"/>
          </a:fillRef>
          <a:effectRef idx="3">
            <a:schemeClr val="accent3"/>
          </a:effectRef>
          <a:fontRef idx="minor">
            <a:schemeClr val="lt1"/>
          </a:fontRef>
        </p:style>
        <p:txBody>
          <a:bodyPr lIns="36000" rIns="36000" rtlCol="0" anchor="ctr"/>
          <a:lstStyle/>
          <a:p>
            <a:pPr algn="ctr"/>
            <a:r>
              <a:rPr lang="fr-CA" sz="1000" b="1" dirty="0" smtClean="0">
                <a:latin typeface="Arial Narrow" panose="020B0606020202030204" pitchFamily="34" charset="0"/>
              </a:rPr>
              <a:t>ÉVOLUTION</a:t>
            </a:r>
            <a:endParaRPr lang="fr-CA" sz="1000" b="1" dirty="0">
              <a:latin typeface="Arial Narrow" panose="020B0606020202030204" pitchFamily="34" charset="0"/>
            </a:endParaRPr>
          </a:p>
        </p:txBody>
      </p:sp>
      <p:sp>
        <p:nvSpPr>
          <p:cNvPr id="45" name="Rectangle 44"/>
          <p:cNvSpPr/>
          <p:nvPr/>
        </p:nvSpPr>
        <p:spPr>
          <a:xfrm>
            <a:off x="6751643" y="4708723"/>
            <a:ext cx="1824721" cy="742958"/>
          </a:xfrm>
          <a:prstGeom prst="rect">
            <a:avLst/>
          </a:prstGeom>
          <a:solidFill>
            <a:srgbClr val="385D8A"/>
          </a:solidFill>
          <a:ln/>
        </p:spPr>
        <p:style>
          <a:lnRef idx="0">
            <a:schemeClr val="accent3"/>
          </a:lnRef>
          <a:fillRef idx="3">
            <a:schemeClr val="accent3"/>
          </a:fillRef>
          <a:effectRef idx="3">
            <a:schemeClr val="accent3"/>
          </a:effectRef>
          <a:fontRef idx="minor">
            <a:schemeClr val="lt1"/>
          </a:fontRef>
        </p:style>
        <p:txBody>
          <a:bodyPr lIns="36000" rIns="36000" rtlCol="0" anchor="ctr"/>
          <a:lstStyle/>
          <a:p>
            <a:pPr algn="ctr"/>
            <a:r>
              <a:rPr lang="fr-CA" sz="1000" b="1" dirty="0" smtClean="0">
                <a:latin typeface="Arial Narrow" panose="020B0606020202030204" pitchFamily="34" charset="0"/>
              </a:rPr>
              <a:t>CROISSANCE</a:t>
            </a:r>
            <a:endParaRPr lang="fr-CA" sz="1000" b="1" dirty="0">
              <a:latin typeface="Arial Narrow" panose="020B0606020202030204" pitchFamily="34" charset="0"/>
            </a:endParaRPr>
          </a:p>
        </p:txBody>
      </p:sp>
      <p:sp>
        <p:nvSpPr>
          <p:cNvPr id="46" name="Rectangle 45"/>
          <p:cNvSpPr/>
          <p:nvPr/>
        </p:nvSpPr>
        <p:spPr>
          <a:xfrm>
            <a:off x="4842616" y="4362743"/>
            <a:ext cx="3733748" cy="275145"/>
          </a:xfrm>
          <a:prstGeom prst="rect">
            <a:avLst/>
          </a:prstGeom>
          <a:solidFill>
            <a:srgbClr val="385D8A"/>
          </a:solidFill>
          <a:ln/>
        </p:spPr>
        <p:style>
          <a:lnRef idx="0">
            <a:schemeClr val="accent3"/>
          </a:lnRef>
          <a:fillRef idx="3">
            <a:schemeClr val="accent3"/>
          </a:fillRef>
          <a:effectRef idx="3">
            <a:schemeClr val="accent3"/>
          </a:effectRef>
          <a:fontRef idx="minor">
            <a:schemeClr val="lt1"/>
          </a:fontRef>
        </p:style>
        <p:txBody>
          <a:bodyPr lIns="36000" rIns="36000" rtlCol="0" anchor="ctr"/>
          <a:lstStyle/>
          <a:p>
            <a:pPr algn="ctr"/>
            <a:r>
              <a:rPr lang="fr-CA" sz="1000" b="1" dirty="0" smtClean="0">
                <a:latin typeface="Arial Narrow" panose="020B0606020202030204" pitchFamily="34" charset="0"/>
              </a:rPr>
              <a:t>TRANSFORMATION</a:t>
            </a:r>
            <a:endParaRPr lang="fr-CA" sz="1000" b="1" dirty="0">
              <a:latin typeface="Arial Narrow" panose="020B0606020202030204" pitchFamily="34" charset="0"/>
            </a:endParaRPr>
          </a:p>
        </p:txBody>
      </p:sp>
      <p:sp>
        <p:nvSpPr>
          <p:cNvPr id="47" name="Flèche vers le haut 46"/>
          <p:cNvSpPr/>
          <p:nvPr/>
        </p:nvSpPr>
        <p:spPr>
          <a:xfrm>
            <a:off x="5274664" y="3717032"/>
            <a:ext cx="540000" cy="504000"/>
          </a:xfrm>
          <a:prstGeom prst="up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CA">
              <a:latin typeface="Arial Narrow" panose="020B0606020202030204" pitchFamily="34" charset="0"/>
            </a:endParaRPr>
          </a:p>
        </p:txBody>
      </p:sp>
      <p:sp>
        <p:nvSpPr>
          <p:cNvPr id="48" name="Rectangle 47"/>
          <p:cNvSpPr/>
          <p:nvPr/>
        </p:nvSpPr>
        <p:spPr>
          <a:xfrm>
            <a:off x="3054754" y="4349170"/>
            <a:ext cx="1449350" cy="279122"/>
          </a:xfrm>
          <a:prstGeom prst="rect">
            <a:avLst/>
          </a:prstGeom>
          <a:solidFill>
            <a:srgbClr val="385D8A"/>
          </a:solidFill>
          <a:ln/>
        </p:spPr>
        <p:style>
          <a:lnRef idx="0">
            <a:schemeClr val="accent3"/>
          </a:lnRef>
          <a:fillRef idx="3">
            <a:schemeClr val="accent3"/>
          </a:fillRef>
          <a:effectRef idx="3">
            <a:schemeClr val="accent3"/>
          </a:effectRef>
          <a:fontRef idx="minor">
            <a:schemeClr val="lt1"/>
          </a:fontRef>
        </p:style>
        <p:txBody>
          <a:bodyPr lIns="36000" rIns="36000" rtlCol="0" anchor="ctr"/>
          <a:lstStyle/>
          <a:p>
            <a:pPr algn="ctr"/>
            <a:r>
              <a:rPr lang="fr-CA" sz="1000" b="1" dirty="0" smtClean="0">
                <a:latin typeface="Arial Narrow" panose="020B0606020202030204" pitchFamily="34" charset="0"/>
              </a:rPr>
              <a:t>RISQUE &amp; CONFORMITÉ</a:t>
            </a:r>
            <a:endParaRPr lang="fr-CA" sz="1000" b="1" dirty="0">
              <a:latin typeface="Arial Narrow" panose="020B0606020202030204" pitchFamily="34" charset="0"/>
            </a:endParaRPr>
          </a:p>
        </p:txBody>
      </p:sp>
    </p:spTree>
    <p:extLst>
      <p:ext uri="{BB962C8B-B14F-4D97-AF65-F5344CB8AC3E}">
        <p14:creationId xmlns:p14="http://schemas.microsoft.com/office/powerpoint/2010/main" val="213188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448734" y="897404"/>
            <a:ext cx="8229600" cy="749829"/>
          </a:xfrm>
        </p:spPr>
        <p:txBody>
          <a:bodyPr/>
          <a:lstStyle/>
          <a:p>
            <a:r>
              <a:rPr lang="fr-FR" dirty="0" smtClean="0"/>
              <a:t>Processus</a:t>
            </a:r>
            <a:endParaRPr lang="fr-FR" dirty="0"/>
          </a:p>
        </p:txBody>
      </p:sp>
      <p:sp>
        <p:nvSpPr>
          <p:cNvPr id="23" name="Espace réservé du pied de page 3"/>
          <p:cNvSpPr>
            <a:spLocks noGrp="1"/>
          </p:cNvSpPr>
          <p:nvPr>
            <p:ph type="ftr" sz="quarter" idx="4294967295"/>
          </p:nvPr>
        </p:nvSpPr>
        <p:spPr>
          <a:xfrm>
            <a:off x="930699" y="6477000"/>
            <a:ext cx="2267117" cy="244475"/>
          </a:xfrm>
          <a:ln>
            <a:miter lim="800000"/>
            <a:headEnd/>
            <a:tailEnd/>
          </a:ln>
        </p:spPr>
        <p:txBody>
          <a:bodyPr/>
          <a:lstStyle/>
          <a:p>
            <a:pPr algn="l">
              <a:defRPr/>
            </a:pPr>
            <a:r>
              <a:rPr lang="fr-FR" sz="1000" b="1" cap="all" dirty="0">
                <a:solidFill>
                  <a:srgbClr val="E7021A"/>
                </a:solidFill>
                <a:latin typeface="Arial Narrow"/>
                <a:cs typeface="Arial Narrow"/>
              </a:rPr>
              <a:t>Bibliothèque de l'Université Laval</a:t>
            </a:r>
          </a:p>
        </p:txBody>
      </p:sp>
      <p:sp>
        <p:nvSpPr>
          <p:cNvPr id="25" name="Espace réservé du numéro de diapositive 4"/>
          <p:cNvSpPr txBox="1">
            <a:spLocks/>
          </p:cNvSpPr>
          <p:nvPr/>
        </p:nvSpPr>
        <p:spPr>
          <a:xfrm>
            <a:off x="3197816" y="6477002"/>
            <a:ext cx="457200" cy="244475"/>
          </a:xfrm>
          <a:prstGeom prst="rect">
            <a:avLst/>
          </a:prstGeom>
          <a:noFill/>
          <a:ln>
            <a:miter lim="800000"/>
            <a:headEnd/>
            <a:tailEnd/>
          </a:ln>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5DA820-774F-E546-87E5-DDAFA0F806A9}" type="slidenum">
              <a:rPr lang="fr-FR" sz="1100" smtClean="0">
                <a:solidFill>
                  <a:srgbClr val="5E5E5E"/>
                </a:solidFill>
                <a:latin typeface="Arial Narrow"/>
                <a:cs typeface="Arial Narrow"/>
              </a:rPr>
              <a:pPr/>
              <a:t>15</a:t>
            </a:fld>
            <a:endParaRPr lang="fr-FR" sz="1100" dirty="0">
              <a:solidFill>
                <a:srgbClr val="5E5E5E"/>
              </a:solidFill>
              <a:latin typeface="Arial Narrow"/>
              <a:cs typeface="Arial Narrow"/>
            </a:endParaRPr>
          </a:p>
        </p:txBody>
      </p:sp>
      <p:pic>
        <p:nvPicPr>
          <p:cNvPr id="7" name="Image 5"/>
          <p:cNvPicPr>
            <a:picLocks noChangeAspect="1"/>
          </p:cNvPicPr>
          <p:nvPr/>
        </p:nvPicPr>
        <p:blipFill>
          <a:blip r:embed="rId2"/>
          <a:srcRect/>
          <a:stretch>
            <a:fillRect/>
          </a:stretch>
        </p:blipFill>
        <p:spPr bwMode="auto">
          <a:xfrm>
            <a:off x="823262" y="6462186"/>
            <a:ext cx="153420" cy="192614"/>
          </a:xfrm>
          <a:prstGeom prst="rect">
            <a:avLst/>
          </a:prstGeom>
          <a:noFill/>
          <a:ln w="9525">
            <a:noFill/>
            <a:miter lim="800000"/>
            <a:headEnd/>
            <a:tailEnd/>
          </a:ln>
        </p:spPr>
      </p:pic>
      <p:graphicFrame>
        <p:nvGraphicFramePr>
          <p:cNvPr id="2" name="Diagramme 1"/>
          <p:cNvGraphicFramePr/>
          <p:nvPr>
            <p:extLst/>
          </p:nvPr>
        </p:nvGraphicFramePr>
        <p:xfrm>
          <a:off x="448734" y="3234519"/>
          <a:ext cx="8229600" cy="3152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à coins arrondis 2"/>
          <p:cNvSpPr/>
          <p:nvPr/>
        </p:nvSpPr>
        <p:spPr>
          <a:xfrm>
            <a:off x="448734" y="1856097"/>
            <a:ext cx="6839170" cy="58685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CA" dirty="0" smtClean="0"/>
              <a:t>PLANIFICATION</a:t>
            </a:r>
            <a:endParaRPr lang="fr-CA" dirty="0"/>
          </a:p>
        </p:txBody>
      </p:sp>
      <p:sp>
        <p:nvSpPr>
          <p:cNvPr id="9" name="Rectangle à coins arrondis 8"/>
          <p:cNvSpPr/>
          <p:nvPr/>
        </p:nvSpPr>
        <p:spPr>
          <a:xfrm>
            <a:off x="7429879" y="1856097"/>
            <a:ext cx="1248455" cy="58685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CA" dirty="0" smtClean="0"/>
              <a:t>SUIVI</a:t>
            </a:r>
            <a:endParaRPr lang="fr-CA" dirty="0"/>
          </a:p>
        </p:txBody>
      </p:sp>
      <p:sp>
        <p:nvSpPr>
          <p:cNvPr id="11" name="Rectangle à coins arrondis 10"/>
          <p:cNvSpPr/>
          <p:nvPr/>
        </p:nvSpPr>
        <p:spPr>
          <a:xfrm>
            <a:off x="448734"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Demande</a:t>
            </a:r>
            <a:endParaRPr lang="fr-CA" dirty="0">
              <a:solidFill>
                <a:schemeClr val="tx1"/>
              </a:solidFill>
            </a:endParaRPr>
          </a:p>
        </p:txBody>
      </p:sp>
      <p:sp>
        <p:nvSpPr>
          <p:cNvPr id="12" name="Rectangle à coins arrondis 11"/>
          <p:cNvSpPr/>
          <p:nvPr/>
        </p:nvSpPr>
        <p:spPr>
          <a:xfrm>
            <a:off x="4609344"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Critères</a:t>
            </a:r>
            <a:endParaRPr lang="fr-CA" dirty="0">
              <a:solidFill>
                <a:schemeClr val="tx1"/>
              </a:solidFill>
            </a:endParaRPr>
          </a:p>
        </p:txBody>
      </p:sp>
      <p:sp>
        <p:nvSpPr>
          <p:cNvPr id="4" name="Flèche droite 3"/>
          <p:cNvSpPr/>
          <p:nvPr/>
        </p:nvSpPr>
        <p:spPr>
          <a:xfrm>
            <a:off x="1575983" y="4810839"/>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28" name="Flèche droite 27"/>
          <p:cNvSpPr/>
          <p:nvPr/>
        </p:nvSpPr>
        <p:spPr>
          <a:xfrm rot="5400000">
            <a:off x="936680" y="2942145"/>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29" name="Flèche droite 28"/>
          <p:cNvSpPr/>
          <p:nvPr/>
        </p:nvSpPr>
        <p:spPr>
          <a:xfrm rot="5400000">
            <a:off x="5088475" y="2940563"/>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0" name="Rectangle à coins arrondis 29"/>
          <p:cNvSpPr/>
          <p:nvPr/>
        </p:nvSpPr>
        <p:spPr>
          <a:xfrm>
            <a:off x="6044316"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Capacité</a:t>
            </a:r>
            <a:endParaRPr lang="fr-CA" dirty="0">
              <a:solidFill>
                <a:schemeClr val="tx1"/>
              </a:solidFill>
            </a:endParaRPr>
          </a:p>
        </p:txBody>
      </p:sp>
      <p:sp>
        <p:nvSpPr>
          <p:cNvPr id="31" name="Flèche droite 30"/>
          <p:cNvSpPr/>
          <p:nvPr/>
        </p:nvSpPr>
        <p:spPr>
          <a:xfrm rot="5400000">
            <a:off x="6510513" y="2941766"/>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2" name="Rectangle à coins arrondis 31"/>
          <p:cNvSpPr/>
          <p:nvPr/>
        </p:nvSpPr>
        <p:spPr>
          <a:xfrm>
            <a:off x="1882638"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Structure</a:t>
            </a:r>
            <a:endParaRPr lang="fr-CA" dirty="0">
              <a:solidFill>
                <a:schemeClr val="tx1"/>
              </a:solidFill>
            </a:endParaRPr>
          </a:p>
        </p:txBody>
      </p:sp>
      <p:sp>
        <p:nvSpPr>
          <p:cNvPr id="33" name="Flèche droite 32"/>
          <p:cNvSpPr/>
          <p:nvPr/>
        </p:nvSpPr>
        <p:spPr>
          <a:xfrm rot="5400000">
            <a:off x="2345138" y="2940563"/>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4" name="Flèche droite 3"/>
          <p:cNvSpPr/>
          <p:nvPr/>
        </p:nvSpPr>
        <p:spPr>
          <a:xfrm>
            <a:off x="2991879" y="4810836"/>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8" name="Flèche droite 3"/>
          <p:cNvSpPr/>
          <p:nvPr/>
        </p:nvSpPr>
        <p:spPr>
          <a:xfrm>
            <a:off x="4382684" y="4810836"/>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9" name="Flèche droite 3"/>
          <p:cNvSpPr/>
          <p:nvPr/>
        </p:nvSpPr>
        <p:spPr>
          <a:xfrm>
            <a:off x="5763238" y="4453749"/>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40" name="Flèche droite 3"/>
          <p:cNvSpPr/>
          <p:nvPr/>
        </p:nvSpPr>
        <p:spPr>
          <a:xfrm>
            <a:off x="7164294" y="4810836"/>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pic>
        <p:nvPicPr>
          <p:cNvPr id="41" name="Imag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7255" y="5825708"/>
            <a:ext cx="569934" cy="569934"/>
          </a:xfrm>
          <a:prstGeom prst="rect">
            <a:avLst/>
          </a:prstGeom>
        </p:spPr>
      </p:pic>
      <p:pic>
        <p:nvPicPr>
          <p:cNvPr id="43" name="Imag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14958" y="5829542"/>
            <a:ext cx="569934" cy="569934"/>
          </a:xfrm>
          <a:prstGeom prst="rect">
            <a:avLst/>
          </a:prstGeom>
        </p:spPr>
      </p:pic>
      <p:pic>
        <p:nvPicPr>
          <p:cNvPr id="44" name="Image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4538" y="5827715"/>
            <a:ext cx="569934" cy="569934"/>
          </a:xfrm>
          <a:prstGeom prst="rect">
            <a:avLst/>
          </a:prstGeom>
        </p:spPr>
      </p:pic>
      <p:pic>
        <p:nvPicPr>
          <p:cNvPr id="45" name="Imag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08250" y="5829257"/>
            <a:ext cx="569934" cy="569934"/>
          </a:xfrm>
          <a:prstGeom prst="rect">
            <a:avLst/>
          </a:prstGeom>
        </p:spPr>
      </p:pic>
      <p:sp>
        <p:nvSpPr>
          <p:cNvPr id="6" name="ZoneTexte 5"/>
          <p:cNvSpPr txBox="1"/>
          <p:nvPr/>
        </p:nvSpPr>
        <p:spPr>
          <a:xfrm>
            <a:off x="444844" y="3891885"/>
            <a:ext cx="1299733" cy="1569660"/>
          </a:xfrm>
          <a:prstGeom prst="rect">
            <a:avLst/>
          </a:prstGeom>
          <a:noFill/>
        </p:spPr>
        <p:txBody>
          <a:bodyPr wrap="square" rtlCol="0">
            <a:spAutoFit/>
          </a:bodyPr>
          <a:lstStyle/>
          <a:p>
            <a:r>
              <a:rPr lang="fr-FR" sz="1600" dirty="0" smtClean="0"/>
              <a:t>Fiche de projet</a:t>
            </a:r>
          </a:p>
          <a:p>
            <a:endParaRPr lang="fr-FR" sz="1600" dirty="0"/>
          </a:p>
          <a:p>
            <a:r>
              <a:rPr lang="fr-FR" sz="1600" dirty="0" smtClean="0"/>
              <a:t>Liste de </a:t>
            </a:r>
          </a:p>
          <a:p>
            <a:r>
              <a:rPr lang="fr-FR" sz="1600" dirty="0" smtClean="0"/>
              <a:t>projets et opportunités</a:t>
            </a:r>
          </a:p>
        </p:txBody>
      </p:sp>
      <p:sp>
        <p:nvSpPr>
          <p:cNvPr id="46" name="ZoneTexte 45"/>
          <p:cNvSpPr txBox="1"/>
          <p:nvPr/>
        </p:nvSpPr>
        <p:spPr>
          <a:xfrm>
            <a:off x="3309611" y="3868974"/>
            <a:ext cx="1299733" cy="584775"/>
          </a:xfrm>
          <a:prstGeom prst="rect">
            <a:avLst/>
          </a:prstGeom>
          <a:noFill/>
        </p:spPr>
        <p:txBody>
          <a:bodyPr wrap="square" rtlCol="0">
            <a:spAutoFit/>
          </a:bodyPr>
          <a:lstStyle/>
          <a:p>
            <a:r>
              <a:rPr lang="fr-FR" sz="1600" dirty="0" smtClean="0"/>
              <a:t>Dossier d’affaires</a:t>
            </a:r>
            <a:endParaRPr lang="fr-FR" sz="1400" dirty="0" smtClean="0"/>
          </a:p>
        </p:txBody>
      </p:sp>
      <p:sp>
        <p:nvSpPr>
          <p:cNvPr id="47" name="ZoneTexte 46"/>
          <p:cNvSpPr txBox="1"/>
          <p:nvPr/>
        </p:nvSpPr>
        <p:spPr>
          <a:xfrm>
            <a:off x="1853301" y="3842586"/>
            <a:ext cx="1299733" cy="830997"/>
          </a:xfrm>
          <a:prstGeom prst="rect">
            <a:avLst/>
          </a:prstGeom>
          <a:noFill/>
        </p:spPr>
        <p:txBody>
          <a:bodyPr wrap="square" rtlCol="0">
            <a:spAutoFit/>
          </a:bodyPr>
          <a:lstStyle/>
          <a:p>
            <a:r>
              <a:rPr lang="fr-FR" sz="1600" dirty="0" smtClean="0"/>
              <a:t>Liste de projets catégorisés</a:t>
            </a:r>
            <a:endParaRPr lang="fr-FR" sz="1400" dirty="0" smtClean="0"/>
          </a:p>
        </p:txBody>
      </p:sp>
      <p:sp>
        <p:nvSpPr>
          <p:cNvPr id="48" name="ZoneTexte 47"/>
          <p:cNvSpPr txBox="1"/>
          <p:nvPr/>
        </p:nvSpPr>
        <p:spPr>
          <a:xfrm>
            <a:off x="4694239" y="3842586"/>
            <a:ext cx="1299733" cy="830997"/>
          </a:xfrm>
          <a:prstGeom prst="rect">
            <a:avLst/>
          </a:prstGeom>
          <a:noFill/>
        </p:spPr>
        <p:txBody>
          <a:bodyPr wrap="square" rtlCol="0">
            <a:spAutoFit/>
          </a:bodyPr>
          <a:lstStyle/>
          <a:p>
            <a:r>
              <a:rPr lang="fr-FR" sz="1600" dirty="0" smtClean="0"/>
              <a:t>Liste de projets priorisés</a:t>
            </a:r>
            <a:endParaRPr lang="fr-FR" sz="1400" dirty="0" smtClean="0"/>
          </a:p>
        </p:txBody>
      </p:sp>
      <p:sp>
        <p:nvSpPr>
          <p:cNvPr id="50" name="ZoneTexte 49"/>
          <p:cNvSpPr txBox="1"/>
          <p:nvPr/>
        </p:nvSpPr>
        <p:spPr>
          <a:xfrm>
            <a:off x="6078868" y="3842586"/>
            <a:ext cx="1412528" cy="2062103"/>
          </a:xfrm>
          <a:prstGeom prst="rect">
            <a:avLst/>
          </a:prstGeom>
          <a:noFill/>
        </p:spPr>
        <p:txBody>
          <a:bodyPr wrap="square" rtlCol="0">
            <a:spAutoFit/>
          </a:bodyPr>
          <a:lstStyle/>
          <a:p>
            <a:r>
              <a:rPr lang="fr-FR" sz="1600" dirty="0" smtClean="0"/>
              <a:t>Planification </a:t>
            </a:r>
          </a:p>
          <a:p>
            <a:r>
              <a:rPr lang="fr-FR" sz="1600" dirty="0" smtClean="0"/>
              <a:t>12-18 mois</a:t>
            </a:r>
          </a:p>
          <a:p>
            <a:endParaRPr lang="fr-FR" sz="1600" dirty="0" smtClean="0"/>
          </a:p>
          <a:p>
            <a:endParaRPr lang="fr-FR" sz="1600" dirty="0"/>
          </a:p>
          <a:p>
            <a:r>
              <a:rPr lang="fr-FR" sz="1600" dirty="0" smtClean="0"/>
              <a:t>Liste de projets autorisés en attente</a:t>
            </a:r>
          </a:p>
        </p:txBody>
      </p:sp>
      <p:sp>
        <p:nvSpPr>
          <p:cNvPr id="51" name="ZoneTexte 50"/>
          <p:cNvSpPr txBox="1"/>
          <p:nvPr/>
        </p:nvSpPr>
        <p:spPr>
          <a:xfrm>
            <a:off x="7429879" y="3847053"/>
            <a:ext cx="1412528" cy="1815882"/>
          </a:xfrm>
          <a:prstGeom prst="rect">
            <a:avLst/>
          </a:prstGeom>
          <a:noFill/>
        </p:spPr>
        <p:txBody>
          <a:bodyPr wrap="square" rtlCol="0">
            <a:spAutoFit/>
          </a:bodyPr>
          <a:lstStyle/>
          <a:p>
            <a:r>
              <a:rPr lang="fr-FR" sz="1600" dirty="0" smtClean="0"/>
              <a:t>Rapports</a:t>
            </a:r>
          </a:p>
          <a:p>
            <a:endParaRPr lang="fr-FR" sz="1600" dirty="0"/>
          </a:p>
          <a:p>
            <a:r>
              <a:rPr lang="fr-FR" sz="1600" dirty="0" smtClean="0"/>
              <a:t>Tableaux de bord</a:t>
            </a:r>
          </a:p>
          <a:p>
            <a:endParaRPr lang="fr-FR" sz="1600" dirty="0"/>
          </a:p>
          <a:p>
            <a:endParaRPr lang="fr-FR" sz="1600" dirty="0" smtClean="0"/>
          </a:p>
          <a:p>
            <a:r>
              <a:rPr lang="fr-FR" sz="1600" dirty="0" smtClean="0"/>
              <a:t>Indicateurs</a:t>
            </a:r>
          </a:p>
        </p:txBody>
      </p:sp>
      <p:sp>
        <p:nvSpPr>
          <p:cNvPr id="10" name="Cadre 9"/>
          <p:cNvSpPr/>
          <p:nvPr/>
        </p:nvSpPr>
        <p:spPr>
          <a:xfrm>
            <a:off x="3151810" y="2434468"/>
            <a:ext cx="1419489" cy="3952691"/>
          </a:xfrm>
          <a:prstGeom prst="frame">
            <a:avLst>
              <a:gd name="adj1" fmla="val 4902"/>
            </a:avLst>
          </a:prstGeom>
          <a:gradFill>
            <a:gsLst>
              <a:gs pos="0">
                <a:schemeClr val="accent2"/>
              </a:gs>
              <a:gs pos="100000">
                <a:srgbClr val="FF000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63251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448734" y="897404"/>
            <a:ext cx="8229600" cy="749829"/>
          </a:xfrm>
        </p:spPr>
        <p:txBody>
          <a:bodyPr/>
          <a:lstStyle/>
          <a:p>
            <a:r>
              <a:rPr lang="fr-FR" dirty="0" smtClean="0"/>
              <a:t>3</a:t>
            </a:r>
            <a:r>
              <a:rPr lang="fr-FR" dirty="0" smtClean="0"/>
              <a:t>) Évaluer les projets</a:t>
            </a:r>
            <a:endParaRPr lang="fr-FR" dirty="0"/>
          </a:p>
        </p:txBody>
      </p:sp>
      <p:sp>
        <p:nvSpPr>
          <p:cNvPr id="21" name="Espace réservé du contenu 20"/>
          <p:cNvSpPr>
            <a:spLocks noGrp="1"/>
          </p:cNvSpPr>
          <p:nvPr>
            <p:ph idx="1"/>
          </p:nvPr>
        </p:nvSpPr>
        <p:spPr>
          <a:xfrm>
            <a:off x="448733" y="1883390"/>
            <a:ext cx="8229602" cy="4380931"/>
          </a:xfrm>
        </p:spPr>
        <p:txBody>
          <a:bodyPr>
            <a:normAutofit/>
          </a:bodyPr>
          <a:lstStyle/>
          <a:p>
            <a:pPr marL="0" indent="0">
              <a:buNone/>
            </a:pPr>
            <a:r>
              <a:rPr lang="fr-FR" dirty="0" smtClean="0"/>
              <a:t>Approfondir et documenter la réflexion </a:t>
            </a:r>
            <a:r>
              <a:rPr lang="fr-FR" dirty="0" smtClean="0"/>
              <a:t>sur une opportunité </a:t>
            </a:r>
            <a:r>
              <a:rPr lang="fr-FR" dirty="0" smtClean="0"/>
              <a:t>afin </a:t>
            </a:r>
            <a:r>
              <a:rPr lang="fr-FR" dirty="0" smtClean="0"/>
              <a:t>d’en faire la </a:t>
            </a:r>
            <a:r>
              <a:rPr lang="fr-FR" dirty="0" smtClean="0"/>
              <a:t>comparaison à l’aide d’un dossier d’affaires décrivant </a:t>
            </a:r>
            <a:r>
              <a:rPr lang="fr-FR" dirty="0" smtClean="0"/>
              <a:t>notamment :</a:t>
            </a:r>
          </a:p>
          <a:p>
            <a:pPr lvl="1"/>
            <a:r>
              <a:rPr lang="fr-FR" dirty="0" smtClean="0"/>
              <a:t>Besoins</a:t>
            </a:r>
          </a:p>
          <a:p>
            <a:pPr lvl="1"/>
            <a:r>
              <a:rPr lang="fr-FR" dirty="0" smtClean="0"/>
              <a:t>Avantages</a:t>
            </a:r>
          </a:p>
          <a:p>
            <a:pPr lvl="1"/>
            <a:r>
              <a:rPr lang="fr-FR" dirty="0" smtClean="0"/>
              <a:t>Inconvénients</a:t>
            </a:r>
          </a:p>
          <a:p>
            <a:pPr lvl="1"/>
            <a:r>
              <a:rPr lang="fr-FR" dirty="0" smtClean="0"/>
              <a:t>Bénéfices</a:t>
            </a:r>
            <a:endParaRPr lang="fr-FR" dirty="0" smtClean="0"/>
          </a:p>
          <a:p>
            <a:pPr lvl="1"/>
            <a:r>
              <a:rPr lang="fr-FR" dirty="0" smtClean="0"/>
              <a:t>Risques</a:t>
            </a:r>
          </a:p>
          <a:p>
            <a:pPr lvl="1"/>
            <a:r>
              <a:rPr lang="fr-FR" dirty="0" smtClean="0"/>
              <a:t>Impacts sur les processus d’affaires</a:t>
            </a:r>
          </a:p>
          <a:p>
            <a:pPr lvl="2"/>
            <a:endParaRPr lang="fr-FR" dirty="0"/>
          </a:p>
          <a:p>
            <a:pPr lvl="2"/>
            <a:r>
              <a:rPr lang="fr-FR" dirty="0" smtClean="0"/>
              <a:t>Le dossier d’affaires </a:t>
            </a:r>
            <a:r>
              <a:rPr lang="fr-FR" dirty="0" smtClean="0"/>
              <a:t>est présenté </a:t>
            </a:r>
            <a:r>
              <a:rPr lang="fr-FR" dirty="0"/>
              <a:t>au </a:t>
            </a:r>
            <a:r>
              <a:rPr lang="fr-FR" dirty="0" smtClean="0"/>
              <a:t>Comité </a:t>
            </a:r>
            <a:r>
              <a:rPr lang="fr-FR" dirty="0"/>
              <a:t>de gouvernance des </a:t>
            </a:r>
            <a:r>
              <a:rPr lang="fr-FR" dirty="0" smtClean="0"/>
              <a:t>projets</a:t>
            </a:r>
            <a:r>
              <a:rPr lang="fr-FR" dirty="0"/>
              <a:t>.</a:t>
            </a:r>
            <a:endParaRPr lang="fr-FR" dirty="0" smtClean="0"/>
          </a:p>
          <a:p>
            <a:pPr lvl="2"/>
            <a:r>
              <a:rPr lang="fr-FR" b="1" dirty="0" smtClean="0"/>
              <a:t>Approbation </a:t>
            </a:r>
            <a:r>
              <a:rPr lang="fr-FR" b="1" dirty="0"/>
              <a:t>requise </a:t>
            </a:r>
            <a:r>
              <a:rPr lang="fr-FR" dirty="0"/>
              <a:t>pour</a:t>
            </a:r>
            <a:r>
              <a:rPr lang="fr-FR" b="1" dirty="0"/>
              <a:t> </a:t>
            </a:r>
            <a:r>
              <a:rPr lang="fr-FR" dirty="0"/>
              <a:t>poursuivre les étapes </a:t>
            </a:r>
            <a:r>
              <a:rPr lang="fr-FR" dirty="0" smtClean="0"/>
              <a:t>du processus GPP.</a:t>
            </a:r>
            <a:endParaRPr lang="fr-FR" dirty="0"/>
          </a:p>
          <a:p>
            <a:pPr lvl="2"/>
            <a:endParaRPr lang="fr-FR" dirty="0"/>
          </a:p>
        </p:txBody>
      </p:sp>
      <p:sp>
        <p:nvSpPr>
          <p:cNvPr id="23" name="Espace réservé du pied de page 3"/>
          <p:cNvSpPr>
            <a:spLocks noGrp="1"/>
          </p:cNvSpPr>
          <p:nvPr>
            <p:ph type="ftr" sz="quarter" idx="4294967295"/>
          </p:nvPr>
        </p:nvSpPr>
        <p:spPr>
          <a:xfrm>
            <a:off x="930699" y="6477000"/>
            <a:ext cx="2267117" cy="244475"/>
          </a:xfrm>
          <a:ln>
            <a:miter lim="800000"/>
            <a:headEnd/>
            <a:tailEnd/>
          </a:ln>
        </p:spPr>
        <p:txBody>
          <a:bodyPr/>
          <a:lstStyle/>
          <a:p>
            <a:pPr algn="l">
              <a:defRPr/>
            </a:pPr>
            <a:r>
              <a:rPr lang="fr-FR" sz="1000" b="1" cap="all" dirty="0">
                <a:solidFill>
                  <a:srgbClr val="E7021A"/>
                </a:solidFill>
                <a:latin typeface="Arial Narrow"/>
                <a:cs typeface="Arial Narrow"/>
              </a:rPr>
              <a:t>Bibliothèque de l'Université Laval</a:t>
            </a:r>
          </a:p>
        </p:txBody>
      </p:sp>
      <p:sp>
        <p:nvSpPr>
          <p:cNvPr id="25" name="Espace réservé du numéro de diapositive 4"/>
          <p:cNvSpPr txBox="1">
            <a:spLocks/>
          </p:cNvSpPr>
          <p:nvPr/>
        </p:nvSpPr>
        <p:spPr>
          <a:xfrm>
            <a:off x="3197816" y="6477002"/>
            <a:ext cx="457200" cy="244475"/>
          </a:xfrm>
          <a:prstGeom prst="rect">
            <a:avLst/>
          </a:prstGeom>
          <a:noFill/>
          <a:ln>
            <a:miter lim="800000"/>
            <a:headEnd/>
            <a:tailEnd/>
          </a:ln>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5DA820-774F-E546-87E5-DDAFA0F806A9}" type="slidenum">
              <a:rPr lang="fr-FR" sz="1100" smtClean="0">
                <a:solidFill>
                  <a:srgbClr val="5E5E5E"/>
                </a:solidFill>
                <a:latin typeface="Arial Narrow"/>
                <a:cs typeface="Arial Narrow"/>
              </a:rPr>
              <a:pPr/>
              <a:t>16</a:t>
            </a:fld>
            <a:endParaRPr lang="fr-FR" sz="1100" dirty="0">
              <a:solidFill>
                <a:srgbClr val="5E5E5E"/>
              </a:solidFill>
              <a:latin typeface="Arial Narrow"/>
              <a:cs typeface="Arial Narrow"/>
            </a:endParaRPr>
          </a:p>
        </p:txBody>
      </p:sp>
      <p:pic>
        <p:nvPicPr>
          <p:cNvPr id="7" name="Image 5"/>
          <p:cNvPicPr>
            <a:picLocks noChangeAspect="1"/>
          </p:cNvPicPr>
          <p:nvPr/>
        </p:nvPicPr>
        <p:blipFill>
          <a:blip r:embed="rId2"/>
          <a:srcRect/>
          <a:stretch>
            <a:fillRect/>
          </a:stretch>
        </p:blipFill>
        <p:spPr bwMode="auto">
          <a:xfrm>
            <a:off x="823262" y="6462186"/>
            <a:ext cx="153420" cy="192614"/>
          </a:xfrm>
          <a:prstGeom prst="rect">
            <a:avLst/>
          </a:prstGeom>
          <a:noFill/>
          <a:ln w="9525">
            <a:noFill/>
            <a:miter lim="800000"/>
            <a:headEnd/>
            <a:tailEnd/>
          </a:ln>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96" y="5189189"/>
            <a:ext cx="1075132" cy="1075132"/>
          </a:xfrm>
          <a:prstGeom prst="rect">
            <a:avLst/>
          </a:prstGeom>
        </p:spPr>
      </p:pic>
    </p:spTree>
    <p:extLst>
      <p:ext uri="{BB962C8B-B14F-4D97-AF65-F5344CB8AC3E}">
        <p14:creationId xmlns:p14="http://schemas.microsoft.com/office/powerpoint/2010/main" val="257370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448734" y="897404"/>
            <a:ext cx="8229600" cy="749829"/>
          </a:xfrm>
        </p:spPr>
        <p:txBody>
          <a:bodyPr/>
          <a:lstStyle/>
          <a:p>
            <a:r>
              <a:rPr lang="fr-FR" dirty="0" smtClean="0"/>
              <a:t>Processus</a:t>
            </a:r>
            <a:endParaRPr lang="fr-FR" dirty="0"/>
          </a:p>
        </p:txBody>
      </p:sp>
      <p:sp>
        <p:nvSpPr>
          <p:cNvPr id="23" name="Espace réservé du pied de page 3"/>
          <p:cNvSpPr>
            <a:spLocks noGrp="1"/>
          </p:cNvSpPr>
          <p:nvPr>
            <p:ph type="ftr" sz="quarter" idx="4294967295"/>
          </p:nvPr>
        </p:nvSpPr>
        <p:spPr>
          <a:xfrm>
            <a:off x="930699" y="6477000"/>
            <a:ext cx="2267117" cy="244475"/>
          </a:xfrm>
          <a:ln>
            <a:miter lim="800000"/>
            <a:headEnd/>
            <a:tailEnd/>
          </a:ln>
        </p:spPr>
        <p:txBody>
          <a:bodyPr/>
          <a:lstStyle/>
          <a:p>
            <a:pPr algn="l">
              <a:defRPr/>
            </a:pPr>
            <a:r>
              <a:rPr lang="fr-FR" sz="1000" b="1" cap="all" dirty="0">
                <a:solidFill>
                  <a:srgbClr val="E7021A"/>
                </a:solidFill>
                <a:latin typeface="Arial Narrow"/>
                <a:cs typeface="Arial Narrow"/>
              </a:rPr>
              <a:t>Bibliothèque de l'Université Laval</a:t>
            </a:r>
          </a:p>
        </p:txBody>
      </p:sp>
      <p:sp>
        <p:nvSpPr>
          <p:cNvPr id="25" name="Espace réservé du numéro de diapositive 4"/>
          <p:cNvSpPr txBox="1">
            <a:spLocks/>
          </p:cNvSpPr>
          <p:nvPr/>
        </p:nvSpPr>
        <p:spPr>
          <a:xfrm>
            <a:off x="3197816" y="6477002"/>
            <a:ext cx="457200" cy="244475"/>
          </a:xfrm>
          <a:prstGeom prst="rect">
            <a:avLst/>
          </a:prstGeom>
          <a:noFill/>
          <a:ln>
            <a:miter lim="800000"/>
            <a:headEnd/>
            <a:tailEnd/>
          </a:ln>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5DA820-774F-E546-87E5-DDAFA0F806A9}" type="slidenum">
              <a:rPr lang="fr-FR" sz="1100" smtClean="0">
                <a:solidFill>
                  <a:srgbClr val="5E5E5E"/>
                </a:solidFill>
                <a:latin typeface="Arial Narrow"/>
                <a:cs typeface="Arial Narrow"/>
              </a:rPr>
              <a:pPr/>
              <a:t>17</a:t>
            </a:fld>
            <a:endParaRPr lang="fr-FR" sz="1100" dirty="0">
              <a:solidFill>
                <a:srgbClr val="5E5E5E"/>
              </a:solidFill>
              <a:latin typeface="Arial Narrow"/>
              <a:cs typeface="Arial Narrow"/>
            </a:endParaRPr>
          </a:p>
        </p:txBody>
      </p:sp>
      <p:pic>
        <p:nvPicPr>
          <p:cNvPr id="7" name="Image 5"/>
          <p:cNvPicPr>
            <a:picLocks noChangeAspect="1"/>
          </p:cNvPicPr>
          <p:nvPr/>
        </p:nvPicPr>
        <p:blipFill>
          <a:blip r:embed="rId2"/>
          <a:srcRect/>
          <a:stretch>
            <a:fillRect/>
          </a:stretch>
        </p:blipFill>
        <p:spPr bwMode="auto">
          <a:xfrm>
            <a:off x="823262" y="6462186"/>
            <a:ext cx="153420" cy="192614"/>
          </a:xfrm>
          <a:prstGeom prst="rect">
            <a:avLst/>
          </a:prstGeom>
          <a:noFill/>
          <a:ln w="9525">
            <a:noFill/>
            <a:miter lim="800000"/>
            <a:headEnd/>
            <a:tailEnd/>
          </a:ln>
        </p:spPr>
      </p:pic>
      <p:graphicFrame>
        <p:nvGraphicFramePr>
          <p:cNvPr id="2" name="Diagramme 1"/>
          <p:cNvGraphicFramePr/>
          <p:nvPr>
            <p:extLst/>
          </p:nvPr>
        </p:nvGraphicFramePr>
        <p:xfrm>
          <a:off x="448734" y="3234519"/>
          <a:ext cx="8229600" cy="3152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à coins arrondis 2"/>
          <p:cNvSpPr/>
          <p:nvPr/>
        </p:nvSpPr>
        <p:spPr>
          <a:xfrm>
            <a:off x="448734" y="1856097"/>
            <a:ext cx="6839170" cy="58685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CA" dirty="0" smtClean="0"/>
              <a:t>PLANIFICATION</a:t>
            </a:r>
            <a:endParaRPr lang="fr-CA" dirty="0"/>
          </a:p>
        </p:txBody>
      </p:sp>
      <p:sp>
        <p:nvSpPr>
          <p:cNvPr id="9" name="Rectangle à coins arrondis 8"/>
          <p:cNvSpPr/>
          <p:nvPr/>
        </p:nvSpPr>
        <p:spPr>
          <a:xfrm>
            <a:off x="7429879" y="1856097"/>
            <a:ext cx="1248455" cy="58685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CA" dirty="0" smtClean="0"/>
              <a:t>SUIVI</a:t>
            </a:r>
            <a:endParaRPr lang="fr-CA" dirty="0"/>
          </a:p>
        </p:txBody>
      </p:sp>
      <p:sp>
        <p:nvSpPr>
          <p:cNvPr id="11" name="Rectangle à coins arrondis 10"/>
          <p:cNvSpPr/>
          <p:nvPr/>
        </p:nvSpPr>
        <p:spPr>
          <a:xfrm>
            <a:off x="448734"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Demande</a:t>
            </a:r>
            <a:endParaRPr lang="fr-CA" dirty="0">
              <a:solidFill>
                <a:schemeClr val="tx1"/>
              </a:solidFill>
            </a:endParaRPr>
          </a:p>
        </p:txBody>
      </p:sp>
      <p:sp>
        <p:nvSpPr>
          <p:cNvPr id="12" name="Rectangle à coins arrondis 11"/>
          <p:cNvSpPr/>
          <p:nvPr/>
        </p:nvSpPr>
        <p:spPr>
          <a:xfrm>
            <a:off x="4639424"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Critères</a:t>
            </a:r>
            <a:endParaRPr lang="fr-CA" dirty="0">
              <a:solidFill>
                <a:schemeClr val="tx1"/>
              </a:solidFill>
            </a:endParaRPr>
          </a:p>
        </p:txBody>
      </p:sp>
      <p:sp>
        <p:nvSpPr>
          <p:cNvPr id="4" name="Flèche droite 3"/>
          <p:cNvSpPr/>
          <p:nvPr/>
        </p:nvSpPr>
        <p:spPr>
          <a:xfrm>
            <a:off x="1575983" y="4810839"/>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28" name="Flèche droite 27"/>
          <p:cNvSpPr/>
          <p:nvPr/>
        </p:nvSpPr>
        <p:spPr>
          <a:xfrm rot="5400000">
            <a:off x="936680" y="2942145"/>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29" name="Flèche droite 28"/>
          <p:cNvSpPr/>
          <p:nvPr/>
        </p:nvSpPr>
        <p:spPr>
          <a:xfrm rot="5400000">
            <a:off x="5088475" y="2940563"/>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0" name="Rectangle à coins arrondis 29"/>
          <p:cNvSpPr/>
          <p:nvPr/>
        </p:nvSpPr>
        <p:spPr>
          <a:xfrm>
            <a:off x="6044316"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Capacité</a:t>
            </a:r>
            <a:endParaRPr lang="fr-CA" dirty="0">
              <a:solidFill>
                <a:schemeClr val="tx1"/>
              </a:solidFill>
            </a:endParaRPr>
          </a:p>
        </p:txBody>
      </p:sp>
      <p:sp>
        <p:nvSpPr>
          <p:cNvPr id="31" name="Flèche droite 30"/>
          <p:cNvSpPr/>
          <p:nvPr/>
        </p:nvSpPr>
        <p:spPr>
          <a:xfrm rot="5400000">
            <a:off x="6510513" y="2941766"/>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2" name="Rectangle à coins arrondis 31"/>
          <p:cNvSpPr/>
          <p:nvPr/>
        </p:nvSpPr>
        <p:spPr>
          <a:xfrm>
            <a:off x="1882638"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Structure</a:t>
            </a:r>
            <a:endParaRPr lang="fr-CA" dirty="0">
              <a:solidFill>
                <a:schemeClr val="tx1"/>
              </a:solidFill>
            </a:endParaRPr>
          </a:p>
        </p:txBody>
      </p:sp>
      <p:sp>
        <p:nvSpPr>
          <p:cNvPr id="33" name="Flèche droite 32"/>
          <p:cNvSpPr/>
          <p:nvPr/>
        </p:nvSpPr>
        <p:spPr>
          <a:xfrm rot="5400000">
            <a:off x="2345138" y="2940563"/>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4" name="Flèche droite 3"/>
          <p:cNvSpPr/>
          <p:nvPr/>
        </p:nvSpPr>
        <p:spPr>
          <a:xfrm>
            <a:off x="2991879" y="4810836"/>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8" name="Flèche droite 3"/>
          <p:cNvSpPr/>
          <p:nvPr/>
        </p:nvSpPr>
        <p:spPr>
          <a:xfrm>
            <a:off x="4382684" y="4810836"/>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9" name="Flèche droite 3"/>
          <p:cNvSpPr/>
          <p:nvPr/>
        </p:nvSpPr>
        <p:spPr>
          <a:xfrm>
            <a:off x="5763238" y="4453749"/>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40" name="Flèche droite 3"/>
          <p:cNvSpPr/>
          <p:nvPr/>
        </p:nvSpPr>
        <p:spPr>
          <a:xfrm>
            <a:off x="7164294" y="4810836"/>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pic>
        <p:nvPicPr>
          <p:cNvPr id="41" name="Imag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7255" y="5825708"/>
            <a:ext cx="569934" cy="569934"/>
          </a:xfrm>
          <a:prstGeom prst="rect">
            <a:avLst/>
          </a:prstGeom>
        </p:spPr>
      </p:pic>
      <p:pic>
        <p:nvPicPr>
          <p:cNvPr id="43" name="Imag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14958" y="5829542"/>
            <a:ext cx="569934" cy="569934"/>
          </a:xfrm>
          <a:prstGeom prst="rect">
            <a:avLst/>
          </a:prstGeom>
        </p:spPr>
      </p:pic>
      <p:pic>
        <p:nvPicPr>
          <p:cNvPr id="44" name="Image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4538" y="5827715"/>
            <a:ext cx="569934" cy="569934"/>
          </a:xfrm>
          <a:prstGeom prst="rect">
            <a:avLst/>
          </a:prstGeom>
        </p:spPr>
      </p:pic>
      <p:pic>
        <p:nvPicPr>
          <p:cNvPr id="45" name="Imag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08250" y="5829257"/>
            <a:ext cx="569934" cy="569934"/>
          </a:xfrm>
          <a:prstGeom prst="rect">
            <a:avLst/>
          </a:prstGeom>
        </p:spPr>
      </p:pic>
      <p:sp>
        <p:nvSpPr>
          <p:cNvPr id="6" name="ZoneTexte 5"/>
          <p:cNvSpPr txBox="1"/>
          <p:nvPr/>
        </p:nvSpPr>
        <p:spPr>
          <a:xfrm>
            <a:off x="444844" y="3891885"/>
            <a:ext cx="1299733" cy="1569660"/>
          </a:xfrm>
          <a:prstGeom prst="rect">
            <a:avLst/>
          </a:prstGeom>
          <a:noFill/>
        </p:spPr>
        <p:txBody>
          <a:bodyPr wrap="square" rtlCol="0">
            <a:spAutoFit/>
          </a:bodyPr>
          <a:lstStyle/>
          <a:p>
            <a:r>
              <a:rPr lang="fr-FR" sz="1600" dirty="0" smtClean="0"/>
              <a:t>Fiche de projet</a:t>
            </a:r>
          </a:p>
          <a:p>
            <a:endParaRPr lang="fr-FR" sz="1600" dirty="0"/>
          </a:p>
          <a:p>
            <a:r>
              <a:rPr lang="fr-FR" sz="1600" dirty="0" smtClean="0"/>
              <a:t>Liste de </a:t>
            </a:r>
          </a:p>
          <a:p>
            <a:r>
              <a:rPr lang="fr-FR" sz="1600" dirty="0" smtClean="0"/>
              <a:t>projets et opportunités</a:t>
            </a:r>
          </a:p>
        </p:txBody>
      </p:sp>
      <p:sp>
        <p:nvSpPr>
          <p:cNvPr id="46" name="ZoneTexte 45"/>
          <p:cNvSpPr txBox="1"/>
          <p:nvPr/>
        </p:nvSpPr>
        <p:spPr>
          <a:xfrm>
            <a:off x="3309611" y="3868974"/>
            <a:ext cx="1299733" cy="584775"/>
          </a:xfrm>
          <a:prstGeom prst="rect">
            <a:avLst/>
          </a:prstGeom>
          <a:noFill/>
        </p:spPr>
        <p:txBody>
          <a:bodyPr wrap="square" rtlCol="0">
            <a:spAutoFit/>
          </a:bodyPr>
          <a:lstStyle/>
          <a:p>
            <a:r>
              <a:rPr lang="fr-FR" sz="1600" dirty="0" smtClean="0"/>
              <a:t>Dossier d’affaires</a:t>
            </a:r>
            <a:endParaRPr lang="fr-FR" sz="1400" dirty="0" smtClean="0"/>
          </a:p>
        </p:txBody>
      </p:sp>
      <p:sp>
        <p:nvSpPr>
          <p:cNvPr id="47" name="ZoneTexte 46"/>
          <p:cNvSpPr txBox="1"/>
          <p:nvPr/>
        </p:nvSpPr>
        <p:spPr>
          <a:xfrm>
            <a:off x="1853301" y="3842586"/>
            <a:ext cx="1299733" cy="830997"/>
          </a:xfrm>
          <a:prstGeom prst="rect">
            <a:avLst/>
          </a:prstGeom>
          <a:noFill/>
        </p:spPr>
        <p:txBody>
          <a:bodyPr wrap="square" rtlCol="0">
            <a:spAutoFit/>
          </a:bodyPr>
          <a:lstStyle/>
          <a:p>
            <a:r>
              <a:rPr lang="fr-FR" sz="1600" dirty="0" smtClean="0"/>
              <a:t>Liste de projets catégorisés</a:t>
            </a:r>
            <a:endParaRPr lang="fr-FR" sz="1400" dirty="0" smtClean="0"/>
          </a:p>
        </p:txBody>
      </p:sp>
      <p:sp>
        <p:nvSpPr>
          <p:cNvPr id="48" name="ZoneTexte 47"/>
          <p:cNvSpPr txBox="1"/>
          <p:nvPr/>
        </p:nvSpPr>
        <p:spPr>
          <a:xfrm>
            <a:off x="4694239" y="3842586"/>
            <a:ext cx="1299733" cy="830997"/>
          </a:xfrm>
          <a:prstGeom prst="rect">
            <a:avLst/>
          </a:prstGeom>
          <a:noFill/>
        </p:spPr>
        <p:txBody>
          <a:bodyPr wrap="square" rtlCol="0">
            <a:spAutoFit/>
          </a:bodyPr>
          <a:lstStyle/>
          <a:p>
            <a:r>
              <a:rPr lang="fr-FR" sz="1600" dirty="0" smtClean="0"/>
              <a:t>Liste de projets priorisés</a:t>
            </a:r>
            <a:endParaRPr lang="fr-FR" sz="1400" dirty="0" smtClean="0"/>
          </a:p>
        </p:txBody>
      </p:sp>
      <p:sp>
        <p:nvSpPr>
          <p:cNvPr id="50" name="ZoneTexte 49"/>
          <p:cNvSpPr txBox="1"/>
          <p:nvPr/>
        </p:nvSpPr>
        <p:spPr>
          <a:xfrm>
            <a:off x="6078868" y="3842586"/>
            <a:ext cx="1412528" cy="2062103"/>
          </a:xfrm>
          <a:prstGeom prst="rect">
            <a:avLst/>
          </a:prstGeom>
          <a:noFill/>
        </p:spPr>
        <p:txBody>
          <a:bodyPr wrap="square" rtlCol="0">
            <a:spAutoFit/>
          </a:bodyPr>
          <a:lstStyle/>
          <a:p>
            <a:r>
              <a:rPr lang="fr-FR" sz="1600" dirty="0" smtClean="0"/>
              <a:t>Planification </a:t>
            </a:r>
          </a:p>
          <a:p>
            <a:r>
              <a:rPr lang="fr-FR" sz="1600" dirty="0" smtClean="0"/>
              <a:t>12-18 mois</a:t>
            </a:r>
          </a:p>
          <a:p>
            <a:endParaRPr lang="fr-FR" sz="1600" dirty="0" smtClean="0"/>
          </a:p>
          <a:p>
            <a:endParaRPr lang="fr-FR" sz="1600" dirty="0"/>
          </a:p>
          <a:p>
            <a:r>
              <a:rPr lang="fr-FR" sz="1600" dirty="0" smtClean="0"/>
              <a:t>Liste de projets autorisés en attente</a:t>
            </a:r>
          </a:p>
        </p:txBody>
      </p:sp>
      <p:sp>
        <p:nvSpPr>
          <p:cNvPr id="51" name="ZoneTexte 50"/>
          <p:cNvSpPr txBox="1"/>
          <p:nvPr/>
        </p:nvSpPr>
        <p:spPr>
          <a:xfrm>
            <a:off x="7429879" y="3847053"/>
            <a:ext cx="1412528" cy="1815882"/>
          </a:xfrm>
          <a:prstGeom prst="rect">
            <a:avLst/>
          </a:prstGeom>
          <a:noFill/>
        </p:spPr>
        <p:txBody>
          <a:bodyPr wrap="square" rtlCol="0">
            <a:spAutoFit/>
          </a:bodyPr>
          <a:lstStyle/>
          <a:p>
            <a:r>
              <a:rPr lang="fr-FR" sz="1600" dirty="0" smtClean="0"/>
              <a:t>Rapports</a:t>
            </a:r>
          </a:p>
          <a:p>
            <a:endParaRPr lang="fr-FR" sz="1600" dirty="0"/>
          </a:p>
          <a:p>
            <a:r>
              <a:rPr lang="fr-FR" sz="1600" dirty="0" smtClean="0"/>
              <a:t>Tableaux de bord</a:t>
            </a:r>
          </a:p>
          <a:p>
            <a:endParaRPr lang="fr-FR" sz="1600" dirty="0"/>
          </a:p>
          <a:p>
            <a:endParaRPr lang="fr-FR" sz="1600" dirty="0" smtClean="0"/>
          </a:p>
          <a:p>
            <a:r>
              <a:rPr lang="fr-FR" sz="1600" dirty="0" smtClean="0"/>
              <a:t>Indicateurs</a:t>
            </a:r>
          </a:p>
        </p:txBody>
      </p:sp>
      <p:sp>
        <p:nvSpPr>
          <p:cNvPr id="10" name="Cadre 9"/>
          <p:cNvSpPr/>
          <p:nvPr/>
        </p:nvSpPr>
        <p:spPr>
          <a:xfrm>
            <a:off x="4555090" y="2442951"/>
            <a:ext cx="1419489" cy="3952691"/>
          </a:xfrm>
          <a:prstGeom prst="frame">
            <a:avLst>
              <a:gd name="adj1" fmla="val 4902"/>
            </a:avLst>
          </a:prstGeom>
          <a:gradFill>
            <a:gsLst>
              <a:gs pos="0">
                <a:schemeClr val="accent2"/>
              </a:gs>
              <a:gs pos="100000">
                <a:srgbClr val="FF000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38732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448734" y="897404"/>
            <a:ext cx="8229600" cy="749829"/>
          </a:xfrm>
        </p:spPr>
        <p:txBody>
          <a:bodyPr/>
          <a:lstStyle/>
          <a:p>
            <a:r>
              <a:rPr lang="fr-FR" dirty="0" smtClean="0"/>
              <a:t>4</a:t>
            </a:r>
            <a:r>
              <a:rPr lang="fr-FR" dirty="0" smtClean="0"/>
              <a:t>) Prioriser les projets</a:t>
            </a:r>
            <a:endParaRPr lang="fr-FR" dirty="0"/>
          </a:p>
        </p:txBody>
      </p:sp>
      <p:sp>
        <p:nvSpPr>
          <p:cNvPr id="21" name="Espace réservé du contenu 20"/>
          <p:cNvSpPr>
            <a:spLocks noGrp="1"/>
          </p:cNvSpPr>
          <p:nvPr>
            <p:ph idx="1"/>
          </p:nvPr>
        </p:nvSpPr>
        <p:spPr>
          <a:xfrm>
            <a:off x="448733" y="1883390"/>
            <a:ext cx="8229602" cy="4380931"/>
          </a:xfrm>
        </p:spPr>
        <p:txBody>
          <a:bodyPr/>
          <a:lstStyle/>
          <a:p>
            <a:pPr marL="0" indent="0">
              <a:buNone/>
            </a:pPr>
            <a:r>
              <a:rPr lang="fr-FR" dirty="0" smtClean="0"/>
              <a:t>Les projets sont comparés pour déterminer les priorités de réalisation dans un contexte de ressources limitées. L’utilisation de matrices multicritères est l’une des meilleures pratiques utilisées pour </a:t>
            </a:r>
            <a:r>
              <a:rPr lang="fr-FR" dirty="0" smtClean="0"/>
              <a:t>comparer :</a:t>
            </a:r>
          </a:p>
          <a:p>
            <a:pPr marL="0" indent="0">
              <a:buNone/>
            </a:pPr>
            <a:endParaRPr lang="fr-FR" dirty="0" smtClean="0"/>
          </a:p>
          <a:p>
            <a:pPr lvl="1"/>
            <a:r>
              <a:rPr lang="fr-FR" dirty="0" smtClean="0"/>
              <a:t>Alignement stratégique</a:t>
            </a:r>
          </a:p>
          <a:p>
            <a:pPr lvl="1"/>
            <a:r>
              <a:rPr lang="fr-FR" dirty="0" smtClean="0"/>
              <a:t>Retour sur l’investissement</a:t>
            </a:r>
          </a:p>
          <a:p>
            <a:pPr lvl="1"/>
            <a:r>
              <a:rPr lang="fr-FR" dirty="0" smtClean="0"/>
              <a:t>Risques</a:t>
            </a:r>
          </a:p>
          <a:p>
            <a:pPr lvl="1"/>
            <a:r>
              <a:rPr lang="fr-FR" dirty="0" smtClean="0"/>
              <a:t>Urgence</a:t>
            </a:r>
          </a:p>
        </p:txBody>
      </p:sp>
      <p:sp>
        <p:nvSpPr>
          <p:cNvPr id="23" name="Espace réservé du pied de page 3"/>
          <p:cNvSpPr>
            <a:spLocks noGrp="1"/>
          </p:cNvSpPr>
          <p:nvPr>
            <p:ph type="ftr" sz="quarter" idx="4294967295"/>
          </p:nvPr>
        </p:nvSpPr>
        <p:spPr>
          <a:xfrm>
            <a:off x="930699" y="6477000"/>
            <a:ext cx="2267117" cy="244475"/>
          </a:xfrm>
          <a:ln>
            <a:miter lim="800000"/>
            <a:headEnd/>
            <a:tailEnd/>
          </a:ln>
        </p:spPr>
        <p:txBody>
          <a:bodyPr/>
          <a:lstStyle/>
          <a:p>
            <a:pPr algn="l">
              <a:defRPr/>
            </a:pPr>
            <a:r>
              <a:rPr lang="fr-FR" sz="1000" b="1" cap="all" dirty="0">
                <a:solidFill>
                  <a:srgbClr val="E7021A"/>
                </a:solidFill>
                <a:latin typeface="Arial Narrow"/>
                <a:cs typeface="Arial Narrow"/>
              </a:rPr>
              <a:t>Bibliothèque de l'Université Laval</a:t>
            </a:r>
          </a:p>
        </p:txBody>
      </p:sp>
      <p:sp>
        <p:nvSpPr>
          <p:cNvPr id="25" name="Espace réservé du numéro de diapositive 4"/>
          <p:cNvSpPr txBox="1">
            <a:spLocks/>
          </p:cNvSpPr>
          <p:nvPr/>
        </p:nvSpPr>
        <p:spPr>
          <a:xfrm>
            <a:off x="3197816" y="6477002"/>
            <a:ext cx="457200" cy="244475"/>
          </a:xfrm>
          <a:prstGeom prst="rect">
            <a:avLst/>
          </a:prstGeom>
          <a:noFill/>
          <a:ln>
            <a:miter lim="800000"/>
            <a:headEnd/>
            <a:tailEnd/>
          </a:ln>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5DA820-774F-E546-87E5-DDAFA0F806A9}" type="slidenum">
              <a:rPr lang="fr-FR" sz="1100" smtClean="0">
                <a:solidFill>
                  <a:srgbClr val="5E5E5E"/>
                </a:solidFill>
                <a:latin typeface="Arial Narrow"/>
                <a:cs typeface="Arial Narrow"/>
              </a:rPr>
              <a:pPr/>
              <a:t>18</a:t>
            </a:fld>
            <a:endParaRPr lang="fr-FR" sz="1100" dirty="0">
              <a:solidFill>
                <a:srgbClr val="5E5E5E"/>
              </a:solidFill>
              <a:latin typeface="Arial Narrow"/>
              <a:cs typeface="Arial Narrow"/>
            </a:endParaRPr>
          </a:p>
        </p:txBody>
      </p:sp>
      <p:pic>
        <p:nvPicPr>
          <p:cNvPr id="7" name="Image 5"/>
          <p:cNvPicPr>
            <a:picLocks noChangeAspect="1"/>
          </p:cNvPicPr>
          <p:nvPr/>
        </p:nvPicPr>
        <p:blipFill>
          <a:blip r:embed="rId2"/>
          <a:srcRect/>
          <a:stretch>
            <a:fillRect/>
          </a:stretch>
        </p:blipFill>
        <p:spPr bwMode="auto">
          <a:xfrm>
            <a:off x="823262" y="6462186"/>
            <a:ext cx="153420" cy="192614"/>
          </a:xfrm>
          <a:prstGeom prst="rect">
            <a:avLst/>
          </a:prstGeom>
          <a:noFill/>
          <a:ln w="9525">
            <a:noFill/>
            <a:miter lim="800000"/>
            <a:headEnd/>
            <a:tailEnd/>
          </a:ln>
        </p:spPr>
      </p:pic>
    </p:spTree>
    <p:extLst>
      <p:ext uri="{BB962C8B-B14F-4D97-AF65-F5344CB8AC3E}">
        <p14:creationId xmlns:p14="http://schemas.microsoft.com/office/powerpoint/2010/main" val="96779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448734" y="897404"/>
            <a:ext cx="8229600" cy="749829"/>
          </a:xfrm>
        </p:spPr>
        <p:txBody>
          <a:bodyPr/>
          <a:lstStyle/>
          <a:p>
            <a:r>
              <a:rPr lang="fr-FR" dirty="0" smtClean="0">
                <a:latin typeface="Arial Narrow" panose="020B0606020202030204" pitchFamily="34" charset="0"/>
              </a:rPr>
              <a:t>Critères de priorisation</a:t>
            </a:r>
            <a:endParaRPr lang="fr-FR" dirty="0">
              <a:latin typeface="Arial Narrow" panose="020B0606020202030204" pitchFamily="34" charset="0"/>
            </a:endParaRPr>
          </a:p>
        </p:txBody>
      </p:sp>
      <p:sp>
        <p:nvSpPr>
          <p:cNvPr id="23" name="Espace réservé du pied de page 3"/>
          <p:cNvSpPr>
            <a:spLocks noGrp="1"/>
          </p:cNvSpPr>
          <p:nvPr>
            <p:ph type="ftr" sz="quarter" idx="4294967295"/>
          </p:nvPr>
        </p:nvSpPr>
        <p:spPr>
          <a:xfrm>
            <a:off x="930699" y="6477000"/>
            <a:ext cx="2267117" cy="244475"/>
          </a:xfrm>
          <a:ln>
            <a:miter lim="800000"/>
            <a:headEnd/>
            <a:tailEnd/>
          </a:ln>
        </p:spPr>
        <p:txBody>
          <a:bodyPr/>
          <a:lstStyle/>
          <a:p>
            <a:pPr algn="l">
              <a:defRPr/>
            </a:pPr>
            <a:r>
              <a:rPr lang="fr-FR" sz="1000" b="1" cap="all" dirty="0">
                <a:solidFill>
                  <a:srgbClr val="E7021A"/>
                </a:solidFill>
                <a:latin typeface="Arial Narrow" panose="020B0606020202030204" pitchFamily="34" charset="0"/>
                <a:cs typeface="Arial Narrow"/>
              </a:rPr>
              <a:t>Bibliothèque de l'Université Laval</a:t>
            </a:r>
          </a:p>
        </p:txBody>
      </p:sp>
      <p:sp>
        <p:nvSpPr>
          <p:cNvPr id="25" name="Espace réservé du numéro de diapositive 4"/>
          <p:cNvSpPr txBox="1">
            <a:spLocks/>
          </p:cNvSpPr>
          <p:nvPr/>
        </p:nvSpPr>
        <p:spPr>
          <a:xfrm>
            <a:off x="3197816" y="6477002"/>
            <a:ext cx="457200" cy="244475"/>
          </a:xfrm>
          <a:prstGeom prst="rect">
            <a:avLst/>
          </a:prstGeom>
          <a:noFill/>
          <a:ln>
            <a:miter lim="800000"/>
            <a:headEnd/>
            <a:tailEnd/>
          </a:ln>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5DA820-774F-E546-87E5-DDAFA0F806A9}" type="slidenum">
              <a:rPr lang="fr-FR" sz="1100" smtClean="0">
                <a:solidFill>
                  <a:srgbClr val="5E5E5E"/>
                </a:solidFill>
                <a:latin typeface="Arial Narrow" panose="020B0606020202030204" pitchFamily="34" charset="0"/>
                <a:cs typeface="Arial Narrow"/>
              </a:rPr>
              <a:pPr/>
              <a:t>19</a:t>
            </a:fld>
            <a:endParaRPr lang="fr-FR" sz="1100" dirty="0">
              <a:solidFill>
                <a:srgbClr val="5E5E5E"/>
              </a:solidFill>
              <a:latin typeface="Arial Narrow" panose="020B0606020202030204" pitchFamily="34" charset="0"/>
              <a:cs typeface="Arial Narrow"/>
            </a:endParaRPr>
          </a:p>
        </p:txBody>
      </p:sp>
      <p:pic>
        <p:nvPicPr>
          <p:cNvPr id="7" name="Image 5"/>
          <p:cNvPicPr>
            <a:picLocks noChangeAspect="1"/>
          </p:cNvPicPr>
          <p:nvPr/>
        </p:nvPicPr>
        <p:blipFill>
          <a:blip r:embed="rId2"/>
          <a:srcRect/>
          <a:stretch>
            <a:fillRect/>
          </a:stretch>
        </p:blipFill>
        <p:spPr bwMode="auto">
          <a:xfrm>
            <a:off x="823262" y="6462186"/>
            <a:ext cx="153420" cy="192614"/>
          </a:xfrm>
          <a:prstGeom prst="rect">
            <a:avLst/>
          </a:prstGeom>
          <a:noFill/>
          <a:ln w="9525">
            <a:noFill/>
            <a:miter lim="800000"/>
            <a:headEnd/>
            <a:tailEnd/>
          </a:ln>
        </p:spPr>
      </p:pic>
      <p:sp>
        <p:nvSpPr>
          <p:cNvPr id="8" name="Rectangle 7"/>
          <p:cNvSpPr/>
          <p:nvPr/>
        </p:nvSpPr>
        <p:spPr>
          <a:xfrm>
            <a:off x="6965680" y="2060848"/>
            <a:ext cx="2088232" cy="3386230"/>
          </a:xfrm>
          <a:prstGeom prst="rect">
            <a:avLst/>
          </a:prstGeom>
        </p:spPr>
        <p:style>
          <a:lnRef idx="0">
            <a:schemeClr val="accent2"/>
          </a:lnRef>
          <a:fillRef idx="3">
            <a:schemeClr val="accent2"/>
          </a:fillRef>
          <a:effectRef idx="3">
            <a:schemeClr val="accent2"/>
          </a:effectRef>
          <a:fontRef idx="minor">
            <a:schemeClr val="lt1"/>
          </a:fontRef>
        </p:style>
        <p:txBody>
          <a:bodyPr rtlCol="0" anchor="t"/>
          <a:lstStyle/>
          <a:p>
            <a:pPr algn="ctr"/>
            <a:r>
              <a:rPr lang="fr-CA" sz="1600" b="1" dirty="0" smtClean="0">
                <a:latin typeface="Arial Narrow" panose="020B0606020202030204" pitchFamily="34" charset="0"/>
              </a:rPr>
              <a:t>LISTE DE PROJETS PRIORISÉS</a:t>
            </a:r>
            <a:endParaRPr lang="fr-CA" sz="1600" b="1" dirty="0" smtClean="0">
              <a:latin typeface="Arial Narrow" panose="020B0606020202030204" pitchFamily="34" charset="0"/>
            </a:endParaRPr>
          </a:p>
          <a:p>
            <a:pPr marL="104775" indent="-104775">
              <a:buFont typeface="Arial" pitchFamily="34" charset="0"/>
              <a:buChar char="•"/>
            </a:pPr>
            <a:r>
              <a:rPr lang="fr-CA" sz="1200" dirty="0" smtClean="0">
                <a:latin typeface="Arial Narrow" panose="020B0606020202030204" pitchFamily="34" charset="0"/>
              </a:rPr>
              <a:t>Enveloppe</a:t>
            </a:r>
            <a:endParaRPr lang="fr-CA" sz="1200" dirty="0" smtClean="0">
              <a:latin typeface="Arial Narrow" panose="020B0606020202030204" pitchFamily="34" charset="0"/>
            </a:endParaRPr>
          </a:p>
          <a:p>
            <a:pPr marL="104775" indent="-104775">
              <a:buFont typeface="Arial" pitchFamily="34" charset="0"/>
              <a:buChar char="•"/>
            </a:pPr>
            <a:r>
              <a:rPr lang="fr-CA" sz="1200" dirty="0" smtClean="0">
                <a:latin typeface="Arial Narrow" panose="020B0606020202030204" pitchFamily="34" charset="0"/>
              </a:rPr>
              <a:t>Catégorie</a:t>
            </a:r>
          </a:p>
          <a:p>
            <a:pPr marL="104775" indent="-104775">
              <a:buFont typeface="Arial" pitchFamily="34" charset="0"/>
              <a:buChar char="•"/>
            </a:pPr>
            <a:r>
              <a:rPr lang="fr-CA" sz="1200" dirty="0" smtClean="0">
                <a:latin typeface="Arial Narrow" panose="020B0606020202030204" pitchFamily="34" charset="0"/>
              </a:rPr>
              <a:t>Nom projet</a:t>
            </a:r>
          </a:p>
          <a:p>
            <a:pPr marL="104775" indent="-104775">
              <a:buFont typeface="Arial" pitchFamily="34" charset="0"/>
              <a:buChar char="•"/>
            </a:pPr>
            <a:r>
              <a:rPr lang="fr-CA" sz="1200" dirty="0" smtClean="0">
                <a:latin typeface="Arial Narrow" panose="020B0606020202030204" pitchFamily="34" charset="0"/>
              </a:rPr>
              <a:t>Courte description</a:t>
            </a:r>
          </a:p>
          <a:p>
            <a:pPr marL="104775" indent="-104775">
              <a:buFont typeface="Arial" pitchFamily="34" charset="0"/>
              <a:buChar char="•"/>
            </a:pPr>
            <a:r>
              <a:rPr lang="fr-CA" sz="1200" dirty="0" smtClean="0">
                <a:latin typeface="Arial Narrow" panose="020B0606020202030204" pitchFamily="34" charset="0"/>
              </a:rPr>
              <a:t>Coûts </a:t>
            </a:r>
            <a:r>
              <a:rPr lang="fr-CA" sz="1200" dirty="0" smtClean="0">
                <a:latin typeface="Arial Narrow" panose="020B0606020202030204" pitchFamily="34" charset="0"/>
              </a:rPr>
              <a:t>(Année courante, total)</a:t>
            </a:r>
          </a:p>
          <a:p>
            <a:pPr marL="104775" indent="-104775">
              <a:buFont typeface="Arial" pitchFamily="34" charset="0"/>
              <a:buChar char="•"/>
            </a:pPr>
            <a:r>
              <a:rPr lang="fr-CA" sz="1200" dirty="0" smtClean="0">
                <a:latin typeface="Arial Narrow" panose="020B0606020202030204" pitchFamily="34" charset="0"/>
              </a:rPr>
              <a:t>ÉVALUATION:</a:t>
            </a:r>
          </a:p>
          <a:p>
            <a:pPr marL="263525" lvl="1" indent="-104775">
              <a:buFont typeface="Arial" pitchFamily="34" charset="0"/>
              <a:buChar char="•"/>
            </a:pPr>
            <a:r>
              <a:rPr lang="fr-CA" sz="1200" i="1" dirty="0" smtClean="0">
                <a:latin typeface="Arial Narrow" panose="020B0606020202030204" pitchFamily="34" charset="0"/>
              </a:rPr>
              <a:t>PROJETS DISCRÉTIONNAIRES:</a:t>
            </a:r>
          </a:p>
          <a:p>
            <a:pPr marL="444500" lvl="2" indent="-104775">
              <a:buFont typeface="Arial" pitchFamily="34" charset="0"/>
              <a:buChar char="•"/>
            </a:pPr>
            <a:r>
              <a:rPr lang="fr-CA" sz="1200" i="1" dirty="0" smtClean="0">
                <a:latin typeface="Arial Narrow" panose="020B0606020202030204" pitchFamily="34" charset="0"/>
              </a:rPr>
              <a:t>Poids total valeur</a:t>
            </a:r>
          </a:p>
          <a:p>
            <a:pPr marL="444500" lvl="2" indent="-104775">
              <a:buFont typeface="Arial" pitchFamily="34" charset="0"/>
              <a:buChar char="•"/>
            </a:pPr>
            <a:r>
              <a:rPr lang="fr-CA" sz="1200" i="1" dirty="0" smtClean="0">
                <a:latin typeface="Arial Narrow" panose="020B0606020202030204" pitchFamily="34" charset="0"/>
              </a:rPr>
              <a:t>Poids total risque</a:t>
            </a:r>
          </a:p>
          <a:p>
            <a:pPr marL="265113" lvl="1" indent="-117475">
              <a:buFont typeface="Arial" pitchFamily="34" charset="0"/>
              <a:buChar char="•"/>
            </a:pPr>
            <a:r>
              <a:rPr lang="fr-CA" sz="1200" i="1" dirty="0" smtClean="0">
                <a:latin typeface="Arial Narrow" panose="020B0606020202030204" pitchFamily="34" charset="0"/>
              </a:rPr>
              <a:t>PROJETS NON DISCRÉTIONNAIRES:</a:t>
            </a:r>
          </a:p>
          <a:p>
            <a:pPr marL="446088" lvl="1" indent="-117475">
              <a:buFont typeface="Arial" pitchFamily="34" charset="0"/>
              <a:buChar char="•"/>
            </a:pPr>
            <a:r>
              <a:rPr lang="fr-CA" sz="1200" i="1" dirty="0" smtClean="0">
                <a:latin typeface="Arial Narrow" panose="020B0606020202030204" pitchFamily="34" charset="0"/>
              </a:rPr>
              <a:t>Poids total urgence</a:t>
            </a:r>
          </a:p>
          <a:p>
            <a:pPr marL="446088" lvl="1" indent="-117475">
              <a:buFont typeface="Arial" pitchFamily="34" charset="0"/>
              <a:buChar char="•"/>
            </a:pPr>
            <a:r>
              <a:rPr lang="fr-CA" sz="1200" i="1" dirty="0" smtClean="0">
                <a:latin typeface="Arial Narrow" panose="020B0606020202030204" pitchFamily="34" charset="0"/>
              </a:rPr>
              <a:t>Poids total risque</a:t>
            </a:r>
            <a:endParaRPr lang="fr-CA" sz="1200" i="1" dirty="0">
              <a:latin typeface="Arial Narrow" panose="020B0606020202030204" pitchFamily="34" charset="0"/>
            </a:endParaRPr>
          </a:p>
        </p:txBody>
      </p:sp>
      <p:sp>
        <p:nvSpPr>
          <p:cNvPr id="9" name="Organigramme : Multidocument 8"/>
          <p:cNvSpPr/>
          <p:nvPr/>
        </p:nvSpPr>
        <p:spPr>
          <a:xfrm>
            <a:off x="107504" y="1772816"/>
            <a:ext cx="3528392" cy="4032448"/>
          </a:xfrm>
          <a:prstGeom prst="flowChartMultidocument">
            <a:avLst/>
          </a:prstGeom>
          <a:solidFill>
            <a:srgbClr val="385D8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A" sz="1600" dirty="0" smtClean="0">
                <a:latin typeface="Arial Narrow" panose="020B0606020202030204" pitchFamily="34" charset="0"/>
              </a:rPr>
              <a:t>FICHE PROJET</a:t>
            </a:r>
          </a:p>
          <a:p>
            <a:r>
              <a:rPr lang="fr-CA" sz="1100" b="1" i="1" dirty="0" smtClean="0">
                <a:latin typeface="Arial Narrow" panose="020B0606020202030204" pitchFamily="34" charset="0"/>
              </a:rPr>
              <a:t>DESCRIPTION DU PROJET:</a:t>
            </a:r>
          </a:p>
          <a:p>
            <a:pPr marL="285750" indent="-285750">
              <a:buFont typeface="Wingdings" pitchFamily="2" charset="2"/>
              <a:buChar char="ü"/>
            </a:pPr>
            <a:r>
              <a:rPr lang="fr-CA" sz="1050" dirty="0" smtClean="0">
                <a:latin typeface="Arial Narrow" panose="020B0606020202030204" pitchFamily="34" charset="0"/>
              </a:rPr>
              <a:t>NOM DU PROJET</a:t>
            </a:r>
          </a:p>
          <a:p>
            <a:pPr marL="285750" indent="-285750">
              <a:buFont typeface="Wingdings" pitchFamily="2" charset="2"/>
              <a:buChar char="ü"/>
            </a:pPr>
            <a:r>
              <a:rPr lang="fr-CA" sz="1050" dirty="0" smtClean="0">
                <a:latin typeface="Arial Narrow" panose="020B0606020202030204" pitchFamily="34" charset="0"/>
              </a:rPr>
              <a:t>NOM DU PROPRIÉTAIRE</a:t>
            </a:r>
          </a:p>
          <a:p>
            <a:pPr marL="285750" indent="-285750">
              <a:buFont typeface="Wingdings" pitchFamily="2" charset="2"/>
              <a:buChar char="ü"/>
            </a:pPr>
            <a:r>
              <a:rPr lang="fr-CA" sz="1050" dirty="0" smtClean="0">
                <a:latin typeface="Arial Narrow" panose="020B0606020202030204" pitchFamily="34" charset="0"/>
              </a:rPr>
              <a:t>DESCRIPTION</a:t>
            </a:r>
          </a:p>
          <a:p>
            <a:pPr marL="285750" indent="-285750">
              <a:buFont typeface="Wingdings" pitchFamily="2" charset="2"/>
              <a:buChar char="ü"/>
            </a:pPr>
            <a:r>
              <a:rPr lang="fr-CA" sz="1050" dirty="0" smtClean="0">
                <a:latin typeface="Arial Narrow" panose="020B0606020202030204" pitchFamily="34" charset="0"/>
              </a:rPr>
              <a:t>PORTÉE-ÉTENDUE</a:t>
            </a:r>
          </a:p>
          <a:p>
            <a:pPr marL="285750" indent="-285750">
              <a:buFont typeface="Wingdings" pitchFamily="2" charset="2"/>
              <a:buChar char="ü"/>
            </a:pPr>
            <a:r>
              <a:rPr lang="fr-CA" sz="1050" dirty="0" smtClean="0">
                <a:latin typeface="Arial Narrow" panose="020B0606020202030204" pitchFamily="34" charset="0"/>
              </a:rPr>
              <a:t>FACTEURS CLÉS DE SUCCÈS</a:t>
            </a:r>
          </a:p>
          <a:p>
            <a:pPr marL="285750" indent="-285750">
              <a:buFont typeface="Wingdings" pitchFamily="2" charset="2"/>
              <a:buChar char="ü"/>
            </a:pPr>
            <a:r>
              <a:rPr lang="fr-CA" sz="1050" dirty="0" smtClean="0">
                <a:latin typeface="Arial Narrow" panose="020B0606020202030204" pitchFamily="34" charset="0"/>
              </a:rPr>
              <a:t>PRINCIPALES ACTIVITÉS</a:t>
            </a:r>
          </a:p>
          <a:p>
            <a:pPr marL="285750" indent="-285750">
              <a:buFont typeface="Wingdings" pitchFamily="2" charset="2"/>
              <a:buChar char="ü"/>
            </a:pPr>
            <a:r>
              <a:rPr lang="fr-CA" sz="1050" dirty="0" smtClean="0">
                <a:latin typeface="Arial Narrow" panose="020B0606020202030204" pitchFamily="34" charset="0"/>
              </a:rPr>
              <a:t>CALENDRIER CIBLE</a:t>
            </a:r>
          </a:p>
          <a:p>
            <a:pPr marL="285750" indent="-285750">
              <a:buFont typeface="Wingdings" pitchFamily="2" charset="2"/>
              <a:buChar char="ü"/>
            </a:pPr>
            <a:r>
              <a:rPr lang="fr-CA" sz="1050" dirty="0" smtClean="0">
                <a:latin typeface="Arial Narrow" panose="020B0606020202030204" pitchFamily="34" charset="0"/>
              </a:rPr>
              <a:t>RÉSULTATS ATTENDUS</a:t>
            </a:r>
          </a:p>
          <a:p>
            <a:pPr marL="285750" indent="-285750">
              <a:buFont typeface="Wingdings" pitchFamily="2" charset="2"/>
              <a:buChar char="ü"/>
            </a:pPr>
            <a:r>
              <a:rPr lang="fr-CA" sz="1050" dirty="0" smtClean="0">
                <a:latin typeface="Arial Narrow" panose="020B0606020202030204" pitchFamily="34" charset="0"/>
              </a:rPr>
              <a:t>DÉPENDANCES ET CONTRAINTES</a:t>
            </a:r>
          </a:p>
          <a:p>
            <a:r>
              <a:rPr lang="fr-CA" sz="1100" b="1" i="1" dirty="0" smtClean="0">
                <a:latin typeface="Arial Narrow" panose="020B0606020202030204" pitchFamily="34" charset="0"/>
              </a:rPr>
              <a:t>IDENTIFICATION DE PORTEFEUILLE</a:t>
            </a:r>
          </a:p>
          <a:p>
            <a:pPr marL="266700" indent="-266700">
              <a:buFont typeface="Wingdings" pitchFamily="2" charset="2"/>
              <a:buChar char="ü"/>
            </a:pPr>
            <a:r>
              <a:rPr lang="fr-CA" sz="1050" dirty="0" smtClean="0">
                <a:latin typeface="Arial Narrow" panose="020B0606020202030204" pitchFamily="34" charset="0"/>
              </a:rPr>
              <a:t>RÉSULTATS D’AFFAIRES  RECHERCHÉS</a:t>
            </a:r>
          </a:p>
          <a:p>
            <a:pPr marL="266700" indent="-266700">
              <a:buFont typeface="Wingdings" pitchFamily="2" charset="2"/>
              <a:buChar char="ü"/>
            </a:pPr>
            <a:r>
              <a:rPr lang="fr-CA" sz="1050" dirty="0" smtClean="0">
                <a:latin typeface="Arial Narrow" panose="020B0606020202030204" pitchFamily="34" charset="0"/>
              </a:rPr>
              <a:t>CONFORMITÉ AVEC POLITIQUES-PRINCIPES TI</a:t>
            </a:r>
          </a:p>
          <a:p>
            <a:pPr marL="266700" indent="-266700">
              <a:buFont typeface="Wingdings" pitchFamily="2" charset="2"/>
              <a:buChar char="ü"/>
            </a:pPr>
            <a:r>
              <a:rPr lang="fr-CA" sz="1050" dirty="0" smtClean="0">
                <a:latin typeface="Arial Narrow" panose="020B0606020202030204" pitchFamily="34" charset="0"/>
              </a:rPr>
              <a:t>DÉVIATION</a:t>
            </a:r>
          </a:p>
          <a:p>
            <a:r>
              <a:rPr lang="fr-CA" sz="1100" b="1" i="1" dirty="0" smtClean="0">
                <a:latin typeface="Arial Narrow" panose="020B0606020202030204" pitchFamily="34" charset="0"/>
              </a:rPr>
              <a:t>ÉVALUATION FINANCIÈRE</a:t>
            </a:r>
          </a:p>
          <a:p>
            <a:pPr marL="266700" indent="-266700">
              <a:buFont typeface="Wingdings" pitchFamily="2" charset="2"/>
              <a:buChar char="ü"/>
            </a:pPr>
            <a:r>
              <a:rPr lang="fr-CA" sz="1050" dirty="0" smtClean="0">
                <a:latin typeface="Arial Narrow" panose="020B0606020202030204" pitchFamily="34" charset="0"/>
              </a:rPr>
              <a:t>COÛTS </a:t>
            </a:r>
            <a:r>
              <a:rPr lang="fr-CA" sz="1050" dirty="0" smtClean="0">
                <a:latin typeface="Arial Narrow" panose="020B0606020202030204" pitchFamily="34" charset="0"/>
              </a:rPr>
              <a:t>ESTIMÉS</a:t>
            </a:r>
          </a:p>
          <a:p>
            <a:pPr marL="266700" indent="-266700">
              <a:buFont typeface="Wingdings" pitchFamily="2" charset="2"/>
              <a:buChar char="ü"/>
            </a:pPr>
            <a:r>
              <a:rPr lang="fr-CA" sz="1050" dirty="0" smtClean="0">
                <a:latin typeface="Arial Narrow" panose="020B0606020202030204" pitchFamily="34" charset="0"/>
              </a:rPr>
              <a:t>COMMENTAIRES</a:t>
            </a:r>
            <a:endParaRPr lang="fr-CA" sz="1000" dirty="0">
              <a:latin typeface="Arial Narrow" panose="020B0606020202030204" pitchFamily="34" charset="0"/>
            </a:endParaRPr>
          </a:p>
        </p:txBody>
      </p:sp>
      <p:sp>
        <p:nvSpPr>
          <p:cNvPr id="10" name="Rectangle 9"/>
          <p:cNvSpPr/>
          <p:nvPr/>
        </p:nvSpPr>
        <p:spPr>
          <a:xfrm>
            <a:off x="3707904" y="1637732"/>
            <a:ext cx="3168353" cy="2127877"/>
          </a:xfrm>
          <a:prstGeom prst="rect">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A" sz="1600" b="1" dirty="0" smtClean="0">
                <a:latin typeface="Arial Narrow" panose="020B0606020202030204" pitchFamily="34" charset="0"/>
              </a:rPr>
              <a:t>ÉVALUATION DE LA VALEUR</a:t>
            </a:r>
          </a:p>
          <a:p>
            <a:pPr marL="285750" indent="-285750">
              <a:buFont typeface="Arial" pitchFamily="34" charset="0"/>
              <a:buChar char="•"/>
            </a:pPr>
            <a:r>
              <a:rPr lang="fr-CA" sz="1300" b="1" dirty="0" smtClean="0">
                <a:latin typeface="Arial Narrow" panose="020B0606020202030204" pitchFamily="34" charset="0"/>
              </a:rPr>
              <a:t>Coût (année courante, total)</a:t>
            </a:r>
          </a:p>
          <a:p>
            <a:pPr marL="285750" indent="-285750">
              <a:buFont typeface="Arial" pitchFamily="34" charset="0"/>
              <a:buChar char="•"/>
            </a:pPr>
            <a:r>
              <a:rPr lang="fr-CA" sz="1300" b="1" dirty="0" smtClean="0">
                <a:latin typeface="Arial Narrow" panose="020B0606020202030204" pitchFamily="34" charset="0"/>
              </a:rPr>
              <a:t>Retour sur l’investissement</a:t>
            </a:r>
          </a:p>
          <a:p>
            <a:pPr marL="285750" indent="-285750">
              <a:buFont typeface="Arial" pitchFamily="34" charset="0"/>
              <a:buChar char="•"/>
            </a:pPr>
            <a:r>
              <a:rPr lang="fr-CA" sz="1300" b="1" dirty="0" smtClean="0">
                <a:latin typeface="Arial Narrow" panose="020B0606020202030204" pitchFamily="34" charset="0"/>
              </a:rPr>
              <a:t>Poids de la valeur du projet</a:t>
            </a:r>
          </a:p>
          <a:p>
            <a:pPr lvl="1"/>
            <a:r>
              <a:rPr lang="fr-CA" sz="1300" b="1" i="1" dirty="0" smtClean="0">
                <a:latin typeface="Arial Narrow" panose="020B0606020202030204" pitchFamily="34" charset="0"/>
              </a:rPr>
              <a:t>V1.  Infrastructure recherche =  </a:t>
            </a:r>
            <a:r>
              <a:rPr lang="fr-CA" sz="1300" b="1" i="1" dirty="0" smtClean="0">
                <a:latin typeface="Arial Narrow" panose="020B0606020202030204" pitchFamily="34" charset="0"/>
              </a:rPr>
              <a:t>20%</a:t>
            </a:r>
            <a:endParaRPr lang="fr-CA" sz="1300" b="1" i="1" dirty="0" smtClean="0">
              <a:latin typeface="Arial Narrow" panose="020B0606020202030204" pitchFamily="34" charset="0"/>
            </a:endParaRPr>
          </a:p>
          <a:p>
            <a:pPr lvl="1"/>
            <a:r>
              <a:rPr lang="fr-CA" sz="1300" b="1" i="1" dirty="0" smtClean="0">
                <a:latin typeface="Arial Narrow" panose="020B0606020202030204" pitchFamily="34" charset="0"/>
              </a:rPr>
              <a:t>V2.  Appui à la formation =  </a:t>
            </a:r>
            <a:r>
              <a:rPr lang="fr-CA" sz="1300" b="1" i="1" dirty="0" smtClean="0">
                <a:latin typeface="Arial Narrow" panose="020B0606020202030204" pitchFamily="34" charset="0"/>
              </a:rPr>
              <a:t>20%</a:t>
            </a:r>
            <a:endParaRPr lang="fr-CA" sz="1300" b="1" i="1" dirty="0" smtClean="0">
              <a:latin typeface="Arial Narrow" panose="020B0606020202030204" pitchFamily="34" charset="0"/>
            </a:endParaRPr>
          </a:p>
          <a:p>
            <a:pPr lvl="1"/>
            <a:r>
              <a:rPr lang="fr-CA" sz="1300" b="1" i="1" dirty="0" smtClean="0">
                <a:latin typeface="Arial Narrow" panose="020B0606020202030204" pitchFamily="34" charset="0"/>
              </a:rPr>
              <a:t>V3.  Technologie de pointe  =  </a:t>
            </a:r>
            <a:r>
              <a:rPr lang="fr-CA" sz="1300" b="1" i="1" dirty="0" smtClean="0">
                <a:latin typeface="Arial Narrow" panose="020B0606020202030204" pitchFamily="34" charset="0"/>
              </a:rPr>
              <a:t>15%</a:t>
            </a:r>
            <a:endParaRPr lang="fr-CA" sz="1300" b="1" i="1" dirty="0" smtClean="0">
              <a:latin typeface="Arial Narrow" panose="020B0606020202030204" pitchFamily="34" charset="0"/>
            </a:endParaRPr>
          </a:p>
          <a:p>
            <a:pPr lvl="1"/>
            <a:r>
              <a:rPr lang="fr-CA" sz="1300" b="1" i="1" dirty="0" smtClean="0">
                <a:latin typeface="Arial Narrow" panose="020B0606020202030204" pitchFamily="34" charset="0"/>
              </a:rPr>
              <a:t>V4.  Espace vivant =  </a:t>
            </a:r>
            <a:r>
              <a:rPr lang="fr-CA" sz="1300" b="1" i="1" dirty="0" smtClean="0">
                <a:latin typeface="Arial Narrow" panose="020B0606020202030204" pitchFamily="34" charset="0"/>
              </a:rPr>
              <a:t>15%</a:t>
            </a:r>
            <a:endParaRPr lang="fr-CA" sz="1300" b="1" i="1" dirty="0" smtClean="0">
              <a:latin typeface="Arial Narrow" panose="020B0606020202030204" pitchFamily="34" charset="0"/>
            </a:endParaRPr>
          </a:p>
          <a:p>
            <a:pPr lvl="1"/>
            <a:r>
              <a:rPr lang="fr-CA" sz="1300" b="1" i="1" dirty="0" smtClean="0">
                <a:latin typeface="Arial Narrow" panose="020B0606020202030204" pitchFamily="34" charset="0"/>
              </a:rPr>
              <a:t>V5.  Ouverture sur le monde = </a:t>
            </a:r>
            <a:r>
              <a:rPr lang="fr-CA" sz="1300" b="1" i="1" dirty="0" smtClean="0">
                <a:latin typeface="Arial Narrow" panose="020B0606020202030204" pitchFamily="34" charset="0"/>
              </a:rPr>
              <a:t>15%</a:t>
            </a:r>
            <a:endParaRPr lang="fr-CA" sz="1300" b="1" i="1" dirty="0" smtClean="0">
              <a:latin typeface="Arial Narrow" panose="020B0606020202030204" pitchFamily="34" charset="0"/>
            </a:endParaRPr>
          </a:p>
          <a:p>
            <a:pPr lvl="1"/>
            <a:r>
              <a:rPr lang="fr-CA" sz="1300" b="1" i="1" dirty="0" smtClean="0">
                <a:latin typeface="Arial Narrow" panose="020B0606020202030204" pitchFamily="34" charset="0"/>
              </a:rPr>
              <a:t>V6.  Gestion consolidée = </a:t>
            </a:r>
            <a:r>
              <a:rPr lang="fr-CA" sz="1300" b="1" i="1" dirty="0" smtClean="0">
                <a:latin typeface="Arial Narrow" panose="020B0606020202030204" pitchFamily="34" charset="0"/>
              </a:rPr>
              <a:t>15%</a:t>
            </a:r>
            <a:endParaRPr lang="fr-CA" sz="1300" b="1" i="1" dirty="0" smtClean="0">
              <a:latin typeface="Arial Narrow" panose="020B0606020202030204" pitchFamily="34" charset="0"/>
            </a:endParaRPr>
          </a:p>
          <a:p>
            <a:pPr marL="742950" lvl="1" indent="-285750">
              <a:buFont typeface="Arial" pitchFamily="34" charset="0"/>
              <a:buChar char="•"/>
            </a:pPr>
            <a:endParaRPr lang="fr-CA" sz="1600" b="1" i="1" dirty="0">
              <a:latin typeface="Arial Narrow" panose="020B0606020202030204" pitchFamily="34" charset="0"/>
            </a:endParaRPr>
          </a:p>
        </p:txBody>
      </p:sp>
      <p:sp>
        <p:nvSpPr>
          <p:cNvPr id="11" name="Rectangle 10"/>
          <p:cNvSpPr/>
          <p:nvPr/>
        </p:nvSpPr>
        <p:spPr>
          <a:xfrm>
            <a:off x="3707904" y="3839690"/>
            <a:ext cx="3162781" cy="1553668"/>
          </a:xfrm>
          <a:prstGeom prst="rect">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A" sz="1600" b="1" dirty="0" smtClean="0">
                <a:latin typeface="Arial Narrow" panose="020B0606020202030204" pitchFamily="34" charset="0"/>
              </a:rPr>
              <a:t>ÉVALUATION DU RISQUE</a:t>
            </a:r>
          </a:p>
          <a:p>
            <a:pPr marL="285750" indent="-285750">
              <a:buFont typeface="Arial" pitchFamily="34" charset="0"/>
              <a:buChar char="•"/>
            </a:pPr>
            <a:r>
              <a:rPr lang="fr-CA" sz="1300" b="1" i="1" dirty="0" smtClean="0">
                <a:latin typeface="Arial Narrow" panose="020B0606020202030204" pitchFamily="34" charset="0"/>
              </a:rPr>
              <a:t>Poids du risque du projet</a:t>
            </a:r>
          </a:p>
          <a:p>
            <a:pPr lvl="1"/>
            <a:r>
              <a:rPr lang="fr-CA" sz="1300" b="1" i="1" dirty="0" smtClean="0">
                <a:latin typeface="Arial Narrow" panose="020B0606020202030204" pitchFamily="34" charset="0"/>
              </a:rPr>
              <a:t>R1.  Impacts sur les processus = </a:t>
            </a:r>
            <a:r>
              <a:rPr lang="fr-CA" sz="1300" b="1" i="1" dirty="0">
                <a:latin typeface="Arial Narrow" panose="020B0606020202030204" pitchFamily="34" charset="0"/>
              </a:rPr>
              <a:t>2</a:t>
            </a:r>
            <a:r>
              <a:rPr lang="fr-CA" sz="1300" b="1" i="1" dirty="0" smtClean="0">
                <a:latin typeface="Arial Narrow" panose="020B0606020202030204" pitchFamily="34" charset="0"/>
              </a:rPr>
              <a:t>0%</a:t>
            </a:r>
          </a:p>
          <a:p>
            <a:pPr lvl="1"/>
            <a:r>
              <a:rPr lang="fr-CA" sz="1300" b="1" i="1" dirty="0" smtClean="0">
                <a:latin typeface="Arial Narrow" panose="020B0606020202030204" pitchFamily="34" charset="0"/>
              </a:rPr>
              <a:t>R2.  Étendue du déploiement = </a:t>
            </a:r>
            <a:r>
              <a:rPr lang="fr-CA" sz="1300" b="1" i="1" dirty="0">
                <a:latin typeface="Arial Narrow" panose="020B0606020202030204" pitchFamily="34" charset="0"/>
              </a:rPr>
              <a:t>2</a:t>
            </a:r>
            <a:r>
              <a:rPr lang="fr-CA" sz="1300" b="1" i="1" dirty="0" smtClean="0">
                <a:latin typeface="Arial Narrow" panose="020B0606020202030204" pitchFamily="34" charset="0"/>
              </a:rPr>
              <a:t>0%</a:t>
            </a:r>
          </a:p>
          <a:p>
            <a:pPr lvl="1"/>
            <a:r>
              <a:rPr lang="fr-CA" sz="1300" b="1" i="1" dirty="0" smtClean="0">
                <a:latin typeface="Arial Narrow" panose="020B0606020202030204" pitchFamily="34" charset="0"/>
              </a:rPr>
              <a:t>R3.  Complexité du projet = 20%</a:t>
            </a:r>
          </a:p>
          <a:p>
            <a:pPr lvl="1"/>
            <a:r>
              <a:rPr lang="fr-CA" sz="1300" b="1" i="1" dirty="0" smtClean="0">
                <a:latin typeface="Arial Narrow" panose="020B0606020202030204" pitchFamily="34" charset="0"/>
              </a:rPr>
              <a:t>R4.  Impacts organisationnels = 20%</a:t>
            </a:r>
          </a:p>
          <a:p>
            <a:pPr lvl="1"/>
            <a:r>
              <a:rPr lang="fr-CA" sz="1300" b="1" i="1" dirty="0" smtClean="0">
                <a:latin typeface="Arial Narrow" panose="020B0606020202030204" pitchFamily="34" charset="0"/>
              </a:rPr>
              <a:t>R5.  Maturité technologique = 20%</a:t>
            </a:r>
          </a:p>
          <a:p>
            <a:pPr marL="742950" lvl="1" indent="-285750">
              <a:buFont typeface="Arial" pitchFamily="34" charset="0"/>
              <a:buChar char="•"/>
            </a:pPr>
            <a:endParaRPr lang="fr-CA" sz="1600" b="1" i="1" dirty="0" smtClean="0">
              <a:latin typeface="Arial Narrow" panose="020B0606020202030204" pitchFamily="34" charset="0"/>
            </a:endParaRPr>
          </a:p>
          <a:p>
            <a:pPr marL="742950" lvl="1" indent="-285750">
              <a:buFont typeface="Arial" pitchFamily="34" charset="0"/>
              <a:buChar char="•"/>
            </a:pPr>
            <a:endParaRPr lang="fr-CA" sz="1600" b="1" i="1" dirty="0">
              <a:latin typeface="Arial Narrow" panose="020B0606020202030204" pitchFamily="34" charset="0"/>
            </a:endParaRPr>
          </a:p>
        </p:txBody>
      </p:sp>
      <p:sp>
        <p:nvSpPr>
          <p:cNvPr id="12" name="Rectangle 11"/>
          <p:cNvSpPr/>
          <p:nvPr/>
        </p:nvSpPr>
        <p:spPr>
          <a:xfrm>
            <a:off x="3707904" y="5447078"/>
            <a:ext cx="3162780" cy="927720"/>
          </a:xfrm>
          <a:prstGeom prst="rect">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A" sz="1600" b="1" dirty="0" smtClean="0">
                <a:latin typeface="Arial Narrow" panose="020B0606020202030204" pitchFamily="34" charset="0"/>
              </a:rPr>
              <a:t>ÉVALUATION DE L’URGENCE</a:t>
            </a:r>
          </a:p>
          <a:p>
            <a:r>
              <a:rPr lang="fr-CA" sz="1200" b="1" dirty="0" smtClean="0">
                <a:latin typeface="Arial Narrow" panose="020B0606020202030204" pitchFamily="34" charset="0"/>
              </a:rPr>
              <a:t>U1.  Ampleur de l’effort requis = 40%</a:t>
            </a:r>
          </a:p>
          <a:p>
            <a:r>
              <a:rPr lang="fr-CA" sz="1200" b="1" dirty="0" smtClean="0">
                <a:latin typeface="Arial Narrow" panose="020B0606020202030204" pitchFamily="34" charset="0"/>
              </a:rPr>
              <a:t>U2.  Délai de réalisation = 20%</a:t>
            </a:r>
          </a:p>
          <a:p>
            <a:r>
              <a:rPr lang="fr-CA" sz="1200" b="1" dirty="0" smtClean="0">
                <a:latin typeface="Arial Narrow" panose="020B0606020202030204" pitchFamily="34" charset="0"/>
              </a:rPr>
              <a:t>U3.  Efficience = 40%</a:t>
            </a:r>
            <a:endParaRPr lang="fr-CA" sz="1600" b="1" dirty="0" smtClean="0">
              <a:latin typeface="Arial Narrow" panose="020B0606020202030204" pitchFamily="34" charset="0"/>
            </a:endParaRPr>
          </a:p>
          <a:p>
            <a:pPr marL="742950" lvl="1" indent="-285750">
              <a:buFont typeface="Arial" pitchFamily="34" charset="0"/>
              <a:buChar char="•"/>
            </a:pPr>
            <a:endParaRPr lang="fr-CA" sz="1600" b="1" i="1" dirty="0">
              <a:latin typeface="Arial Narrow" panose="020B0606020202030204" pitchFamily="34" charset="0"/>
            </a:endParaRPr>
          </a:p>
        </p:txBody>
      </p:sp>
      <p:sp>
        <p:nvSpPr>
          <p:cNvPr id="13" name="Flèche droite 12"/>
          <p:cNvSpPr/>
          <p:nvPr/>
        </p:nvSpPr>
        <p:spPr>
          <a:xfrm>
            <a:off x="3500294" y="3415734"/>
            <a:ext cx="432048" cy="369331"/>
          </a:xfrm>
          <a:prstGeom prst="rightArrow">
            <a:avLst/>
          </a:prstGeom>
          <a:solidFill>
            <a:schemeClr val="bg1">
              <a:lumMod val="6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CA">
              <a:latin typeface="Arial Narrow" panose="020B0606020202030204" pitchFamily="34" charset="0"/>
            </a:endParaRPr>
          </a:p>
        </p:txBody>
      </p:sp>
      <p:sp>
        <p:nvSpPr>
          <p:cNvPr id="14" name="Flèche droite 13"/>
          <p:cNvSpPr/>
          <p:nvPr/>
        </p:nvSpPr>
        <p:spPr>
          <a:xfrm>
            <a:off x="6695912" y="3396278"/>
            <a:ext cx="432048" cy="369331"/>
          </a:xfrm>
          <a:prstGeom prst="rightArrow">
            <a:avLst/>
          </a:prstGeom>
          <a:solidFill>
            <a:schemeClr val="bg1">
              <a:lumMod val="6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CA">
              <a:latin typeface="Arial Narrow" panose="020B0606020202030204" pitchFamily="34" charset="0"/>
            </a:endParaRPr>
          </a:p>
        </p:txBody>
      </p:sp>
    </p:spTree>
    <p:extLst>
      <p:ext uri="{BB962C8B-B14F-4D97-AF65-F5344CB8AC3E}">
        <p14:creationId xmlns:p14="http://schemas.microsoft.com/office/powerpoint/2010/main" val="204319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448734" y="897404"/>
            <a:ext cx="8229600" cy="749829"/>
          </a:xfrm>
        </p:spPr>
        <p:txBody>
          <a:bodyPr/>
          <a:lstStyle/>
          <a:p>
            <a:r>
              <a:rPr lang="fr-FR" dirty="0" smtClean="0"/>
              <a:t>La gestion de portefeuille de projets (GPP)</a:t>
            </a:r>
            <a:endParaRPr lang="fr-FR" dirty="0"/>
          </a:p>
        </p:txBody>
      </p:sp>
      <p:sp>
        <p:nvSpPr>
          <p:cNvPr id="21" name="Espace réservé du contenu 20"/>
          <p:cNvSpPr>
            <a:spLocks noGrp="1"/>
          </p:cNvSpPr>
          <p:nvPr>
            <p:ph idx="1"/>
          </p:nvPr>
        </p:nvSpPr>
        <p:spPr>
          <a:xfrm>
            <a:off x="448733" y="1883390"/>
            <a:ext cx="8229602" cy="4380931"/>
          </a:xfrm>
        </p:spPr>
        <p:txBody>
          <a:bodyPr/>
          <a:lstStyle/>
          <a:p>
            <a:pPr marL="0" indent="0">
              <a:buNone/>
            </a:pPr>
            <a:r>
              <a:rPr lang="fr-FR" dirty="0" smtClean="0"/>
              <a:t>Dans un contexte de ressources humaines, matérielles et financières limitées, la gestion de portefeuille de projets est un processus d’optimisation permettant d’assigner les ressources rares sur les projets qui ont le plus de valeur pour l’organisation tout en assurant l’alignement avec les objectifs stratégiques.</a:t>
            </a:r>
          </a:p>
          <a:p>
            <a:endParaRPr lang="fr-FR" dirty="0" smtClean="0"/>
          </a:p>
        </p:txBody>
      </p:sp>
      <p:sp>
        <p:nvSpPr>
          <p:cNvPr id="23" name="Espace réservé du pied de page 3"/>
          <p:cNvSpPr>
            <a:spLocks noGrp="1"/>
          </p:cNvSpPr>
          <p:nvPr>
            <p:ph type="ftr" sz="quarter" idx="4294967295"/>
          </p:nvPr>
        </p:nvSpPr>
        <p:spPr>
          <a:xfrm>
            <a:off x="930699" y="6477000"/>
            <a:ext cx="2267117" cy="244475"/>
          </a:xfrm>
          <a:ln>
            <a:miter lim="800000"/>
            <a:headEnd/>
            <a:tailEnd/>
          </a:ln>
        </p:spPr>
        <p:txBody>
          <a:bodyPr/>
          <a:lstStyle/>
          <a:p>
            <a:pPr algn="l">
              <a:defRPr/>
            </a:pPr>
            <a:r>
              <a:rPr lang="fr-FR" sz="1000" b="1" cap="all" dirty="0">
                <a:solidFill>
                  <a:srgbClr val="E7021A"/>
                </a:solidFill>
                <a:latin typeface="Arial Narrow"/>
                <a:cs typeface="Arial Narrow"/>
              </a:rPr>
              <a:t>Bibliothèque de l'Université Laval</a:t>
            </a:r>
          </a:p>
        </p:txBody>
      </p:sp>
      <p:sp>
        <p:nvSpPr>
          <p:cNvPr id="25" name="Espace réservé du numéro de diapositive 4"/>
          <p:cNvSpPr txBox="1">
            <a:spLocks/>
          </p:cNvSpPr>
          <p:nvPr/>
        </p:nvSpPr>
        <p:spPr>
          <a:xfrm>
            <a:off x="3197816" y="6477002"/>
            <a:ext cx="457200" cy="244475"/>
          </a:xfrm>
          <a:prstGeom prst="rect">
            <a:avLst/>
          </a:prstGeom>
          <a:noFill/>
          <a:ln>
            <a:miter lim="800000"/>
            <a:headEnd/>
            <a:tailEnd/>
          </a:ln>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5DA820-774F-E546-87E5-DDAFA0F806A9}" type="slidenum">
              <a:rPr lang="fr-FR" sz="1100" smtClean="0">
                <a:solidFill>
                  <a:srgbClr val="5E5E5E"/>
                </a:solidFill>
                <a:latin typeface="Arial Narrow"/>
                <a:cs typeface="Arial Narrow"/>
              </a:rPr>
              <a:pPr/>
              <a:t>2</a:t>
            </a:fld>
            <a:endParaRPr lang="fr-FR" sz="1100" dirty="0">
              <a:solidFill>
                <a:srgbClr val="5E5E5E"/>
              </a:solidFill>
              <a:latin typeface="Arial Narrow"/>
              <a:cs typeface="Arial Narrow"/>
            </a:endParaRPr>
          </a:p>
        </p:txBody>
      </p:sp>
      <p:pic>
        <p:nvPicPr>
          <p:cNvPr id="7" name="Image 5"/>
          <p:cNvPicPr>
            <a:picLocks noChangeAspect="1"/>
          </p:cNvPicPr>
          <p:nvPr/>
        </p:nvPicPr>
        <p:blipFill>
          <a:blip r:embed="rId2"/>
          <a:srcRect/>
          <a:stretch>
            <a:fillRect/>
          </a:stretch>
        </p:blipFill>
        <p:spPr bwMode="auto">
          <a:xfrm>
            <a:off x="823262" y="6462186"/>
            <a:ext cx="153420" cy="192614"/>
          </a:xfrm>
          <a:prstGeom prst="rect">
            <a:avLst/>
          </a:prstGeom>
          <a:noFill/>
          <a:ln w="9525">
            <a:noFill/>
            <a:miter lim="800000"/>
            <a:headEnd/>
            <a:tailEnd/>
          </a:ln>
        </p:spPr>
      </p:pic>
    </p:spTree>
    <p:extLst>
      <p:ext uri="{BB962C8B-B14F-4D97-AF65-F5344CB8AC3E}">
        <p14:creationId xmlns:p14="http://schemas.microsoft.com/office/powerpoint/2010/main" val="130833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448734" y="897404"/>
            <a:ext cx="8229600" cy="749829"/>
          </a:xfrm>
        </p:spPr>
        <p:txBody>
          <a:bodyPr/>
          <a:lstStyle/>
          <a:p>
            <a:r>
              <a:rPr lang="fr-FR" dirty="0" smtClean="0"/>
              <a:t>Processus</a:t>
            </a:r>
            <a:endParaRPr lang="fr-FR" dirty="0"/>
          </a:p>
        </p:txBody>
      </p:sp>
      <p:sp>
        <p:nvSpPr>
          <p:cNvPr id="23" name="Espace réservé du pied de page 3"/>
          <p:cNvSpPr>
            <a:spLocks noGrp="1"/>
          </p:cNvSpPr>
          <p:nvPr>
            <p:ph type="ftr" sz="quarter" idx="4294967295"/>
          </p:nvPr>
        </p:nvSpPr>
        <p:spPr>
          <a:xfrm>
            <a:off x="930699" y="6477000"/>
            <a:ext cx="2267117" cy="244475"/>
          </a:xfrm>
          <a:ln>
            <a:miter lim="800000"/>
            <a:headEnd/>
            <a:tailEnd/>
          </a:ln>
        </p:spPr>
        <p:txBody>
          <a:bodyPr/>
          <a:lstStyle/>
          <a:p>
            <a:pPr algn="l">
              <a:defRPr/>
            </a:pPr>
            <a:r>
              <a:rPr lang="fr-FR" sz="1000" b="1" cap="all" dirty="0">
                <a:solidFill>
                  <a:srgbClr val="E7021A"/>
                </a:solidFill>
                <a:latin typeface="Arial Narrow"/>
                <a:cs typeface="Arial Narrow"/>
              </a:rPr>
              <a:t>Bibliothèque de l'Université Laval</a:t>
            </a:r>
          </a:p>
        </p:txBody>
      </p:sp>
      <p:sp>
        <p:nvSpPr>
          <p:cNvPr id="25" name="Espace réservé du numéro de diapositive 4"/>
          <p:cNvSpPr txBox="1">
            <a:spLocks/>
          </p:cNvSpPr>
          <p:nvPr/>
        </p:nvSpPr>
        <p:spPr>
          <a:xfrm>
            <a:off x="3197816" y="6477002"/>
            <a:ext cx="457200" cy="244475"/>
          </a:xfrm>
          <a:prstGeom prst="rect">
            <a:avLst/>
          </a:prstGeom>
          <a:noFill/>
          <a:ln>
            <a:miter lim="800000"/>
            <a:headEnd/>
            <a:tailEnd/>
          </a:ln>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5DA820-774F-E546-87E5-DDAFA0F806A9}" type="slidenum">
              <a:rPr lang="fr-FR" sz="1100" smtClean="0">
                <a:solidFill>
                  <a:srgbClr val="5E5E5E"/>
                </a:solidFill>
                <a:latin typeface="Arial Narrow"/>
                <a:cs typeface="Arial Narrow"/>
              </a:rPr>
              <a:pPr/>
              <a:t>20</a:t>
            </a:fld>
            <a:endParaRPr lang="fr-FR" sz="1100" dirty="0">
              <a:solidFill>
                <a:srgbClr val="5E5E5E"/>
              </a:solidFill>
              <a:latin typeface="Arial Narrow"/>
              <a:cs typeface="Arial Narrow"/>
            </a:endParaRPr>
          </a:p>
        </p:txBody>
      </p:sp>
      <p:pic>
        <p:nvPicPr>
          <p:cNvPr id="7" name="Image 5"/>
          <p:cNvPicPr>
            <a:picLocks noChangeAspect="1"/>
          </p:cNvPicPr>
          <p:nvPr/>
        </p:nvPicPr>
        <p:blipFill>
          <a:blip r:embed="rId2"/>
          <a:srcRect/>
          <a:stretch>
            <a:fillRect/>
          </a:stretch>
        </p:blipFill>
        <p:spPr bwMode="auto">
          <a:xfrm>
            <a:off x="823262" y="6462186"/>
            <a:ext cx="153420" cy="192614"/>
          </a:xfrm>
          <a:prstGeom prst="rect">
            <a:avLst/>
          </a:prstGeom>
          <a:noFill/>
          <a:ln w="9525">
            <a:noFill/>
            <a:miter lim="800000"/>
            <a:headEnd/>
            <a:tailEnd/>
          </a:ln>
        </p:spPr>
      </p:pic>
      <p:graphicFrame>
        <p:nvGraphicFramePr>
          <p:cNvPr id="2" name="Diagramme 1"/>
          <p:cNvGraphicFramePr/>
          <p:nvPr>
            <p:extLst/>
          </p:nvPr>
        </p:nvGraphicFramePr>
        <p:xfrm>
          <a:off x="448734" y="3234519"/>
          <a:ext cx="8229600" cy="3152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à coins arrondis 2"/>
          <p:cNvSpPr/>
          <p:nvPr/>
        </p:nvSpPr>
        <p:spPr>
          <a:xfrm>
            <a:off x="448734" y="1856097"/>
            <a:ext cx="6839170" cy="58685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CA" dirty="0" smtClean="0"/>
              <a:t>PLANIFICATION</a:t>
            </a:r>
            <a:endParaRPr lang="fr-CA" dirty="0"/>
          </a:p>
        </p:txBody>
      </p:sp>
      <p:sp>
        <p:nvSpPr>
          <p:cNvPr id="9" name="Rectangle à coins arrondis 8"/>
          <p:cNvSpPr/>
          <p:nvPr/>
        </p:nvSpPr>
        <p:spPr>
          <a:xfrm>
            <a:off x="7429879" y="1856097"/>
            <a:ext cx="1248455" cy="58685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CA" dirty="0" smtClean="0"/>
              <a:t>SUIVI</a:t>
            </a:r>
            <a:endParaRPr lang="fr-CA" dirty="0"/>
          </a:p>
        </p:txBody>
      </p:sp>
      <p:sp>
        <p:nvSpPr>
          <p:cNvPr id="11" name="Rectangle à coins arrondis 10"/>
          <p:cNvSpPr/>
          <p:nvPr/>
        </p:nvSpPr>
        <p:spPr>
          <a:xfrm>
            <a:off x="448734"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Demande</a:t>
            </a:r>
            <a:endParaRPr lang="fr-CA" dirty="0">
              <a:solidFill>
                <a:schemeClr val="tx1"/>
              </a:solidFill>
            </a:endParaRPr>
          </a:p>
        </p:txBody>
      </p:sp>
      <p:sp>
        <p:nvSpPr>
          <p:cNvPr id="12" name="Rectangle à coins arrondis 11"/>
          <p:cNvSpPr/>
          <p:nvPr/>
        </p:nvSpPr>
        <p:spPr>
          <a:xfrm>
            <a:off x="4639424"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Critères</a:t>
            </a:r>
            <a:endParaRPr lang="fr-CA" dirty="0">
              <a:solidFill>
                <a:schemeClr val="tx1"/>
              </a:solidFill>
            </a:endParaRPr>
          </a:p>
        </p:txBody>
      </p:sp>
      <p:sp>
        <p:nvSpPr>
          <p:cNvPr id="4" name="Flèche droite 3"/>
          <p:cNvSpPr/>
          <p:nvPr/>
        </p:nvSpPr>
        <p:spPr>
          <a:xfrm>
            <a:off x="1575983" y="4810839"/>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28" name="Flèche droite 27"/>
          <p:cNvSpPr/>
          <p:nvPr/>
        </p:nvSpPr>
        <p:spPr>
          <a:xfrm rot="5400000">
            <a:off x="936680" y="2942145"/>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29" name="Flèche droite 28"/>
          <p:cNvSpPr/>
          <p:nvPr/>
        </p:nvSpPr>
        <p:spPr>
          <a:xfrm rot="5400000">
            <a:off x="5088475" y="2940563"/>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0" name="Rectangle à coins arrondis 29"/>
          <p:cNvSpPr/>
          <p:nvPr/>
        </p:nvSpPr>
        <p:spPr>
          <a:xfrm>
            <a:off x="6044316"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Capacité</a:t>
            </a:r>
            <a:endParaRPr lang="fr-CA" dirty="0">
              <a:solidFill>
                <a:schemeClr val="tx1"/>
              </a:solidFill>
            </a:endParaRPr>
          </a:p>
        </p:txBody>
      </p:sp>
      <p:sp>
        <p:nvSpPr>
          <p:cNvPr id="31" name="Flèche droite 30"/>
          <p:cNvSpPr/>
          <p:nvPr/>
        </p:nvSpPr>
        <p:spPr>
          <a:xfrm rot="5400000">
            <a:off x="6510513" y="2941766"/>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2" name="Rectangle à coins arrondis 31"/>
          <p:cNvSpPr/>
          <p:nvPr/>
        </p:nvSpPr>
        <p:spPr>
          <a:xfrm>
            <a:off x="1882638"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Structure</a:t>
            </a:r>
            <a:endParaRPr lang="fr-CA" dirty="0">
              <a:solidFill>
                <a:schemeClr val="tx1"/>
              </a:solidFill>
            </a:endParaRPr>
          </a:p>
        </p:txBody>
      </p:sp>
      <p:sp>
        <p:nvSpPr>
          <p:cNvPr id="33" name="Flèche droite 32"/>
          <p:cNvSpPr/>
          <p:nvPr/>
        </p:nvSpPr>
        <p:spPr>
          <a:xfrm rot="5400000">
            <a:off x="2345138" y="2940563"/>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4" name="Flèche droite 3"/>
          <p:cNvSpPr/>
          <p:nvPr/>
        </p:nvSpPr>
        <p:spPr>
          <a:xfrm>
            <a:off x="2991879" y="4810836"/>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8" name="Flèche droite 3"/>
          <p:cNvSpPr/>
          <p:nvPr/>
        </p:nvSpPr>
        <p:spPr>
          <a:xfrm>
            <a:off x="4382684" y="4810836"/>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9" name="Flèche droite 3"/>
          <p:cNvSpPr/>
          <p:nvPr/>
        </p:nvSpPr>
        <p:spPr>
          <a:xfrm>
            <a:off x="5763238" y="4453749"/>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40" name="Flèche droite 3"/>
          <p:cNvSpPr/>
          <p:nvPr/>
        </p:nvSpPr>
        <p:spPr>
          <a:xfrm>
            <a:off x="7164294" y="4810836"/>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pic>
        <p:nvPicPr>
          <p:cNvPr id="41" name="Imag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7255" y="5825708"/>
            <a:ext cx="569934" cy="569934"/>
          </a:xfrm>
          <a:prstGeom prst="rect">
            <a:avLst/>
          </a:prstGeom>
        </p:spPr>
      </p:pic>
      <p:pic>
        <p:nvPicPr>
          <p:cNvPr id="43" name="Imag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14958" y="5829542"/>
            <a:ext cx="569934" cy="569934"/>
          </a:xfrm>
          <a:prstGeom prst="rect">
            <a:avLst/>
          </a:prstGeom>
        </p:spPr>
      </p:pic>
      <p:pic>
        <p:nvPicPr>
          <p:cNvPr id="44" name="Image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4538" y="5827715"/>
            <a:ext cx="569934" cy="569934"/>
          </a:xfrm>
          <a:prstGeom prst="rect">
            <a:avLst/>
          </a:prstGeom>
        </p:spPr>
      </p:pic>
      <p:pic>
        <p:nvPicPr>
          <p:cNvPr id="45" name="Imag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08250" y="5829257"/>
            <a:ext cx="569934" cy="569934"/>
          </a:xfrm>
          <a:prstGeom prst="rect">
            <a:avLst/>
          </a:prstGeom>
        </p:spPr>
      </p:pic>
      <p:sp>
        <p:nvSpPr>
          <p:cNvPr id="6" name="ZoneTexte 5"/>
          <p:cNvSpPr txBox="1"/>
          <p:nvPr/>
        </p:nvSpPr>
        <p:spPr>
          <a:xfrm>
            <a:off x="444844" y="3891885"/>
            <a:ext cx="1299733" cy="1569660"/>
          </a:xfrm>
          <a:prstGeom prst="rect">
            <a:avLst/>
          </a:prstGeom>
          <a:noFill/>
        </p:spPr>
        <p:txBody>
          <a:bodyPr wrap="square" rtlCol="0">
            <a:spAutoFit/>
          </a:bodyPr>
          <a:lstStyle/>
          <a:p>
            <a:r>
              <a:rPr lang="fr-FR" sz="1600" dirty="0" smtClean="0"/>
              <a:t>Fiche de projet</a:t>
            </a:r>
          </a:p>
          <a:p>
            <a:endParaRPr lang="fr-FR" sz="1600" dirty="0"/>
          </a:p>
          <a:p>
            <a:r>
              <a:rPr lang="fr-FR" sz="1600" dirty="0" smtClean="0"/>
              <a:t>Liste de </a:t>
            </a:r>
          </a:p>
          <a:p>
            <a:r>
              <a:rPr lang="fr-FR" sz="1600" dirty="0" smtClean="0"/>
              <a:t>projets et opportunités</a:t>
            </a:r>
          </a:p>
        </p:txBody>
      </p:sp>
      <p:sp>
        <p:nvSpPr>
          <p:cNvPr id="46" name="ZoneTexte 45"/>
          <p:cNvSpPr txBox="1"/>
          <p:nvPr/>
        </p:nvSpPr>
        <p:spPr>
          <a:xfrm>
            <a:off x="3309611" y="3868974"/>
            <a:ext cx="1299733" cy="584775"/>
          </a:xfrm>
          <a:prstGeom prst="rect">
            <a:avLst/>
          </a:prstGeom>
          <a:noFill/>
        </p:spPr>
        <p:txBody>
          <a:bodyPr wrap="square" rtlCol="0">
            <a:spAutoFit/>
          </a:bodyPr>
          <a:lstStyle/>
          <a:p>
            <a:r>
              <a:rPr lang="fr-FR" sz="1600" dirty="0" smtClean="0"/>
              <a:t>Dossier d’affaires</a:t>
            </a:r>
            <a:endParaRPr lang="fr-FR" sz="1400" dirty="0" smtClean="0"/>
          </a:p>
        </p:txBody>
      </p:sp>
      <p:sp>
        <p:nvSpPr>
          <p:cNvPr id="47" name="ZoneTexte 46"/>
          <p:cNvSpPr txBox="1"/>
          <p:nvPr/>
        </p:nvSpPr>
        <p:spPr>
          <a:xfrm>
            <a:off x="1853301" y="3842586"/>
            <a:ext cx="1299733" cy="830997"/>
          </a:xfrm>
          <a:prstGeom prst="rect">
            <a:avLst/>
          </a:prstGeom>
          <a:noFill/>
        </p:spPr>
        <p:txBody>
          <a:bodyPr wrap="square" rtlCol="0">
            <a:spAutoFit/>
          </a:bodyPr>
          <a:lstStyle/>
          <a:p>
            <a:r>
              <a:rPr lang="fr-FR" sz="1600" dirty="0" smtClean="0"/>
              <a:t>Liste de projets catégorisés</a:t>
            </a:r>
            <a:endParaRPr lang="fr-FR" sz="1400" dirty="0" smtClean="0"/>
          </a:p>
        </p:txBody>
      </p:sp>
      <p:sp>
        <p:nvSpPr>
          <p:cNvPr id="48" name="ZoneTexte 47"/>
          <p:cNvSpPr txBox="1"/>
          <p:nvPr/>
        </p:nvSpPr>
        <p:spPr>
          <a:xfrm>
            <a:off x="4694239" y="3842586"/>
            <a:ext cx="1299733" cy="830997"/>
          </a:xfrm>
          <a:prstGeom prst="rect">
            <a:avLst/>
          </a:prstGeom>
          <a:noFill/>
        </p:spPr>
        <p:txBody>
          <a:bodyPr wrap="square" rtlCol="0">
            <a:spAutoFit/>
          </a:bodyPr>
          <a:lstStyle/>
          <a:p>
            <a:r>
              <a:rPr lang="fr-FR" sz="1600" dirty="0" smtClean="0"/>
              <a:t>Liste de projets priorisés</a:t>
            </a:r>
            <a:endParaRPr lang="fr-FR" sz="1400" dirty="0" smtClean="0"/>
          </a:p>
        </p:txBody>
      </p:sp>
      <p:sp>
        <p:nvSpPr>
          <p:cNvPr id="50" name="ZoneTexte 49"/>
          <p:cNvSpPr txBox="1"/>
          <p:nvPr/>
        </p:nvSpPr>
        <p:spPr>
          <a:xfrm>
            <a:off x="6078868" y="3842586"/>
            <a:ext cx="1412528" cy="2062103"/>
          </a:xfrm>
          <a:prstGeom prst="rect">
            <a:avLst/>
          </a:prstGeom>
          <a:noFill/>
        </p:spPr>
        <p:txBody>
          <a:bodyPr wrap="square" rtlCol="0">
            <a:spAutoFit/>
          </a:bodyPr>
          <a:lstStyle/>
          <a:p>
            <a:r>
              <a:rPr lang="fr-FR" sz="1600" dirty="0" smtClean="0"/>
              <a:t>Planification </a:t>
            </a:r>
          </a:p>
          <a:p>
            <a:r>
              <a:rPr lang="fr-FR" sz="1600" dirty="0" smtClean="0"/>
              <a:t>12-18 mois</a:t>
            </a:r>
          </a:p>
          <a:p>
            <a:endParaRPr lang="fr-FR" sz="1600" dirty="0" smtClean="0"/>
          </a:p>
          <a:p>
            <a:endParaRPr lang="fr-FR" sz="1600" dirty="0"/>
          </a:p>
          <a:p>
            <a:r>
              <a:rPr lang="fr-FR" sz="1600" dirty="0" smtClean="0"/>
              <a:t>Liste de projets autorisés en attente</a:t>
            </a:r>
          </a:p>
        </p:txBody>
      </p:sp>
      <p:sp>
        <p:nvSpPr>
          <p:cNvPr id="51" name="ZoneTexte 50"/>
          <p:cNvSpPr txBox="1"/>
          <p:nvPr/>
        </p:nvSpPr>
        <p:spPr>
          <a:xfrm>
            <a:off x="7429879" y="3847053"/>
            <a:ext cx="1412528" cy="1815882"/>
          </a:xfrm>
          <a:prstGeom prst="rect">
            <a:avLst/>
          </a:prstGeom>
          <a:noFill/>
        </p:spPr>
        <p:txBody>
          <a:bodyPr wrap="square" rtlCol="0">
            <a:spAutoFit/>
          </a:bodyPr>
          <a:lstStyle/>
          <a:p>
            <a:r>
              <a:rPr lang="fr-FR" sz="1600" dirty="0" smtClean="0"/>
              <a:t>Rapports</a:t>
            </a:r>
          </a:p>
          <a:p>
            <a:endParaRPr lang="fr-FR" sz="1600" dirty="0"/>
          </a:p>
          <a:p>
            <a:r>
              <a:rPr lang="fr-FR" sz="1600" dirty="0" smtClean="0"/>
              <a:t>Tableaux de bord</a:t>
            </a:r>
          </a:p>
          <a:p>
            <a:endParaRPr lang="fr-FR" sz="1600" dirty="0"/>
          </a:p>
          <a:p>
            <a:endParaRPr lang="fr-FR" sz="1600" dirty="0" smtClean="0"/>
          </a:p>
          <a:p>
            <a:r>
              <a:rPr lang="fr-FR" sz="1600" dirty="0" smtClean="0"/>
              <a:t>Indicateurs</a:t>
            </a:r>
          </a:p>
        </p:txBody>
      </p:sp>
      <p:sp>
        <p:nvSpPr>
          <p:cNvPr id="10" name="Cadre 9"/>
          <p:cNvSpPr/>
          <p:nvPr/>
        </p:nvSpPr>
        <p:spPr>
          <a:xfrm>
            <a:off x="5958798" y="2434468"/>
            <a:ext cx="1419489" cy="3952691"/>
          </a:xfrm>
          <a:prstGeom prst="frame">
            <a:avLst>
              <a:gd name="adj1" fmla="val 4902"/>
            </a:avLst>
          </a:prstGeom>
          <a:gradFill>
            <a:gsLst>
              <a:gs pos="0">
                <a:schemeClr val="accent2"/>
              </a:gs>
              <a:gs pos="100000">
                <a:srgbClr val="FF000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70178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448734" y="897404"/>
            <a:ext cx="8229600" cy="749829"/>
          </a:xfrm>
        </p:spPr>
        <p:txBody>
          <a:bodyPr/>
          <a:lstStyle/>
          <a:p>
            <a:r>
              <a:rPr lang="fr-FR" dirty="0" smtClean="0"/>
              <a:t>5</a:t>
            </a:r>
            <a:r>
              <a:rPr lang="fr-FR" dirty="0" smtClean="0"/>
              <a:t>) Autoriser les projets</a:t>
            </a:r>
            <a:endParaRPr lang="fr-FR" dirty="0"/>
          </a:p>
        </p:txBody>
      </p:sp>
      <p:sp>
        <p:nvSpPr>
          <p:cNvPr id="21" name="Espace réservé du contenu 20"/>
          <p:cNvSpPr>
            <a:spLocks noGrp="1"/>
          </p:cNvSpPr>
          <p:nvPr>
            <p:ph idx="1"/>
          </p:nvPr>
        </p:nvSpPr>
        <p:spPr>
          <a:xfrm>
            <a:off x="448733" y="1883390"/>
            <a:ext cx="8229602" cy="4380931"/>
          </a:xfrm>
        </p:spPr>
        <p:txBody>
          <a:bodyPr>
            <a:normAutofit/>
          </a:bodyPr>
          <a:lstStyle/>
          <a:p>
            <a:pPr marL="0" indent="0">
              <a:buNone/>
            </a:pPr>
            <a:r>
              <a:rPr lang="fr-FR" dirty="0" smtClean="0"/>
              <a:t>Il ’agit de </a:t>
            </a:r>
            <a:r>
              <a:rPr lang="fr-FR" dirty="0" smtClean="0"/>
              <a:t>tracer la ligne entre les projets incorporés </a:t>
            </a:r>
            <a:r>
              <a:rPr lang="fr-FR" dirty="0" smtClean="0"/>
              <a:t>à la planification 12-18 mois </a:t>
            </a:r>
            <a:r>
              <a:rPr lang="fr-FR" dirty="0" smtClean="0"/>
              <a:t>et ceux qui seront en attente de réalisation pour les périodes subséquentes</a:t>
            </a:r>
            <a:r>
              <a:rPr lang="fr-FR" dirty="0" smtClean="0"/>
              <a:t>. Autoriser un projet nécessite de :</a:t>
            </a:r>
            <a:endParaRPr lang="fr-FR" dirty="0"/>
          </a:p>
          <a:p>
            <a:pPr marL="0" indent="0">
              <a:buNone/>
            </a:pPr>
            <a:endParaRPr lang="fr-FR" dirty="0" smtClean="0"/>
          </a:p>
          <a:p>
            <a:pPr lvl="1"/>
            <a:r>
              <a:rPr lang="fr-FR" dirty="0" smtClean="0"/>
              <a:t>réaliser </a:t>
            </a:r>
            <a:r>
              <a:rPr lang="fr-FR" dirty="0" smtClean="0"/>
              <a:t>une analyse de la capacité organisationnelle;</a:t>
            </a:r>
          </a:p>
          <a:p>
            <a:pPr lvl="1"/>
            <a:r>
              <a:rPr lang="fr-FR" dirty="0" smtClean="0"/>
              <a:t>garantir le </a:t>
            </a:r>
            <a:r>
              <a:rPr lang="fr-FR" dirty="0" smtClean="0"/>
              <a:t>financement </a:t>
            </a:r>
            <a:r>
              <a:rPr lang="fr-FR" dirty="0" smtClean="0"/>
              <a:t>du projet </a:t>
            </a:r>
            <a:r>
              <a:rPr lang="fr-FR" dirty="0" smtClean="0"/>
              <a:t>(fonctionnement et investissement)</a:t>
            </a:r>
          </a:p>
          <a:p>
            <a:pPr lvl="1"/>
            <a:r>
              <a:rPr lang="fr-FR" dirty="0" smtClean="0"/>
              <a:t>revoir (parfois) la priorité d’un projet faute de capacité ou de financement.</a:t>
            </a:r>
            <a:endParaRPr lang="fr-FR" dirty="0" smtClean="0"/>
          </a:p>
          <a:p>
            <a:endParaRPr lang="fr-FR" dirty="0" smtClean="0"/>
          </a:p>
          <a:p>
            <a:endParaRPr lang="fr-FR" dirty="0" smtClean="0"/>
          </a:p>
          <a:p>
            <a:pPr lvl="2"/>
            <a:r>
              <a:rPr lang="fr-FR" dirty="0" smtClean="0"/>
              <a:t>L’analyse de capacité est présentée au </a:t>
            </a:r>
            <a:r>
              <a:rPr lang="fr-FR" dirty="0" smtClean="0"/>
              <a:t>Comité </a:t>
            </a:r>
            <a:r>
              <a:rPr lang="fr-FR" dirty="0"/>
              <a:t>de gouvernance des </a:t>
            </a:r>
            <a:r>
              <a:rPr lang="fr-FR" dirty="0" smtClean="0"/>
              <a:t>projets</a:t>
            </a:r>
            <a:r>
              <a:rPr lang="fr-FR" dirty="0"/>
              <a:t>.</a:t>
            </a:r>
            <a:endParaRPr lang="fr-FR" dirty="0" smtClean="0"/>
          </a:p>
          <a:p>
            <a:pPr lvl="2"/>
            <a:r>
              <a:rPr lang="fr-FR" dirty="0" smtClean="0"/>
              <a:t> </a:t>
            </a:r>
            <a:r>
              <a:rPr lang="fr-FR" b="1" dirty="0"/>
              <a:t>Approbation requise </a:t>
            </a:r>
            <a:r>
              <a:rPr lang="fr-FR" dirty="0"/>
              <a:t>pour </a:t>
            </a:r>
            <a:r>
              <a:rPr lang="fr-FR" dirty="0" smtClean="0"/>
              <a:t>poursuivre le processus GPP.</a:t>
            </a:r>
            <a:endParaRPr lang="fr-FR" dirty="0"/>
          </a:p>
          <a:p>
            <a:pPr lvl="2"/>
            <a:endParaRPr lang="fr-FR" dirty="0" smtClean="0"/>
          </a:p>
        </p:txBody>
      </p:sp>
      <p:sp>
        <p:nvSpPr>
          <p:cNvPr id="23" name="Espace réservé du pied de page 3"/>
          <p:cNvSpPr>
            <a:spLocks noGrp="1"/>
          </p:cNvSpPr>
          <p:nvPr>
            <p:ph type="ftr" sz="quarter" idx="4294967295"/>
          </p:nvPr>
        </p:nvSpPr>
        <p:spPr>
          <a:xfrm>
            <a:off x="930699" y="6477000"/>
            <a:ext cx="2267117" cy="244475"/>
          </a:xfrm>
          <a:ln>
            <a:miter lim="800000"/>
            <a:headEnd/>
            <a:tailEnd/>
          </a:ln>
        </p:spPr>
        <p:txBody>
          <a:bodyPr/>
          <a:lstStyle/>
          <a:p>
            <a:pPr algn="l">
              <a:defRPr/>
            </a:pPr>
            <a:r>
              <a:rPr lang="fr-FR" sz="1000" b="1" cap="all" dirty="0">
                <a:solidFill>
                  <a:srgbClr val="E7021A"/>
                </a:solidFill>
                <a:latin typeface="Arial Narrow"/>
                <a:cs typeface="Arial Narrow"/>
              </a:rPr>
              <a:t>Bibliothèque de l'Université Laval</a:t>
            </a:r>
          </a:p>
        </p:txBody>
      </p:sp>
      <p:sp>
        <p:nvSpPr>
          <p:cNvPr id="25" name="Espace réservé du numéro de diapositive 4"/>
          <p:cNvSpPr txBox="1">
            <a:spLocks/>
          </p:cNvSpPr>
          <p:nvPr/>
        </p:nvSpPr>
        <p:spPr>
          <a:xfrm>
            <a:off x="3197816" y="6477002"/>
            <a:ext cx="457200" cy="244475"/>
          </a:xfrm>
          <a:prstGeom prst="rect">
            <a:avLst/>
          </a:prstGeom>
          <a:noFill/>
          <a:ln>
            <a:miter lim="800000"/>
            <a:headEnd/>
            <a:tailEnd/>
          </a:ln>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5DA820-774F-E546-87E5-DDAFA0F806A9}" type="slidenum">
              <a:rPr lang="fr-FR" sz="1100" smtClean="0">
                <a:solidFill>
                  <a:srgbClr val="5E5E5E"/>
                </a:solidFill>
                <a:latin typeface="Arial Narrow"/>
                <a:cs typeface="Arial Narrow"/>
              </a:rPr>
              <a:pPr/>
              <a:t>21</a:t>
            </a:fld>
            <a:endParaRPr lang="fr-FR" sz="1100" dirty="0">
              <a:solidFill>
                <a:srgbClr val="5E5E5E"/>
              </a:solidFill>
              <a:latin typeface="Arial Narrow"/>
              <a:cs typeface="Arial Narrow"/>
            </a:endParaRPr>
          </a:p>
        </p:txBody>
      </p:sp>
      <p:pic>
        <p:nvPicPr>
          <p:cNvPr id="7" name="Image 5"/>
          <p:cNvPicPr>
            <a:picLocks noChangeAspect="1"/>
          </p:cNvPicPr>
          <p:nvPr/>
        </p:nvPicPr>
        <p:blipFill>
          <a:blip r:embed="rId2"/>
          <a:srcRect/>
          <a:stretch>
            <a:fillRect/>
          </a:stretch>
        </p:blipFill>
        <p:spPr bwMode="auto">
          <a:xfrm>
            <a:off x="823262" y="6462186"/>
            <a:ext cx="153420" cy="192614"/>
          </a:xfrm>
          <a:prstGeom prst="rect">
            <a:avLst/>
          </a:prstGeom>
          <a:noFill/>
          <a:ln w="9525">
            <a:noFill/>
            <a:miter lim="800000"/>
            <a:headEnd/>
            <a:tailEnd/>
          </a:ln>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96" y="5189189"/>
            <a:ext cx="1075132" cy="1075132"/>
          </a:xfrm>
          <a:prstGeom prst="rect">
            <a:avLst/>
          </a:prstGeom>
        </p:spPr>
      </p:pic>
    </p:spTree>
    <p:extLst>
      <p:ext uri="{BB962C8B-B14F-4D97-AF65-F5344CB8AC3E}">
        <p14:creationId xmlns:p14="http://schemas.microsoft.com/office/powerpoint/2010/main" val="14277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6" descr="ULBIBLIO-Gabarit-Bibl-VF-3.jpg"/>
          <p:cNvPicPr>
            <a:picLocks noChangeAspect="1"/>
          </p:cNvPicPr>
          <p:nvPr>
            <p:custDataLst>
              <p:tags r:id="rId1"/>
            </p:custDataLst>
          </p:nvPr>
        </p:nvPicPr>
        <p:blipFill>
          <a:blip r:embed="rId5"/>
          <a:stretch>
            <a:fillRect/>
          </a:stretch>
        </p:blipFill>
        <p:spPr bwMode="auto">
          <a:xfrm>
            <a:off x="0" y="0"/>
            <a:ext cx="9144000" cy="6858000"/>
          </a:xfrm>
          <a:prstGeom prst="rect">
            <a:avLst/>
          </a:prstGeom>
          <a:noFill/>
          <a:ln w="9525">
            <a:noFill/>
            <a:miter lim="800000"/>
            <a:headEnd/>
            <a:tailEnd/>
          </a:ln>
        </p:spPr>
      </p:pic>
      <p:graphicFrame>
        <p:nvGraphicFramePr>
          <p:cNvPr id="3" name="Diagram 2"/>
          <p:cNvGraphicFramePr/>
          <p:nvPr>
            <p:extLst>
              <p:ext uri="{D42A27DB-BD31-4B8C-83A1-F6EECF244321}">
                <p14:modId xmlns:p14="http://schemas.microsoft.com/office/powerpoint/2010/main" val="4120676201"/>
              </p:ext>
            </p:extLst>
          </p:nvPr>
        </p:nvGraphicFramePr>
        <p:xfrm>
          <a:off x="0" y="1"/>
          <a:ext cx="9144000" cy="685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Rectangle 2"/>
          <p:cNvSpPr txBox="1">
            <a:spLocks noChangeArrowheads="1"/>
          </p:cNvSpPr>
          <p:nvPr>
            <p:custDataLst>
              <p:tags r:id="rId2"/>
            </p:custDataLst>
          </p:nvPr>
        </p:nvSpPr>
        <p:spPr>
          <a:xfrm>
            <a:off x="395536" y="694184"/>
            <a:ext cx="8208913" cy="862608"/>
          </a:xfrm>
          <a:prstGeom prst="rect">
            <a:avLst/>
          </a:prstGeom>
        </p:spPr>
        <p:txBody>
          <a:bodyPr anchor="t" anchorCtr="0">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13300" dirty="0" smtClean="0">
                <a:solidFill>
                  <a:srgbClr val="E7021A"/>
                </a:solidFill>
                <a:latin typeface="Arial Narrow" panose="020B0606020202030204" pitchFamily="34" charset="0"/>
                <a:cs typeface="Arial" pitchFamily="34" charset="0"/>
              </a:rPr>
              <a:t>Distribution de projets en fonction  de leur échéance</a:t>
            </a:r>
            <a:endParaRPr lang="fr-CA" sz="13300" dirty="0" smtClean="0">
              <a:solidFill>
                <a:srgbClr val="E7021A"/>
              </a:solidFill>
              <a:latin typeface="Arial Narrow" panose="020B0606020202030204" pitchFamily="34" charset="0"/>
              <a:cs typeface="Arial" pitchFamily="34" charset="0"/>
            </a:endParaRPr>
          </a:p>
        </p:txBody>
      </p:sp>
      <p:sp>
        <p:nvSpPr>
          <p:cNvPr id="2" name="Rectangle 1"/>
          <p:cNvSpPr/>
          <p:nvPr/>
        </p:nvSpPr>
        <p:spPr>
          <a:xfrm>
            <a:off x="395535" y="1222163"/>
            <a:ext cx="6510231" cy="369332"/>
          </a:xfrm>
          <a:prstGeom prst="rect">
            <a:avLst/>
          </a:prstGeom>
        </p:spPr>
        <p:txBody>
          <a:bodyPr wrap="square">
            <a:spAutoFit/>
          </a:bodyPr>
          <a:lstStyle/>
          <a:p>
            <a:r>
              <a:rPr lang="fr-FR" dirty="0" smtClean="0">
                <a:solidFill>
                  <a:srgbClr val="E7021A"/>
                </a:solidFill>
                <a:latin typeface="Arial Narrow" panose="020B0606020202030204" pitchFamily="34" charset="0"/>
                <a:cs typeface="Arial" pitchFamily="34" charset="0"/>
              </a:rPr>
              <a:t>6 </a:t>
            </a:r>
            <a:r>
              <a:rPr lang="fr-FR" dirty="0">
                <a:solidFill>
                  <a:srgbClr val="E7021A"/>
                </a:solidFill>
                <a:latin typeface="Arial Narrow" panose="020B0606020202030204" pitchFamily="34" charset="0"/>
                <a:cs typeface="Arial" pitchFamily="34" charset="0"/>
              </a:rPr>
              <a:t>juin 2014</a:t>
            </a:r>
            <a:endParaRPr lang="fr-FR" sz="2400" dirty="0">
              <a:solidFill>
                <a:srgbClr val="E7021A"/>
              </a:solidFill>
              <a:latin typeface="Arial Narrow" panose="020B0606020202030204" pitchFamily="34" charset="0"/>
              <a:cs typeface="Arial" pitchFamily="34" charset="0"/>
            </a:endParaRPr>
          </a:p>
        </p:txBody>
      </p:sp>
    </p:spTree>
    <p:extLst>
      <p:ext uri="{BB962C8B-B14F-4D97-AF65-F5344CB8AC3E}">
        <p14:creationId xmlns:p14="http://schemas.microsoft.com/office/powerpoint/2010/main" val="811099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dgm id="{82ED47FD-CD8E-4EC8-A7E3-BF3AC4BC5C1A}"/>
                                            </p:graphicEl>
                                          </p:spTgt>
                                        </p:tgtEl>
                                        <p:attrNameLst>
                                          <p:attrName>style.visibility</p:attrName>
                                        </p:attrNameLst>
                                      </p:cBhvr>
                                      <p:to>
                                        <p:strVal val="visible"/>
                                      </p:to>
                                    </p:set>
                                    <p:animEffect transition="in" filter="wipe(left)">
                                      <p:cBhvr>
                                        <p:cTn id="7" dur="1000"/>
                                        <p:tgtEl>
                                          <p:spTgt spid="3">
                                            <p:graphicEl>
                                              <a:dgm id="{82ED47FD-CD8E-4EC8-A7E3-BF3AC4BC5C1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3">
                                            <p:graphicEl>
                                              <a:dgm id="{E0648BBC-DC91-4F50-80A4-7E064850F484}"/>
                                            </p:graphicEl>
                                          </p:spTgt>
                                        </p:tgtEl>
                                        <p:attrNameLst>
                                          <p:attrName>style.visibility</p:attrName>
                                        </p:attrNameLst>
                                      </p:cBhvr>
                                      <p:to>
                                        <p:strVal val="visible"/>
                                      </p:to>
                                    </p:set>
                                    <p:animScale>
                                      <p:cBhvr>
                                        <p:cTn id="12" dur="500" decel="50000" fill="hold">
                                          <p:stCondLst>
                                            <p:cond delay="0"/>
                                          </p:stCondLst>
                                        </p:cTn>
                                        <p:tgtEl>
                                          <p:spTgt spid="3">
                                            <p:graphicEl>
                                              <a:dgm id="{E0648BBC-DC91-4F50-80A4-7E064850F484}"/>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3">
                                            <p:graphicEl>
                                              <a:dgm id="{E0648BBC-DC91-4F50-80A4-7E064850F484}"/>
                                            </p:graphicEl>
                                          </p:spTgt>
                                        </p:tgtEl>
                                        <p:attrNameLst>
                                          <p:attrName>ppt_x</p:attrName>
                                          <p:attrName>ppt_y</p:attrName>
                                        </p:attrNameLst>
                                      </p:cBhvr>
                                    </p:animMotion>
                                    <p:animEffect transition="in" filter="fade">
                                      <p:cBhvr>
                                        <p:cTn id="14" dur="500"/>
                                        <p:tgtEl>
                                          <p:spTgt spid="3">
                                            <p:graphicEl>
                                              <a:dgm id="{E0648BBC-DC91-4F50-80A4-7E064850F484}"/>
                                            </p:graphicEl>
                                          </p:spTgt>
                                        </p:tgtEl>
                                      </p:cBhvr>
                                    </p:animEffect>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3">
                                            <p:graphicEl>
                                              <a:dgm id="{A471E0E9-11D0-4B66-AA4A-5B4169E1409D}"/>
                                            </p:graphicEl>
                                          </p:spTgt>
                                        </p:tgtEl>
                                        <p:attrNameLst>
                                          <p:attrName>style.visibility</p:attrName>
                                        </p:attrNameLst>
                                      </p:cBhvr>
                                      <p:to>
                                        <p:strVal val="visible"/>
                                      </p:to>
                                    </p:set>
                                    <p:animEffect transition="in" filter="fade">
                                      <p:cBhvr>
                                        <p:cTn id="18" dur="500"/>
                                        <p:tgtEl>
                                          <p:spTgt spid="3">
                                            <p:graphicEl>
                                              <a:dgm id="{A471E0E9-11D0-4B66-AA4A-5B4169E1409D}"/>
                                            </p:graphicEl>
                                          </p:spTgt>
                                        </p:tgtEl>
                                      </p:cBhvr>
                                    </p:animEffect>
                                    <p:anim calcmode="lin" valueType="num">
                                      <p:cBhvr>
                                        <p:cTn id="19" dur="500" fill="hold"/>
                                        <p:tgtEl>
                                          <p:spTgt spid="3">
                                            <p:graphicEl>
                                              <a:dgm id="{A471E0E9-11D0-4B66-AA4A-5B4169E1409D}"/>
                                            </p:graphicEl>
                                          </p:spTgt>
                                        </p:tgtEl>
                                        <p:attrNameLst>
                                          <p:attrName>ppt_x</p:attrName>
                                        </p:attrNameLst>
                                      </p:cBhvr>
                                      <p:tavLst>
                                        <p:tav tm="0">
                                          <p:val>
                                            <p:strVal val="#ppt_x"/>
                                          </p:val>
                                        </p:tav>
                                        <p:tav tm="100000">
                                          <p:val>
                                            <p:strVal val="#ppt_x"/>
                                          </p:val>
                                        </p:tav>
                                      </p:tavLst>
                                    </p:anim>
                                    <p:anim calcmode="lin" valueType="num">
                                      <p:cBhvr>
                                        <p:cTn id="20" dur="500" fill="hold"/>
                                        <p:tgtEl>
                                          <p:spTgt spid="3">
                                            <p:graphicEl>
                                              <a:dgm id="{A471E0E9-11D0-4B66-AA4A-5B4169E1409D}"/>
                                            </p:graphic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3">
                                            <p:graphicEl>
                                              <a:dgm id="{5349DBF5-5962-4881-9FFB-5530F437DA17}"/>
                                            </p:graphicEl>
                                          </p:spTgt>
                                        </p:tgtEl>
                                        <p:attrNameLst>
                                          <p:attrName>style.visibility</p:attrName>
                                        </p:attrNameLst>
                                      </p:cBhvr>
                                      <p:to>
                                        <p:strVal val="visible"/>
                                      </p:to>
                                    </p:set>
                                    <p:animScale>
                                      <p:cBhvr>
                                        <p:cTn id="25" dur="500" decel="50000" fill="hold">
                                          <p:stCondLst>
                                            <p:cond delay="0"/>
                                          </p:stCondLst>
                                        </p:cTn>
                                        <p:tgtEl>
                                          <p:spTgt spid="3">
                                            <p:graphicEl>
                                              <a:dgm id="{5349DBF5-5962-4881-9FFB-5530F437DA17}"/>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500" decel="50000" fill="hold">
                                          <p:stCondLst>
                                            <p:cond delay="0"/>
                                          </p:stCondLst>
                                        </p:cTn>
                                        <p:tgtEl>
                                          <p:spTgt spid="3">
                                            <p:graphicEl>
                                              <a:dgm id="{5349DBF5-5962-4881-9FFB-5530F437DA17}"/>
                                            </p:graphicEl>
                                          </p:spTgt>
                                        </p:tgtEl>
                                        <p:attrNameLst>
                                          <p:attrName>ppt_x</p:attrName>
                                          <p:attrName>ppt_y</p:attrName>
                                        </p:attrNameLst>
                                      </p:cBhvr>
                                    </p:animMotion>
                                    <p:animEffect transition="in" filter="fade">
                                      <p:cBhvr>
                                        <p:cTn id="27" dur="500"/>
                                        <p:tgtEl>
                                          <p:spTgt spid="3">
                                            <p:graphicEl>
                                              <a:dgm id="{5349DBF5-5962-4881-9FFB-5530F437DA17}"/>
                                            </p:graphicEl>
                                          </p:spTgt>
                                        </p:tgtEl>
                                      </p:cBhvr>
                                    </p:animEffect>
                                  </p:childTnLst>
                                </p:cTn>
                              </p:par>
                            </p:childTnLst>
                          </p:cTn>
                        </p:par>
                        <p:par>
                          <p:cTn id="28" fill="hold">
                            <p:stCondLst>
                              <p:cond delay="500"/>
                            </p:stCondLst>
                            <p:childTnLst>
                              <p:par>
                                <p:cTn id="29" presetID="47" presetClass="entr" presetSubtype="0" fill="hold" grpId="0" nodeType="afterEffect">
                                  <p:stCondLst>
                                    <p:cond delay="0"/>
                                  </p:stCondLst>
                                  <p:childTnLst>
                                    <p:set>
                                      <p:cBhvr>
                                        <p:cTn id="30" dur="1" fill="hold">
                                          <p:stCondLst>
                                            <p:cond delay="0"/>
                                          </p:stCondLst>
                                        </p:cTn>
                                        <p:tgtEl>
                                          <p:spTgt spid="3">
                                            <p:graphicEl>
                                              <a:dgm id="{F4986922-B691-4462-BBDE-8F15C925C2F0}"/>
                                            </p:graphicEl>
                                          </p:spTgt>
                                        </p:tgtEl>
                                        <p:attrNameLst>
                                          <p:attrName>style.visibility</p:attrName>
                                        </p:attrNameLst>
                                      </p:cBhvr>
                                      <p:to>
                                        <p:strVal val="visible"/>
                                      </p:to>
                                    </p:set>
                                    <p:animEffect transition="in" filter="fade">
                                      <p:cBhvr>
                                        <p:cTn id="31" dur="500"/>
                                        <p:tgtEl>
                                          <p:spTgt spid="3">
                                            <p:graphicEl>
                                              <a:dgm id="{F4986922-B691-4462-BBDE-8F15C925C2F0}"/>
                                            </p:graphicEl>
                                          </p:spTgt>
                                        </p:tgtEl>
                                      </p:cBhvr>
                                    </p:animEffect>
                                    <p:anim calcmode="lin" valueType="num">
                                      <p:cBhvr>
                                        <p:cTn id="32" dur="500" fill="hold"/>
                                        <p:tgtEl>
                                          <p:spTgt spid="3">
                                            <p:graphicEl>
                                              <a:dgm id="{F4986922-B691-4462-BBDE-8F15C925C2F0}"/>
                                            </p:graphicEl>
                                          </p:spTgt>
                                        </p:tgtEl>
                                        <p:attrNameLst>
                                          <p:attrName>ppt_x</p:attrName>
                                        </p:attrNameLst>
                                      </p:cBhvr>
                                      <p:tavLst>
                                        <p:tav tm="0">
                                          <p:val>
                                            <p:strVal val="#ppt_x"/>
                                          </p:val>
                                        </p:tav>
                                        <p:tav tm="100000">
                                          <p:val>
                                            <p:strVal val="#ppt_x"/>
                                          </p:val>
                                        </p:tav>
                                      </p:tavLst>
                                    </p:anim>
                                    <p:anim calcmode="lin" valueType="num">
                                      <p:cBhvr>
                                        <p:cTn id="33" dur="500" fill="hold"/>
                                        <p:tgtEl>
                                          <p:spTgt spid="3">
                                            <p:graphicEl>
                                              <a:dgm id="{F4986922-B691-4462-BBDE-8F15C925C2F0}"/>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grpId="0" nodeType="clickEffect">
                                  <p:stCondLst>
                                    <p:cond delay="0"/>
                                  </p:stCondLst>
                                  <p:childTnLst>
                                    <p:set>
                                      <p:cBhvr>
                                        <p:cTn id="37" dur="1" fill="hold">
                                          <p:stCondLst>
                                            <p:cond delay="0"/>
                                          </p:stCondLst>
                                        </p:cTn>
                                        <p:tgtEl>
                                          <p:spTgt spid="3">
                                            <p:graphicEl>
                                              <a:dgm id="{CF65F218-5C01-4C1C-8397-BCF6D73F3E3F}"/>
                                            </p:graphicEl>
                                          </p:spTgt>
                                        </p:tgtEl>
                                        <p:attrNameLst>
                                          <p:attrName>style.visibility</p:attrName>
                                        </p:attrNameLst>
                                      </p:cBhvr>
                                      <p:to>
                                        <p:strVal val="visible"/>
                                      </p:to>
                                    </p:set>
                                    <p:animScale>
                                      <p:cBhvr>
                                        <p:cTn id="38" dur="500" decel="50000" fill="hold">
                                          <p:stCondLst>
                                            <p:cond delay="0"/>
                                          </p:stCondLst>
                                        </p:cTn>
                                        <p:tgtEl>
                                          <p:spTgt spid="3">
                                            <p:graphicEl>
                                              <a:dgm id="{CF65F218-5C01-4C1C-8397-BCF6D73F3E3F}"/>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500" decel="50000" fill="hold">
                                          <p:stCondLst>
                                            <p:cond delay="0"/>
                                          </p:stCondLst>
                                        </p:cTn>
                                        <p:tgtEl>
                                          <p:spTgt spid="3">
                                            <p:graphicEl>
                                              <a:dgm id="{CF65F218-5C01-4C1C-8397-BCF6D73F3E3F}"/>
                                            </p:graphicEl>
                                          </p:spTgt>
                                        </p:tgtEl>
                                        <p:attrNameLst>
                                          <p:attrName>ppt_x</p:attrName>
                                          <p:attrName>ppt_y</p:attrName>
                                        </p:attrNameLst>
                                      </p:cBhvr>
                                    </p:animMotion>
                                    <p:animEffect transition="in" filter="fade">
                                      <p:cBhvr>
                                        <p:cTn id="40" dur="500"/>
                                        <p:tgtEl>
                                          <p:spTgt spid="3">
                                            <p:graphicEl>
                                              <a:dgm id="{CF65F218-5C01-4C1C-8397-BCF6D73F3E3F}"/>
                                            </p:graphicEl>
                                          </p:spTgt>
                                        </p:tgtEl>
                                      </p:cBhvr>
                                    </p:animEffect>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3">
                                            <p:graphicEl>
                                              <a:dgm id="{7DEB51E1-A188-4778-8CDC-C9158454425D}"/>
                                            </p:graphicEl>
                                          </p:spTgt>
                                        </p:tgtEl>
                                        <p:attrNameLst>
                                          <p:attrName>style.visibility</p:attrName>
                                        </p:attrNameLst>
                                      </p:cBhvr>
                                      <p:to>
                                        <p:strVal val="visible"/>
                                      </p:to>
                                    </p:set>
                                    <p:animEffect transition="in" filter="fade">
                                      <p:cBhvr>
                                        <p:cTn id="44" dur="500"/>
                                        <p:tgtEl>
                                          <p:spTgt spid="3">
                                            <p:graphicEl>
                                              <a:dgm id="{7DEB51E1-A188-4778-8CDC-C9158454425D}"/>
                                            </p:graphicEl>
                                          </p:spTgt>
                                        </p:tgtEl>
                                      </p:cBhvr>
                                    </p:animEffect>
                                    <p:anim calcmode="lin" valueType="num">
                                      <p:cBhvr>
                                        <p:cTn id="45" dur="500" fill="hold"/>
                                        <p:tgtEl>
                                          <p:spTgt spid="3">
                                            <p:graphicEl>
                                              <a:dgm id="{7DEB51E1-A188-4778-8CDC-C9158454425D}"/>
                                            </p:graphicEl>
                                          </p:spTgt>
                                        </p:tgtEl>
                                        <p:attrNameLst>
                                          <p:attrName>ppt_x</p:attrName>
                                        </p:attrNameLst>
                                      </p:cBhvr>
                                      <p:tavLst>
                                        <p:tav tm="0">
                                          <p:val>
                                            <p:strVal val="#ppt_x"/>
                                          </p:val>
                                        </p:tav>
                                        <p:tav tm="100000">
                                          <p:val>
                                            <p:strVal val="#ppt_x"/>
                                          </p:val>
                                        </p:tav>
                                      </p:tavLst>
                                    </p:anim>
                                    <p:anim calcmode="lin" valueType="num">
                                      <p:cBhvr>
                                        <p:cTn id="46" dur="500" fill="hold"/>
                                        <p:tgtEl>
                                          <p:spTgt spid="3">
                                            <p:graphicEl>
                                              <a:dgm id="{7DEB51E1-A188-4778-8CDC-C9158454425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009" y="1577725"/>
            <a:ext cx="5853613" cy="3793922"/>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1465" y="1740376"/>
            <a:ext cx="4196869" cy="2633920"/>
          </a:xfrm>
          <a:prstGeom prst="rect">
            <a:avLst/>
          </a:prstGeom>
        </p:spPr>
      </p:pic>
      <p:sp>
        <p:nvSpPr>
          <p:cNvPr id="20" name="Titre 19"/>
          <p:cNvSpPr>
            <a:spLocks noGrp="1"/>
          </p:cNvSpPr>
          <p:nvPr>
            <p:ph type="title"/>
          </p:nvPr>
        </p:nvSpPr>
        <p:spPr>
          <a:xfrm>
            <a:off x="448734" y="897404"/>
            <a:ext cx="8229600" cy="749829"/>
          </a:xfrm>
        </p:spPr>
        <p:txBody>
          <a:bodyPr/>
          <a:lstStyle/>
          <a:p>
            <a:r>
              <a:rPr lang="fr-FR" dirty="0" smtClean="0"/>
              <a:t>Outils de sélection et de priorisation</a:t>
            </a:r>
            <a:endParaRPr lang="fr-FR" dirty="0"/>
          </a:p>
        </p:txBody>
      </p:sp>
      <p:sp>
        <p:nvSpPr>
          <p:cNvPr id="23" name="Espace réservé du pied de page 3"/>
          <p:cNvSpPr>
            <a:spLocks noGrp="1"/>
          </p:cNvSpPr>
          <p:nvPr>
            <p:ph type="ftr" sz="quarter" idx="4294967295"/>
          </p:nvPr>
        </p:nvSpPr>
        <p:spPr>
          <a:xfrm>
            <a:off x="930699" y="6477000"/>
            <a:ext cx="2267117" cy="244475"/>
          </a:xfrm>
          <a:ln>
            <a:miter lim="800000"/>
            <a:headEnd/>
            <a:tailEnd/>
          </a:ln>
        </p:spPr>
        <p:txBody>
          <a:bodyPr/>
          <a:lstStyle/>
          <a:p>
            <a:pPr algn="l">
              <a:defRPr/>
            </a:pPr>
            <a:r>
              <a:rPr lang="fr-FR" sz="1000" b="1" cap="all" dirty="0">
                <a:solidFill>
                  <a:srgbClr val="E7021A"/>
                </a:solidFill>
                <a:latin typeface="Arial Narrow"/>
                <a:cs typeface="Arial Narrow"/>
              </a:rPr>
              <a:t>Bibliothèque de l'Université Laval</a:t>
            </a:r>
          </a:p>
        </p:txBody>
      </p:sp>
      <p:sp>
        <p:nvSpPr>
          <p:cNvPr id="25" name="Espace réservé du numéro de diapositive 4"/>
          <p:cNvSpPr txBox="1">
            <a:spLocks/>
          </p:cNvSpPr>
          <p:nvPr/>
        </p:nvSpPr>
        <p:spPr>
          <a:xfrm>
            <a:off x="3197816" y="6477002"/>
            <a:ext cx="457200" cy="244475"/>
          </a:xfrm>
          <a:prstGeom prst="rect">
            <a:avLst/>
          </a:prstGeom>
          <a:noFill/>
          <a:ln>
            <a:miter lim="800000"/>
            <a:headEnd/>
            <a:tailEnd/>
          </a:ln>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5DA820-774F-E546-87E5-DDAFA0F806A9}" type="slidenum">
              <a:rPr lang="fr-FR" sz="1100" smtClean="0">
                <a:solidFill>
                  <a:srgbClr val="5E5E5E"/>
                </a:solidFill>
                <a:latin typeface="Arial Narrow"/>
                <a:cs typeface="Arial Narrow"/>
              </a:rPr>
              <a:pPr/>
              <a:t>23</a:t>
            </a:fld>
            <a:endParaRPr lang="fr-FR" sz="1100" dirty="0">
              <a:solidFill>
                <a:srgbClr val="5E5E5E"/>
              </a:solidFill>
              <a:latin typeface="Arial Narrow"/>
              <a:cs typeface="Arial Narrow"/>
            </a:endParaRPr>
          </a:p>
        </p:txBody>
      </p:sp>
      <p:pic>
        <p:nvPicPr>
          <p:cNvPr id="7" name="Image 5"/>
          <p:cNvPicPr>
            <a:picLocks noChangeAspect="1"/>
          </p:cNvPicPr>
          <p:nvPr/>
        </p:nvPicPr>
        <p:blipFill>
          <a:blip r:embed="rId4"/>
          <a:srcRect/>
          <a:stretch>
            <a:fillRect/>
          </a:stretch>
        </p:blipFill>
        <p:spPr bwMode="auto">
          <a:xfrm>
            <a:off x="823262" y="6462186"/>
            <a:ext cx="153420" cy="192614"/>
          </a:xfrm>
          <a:prstGeom prst="rect">
            <a:avLst/>
          </a:prstGeom>
          <a:noFill/>
          <a:ln w="9525">
            <a:noFill/>
            <a:miter lim="800000"/>
            <a:headEnd/>
            <a:tailEnd/>
          </a:ln>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1973" y="3154406"/>
            <a:ext cx="4730275" cy="3179217"/>
          </a:xfrm>
          <a:prstGeom prst="rect">
            <a:avLst/>
          </a:prstGeom>
        </p:spPr>
      </p:pic>
    </p:spTree>
    <p:extLst>
      <p:ext uri="{BB962C8B-B14F-4D97-AF65-F5344CB8AC3E}">
        <p14:creationId xmlns:p14="http://schemas.microsoft.com/office/powerpoint/2010/main" val="18995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448734" y="897404"/>
            <a:ext cx="8229600" cy="749829"/>
          </a:xfrm>
        </p:spPr>
        <p:txBody>
          <a:bodyPr/>
          <a:lstStyle/>
          <a:p>
            <a:r>
              <a:rPr lang="fr-FR" dirty="0" smtClean="0"/>
              <a:t>Processus</a:t>
            </a:r>
            <a:endParaRPr lang="fr-FR" dirty="0"/>
          </a:p>
        </p:txBody>
      </p:sp>
      <p:sp>
        <p:nvSpPr>
          <p:cNvPr id="23" name="Espace réservé du pied de page 3"/>
          <p:cNvSpPr>
            <a:spLocks noGrp="1"/>
          </p:cNvSpPr>
          <p:nvPr>
            <p:ph type="ftr" sz="quarter" idx="4294967295"/>
          </p:nvPr>
        </p:nvSpPr>
        <p:spPr>
          <a:xfrm>
            <a:off x="930699" y="6477000"/>
            <a:ext cx="2267117" cy="244475"/>
          </a:xfrm>
          <a:ln>
            <a:miter lim="800000"/>
            <a:headEnd/>
            <a:tailEnd/>
          </a:ln>
        </p:spPr>
        <p:txBody>
          <a:bodyPr/>
          <a:lstStyle/>
          <a:p>
            <a:pPr algn="l">
              <a:defRPr/>
            </a:pPr>
            <a:r>
              <a:rPr lang="fr-FR" sz="1000" b="1" cap="all" dirty="0">
                <a:solidFill>
                  <a:srgbClr val="E7021A"/>
                </a:solidFill>
                <a:latin typeface="Arial Narrow"/>
                <a:cs typeface="Arial Narrow"/>
              </a:rPr>
              <a:t>Bibliothèque de l'Université Laval</a:t>
            </a:r>
          </a:p>
        </p:txBody>
      </p:sp>
      <p:sp>
        <p:nvSpPr>
          <p:cNvPr id="25" name="Espace réservé du numéro de diapositive 4"/>
          <p:cNvSpPr txBox="1">
            <a:spLocks/>
          </p:cNvSpPr>
          <p:nvPr/>
        </p:nvSpPr>
        <p:spPr>
          <a:xfrm>
            <a:off x="3197816" y="6477002"/>
            <a:ext cx="457200" cy="244475"/>
          </a:xfrm>
          <a:prstGeom prst="rect">
            <a:avLst/>
          </a:prstGeom>
          <a:noFill/>
          <a:ln>
            <a:miter lim="800000"/>
            <a:headEnd/>
            <a:tailEnd/>
          </a:ln>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5DA820-774F-E546-87E5-DDAFA0F806A9}" type="slidenum">
              <a:rPr lang="fr-FR" sz="1100" smtClean="0">
                <a:solidFill>
                  <a:srgbClr val="5E5E5E"/>
                </a:solidFill>
                <a:latin typeface="Arial Narrow"/>
                <a:cs typeface="Arial Narrow"/>
              </a:rPr>
              <a:pPr/>
              <a:t>24</a:t>
            </a:fld>
            <a:endParaRPr lang="fr-FR" sz="1100" dirty="0">
              <a:solidFill>
                <a:srgbClr val="5E5E5E"/>
              </a:solidFill>
              <a:latin typeface="Arial Narrow"/>
              <a:cs typeface="Arial Narrow"/>
            </a:endParaRPr>
          </a:p>
        </p:txBody>
      </p:sp>
      <p:pic>
        <p:nvPicPr>
          <p:cNvPr id="7" name="Image 5"/>
          <p:cNvPicPr>
            <a:picLocks noChangeAspect="1"/>
          </p:cNvPicPr>
          <p:nvPr/>
        </p:nvPicPr>
        <p:blipFill>
          <a:blip r:embed="rId2"/>
          <a:srcRect/>
          <a:stretch>
            <a:fillRect/>
          </a:stretch>
        </p:blipFill>
        <p:spPr bwMode="auto">
          <a:xfrm>
            <a:off x="823262" y="6462186"/>
            <a:ext cx="153420" cy="192614"/>
          </a:xfrm>
          <a:prstGeom prst="rect">
            <a:avLst/>
          </a:prstGeom>
          <a:noFill/>
          <a:ln w="9525">
            <a:noFill/>
            <a:miter lim="800000"/>
            <a:headEnd/>
            <a:tailEnd/>
          </a:ln>
        </p:spPr>
      </p:pic>
      <p:graphicFrame>
        <p:nvGraphicFramePr>
          <p:cNvPr id="2" name="Diagramme 1"/>
          <p:cNvGraphicFramePr/>
          <p:nvPr>
            <p:extLst/>
          </p:nvPr>
        </p:nvGraphicFramePr>
        <p:xfrm>
          <a:off x="448734" y="3234519"/>
          <a:ext cx="8229600" cy="3152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à coins arrondis 2"/>
          <p:cNvSpPr/>
          <p:nvPr/>
        </p:nvSpPr>
        <p:spPr>
          <a:xfrm>
            <a:off x="448734" y="1856097"/>
            <a:ext cx="6839170" cy="58685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CA" dirty="0" smtClean="0"/>
              <a:t>PLANIFICATION</a:t>
            </a:r>
            <a:endParaRPr lang="fr-CA" dirty="0"/>
          </a:p>
        </p:txBody>
      </p:sp>
      <p:sp>
        <p:nvSpPr>
          <p:cNvPr id="9" name="Rectangle à coins arrondis 8"/>
          <p:cNvSpPr/>
          <p:nvPr/>
        </p:nvSpPr>
        <p:spPr>
          <a:xfrm>
            <a:off x="7429879" y="1856097"/>
            <a:ext cx="1248455" cy="58685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CA" dirty="0" smtClean="0"/>
              <a:t>SUIVI</a:t>
            </a:r>
            <a:endParaRPr lang="fr-CA" dirty="0"/>
          </a:p>
        </p:txBody>
      </p:sp>
      <p:sp>
        <p:nvSpPr>
          <p:cNvPr id="11" name="Rectangle à coins arrondis 10"/>
          <p:cNvSpPr/>
          <p:nvPr/>
        </p:nvSpPr>
        <p:spPr>
          <a:xfrm>
            <a:off x="448734"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Demande</a:t>
            </a:r>
            <a:endParaRPr lang="fr-CA" dirty="0">
              <a:solidFill>
                <a:schemeClr val="tx1"/>
              </a:solidFill>
            </a:endParaRPr>
          </a:p>
        </p:txBody>
      </p:sp>
      <p:sp>
        <p:nvSpPr>
          <p:cNvPr id="12" name="Rectangle à coins arrondis 11"/>
          <p:cNvSpPr/>
          <p:nvPr/>
        </p:nvSpPr>
        <p:spPr>
          <a:xfrm>
            <a:off x="4639424"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Critères</a:t>
            </a:r>
            <a:endParaRPr lang="fr-CA" dirty="0">
              <a:solidFill>
                <a:schemeClr val="tx1"/>
              </a:solidFill>
            </a:endParaRPr>
          </a:p>
        </p:txBody>
      </p:sp>
      <p:sp>
        <p:nvSpPr>
          <p:cNvPr id="4" name="Flèche droite 3"/>
          <p:cNvSpPr/>
          <p:nvPr/>
        </p:nvSpPr>
        <p:spPr>
          <a:xfrm>
            <a:off x="1575983" y="4810839"/>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28" name="Flèche droite 27"/>
          <p:cNvSpPr/>
          <p:nvPr/>
        </p:nvSpPr>
        <p:spPr>
          <a:xfrm rot="5400000">
            <a:off x="936680" y="2942145"/>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29" name="Flèche droite 28"/>
          <p:cNvSpPr/>
          <p:nvPr/>
        </p:nvSpPr>
        <p:spPr>
          <a:xfrm rot="5400000">
            <a:off x="5088475" y="2940563"/>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0" name="Rectangle à coins arrondis 29"/>
          <p:cNvSpPr/>
          <p:nvPr/>
        </p:nvSpPr>
        <p:spPr>
          <a:xfrm>
            <a:off x="6044316"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Capacité</a:t>
            </a:r>
            <a:endParaRPr lang="fr-CA" dirty="0">
              <a:solidFill>
                <a:schemeClr val="tx1"/>
              </a:solidFill>
            </a:endParaRPr>
          </a:p>
        </p:txBody>
      </p:sp>
      <p:sp>
        <p:nvSpPr>
          <p:cNvPr id="31" name="Flèche droite 30"/>
          <p:cNvSpPr/>
          <p:nvPr/>
        </p:nvSpPr>
        <p:spPr>
          <a:xfrm rot="5400000">
            <a:off x="6510513" y="2941766"/>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2" name="Rectangle à coins arrondis 31"/>
          <p:cNvSpPr/>
          <p:nvPr/>
        </p:nvSpPr>
        <p:spPr>
          <a:xfrm>
            <a:off x="1882638"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Structure</a:t>
            </a:r>
            <a:endParaRPr lang="fr-CA" dirty="0">
              <a:solidFill>
                <a:schemeClr val="tx1"/>
              </a:solidFill>
            </a:endParaRPr>
          </a:p>
        </p:txBody>
      </p:sp>
      <p:sp>
        <p:nvSpPr>
          <p:cNvPr id="33" name="Flèche droite 32"/>
          <p:cNvSpPr/>
          <p:nvPr/>
        </p:nvSpPr>
        <p:spPr>
          <a:xfrm rot="5400000">
            <a:off x="2345138" y="2940563"/>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4" name="Flèche droite 3"/>
          <p:cNvSpPr/>
          <p:nvPr/>
        </p:nvSpPr>
        <p:spPr>
          <a:xfrm>
            <a:off x="2991879" y="4810836"/>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8" name="Flèche droite 3"/>
          <p:cNvSpPr/>
          <p:nvPr/>
        </p:nvSpPr>
        <p:spPr>
          <a:xfrm>
            <a:off x="4382684" y="4810836"/>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9" name="Flèche droite 3"/>
          <p:cNvSpPr/>
          <p:nvPr/>
        </p:nvSpPr>
        <p:spPr>
          <a:xfrm>
            <a:off x="5763238" y="4453749"/>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40" name="Flèche droite 3"/>
          <p:cNvSpPr/>
          <p:nvPr/>
        </p:nvSpPr>
        <p:spPr>
          <a:xfrm>
            <a:off x="7164294" y="4810836"/>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pic>
        <p:nvPicPr>
          <p:cNvPr id="41" name="Imag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7255" y="5825708"/>
            <a:ext cx="569934" cy="569934"/>
          </a:xfrm>
          <a:prstGeom prst="rect">
            <a:avLst/>
          </a:prstGeom>
        </p:spPr>
      </p:pic>
      <p:pic>
        <p:nvPicPr>
          <p:cNvPr id="43" name="Imag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14958" y="5829542"/>
            <a:ext cx="569934" cy="569934"/>
          </a:xfrm>
          <a:prstGeom prst="rect">
            <a:avLst/>
          </a:prstGeom>
        </p:spPr>
      </p:pic>
      <p:pic>
        <p:nvPicPr>
          <p:cNvPr id="44" name="Image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4538" y="5827715"/>
            <a:ext cx="569934" cy="569934"/>
          </a:xfrm>
          <a:prstGeom prst="rect">
            <a:avLst/>
          </a:prstGeom>
        </p:spPr>
      </p:pic>
      <p:pic>
        <p:nvPicPr>
          <p:cNvPr id="45" name="Imag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08250" y="5829257"/>
            <a:ext cx="569934" cy="569934"/>
          </a:xfrm>
          <a:prstGeom prst="rect">
            <a:avLst/>
          </a:prstGeom>
        </p:spPr>
      </p:pic>
      <p:sp>
        <p:nvSpPr>
          <p:cNvPr id="6" name="ZoneTexte 5"/>
          <p:cNvSpPr txBox="1"/>
          <p:nvPr/>
        </p:nvSpPr>
        <p:spPr>
          <a:xfrm>
            <a:off x="444844" y="3891885"/>
            <a:ext cx="1299733" cy="1569660"/>
          </a:xfrm>
          <a:prstGeom prst="rect">
            <a:avLst/>
          </a:prstGeom>
          <a:noFill/>
        </p:spPr>
        <p:txBody>
          <a:bodyPr wrap="square" rtlCol="0">
            <a:spAutoFit/>
          </a:bodyPr>
          <a:lstStyle/>
          <a:p>
            <a:r>
              <a:rPr lang="fr-FR" sz="1600" dirty="0" smtClean="0"/>
              <a:t>Fiche de projet</a:t>
            </a:r>
          </a:p>
          <a:p>
            <a:endParaRPr lang="fr-FR" sz="1600" dirty="0"/>
          </a:p>
          <a:p>
            <a:r>
              <a:rPr lang="fr-FR" sz="1600" dirty="0" smtClean="0"/>
              <a:t>Liste de </a:t>
            </a:r>
          </a:p>
          <a:p>
            <a:r>
              <a:rPr lang="fr-FR" sz="1600" dirty="0" smtClean="0"/>
              <a:t>projets et opportunités</a:t>
            </a:r>
          </a:p>
        </p:txBody>
      </p:sp>
      <p:sp>
        <p:nvSpPr>
          <p:cNvPr id="46" name="ZoneTexte 45"/>
          <p:cNvSpPr txBox="1"/>
          <p:nvPr/>
        </p:nvSpPr>
        <p:spPr>
          <a:xfrm>
            <a:off x="3309611" y="3868974"/>
            <a:ext cx="1299733" cy="584775"/>
          </a:xfrm>
          <a:prstGeom prst="rect">
            <a:avLst/>
          </a:prstGeom>
          <a:noFill/>
        </p:spPr>
        <p:txBody>
          <a:bodyPr wrap="square" rtlCol="0">
            <a:spAutoFit/>
          </a:bodyPr>
          <a:lstStyle/>
          <a:p>
            <a:r>
              <a:rPr lang="fr-FR" sz="1600" dirty="0" smtClean="0"/>
              <a:t>Dossier d’affaires</a:t>
            </a:r>
            <a:endParaRPr lang="fr-FR" sz="1400" dirty="0" smtClean="0"/>
          </a:p>
        </p:txBody>
      </p:sp>
      <p:sp>
        <p:nvSpPr>
          <p:cNvPr id="47" name="ZoneTexte 46"/>
          <p:cNvSpPr txBox="1"/>
          <p:nvPr/>
        </p:nvSpPr>
        <p:spPr>
          <a:xfrm>
            <a:off x="1853301" y="3842586"/>
            <a:ext cx="1299733" cy="830997"/>
          </a:xfrm>
          <a:prstGeom prst="rect">
            <a:avLst/>
          </a:prstGeom>
          <a:noFill/>
        </p:spPr>
        <p:txBody>
          <a:bodyPr wrap="square" rtlCol="0">
            <a:spAutoFit/>
          </a:bodyPr>
          <a:lstStyle/>
          <a:p>
            <a:r>
              <a:rPr lang="fr-FR" sz="1600" dirty="0" smtClean="0"/>
              <a:t>Liste de projets catégorisés</a:t>
            </a:r>
            <a:endParaRPr lang="fr-FR" sz="1400" dirty="0" smtClean="0"/>
          </a:p>
        </p:txBody>
      </p:sp>
      <p:sp>
        <p:nvSpPr>
          <p:cNvPr id="48" name="ZoneTexte 47"/>
          <p:cNvSpPr txBox="1"/>
          <p:nvPr/>
        </p:nvSpPr>
        <p:spPr>
          <a:xfrm>
            <a:off x="4694239" y="3842586"/>
            <a:ext cx="1299733" cy="830997"/>
          </a:xfrm>
          <a:prstGeom prst="rect">
            <a:avLst/>
          </a:prstGeom>
          <a:noFill/>
        </p:spPr>
        <p:txBody>
          <a:bodyPr wrap="square" rtlCol="0">
            <a:spAutoFit/>
          </a:bodyPr>
          <a:lstStyle/>
          <a:p>
            <a:r>
              <a:rPr lang="fr-FR" sz="1600" dirty="0" smtClean="0"/>
              <a:t>Liste de projets priorisés</a:t>
            </a:r>
            <a:endParaRPr lang="fr-FR" sz="1400" dirty="0" smtClean="0"/>
          </a:p>
        </p:txBody>
      </p:sp>
      <p:sp>
        <p:nvSpPr>
          <p:cNvPr id="50" name="ZoneTexte 49"/>
          <p:cNvSpPr txBox="1"/>
          <p:nvPr/>
        </p:nvSpPr>
        <p:spPr>
          <a:xfrm>
            <a:off x="6078868" y="3842586"/>
            <a:ext cx="1412528" cy="2062103"/>
          </a:xfrm>
          <a:prstGeom prst="rect">
            <a:avLst/>
          </a:prstGeom>
          <a:noFill/>
        </p:spPr>
        <p:txBody>
          <a:bodyPr wrap="square" rtlCol="0">
            <a:spAutoFit/>
          </a:bodyPr>
          <a:lstStyle/>
          <a:p>
            <a:r>
              <a:rPr lang="fr-FR" sz="1600" dirty="0" smtClean="0"/>
              <a:t>Planification </a:t>
            </a:r>
          </a:p>
          <a:p>
            <a:r>
              <a:rPr lang="fr-FR" sz="1600" dirty="0" smtClean="0"/>
              <a:t>12-18 mois</a:t>
            </a:r>
          </a:p>
          <a:p>
            <a:endParaRPr lang="fr-FR" sz="1600" dirty="0" smtClean="0"/>
          </a:p>
          <a:p>
            <a:endParaRPr lang="fr-FR" sz="1600" dirty="0"/>
          </a:p>
          <a:p>
            <a:r>
              <a:rPr lang="fr-FR" sz="1600" dirty="0" smtClean="0"/>
              <a:t>Liste de projets autorisés en attente</a:t>
            </a:r>
          </a:p>
        </p:txBody>
      </p:sp>
      <p:sp>
        <p:nvSpPr>
          <p:cNvPr id="51" name="ZoneTexte 50"/>
          <p:cNvSpPr txBox="1"/>
          <p:nvPr/>
        </p:nvSpPr>
        <p:spPr>
          <a:xfrm>
            <a:off x="7429879" y="3847053"/>
            <a:ext cx="1412528" cy="1815882"/>
          </a:xfrm>
          <a:prstGeom prst="rect">
            <a:avLst/>
          </a:prstGeom>
          <a:noFill/>
        </p:spPr>
        <p:txBody>
          <a:bodyPr wrap="square" rtlCol="0">
            <a:spAutoFit/>
          </a:bodyPr>
          <a:lstStyle/>
          <a:p>
            <a:r>
              <a:rPr lang="fr-FR" sz="1600" dirty="0" smtClean="0"/>
              <a:t>Rapports</a:t>
            </a:r>
          </a:p>
          <a:p>
            <a:endParaRPr lang="fr-FR" sz="1600" dirty="0"/>
          </a:p>
          <a:p>
            <a:r>
              <a:rPr lang="fr-FR" sz="1600" dirty="0" smtClean="0"/>
              <a:t>Tableaux de bord</a:t>
            </a:r>
          </a:p>
          <a:p>
            <a:endParaRPr lang="fr-FR" sz="1600" dirty="0"/>
          </a:p>
          <a:p>
            <a:endParaRPr lang="fr-FR" sz="1600" dirty="0" smtClean="0"/>
          </a:p>
          <a:p>
            <a:r>
              <a:rPr lang="fr-FR" sz="1600" dirty="0" smtClean="0"/>
              <a:t>Indicateurs</a:t>
            </a:r>
          </a:p>
        </p:txBody>
      </p:sp>
      <p:sp>
        <p:nvSpPr>
          <p:cNvPr id="10" name="Cadre 9"/>
          <p:cNvSpPr/>
          <p:nvPr/>
        </p:nvSpPr>
        <p:spPr>
          <a:xfrm>
            <a:off x="7344983" y="2442951"/>
            <a:ext cx="1419489" cy="3952691"/>
          </a:xfrm>
          <a:prstGeom prst="frame">
            <a:avLst>
              <a:gd name="adj1" fmla="val 4902"/>
            </a:avLst>
          </a:prstGeom>
          <a:gradFill>
            <a:gsLst>
              <a:gs pos="0">
                <a:schemeClr val="accent2"/>
              </a:gs>
              <a:gs pos="100000">
                <a:srgbClr val="FF000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91058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448734" y="897404"/>
            <a:ext cx="8229600" cy="749829"/>
          </a:xfrm>
        </p:spPr>
        <p:txBody>
          <a:bodyPr/>
          <a:lstStyle/>
          <a:p>
            <a:r>
              <a:rPr lang="fr-FR" dirty="0" smtClean="0"/>
              <a:t>6</a:t>
            </a:r>
            <a:r>
              <a:rPr lang="fr-FR" dirty="0" smtClean="0"/>
              <a:t>) Suivi du portefeuille</a:t>
            </a:r>
            <a:endParaRPr lang="fr-FR" dirty="0"/>
          </a:p>
        </p:txBody>
      </p:sp>
      <p:sp>
        <p:nvSpPr>
          <p:cNvPr id="21" name="Espace réservé du contenu 20"/>
          <p:cNvSpPr>
            <a:spLocks noGrp="1"/>
          </p:cNvSpPr>
          <p:nvPr>
            <p:ph idx="1"/>
          </p:nvPr>
        </p:nvSpPr>
        <p:spPr>
          <a:xfrm>
            <a:off x="448733" y="1883390"/>
            <a:ext cx="8229602" cy="4380931"/>
          </a:xfrm>
        </p:spPr>
        <p:txBody>
          <a:bodyPr/>
          <a:lstStyle/>
          <a:p>
            <a:pPr marL="0" indent="0">
              <a:buNone/>
            </a:pPr>
            <a:r>
              <a:rPr lang="fr-FR" dirty="0" smtClean="0"/>
              <a:t>Consolider </a:t>
            </a:r>
            <a:r>
              <a:rPr lang="fr-FR" dirty="0" smtClean="0"/>
              <a:t>les rapports d’avancement des projets au sein d’un tableau de bord afin de permettre au Comité de gouvernance des projets de visualiser la santé des projets et d’évaluer l’avancement en fonction des objectifs stratégiques adoptés.</a:t>
            </a:r>
            <a:endParaRPr lang="fr-FR" dirty="0"/>
          </a:p>
          <a:p>
            <a:pPr lvl="2"/>
            <a:endParaRPr lang="fr-FR" dirty="0"/>
          </a:p>
          <a:p>
            <a:pPr lvl="2"/>
            <a:r>
              <a:rPr lang="fr-FR" dirty="0" smtClean="0"/>
              <a:t>Les indicateurs de santé des projets </a:t>
            </a:r>
            <a:r>
              <a:rPr lang="fr-FR" dirty="0" smtClean="0"/>
              <a:t>peuvent mener à la décision d’arrêter </a:t>
            </a:r>
            <a:r>
              <a:rPr lang="fr-FR" dirty="0" smtClean="0"/>
              <a:t>temporairement ou définitivement un projet.</a:t>
            </a:r>
          </a:p>
        </p:txBody>
      </p:sp>
      <p:sp>
        <p:nvSpPr>
          <p:cNvPr id="23" name="Espace réservé du pied de page 3"/>
          <p:cNvSpPr>
            <a:spLocks noGrp="1"/>
          </p:cNvSpPr>
          <p:nvPr>
            <p:ph type="ftr" sz="quarter" idx="4294967295"/>
          </p:nvPr>
        </p:nvSpPr>
        <p:spPr>
          <a:xfrm>
            <a:off x="930699" y="6477000"/>
            <a:ext cx="2267117" cy="244475"/>
          </a:xfrm>
          <a:ln>
            <a:miter lim="800000"/>
            <a:headEnd/>
            <a:tailEnd/>
          </a:ln>
        </p:spPr>
        <p:txBody>
          <a:bodyPr/>
          <a:lstStyle/>
          <a:p>
            <a:pPr algn="l">
              <a:defRPr/>
            </a:pPr>
            <a:r>
              <a:rPr lang="fr-FR" sz="1000" b="1" cap="all" dirty="0">
                <a:solidFill>
                  <a:srgbClr val="E7021A"/>
                </a:solidFill>
                <a:latin typeface="Arial Narrow"/>
                <a:cs typeface="Arial Narrow"/>
              </a:rPr>
              <a:t>Bibliothèque de l'Université Laval</a:t>
            </a:r>
          </a:p>
        </p:txBody>
      </p:sp>
      <p:sp>
        <p:nvSpPr>
          <p:cNvPr id="25" name="Espace réservé du numéro de diapositive 4"/>
          <p:cNvSpPr txBox="1">
            <a:spLocks/>
          </p:cNvSpPr>
          <p:nvPr/>
        </p:nvSpPr>
        <p:spPr>
          <a:xfrm>
            <a:off x="3197816" y="6477002"/>
            <a:ext cx="457200" cy="244475"/>
          </a:xfrm>
          <a:prstGeom prst="rect">
            <a:avLst/>
          </a:prstGeom>
          <a:noFill/>
          <a:ln>
            <a:miter lim="800000"/>
            <a:headEnd/>
            <a:tailEnd/>
          </a:ln>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5DA820-774F-E546-87E5-DDAFA0F806A9}" type="slidenum">
              <a:rPr lang="fr-FR" sz="1100" smtClean="0">
                <a:solidFill>
                  <a:srgbClr val="5E5E5E"/>
                </a:solidFill>
                <a:latin typeface="Arial Narrow"/>
                <a:cs typeface="Arial Narrow"/>
              </a:rPr>
              <a:pPr/>
              <a:t>25</a:t>
            </a:fld>
            <a:endParaRPr lang="fr-FR" sz="1100" dirty="0">
              <a:solidFill>
                <a:srgbClr val="5E5E5E"/>
              </a:solidFill>
              <a:latin typeface="Arial Narrow"/>
              <a:cs typeface="Arial Narrow"/>
            </a:endParaRPr>
          </a:p>
        </p:txBody>
      </p:sp>
      <p:pic>
        <p:nvPicPr>
          <p:cNvPr id="7" name="Image 5"/>
          <p:cNvPicPr>
            <a:picLocks noChangeAspect="1"/>
          </p:cNvPicPr>
          <p:nvPr/>
        </p:nvPicPr>
        <p:blipFill>
          <a:blip r:embed="rId2"/>
          <a:srcRect/>
          <a:stretch>
            <a:fillRect/>
          </a:stretch>
        </p:blipFill>
        <p:spPr bwMode="auto">
          <a:xfrm>
            <a:off x="823262" y="6462186"/>
            <a:ext cx="153420" cy="192614"/>
          </a:xfrm>
          <a:prstGeom prst="rect">
            <a:avLst/>
          </a:prstGeom>
          <a:noFill/>
          <a:ln w="9525">
            <a:noFill/>
            <a:miter lim="800000"/>
            <a:headEnd/>
            <a:tailEnd/>
          </a:ln>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96" y="3360389"/>
            <a:ext cx="1075132" cy="1075132"/>
          </a:xfrm>
          <a:prstGeom prst="rect">
            <a:avLst/>
          </a:prstGeom>
        </p:spPr>
      </p:pic>
    </p:spTree>
    <p:extLst>
      <p:ext uri="{BB962C8B-B14F-4D97-AF65-F5344CB8AC3E}">
        <p14:creationId xmlns:p14="http://schemas.microsoft.com/office/powerpoint/2010/main" val="281011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448734" y="897404"/>
            <a:ext cx="8229600" cy="749829"/>
          </a:xfrm>
        </p:spPr>
        <p:txBody>
          <a:bodyPr/>
          <a:lstStyle/>
          <a:p>
            <a:r>
              <a:rPr lang="fr-FR" dirty="0" smtClean="0"/>
              <a:t>Outils de suivi de projet</a:t>
            </a:r>
            <a:endParaRPr lang="fr-FR" dirty="0"/>
          </a:p>
        </p:txBody>
      </p:sp>
      <p:sp>
        <p:nvSpPr>
          <p:cNvPr id="23" name="Espace réservé du pied de page 3"/>
          <p:cNvSpPr>
            <a:spLocks noGrp="1"/>
          </p:cNvSpPr>
          <p:nvPr>
            <p:ph type="ftr" sz="quarter" idx="4294967295"/>
          </p:nvPr>
        </p:nvSpPr>
        <p:spPr>
          <a:xfrm>
            <a:off x="930699" y="6477000"/>
            <a:ext cx="2267117" cy="244475"/>
          </a:xfrm>
          <a:ln>
            <a:miter lim="800000"/>
            <a:headEnd/>
            <a:tailEnd/>
          </a:ln>
        </p:spPr>
        <p:txBody>
          <a:bodyPr/>
          <a:lstStyle/>
          <a:p>
            <a:pPr algn="l">
              <a:defRPr/>
            </a:pPr>
            <a:r>
              <a:rPr lang="fr-FR" sz="1000" b="1" cap="all" dirty="0">
                <a:solidFill>
                  <a:srgbClr val="E7021A"/>
                </a:solidFill>
                <a:latin typeface="Arial Narrow"/>
                <a:cs typeface="Arial Narrow"/>
              </a:rPr>
              <a:t>Bibliothèque de l'Université Laval</a:t>
            </a:r>
          </a:p>
        </p:txBody>
      </p:sp>
      <p:sp>
        <p:nvSpPr>
          <p:cNvPr id="25" name="Espace réservé du numéro de diapositive 4"/>
          <p:cNvSpPr txBox="1">
            <a:spLocks/>
          </p:cNvSpPr>
          <p:nvPr/>
        </p:nvSpPr>
        <p:spPr>
          <a:xfrm>
            <a:off x="3197816" y="6477002"/>
            <a:ext cx="457200" cy="244475"/>
          </a:xfrm>
          <a:prstGeom prst="rect">
            <a:avLst/>
          </a:prstGeom>
          <a:noFill/>
          <a:ln>
            <a:miter lim="800000"/>
            <a:headEnd/>
            <a:tailEnd/>
          </a:ln>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5DA820-774F-E546-87E5-DDAFA0F806A9}" type="slidenum">
              <a:rPr lang="fr-FR" sz="1100" smtClean="0">
                <a:solidFill>
                  <a:srgbClr val="5E5E5E"/>
                </a:solidFill>
                <a:latin typeface="Arial Narrow"/>
                <a:cs typeface="Arial Narrow"/>
              </a:rPr>
              <a:pPr/>
              <a:t>26</a:t>
            </a:fld>
            <a:endParaRPr lang="fr-FR" sz="1100" dirty="0">
              <a:solidFill>
                <a:srgbClr val="5E5E5E"/>
              </a:solidFill>
              <a:latin typeface="Arial Narrow"/>
              <a:cs typeface="Arial Narrow"/>
            </a:endParaRPr>
          </a:p>
        </p:txBody>
      </p:sp>
      <p:pic>
        <p:nvPicPr>
          <p:cNvPr id="7" name="Image 5"/>
          <p:cNvPicPr>
            <a:picLocks noChangeAspect="1"/>
          </p:cNvPicPr>
          <p:nvPr/>
        </p:nvPicPr>
        <p:blipFill>
          <a:blip r:embed="rId2"/>
          <a:srcRect/>
          <a:stretch>
            <a:fillRect/>
          </a:stretch>
        </p:blipFill>
        <p:spPr bwMode="auto">
          <a:xfrm>
            <a:off x="823262" y="6462186"/>
            <a:ext cx="153420" cy="192614"/>
          </a:xfrm>
          <a:prstGeom prst="rect">
            <a:avLst/>
          </a:prstGeom>
          <a:noFill/>
          <a:ln w="9525">
            <a:noFill/>
            <a:miter lim="800000"/>
            <a:headEnd/>
            <a:tailEnd/>
          </a:ln>
        </p:spPr>
      </p:pic>
      <p:pic>
        <p:nvPicPr>
          <p:cNvPr id="2" name="Image 1"/>
          <p:cNvPicPr>
            <a:picLocks noChangeAspect="1"/>
          </p:cNvPicPr>
          <p:nvPr/>
        </p:nvPicPr>
        <p:blipFill>
          <a:blip r:embed="rId3"/>
          <a:stretch>
            <a:fillRect/>
          </a:stretch>
        </p:blipFill>
        <p:spPr>
          <a:xfrm>
            <a:off x="120316" y="1662047"/>
            <a:ext cx="8497646" cy="3502939"/>
          </a:xfrm>
          <a:prstGeom prst="rect">
            <a:avLst/>
          </a:prstGeom>
          <a:ln>
            <a:solidFill>
              <a:schemeClr val="dk1">
                <a:shade val="95000"/>
                <a:satMod val="105000"/>
              </a:schemeClr>
            </a:solidFill>
          </a:ln>
        </p:spPr>
      </p:pic>
      <p:pic>
        <p:nvPicPr>
          <p:cNvPr id="6" name="Image 5"/>
          <p:cNvPicPr>
            <a:picLocks noChangeAspect="1"/>
          </p:cNvPicPr>
          <p:nvPr/>
        </p:nvPicPr>
        <p:blipFill>
          <a:blip r:embed="rId4"/>
          <a:stretch>
            <a:fillRect/>
          </a:stretch>
        </p:blipFill>
        <p:spPr>
          <a:xfrm>
            <a:off x="3790429" y="3681579"/>
            <a:ext cx="3782307" cy="2917658"/>
          </a:xfrm>
          <a:prstGeom prst="rect">
            <a:avLst/>
          </a:prstGeom>
          <a:ln>
            <a:solidFill>
              <a:schemeClr val="dk1">
                <a:shade val="95000"/>
                <a:satMod val="105000"/>
              </a:schemeClr>
            </a:solidFill>
          </a:ln>
        </p:spPr>
      </p:pic>
    </p:spTree>
    <p:extLst>
      <p:ext uri="{BB962C8B-B14F-4D97-AF65-F5344CB8AC3E}">
        <p14:creationId xmlns:p14="http://schemas.microsoft.com/office/powerpoint/2010/main" val="57955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448734" y="897404"/>
            <a:ext cx="8229600" cy="749829"/>
          </a:xfrm>
        </p:spPr>
        <p:txBody>
          <a:bodyPr/>
          <a:lstStyle/>
          <a:p>
            <a:r>
              <a:rPr lang="fr-FR" dirty="0" smtClean="0"/>
              <a:t>Les attentes</a:t>
            </a:r>
            <a:endParaRPr lang="fr-FR" dirty="0"/>
          </a:p>
        </p:txBody>
      </p:sp>
      <p:sp>
        <p:nvSpPr>
          <p:cNvPr id="21" name="Espace réservé du contenu 20"/>
          <p:cNvSpPr>
            <a:spLocks noGrp="1"/>
          </p:cNvSpPr>
          <p:nvPr>
            <p:ph idx="1"/>
          </p:nvPr>
        </p:nvSpPr>
        <p:spPr>
          <a:xfrm>
            <a:off x="448733" y="1883390"/>
            <a:ext cx="8229602" cy="4380931"/>
          </a:xfrm>
        </p:spPr>
        <p:txBody>
          <a:bodyPr>
            <a:normAutofit/>
          </a:bodyPr>
          <a:lstStyle/>
          <a:p>
            <a:pPr marL="0" indent="0">
              <a:buNone/>
            </a:pPr>
            <a:r>
              <a:rPr lang="fr-FR" b="1" dirty="0" smtClean="0"/>
              <a:t>En tant que membre du Comité de gouvernance des projets</a:t>
            </a:r>
          </a:p>
          <a:p>
            <a:r>
              <a:rPr lang="fr-FR" dirty="0"/>
              <a:t>Approuver la structure du portefeuille de projets et les critères de priorisation</a:t>
            </a:r>
            <a:r>
              <a:rPr lang="fr-FR" dirty="0" smtClean="0"/>
              <a:t>.</a:t>
            </a:r>
          </a:p>
          <a:p>
            <a:r>
              <a:rPr lang="fr-FR" dirty="0" smtClean="0"/>
              <a:t>Participer aux étapes d’approbation de projet en respect de l’alignement stratégique adopté à la BUL.</a:t>
            </a:r>
          </a:p>
          <a:p>
            <a:r>
              <a:rPr lang="fr-FR" dirty="0" smtClean="0"/>
              <a:t>Participer à la priorisation des projets en respect des critères adoptés.</a:t>
            </a:r>
          </a:p>
          <a:p>
            <a:r>
              <a:rPr lang="fr-FR" dirty="0" smtClean="0"/>
              <a:t>Participer à l’analyse de capacité et s’engager à respecter sa contribution sans compromettre la qualité des services à la BUL</a:t>
            </a:r>
            <a:r>
              <a:rPr lang="fr-FR" dirty="0" smtClean="0"/>
              <a:t>.</a:t>
            </a:r>
            <a:endParaRPr lang="fr-FR" dirty="0" smtClean="0"/>
          </a:p>
        </p:txBody>
      </p:sp>
      <p:sp>
        <p:nvSpPr>
          <p:cNvPr id="23" name="Espace réservé du pied de page 3"/>
          <p:cNvSpPr>
            <a:spLocks noGrp="1"/>
          </p:cNvSpPr>
          <p:nvPr>
            <p:ph type="ftr" sz="quarter" idx="4294967295"/>
          </p:nvPr>
        </p:nvSpPr>
        <p:spPr>
          <a:xfrm>
            <a:off x="930699" y="6477000"/>
            <a:ext cx="2267117" cy="244475"/>
          </a:xfrm>
          <a:ln>
            <a:miter lim="800000"/>
            <a:headEnd/>
            <a:tailEnd/>
          </a:ln>
        </p:spPr>
        <p:txBody>
          <a:bodyPr/>
          <a:lstStyle/>
          <a:p>
            <a:pPr algn="l">
              <a:defRPr/>
            </a:pPr>
            <a:r>
              <a:rPr lang="fr-FR" sz="1000" b="1" cap="all" dirty="0">
                <a:solidFill>
                  <a:srgbClr val="E7021A"/>
                </a:solidFill>
                <a:latin typeface="Arial Narrow"/>
                <a:cs typeface="Arial Narrow"/>
              </a:rPr>
              <a:t>Bibliothèque de l'Université Laval</a:t>
            </a:r>
          </a:p>
        </p:txBody>
      </p:sp>
      <p:sp>
        <p:nvSpPr>
          <p:cNvPr id="25" name="Espace réservé du numéro de diapositive 4"/>
          <p:cNvSpPr txBox="1">
            <a:spLocks/>
          </p:cNvSpPr>
          <p:nvPr/>
        </p:nvSpPr>
        <p:spPr>
          <a:xfrm>
            <a:off x="3197816" y="6477002"/>
            <a:ext cx="457200" cy="244475"/>
          </a:xfrm>
          <a:prstGeom prst="rect">
            <a:avLst/>
          </a:prstGeom>
          <a:noFill/>
          <a:ln>
            <a:miter lim="800000"/>
            <a:headEnd/>
            <a:tailEnd/>
          </a:ln>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5DA820-774F-E546-87E5-DDAFA0F806A9}" type="slidenum">
              <a:rPr lang="fr-FR" sz="1100" smtClean="0">
                <a:solidFill>
                  <a:srgbClr val="5E5E5E"/>
                </a:solidFill>
                <a:latin typeface="Arial Narrow"/>
                <a:cs typeface="Arial Narrow"/>
              </a:rPr>
              <a:pPr/>
              <a:t>27</a:t>
            </a:fld>
            <a:endParaRPr lang="fr-FR" sz="1100" dirty="0">
              <a:solidFill>
                <a:srgbClr val="5E5E5E"/>
              </a:solidFill>
              <a:latin typeface="Arial Narrow"/>
              <a:cs typeface="Arial Narrow"/>
            </a:endParaRPr>
          </a:p>
        </p:txBody>
      </p:sp>
      <p:pic>
        <p:nvPicPr>
          <p:cNvPr id="7" name="Image 5"/>
          <p:cNvPicPr>
            <a:picLocks noChangeAspect="1"/>
          </p:cNvPicPr>
          <p:nvPr/>
        </p:nvPicPr>
        <p:blipFill>
          <a:blip r:embed="rId2"/>
          <a:srcRect/>
          <a:stretch>
            <a:fillRect/>
          </a:stretch>
        </p:blipFill>
        <p:spPr bwMode="auto">
          <a:xfrm>
            <a:off x="823262" y="6462186"/>
            <a:ext cx="153420" cy="192614"/>
          </a:xfrm>
          <a:prstGeom prst="rect">
            <a:avLst/>
          </a:prstGeom>
          <a:noFill/>
          <a:ln w="9525">
            <a:noFill/>
            <a:miter lim="800000"/>
            <a:headEnd/>
            <a:tailEnd/>
          </a:ln>
        </p:spPr>
      </p:pic>
    </p:spTree>
    <p:extLst>
      <p:ext uri="{BB962C8B-B14F-4D97-AF65-F5344CB8AC3E}">
        <p14:creationId xmlns:p14="http://schemas.microsoft.com/office/powerpoint/2010/main" val="362174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448734" y="897404"/>
            <a:ext cx="8229600" cy="749829"/>
          </a:xfrm>
        </p:spPr>
        <p:txBody>
          <a:bodyPr/>
          <a:lstStyle/>
          <a:p>
            <a:r>
              <a:rPr lang="fr-FR" dirty="0" smtClean="0"/>
              <a:t>Les attentes</a:t>
            </a:r>
            <a:endParaRPr lang="fr-FR" dirty="0"/>
          </a:p>
        </p:txBody>
      </p:sp>
      <p:sp>
        <p:nvSpPr>
          <p:cNvPr id="21" name="Espace réservé du contenu 20"/>
          <p:cNvSpPr>
            <a:spLocks noGrp="1"/>
          </p:cNvSpPr>
          <p:nvPr>
            <p:ph idx="1"/>
          </p:nvPr>
        </p:nvSpPr>
        <p:spPr>
          <a:xfrm>
            <a:off x="448733" y="1883390"/>
            <a:ext cx="8229602" cy="4380931"/>
          </a:xfrm>
        </p:spPr>
        <p:txBody>
          <a:bodyPr>
            <a:normAutofit/>
          </a:bodyPr>
          <a:lstStyle/>
          <a:p>
            <a:pPr marL="0" indent="0">
              <a:buNone/>
            </a:pPr>
            <a:r>
              <a:rPr lang="fr-FR" b="1" dirty="0" smtClean="0"/>
              <a:t>En tant que Directeur de projet</a:t>
            </a:r>
          </a:p>
          <a:p>
            <a:r>
              <a:rPr lang="fr-FR" dirty="0" smtClean="0"/>
              <a:t>Documenter la fiche de projet en collaboration avec le chargé de projets.</a:t>
            </a:r>
          </a:p>
          <a:p>
            <a:r>
              <a:rPr lang="fr-FR" dirty="0" smtClean="0"/>
              <a:t>Présenter la fiche de projet et obtenir l’approbation.</a:t>
            </a:r>
          </a:p>
          <a:p>
            <a:r>
              <a:rPr lang="fr-FR" dirty="0" smtClean="0"/>
              <a:t>Superviser la réalisation du dossier d’affaires.</a:t>
            </a:r>
          </a:p>
          <a:p>
            <a:r>
              <a:rPr lang="fr-FR" dirty="0" smtClean="0"/>
              <a:t>Présenter le dossier d’affaires et obtenir l’approbation.</a:t>
            </a:r>
          </a:p>
          <a:p>
            <a:r>
              <a:rPr lang="fr-FR" dirty="0" smtClean="0"/>
              <a:t>Diriger le projet en respect des responsabilités adoptées dans le manuel d’organisation de projet.</a:t>
            </a:r>
            <a:endParaRPr lang="fr-FR" dirty="0"/>
          </a:p>
        </p:txBody>
      </p:sp>
      <p:sp>
        <p:nvSpPr>
          <p:cNvPr id="23" name="Espace réservé du pied de page 3"/>
          <p:cNvSpPr>
            <a:spLocks noGrp="1"/>
          </p:cNvSpPr>
          <p:nvPr>
            <p:ph type="ftr" sz="quarter" idx="4294967295"/>
          </p:nvPr>
        </p:nvSpPr>
        <p:spPr>
          <a:xfrm>
            <a:off x="930699" y="6477000"/>
            <a:ext cx="2267117" cy="244475"/>
          </a:xfrm>
          <a:ln>
            <a:miter lim="800000"/>
            <a:headEnd/>
            <a:tailEnd/>
          </a:ln>
        </p:spPr>
        <p:txBody>
          <a:bodyPr/>
          <a:lstStyle/>
          <a:p>
            <a:pPr algn="l">
              <a:defRPr/>
            </a:pPr>
            <a:r>
              <a:rPr lang="fr-FR" sz="1000" b="1" cap="all" dirty="0">
                <a:solidFill>
                  <a:srgbClr val="E7021A"/>
                </a:solidFill>
                <a:latin typeface="Arial Narrow"/>
                <a:cs typeface="Arial Narrow"/>
              </a:rPr>
              <a:t>Bibliothèque de l'Université Laval</a:t>
            </a:r>
          </a:p>
        </p:txBody>
      </p:sp>
      <p:sp>
        <p:nvSpPr>
          <p:cNvPr id="25" name="Espace réservé du numéro de diapositive 4"/>
          <p:cNvSpPr txBox="1">
            <a:spLocks/>
          </p:cNvSpPr>
          <p:nvPr/>
        </p:nvSpPr>
        <p:spPr>
          <a:xfrm>
            <a:off x="3197816" y="6477002"/>
            <a:ext cx="457200" cy="244475"/>
          </a:xfrm>
          <a:prstGeom prst="rect">
            <a:avLst/>
          </a:prstGeom>
          <a:noFill/>
          <a:ln>
            <a:miter lim="800000"/>
            <a:headEnd/>
            <a:tailEnd/>
          </a:ln>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5DA820-774F-E546-87E5-DDAFA0F806A9}" type="slidenum">
              <a:rPr lang="fr-FR" sz="1100" smtClean="0">
                <a:solidFill>
                  <a:srgbClr val="5E5E5E"/>
                </a:solidFill>
                <a:latin typeface="Arial Narrow"/>
                <a:cs typeface="Arial Narrow"/>
              </a:rPr>
              <a:pPr/>
              <a:t>28</a:t>
            </a:fld>
            <a:endParaRPr lang="fr-FR" sz="1100" dirty="0">
              <a:solidFill>
                <a:srgbClr val="5E5E5E"/>
              </a:solidFill>
              <a:latin typeface="Arial Narrow"/>
              <a:cs typeface="Arial Narrow"/>
            </a:endParaRPr>
          </a:p>
        </p:txBody>
      </p:sp>
      <p:pic>
        <p:nvPicPr>
          <p:cNvPr id="7" name="Image 5"/>
          <p:cNvPicPr>
            <a:picLocks noChangeAspect="1"/>
          </p:cNvPicPr>
          <p:nvPr/>
        </p:nvPicPr>
        <p:blipFill>
          <a:blip r:embed="rId2"/>
          <a:srcRect/>
          <a:stretch>
            <a:fillRect/>
          </a:stretch>
        </p:blipFill>
        <p:spPr bwMode="auto">
          <a:xfrm>
            <a:off x="823262" y="6462186"/>
            <a:ext cx="153420" cy="192614"/>
          </a:xfrm>
          <a:prstGeom prst="rect">
            <a:avLst/>
          </a:prstGeom>
          <a:noFill/>
          <a:ln w="9525">
            <a:noFill/>
            <a:miter lim="800000"/>
            <a:headEnd/>
            <a:tailEnd/>
          </a:ln>
        </p:spPr>
      </p:pic>
    </p:spTree>
    <p:extLst>
      <p:ext uri="{BB962C8B-B14F-4D97-AF65-F5344CB8AC3E}">
        <p14:creationId xmlns:p14="http://schemas.microsoft.com/office/powerpoint/2010/main" val="38059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890715" y="895050"/>
            <a:ext cx="3562762" cy="2847217"/>
          </a:xfrm>
        </p:spPr>
        <p:txBody>
          <a:bodyPr anchor="t" anchorCtr="0">
            <a:noAutofit/>
          </a:bodyPr>
          <a:lstStyle/>
          <a:p>
            <a:pPr algn="l"/>
            <a:r>
              <a:rPr lang="fr-FR" sz="9600" b="0" dirty="0" smtClean="0">
                <a:solidFill>
                  <a:srgbClr val="E7021A"/>
                </a:solidFill>
                <a:latin typeface="Arial Narrow"/>
                <a:cs typeface="Arial Narrow"/>
              </a:rPr>
              <a:t>Merci</a:t>
            </a:r>
            <a:endParaRPr lang="fr-FR" sz="9600" dirty="0">
              <a:solidFill>
                <a:srgbClr val="E7021A"/>
              </a:solidFill>
              <a:latin typeface="Arial Narrow"/>
              <a:cs typeface="Arial Narrow"/>
            </a:endParaRPr>
          </a:p>
        </p:txBody>
      </p:sp>
      <p:pic>
        <p:nvPicPr>
          <p:cNvPr id="4" name="Image 3" descr="ULBIBLIO-Gabarit-Bibl-VF-3.jpg"/>
          <p:cNvPicPr>
            <a:picLocks noChangeAspect="1"/>
          </p:cNvPicPr>
          <p:nvPr>
            <p:custDataLst>
              <p:tags r:id="rId1"/>
            </p:custDataLst>
          </p:nvPr>
        </p:nvPicPr>
        <p:blipFill rotWithShape="1">
          <a:blip r:embed="rId5"/>
          <a:srcRect b="86949"/>
          <a:stretch/>
        </p:blipFill>
        <p:spPr bwMode="auto">
          <a:xfrm>
            <a:off x="0" y="0"/>
            <a:ext cx="9144000" cy="895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448734" y="897404"/>
            <a:ext cx="8229600" cy="749829"/>
          </a:xfrm>
        </p:spPr>
        <p:txBody>
          <a:bodyPr/>
          <a:lstStyle/>
          <a:p>
            <a:r>
              <a:rPr lang="fr-FR" dirty="0" smtClean="0"/>
              <a:t>Processus</a:t>
            </a:r>
            <a:endParaRPr lang="fr-FR" dirty="0"/>
          </a:p>
        </p:txBody>
      </p:sp>
      <p:sp>
        <p:nvSpPr>
          <p:cNvPr id="23" name="Espace réservé du pied de page 3"/>
          <p:cNvSpPr>
            <a:spLocks noGrp="1"/>
          </p:cNvSpPr>
          <p:nvPr>
            <p:ph type="ftr" sz="quarter" idx="4294967295"/>
          </p:nvPr>
        </p:nvSpPr>
        <p:spPr>
          <a:xfrm>
            <a:off x="930699" y="6477000"/>
            <a:ext cx="2267117" cy="244475"/>
          </a:xfrm>
          <a:ln>
            <a:miter lim="800000"/>
            <a:headEnd/>
            <a:tailEnd/>
          </a:ln>
        </p:spPr>
        <p:txBody>
          <a:bodyPr/>
          <a:lstStyle/>
          <a:p>
            <a:pPr algn="l">
              <a:defRPr/>
            </a:pPr>
            <a:r>
              <a:rPr lang="fr-FR" sz="1000" b="1" cap="all" dirty="0">
                <a:solidFill>
                  <a:srgbClr val="E7021A"/>
                </a:solidFill>
                <a:latin typeface="Arial Narrow"/>
                <a:cs typeface="Arial Narrow"/>
              </a:rPr>
              <a:t>Bibliothèque de l'Université Laval</a:t>
            </a:r>
          </a:p>
        </p:txBody>
      </p:sp>
      <p:sp>
        <p:nvSpPr>
          <p:cNvPr id="25" name="Espace réservé du numéro de diapositive 4"/>
          <p:cNvSpPr txBox="1">
            <a:spLocks/>
          </p:cNvSpPr>
          <p:nvPr/>
        </p:nvSpPr>
        <p:spPr>
          <a:xfrm>
            <a:off x="3197816" y="6477002"/>
            <a:ext cx="457200" cy="244475"/>
          </a:xfrm>
          <a:prstGeom prst="rect">
            <a:avLst/>
          </a:prstGeom>
          <a:noFill/>
          <a:ln>
            <a:miter lim="800000"/>
            <a:headEnd/>
            <a:tailEnd/>
          </a:ln>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5DA820-774F-E546-87E5-DDAFA0F806A9}" type="slidenum">
              <a:rPr lang="fr-FR" sz="1100" smtClean="0">
                <a:solidFill>
                  <a:srgbClr val="5E5E5E"/>
                </a:solidFill>
                <a:latin typeface="Arial Narrow"/>
                <a:cs typeface="Arial Narrow"/>
              </a:rPr>
              <a:pPr/>
              <a:t>3</a:t>
            </a:fld>
            <a:endParaRPr lang="fr-FR" sz="1100" dirty="0">
              <a:solidFill>
                <a:srgbClr val="5E5E5E"/>
              </a:solidFill>
              <a:latin typeface="Arial Narrow"/>
              <a:cs typeface="Arial Narrow"/>
            </a:endParaRPr>
          </a:p>
        </p:txBody>
      </p:sp>
      <p:pic>
        <p:nvPicPr>
          <p:cNvPr id="7" name="Image 5"/>
          <p:cNvPicPr>
            <a:picLocks noChangeAspect="1"/>
          </p:cNvPicPr>
          <p:nvPr/>
        </p:nvPicPr>
        <p:blipFill>
          <a:blip r:embed="rId2"/>
          <a:srcRect/>
          <a:stretch>
            <a:fillRect/>
          </a:stretch>
        </p:blipFill>
        <p:spPr bwMode="auto">
          <a:xfrm>
            <a:off x="823262" y="6462186"/>
            <a:ext cx="153420" cy="192614"/>
          </a:xfrm>
          <a:prstGeom prst="rect">
            <a:avLst/>
          </a:prstGeom>
          <a:noFill/>
          <a:ln w="9525">
            <a:noFill/>
            <a:miter lim="800000"/>
            <a:headEnd/>
            <a:tailEnd/>
          </a:ln>
        </p:spPr>
      </p:pic>
      <p:graphicFrame>
        <p:nvGraphicFramePr>
          <p:cNvPr id="2" name="Diagramme 1"/>
          <p:cNvGraphicFramePr/>
          <p:nvPr>
            <p:extLst>
              <p:ext uri="{D42A27DB-BD31-4B8C-83A1-F6EECF244321}">
                <p14:modId xmlns:p14="http://schemas.microsoft.com/office/powerpoint/2010/main" val="1050750675"/>
              </p:ext>
            </p:extLst>
          </p:nvPr>
        </p:nvGraphicFramePr>
        <p:xfrm>
          <a:off x="448734" y="3234519"/>
          <a:ext cx="8229600" cy="3152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à coins arrondis 2"/>
          <p:cNvSpPr/>
          <p:nvPr/>
        </p:nvSpPr>
        <p:spPr>
          <a:xfrm>
            <a:off x="448734" y="1856097"/>
            <a:ext cx="6839170" cy="58685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CA" dirty="0" smtClean="0"/>
              <a:t>PLANIFICATION</a:t>
            </a:r>
            <a:endParaRPr lang="fr-CA" dirty="0"/>
          </a:p>
        </p:txBody>
      </p:sp>
      <p:sp>
        <p:nvSpPr>
          <p:cNvPr id="9" name="Rectangle à coins arrondis 8"/>
          <p:cNvSpPr/>
          <p:nvPr/>
        </p:nvSpPr>
        <p:spPr>
          <a:xfrm>
            <a:off x="7429879" y="1856097"/>
            <a:ext cx="1248455" cy="58685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CA" dirty="0" smtClean="0"/>
              <a:t>SUIVI</a:t>
            </a:r>
            <a:endParaRPr lang="fr-CA" dirty="0"/>
          </a:p>
        </p:txBody>
      </p:sp>
      <p:sp>
        <p:nvSpPr>
          <p:cNvPr id="11" name="Rectangle à coins arrondis 10"/>
          <p:cNvSpPr/>
          <p:nvPr/>
        </p:nvSpPr>
        <p:spPr>
          <a:xfrm>
            <a:off x="448734"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Demande</a:t>
            </a:r>
            <a:endParaRPr lang="fr-CA" dirty="0">
              <a:solidFill>
                <a:schemeClr val="tx1"/>
              </a:solidFill>
            </a:endParaRPr>
          </a:p>
        </p:txBody>
      </p:sp>
      <p:sp>
        <p:nvSpPr>
          <p:cNvPr id="12" name="Rectangle à coins arrondis 11"/>
          <p:cNvSpPr/>
          <p:nvPr/>
        </p:nvSpPr>
        <p:spPr>
          <a:xfrm>
            <a:off x="4609344"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Critères</a:t>
            </a:r>
            <a:endParaRPr lang="fr-CA" dirty="0">
              <a:solidFill>
                <a:schemeClr val="tx1"/>
              </a:solidFill>
            </a:endParaRPr>
          </a:p>
        </p:txBody>
      </p:sp>
      <p:sp>
        <p:nvSpPr>
          <p:cNvPr id="4" name="Flèche droite 3"/>
          <p:cNvSpPr/>
          <p:nvPr/>
        </p:nvSpPr>
        <p:spPr>
          <a:xfrm>
            <a:off x="1575983" y="4810839"/>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28" name="Flèche droite 27"/>
          <p:cNvSpPr/>
          <p:nvPr/>
        </p:nvSpPr>
        <p:spPr>
          <a:xfrm rot="5400000">
            <a:off x="936680" y="2942145"/>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29" name="Flèche droite 28"/>
          <p:cNvSpPr/>
          <p:nvPr/>
        </p:nvSpPr>
        <p:spPr>
          <a:xfrm rot="5400000">
            <a:off x="5088475" y="2940563"/>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0" name="Rectangle à coins arrondis 29"/>
          <p:cNvSpPr/>
          <p:nvPr/>
        </p:nvSpPr>
        <p:spPr>
          <a:xfrm>
            <a:off x="6044316"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Capacité</a:t>
            </a:r>
            <a:endParaRPr lang="fr-CA" dirty="0">
              <a:solidFill>
                <a:schemeClr val="tx1"/>
              </a:solidFill>
            </a:endParaRPr>
          </a:p>
        </p:txBody>
      </p:sp>
      <p:sp>
        <p:nvSpPr>
          <p:cNvPr id="31" name="Flèche droite 30"/>
          <p:cNvSpPr/>
          <p:nvPr/>
        </p:nvSpPr>
        <p:spPr>
          <a:xfrm rot="5400000">
            <a:off x="6510513" y="2941766"/>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2" name="Rectangle à coins arrondis 31"/>
          <p:cNvSpPr/>
          <p:nvPr/>
        </p:nvSpPr>
        <p:spPr>
          <a:xfrm>
            <a:off x="1882638"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Structure</a:t>
            </a:r>
            <a:endParaRPr lang="fr-CA" dirty="0">
              <a:solidFill>
                <a:schemeClr val="tx1"/>
              </a:solidFill>
            </a:endParaRPr>
          </a:p>
        </p:txBody>
      </p:sp>
      <p:sp>
        <p:nvSpPr>
          <p:cNvPr id="33" name="Flèche droite 32"/>
          <p:cNvSpPr/>
          <p:nvPr/>
        </p:nvSpPr>
        <p:spPr>
          <a:xfrm rot="5400000">
            <a:off x="2345138" y="2940563"/>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4" name="Flèche droite 3"/>
          <p:cNvSpPr/>
          <p:nvPr/>
        </p:nvSpPr>
        <p:spPr>
          <a:xfrm>
            <a:off x="2991879" y="4810836"/>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8" name="Flèche droite 3"/>
          <p:cNvSpPr/>
          <p:nvPr/>
        </p:nvSpPr>
        <p:spPr>
          <a:xfrm>
            <a:off x="4382684" y="4810836"/>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9" name="Flèche droite 3"/>
          <p:cNvSpPr/>
          <p:nvPr/>
        </p:nvSpPr>
        <p:spPr>
          <a:xfrm>
            <a:off x="5763238" y="4453749"/>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40" name="Flèche droite 3"/>
          <p:cNvSpPr/>
          <p:nvPr/>
        </p:nvSpPr>
        <p:spPr>
          <a:xfrm>
            <a:off x="7164294" y="4810836"/>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pic>
        <p:nvPicPr>
          <p:cNvPr id="41" name="Imag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7255" y="5825708"/>
            <a:ext cx="569934" cy="569934"/>
          </a:xfrm>
          <a:prstGeom prst="rect">
            <a:avLst/>
          </a:prstGeom>
        </p:spPr>
      </p:pic>
      <p:pic>
        <p:nvPicPr>
          <p:cNvPr id="43" name="Imag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14958" y="5829542"/>
            <a:ext cx="569934" cy="569934"/>
          </a:xfrm>
          <a:prstGeom prst="rect">
            <a:avLst/>
          </a:prstGeom>
        </p:spPr>
      </p:pic>
      <p:pic>
        <p:nvPicPr>
          <p:cNvPr id="44" name="Image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4538" y="5827715"/>
            <a:ext cx="569934" cy="569934"/>
          </a:xfrm>
          <a:prstGeom prst="rect">
            <a:avLst/>
          </a:prstGeom>
        </p:spPr>
      </p:pic>
      <p:pic>
        <p:nvPicPr>
          <p:cNvPr id="45" name="Imag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08250" y="5829257"/>
            <a:ext cx="569934" cy="569934"/>
          </a:xfrm>
          <a:prstGeom prst="rect">
            <a:avLst/>
          </a:prstGeom>
        </p:spPr>
      </p:pic>
      <p:sp>
        <p:nvSpPr>
          <p:cNvPr id="6" name="ZoneTexte 5"/>
          <p:cNvSpPr txBox="1"/>
          <p:nvPr/>
        </p:nvSpPr>
        <p:spPr>
          <a:xfrm>
            <a:off x="444844" y="3891885"/>
            <a:ext cx="1299733" cy="1569660"/>
          </a:xfrm>
          <a:prstGeom prst="rect">
            <a:avLst/>
          </a:prstGeom>
          <a:noFill/>
        </p:spPr>
        <p:txBody>
          <a:bodyPr wrap="square" rtlCol="0">
            <a:spAutoFit/>
          </a:bodyPr>
          <a:lstStyle/>
          <a:p>
            <a:r>
              <a:rPr lang="fr-FR" sz="1600" dirty="0" smtClean="0"/>
              <a:t>Fiche de projet</a:t>
            </a:r>
          </a:p>
          <a:p>
            <a:endParaRPr lang="fr-FR" sz="1600" dirty="0"/>
          </a:p>
          <a:p>
            <a:r>
              <a:rPr lang="fr-FR" sz="1600" dirty="0" smtClean="0"/>
              <a:t>Liste de </a:t>
            </a:r>
          </a:p>
          <a:p>
            <a:r>
              <a:rPr lang="fr-FR" sz="1600" dirty="0" smtClean="0"/>
              <a:t>projets et opportunités</a:t>
            </a:r>
          </a:p>
        </p:txBody>
      </p:sp>
      <p:sp>
        <p:nvSpPr>
          <p:cNvPr id="46" name="ZoneTexte 45"/>
          <p:cNvSpPr txBox="1"/>
          <p:nvPr/>
        </p:nvSpPr>
        <p:spPr>
          <a:xfrm>
            <a:off x="3309611" y="3868974"/>
            <a:ext cx="1299733" cy="584775"/>
          </a:xfrm>
          <a:prstGeom prst="rect">
            <a:avLst/>
          </a:prstGeom>
          <a:noFill/>
        </p:spPr>
        <p:txBody>
          <a:bodyPr wrap="square" rtlCol="0">
            <a:spAutoFit/>
          </a:bodyPr>
          <a:lstStyle/>
          <a:p>
            <a:r>
              <a:rPr lang="fr-FR" sz="1600" dirty="0" smtClean="0"/>
              <a:t>Dossier d’affaires</a:t>
            </a:r>
            <a:endParaRPr lang="fr-FR" sz="1400" dirty="0" smtClean="0"/>
          </a:p>
        </p:txBody>
      </p:sp>
      <p:sp>
        <p:nvSpPr>
          <p:cNvPr id="47" name="ZoneTexte 46"/>
          <p:cNvSpPr txBox="1"/>
          <p:nvPr/>
        </p:nvSpPr>
        <p:spPr>
          <a:xfrm>
            <a:off x="1853301" y="3842586"/>
            <a:ext cx="1299733" cy="830997"/>
          </a:xfrm>
          <a:prstGeom prst="rect">
            <a:avLst/>
          </a:prstGeom>
          <a:noFill/>
        </p:spPr>
        <p:txBody>
          <a:bodyPr wrap="square" rtlCol="0">
            <a:spAutoFit/>
          </a:bodyPr>
          <a:lstStyle/>
          <a:p>
            <a:r>
              <a:rPr lang="fr-FR" sz="1600" dirty="0" smtClean="0"/>
              <a:t>Liste de projets catégorisés</a:t>
            </a:r>
            <a:endParaRPr lang="fr-FR" sz="1400" dirty="0" smtClean="0"/>
          </a:p>
        </p:txBody>
      </p:sp>
      <p:sp>
        <p:nvSpPr>
          <p:cNvPr id="48" name="ZoneTexte 47"/>
          <p:cNvSpPr txBox="1"/>
          <p:nvPr/>
        </p:nvSpPr>
        <p:spPr>
          <a:xfrm>
            <a:off x="4694239" y="3842586"/>
            <a:ext cx="1299733" cy="830997"/>
          </a:xfrm>
          <a:prstGeom prst="rect">
            <a:avLst/>
          </a:prstGeom>
          <a:noFill/>
        </p:spPr>
        <p:txBody>
          <a:bodyPr wrap="square" rtlCol="0">
            <a:spAutoFit/>
          </a:bodyPr>
          <a:lstStyle/>
          <a:p>
            <a:r>
              <a:rPr lang="fr-FR" sz="1600" dirty="0" smtClean="0"/>
              <a:t>Liste de projets priorisés</a:t>
            </a:r>
            <a:endParaRPr lang="fr-FR" sz="1400" dirty="0" smtClean="0"/>
          </a:p>
        </p:txBody>
      </p:sp>
      <p:sp>
        <p:nvSpPr>
          <p:cNvPr id="50" name="ZoneTexte 49"/>
          <p:cNvSpPr txBox="1"/>
          <p:nvPr/>
        </p:nvSpPr>
        <p:spPr>
          <a:xfrm>
            <a:off x="6078868" y="3842586"/>
            <a:ext cx="1412528" cy="2062103"/>
          </a:xfrm>
          <a:prstGeom prst="rect">
            <a:avLst/>
          </a:prstGeom>
          <a:noFill/>
        </p:spPr>
        <p:txBody>
          <a:bodyPr wrap="square" rtlCol="0">
            <a:spAutoFit/>
          </a:bodyPr>
          <a:lstStyle/>
          <a:p>
            <a:r>
              <a:rPr lang="fr-FR" sz="1600" dirty="0" smtClean="0"/>
              <a:t>Planification </a:t>
            </a:r>
          </a:p>
          <a:p>
            <a:r>
              <a:rPr lang="fr-FR" sz="1600" dirty="0" smtClean="0"/>
              <a:t>12-18 mois</a:t>
            </a:r>
          </a:p>
          <a:p>
            <a:endParaRPr lang="fr-FR" sz="1600" dirty="0" smtClean="0"/>
          </a:p>
          <a:p>
            <a:endParaRPr lang="fr-FR" sz="1600" dirty="0"/>
          </a:p>
          <a:p>
            <a:r>
              <a:rPr lang="fr-FR" sz="1600" dirty="0" smtClean="0"/>
              <a:t>Liste de projets autorisés en attente</a:t>
            </a:r>
          </a:p>
        </p:txBody>
      </p:sp>
      <p:sp>
        <p:nvSpPr>
          <p:cNvPr id="51" name="ZoneTexte 50"/>
          <p:cNvSpPr txBox="1"/>
          <p:nvPr/>
        </p:nvSpPr>
        <p:spPr>
          <a:xfrm>
            <a:off x="7429879" y="3847053"/>
            <a:ext cx="1412528" cy="1815882"/>
          </a:xfrm>
          <a:prstGeom prst="rect">
            <a:avLst/>
          </a:prstGeom>
          <a:noFill/>
        </p:spPr>
        <p:txBody>
          <a:bodyPr wrap="square" rtlCol="0">
            <a:spAutoFit/>
          </a:bodyPr>
          <a:lstStyle/>
          <a:p>
            <a:r>
              <a:rPr lang="fr-FR" sz="1600" dirty="0" smtClean="0"/>
              <a:t>Rapports</a:t>
            </a:r>
          </a:p>
          <a:p>
            <a:endParaRPr lang="fr-FR" sz="1600" dirty="0"/>
          </a:p>
          <a:p>
            <a:r>
              <a:rPr lang="fr-FR" sz="1600" dirty="0" smtClean="0"/>
              <a:t>Tableau de bord</a:t>
            </a:r>
          </a:p>
          <a:p>
            <a:endParaRPr lang="fr-FR" sz="1600" dirty="0"/>
          </a:p>
          <a:p>
            <a:endParaRPr lang="fr-FR" sz="1600" dirty="0" smtClean="0"/>
          </a:p>
          <a:p>
            <a:r>
              <a:rPr lang="fr-FR" sz="1600" dirty="0" smtClean="0"/>
              <a:t>Indicateurs</a:t>
            </a:r>
          </a:p>
        </p:txBody>
      </p:sp>
    </p:spTree>
    <p:extLst>
      <p:ext uri="{BB962C8B-B14F-4D97-AF65-F5344CB8AC3E}">
        <p14:creationId xmlns:p14="http://schemas.microsoft.com/office/powerpoint/2010/main" val="324148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448734" y="897404"/>
            <a:ext cx="8229600" cy="749829"/>
          </a:xfrm>
        </p:spPr>
        <p:txBody>
          <a:bodyPr/>
          <a:lstStyle/>
          <a:p>
            <a:r>
              <a:rPr lang="fr-FR" dirty="0" smtClean="0">
                <a:latin typeface="Arial Narrow" panose="020B0606020202030204" pitchFamily="34" charset="0"/>
              </a:rPr>
              <a:t>Structure de gouvernance</a:t>
            </a:r>
            <a:endParaRPr lang="fr-FR" dirty="0">
              <a:latin typeface="Arial Narrow" panose="020B0606020202030204" pitchFamily="34" charset="0"/>
            </a:endParaRPr>
          </a:p>
        </p:txBody>
      </p:sp>
      <p:sp>
        <p:nvSpPr>
          <p:cNvPr id="23" name="Espace réservé du pied de page 3"/>
          <p:cNvSpPr>
            <a:spLocks noGrp="1"/>
          </p:cNvSpPr>
          <p:nvPr>
            <p:ph type="ftr" sz="quarter" idx="4294967295"/>
          </p:nvPr>
        </p:nvSpPr>
        <p:spPr>
          <a:xfrm>
            <a:off x="930699" y="6477000"/>
            <a:ext cx="2267117" cy="244475"/>
          </a:xfrm>
          <a:ln>
            <a:miter lim="800000"/>
            <a:headEnd/>
            <a:tailEnd/>
          </a:ln>
        </p:spPr>
        <p:txBody>
          <a:bodyPr/>
          <a:lstStyle/>
          <a:p>
            <a:pPr algn="l">
              <a:defRPr/>
            </a:pPr>
            <a:r>
              <a:rPr lang="fr-FR" sz="1000" b="1" cap="all" dirty="0">
                <a:solidFill>
                  <a:srgbClr val="E7021A"/>
                </a:solidFill>
                <a:latin typeface="Arial Narrow" panose="020B0606020202030204" pitchFamily="34" charset="0"/>
                <a:cs typeface="Arial Narrow"/>
              </a:rPr>
              <a:t>Bibliothèque de l'Université Laval</a:t>
            </a:r>
          </a:p>
        </p:txBody>
      </p:sp>
      <p:sp>
        <p:nvSpPr>
          <p:cNvPr id="25" name="Espace réservé du numéro de diapositive 4"/>
          <p:cNvSpPr txBox="1">
            <a:spLocks/>
          </p:cNvSpPr>
          <p:nvPr/>
        </p:nvSpPr>
        <p:spPr>
          <a:xfrm>
            <a:off x="3197816" y="6477002"/>
            <a:ext cx="457200" cy="244475"/>
          </a:xfrm>
          <a:prstGeom prst="rect">
            <a:avLst/>
          </a:prstGeom>
          <a:noFill/>
          <a:ln>
            <a:miter lim="800000"/>
            <a:headEnd/>
            <a:tailEnd/>
          </a:ln>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5DA820-774F-E546-87E5-DDAFA0F806A9}" type="slidenum">
              <a:rPr lang="fr-FR" sz="1100" smtClean="0">
                <a:solidFill>
                  <a:srgbClr val="5E5E5E"/>
                </a:solidFill>
                <a:latin typeface="Arial Narrow" panose="020B0606020202030204" pitchFamily="34" charset="0"/>
                <a:cs typeface="Arial Narrow"/>
              </a:rPr>
              <a:pPr/>
              <a:t>4</a:t>
            </a:fld>
            <a:endParaRPr lang="fr-FR" sz="1100" dirty="0">
              <a:solidFill>
                <a:srgbClr val="5E5E5E"/>
              </a:solidFill>
              <a:latin typeface="Arial Narrow" panose="020B0606020202030204" pitchFamily="34" charset="0"/>
              <a:cs typeface="Arial Narrow"/>
            </a:endParaRPr>
          </a:p>
        </p:txBody>
      </p:sp>
      <p:pic>
        <p:nvPicPr>
          <p:cNvPr id="7" name="Image 5"/>
          <p:cNvPicPr>
            <a:picLocks noChangeAspect="1"/>
          </p:cNvPicPr>
          <p:nvPr/>
        </p:nvPicPr>
        <p:blipFill>
          <a:blip r:embed="rId2"/>
          <a:srcRect/>
          <a:stretch>
            <a:fillRect/>
          </a:stretch>
        </p:blipFill>
        <p:spPr bwMode="auto">
          <a:xfrm>
            <a:off x="823262" y="6462186"/>
            <a:ext cx="153420" cy="192614"/>
          </a:xfrm>
          <a:prstGeom prst="rect">
            <a:avLst/>
          </a:prstGeom>
          <a:noFill/>
          <a:ln w="9525">
            <a:noFill/>
            <a:miter lim="800000"/>
            <a:headEnd/>
            <a:tailEnd/>
          </a:ln>
        </p:spPr>
      </p:pic>
      <p:cxnSp>
        <p:nvCxnSpPr>
          <p:cNvPr id="66" name="Connecteur droit 65"/>
          <p:cNvCxnSpPr/>
          <p:nvPr/>
        </p:nvCxnSpPr>
        <p:spPr>
          <a:xfrm>
            <a:off x="885402" y="2067880"/>
            <a:ext cx="36004" cy="4248472"/>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a:off x="272135" y="2744527"/>
            <a:ext cx="8496944"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272135" y="5082336"/>
            <a:ext cx="8496944"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69" name="ZoneTexte 29"/>
          <p:cNvSpPr txBox="1"/>
          <p:nvPr/>
        </p:nvSpPr>
        <p:spPr>
          <a:xfrm rot="16200000">
            <a:off x="-10199" y="1923548"/>
            <a:ext cx="1087891" cy="461665"/>
          </a:xfrm>
          <a:prstGeom prst="rect">
            <a:avLst/>
          </a:prstGeom>
          <a:noFill/>
          <a:ln>
            <a:solidFill>
              <a:schemeClr val="tx2"/>
            </a:solidFill>
          </a:ln>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sz="1200" b="1" dirty="0" smtClean="0">
                <a:solidFill>
                  <a:schemeClr val="tx2"/>
                </a:solidFill>
                <a:latin typeface="Arial Narrow" panose="020B0606020202030204" pitchFamily="34" charset="0"/>
              </a:rPr>
              <a:t>NIVEAU</a:t>
            </a:r>
          </a:p>
          <a:p>
            <a:pPr algn="ctr"/>
            <a:r>
              <a:rPr lang="fr-CA" sz="1200" b="1" dirty="0" smtClean="0">
                <a:solidFill>
                  <a:schemeClr val="tx2"/>
                </a:solidFill>
                <a:latin typeface="Arial Narrow" panose="020B0606020202030204" pitchFamily="34" charset="0"/>
              </a:rPr>
              <a:t>STRATÉGIQUE</a:t>
            </a:r>
            <a:endParaRPr lang="fr-CA" sz="1200" b="1" dirty="0">
              <a:solidFill>
                <a:schemeClr val="tx2"/>
              </a:solidFill>
              <a:latin typeface="Arial Narrow" panose="020B0606020202030204" pitchFamily="34" charset="0"/>
            </a:endParaRPr>
          </a:p>
        </p:txBody>
      </p:sp>
      <p:sp>
        <p:nvSpPr>
          <p:cNvPr id="70" name="ZoneTexte 30"/>
          <p:cNvSpPr txBox="1"/>
          <p:nvPr/>
        </p:nvSpPr>
        <p:spPr>
          <a:xfrm rot="16200000">
            <a:off x="38667" y="3703481"/>
            <a:ext cx="990158" cy="461665"/>
          </a:xfrm>
          <a:prstGeom prst="rect">
            <a:avLst/>
          </a:prstGeom>
          <a:noFill/>
          <a:ln>
            <a:solidFill>
              <a:schemeClr val="tx2"/>
            </a:solidFill>
          </a:ln>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sz="1200" b="1" dirty="0" smtClean="0">
                <a:solidFill>
                  <a:schemeClr val="tx2"/>
                </a:solidFill>
                <a:latin typeface="Arial Narrow" panose="020B0606020202030204" pitchFamily="34" charset="0"/>
              </a:rPr>
              <a:t>NIVEAU</a:t>
            </a:r>
          </a:p>
          <a:p>
            <a:pPr algn="ctr"/>
            <a:r>
              <a:rPr lang="fr-CA" sz="1200" b="1" dirty="0" smtClean="0">
                <a:solidFill>
                  <a:schemeClr val="tx2"/>
                </a:solidFill>
                <a:latin typeface="Arial Narrow" panose="020B0606020202030204" pitchFamily="34" charset="0"/>
              </a:rPr>
              <a:t>TACTIQUE</a:t>
            </a:r>
            <a:endParaRPr lang="fr-CA" sz="1200" b="1" dirty="0">
              <a:solidFill>
                <a:schemeClr val="tx2"/>
              </a:solidFill>
              <a:latin typeface="Arial Narrow" panose="020B0606020202030204" pitchFamily="34" charset="0"/>
            </a:endParaRPr>
          </a:p>
        </p:txBody>
      </p:sp>
      <p:sp>
        <p:nvSpPr>
          <p:cNvPr id="71" name="ZoneTexte 31"/>
          <p:cNvSpPr txBox="1"/>
          <p:nvPr/>
        </p:nvSpPr>
        <p:spPr>
          <a:xfrm rot="16200000">
            <a:off x="-55902" y="5514838"/>
            <a:ext cx="1179298" cy="461665"/>
          </a:xfrm>
          <a:prstGeom prst="rect">
            <a:avLst/>
          </a:prstGeom>
          <a:noFill/>
          <a:ln>
            <a:solidFill>
              <a:schemeClr val="tx2"/>
            </a:solidFill>
          </a:ln>
        </p:spPr>
        <p:txBody>
          <a:bodyPr wrap="non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sz="1200" b="1" dirty="0" smtClean="0">
                <a:solidFill>
                  <a:schemeClr val="tx2"/>
                </a:solidFill>
                <a:latin typeface="Arial Narrow" panose="020B0606020202030204" pitchFamily="34" charset="0"/>
              </a:rPr>
              <a:t>NIVEAU</a:t>
            </a:r>
          </a:p>
          <a:p>
            <a:pPr algn="ctr"/>
            <a:r>
              <a:rPr lang="fr-CA" sz="1200" b="1" dirty="0" smtClean="0">
                <a:solidFill>
                  <a:schemeClr val="tx2"/>
                </a:solidFill>
                <a:latin typeface="Arial Narrow" panose="020B0606020202030204" pitchFamily="34" charset="0"/>
              </a:rPr>
              <a:t>OPÉRATIONNEL</a:t>
            </a:r>
            <a:endParaRPr lang="fr-CA" sz="1200" b="1" dirty="0">
              <a:solidFill>
                <a:schemeClr val="tx2"/>
              </a:solidFill>
              <a:latin typeface="Arial Narrow" panose="020B0606020202030204" pitchFamily="34" charset="0"/>
            </a:endParaRPr>
          </a:p>
        </p:txBody>
      </p:sp>
      <p:sp>
        <p:nvSpPr>
          <p:cNvPr id="72" name="Rectangle à coins arrondis 71"/>
          <p:cNvSpPr/>
          <p:nvPr/>
        </p:nvSpPr>
        <p:spPr>
          <a:xfrm>
            <a:off x="1604209" y="3320881"/>
            <a:ext cx="972182" cy="46805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400" dirty="0" smtClean="0">
                <a:latin typeface="Arial Narrow" panose="020B0606020202030204" pitchFamily="34" charset="0"/>
              </a:rPr>
              <a:t>DTSI</a:t>
            </a:r>
            <a:endParaRPr lang="fr-CA" sz="1400" b="1" dirty="0">
              <a:latin typeface="Arial Narrow" panose="020B0606020202030204" pitchFamily="34" charset="0"/>
            </a:endParaRPr>
          </a:p>
        </p:txBody>
      </p:sp>
      <p:sp>
        <p:nvSpPr>
          <p:cNvPr id="73" name="Rectangle à coins arrondis 72"/>
          <p:cNvSpPr/>
          <p:nvPr/>
        </p:nvSpPr>
        <p:spPr>
          <a:xfrm>
            <a:off x="3259196" y="3320881"/>
            <a:ext cx="972182" cy="46805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400" dirty="0" smtClean="0">
                <a:latin typeface="Arial Narrow" panose="020B0606020202030204" pitchFamily="34" charset="0"/>
              </a:rPr>
              <a:t>DATC</a:t>
            </a:r>
            <a:endParaRPr lang="fr-CA" sz="1400" dirty="0" smtClean="0">
              <a:latin typeface="Arial Narrow" panose="020B0606020202030204" pitchFamily="34" charset="0"/>
            </a:endParaRPr>
          </a:p>
        </p:txBody>
      </p:sp>
      <p:sp>
        <p:nvSpPr>
          <p:cNvPr id="74" name="Rectangle à coins arrondis 73"/>
          <p:cNvSpPr/>
          <p:nvPr/>
        </p:nvSpPr>
        <p:spPr>
          <a:xfrm>
            <a:off x="5564649" y="3319322"/>
            <a:ext cx="972182" cy="46805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400" dirty="0" smtClean="0">
                <a:latin typeface="Arial Narrow" panose="020B0606020202030204" pitchFamily="34" charset="0"/>
              </a:rPr>
              <a:t>DSC</a:t>
            </a:r>
            <a:endParaRPr lang="fr-CA" sz="1400" b="1" dirty="0">
              <a:latin typeface="Arial Narrow" panose="020B0606020202030204" pitchFamily="34" charset="0"/>
            </a:endParaRPr>
          </a:p>
        </p:txBody>
      </p:sp>
      <p:sp>
        <p:nvSpPr>
          <p:cNvPr id="75" name="Rectangle à coins arrondis 74"/>
          <p:cNvSpPr/>
          <p:nvPr/>
        </p:nvSpPr>
        <p:spPr>
          <a:xfrm>
            <a:off x="4417882" y="3320881"/>
            <a:ext cx="972182" cy="46805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400" dirty="0" smtClean="0">
                <a:latin typeface="Arial Narrow" panose="020B0606020202030204" pitchFamily="34" charset="0"/>
              </a:rPr>
              <a:t>DSU</a:t>
            </a:r>
            <a:endParaRPr lang="fr-CA" sz="1400" dirty="0" smtClean="0">
              <a:latin typeface="Arial Narrow" panose="020B0606020202030204" pitchFamily="34" charset="0"/>
            </a:endParaRPr>
          </a:p>
        </p:txBody>
      </p:sp>
      <p:sp>
        <p:nvSpPr>
          <p:cNvPr id="76" name="Rectangle à coins arrondis 75"/>
          <p:cNvSpPr/>
          <p:nvPr/>
        </p:nvSpPr>
        <p:spPr>
          <a:xfrm>
            <a:off x="6720633" y="3319322"/>
            <a:ext cx="972182" cy="46805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400" dirty="0" smtClean="0">
                <a:latin typeface="Arial Narrow" panose="020B0606020202030204" pitchFamily="34" charset="0"/>
              </a:rPr>
              <a:t>DSRA</a:t>
            </a:r>
            <a:endParaRPr lang="fr-CA" sz="1400" b="1" dirty="0">
              <a:latin typeface="Arial Narrow" panose="020B0606020202030204" pitchFamily="34" charset="0"/>
            </a:endParaRPr>
          </a:p>
        </p:txBody>
      </p:sp>
      <p:sp>
        <p:nvSpPr>
          <p:cNvPr id="77" name="Rectangle à coins arrondis 76"/>
          <p:cNvSpPr/>
          <p:nvPr/>
        </p:nvSpPr>
        <p:spPr>
          <a:xfrm>
            <a:off x="7868905" y="3320881"/>
            <a:ext cx="972182" cy="46805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400" dirty="0" smtClean="0">
                <a:latin typeface="Arial Narrow" panose="020B0606020202030204" pitchFamily="34" charset="0"/>
              </a:rPr>
              <a:t>DSA</a:t>
            </a:r>
            <a:endParaRPr lang="fr-CA" sz="1400" b="1" dirty="0">
              <a:latin typeface="Arial Narrow" panose="020B0606020202030204" pitchFamily="34" charset="0"/>
            </a:endParaRPr>
          </a:p>
        </p:txBody>
      </p:sp>
      <p:sp>
        <p:nvSpPr>
          <p:cNvPr id="78" name="Rectangle à coins arrondis 77"/>
          <p:cNvSpPr/>
          <p:nvPr/>
        </p:nvSpPr>
        <p:spPr>
          <a:xfrm>
            <a:off x="1022296" y="4045905"/>
            <a:ext cx="990148" cy="37309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900" b="1" dirty="0" smtClean="0">
                <a:latin typeface="Arial Narrow" panose="020B0606020202030204" pitchFamily="34" charset="0"/>
              </a:rPr>
              <a:t>BUREAU DE PROJETS BUL</a:t>
            </a:r>
            <a:endParaRPr lang="fr-CA" sz="900" b="1" dirty="0">
              <a:latin typeface="Arial Narrow" panose="020B0606020202030204" pitchFamily="34" charset="0"/>
            </a:endParaRPr>
          </a:p>
        </p:txBody>
      </p:sp>
      <p:sp>
        <p:nvSpPr>
          <p:cNvPr id="86" name="Rectangle à coins arrondis 85"/>
          <p:cNvSpPr/>
          <p:nvPr/>
        </p:nvSpPr>
        <p:spPr>
          <a:xfrm>
            <a:off x="2164591" y="4045905"/>
            <a:ext cx="934906" cy="37309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r-CA" sz="900" dirty="0" smtClean="0">
                <a:latin typeface="Arial Narrow" panose="020B0606020202030204" pitchFamily="34" charset="0"/>
              </a:rPr>
              <a:t>PORTEFEUILLE</a:t>
            </a:r>
            <a:br>
              <a:rPr lang="fr-CA" sz="900" dirty="0" smtClean="0">
                <a:latin typeface="Arial Narrow" panose="020B0606020202030204" pitchFamily="34" charset="0"/>
              </a:rPr>
            </a:br>
            <a:r>
              <a:rPr lang="fr-CA" sz="900" dirty="0" smtClean="0">
                <a:latin typeface="Arial Narrow" panose="020B0606020202030204" pitchFamily="34" charset="0"/>
              </a:rPr>
              <a:t>PROJETS DTSI</a:t>
            </a:r>
            <a:endParaRPr lang="fr-CA" sz="900" b="1" dirty="0">
              <a:latin typeface="Arial Narrow" panose="020B0606020202030204" pitchFamily="34" charset="0"/>
            </a:endParaRPr>
          </a:p>
        </p:txBody>
      </p:sp>
      <p:sp>
        <p:nvSpPr>
          <p:cNvPr id="87" name="Rectangle à coins arrondis 86"/>
          <p:cNvSpPr/>
          <p:nvPr/>
        </p:nvSpPr>
        <p:spPr>
          <a:xfrm>
            <a:off x="3278016" y="4045905"/>
            <a:ext cx="934906" cy="37309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r-CA" sz="900" dirty="0" smtClean="0">
                <a:latin typeface="Arial Narrow" panose="020B0606020202030204" pitchFamily="34" charset="0"/>
              </a:rPr>
              <a:t>PORTEFEUILLE</a:t>
            </a:r>
            <a:br>
              <a:rPr lang="fr-CA" sz="900" dirty="0" smtClean="0">
                <a:latin typeface="Arial Narrow" panose="020B0606020202030204" pitchFamily="34" charset="0"/>
              </a:rPr>
            </a:br>
            <a:r>
              <a:rPr lang="fr-CA" sz="900" dirty="0" smtClean="0">
                <a:latin typeface="Arial Narrow" panose="020B0606020202030204" pitchFamily="34" charset="0"/>
              </a:rPr>
              <a:t>PROJETS DATC</a:t>
            </a:r>
            <a:endParaRPr lang="fr-CA" sz="900" b="1" dirty="0">
              <a:latin typeface="Arial Narrow" panose="020B0606020202030204" pitchFamily="34" charset="0"/>
            </a:endParaRPr>
          </a:p>
        </p:txBody>
      </p:sp>
      <p:sp>
        <p:nvSpPr>
          <p:cNvPr id="88" name="Rectangle à coins arrondis 87"/>
          <p:cNvSpPr/>
          <p:nvPr/>
        </p:nvSpPr>
        <p:spPr>
          <a:xfrm>
            <a:off x="4436399" y="4045905"/>
            <a:ext cx="934906" cy="37309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r-CA" sz="900" dirty="0" smtClean="0">
                <a:latin typeface="Arial Narrow" panose="020B0606020202030204" pitchFamily="34" charset="0"/>
              </a:rPr>
              <a:t>PORTEFEUILLE</a:t>
            </a:r>
            <a:br>
              <a:rPr lang="fr-CA" sz="900" dirty="0" smtClean="0">
                <a:latin typeface="Arial Narrow" panose="020B0606020202030204" pitchFamily="34" charset="0"/>
              </a:rPr>
            </a:br>
            <a:r>
              <a:rPr lang="fr-CA" sz="900" dirty="0" smtClean="0">
                <a:latin typeface="Arial Narrow" panose="020B0606020202030204" pitchFamily="34" charset="0"/>
              </a:rPr>
              <a:t>PROJETS DSU</a:t>
            </a:r>
            <a:endParaRPr lang="fr-CA" sz="900" b="1" dirty="0">
              <a:latin typeface="Arial Narrow" panose="020B0606020202030204" pitchFamily="34" charset="0"/>
            </a:endParaRPr>
          </a:p>
        </p:txBody>
      </p:sp>
      <p:sp>
        <p:nvSpPr>
          <p:cNvPr id="89" name="Rectangle à coins arrondis 88"/>
          <p:cNvSpPr/>
          <p:nvPr/>
        </p:nvSpPr>
        <p:spPr>
          <a:xfrm>
            <a:off x="5583804" y="4045905"/>
            <a:ext cx="934906" cy="37309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r-CA" sz="900" dirty="0" smtClean="0">
                <a:latin typeface="Arial Narrow" panose="020B0606020202030204" pitchFamily="34" charset="0"/>
              </a:rPr>
              <a:t>PORTEFEUILLE</a:t>
            </a:r>
            <a:br>
              <a:rPr lang="fr-CA" sz="900" dirty="0" smtClean="0">
                <a:latin typeface="Arial Narrow" panose="020B0606020202030204" pitchFamily="34" charset="0"/>
              </a:rPr>
            </a:br>
            <a:r>
              <a:rPr lang="fr-CA" sz="900" dirty="0" smtClean="0">
                <a:latin typeface="Arial Narrow" panose="020B0606020202030204" pitchFamily="34" charset="0"/>
              </a:rPr>
              <a:t>PROJETS DSC</a:t>
            </a:r>
            <a:endParaRPr lang="fr-CA" sz="900" b="1" dirty="0">
              <a:latin typeface="Arial Narrow" panose="020B0606020202030204" pitchFamily="34" charset="0"/>
            </a:endParaRPr>
          </a:p>
        </p:txBody>
      </p:sp>
      <p:sp>
        <p:nvSpPr>
          <p:cNvPr id="90" name="Rectangle à coins arrondis 89"/>
          <p:cNvSpPr/>
          <p:nvPr/>
        </p:nvSpPr>
        <p:spPr>
          <a:xfrm>
            <a:off x="6727735" y="4045905"/>
            <a:ext cx="953048" cy="37309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r-CA" sz="900" dirty="0" smtClean="0">
                <a:latin typeface="Arial Narrow" panose="020B0606020202030204" pitchFamily="34" charset="0"/>
              </a:rPr>
              <a:t>PORTEFEUILLE</a:t>
            </a:r>
            <a:br>
              <a:rPr lang="fr-CA" sz="900" dirty="0" smtClean="0">
                <a:latin typeface="Arial Narrow" panose="020B0606020202030204" pitchFamily="34" charset="0"/>
              </a:rPr>
            </a:br>
            <a:r>
              <a:rPr lang="fr-CA" sz="900" dirty="0" smtClean="0">
                <a:latin typeface="Arial Narrow" panose="020B0606020202030204" pitchFamily="34" charset="0"/>
              </a:rPr>
              <a:t>PROJETS DSRA</a:t>
            </a:r>
            <a:endParaRPr lang="fr-CA" sz="900" b="1" dirty="0">
              <a:latin typeface="Arial Narrow" panose="020B0606020202030204" pitchFamily="34" charset="0"/>
            </a:endParaRPr>
          </a:p>
        </p:txBody>
      </p:sp>
      <p:sp>
        <p:nvSpPr>
          <p:cNvPr id="91" name="Rectangle à coins arrondis 90"/>
          <p:cNvSpPr/>
          <p:nvPr/>
        </p:nvSpPr>
        <p:spPr>
          <a:xfrm>
            <a:off x="7850267" y="4045905"/>
            <a:ext cx="934906" cy="37309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r-CA" sz="900" dirty="0" smtClean="0">
                <a:latin typeface="Arial Narrow" panose="020B0606020202030204" pitchFamily="34" charset="0"/>
              </a:rPr>
              <a:t>PORTEFEUILLE</a:t>
            </a:r>
            <a:br>
              <a:rPr lang="fr-CA" sz="900" dirty="0" smtClean="0">
                <a:latin typeface="Arial Narrow" panose="020B0606020202030204" pitchFamily="34" charset="0"/>
              </a:rPr>
            </a:br>
            <a:r>
              <a:rPr lang="fr-CA" sz="900" dirty="0" smtClean="0">
                <a:latin typeface="Arial Narrow" panose="020B0606020202030204" pitchFamily="34" charset="0"/>
              </a:rPr>
              <a:t>PROJETS DSA</a:t>
            </a:r>
            <a:endParaRPr lang="fr-CA" sz="900" b="1" dirty="0">
              <a:latin typeface="Arial Narrow" panose="020B0606020202030204" pitchFamily="34" charset="0"/>
            </a:endParaRPr>
          </a:p>
        </p:txBody>
      </p:sp>
      <p:sp>
        <p:nvSpPr>
          <p:cNvPr id="92" name="Rectangle à coins arrondis 91"/>
          <p:cNvSpPr/>
          <p:nvPr/>
        </p:nvSpPr>
        <p:spPr>
          <a:xfrm>
            <a:off x="4017748" y="1754970"/>
            <a:ext cx="1031923" cy="4366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r-CA" sz="900" dirty="0" smtClean="0">
                <a:latin typeface="Arial Narrow" panose="020B0606020202030204" pitchFamily="34" charset="0"/>
              </a:rPr>
              <a:t>PORTEFEUILLE</a:t>
            </a:r>
            <a:br>
              <a:rPr lang="fr-CA" sz="900" dirty="0" smtClean="0">
                <a:latin typeface="Arial Narrow" panose="020B0606020202030204" pitchFamily="34" charset="0"/>
              </a:rPr>
            </a:br>
            <a:r>
              <a:rPr lang="fr-CA" sz="900" dirty="0" smtClean="0">
                <a:latin typeface="Arial Narrow" panose="020B0606020202030204" pitchFamily="34" charset="0"/>
              </a:rPr>
              <a:t>PROJETS STRATÉGIQUES</a:t>
            </a:r>
            <a:endParaRPr lang="fr-CA" sz="900" b="1" dirty="0">
              <a:latin typeface="Arial Narrow" panose="020B0606020202030204" pitchFamily="34" charset="0"/>
            </a:endParaRPr>
          </a:p>
        </p:txBody>
      </p:sp>
      <p:cxnSp>
        <p:nvCxnSpPr>
          <p:cNvPr id="93" name="Connecteur en angle 92"/>
          <p:cNvCxnSpPr>
            <a:stCxn id="73" idx="2"/>
            <a:endCxn id="87" idx="0"/>
          </p:cNvCxnSpPr>
          <p:nvPr/>
        </p:nvCxnSpPr>
        <p:spPr>
          <a:xfrm rot="16200000" flipH="1">
            <a:off x="3616892" y="3917328"/>
            <a:ext cx="256972" cy="182"/>
          </a:xfrm>
          <a:prstGeom prst="bentConnector3">
            <a:avLst/>
          </a:prstGeom>
          <a:ln w="12700"/>
          <a:effectLst/>
        </p:spPr>
        <p:style>
          <a:lnRef idx="2">
            <a:schemeClr val="accent1"/>
          </a:lnRef>
          <a:fillRef idx="0">
            <a:schemeClr val="accent1"/>
          </a:fillRef>
          <a:effectRef idx="1">
            <a:schemeClr val="accent1"/>
          </a:effectRef>
          <a:fontRef idx="minor">
            <a:schemeClr val="tx1"/>
          </a:fontRef>
        </p:style>
      </p:cxnSp>
      <p:cxnSp>
        <p:nvCxnSpPr>
          <p:cNvPr id="94" name="Connecteur en angle 93"/>
          <p:cNvCxnSpPr>
            <a:stCxn id="75" idx="2"/>
            <a:endCxn id="88" idx="0"/>
          </p:cNvCxnSpPr>
          <p:nvPr/>
        </p:nvCxnSpPr>
        <p:spPr>
          <a:xfrm rot="5400000">
            <a:off x="4775427" y="3917359"/>
            <a:ext cx="256972" cy="121"/>
          </a:xfrm>
          <a:prstGeom prst="bentConnector3">
            <a:avLst>
              <a:gd name="adj1" fmla="val 50000"/>
            </a:avLst>
          </a:prstGeom>
          <a:ln w="12700"/>
          <a:effectLst/>
        </p:spPr>
        <p:style>
          <a:lnRef idx="2">
            <a:schemeClr val="accent1"/>
          </a:lnRef>
          <a:fillRef idx="0">
            <a:schemeClr val="accent1"/>
          </a:fillRef>
          <a:effectRef idx="1">
            <a:schemeClr val="accent1"/>
          </a:effectRef>
          <a:fontRef idx="minor">
            <a:schemeClr val="tx1"/>
          </a:fontRef>
        </p:style>
      </p:cxnSp>
      <p:cxnSp>
        <p:nvCxnSpPr>
          <p:cNvPr id="95" name="Connecteur en angle 94"/>
          <p:cNvCxnSpPr>
            <a:stCxn id="74" idx="2"/>
            <a:endCxn id="89" idx="0"/>
          </p:cNvCxnSpPr>
          <p:nvPr/>
        </p:nvCxnSpPr>
        <p:spPr>
          <a:xfrm rot="16200000" flipH="1">
            <a:off x="5921733" y="3916380"/>
            <a:ext cx="258531" cy="517"/>
          </a:xfrm>
          <a:prstGeom prst="bentConnector3">
            <a:avLst>
              <a:gd name="adj1" fmla="val 50000"/>
            </a:avLst>
          </a:prstGeom>
          <a:ln w="12700"/>
          <a:effectLst/>
        </p:spPr>
        <p:style>
          <a:lnRef idx="2">
            <a:schemeClr val="accent1"/>
          </a:lnRef>
          <a:fillRef idx="0">
            <a:schemeClr val="accent1"/>
          </a:fillRef>
          <a:effectRef idx="1">
            <a:schemeClr val="accent1"/>
          </a:effectRef>
          <a:fontRef idx="minor">
            <a:schemeClr val="tx1"/>
          </a:fontRef>
        </p:style>
      </p:cxnSp>
      <p:cxnSp>
        <p:nvCxnSpPr>
          <p:cNvPr id="96" name="Connecteur en angle 95"/>
          <p:cNvCxnSpPr>
            <a:stCxn id="76" idx="2"/>
            <a:endCxn id="90" idx="0"/>
          </p:cNvCxnSpPr>
          <p:nvPr/>
        </p:nvCxnSpPr>
        <p:spPr>
          <a:xfrm rot="5400000">
            <a:off x="7076227" y="3915407"/>
            <a:ext cx="258531" cy="2465"/>
          </a:xfrm>
          <a:prstGeom prst="bentConnector3">
            <a:avLst>
              <a:gd name="adj1" fmla="val 50000"/>
            </a:avLst>
          </a:prstGeom>
          <a:ln w="12700"/>
          <a:effectLst/>
        </p:spPr>
        <p:style>
          <a:lnRef idx="2">
            <a:schemeClr val="accent1"/>
          </a:lnRef>
          <a:fillRef idx="0">
            <a:schemeClr val="accent1"/>
          </a:fillRef>
          <a:effectRef idx="1">
            <a:schemeClr val="accent1"/>
          </a:effectRef>
          <a:fontRef idx="minor">
            <a:schemeClr val="tx1"/>
          </a:fontRef>
        </p:style>
      </p:cxnSp>
      <p:cxnSp>
        <p:nvCxnSpPr>
          <p:cNvPr id="97" name="Connecteur en angle 96"/>
          <p:cNvCxnSpPr>
            <a:stCxn id="77" idx="2"/>
          </p:cNvCxnSpPr>
          <p:nvPr/>
        </p:nvCxnSpPr>
        <p:spPr>
          <a:xfrm rot="16200000" flipH="1">
            <a:off x="8226511" y="3917417"/>
            <a:ext cx="256971" cy="1"/>
          </a:xfrm>
          <a:prstGeom prst="bentConnector3">
            <a:avLst>
              <a:gd name="adj1" fmla="val 50000"/>
            </a:avLst>
          </a:prstGeom>
          <a:ln w="12700"/>
          <a:effectLst/>
        </p:spPr>
        <p:style>
          <a:lnRef idx="2">
            <a:schemeClr val="accent1"/>
          </a:lnRef>
          <a:fillRef idx="0">
            <a:schemeClr val="accent1"/>
          </a:fillRef>
          <a:effectRef idx="1">
            <a:schemeClr val="accent1"/>
          </a:effectRef>
          <a:fontRef idx="minor">
            <a:schemeClr val="tx1"/>
          </a:fontRef>
        </p:style>
      </p:cxnSp>
      <p:cxnSp>
        <p:nvCxnSpPr>
          <p:cNvPr id="98" name="Connecteur en angle 97"/>
          <p:cNvCxnSpPr>
            <a:stCxn id="72" idx="2"/>
            <a:endCxn id="86" idx="0"/>
          </p:cNvCxnSpPr>
          <p:nvPr/>
        </p:nvCxnSpPr>
        <p:spPr>
          <a:xfrm rot="16200000" flipH="1">
            <a:off x="2232686" y="3646547"/>
            <a:ext cx="256972" cy="541744"/>
          </a:xfrm>
          <a:prstGeom prst="bentConnector3">
            <a:avLst>
              <a:gd name="adj1" fmla="val 50000"/>
            </a:avLst>
          </a:prstGeom>
          <a:ln w="12700"/>
          <a:effectLst/>
        </p:spPr>
        <p:style>
          <a:lnRef idx="2">
            <a:schemeClr val="accent1"/>
          </a:lnRef>
          <a:fillRef idx="0">
            <a:schemeClr val="accent1"/>
          </a:fillRef>
          <a:effectRef idx="1">
            <a:schemeClr val="accent1"/>
          </a:effectRef>
          <a:fontRef idx="minor">
            <a:schemeClr val="tx1"/>
          </a:fontRef>
        </p:style>
      </p:cxnSp>
      <p:cxnSp>
        <p:nvCxnSpPr>
          <p:cNvPr id="99" name="Connecteur en angle 98"/>
          <p:cNvCxnSpPr>
            <a:stCxn id="72" idx="2"/>
            <a:endCxn id="78" idx="0"/>
          </p:cNvCxnSpPr>
          <p:nvPr/>
        </p:nvCxnSpPr>
        <p:spPr>
          <a:xfrm rot="5400000">
            <a:off x="1675349" y="3630954"/>
            <a:ext cx="256972" cy="572930"/>
          </a:xfrm>
          <a:prstGeom prst="bentConnector3">
            <a:avLst>
              <a:gd name="adj1" fmla="val 50000"/>
            </a:avLst>
          </a:prstGeom>
          <a:ln w="12700"/>
          <a:effectLst/>
        </p:spPr>
        <p:style>
          <a:lnRef idx="2">
            <a:schemeClr val="accent1"/>
          </a:lnRef>
          <a:fillRef idx="0">
            <a:schemeClr val="accent1"/>
          </a:fillRef>
          <a:effectRef idx="1">
            <a:schemeClr val="accent1"/>
          </a:effectRef>
          <a:fontRef idx="minor">
            <a:schemeClr val="tx1"/>
          </a:fontRef>
        </p:style>
      </p:cxnSp>
      <p:sp>
        <p:nvSpPr>
          <p:cNvPr id="102" name="Rectangle à coins arrondis 101"/>
          <p:cNvSpPr/>
          <p:nvPr/>
        </p:nvSpPr>
        <p:spPr>
          <a:xfrm>
            <a:off x="1604270" y="1739260"/>
            <a:ext cx="972182" cy="46805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400" dirty="0" smtClean="0">
                <a:latin typeface="Arial Narrow" panose="020B0606020202030204" pitchFamily="34" charset="0"/>
              </a:rPr>
              <a:t>CDI</a:t>
            </a:r>
            <a:endParaRPr lang="fr-CA" sz="1400" b="1" dirty="0">
              <a:latin typeface="Arial Narrow" panose="020B0606020202030204" pitchFamily="34" charset="0"/>
            </a:endParaRPr>
          </a:p>
        </p:txBody>
      </p:sp>
      <p:sp>
        <p:nvSpPr>
          <p:cNvPr id="103" name="Rectangle à coins arrondis 102"/>
          <p:cNvSpPr/>
          <p:nvPr/>
        </p:nvSpPr>
        <p:spPr>
          <a:xfrm>
            <a:off x="2792414" y="1738704"/>
            <a:ext cx="1048839" cy="468052"/>
          </a:xfrm>
          <a:prstGeom prst="roundRect">
            <a:avLst/>
          </a:prstGeom>
          <a:gradFill flip="none" rotWithShape="1">
            <a:gsLst>
              <a:gs pos="0">
                <a:schemeClr val="accent6"/>
              </a:gs>
              <a:gs pos="63000">
                <a:schemeClr val="accent1">
                  <a:tint val="44500"/>
                  <a:satMod val="160000"/>
                </a:schemeClr>
              </a:gs>
              <a:gs pos="100000">
                <a:schemeClr val="accent4"/>
              </a:gs>
            </a:gsLst>
            <a:lin ang="0" scaled="1"/>
            <a:tileRect/>
          </a:gradFill>
        </p:spPr>
        <p:style>
          <a:lnRef idx="3">
            <a:schemeClr val="lt1"/>
          </a:lnRef>
          <a:fillRef idx="1">
            <a:schemeClr val="accent4"/>
          </a:fillRef>
          <a:effectRef idx="1">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900" dirty="0" smtClean="0">
                <a:solidFill>
                  <a:schemeClr val="tx1"/>
                </a:solidFill>
                <a:latin typeface="Arial Narrow" panose="020B0606020202030204" pitchFamily="34" charset="0"/>
              </a:rPr>
              <a:t>COMITÉ DE GOUVERNANCE DES PROJETS</a:t>
            </a:r>
          </a:p>
        </p:txBody>
      </p:sp>
      <p:sp>
        <p:nvSpPr>
          <p:cNvPr id="104" name="ZoneTexte 92"/>
          <p:cNvSpPr txBox="1"/>
          <p:nvPr/>
        </p:nvSpPr>
        <p:spPr>
          <a:xfrm>
            <a:off x="6608840" y="5553099"/>
            <a:ext cx="2232248" cy="830997"/>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CA" sz="1200" b="1" smtClean="0">
                <a:latin typeface="Arial Narrow" panose="020B0606020202030204" pitchFamily="34" charset="0"/>
              </a:rPr>
              <a:t>GOUVERNANCE </a:t>
            </a:r>
            <a:r>
              <a:rPr lang="fr-CA" sz="1200" b="1" dirty="0" smtClean="0">
                <a:latin typeface="Arial Narrow" panose="020B0606020202030204" pitchFamily="34" charset="0"/>
              </a:rPr>
              <a:t>PROJETS</a:t>
            </a:r>
          </a:p>
          <a:p>
            <a:endParaRPr lang="fr-CA" sz="1200" b="1" dirty="0">
              <a:latin typeface="Arial Narrow" panose="020B0606020202030204" pitchFamily="34" charset="0"/>
            </a:endParaRPr>
          </a:p>
          <a:p>
            <a:r>
              <a:rPr lang="fr-CA" sz="1200" b="1" dirty="0" smtClean="0">
                <a:latin typeface="Arial Narrow" panose="020B0606020202030204" pitchFamily="34" charset="0"/>
              </a:rPr>
              <a:t>GOUVERNANCE PROJETS STRATÉGIQUES</a:t>
            </a:r>
            <a:endParaRPr lang="fr-CA" sz="1200" b="1" dirty="0">
              <a:latin typeface="Arial Narrow" panose="020B0606020202030204" pitchFamily="34" charset="0"/>
            </a:endParaRPr>
          </a:p>
        </p:txBody>
      </p:sp>
      <p:sp>
        <p:nvSpPr>
          <p:cNvPr id="105" name="Rectangle 104"/>
          <p:cNvSpPr/>
          <p:nvPr/>
        </p:nvSpPr>
        <p:spPr>
          <a:xfrm>
            <a:off x="5672735" y="5476636"/>
            <a:ext cx="3168353" cy="891780"/>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CA">
              <a:latin typeface="Arial Narrow" panose="020B0606020202030204" pitchFamily="34" charset="0"/>
            </a:endParaRPr>
          </a:p>
        </p:txBody>
      </p:sp>
      <p:sp>
        <p:nvSpPr>
          <p:cNvPr id="107" name="Rectangle à coins arrondis 106"/>
          <p:cNvSpPr/>
          <p:nvPr/>
        </p:nvSpPr>
        <p:spPr>
          <a:xfrm>
            <a:off x="5778633" y="5563086"/>
            <a:ext cx="841254" cy="29455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r-CA" sz="900" b="1" dirty="0">
              <a:latin typeface="Arial Narrow" panose="020B0606020202030204" pitchFamily="34" charset="0"/>
            </a:endParaRPr>
          </a:p>
        </p:txBody>
      </p:sp>
      <p:sp>
        <p:nvSpPr>
          <p:cNvPr id="108" name="Rectangle à coins arrondis 107"/>
          <p:cNvSpPr/>
          <p:nvPr/>
        </p:nvSpPr>
        <p:spPr>
          <a:xfrm>
            <a:off x="5773717" y="6000857"/>
            <a:ext cx="841254" cy="294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r-CA" sz="900" b="1" dirty="0">
              <a:latin typeface="Arial Narrow" panose="020B0606020202030204" pitchFamily="34" charset="0"/>
            </a:endParaRPr>
          </a:p>
        </p:txBody>
      </p:sp>
      <p:sp>
        <p:nvSpPr>
          <p:cNvPr id="109" name="Rectangle à coins arrondis 108"/>
          <p:cNvSpPr/>
          <p:nvPr/>
        </p:nvSpPr>
        <p:spPr>
          <a:xfrm>
            <a:off x="2351647" y="2508778"/>
            <a:ext cx="972182" cy="46805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400" dirty="0" smtClean="0">
                <a:latin typeface="Arial Narrow" panose="020B0606020202030204" pitchFamily="34" charset="0"/>
              </a:rPr>
              <a:t>CGI</a:t>
            </a:r>
            <a:endParaRPr lang="fr-CA" sz="1400" b="1" dirty="0">
              <a:latin typeface="Arial Narrow" panose="020B0606020202030204" pitchFamily="34" charset="0"/>
            </a:endParaRPr>
          </a:p>
        </p:txBody>
      </p:sp>
      <p:cxnSp>
        <p:nvCxnSpPr>
          <p:cNvPr id="110" name="Connecteur en angle 109"/>
          <p:cNvCxnSpPr>
            <a:stCxn id="109" idx="3"/>
            <a:endCxn id="113" idx="1"/>
          </p:cNvCxnSpPr>
          <p:nvPr/>
        </p:nvCxnSpPr>
        <p:spPr>
          <a:xfrm>
            <a:off x="3323829" y="2742804"/>
            <a:ext cx="244542" cy="674"/>
          </a:xfrm>
          <a:prstGeom prst="bentConnector3">
            <a:avLst>
              <a:gd name="adj1" fmla="val 50000"/>
            </a:avLst>
          </a:prstGeom>
          <a:ln w="12700"/>
          <a:effectLst/>
        </p:spPr>
        <p:style>
          <a:lnRef idx="2">
            <a:schemeClr val="accent1"/>
          </a:lnRef>
          <a:fillRef idx="0">
            <a:schemeClr val="accent1"/>
          </a:fillRef>
          <a:effectRef idx="1">
            <a:schemeClr val="accent1"/>
          </a:effectRef>
          <a:fontRef idx="minor">
            <a:schemeClr val="tx1"/>
          </a:fontRef>
        </p:style>
      </p:cxnSp>
      <p:cxnSp>
        <p:nvCxnSpPr>
          <p:cNvPr id="111" name="Connecteur en angle 110"/>
          <p:cNvCxnSpPr>
            <a:stCxn id="103" idx="3"/>
            <a:endCxn id="92" idx="1"/>
          </p:cNvCxnSpPr>
          <p:nvPr/>
        </p:nvCxnSpPr>
        <p:spPr>
          <a:xfrm>
            <a:off x="3841253" y="1972730"/>
            <a:ext cx="176495" cy="556"/>
          </a:xfrm>
          <a:prstGeom prst="bentConnector3">
            <a:avLst>
              <a:gd name="adj1" fmla="val 50000"/>
            </a:avLst>
          </a:prstGeom>
          <a:ln w="12700"/>
          <a:effectLst/>
        </p:spPr>
        <p:style>
          <a:lnRef idx="2">
            <a:schemeClr val="accent1"/>
          </a:lnRef>
          <a:fillRef idx="0">
            <a:schemeClr val="accent1"/>
          </a:fillRef>
          <a:effectRef idx="1">
            <a:schemeClr val="accent1"/>
          </a:effectRef>
          <a:fontRef idx="minor">
            <a:schemeClr val="tx1"/>
          </a:fontRef>
        </p:style>
      </p:cxnSp>
      <p:cxnSp>
        <p:nvCxnSpPr>
          <p:cNvPr id="112" name="Connecteur en angle 111"/>
          <p:cNvCxnSpPr>
            <a:stCxn id="102" idx="3"/>
            <a:endCxn id="103" idx="1"/>
          </p:cNvCxnSpPr>
          <p:nvPr/>
        </p:nvCxnSpPr>
        <p:spPr>
          <a:xfrm flipV="1">
            <a:off x="2576452" y="1972730"/>
            <a:ext cx="215962" cy="556"/>
          </a:xfrm>
          <a:prstGeom prst="bentConnector3">
            <a:avLst>
              <a:gd name="adj1" fmla="val 50000"/>
            </a:avLst>
          </a:prstGeom>
          <a:ln w="12700"/>
          <a:effectLst/>
        </p:spPr>
        <p:style>
          <a:lnRef idx="2">
            <a:schemeClr val="accent1"/>
          </a:lnRef>
          <a:fillRef idx="0">
            <a:schemeClr val="accent1"/>
          </a:fillRef>
          <a:effectRef idx="1">
            <a:schemeClr val="accent1"/>
          </a:effectRef>
          <a:fontRef idx="minor">
            <a:schemeClr val="tx1"/>
          </a:fontRef>
        </p:style>
      </p:cxnSp>
      <p:sp>
        <p:nvSpPr>
          <p:cNvPr id="113" name="Rectangle à coins arrondis 112"/>
          <p:cNvSpPr/>
          <p:nvPr/>
        </p:nvSpPr>
        <p:spPr>
          <a:xfrm>
            <a:off x="3568371" y="2509452"/>
            <a:ext cx="972182" cy="46805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900" b="1" dirty="0" smtClean="0">
                <a:latin typeface="Arial Narrow" panose="020B0606020202030204" pitchFamily="34" charset="0"/>
              </a:rPr>
              <a:t>COMITÉ DE SUIVI DES PROJETS</a:t>
            </a:r>
          </a:p>
        </p:txBody>
      </p:sp>
      <p:cxnSp>
        <p:nvCxnSpPr>
          <p:cNvPr id="114" name="Connecteur en angle 113"/>
          <p:cNvCxnSpPr>
            <a:stCxn id="102" idx="2"/>
            <a:endCxn id="72" idx="0"/>
          </p:cNvCxnSpPr>
          <p:nvPr/>
        </p:nvCxnSpPr>
        <p:spPr>
          <a:xfrm rot="5400000">
            <a:off x="1533547" y="2764066"/>
            <a:ext cx="1113569" cy="61"/>
          </a:xfrm>
          <a:prstGeom prst="bentConnector3">
            <a:avLst>
              <a:gd name="adj1" fmla="val 50000"/>
            </a:avLst>
          </a:prstGeom>
          <a:ln w="12700"/>
          <a:effectLst/>
        </p:spPr>
        <p:style>
          <a:lnRef idx="2">
            <a:schemeClr val="accent1"/>
          </a:lnRef>
          <a:fillRef idx="0">
            <a:schemeClr val="accent1"/>
          </a:fillRef>
          <a:effectRef idx="1">
            <a:schemeClr val="accent1"/>
          </a:effectRef>
          <a:fontRef idx="minor">
            <a:schemeClr val="tx1"/>
          </a:fontRef>
        </p:style>
      </p:cxnSp>
      <p:cxnSp>
        <p:nvCxnSpPr>
          <p:cNvPr id="115" name="Connecteur en angle 114"/>
          <p:cNvCxnSpPr>
            <a:stCxn id="73" idx="0"/>
            <a:endCxn id="102" idx="2"/>
          </p:cNvCxnSpPr>
          <p:nvPr/>
        </p:nvCxnSpPr>
        <p:spPr>
          <a:xfrm rot="16200000" flipV="1">
            <a:off x="2361040" y="1936634"/>
            <a:ext cx="1113569" cy="1654926"/>
          </a:xfrm>
          <a:prstGeom prst="bentConnector3">
            <a:avLst>
              <a:gd name="adj1" fmla="val 15786"/>
            </a:avLst>
          </a:prstGeom>
          <a:ln w="12700"/>
          <a:effectLst/>
        </p:spPr>
        <p:style>
          <a:lnRef idx="2">
            <a:schemeClr val="accent1"/>
          </a:lnRef>
          <a:fillRef idx="0">
            <a:schemeClr val="accent1"/>
          </a:fillRef>
          <a:effectRef idx="1">
            <a:schemeClr val="accent1"/>
          </a:effectRef>
          <a:fontRef idx="minor">
            <a:schemeClr val="tx1"/>
          </a:fontRef>
        </p:style>
      </p:cxnSp>
      <p:cxnSp>
        <p:nvCxnSpPr>
          <p:cNvPr id="116" name="Connecteur en angle 115"/>
          <p:cNvCxnSpPr>
            <a:stCxn id="75" idx="0"/>
            <a:endCxn id="102" idx="2"/>
          </p:cNvCxnSpPr>
          <p:nvPr/>
        </p:nvCxnSpPr>
        <p:spPr>
          <a:xfrm rot="16200000" flipV="1">
            <a:off x="2940383" y="1357291"/>
            <a:ext cx="1113569" cy="2813612"/>
          </a:xfrm>
          <a:prstGeom prst="bentConnector3">
            <a:avLst>
              <a:gd name="adj1" fmla="val 15785"/>
            </a:avLst>
          </a:prstGeom>
          <a:ln w="12700"/>
          <a:effectLst/>
        </p:spPr>
        <p:style>
          <a:lnRef idx="2">
            <a:schemeClr val="accent1"/>
          </a:lnRef>
          <a:fillRef idx="0">
            <a:schemeClr val="accent1"/>
          </a:fillRef>
          <a:effectRef idx="1">
            <a:schemeClr val="accent1"/>
          </a:effectRef>
          <a:fontRef idx="minor">
            <a:schemeClr val="tx1"/>
          </a:fontRef>
        </p:style>
      </p:cxnSp>
      <p:cxnSp>
        <p:nvCxnSpPr>
          <p:cNvPr id="117" name="Connecteur en angle 116"/>
          <p:cNvCxnSpPr>
            <a:stCxn id="74" idx="0"/>
            <a:endCxn id="102" idx="2"/>
          </p:cNvCxnSpPr>
          <p:nvPr/>
        </p:nvCxnSpPr>
        <p:spPr>
          <a:xfrm rot="16200000" flipV="1">
            <a:off x="3514546" y="783127"/>
            <a:ext cx="1112010" cy="3960379"/>
          </a:xfrm>
          <a:prstGeom prst="bentConnector3">
            <a:avLst>
              <a:gd name="adj1" fmla="val 15737"/>
            </a:avLst>
          </a:prstGeom>
          <a:ln w="12700"/>
          <a:effectLst/>
        </p:spPr>
        <p:style>
          <a:lnRef idx="2">
            <a:schemeClr val="accent1"/>
          </a:lnRef>
          <a:fillRef idx="0">
            <a:schemeClr val="accent1"/>
          </a:fillRef>
          <a:effectRef idx="1">
            <a:schemeClr val="accent1"/>
          </a:effectRef>
          <a:fontRef idx="minor">
            <a:schemeClr val="tx1"/>
          </a:fontRef>
        </p:style>
      </p:cxnSp>
      <p:cxnSp>
        <p:nvCxnSpPr>
          <p:cNvPr id="118" name="Connecteur en angle 117"/>
          <p:cNvCxnSpPr>
            <a:stCxn id="76" idx="0"/>
            <a:endCxn id="102" idx="2"/>
          </p:cNvCxnSpPr>
          <p:nvPr/>
        </p:nvCxnSpPr>
        <p:spPr>
          <a:xfrm rot="16200000" flipV="1">
            <a:off x="4092538" y="205135"/>
            <a:ext cx="1112010" cy="5116363"/>
          </a:xfrm>
          <a:prstGeom prst="bentConnector3">
            <a:avLst>
              <a:gd name="adj1" fmla="val 15738"/>
            </a:avLst>
          </a:prstGeom>
          <a:ln w="12700"/>
          <a:effectLst/>
        </p:spPr>
        <p:style>
          <a:lnRef idx="2">
            <a:schemeClr val="accent1"/>
          </a:lnRef>
          <a:fillRef idx="0">
            <a:schemeClr val="accent1"/>
          </a:fillRef>
          <a:effectRef idx="1">
            <a:schemeClr val="accent1"/>
          </a:effectRef>
          <a:fontRef idx="minor">
            <a:schemeClr val="tx1"/>
          </a:fontRef>
        </p:style>
      </p:cxnSp>
      <p:cxnSp>
        <p:nvCxnSpPr>
          <p:cNvPr id="119" name="Connecteur en angle 118"/>
          <p:cNvCxnSpPr>
            <a:stCxn id="77" idx="0"/>
            <a:endCxn id="102" idx="2"/>
          </p:cNvCxnSpPr>
          <p:nvPr/>
        </p:nvCxnSpPr>
        <p:spPr>
          <a:xfrm rot="16200000" flipV="1">
            <a:off x="4665895" y="-368221"/>
            <a:ext cx="1113569" cy="6264635"/>
          </a:xfrm>
          <a:prstGeom prst="bentConnector3">
            <a:avLst>
              <a:gd name="adj1" fmla="val 16000"/>
            </a:avLst>
          </a:prstGeom>
          <a:ln w="12700"/>
          <a:effectLst/>
        </p:spPr>
        <p:style>
          <a:lnRef idx="2">
            <a:schemeClr val="accent1"/>
          </a:lnRef>
          <a:fillRef idx="0">
            <a:schemeClr val="accent1"/>
          </a:fillRef>
          <a:effectRef idx="1">
            <a:schemeClr val="accent1"/>
          </a:effectRef>
          <a:fontRef idx="minor">
            <a:schemeClr val="tx1"/>
          </a:fontRef>
        </p:style>
      </p:cxnSp>
      <p:cxnSp>
        <p:nvCxnSpPr>
          <p:cNvPr id="120" name="Connecteur en angle 119"/>
          <p:cNvCxnSpPr>
            <a:stCxn id="109" idx="1"/>
            <a:endCxn id="102" idx="2"/>
          </p:cNvCxnSpPr>
          <p:nvPr/>
        </p:nvCxnSpPr>
        <p:spPr>
          <a:xfrm rot="10800000">
            <a:off x="2090361" y="2207312"/>
            <a:ext cx="261286" cy="535492"/>
          </a:xfrm>
          <a:prstGeom prst="bentConnector2">
            <a:avLst/>
          </a:prstGeom>
          <a:ln w="12700"/>
          <a:effectLst/>
        </p:spPr>
        <p:style>
          <a:lnRef idx="2">
            <a:schemeClr val="accent1"/>
          </a:lnRef>
          <a:fillRef idx="0">
            <a:schemeClr val="accent1"/>
          </a:fillRef>
          <a:effectRef idx="1">
            <a:schemeClr val="accent1"/>
          </a:effectRef>
          <a:fontRef idx="minor">
            <a:schemeClr val="tx1"/>
          </a:fontRef>
        </p:style>
      </p:cxnSp>
      <p:cxnSp>
        <p:nvCxnSpPr>
          <p:cNvPr id="121" name="Connecteur en angle 120"/>
          <p:cNvCxnSpPr>
            <a:stCxn id="78" idx="2"/>
            <a:endCxn id="62" idx="0"/>
          </p:cNvCxnSpPr>
          <p:nvPr/>
        </p:nvCxnSpPr>
        <p:spPr>
          <a:xfrm rot="5400000">
            <a:off x="891809" y="5042130"/>
            <a:ext cx="1248688" cy="2435"/>
          </a:xfrm>
          <a:prstGeom prst="bentConnector3">
            <a:avLst>
              <a:gd name="adj1" fmla="val 50000"/>
            </a:avLst>
          </a:prstGeom>
          <a:ln w="12700"/>
          <a:effectLst/>
        </p:spPr>
        <p:style>
          <a:lnRef idx="2">
            <a:schemeClr val="accent1"/>
          </a:lnRef>
          <a:fillRef idx="0">
            <a:schemeClr val="accent1"/>
          </a:fillRef>
          <a:effectRef idx="1">
            <a:schemeClr val="accent1"/>
          </a:effectRef>
          <a:fontRef idx="minor">
            <a:schemeClr val="tx1"/>
          </a:fontRef>
        </p:style>
      </p:cxnSp>
      <p:sp>
        <p:nvSpPr>
          <p:cNvPr id="62" name="Rectangle à coins arrondis 61"/>
          <p:cNvSpPr/>
          <p:nvPr/>
        </p:nvSpPr>
        <p:spPr>
          <a:xfrm>
            <a:off x="1002549" y="5667691"/>
            <a:ext cx="1024771" cy="37309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r-CA" sz="800" dirty="0" smtClean="0">
                <a:latin typeface="Arial Narrow" panose="020B0606020202030204" pitchFamily="34" charset="0"/>
              </a:rPr>
              <a:t>COMITÉS DE SUIVI </a:t>
            </a:r>
            <a:r>
              <a:rPr lang="fr-CA" sz="800" smtClean="0">
                <a:latin typeface="Arial Narrow" panose="020B0606020202030204" pitchFamily="34" charset="0"/>
              </a:rPr>
              <a:t>DE PROJETS</a:t>
            </a:r>
            <a:endParaRPr lang="fr-CA" sz="800" b="1" dirty="0">
              <a:latin typeface="Arial Narrow" panose="020B0606020202030204" pitchFamily="34" charset="0"/>
            </a:endParaRPr>
          </a:p>
        </p:txBody>
      </p:sp>
    </p:spTree>
    <p:extLst>
      <p:ext uri="{BB962C8B-B14F-4D97-AF65-F5344CB8AC3E}">
        <p14:creationId xmlns:p14="http://schemas.microsoft.com/office/powerpoint/2010/main" val="299660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448734" y="897404"/>
            <a:ext cx="8229600" cy="749829"/>
          </a:xfrm>
        </p:spPr>
        <p:txBody>
          <a:bodyPr/>
          <a:lstStyle/>
          <a:p>
            <a:r>
              <a:rPr lang="fr-FR" dirty="0" smtClean="0"/>
              <a:t>Processus</a:t>
            </a:r>
            <a:endParaRPr lang="fr-FR" dirty="0"/>
          </a:p>
        </p:txBody>
      </p:sp>
      <p:sp>
        <p:nvSpPr>
          <p:cNvPr id="23" name="Espace réservé du pied de page 3"/>
          <p:cNvSpPr>
            <a:spLocks noGrp="1"/>
          </p:cNvSpPr>
          <p:nvPr>
            <p:ph type="ftr" sz="quarter" idx="4294967295"/>
          </p:nvPr>
        </p:nvSpPr>
        <p:spPr>
          <a:xfrm>
            <a:off x="930699" y="6477000"/>
            <a:ext cx="2267117" cy="244475"/>
          </a:xfrm>
          <a:ln>
            <a:miter lim="800000"/>
            <a:headEnd/>
            <a:tailEnd/>
          </a:ln>
        </p:spPr>
        <p:txBody>
          <a:bodyPr/>
          <a:lstStyle/>
          <a:p>
            <a:pPr algn="l">
              <a:defRPr/>
            </a:pPr>
            <a:r>
              <a:rPr lang="fr-FR" sz="1000" b="1" cap="all" dirty="0">
                <a:solidFill>
                  <a:srgbClr val="E7021A"/>
                </a:solidFill>
                <a:latin typeface="Arial Narrow"/>
                <a:cs typeface="Arial Narrow"/>
              </a:rPr>
              <a:t>Bibliothèque de l'Université Laval</a:t>
            </a:r>
          </a:p>
        </p:txBody>
      </p:sp>
      <p:sp>
        <p:nvSpPr>
          <p:cNvPr id="25" name="Espace réservé du numéro de diapositive 4"/>
          <p:cNvSpPr txBox="1">
            <a:spLocks/>
          </p:cNvSpPr>
          <p:nvPr/>
        </p:nvSpPr>
        <p:spPr>
          <a:xfrm>
            <a:off x="3197816" y="6477002"/>
            <a:ext cx="457200" cy="244475"/>
          </a:xfrm>
          <a:prstGeom prst="rect">
            <a:avLst/>
          </a:prstGeom>
          <a:noFill/>
          <a:ln>
            <a:miter lim="800000"/>
            <a:headEnd/>
            <a:tailEnd/>
          </a:ln>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5DA820-774F-E546-87E5-DDAFA0F806A9}" type="slidenum">
              <a:rPr lang="fr-FR" sz="1100" smtClean="0">
                <a:solidFill>
                  <a:srgbClr val="5E5E5E"/>
                </a:solidFill>
                <a:latin typeface="Arial Narrow"/>
                <a:cs typeface="Arial Narrow"/>
              </a:rPr>
              <a:pPr/>
              <a:t>5</a:t>
            </a:fld>
            <a:endParaRPr lang="fr-FR" sz="1100" dirty="0">
              <a:solidFill>
                <a:srgbClr val="5E5E5E"/>
              </a:solidFill>
              <a:latin typeface="Arial Narrow"/>
              <a:cs typeface="Arial Narrow"/>
            </a:endParaRPr>
          </a:p>
        </p:txBody>
      </p:sp>
      <p:pic>
        <p:nvPicPr>
          <p:cNvPr id="7" name="Image 5"/>
          <p:cNvPicPr>
            <a:picLocks noChangeAspect="1"/>
          </p:cNvPicPr>
          <p:nvPr/>
        </p:nvPicPr>
        <p:blipFill>
          <a:blip r:embed="rId2"/>
          <a:srcRect/>
          <a:stretch>
            <a:fillRect/>
          </a:stretch>
        </p:blipFill>
        <p:spPr bwMode="auto">
          <a:xfrm>
            <a:off x="823262" y="6462186"/>
            <a:ext cx="153420" cy="192614"/>
          </a:xfrm>
          <a:prstGeom prst="rect">
            <a:avLst/>
          </a:prstGeom>
          <a:noFill/>
          <a:ln w="9525">
            <a:noFill/>
            <a:miter lim="800000"/>
            <a:headEnd/>
            <a:tailEnd/>
          </a:ln>
        </p:spPr>
      </p:pic>
      <p:graphicFrame>
        <p:nvGraphicFramePr>
          <p:cNvPr id="2" name="Diagramme 1"/>
          <p:cNvGraphicFramePr/>
          <p:nvPr>
            <p:extLst/>
          </p:nvPr>
        </p:nvGraphicFramePr>
        <p:xfrm>
          <a:off x="448734" y="3234519"/>
          <a:ext cx="8229600" cy="3152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à coins arrondis 2"/>
          <p:cNvSpPr/>
          <p:nvPr/>
        </p:nvSpPr>
        <p:spPr>
          <a:xfrm>
            <a:off x="448734" y="1856097"/>
            <a:ext cx="6839170" cy="58685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CA" dirty="0" smtClean="0"/>
              <a:t>PLANIFICATION</a:t>
            </a:r>
            <a:endParaRPr lang="fr-CA" dirty="0"/>
          </a:p>
        </p:txBody>
      </p:sp>
      <p:sp>
        <p:nvSpPr>
          <p:cNvPr id="9" name="Rectangle à coins arrondis 8"/>
          <p:cNvSpPr/>
          <p:nvPr/>
        </p:nvSpPr>
        <p:spPr>
          <a:xfrm>
            <a:off x="7429879" y="1856097"/>
            <a:ext cx="1248455" cy="58685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CA" dirty="0" smtClean="0"/>
              <a:t>SUIVI</a:t>
            </a:r>
            <a:endParaRPr lang="fr-CA" dirty="0"/>
          </a:p>
        </p:txBody>
      </p:sp>
      <p:sp>
        <p:nvSpPr>
          <p:cNvPr id="11" name="Rectangle à coins arrondis 10"/>
          <p:cNvSpPr/>
          <p:nvPr/>
        </p:nvSpPr>
        <p:spPr>
          <a:xfrm>
            <a:off x="448734"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Demande</a:t>
            </a:r>
            <a:endParaRPr lang="fr-CA" dirty="0">
              <a:solidFill>
                <a:schemeClr val="tx1"/>
              </a:solidFill>
            </a:endParaRPr>
          </a:p>
        </p:txBody>
      </p:sp>
      <p:sp>
        <p:nvSpPr>
          <p:cNvPr id="12" name="Rectangle à coins arrondis 11"/>
          <p:cNvSpPr/>
          <p:nvPr/>
        </p:nvSpPr>
        <p:spPr>
          <a:xfrm>
            <a:off x="4609344"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Critères</a:t>
            </a:r>
            <a:endParaRPr lang="fr-CA" dirty="0">
              <a:solidFill>
                <a:schemeClr val="tx1"/>
              </a:solidFill>
            </a:endParaRPr>
          </a:p>
        </p:txBody>
      </p:sp>
      <p:sp>
        <p:nvSpPr>
          <p:cNvPr id="4" name="Flèche droite 3"/>
          <p:cNvSpPr/>
          <p:nvPr/>
        </p:nvSpPr>
        <p:spPr>
          <a:xfrm>
            <a:off x="1575983" y="4810839"/>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28" name="Flèche droite 27"/>
          <p:cNvSpPr/>
          <p:nvPr/>
        </p:nvSpPr>
        <p:spPr>
          <a:xfrm rot="5400000">
            <a:off x="936680" y="2942145"/>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29" name="Flèche droite 28"/>
          <p:cNvSpPr/>
          <p:nvPr/>
        </p:nvSpPr>
        <p:spPr>
          <a:xfrm rot="5400000">
            <a:off x="5088475" y="2940563"/>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0" name="Rectangle à coins arrondis 29"/>
          <p:cNvSpPr/>
          <p:nvPr/>
        </p:nvSpPr>
        <p:spPr>
          <a:xfrm>
            <a:off x="6044316"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Capacité</a:t>
            </a:r>
            <a:endParaRPr lang="fr-CA" dirty="0">
              <a:solidFill>
                <a:schemeClr val="tx1"/>
              </a:solidFill>
            </a:endParaRPr>
          </a:p>
        </p:txBody>
      </p:sp>
      <p:sp>
        <p:nvSpPr>
          <p:cNvPr id="31" name="Flèche droite 30"/>
          <p:cNvSpPr/>
          <p:nvPr/>
        </p:nvSpPr>
        <p:spPr>
          <a:xfrm rot="5400000">
            <a:off x="6510513" y="2941766"/>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2" name="Rectangle à coins arrondis 31"/>
          <p:cNvSpPr/>
          <p:nvPr/>
        </p:nvSpPr>
        <p:spPr>
          <a:xfrm>
            <a:off x="1882638"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Structure</a:t>
            </a:r>
            <a:endParaRPr lang="fr-CA" dirty="0">
              <a:solidFill>
                <a:schemeClr val="tx1"/>
              </a:solidFill>
            </a:endParaRPr>
          </a:p>
        </p:txBody>
      </p:sp>
      <p:sp>
        <p:nvSpPr>
          <p:cNvPr id="33" name="Flèche droite 32"/>
          <p:cNvSpPr/>
          <p:nvPr/>
        </p:nvSpPr>
        <p:spPr>
          <a:xfrm rot="5400000">
            <a:off x="2345138" y="2940563"/>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4" name="Flèche droite 3"/>
          <p:cNvSpPr/>
          <p:nvPr/>
        </p:nvSpPr>
        <p:spPr>
          <a:xfrm>
            <a:off x="2991879" y="4810836"/>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8" name="Flèche droite 3"/>
          <p:cNvSpPr/>
          <p:nvPr/>
        </p:nvSpPr>
        <p:spPr>
          <a:xfrm>
            <a:off x="4382684" y="4810836"/>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9" name="Flèche droite 3"/>
          <p:cNvSpPr/>
          <p:nvPr/>
        </p:nvSpPr>
        <p:spPr>
          <a:xfrm>
            <a:off x="5763238" y="4453749"/>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40" name="Flèche droite 3"/>
          <p:cNvSpPr/>
          <p:nvPr/>
        </p:nvSpPr>
        <p:spPr>
          <a:xfrm>
            <a:off x="7164294" y="4810836"/>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pic>
        <p:nvPicPr>
          <p:cNvPr id="41" name="Imag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7255" y="5825708"/>
            <a:ext cx="569934" cy="569934"/>
          </a:xfrm>
          <a:prstGeom prst="rect">
            <a:avLst/>
          </a:prstGeom>
        </p:spPr>
      </p:pic>
      <p:pic>
        <p:nvPicPr>
          <p:cNvPr id="43" name="Imag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14958" y="5829542"/>
            <a:ext cx="569934" cy="569934"/>
          </a:xfrm>
          <a:prstGeom prst="rect">
            <a:avLst/>
          </a:prstGeom>
        </p:spPr>
      </p:pic>
      <p:pic>
        <p:nvPicPr>
          <p:cNvPr id="44" name="Image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4538" y="5827715"/>
            <a:ext cx="569934" cy="569934"/>
          </a:xfrm>
          <a:prstGeom prst="rect">
            <a:avLst/>
          </a:prstGeom>
        </p:spPr>
      </p:pic>
      <p:pic>
        <p:nvPicPr>
          <p:cNvPr id="45" name="Imag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08250" y="5829257"/>
            <a:ext cx="569934" cy="569934"/>
          </a:xfrm>
          <a:prstGeom prst="rect">
            <a:avLst/>
          </a:prstGeom>
        </p:spPr>
      </p:pic>
      <p:sp>
        <p:nvSpPr>
          <p:cNvPr id="6" name="ZoneTexte 5"/>
          <p:cNvSpPr txBox="1"/>
          <p:nvPr/>
        </p:nvSpPr>
        <p:spPr>
          <a:xfrm>
            <a:off x="444844" y="3891885"/>
            <a:ext cx="1299733" cy="1569660"/>
          </a:xfrm>
          <a:prstGeom prst="rect">
            <a:avLst/>
          </a:prstGeom>
          <a:noFill/>
        </p:spPr>
        <p:txBody>
          <a:bodyPr wrap="square" rtlCol="0">
            <a:spAutoFit/>
          </a:bodyPr>
          <a:lstStyle/>
          <a:p>
            <a:r>
              <a:rPr lang="fr-FR" sz="1600" dirty="0" smtClean="0"/>
              <a:t>Fiche de projet</a:t>
            </a:r>
          </a:p>
          <a:p>
            <a:endParaRPr lang="fr-FR" sz="1600" dirty="0"/>
          </a:p>
          <a:p>
            <a:r>
              <a:rPr lang="fr-FR" sz="1600" dirty="0" smtClean="0"/>
              <a:t>Liste de </a:t>
            </a:r>
          </a:p>
          <a:p>
            <a:r>
              <a:rPr lang="fr-FR" sz="1600" dirty="0" smtClean="0"/>
              <a:t>projets et opportunités</a:t>
            </a:r>
          </a:p>
        </p:txBody>
      </p:sp>
      <p:sp>
        <p:nvSpPr>
          <p:cNvPr id="46" name="ZoneTexte 45"/>
          <p:cNvSpPr txBox="1"/>
          <p:nvPr/>
        </p:nvSpPr>
        <p:spPr>
          <a:xfrm>
            <a:off x="3309611" y="3868974"/>
            <a:ext cx="1299733" cy="584775"/>
          </a:xfrm>
          <a:prstGeom prst="rect">
            <a:avLst/>
          </a:prstGeom>
          <a:noFill/>
        </p:spPr>
        <p:txBody>
          <a:bodyPr wrap="square" rtlCol="0">
            <a:spAutoFit/>
          </a:bodyPr>
          <a:lstStyle/>
          <a:p>
            <a:r>
              <a:rPr lang="fr-FR" sz="1600" dirty="0" smtClean="0"/>
              <a:t>Dossier d’affaires</a:t>
            </a:r>
            <a:endParaRPr lang="fr-FR" sz="1400" dirty="0" smtClean="0"/>
          </a:p>
        </p:txBody>
      </p:sp>
      <p:sp>
        <p:nvSpPr>
          <p:cNvPr id="47" name="ZoneTexte 46"/>
          <p:cNvSpPr txBox="1"/>
          <p:nvPr/>
        </p:nvSpPr>
        <p:spPr>
          <a:xfrm>
            <a:off x="1853301" y="3842586"/>
            <a:ext cx="1299733" cy="830997"/>
          </a:xfrm>
          <a:prstGeom prst="rect">
            <a:avLst/>
          </a:prstGeom>
          <a:noFill/>
        </p:spPr>
        <p:txBody>
          <a:bodyPr wrap="square" rtlCol="0">
            <a:spAutoFit/>
          </a:bodyPr>
          <a:lstStyle/>
          <a:p>
            <a:r>
              <a:rPr lang="fr-FR" sz="1600" dirty="0" smtClean="0"/>
              <a:t>Liste de projets catégorisés</a:t>
            </a:r>
            <a:endParaRPr lang="fr-FR" sz="1400" dirty="0" smtClean="0"/>
          </a:p>
        </p:txBody>
      </p:sp>
      <p:sp>
        <p:nvSpPr>
          <p:cNvPr id="48" name="ZoneTexte 47"/>
          <p:cNvSpPr txBox="1"/>
          <p:nvPr/>
        </p:nvSpPr>
        <p:spPr>
          <a:xfrm>
            <a:off x="4694239" y="3842586"/>
            <a:ext cx="1299733" cy="830997"/>
          </a:xfrm>
          <a:prstGeom prst="rect">
            <a:avLst/>
          </a:prstGeom>
          <a:noFill/>
        </p:spPr>
        <p:txBody>
          <a:bodyPr wrap="square" rtlCol="0">
            <a:spAutoFit/>
          </a:bodyPr>
          <a:lstStyle/>
          <a:p>
            <a:r>
              <a:rPr lang="fr-FR" sz="1600" dirty="0" smtClean="0"/>
              <a:t>Liste de projets priorisés</a:t>
            </a:r>
            <a:endParaRPr lang="fr-FR" sz="1400" dirty="0" smtClean="0"/>
          </a:p>
        </p:txBody>
      </p:sp>
      <p:sp>
        <p:nvSpPr>
          <p:cNvPr id="50" name="ZoneTexte 49"/>
          <p:cNvSpPr txBox="1"/>
          <p:nvPr/>
        </p:nvSpPr>
        <p:spPr>
          <a:xfrm>
            <a:off x="6078868" y="3842586"/>
            <a:ext cx="1412528" cy="2062103"/>
          </a:xfrm>
          <a:prstGeom prst="rect">
            <a:avLst/>
          </a:prstGeom>
          <a:noFill/>
        </p:spPr>
        <p:txBody>
          <a:bodyPr wrap="square" rtlCol="0">
            <a:spAutoFit/>
          </a:bodyPr>
          <a:lstStyle/>
          <a:p>
            <a:r>
              <a:rPr lang="fr-FR" sz="1600" dirty="0" smtClean="0"/>
              <a:t>Planification </a:t>
            </a:r>
          </a:p>
          <a:p>
            <a:r>
              <a:rPr lang="fr-FR" sz="1600" dirty="0" smtClean="0"/>
              <a:t>12-18 mois</a:t>
            </a:r>
          </a:p>
          <a:p>
            <a:endParaRPr lang="fr-FR" sz="1600" dirty="0" smtClean="0"/>
          </a:p>
          <a:p>
            <a:endParaRPr lang="fr-FR" sz="1600" dirty="0"/>
          </a:p>
          <a:p>
            <a:r>
              <a:rPr lang="fr-FR" sz="1600" dirty="0" smtClean="0"/>
              <a:t>Liste de projets autorisés en attente</a:t>
            </a:r>
          </a:p>
        </p:txBody>
      </p:sp>
      <p:sp>
        <p:nvSpPr>
          <p:cNvPr id="51" name="ZoneTexte 50"/>
          <p:cNvSpPr txBox="1"/>
          <p:nvPr/>
        </p:nvSpPr>
        <p:spPr>
          <a:xfrm>
            <a:off x="7429879" y="3847053"/>
            <a:ext cx="1412528" cy="1815882"/>
          </a:xfrm>
          <a:prstGeom prst="rect">
            <a:avLst/>
          </a:prstGeom>
          <a:noFill/>
        </p:spPr>
        <p:txBody>
          <a:bodyPr wrap="square" rtlCol="0">
            <a:spAutoFit/>
          </a:bodyPr>
          <a:lstStyle/>
          <a:p>
            <a:r>
              <a:rPr lang="fr-FR" sz="1600" dirty="0" smtClean="0"/>
              <a:t>Rapports</a:t>
            </a:r>
          </a:p>
          <a:p>
            <a:endParaRPr lang="fr-FR" sz="1600" dirty="0"/>
          </a:p>
          <a:p>
            <a:r>
              <a:rPr lang="fr-FR" sz="1600" dirty="0" smtClean="0"/>
              <a:t>Tableaux de bord</a:t>
            </a:r>
          </a:p>
          <a:p>
            <a:endParaRPr lang="fr-FR" sz="1600" dirty="0"/>
          </a:p>
          <a:p>
            <a:endParaRPr lang="fr-FR" sz="1600" dirty="0" smtClean="0"/>
          </a:p>
          <a:p>
            <a:r>
              <a:rPr lang="fr-FR" sz="1600" dirty="0" smtClean="0"/>
              <a:t>Indicateurs</a:t>
            </a:r>
          </a:p>
        </p:txBody>
      </p:sp>
      <p:sp>
        <p:nvSpPr>
          <p:cNvPr id="10" name="Cadre 9"/>
          <p:cNvSpPr/>
          <p:nvPr/>
        </p:nvSpPr>
        <p:spPr>
          <a:xfrm>
            <a:off x="366964" y="2457765"/>
            <a:ext cx="1419489" cy="3952691"/>
          </a:xfrm>
          <a:prstGeom prst="frame">
            <a:avLst>
              <a:gd name="adj1" fmla="val 4902"/>
            </a:avLst>
          </a:prstGeom>
          <a:gradFill>
            <a:gsLst>
              <a:gs pos="0">
                <a:schemeClr val="accent2"/>
              </a:gs>
              <a:gs pos="100000">
                <a:srgbClr val="FF000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42649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448734" y="897404"/>
            <a:ext cx="8229600" cy="749829"/>
          </a:xfrm>
        </p:spPr>
        <p:txBody>
          <a:bodyPr/>
          <a:lstStyle/>
          <a:p>
            <a:r>
              <a:rPr lang="fr-FR" dirty="0" smtClean="0"/>
              <a:t>1</a:t>
            </a:r>
            <a:r>
              <a:rPr lang="fr-FR" dirty="0" smtClean="0"/>
              <a:t>) Identifier les projets</a:t>
            </a:r>
            <a:endParaRPr lang="fr-FR" dirty="0"/>
          </a:p>
        </p:txBody>
      </p:sp>
      <p:sp>
        <p:nvSpPr>
          <p:cNvPr id="21" name="Espace réservé du contenu 20"/>
          <p:cNvSpPr>
            <a:spLocks noGrp="1"/>
          </p:cNvSpPr>
          <p:nvPr>
            <p:ph idx="1"/>
          </p:nvPr>
        </p:nvSpPr>
        <p:spPr>
          <a:xfrm>
            <a:off x="448733" y="1883390"/>
            <a:ext cx="8229602" cy="4380931"/>
          </a:xfrm>
        </p:spPr>
        <p:txBody>
          <a:bodyPr/>
          <a:lstStyle/>
          <a:p>
            <a:pPr marL="0" indent="0">
              <a:buNone/>
            </a:pPr>
            <a:r>
              <a:rPr lang="fr-FR" dirty="0" smtClean="0"/>
              <a:t>Procéder à l’inventaire des projets en cours et </a:t>
            </a:r>
            <a:r>
              <a:rPr lang="fr-FR" dirty="0" smtClean="0"/>
              <a:t>identifier les opportunités qui se présentent. </a:t>
            </a:r>
            <a:r>
              <a:rPr lang="fr-FR" dirty="0" smtClean="0"/>
              <a:t>Une fiche de projet est </a:t>
            </a:r>
            <a:r>
              <a:rPr lang="fr-FR" dirty="0" smtClean="0"/>
              <a:t>rédigée pour </a:t>
            </a:r>
            <a:r>
              <a:rPr lang="fr-FR" dirty="0" smtClean="0"/>
              <a:t>chaque </a:t>
            </a:r>
            <a:r>
              <a:rPr lang="fr-FR" dirty="0" smtClean="0"/>
              <a:t>nouvelle opportunité.</a:t>
            </a:r>
            <a:endParaRPr lang="fr-FR" dirty="0" smtClean="0"/>
          </a:p>
          <a:p>
            <a:pPr lvl="2"/>
            <a:endParaRPr lang="fr-FR" dirty="0" smtClean="0"/>
          </a:p>
          <a:p>
            <a:pPr lvl="2"/>
            <a:r>
              <a:rPr lang="fr-FR" dirty="0" smtClean="0"/>
              <a:t>La fiche de projet est </a:t>
            </a:r>
            <a:r>
              <a:rPr lang="fr-FR" dirty="0" smtClean="0"/>
              <a:t>présentée </a:t>
            </a:r>
            <a:r>
              <a:rPr lang="fr-FR" dirty="0" smtClean="0"/>
              <a:t>au </a:t>
            </a:r>
            <a:r>
              <a:rPr lang="fr-FR" dirty="0" smtClean="0"/>
              <a:t>Comité de gouver</a:t>
            </a:r>
            <a:r>
              <a:rPr lang="fr-FR" dirty="0" smtClean="0"/>
              <a:t>nance des projets.</a:t>
            </a:r>
          </a:p>
          <a:p>
            <a:pPr lvl="2"/>
            <a:r>
              <a:rPr lang="fr-FR" b="1" dirty="0" smtClean="0"/>
              <a:t>Approbation requise </a:t>
            </a:r>
            <a:r>
              <a:rPr lang="fr-FR" dirty="0" smtClean="0"/>
              <a:t>pour</a:t>
            </a:r>
            <a:r>
              <a:rPr lang="fr-FR" b="1" dirty="0" smtClean="0"/>
              <a:t> </a:t>
            </a:r>
            <a:r>
              <a:rPr lang="fr-FR" dirty="0" smtClean="0"/>
              <a:t>poursuivre </a:t>
            </a:r>
            <a:r>
              <a:rPr lang="fr-FR" dirty="0" smtClean="0"/>
              <a:t>les étapes </a:t>
            </a:r>
            <a:r>
              <a:rPr lang="fr-FR" dirty="0" smtClean="0"/>
              <a:t>du processus GPP.</a:t>
            </a:r>
            <a:endParaRPr lang="fr-FR" dirty="0" smtClean="0"/>
          </a:p>
        </p:txBody>
      </p:sp>
      <p:sp>
        <p:nvSpPr>
          <p:cNvPr id="23" name="Espace réservé du pied de page 3"/>
          <p:cNvSpPr>
            <a:spLocks noGrp="1"/>
          </p:cNvSpPr>
          <p:nvPr>
            <p:ph type="ftr" sz="quarter" idx="4294967295"/>
          </p:nvPr>
        </p:nvSpPr>
        <p:spPr>
          <a:xfrm>
            <a:off x="930699" y="6477000"/>
            <a:ext cx="2267117" cy="244475"/>
          </a:xfrm>
          <a:ln>
            <a:miter lim="800000"/>
            <a:headEnd/>
            <a:tailEnd/>
          </a:ln>
        </p:spPr>
        <p:txBody>
          <a:bodyPr/>
          <a:lstStyle/>
          <a:p>
            <a:pPr algn="l">
              <a:defRPr/>
            </a:pPr>
            <a:r>
              <a:rPr lang="fr-FR" sz="1000" b="1" cap="all" dirty="0">
                <a:solidFill>
                  <a:srgbClr val="E7021A"/>
                </a:solidFill>
                <a:latin typeface="Arial Narrow"/>
                <a:cs typeface="Arial Narrow"/>
              </a:rPr>
              <a:t>Bibliothèque de l'Université Laval</a:t>
            </a:r>
          </a:p>
        </p:txBody>
      </p:sp>
      <p:sp>
        <p:nvSpPr>
          <p:cNvPr id="25" name="Espace réservé du numéro de diapositive 4"/>
          <p:cNvSpPr txBox="1">
            <a:spLocks/>
          </p:cNvSpPr>
          <p:nvPr/>
        </p:nvSpPr>
        <p:spPr>
          <a:xfrm>
            <a:off x="3197816" y="6477002"/>
            <a:ext cx="457200" cy="244475"/>
          </a:xfrm>
          <a:prstGeom prst="rect">
            <a:avLst/>
          </a:prstGeom>
          <a:noFill/>
          <a:ln>
            <a:miter lim="800000"/>
            <a:headEnd/>
            <a:tailEnd/>
          </a:ln>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5DA820-774F-E546-87E5-DDAFA0F806A9}" type="slidenum">
              <a:rPr lang="fr-FR" sz="1100" smtClean="0">
                <a:solidFill>
                  <a:srgbClr val="5E5E5E"/>
                </a:solidFill>
                <a:latin typeface="Arial Narrow"/>
                <a:cs typeface="Arial Narrow"/>
              </a:rPr>
              <a:pPr/>
              <a:t>6</a:t>
            </a:fld>
            <a:endParaRPr lang="fr-FR" sz="1100" dirty="0">
              <a:solidFill>
                <a:srgbClr val="5E5E5E"/>
              </a:solidFill>
              <a:latin typeface="Arial Narrow"/>
              <a:cs typeface="Arial Narrow"/>
            </a:endParaRPr>
          </a:p>
        </p:txBody>
      </p:sp>
      <p:pic>
        <p:nvPicPr>
          <p:cNvPr id="7" name="Image 5"/>
          <p:cNvPicPr>
            <a:picLocks noChangeAspect="1"/>
          </p:cNvPicPr>
          <p:nvPr/>
        </p:nvPicPr>
        <p:blipFill>
          <a:blip r:embed="rId2"/>
          <a:srcRect/>
          <a:stretch>
            <a:fillRect/>
          </a:stretch>
        </p:blipFill>
        <p:spPr bwMode="auto">
          <a:xfrm>
            <a:off x="823262" y="6462186"/>
            <a:ext cx="153420" cy="192614"/>
          </a:xfrm>
          <a:prstGeom prst="rect">
            <a:avLst/>
          </a:prstGeom>
          <a:noFill/>
          <a:ln w="9525">
            <a:noFill/>
            <a:miter lim="800000"/>
            <a:headEnd/>
            <a:tailEnd/>
          </a:ln>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96" y="2865658"/>
            <a:ext cx="1075132" cy="1075132"/>
          </a:xfrm>
          <a:prstGeom prst="rect">
            <a:avLst/>
          </a:prstGeom>
        </p:spPr>
      </p:pic>
    </p:spTree>
    <p:extLst>
      <p:ext uri="{BB962C8B-B14F-4D97-AF65-F5344CB8AC3E}">
        <p14:creationId xmlns:p14="http://schemas.microsoft.com/office/powerpoint/2010/main" val="30492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448734" y="897404"/>
            <a:ext cx="8229600" cy="749829"/>
          </a:xfrm>
        </p:spPr>
        <p:txBody>
          <a:bodyPr/>
          <a:lstStyle/>
          <a:p>
            <a:r>
              <a:rPr lang="fr-FR" dirty="0" smtClean="0"/>
              <a:t>Fiche de projet</a:t>
            </a:r>
            <a:endParaRPr lang="fr-FR" dirty="0"/>
          </a:p>
        </p:txBody>
      </p:sp>
      <p:sp>
        <p:nvSpPr>
          <p:cNvPr id="23" name="Espace réservé du pied de page 3"/>
          <p:cNvSpPr>
            <a:spLocks noGrp="1"/>
          </p:cNvSpPr>
          <p:nvPr>
            <p:ph type="ftr" sz="quarter" idx="4294967295"/>
          </p:nvPr>
        </p:nvSpPr>
        <p:spPr>
          <a:xfrm>
            <a:off x="930699" y="6477000"/>
            <a:ext cx="2267117" cy="244475"/>
          </a:xfrm>
          <a:ln>
            <a:miter lim="800000"/>
            <a:headEnd/>
            <a:tailEnd/>
          </a:ln>
        </p:spPr>
        <p:txBody>
          <a:bodyPr/>
          <a:lstStyle/>
          <a:p>
            <a:pPr algn="l">
              <a:defRPr/>
            </a:pPr>
            <a:r>
              <a:rPr lang="fr-FR" sz="1000" b="1" cap="all" dirty="0">
                <a:solidFill>
                  <a:srgbClr val="E7021A"/>
                </a:solidFill>
                <a:latin typeface="Arial Narrow"/>
                <a:cs typeface="Arial Narrow"/>
              </a:rPr>
              <a:t>Bibliothèque de l'Université Laval</a:t>
            </a:r>
          </a:p>
        </p:txBody>
      </p:sp>
      <p:sp>
        <p:nvSpPr>
          <p:cNvPr id="25" name="Espace réservé du numéro de diapositive 4"/>
          <p:cNvSpPr txBox="1">
            <a:spLocks/>
          </p:cNvSpPr>
          <p:nvPr/>
        </p:nvSpPr>
        <p:spPr>
          <a:xfrm>
            <a:off x="3197816" y="6477002"/>
            <a:ext cx="457200" cy="244475"/>
          </a:xfrm>
          <a:prstGeom prst="rect">
            <a:avLst/>
          </a:prstGeom>
          <a:noFill/>
          <a:ln>
            <a:miter lim="800000"/>
            <a:headEnd/>
            <a:tailEnd/>
          </a:ln>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5DA820-774F-E546-87E5-DDAFA0F806A9}" type="slidenum">
              <a:rPr lang="fr-FR" sz="1100" smtClean="0">
                <a:solidFill>
                  <a:srgbClr val="5E5E5E"/>
                </a:solidFill>
                <a:latin typeface="Arial Narrow"/>
                <a:cs typeface="Arial Narrow"/>
              </a:rPr>
              <a:pPr/>
              <a:t>7</a:t>
            </a:fld>
            <a:endParaRPr lang="fr-FR" sz="1100" dirty="0">
              <a:solidFill>
                <a:srgbClr val="5E5E5E"/>
              </a:solidFill>
              <a:latin typeface="Arial Narrow"/>
              <a:cs typeface="Arial Narrow"/>
            </a:endParaRPr>
          </a:p>
        </p:txBody>
      </p:sp>
      <p:pic>
        <p:nvPicPr>
          <p:cNvPr id="7" name="Image 5"/>
          <p:cNvPicPr>
            <a:picLocks noChangeAspect="1"/>
          </p:cNvPicPr>
          <p:nvPr/>
        </p:nvPicPr>
        <p:blipFill>
          <a:blip r:embed="rId2"/>
          <a:srcRect/>
          <a:stretch>
            <a:fillRect/>
          </a:stretch>
        </p:blipFill>
        <p:spPr bwMode="auto">
          <a:xfrm>
            <a:off x="823262" y="6462186"/>
            <a:ext cx="153420" cy="192614"/>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823262" y="1662047"/>
            <a:ext cx="7135221" cy="4486901"/>
          </a:xfrm>
          <a:prstGeom prst="rect">
            <a:avLst/>
          </a:prstGeom>
        </p:spPr>
      </p:pic>
    </p:spTree>
    <p:extLst>
      <p:ext uri="{BB962C8B-B14F-4D97-AF65-F5344CB8AC3E}">
        <p14:creationId xmlns:p14="http://schemas.microsoft.com/office/powerpoint/2010/main" val="84644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448734" y="897404"/>
            <a:ext cx="8229600" cy="749829"/>
          </a:xfrm>
        </p:spPr>
        <p:txBody>
          <a:bodyPr/>
          <a:lstStyle/>
          <a:p>
            <a:r>
              <a:rPr lang="fr-FR" dirty="0" smtClean="0"/>
              <a:t>Liste de projets en cours</a:t>
            </a:r>
            <a:endParaRPr lang="fr-FR" dirty="0"/>
          </a:p>
        </p:txBody>
      </p:sp>
      <p:sp>
        <p:nvSpPr>
          <p:cNvPr id="23" name="Espace réservé du pied de page 3"/>
          <p:cNvSpPr>
            <a:spLocks noGrp="1"/>
          </p:cNvSpPr>
          <p:nvPr>
            <p:ph type="ftr" sz="quarter" idx="4294967295"/>
          </p:nvPr>
        </p:nvSpPr>
        <p:spPr>
          <a:xfrm>
            <a:off x="930699" y="6477000"/>
            <a:ext cx="2267117" cy="244475"/>
          </a:xfrm>
          <a:ln>
            <a:miter lim="800000"/>
            <a:headEnd/>
            <a:tailEnd/>
          </a:ln>
        </p:spPr>
        <p:txBody>
          <a:bodyPr/>
          <a:lstStyle/>
          <a:p>
            <a:pPr algn="l">
              <a:defRPr/>
            </a:pPr>
            <a:r>
              <a:rPr lang="fr-FR" sz="1000" b="1" cap="all" dirty="0">
                <a:solidFill>
                  <a:srgbClr val="E7021A"/>
                </a:solidFill>
                <a:latin typeface="Arial Narrow"/>
                <a:cs typeface="Arial Narrow"/>
              </a:rPr>
              <a:t>Bibliothèque de l'Université Laval</a:t>
            </a:r>
          </a:p>
        </p:txBody>
      </p:sp>
      <p:sp>
        <p:nvSpPr>
          <p:cNvPr id="25" name="Espace réservé du numéro de diapositive 4"/>
          <p:cNvSpPr txBox="1">
            <a:spLocks/>
          </p:cNvSpPr>
          <p:nvPr/>
        </p:nvSpPr>
        <p:spPr>
          <a:xfrm>
            <a:off x="3197816" y="6477002"/>
            <a:ext cx="457200" cy="244475"/>
          </a:xfrm>
          <a:prstGeom prst="rect">
            <a:avLst/>
          </a:prstGeom>
          <a:noFill/>
          <a:ln>
            <a:miter lim="800000"/>
            <a:headEnd/>
            <a:tailEnd/>
          </a:ln>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5DA820-774F-E546-87E5-DDAFA0F806A9}" type="slidenum">
              <a:rPr lang="fr-FR" sz="1100" smtClean="0">
                <a:solidFill>
                  <a:srgbClr val="5E5E5E"/>
                </a:solidFill>
                <a:latin typeface="Arial Narrow"/>
                <a:cs typeface="Arial Narrow"/>
              </a:rPr>
              <a:pPr/>
              <a:t>8</a:t>
            </a:fld>
            <a:endParaRPr lang="fr-FR" sz="1100" dirty="0">
              <a:solidFill>
                <a:srgbClr val="5E5E5E"/>
              </a:solidFill>
              <a:latin typeface="Arial Narrow"/>
              <a:cs typeface="Arial Narrow"/>
            </a:endParaRPr>
          </a:p>
        </p:txBody>
      </p:sp>
      <p:pic>
        <p:nvPicPr>
          <p:cNvPr id="7" name="Image 5"/>
          <p:cNvPicPr>
            <a:picLocks noChangeAspect="1"/>
          </p:cNvPicPr>
          <p:nvPr/>
        </p:nvPicPr>
        <p:blipFill>
          <a:blip r:embed="rId2"/>
          <a:srcRect/>
          <a:stretch>
            <a:fillRect/>
          </a:stretch>
        </p:blipFill>
        <p:spPr bwMode="auto">
          <a:xfrm>
            <a:off x="823262" y="6462186"/>
            <a:ext cx="153420" cy="192614"/>
          </a:xfrm>
          <a:prstGeom prst="rect">
            <a:avLst/>
          </a:prstGeom>
          <a:noFill/>
          <a:ln w="9525">
            <a:noFill/>
            <a:miter lim="800000"/>
            <a:headEnd/>
            <a:tailEnd/>
          </a:ln>
        </p:spPr>
      </p:pic>
      <p:pic>
        <p:nvPicPr>
          <p:cNvPr id="2" name="Image 1"/>
          <p:cNvPicPr>
            <a:picLocks noChangeAspect="1"/>
          </p:cNvPicPr>
          <p:nvPr/>
        </p:nvPicPr>
        <p:blipFill>
          <a:blip r:embed="rId3"/>
          <a:stretch>
            <a:fillRect/>
          </a:stretch>
        </p:blipFill>
        <p:spPr>
          <a:xfrm>
            <a:off x="823262" y="1774658"/>
            <a:ext cx="6952938" cy="4409470"/>
          </a:xfrm>
          <a:prstGeom prst="rect">
            <a:avLst/>
          </a:prstGeom>
        </p:spPr>
      </p:pic>
    </p:spTree>
    <p:extLst>
      <p:ext uri="{BB962C8B-B14F-4D97-AF65-F5344CB8AC3E}">
        <p14:creationId xmlns:p14="http://schemas.microsoft.com/office/powerpoint/2010/main" val="4849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a:xfrm>
            <a:off x="448734" y="897404"/>
            <a:ext cx="8229600" cy="749829"/>
          </a:xfrm>
        </p:spPr>
        <p:txBody>
          <a:bodyPr/>
          <a:lstStyle/>
          <a:p>
            <a:r>
              <a:rPr lang="fr-FR" dirty="0" smtClean="0"/>
              <a:t>Processus</a:t>
            </a:r>
            <a:endParaRPr lang="fr-FR" dirty="0"/>
          </a:p>
        </p:txBody>
      </p:sp>
      <p:sp>
        <p:nvSpPr>
          <p:cNvPr id="23" name="Espace réservé du pied de page 3"/>
          <p:cNvSpPr>
            <a:spLocks noGrp="1"/>
          </p:cNvSpPr>
          <p:nvPr>
            <p:ph type="ftr" sz="quarter" idx="4294967295"/>
          </p:nvPr>
        </p:nvSpPr>
        <p:spPr>
          <a:xfrm>
            <a:off x="930699" y="6477000"/>
            <a:ext cx="2267117" cy="244475"/>
          </a:xfrm>
          <a:ln>
            <a:miter lim="800000"/>
            <a:headEnd/>
            <a:tailEnd/>
          </a:ln>
        </p:spPr>
        <p:txBody>
          <a:bodyPr/>
          <a:lstStyle/>
          <a:p>
            <a:pPr algn="l">
              <a:defRPr/>
            </a:pPr>
            <a:r>
              <a:rPr lang="fr-FR" sz="1000" b="1" cap="all" dirty="0">
                <a:solidFill>
                  <a:srgbClr val="E7021A"/>
                </a:solidFill>
                <a:latin typeface="Arial Narrow"/>
                <a:cs typeface="Arial Narrow"/>
              </a:rPr>
              <a:t>Bibliothèque de l'Université Laval</a:t>
            </a:r>
          </a:p>
        </p:txBody>
      </p:sp>
      <p:sp>
        <p:nvSpPr>
          <p:cNvPr id="25" name="Espace réservé du numéro de diapositive 4"/>
          <p:cNvSpPr txBox="1">
            <a:spLocks/>
          </p:cNvSpPr>
          <p:nvPr/>
        </p:nvSpPr>
        <p:spPr>
          <a:xfrm>
            <a:off x="3197816" y="6477002"/>
            <a:ext cx="457200" cy="244475"/>
          </a:xfrm>
          <a:prstGeom prst="rect">
            <a:avLst/>
          </a:prstGeom>
          <a:noFill/>
          <a:ln>
            <a:miter lim="800000"/>
            <a:headEnd/>
            <a:tailEnd/>
          </a:ln>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5DA820-774F-E546-87E5-DDAFA0F806A9}" type="slidenum">
              <a:rPr lang="fr-FR" sz="1100" smtClean="0">
                <a:solidFill>
                  <a:srgbClr val="5E5E5E"/>
                </a:solidFill>
                <a:latin typeface="Arial Narrow"/>
                <a:cs typeface="Arial Narrow"/>
              </a:rPr>
              <a:pPr/>
              <a:t>9</a:t>
            </a:fld>
            <a:endParaRPr lang="fr-FR" sz="1100" dirty="0">
              <a:solidFill>
                <a:srgbClr val="5E5E5E"/>
              </a:solidFill>
              <a:latin typeface="Arial Narrow"/>
              <a:cs typeface="Arial Narrow"/>
            </a:endParaRPr>
          </a:p>
        </p:txBody>
      </p:sp>
      <p:pic>
        <p:nvPicPr>
          <p:cNvPr id="7" name="Image 5"/>
          <p:cNvPicPr>
            <a:picLocks noChangeAspect="1"/>
          </p:cNvPicPr>
          <p:nvPr/>
        </p:nvPicPr>
        <p:blipFill>
          <a:blip r:embed="rId2"/>
          <a:srcRect/>
          <a:stretch>
            <a:fillRect/>
          </a:stretch>
        </p:blipFill>
        <p:spPr bwMode="auto">
          <a:xfrm>
            <a:off x="823262" y="6462186"/>
            <a:ext cx="153420" cy="192614"/>
          </a:xfrm>
          <a:prstGeom prst="rect">
            <a:avLst/>
          </a:prstGeom>
          <a:noFill/>
          <a:ln w="9525">
            <a:noFill/>
            <a:miter lim="800000"/>
            <a:headEnd/>
            <a:tailEnd/>
          </a:ln>
        </p:spPr>
      </p:pic>
      <p:graphicFrame>
        <p:nvGraphicFramePr>
          <p:cNvPr id="2" name="Diagramme 1"/>
          <p:cNvGraphicFramePr/>
          <p:nvPr>
            <p:extLst/>
          </p:nvPr>
        </p:nvGraphicFramePr>
        <p:xfrm>
          <a:off x="448734" y="3234519"/>
          <a:ext cx="8229600" cy="3152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à coins arrondis 2"/>
          <p:cNvSpPr/>
          <p:nvPr/>
        </p:nvSpPr>
        <p:spPr>
          <a:xfrm>
            <a:off x="448734" y="1856097"/>
            <a:ext cx="6839170" cy="58685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CA" dirty="0" smtClean="0"/>
              <a:t>PLANIFICATION</a:t>
            </a:r>
            <a:endParaRPr lang="fr-CA" dirty="0"/>
          </a:p>
        </p:txBody>
      </p:sp>
      <p:sp>
        <p:nvSpPr>
          <p:cNvPr id="9" name="Rectangle à coins arrondis 8"/>
          <p:cNvSpPr/>
          <p:nvPr/>
        </p:nvSpPr>
        <p:spPr>
          <a:xfrm>
            <a:off x="7429879" y="1856097"/>
            <a:ext cx="1248455" cy="58685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CA" dirty="0" smtClean="0"/>
              <a:t>SUIVI</a:t>
            </a:r>
            <a:endParaRPr lang="fr-CA" dirty="0"/>
          </a:p>
        </p:txBody>
      </p:sp>
      <p:sp>
        <p:nvSpPr>
          <p:cNvPr id="11" name="Rectangle à coins arrondis 10"/>
          <p:cNvSpPr/>
          <p:nvPr/>
        </p:nvSpPr>
        <p:spPr>
          <a:xfrm>
            <a:off x="448734"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Demande</a:t>
            </a:r>
            <a:endParaRPr lang="fr-CA" dirty="0">
              <a:solidFill>
                <a:schemeClr val="tx1"/>
              </a:solidFill>
            </a:endParaRPr>
          </a:p>
        </p:txBody>
      </p:sp>
      <p:sp>
        <p:nvSpPr>
          <p:cNvPr id="12" name="Rectangle à coins arrondis 11"/>
          <p:cNvSpPr/>
          <p:nvPr/>
        </p:nvSpPr>
        <p:spPr>
          <a:xfrm>
            <a:off x="4609344"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Critères</a:t>
            </a:r>
            <a:endParaRPr lang="fr-CA" dirty="0">
              <a:solidFill>
                <a:schemeClr val="tx1"/>
              </a:solidFill>
            </a:endParaRPr>
          </a:p>
        </p:txBody>
      </p:sp>
      <p:sp>
        <p:nvSpPr>
          <p:cNvPr id="4" name="Flèche droite 3"/>
          <p:cNvSpPr/>
          <p:nvPr/>
        </p:nvSpPr>
        <p:spPr>
          <a:xfrm>
            <a:off x="1575983" y="4810839"/>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28" name="Flèche droite 27"/>
          <p:cNvSpPr/>
          <p:nvPr/>
        </p:nvSpPr>
        <p:spPr>
          <a:xfrm rot="5400000">
            <a:off x="936680" y="2942145"/>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29" name="Flèche droite 28"/>
          <p:cNvSpPr/>
          <p:nvPr/>
        </p:nvSpPr>
        <p:spPr>
          <a:xfrm rot="5400000">
            <a:off x="5088475" y="2940563"/>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0" name="Rectangle à coins arrondis 29"/>
          <p:cNvSpPr/>
          <p:nvPr/>
        </p:nvSpPr>
        <p:spPr>
          <a:xfrm>
            <a:off x="6044316"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Capacité</a:t>
            </a:r>
            <a:endParaRPr lang="fr-CA" dirty="0">
              <a:solidFill>
                <a:schemeClr val="tx1"/>
              </a:solidFill>
            </a:endParaRPr>
          </a:p>
        </p:txBody>
      </p:sp>
      <p:sp>
        <p:nvSpPr>
          <p:cNvPr id="31" name="Flèche droite 30"/>
          <p:cNvSpPr/>
          <p:nvPr/>
        </p:nvSpPr>
        <p:spPr>
          <a:xfrm rot="5400000">
            <a:off x="6510513" y="2941766"/>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2" name="Rectangle à coins arrondis 31"/>
          <p:cNvSpPr/>
          <p:nvPr/>
        </p:nvSpPr>
        <p:spPr>
          <a:xfrm>
            <a:off x="1858574" y="2513463"/>
            <a:ext cx="1248455" cy="5868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dirty="0" smtClean="0">
                <a:solidFill>
                  <a:schemeClr val="tx1"/>
                </a:solidFill>
              </a:rPr>
              <a:t>Structure</a:t>
            </a:r>
            <a:endParaRPr lang="fr-CA" dirty="0">
              <a:solidFill>
                <a:schemeClr val="tx1"/>
              </a:solidFill>
            </a:endParaRPr>
          </a:p>
        </p:txBody>
      </p:sp>
      <p:sp>
        <p:nvSpPr>
          <p:cNvPr id="33" name="Flèche droite 32"/>
          <p:cNvSpPr/>
          <p:nvPr/>
        </p:nvSpPr>
        <p:spPr>
          <a:xfrm rot="5400000">
            <a:off x="2345138" y="2940563"/>
            <a:ext cx="316060" cy="3459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4" name="Flèche droite 3"/>
          <p:cNvSpPr/>
          <p:nvPr/>
        </p:nvSpPr>
        <p:spPr>
          <a:xfrm>
            <a:off x="2991879" y="4810836"/>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8" name="Flèche droite 3"/>
          <p:cNvSpPr/>
          <p:nvPr/>
        </p:nvSpPr>
        <p:spPr>
          <a:xfrm>
            <a:off x="4382684" y="4810836"/>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9" name="Flèche droite 3"/>
          <p:cNvSpPr/>
          <p:nvPr/>
        </p:nvSpPr>
        <p:spPr>
          <a:xfrm>
            <a:off x="5763238" y="4453749"/>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40" name="Flèche droite 3"/>
          <p:cNvSpPr/>
          <p:nvPr/>
        </p:nvSpPr>
        <p:spPr>
          <a:xfrm>
            <a:off x="7164294" y="4810836"/>
            <a:ext cx="486470" cy="34597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pic>
        <p:nvPicPr>
          <p:cNvPr id="41" name="Imag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7255" y="5825708"/>
            <a:ext cx="569934" cy="569934"/>
          </a:xfrm>
          <a:prstGeom prst="rect">
            <a:avLst/>
          </a:prstGeom>
        </p:spPr>
      </p:pic>
      <p:pic>
        <p:nvPicPr>
          <p:cNvPr id="43" name="Imag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14958" y="5829542"/>
            <a:ext cx="569934" cy="569934"/>
          </a:xfrm>
          <a:prstGeom prst="rect">
            <a:avLst/>
          </a:prstGeom>
        </p:spPr>
      </p:pic>
      <p:pic>
        <p:nvPicPr>
          <p:cNvPr id="44" name="Image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4538" y="5827715"/>
            <a:ext cx="569934" cy="569934"/>
          </a:xfrm>
          <a:prstGeom prst="rect">
            <a:avLst/>
          </a:prstGeom>
        </p:spPr>
      </p:pic>
      <p:pic>
        <p:nvPicPr>
          <p:cNvPr id="45" name="Imag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08250" y="5829257"/>
            <a:ext cx="569934" cy="569934"/>
          </a:xfrm>
          <a:prstGeom prst="rect">
            <a:avLst/>
          </a:prstGeom>
        </p:spPr>
      </p:pic>
      <p:sp>
        <p:nvSpPr>
          <p:cNvPr id="6" name="ZoneTexte 5"/>
          <p:cNvSpPr txBox="1"/>
          <p:nvPr/>
        </p:nvSpPr>
        <p:spPr>
          <a:xfrm>
            <a:off x="444844" y="3891885"/>
            <a:ext cx="1299733" cy="1569660"/>
          </a:xfrm>
          <a:prstGeom prst="rect">
            <a:avLst/>
          </a:prstGeom>
          <a:noFill/>
        </p:spPr>
        <p:txBody>
          <a:bodyPr wrap="square" rtlCol="0">
            <a:spAutoFit/>
          </a:bodyPr>
          <a:lstStyle/>
          <a:p>
            <a:r>
              <a:rPr lang="fr-FR" sz="1600" dirty="0" smtClean="0"/>
              <a:t>Fiche de projet</a:t>
            </a:r>
          </a:p>
          <a:p>
            <a:endParaRPr lang="fr-FR" sz="1600" dirty="0"/>
          </a:p>
          <a:p>
            <a:r>
              <a:rPr lang="fr-FR" sz="1600" dirty="0" smtClean="0"/>
              <a:t>Liste de </a:t>
            </a:r>
          </a:p>
          <a:p>
            <a:r>
              <a:rPr lang="fr-FR" sz="1600" dirty="0" smtClean="0"/>
              <a:t>projets et opportunités</a:t>
            </a:r>
          </a:p>
        </p:txBody>
      </p:sp>
      <p:sp>
        <p:nvSpPr>
          <p:cNvPr id="46" name="ZoneTexte 45"/>
          <p:cNvSpPr txBox="1"/>
          <p:nvPr/>
        </p:nvSpPr>
        <p:spPr>
          <a:xfrm>
            <a:off x="3309611" y="3868974"/>
            <a:ext cx="1299733" cy="584775"/>
          </a:xfrm>
          <a:prstGeom prst="rect">
            <a:avLst/>
          </a:prstGeom>
          <a:noFill/>
        </p:spPr>
        <p:txBody>
          <a:bodyPr wrap="square" rtlCol="0">
            <a:spAutoFit/>
          </a:bodyPr>
          <a:lstStyle/>
          <a:p>
            <a:r>
              <a:rPr lang="fr-FR" sz="1600" dirty="0" smtClean="0"/>
              <a:t>Dossier d’affaires</a:t>
            </a:r>
            <a:endParaRPr lang="fr-FR" sz="1400" dirty="0" smtClean="0"/>
          </a:p>
        </p:txBody>
      </p:sp>
      <p:sp>
        <p:nvSpPr>
          <p:cNvPr id="47" name="ZoneTexte 46"/>
          <p:cNvSpPr txBox="1"/>
          <p:nvPr/>
        </p:nvSpPr>
        <p:spPr>
          <a:xfrm>
            <a:off x="1853301" y="3842586"/>
            <a:ext cx="1299733" cy="830997"/>
          </a:xfrm>
          <a:prstGeom prst="rect">
            <a:avLst/>
          </a:prstGeom>
          <a:noFill/>
        </p:spPr>
        <p:txBody>
          <a:bodyPr wrap="square" rtlCol="0">
            <a:spAutoFit/>
          </a:bodyPr>
          <a:lstStyle/>
          <a:p>
            <a:r>
              <a:rPr lang="fr-FR" sz="1600" dirty="0" smtClean="0"/>
              <a:t>Liste de projets catégorisés</a:t>
            </a:r>
            <a:endParaRPr lang="fr-FR" sz="1400" dirty="0" smtClean="0"/>
          </a:p>
        </p:txBody>
      </p:sp>
      <p:sp>
        <p:nvSpPr>
          <p:cNvPr id="48" name="ZoneTexte 47"/>
          <p:cNvSpPr txBox="1"/>
          <p:nvPr/>
        </p:nvSpPr>
        <p:spPr>
          <a:xfrm>
            <a:off x="4694239" y="3842586"/>
            <a:ext cx="1299733" cy="830997"/>
          </a:xfrm>
          <a:prstGeom prst="rect">
            <a:avLst/>
          </a:prstGeom>
          <a:noFill/>
        </p:spPr>
        <p:txBody>
          <a:bodyPr wrap="square" rtlCol="0">
            <a:spAutoFit/>
          </a:bodyPr>
          <a:lstStyle/>
          <a:p>
            <a:r>
              <a:rPr lang="fr-FR" sz="1600" dirty="0" smtClean="0"/>
              <a:t>Liste de projets priorisés</a:t>
            </a:r>
            <a:endParaRPr lang="fr-FR" sz="1400" dirty="0" smtClean="0"/>
          </a:p>
        </p:txBody>
      </p:sp>
      <p:sp>
        <p:nvSpPr>
          <p:cNvPr id="50" name="ZoneTexte 49"/>
          <p:cNvSpPr txBox="1"/>
          <p:nvPr/>
        </p:nvSpPr>
        <p:spPr>
          <a:xfrm>
            <a:off x="6078868" y="3842586"/>
            <a:ext cx="1412528" cy="2062103"/>
          </a:xfrm>
          <a:prstGeom prst="rect">
            <a:avLst/>
          </a:prstGeom>
          <a:noFill/>
        </p:spPr>
        <p:txBody>
          <a:bodyPr wrap="square" rtlCol="0">
            <a:spAutoFit/>
          </a:bodyPr>
          <a:lstStyle/>
          <a:p>
            <a:r>
              <a:rPr lang="fr-FR" sz="1600" dirty="0" smtClean="0"/>
              <a:t>Planification </a:t>
            </a:r>
          </a:p>
          <a:p>
            <a:r>
              <a:rPr lang="fr-FR" sz="1600" dirty="0" smtClean="0"/>
              <a:t>12-18 mois</a:t>
            </a:r>
          </a:p>
          <a:p>
            <a:endParaRPr lang="fr-FR" sz="1600" dirty="0" smtClean="0"/>
          </a:p>
          <a:p>
            <a:endParaRPr lang="fr-FR" sz="1600" dirty="0"/>
          </a:p>
          <a:p>
            <a:r>
              <a:rPr lang="fr-FR" sz="1600" dirty="0" smtClean="0"/>
              <a:t>Liste de projets autorisés en attente</a:t>
            </a:r>
          </a:p>
        </p:txBody>
      </p:sp>
      <p:sp>
        <p:nvSpPr>
          <p:cNvPr id="51" name="ZoneTexte 50"/>
          <p:cNvSpPr txBox="1"/>
          <p:nvPr/>
        </p:nvSpPr>
        <p:spPr>
          <a:xfrm>
            <a:off x="7429879" y="3847053"/>
            <a:ext cx="1412528" cy="1815882"/>
          </a:xfrm>
          <a:prstGeom prst="rect">
            <a:avLst/>
          </a:prstGeom>
          <a:noFill/>
        </p:spPr>
        <p:txBody>
          <a:bodyPr wrap="square" rtlCol="0">
            <a:spAutoFit/>
          </a:bodyPr>
          <a:lstStyle/>
          <a:p>
            <a:r>
              <a:rPr lang="fr-FR" sz="1600" dirty="0" smtClean="0"/>
              <a:t>Rapports</a:t>
            </a:r>
          </a:p>
          <a:p>
            <a:endParaRPr lang="fr-FR" sz="1600" dirty="0"/>
          </a:p>
          <a:p>
            <a:r>
              <a:rPr lang="fr-FR" sz="1600" dirty="0" smtClean="0"/>
              <a:t>Tableaux de bord</a:t>
            </a:r>
          </a:p>
          <a:p>
            <a:endParaRPr lang="fr-FR" sz="1600" dirty="0"/>
          </a:p>
          <a:p>
            <a:endParaRPr lang="fr-FR" sz="1600" dirty="0" smtClean="0"/>
          </a:p>
          <a:p>
            <a:r>
              <a:rPr lang="fr-FR" sz="1600" dirty="0" smtClean="0"/>
              <a:t>Indicateurs</a:t>
            </a:r>
          </a:p>
        </p:txBody>
      </p:sp>
      <p:sp>
        <p:nvSpPr>
          <p:cNvPr id="10" name="Cadre 9"/>
          <p:cNvSpPr/>
          <p:nvPr/>
        </p:nvSpPr>
        <p:spPr>
          <a:xfrm>
            <a:off x="1764056" y="2434468"/>
            <a:ext cx="1419489" cy="3952691"/>
          </a:xfrm>
          <a:prstGeom prst="frame">
            <a:avLst>
              <a:gd name="adj1" fmla="val 4902"/>
            </a:avLst>
          </a:prstGeom>
          <a:gradFill>
            <a:gsLst>
              <a:gs pos="0">
                <a:schemeClr val="accent2"/>
              </a:gs>
              <a:gs pos="100000">
                <a:srgbClr val="FF000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13368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5EE69E98F1142A21D7D3BACE1FE9E" ma:contentTypeVersion="1" ma:contentTypeDescription="Crée un document." ma:contentTypeScope="" ma:versionID="04538a65f6e5e42931c85b9dfd24b338">
  <xsd:schema xmlns:xsd="http://www.w3.org/2001/XMLSchema" xmlns:xs="http://www.w3.org/2001/XMLSchema" xmlns:p="http://schemas.microsoft.com/office/2006/metadata/properties" xmlns:ns1="http://schemas.microsoft.com/sharepoint/v3" targetNamespace="http://schemas.microsoft.com/office/2006/metadata/properties" ma:root="true" ma:fieldsID="62e97f2b4d9f3aeac32dd39fbd04568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F15F19-E5AE-459B-8224-9C91088C5527}">
  <ds:schemaRefs>
    <ds:schemaRef ds:uri="http://purl.org/dc/dcmitype/"/>
    <ds:schemaRef ds:uri="http://schemas.microsoft.com/office/2006/documentManagement/types"/>
    <ds:schemaRef ds:uri="http://schemas.openxmlformats.org/package/2006/metadata/core-properties"/>
    <ds:schemaRef ds:uri="http://schemas.microsoft.com/sharepoint/v3"/>
    <ds:schemaRef ds:uri="http://schemas.microsoft.com/office/2006/metadata/properties"/>
    <ds:schemaRef ds:uri="http://www.w3.org/XML/1998/namespace"/>
    <ds:schemaRef ds:uri="http://purl.org/dc/term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70041631-DA1A-4657-B14A-B7E0D3BE61D3}">
  <ds:schemaRefs>
    <ds:schemaRef ds:uri="http://schemas.microsoft.com/sharepoint/v3/contenttype/forms"/>
  </ds:schemaRefs>
</ds:datastoreItem>
</file>

<file path=customXml/itemProps3.xml><?xml version="1.0" encoding="utf-8"?>
<ds:datastoreItem xmlns:ds="http://schemas.openxmlformats.org/officeDocument/2006/customXml" ds:itemID="{C6C9B587-396C-432E-8740-E62E0CCFAE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3403</TotalTime>
  <Words>3370</Words>
  <Application>Microsoft Macintosh PowerPoint</Application>
  <PresentationFormat>Présentation à l'écran (4:3)</PresentationFormat>
  <Paragraphs>600</Paragraphs>
  <Slides>29</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29</vt:i4>
      </vt:variant>
    </vt:vector>
  </HeadingPairs>
  <TitlesOfParts>
    <vt:vector size="36" baseType="lpstr">
      <vt:lpstr>Arial Narrow</vt:lpstr>
      <vt:lpstr>Calibri</vt:lpstr>
      <vt:lpstr>Mangal</vt:lpstr>
      <vt:lpstr>Wingdings</vt:lpstr>
      <vt:lpstr>ヒラギノ角ゴ Pro W3</vt:lpstr>
      <vt:lpstr>Arial</vt:lpstr>
      <vt:lpstr>Thème Office</vt:lpstr>
      <vt:lpstr>Présentation PowerPoint</vt:lpstr>
      <vt:lpstr>La gestion de portefeuille de projets (GPP)</vt:lpstr>
      <vt:lpstr>Processus</vt:lpstr>
      <vt:lpstr>Structure de gouvernance</vt:lpstr>
      <vt:lpstr>Processus</vt:lpstr>
      <vt:lpstr>1) Identifier les projets</vt:lpstr>
      <vt:lpstr>Fiche de projet</vt:lpstr>
      <vt:lpstr>Liste de projets en cours</vt:lpstr>
      <vt:lpstr>Processus</vt:lpstr>
      <vt:lpstr>2) Catégoriser les projets</vt:lpstr>
      <vt:lpstr>Structure de portefeuille type</vt:lpstr>
      <vt:lpstr>Catégories de projets</vt:lpstr>
      <vt:lpstr>Catégories de projets</vt:lpstr>
      <vt:lpstr>Structure de portefeuille BUL</vt:lpstr>
      <vt:lpstr>Processus</vt:lpstr>
      <vt:lpstr>3) Évaluer les projets</vt:lpstr>
      <vt:lpstr>Processus</vt:lpstr>
      <vt:lpstr>4) Prioriser les projets</vt:lpstr>
      <vt:lpstr>Critères de priorisation</vt:lpstr>
      <vt:lpstr>Processus</vt:lpstr>
      <vt:lpstr>5) Autoriser les projets</vt:lpstr>
      <vt:lpstr>Présentation PowerPoint</vt:lpstr>
      <vt:lpstr>Outils de sélection et de priorisation</vt:lpstr>
      <vt:lpstr>Processus</vt:lpstr>
      <vt:lpstr>6) Suivi du portefeuille</vt:lpstr>
      <vt:lpstr>Outils de suivi de projet</vt:lpstr>
      <vt:lpstr>Les attentes</vt:lpstr>
      <vt:lpstr>Les attentes</vt:lpstr>
      <vt:lpstr>Merci</vt:lpstr>
    </vt:vector>
  </TitlesOfParts>
  <Company>Entreprise</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Gestion de portefeuille de projets</dc:title>
  <dc:creator>Administrateur Administrateur</dc:creator>
  <cp:lastModifiedBy>Christian Bergeron</cp:lastModifiedBy>
  <cp:revision>98</cp:revision>
  <cp:lastPrinted>2014-10-16T13:28:14Z</cp:lastPrinted>
  <dcterms:created xsi:type="dcterms:W3CDTF">2012-08-03T15:47:38Z</dcterms:created>
  <dcterms:modified xsi:type="dcterms:W3CDTF">2016-11-23T18:09:06Z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0x0101004805EE69E98F1142A21D7D3BACE1FE9E</vt:lpwstr>
  </property>
</Properties>
</file>