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55"/>
  </p:notesMasterIdLst>
  <p:handoutMasterIdLst>
    <p:handoutMasterId r:id="rId56"/>
  </p:handoutMasterIdLst>
  <p:sldIdLst>
    <p:sldId id="264" r:id="rId5"/>
    <p:sldId id="266" r:id="rId6"/>
    <p:sldId id="310" r:id="rId7"/>
    <p:sldId id="270" r:id="rId8"/>
    <p:sldId id="269" r:id="rId9"/>
    <p:sldId id="271" r:id="rId10"/>
    <p:sldId id="274" r:id="rId11"/>
    <p:sldId id="273" r:id="rId12"/>
    <p:sldId id="276" r:id="rId13"/>
    <p:sldId id="313" r:id="rId14"/>
    <p:sldId id="278" r:id="rId15"/>
    <p:sldId id="281" r:id="rId16"/>
    <p:sldId id="311" r:id="rId17"/>
    <p:sldId id="312" r:id="rId18"/>
    <p:sldId id="284" r:id="rId19"/>
    <p:sldId id="314" r:id="rId20"/>
    <p:sldId id="285" r:id="rId21"/>
    <p:sldId id="286" r:id="rId22"/>
    <p:sldId id="287" r:id="rId23"/>
    <p:sldId id="291" r:id="rId24"/>
    <p:sldId id="267" r:id="rId25"/>
    <p:sldId id="288" r:id="rId26"/>
    <p:sldId id="289" r:id="rId27"/>
    <p:sldId id="290" r:id="rId28"/>
    <p:sldId id="295" r:id="rId29"/>
    <p:sldId id="296" r:id="rId30"/>
    <p:sldId id="292" r:id="rId31"/>
    <p:sldId id="297" r:id="rId32"/>
    <p:sldId id="293" r:id="rId33"/>
    <p:sldId id="294" r:id="rId34"/>
    <p:sldId id="298" r:id="rId35"/>
    <p:sldId id="300" r:id="rId36"/>
    <p:sldId id="301" r:id="rId37"/>
    <p:sldId id="324" r:id="rId38"/>
    <p:sldId id="320" r:id="rId39"/>
    <p:sldId id="321" r:id="rId40"/>
    <p:sldId id="322" r:id="rId41"/>
    <p:sldId id="323" r:id="rId42"/>
    <p:sldId id="308" r:id="rId43"/>
    <p:sldId id="302" r:id="rId44"/>
    <p:sldId id="316" r:id="rId45"/>
    <p:sldId id="326" r:id="rId46"/>
    <p:sldId id="327" r:id="rId47"/>
    <p:sldId id="319" r:id="rId48"/>
    <p:sldId id="317" r:id="rId49"/>
    <p:sldId id="318" r:id="rId50"/>
    <p:sldId id="303" r:id="rId51"/>
    <p:sldId id="304" r:id="rId52"/>
    <p:sldId id="307" r:id="rId53"/>
    <p:sldId id="329" r:id="rId54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aval\anbou521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E702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78256" autoAdjust="0"/>
  </p:normalViewPr>
  <p:slideViewPr>
    <p:cSldViewPr snapToGrid="0" snapToObjects="1">
      <p:cViewPr varScale="1">
        <p:scale>
          <a:sx n="90" d="100"/>
          <a:sy n="90" d="100"/>
        </p:scale>
        <p:origin x="121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9F-4623-979B-EB67D6413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9F-4623-979B-EB67D6413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9F-4623-979B-EB67D6413A5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FA89E-D1EC-45AB-85BD-11B046A6325C}" type="CATEGORYNAME">
                      <a:rPr lang="en-US" sz="1800" dirty="0"/>
                      <a:pPr>
                        <a:defRPr/>
                      </a:pPr>
                      <a:t>[NOM DE CATÉGORIE]</a:t>
                    </a:fld>
                    <a:r>
                      <a:rPr lang="en-US" sz="1800" baseline="0" dirty="0"/>
                      <a:t>
</a:t>
                    </a:r>
                    <a:fld id="{C3C2453D-8D27-4F2E-A70A-05A7D61F6319}" type="PERCENTAGE">
                      <a:rPr lang="en-US" sz="1800" baseline="0" dirty="0"/>
                      <a:pPr>
                        <a:defRPr/>
                      </a:pPr>
                      <a:t>[POURCENTAGE]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9F-4623-979B-EB67D6413A5C}"/>
                </c:ext>
              </c:extLst>
            </c:dLbl>
            <c:dLbl>
              <c:idx val="1"/>
              <c:layout>
                <c:manualLayout>
                  <c:x val="8.1355932203389825E-2"/>
                  <c:y val="-0.109289617486338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706D4E-BEC0-4C26-BCE3-4299566DC786}" type="CATEGORYNAME">
                      <a:rPr lang="en-US" sz="18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800" baseline="0" dirty="0"/>
                      <a:t>
</a:t>
                    </a:r>
                    <a:fld id="{F2BD8517-202D-4935-8748-EF9FBAB164AA}" type="PERCENTAGE">
                      <a:rPr lang="en-US" sz="18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9F-4623-979B-EB67D6413A5C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F57E0B-CAC0-4BC8-8235-8486AAAE2649}" type="CATEGORYNAME">
                      <a:rPr lang="en-US" sz="180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800" baseline="0" dirty="0"/>
                      <a:t>
</a:t>
                    </a:r>
                    <a:fld id="{E96E7E68-26E2-4CC1-9941-99321A1DE893}" type="PERCENTAGE">
                      <a:rPr lang="en-US" sz="1800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9F-4623-979B-EB67D6413A5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Respect des échéanciers</c:v>
                </c:pt>
                <c:pt idx="1">
                  <c:v>Dépassement du budget</c:v>
                </c:pt>
                <c:pt idx="2">
                  <c:v>Projets annulés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16.2</c:v>
                </c:pt>
                <c:pt idx="1">
                  <c:v>52.7</c:v>
                </c:pt>
                <c:pt idx="2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9F-4623-979B-EB67D6413A5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 des réponses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Manque d'implication des parties prenantes </c:v>
                </c:pt>
                <c:pt idx="1">
                  <c:v>Exigences incomplètes</c:v>
                </c:pt>
                <c:pt idx="2">
                  <c:v>Changement dans les exigences</c:v>
                </c:pt>
                <c:pt idx="3">
                  <c:v>Échéancier non réaliste</c:v>
                </c:pt>
                <c:pt idx="4">
                  <c:v>Nouvelle technologie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12.8</c:v>
                </c:pt>
                <c:pt idx="1">
                  <c:v>12.3</c:v>
                </c:pt>
                <c:pt idx="2">
                  <c:v>11.8</c:v>
                </c:pt>
                <c:pt idx="3">
                  <c:v>4.3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A-499A-A53B-4AE977C4D7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92609872"/>
        <c:axId val="792612496"/>
      </c:barChart>
      <c:catAx>
        <c:axId val="79260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612496"/>
        <c:crosses val="autoZero"/>
        <c:auto val="1"/>
        <c:lblAlgn val="ctr"/>
        <c:lblOffset val="100"/>
        <c:noMultiLvlLbl val="0"/>
      </c:catAx>
      <c:valAx>
        <c:axId val="792612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6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Pourcentage des réponses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Implication des parties prenantes</c:v>
                </c:pt>
                <c:pt idx="1">
                  <c:v>Le support des gens d'affaires</c:v>
                </c:pt>
                <c:pt idx="2">
                  <c:v>Définition des exigences</c:v>
                </c:pt>
                <c:pt idx="3">
                  <c:v>Plannification</c:v>
                </c:pt>
                <c:pt idx="4">
                  <c:v>Besoin réaliste</c:v>
                </c:pt>
                <c:pt idx="5">
                  <c:v>Vision et objectifs claire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15.9</c:v>
                </c:pt>
                <c:pt idx="1">
                  <c:v>13.9</c:v>
                </c:pt>
                <c:pt idx="2">
                  <c:v>13</c:v>
                </c:pt>
                <c:pt idx="3">
                  <c:v>9.6</c:v>
                </c:pt>
                <c:pt idx="4">
                  <c:v>8.1999999999999993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A-499A-A53B-4AE977C4D7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92609872"/>
        <c:axId val="792612496"/>
      </c:barChart>
      <c:catAx>
        <c:axId val="79260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612496"/>
        <c:crosses val="autoZero"/>
        <c:auto val="1"/>
        <c:lblAlgn val="ctr"/>
        <c:lblOffset val="100"/>
        <c:noMultiLvlLbl val="0"/>
      </c:catAx>
      <c:valAx>
        <c:axId val="792612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260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EDB2E-3A00-425F-828D-2B8AD2FD002F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0DAB1F2-9DDF-4E65-B277-0004AB6D2C96}">
      <dgm:prSet phldrT="[Texte]" custT="1"/>
      <dgm:spPr/>
      <dgm:t>
        <a:bodyPr/>
        <a:lstStyle/>
        <a:p>
          <a:r>
            <a:rPr lang="fr-FR" sz="1200" b="1" dirty="0" smtClean="0"/>
            <a:t>Promouvoir</a:t>
          </a:r>
          <a:endParaRPr lang="fr-FR" sz="900" b="1" dirty="0"/>
        </a:p>
      </dgm:t>
    </dgm:pt>
    <dgm:pt modelId="{E422211E-2B61-49D2-9EC4-C098CC8655CB}" type="parTrans" cxnId="{33D084D1-1DC5-4CE0-9BB6-3DFC9EB0A24F}">
      <dgm:prSet/>
      <dgm:spPr/>
      <dgm:t>
        <a:bodyPr/>
        <a:lstStyle/>
        <a:p>
          <a:endParaRPr lang="fr-FR"/>
        </a:p>
      </dgm:t>
    </dgm:pt>
    <dgm:pt modelId="{C1E89A60-2831-4579-9C08-A42A644DD801}" type="sibTrans" cxnId="{33D084D1-1DC5-4CE0-9BB6-3DFC9EB0A24F}">
      <dgm:prSet/>
      <dgm:spPr/>
      <dgm:t>
        <a:bodyPr/>
        <a:lstStyle/>
        <a:p>
          <a:endParaRPr lang="fr-FR"/>
        </a:p>
      </dgm:t>
    </dgm:pt>
    <dgm:pt modelId="{10613408-CADB-4DF5-BBE9-A345C5709B0B}">
      <dgm:prSet phldrT="[Texte]" custT="1"/>
      <dgm:spPr/>
      <dgm:t>
        <a:bodyPr/>
        <a:lstStyle/>
        <a:p>
          <a:r>
            <a:rPr lang="fr-FR" sz="1600" b="1" dirty="0" smtClean="0"/>
            <a:t>BABOK</a:t>
          </a:r>
          <a:endParaRPr lang="fr-FR" sz="900" b="1" dirty="0"/>
        </a:p>
      </dgm:t>
    </dgm:pt>
    <dgm:pt modelId="{2A346FE1-FCE2-4148-9461-7C90CF6F7D2A}" type="parTrans" cxnId="{917DD798-D8F8-4450-9C35-A55BFA6ECF3E}">
      <dgm:prSet/>
      <dgm:spPr/>
      <dgm:t>
        <a:bodyPr/>
        <a:lstStyle/>
        <a:p>
          <a:endParaRPr lang="fr-FR"/>
        </a:p>
      </dgm:t>
    </dgm:pt>
    <dgm:pt modelId="{5F6B5580-539D-4E58-925B-A4A47AAE972C}" type="sibTrans" cxnId="{917DD798-D8F8-4450-9C35-A55BFA6ECF3E}">
      <dgm:prSet/>
      <dgm:spPr/>
      <dgm:t>
        <a:bodyPr/>
        <a:lstStyle/>
        <a:p>
          <a:endParaRPr lang="fr-FR"/>
        </a:p>
      </dgm:t>
    </dgm:pt>
    <dgm:pt modelId="{C0121809-D826-42CB-B6E0-58EED2423C81}">
      <dgm:prSet phldrT="[Texte]" custT="1"/>
      <dgm:spPr/>
      <dgm:t>
        <a:bodyPr/>
        <a:lstStyle/>
        <a:p>
          <a:r>
            <a:rPr lang="fr-FR" sz="1200" b="1" dirty="0" smtClean="0"/>
            <a:t>Certification</a:t>
          </a:r>
          <a:endParaRPr lang="fr-FR" sz="1050" b="1" dirty="0"/>
        </a:p>
      </dgm:t>
    </dgm:pt>
    <dgm:pt modelId="{8E621193-27B1-4154-AEC3-9E2AD0838B2B}" type="parTrans" cxnId="{AA84617F-F593-4153-B9DD-A931B8DB2EF7}">
      <dgm:prSet/>
      <dgm:spPr/>
      <dgm:t>
        <a:bodyPr/>
        <a:lstStyle/>
        <a:p>
          <a:endParaRPr lang="fr-FR"/>
        </a:p>
      </dgm:t>
    </dgm:pt>
    <dgm:pt modelId="{56169939-A281-4385-AA22-50CCC7D3C816}" type="sibTrans" cxnId="{AA84617F-F593-4153-B9DD-A931B8DB2EF7}">
      <dgm:prSet/>
      <dgm:spPr/>
      <dgm:t>
        <a:bodyPr/>
        <a:lstStyle/>
        <a:p>
          <a:endParaRPr lang="fr-FR"/>
        </a:p>
      </dgm:t>
    </dgm:pt>
    <dgm:pt modelId="{58C8363F-F2AD-4231-92C5-3505F20F2E49}">
      <dgm:prSet phldrT="[Texte]" custT="1"/>
      <dgm:spPr/>
      <dgm:t>
        <a:bodyPr/>
        <a:lstStyle/>
        <a:p>
          <a:r>
            <a:rPr lang="fr-FR" sz="1400" b="1" dirty="0" smtClean="0"/>
            <a:t>Espace de partage</a:t>
          </a:r>
          <a:endParaRPr lang="fr-FR" dirty="0"/>
        </a:p>
      </dgm:t>
    </dgm:pt>
    <dgm:pt modelId="{2B5BD820-35A0-4DA3-896A-993021C77A2C}" type="parTrans" cxnId="{2DA198FA-3931-4A69-B44C-EF769D574E7B}">
      <dgm:prSet/>
      <dgm:spPr/>
      <dgm:t>
        <a:bodyPr/>
        <a:lstStyle/>
        <a:p>
          <a:endParaRPr lang="fr-FR"/>
        </a:p>
      </dgm:t>
    </dgm:pt>
    <dgm:pt modelId="{66014A06-C6C2-43A2-A364-229F3062102D}" type="sibTrans" cxnId="{2DA198FA-3931-4A69-B44C-EF769D574E7B}">
      <dgm:prSet/>
      <dgm:spPr/>
      <dgm:t>
        <a:bodyPr/>
        <a:lstStyle/>
        <a:p>
          <a:endParaRPr lang="fr-FR"/>
        </a:p>
      </dgm:t>
    </dgm:pt>
    <dgm:pt modelId="{17C85A7D-E4ED-4016-83E3-0909FAD044BF}" type="pres">
      <dgm:prSet presAssocID="{8BCEDB2E-3A00-425F-828D-2B8AD2FD002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AFDCB4-7C79-4679-A0BC-7E961781AED1}" type="pres">
      <dgm:prSet presAssocID="{8BCEDB2E-3A00-425F-828D-2B8AD2FD002F}" presName="cycle" presStyleCnt="0"/>
      <dgm:spPr/>
    </dgm:pt>
    <dgm:pt modelId="{2E1F8762-65AA-428A-BBF6-2466516E77DF}" type="pres">
      <dgm:prSet presAssocID="{8BCEDB2E-3A00-425F-828D-2B8AD2FD002F}" presName="centerShape" presStyleCnt="0"/>
      <dgm:spPr/>
    </dgm:pt>
    <dgm:pt modelId="{4AAA3C09-976A-4DD3-A280-F0182580AEE4}" type="pres">
      <dgm:prSet presAssocID="{8BCEDB2E-3A00-425F-828D-2B8AD2FD002F}" presName="connSite" presStyleLbl="node1" presStyleIdx="0" presStyleCnt="5"/>
      <dgm:spPr/>
    </dgm:pt>
    <dgm:pt modelId="{643E1A3E-7CF8-4E71-A0D2-A2F69BDE23D2}" type="pres">
      <dgm:prSet presAssocID="{8BCEDB2E-3A00-425F-828D-2B8AD2FD002F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6ACCB6C-62A1-4B81-8CD1-F17B3817F5DF}" type="pres">
      <dgm:prSet presAssocID="{E422211E-2B61-49D2-9EC4-C098CC8655CB}" presName="Name25" presStyleLbl="parChTrans1D1" presStyleIdx="0" presStyleCnt="4"/>
      <dgm:spPr/>
      <dgm:t>
        <a:bodyPr/>
        <a:lstStyle/>
        <a:p>
          <a:endParaRPr lang="fr-FR"/>
        </a:p>
      </dgm:t>
    </dgm:pt>
    <dgm:pt modelId="{633F07B9-F2F9-4FA0-989F-02EAD343EC70}" type="pres">
      <dgm:prSet presAssocID="{70DAB1F2-9DDF-4E65-B277-0004AB6D2C96}" presName="node" presStyleCnt="0"/>
      <dgm:spPr/>
    </dgm:pt>
    <dgm:pt modelId="{B21709FC-A970-499A-9974-CFEE04486E73}" type="pres">
      <dgm:prSet presAssocID="{70DAB1F2-9DDF-4E65-B277-0004AB6D2C9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7E591-F254-47C9-977D-F99C04674DC9}" type="pres">
      <dgm:prSet presAssocID="{70DAB1F2-9DDF-4E65-B277-0004AB6D2C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0B880-4EB5-4E7D-B927-D5CA49998489}" type="pres">
      <dgm:prSet presAssocID="{2A346FE1-FCE2-4148-9461-7C90CF6F7D2A}" presName="Name25" presStyleLbl="parChTrans1D1" presStyleIdx="1" presStyleCnt="4"/>
      <dgm:spPr/>
      <dgm:t>
        <a:bodyPr/>
        <a:lstStyle/>
        <a:p>
          <a:endParaRPr lang="fr-FR"/>
        </a:p>
      </dgm:t>
    </dgm:pt>
    <dgm:pt modelId="{9A4C6A6D-741B-4468-AE04-DC5DC572C118}" type="pres">
      <dgm:prSet presAssocID="{10613408-CADB-4DF5-BBE9-A345C5709B0B}" presName="node" presStyleCnt="0"/>
      <dgm:spPr/>
    </dgm:pt>
    <dgm:pt modelId="{2A567FD0-3AE5-4E89-BB1B-6DFA26509597}" type="pres">
      <dgm:prSet presAssocID="{10613408-CADB-4DF5-BBE9-A345C5709B0B}" presName="parentNode" presStyleLbl="node1" presStyleIdx="2" presStyleCnt="5" custLinFactX="-116661" custLinFactNeighborX="-200000" custLinFactNeighborY="-5871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A8B06A-4EE8-4140-9288-C164710B3329}" type="pres">
      <dgm:prSet presAssocID="{10613408-CADB-4DF5-BBE9-A345C5709B0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AD6DDF-740D-4FE3-B084-82436A372334}" type="pres">
      <dgm:prSet presAssocID="{8E621193-27B1-4154-AEC3-9E2AD0838B2B}" presName="Name25" presStyleLbl="parChTrans1D1" presStyleIdx="2" presStyleCnt="4"/>
      <dgm:spPr/>
      <dgm:t>
        <a:bodyPr/>
        <a:lstStyle/>
        <a:p>
          <a:endParaRPr lang="fr-FR"/>
        </a:p>
      </dgm:t>
    </dgm:pt>
    <dgm:pt modelId="{053F06D2-50A4-451B-83A7-160A09D65DF7}" type="pres">
      <dgm:prSet presAssocID="{C0121809-D826-42CB-B6E0-58EED2423C81}" presName="node" presStyleCnt="0"/>
      <dgm:spPr/>
    </dgm:pt>
    <dgm:pt modelId="{F4C19D95-57DF-4169-B244-DCFF24DED386}" type="pres">
      <dgm:prSet presAssocID="{C0121809-D826-42CB-B6E0-58EED2423C81}" presName="parentNode" presStyleLbl="node1" presStyleIdx="3" presStyleCnt="5" custLinFactX="-102588" custLinFactNeighborX="-200000" custLinFactNeighborY="5532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96ED33-28A9-47B1-86D9-DC28A65D8AE5}" type="pres">
      <dgm:prSet presAssocID="{C0121809-D826-42CB-B6E0-58EED2423C8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6D2483-0F65-4CED-BA6A-C712EA41C76F}" type="pres">
      <dgm:prSet presAssocID="{2B5BD820-35A0-4DA3-896A-993021C77A2C}" presName="Name25" presStyleLbl="parChTrans1D1" presStyleIdx="3" presStyleCnt="4"/>
      <dgm:spPr/>
      <dgm:t>
        <a:bodyPr/>
        <a:lstStyle/>
        <a:p>
          <a:endParaRPr lang="fr-FR"/>
        </a:p>
      </dgm:t>
    </dgm:pt>
    <dgm:pt modelId="{83586B06-9185-4CF8-A0F1-2BE2EFFDDE74}" type="pres">
      <dgm:prSet presAssocID="{58C8363F-F2AD-4231-92C5-3505F20F2E49}" presName="node" presStyleCnt="0"/>
      <dgm:spPr/>
    </dgm:pt>
    <dgm:pt modelId="{056B599D-E3D0-4740-988B-BE43E498D66B}" type="pres">
      <dgm:prSet presAssocID="{58C8363F-F2AD-4231-92C5-3505F20F2E49}" presName="parentNode" presStyleLbl="node1" presStyleIdx="4" presStyleCnt="5" custLinFactX="17422" custLinFactNeighborX="100000" custLinFactNeighborY="-8580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4C3273-AD14-486C-A276-BB7594F785B9}" type="pres">
      <dgm:prSet presAssocID="{58C8363F-F2AD-4231-92C5-3505F20F2E4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A198FA-3931-4A69-B44C-EF769D574E7B}" srcId="{8BCEDB2E-3A00-425F-828D-2B8AD2FD002F}" destId="{58C8363F-F2AD-4231-92C5-3505F20F2E49}" srcOrd="3" destOrd="0" parTransId="{2B5BD820-35A0-4DA3-896A-993021C77A2C}" sibTransId="{66014A06-C6C2-43A2-A364-229F3062102D}"/>
    <dgm:cxn modelId="{7FC012F2-71A2-4E7C-8D8B-C3AE7A65E83C}" type="presOf" srcId="{8BCEDB2E-3A00-425F-828D-2B8AD2FD002F}" destId="{17C85A7D-E4ED-4016-83E3-0909FAD044BF}" srcOrd="0" destOrd="0" presId="urn:microsoft.com/office/officeart/2005/8/layout/radial2"/>
    <dgm:cxn modelId="{AA84617F-F593-4153-B9DD-A931B8DB2EF7}" srcId="{8BCEDB2E-3A00-425F-828D-2B8AD2FD002F}" destId="{C0121809-D826-42CB-B6E0-58EED2423C81}" srcOrd="2" destOrd="0" parTransId="{8E621193-27B1-4154-AEC3-9E2AD0838B2B}" sibTransId="{56169939-A281-4385-AA22-50CCC7D3C816}"/>
    <dgm:cxn modelId="{08D2DE73-87BC-4EC1-9A87-D1D3880EEE7F}" type="presOf" srcId="{70DAB1F2-9DDF-4E65-B277-0004AB6D2C96}" destId="{B21709FC-A970-499A-9974-CFEE04486E73}" srcOrd="0" destOrd="0" presId="urn:microsoft.com/office/officeart/2005/8/layout/radial2"/>
    <dgm:cxn modelId="{273BA1D3-AA37-43A2-A828-5423EABD2F7B}" type="presOf" srcId="{E422211E-2B61-49D2-9EC4-C098CC8655CB}" destId="{96ACCB6C-62A1-4B81-8CD1-F17B3817F5DF}" srcOrd="0" destOrd="0" presId="urn:microsoft.com/office/officeart/2005/8/layout/radial2"/>
    <dgm:cxn modelId="{1AB33798-600B-4B08-95AC-F5F20C64456A}" type="presOf" srcId="{8E621193-27B1-4154-AEC3-9E2AD0838B2B}" destId="{3FAD6DDF-740D-4FE3-B084-82436A372334}" srcOrd="0" destOrd="0" presId="urn:microsoft.com/office/officeart/2005/8/layout/radial2"/>
    <dgm:cxn modelId="{B9FC18A1-BD2B-4DE5-9C0A-BEB3918F629C}" type="presOf" srcId="{2A346FE1-FCE2-4148-9461-7C90CF6F7D2A}" destId="{F440B880-4EB5-4E7D-B927-D5CA49998489}" srcOrd="0" destOrd="0" presId="urn:microsoft.com/office/officeart/2005/8/layout/radial2"/>
    <dgm:cxn modelId="{BE012565-3018-464A-9642-BE7730568DC5}" type="presOf" srcId="{10613408-CADB-4DF5-BBE9-A345C5709B0B}" destId="{2A567FD0-3AE5-4E89-BB1B-6DFA26509597}" srcOrd="0" destOrd="0" presId="urn:microsoft.com/office/officeart/2005/8/layout/radial2"/>
    <dgm:cxn modelId="{FBC8AE05-FD3D-488C-870C-17E9A81F4690}" type="presOf" srcId="{C0121809-D826-42CB-B6E0-58EED2423C81}" destId="{F4C19D95-57DF-4169-B244-DCFF24DED386}" srcOrd="0" destOrd="0" presId="urn:microsoft.com/office/officeart/2005/8/layout/radial2"/>
    <dgm:cxn modelId="{66899450-8071-4FB4-ADF7-AA151892BFA2}" type="presOf" srcId="{58C8363F-F2AD-4231-92C5-3505F20F2E49}" destId="{056B599D-E3D0-4740-988B-BE43E498D66B}" srcOrd="0" destOrd="0" presId="urn:microsoft.com/office/officeart/2005/8/layout/radial2"/>
    <dgm:cxn modelId="{F03A9BF6-3A29-49E3-BDD5-44BF4E4C3668}" type="presOf" srcId="{2B5BD820-35A0-4DA3-896A-993021C77A2C}" destId="{A86D2483-0F65-4CED-BA6A-C712EA41C76F}" srcOrd="0" destOrd="0" presId="urn:microsoft.com/office/officeart/2005/8/layout/radial2"/>
    <dgm:cxn modelId="{33D084D1-1DC5-4CE0-9BB6-3DFC9EB0A24F}" srcId="{8BCEDB2E-3A00-425F-828D-2B8AD2FD002F}" destId="{70DAB1F2-9DDF-4E65-B277-0004AB6D2C96}" srcOrd="0" destOrd="0" parTransId="{E422211E-2B61-49D2-9EC4-C098CC8655CB}" sibTransId="{C1E89A60-2831-4579-9C08-A42A644DD801}"/>
    <dgm:cxn modelId="{917DD798-D8F8-4450-9C35-A55BFA6ECF3E}" srcId="{8BCEDB2E-3A00-425F-828D-2B8AD2FD002F}" destId="{10613408-CADB-4DF5-BBE9-A345C5709B0B}" srcOrd="1" destOrd="0" parTransId="{2A346FE1-FCE2-4148-9461-7C90CF6F7D2A}" sibTransId="{5F6B5580-539D-4E58-925B-A4A47AAE972C}"/>
    <dgm:cxn modelId="{0147EB5A-0301-4BBA-BD69-5489065FF64B}" type="presParOf" srcId="{17C85A7D-E4ED-4016-83E3-0909FAD044BF}" destId="{96AFDCB4-7C79-4679-A0BC-7E961781AED1}" srcOrd="0" destOrd="0" presId="urn:microsoft.com/office/officeart/2005/8/layout/radial2"/>
    <dgm:cxn modelId="{F7F7FF25-90CA-45C1-8192-FCA20AA7DBBC}" type="presParOf" srcId="{96AFDCB4-7C79-4679-A0BC-7E961781AED1}" destId="{2E1F8762-65AA-428A-BBF6-2466516E77DF}" srcOrd="0" destOrd="0" presId="urn:microsoft.com/office/officeart/2005/8/layout/radial2"/>
    <dgm:cxn modelId="{6EDCFB54-5DA5-4C3F-96F4-0D92B9F64B8C}" type="presParOf" srcId="{2E1F8762-65AA-428A-BBF6-2466516E77DF}" destId="{4AAA3C09-976A-4DD3-A280-F0182580AEE4}" srcOrd="0" destOrd="0" presId="urn:microsoft.com/office/officeart/2005/8/layout/radial2"/>
    <dgm:cxn modelId="{64FCC57F-351F-4DE9-8B7D-671237B6521D}" type="presParOf" srcId="{2E1F8762-65AA-428A-BBF6-2466516E77DF}" destId="{643E1A3E-7CF8-4E71-A0D2-A2F69BDE23D2}" srcOrd="1" destOrd="0" presId="urn:microsoft.com/office/officeart/2005/8/layout/radial2"/>
    <dgm:cxn modelId="{05FFE387-5258-4AEB-8D0B-C53E569EEC49}" type="presParOf" srcId="{96AFDCB4-7C79-4679-A0BC-7E961781AED1}" destId="{96ACCB6C-62A1-4B81-8CD1-F17B3817F5DF}" srcOrd="1" destOrd="0" presId="urn:microsoft.com/office/officeart/2005/8/layout/radial2"/>
    <dgm:cxn modelId="{F5A35A80-1D14-42DA-BD0A-0E98BB36EDA5}" type="presParOf" srcId="{96AFDCB4-7C79-4679-A0BC-7E961781AED1}" destId="{633F07B9-F2F9-4FA0-989F-02EAD343EC70}" srcOrd="2" destOrd="0" presId="urn:microsoft.com/office/officeart/2005/8/layout/radial2"/>
    <dgm:cxn modelId="{A66F258D-35BE-4C8F-9143-DA873911FF46}" type="presParOf" srcId="{633F07B9-F2F9-4FA0-989F-02EAD343EC70}" destId="{B21709FC-A970-499A-9974-CFEE04486E73}" srcOrd="0" destOrd="0" presId="urn:microsoft.com/office/officeart/2005/8/layout/radial2"/>
    <dgm:cxn modelId="{00FC1C03-E50C-470E-90FC-BA39C17740BB}" type="presParOf" srcId="{633F07B9-F2F9-4FA0-989F-02EAD343EC70}" destId="{F547E591-F254-47C9-977D-F99C04674DC9}" srcOrd="1" destOrd="0" presId="urn:microsoft.com/office/officeart/2005/8/layout/radial2"/>
    <dgm:cxn modelId="{E9532930-3212-48A3-BC98-98A8B40CCE3E}" type="presParOf" srcId="{96AFDCB4-7C79-4679-A0BC-7E961781AED1}" destId="{F440B880-4EB5-4E7D-B927-D5CA49998489}" srcOrd="3" destOrd="0" presId="urn:microsoft.com/office/officeart/2005/8/layout/radial2"/>
    <dgm:cxn modelId="{F5B3990B-B67C-453F-8A08-2D84259D9189}" type="presParOf" srcId="{96AFDCB4-7C79-4679-A0BC-7E961781AED1}" destId="{9A4C6A6D-741B-4468-AE04-DC5DC572C118}" srcOrd="4" destOrd="0" presId="urn:microsoft.com/office/officeart/2005/8/layout/radial2"/>
    <dgm:cxn modelId="{E089A5E9-F345-4037-8022-E99289CDC662}" type="presParOf" srcId="{9A4C6A6D-741B-4468-AE04-DC5DC572C118}" destId="{2A567FD0-3AE5-4E89-BB1B-6DFA26509597}" srcOrd="0" destOrd="0" presId="urn:microsoft.com/office/officeart/2005/8/layout/radial2"/>
    <dgm:cxn modelId="{18618CC9-5C45-47F1-ADA0-55565AF3296B}" type="presParOf" srcId="{9A4C6A6D-741B-4468-AE04-DC5DC572C118}" destId="{53A8B06A-4EE8-4140-9288-C164710B3329}" srcOrd="1" destOrd="0" presId="urn:microsoft.com/office/officeart/2005/8/layout/radial2"/>
    <dgm:cxn modelId="{D417B8E9-FB52-4860-A483-7C6DA82F00C9}" type="presParOf" srcId="{96AFDCB4-7C79-4679-A0BC-7E961781AED1}" destId="{3FAD6DDF-740D-4FE3-B084-82436A372334}" srcOrd="5" destOrd="0" presId="urn:microsoft.com/office/officeart/2005/8/layout/radial2"/>
    <dgm:cxn modelId="{D5E66E67-F766-4A08-A17E-3AC46C5D0BF6}" type="presParOf" srcId="{96AFDCB4-7C79-4679-A0BC-7E961781AED1}" destId="{053F06D2-50A4-451B-83A7-160A09D65DF7}" srcOrd="6" destOrd="0" presId="urn:microsoft.com/office/officeart/2005/8/layout/radial2"/>
    <dgm:cxn modelId="{133C7C42-52BF-4414-AF11-A2DB3AE01F9F}" type="presParOf" srcId="{053F06D2-50A4-451B-83A7-160A09D65DF7}" destId="{F4C19D95-57DF-4169-B244-DCFF24DED386}" srcOrd="0" destOrd="0" presId="urn:microsoft.com/office/officeart/2005/8/layout/radial2"/>
    <dgm:cxn modelId="{2EE36270-EF07-472F-9FDB-368083B0B7A9}" type="presParOf" srcId="{053F06D2-50A4-451B-83A7-160A09D65DF7}" destId="{9196ED33-28A9-47B1-86D9-DC28A65D8AE5}" srcOrd="1" destOrd="0" presId="urn:microsoft.com/office/officeart/2005/8/layout/radial2"/>
    <dgm:cxn modelId="{3585D2ED-B0BC-4B10-AA90-A4A02A14C625}" type="presParOf" srcId="{96AFDCB4-7C79-4679-A0BC-7E961781AED1}" destId="{A86D2483-0F65-4CED-BA6A-C712EA41C76F}" srcOrd="7" destOrd="0" presId="urn:microsoft.com/office/officeart/2005/8/layout/radial2"/>
    <dgm:cxn modelId="{2EB67352-9B7C-413F-B023-C16BC6288438}" type="presParOf" srcId="{96AFDCB4-7C79-4679-A0BC-7E961781AED1}" destId="{83586B06-9185-4CF8-A0F1-2BE2EFFDDE74}" srcOrd="8" destOrd="0" presId="urn:microsoft.com/office/officeart/2005/8/layout/radial2"/>
    <dgm:cxn modelId="{9273762E-54F8-427C-8817-5BF889E49105}" type="presParOf" srcId="{83586B06-9185-4CF8-A0F1-2BE2EFFDDE74}" destId="{056B599D-E3D0-4740-988B-BE43E498D66B}" srcOrd="0" destOrd="0" presId="urn:microsoft.com/office/officeart/2005/8/layout/radial2"/>
    <dgm:cxn modelId="{7F7CE051-2E6B-46A0-B20B-86B752594D7E}" type="presParOf" srcId="{83586B06-9185-4CF8-A0F1-2BE2EFFDDE74}" destId="{C74C3273-AD14-486C-A276-BB7594F785B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2D2B62-01FC-40B3-B433-AFF8B3CB1BF8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64998139-CC4E-4F4A-AAEA-3C41456D58A6}">
      <dgm:prSet phldrT="[Texte]"/>
      <dgm:spPr/>
      <dgm:t>
        <a:bodyPr/>
        <a:lstStyle/>
        <a:p>
          <a:r>
            <a:rPr lang="fr-FR" dirty="0"/>
            <a:t>Gestion de projet</a:t>
          </a:r>
        </a:p>
      </dgm:t>
    </dgm:pt>
    <dgm:pt modelId="{2171B9BC-62C3-49CA-854F-7061AC9DB27D}" type="parTrans" cxnId="{3C288431-EBD7-4D66-AACF-60ED06A094E5}">
      <dgm:prSet/>
      <dgm:spPr/>
      <dgm:t>
        <a:bodyPr/>
        <a:lstStyle/>
        <a:p>
          <a:endParaRPr lang="fr-FR"/>
        </a:p>
      </dgm:t>
    </dgm:pt>
    <dgm:pt modelId="{4C342055-60AC-4D96-A277-CADEE9414A81}" type="sibTrans" cxnId="{3C288431-EBD7-4D66-AACF-60ED06A094E5}">
      <dgm:prSet/>
      <dgm:spPr/>
      <dgm:t>
        <a:bodyPr/>
        <a:lstStyle/>
        <a:p>
          <a:endParaRPr lang="fr-FR"/>
        </a:p>
      </dgm:t>
    </dgm:pt>
    <dgm:pt modelId="{5C5BF712-8388-472F-8DD4-1B92033BE45C}">
      <dgm:prSet phldrT="[Texte]"/>
      <dgm:spPr/>
      <dgm:t>
        <a:bodyPr/>
        <a:lstStyle/>
        <a:p>
          <a:r>
            <a:rPr lang="fr-FR" dirty="0"/>
            <a:t>Analyse d’affaires</a:t>
          </a:r>
        </a:p>
      </dgm:t>
    </dgm:pt>
    <dgm:pt modelId="{40929A71-8BF9-47A2-8D52-4E3CF78463AA}" type="parTrans" cxnId="{A667C399-F782-44C6-9519-CB6AAD6A7BDE}">
      <dgm:prSet/>
      <dgm:spPr/>
      <dgm:t>
        <a:bodyPr/>
        <a:lstStyle/>
        <a:p>
          <a:endParaRPr lang="fr-FR"/>
        </a:p>
      </dgm:t>
    </dgm:pt>
    <dgm:pt modelId="{CBBF745E-CA38-43C0-8852-C9B0CA8312A4}" type="sibTrans" cxnId="{A667C399-F782-44C6-9519-CB6AAD6A7BDE}">
      <dgm:prSet/>
      <dgm:spPr/>
      <dgm:t>
        <a:bodyPr/>
        <a:lstStyle/>
        <a:p>
          <a:endParaRPr lang="fr-FR"/>
        </a:p>
      </dgm:t>
    </dgm:pt>
    <dgm:pt modelId="{0567D071-ED7D-4233-8EA8-58A249C8E4B4}">
      <dgm:prSet phldrT="[Texte]"/>
      <dgm:spPr/>
      <dgm:t>
        <a:bodyPr/>
        <a:lstStyle/>
        <a:p>
          <a:r>
            <a:rPr lang="fr-FR" dirty="0" smtClean="0"/>
            <a:t>Évaluation continue</a:t>
          </a:r>
          <a:endParaRPr lang="fr-FR" dirty="0"/>
        </a:p>
      </dgm:t>
    </dgm:pt>
    <dgm:pt modelId="{8D755196-5749-4969-AD63-AAF0DBFC6A16}" type="parTrans" cxnId="{2E0ABE0A-581E-4ACE-8687-A9F002C78B29}">
      <dgm:prSet/>
      <dgm:spPr/>
      <dgm:t>
        <a:bodyPr/>
        <a:lstStyle/>
        <a:p>
          <a:endParaRPr lang="fr-FR"/>
        </a:p>
      </dgm:t>
    </dgm:pt>
    <dgm:pt modelId="{2E0CE788-D3D6-4706-9A7F-F1A08714D5AD}" type="sibTrans" cxnId="{2E0ABE0A-581E-4ACE-8687-A9F002C78B29}">
      <dgm:prSet/>
      <dgm:spPr/>
      <dgm:t>
        <a:bodyPr/>
        <a:lstStyle/>
        <a:p>
          <a:endParaRPr lang="fr-FR"/>
        </a:p>
      </dgm:t>
    </dgm:pt>
    <dgm:pt modelId="{3C0AA97C-F53D-481E-A260-4A0E43B83489}" type="pres">
      <dgm:prSet presAssocID="{CF2D2B62-01FC-40B3-B433-AFF8B3CB1BF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FFB879-73B5-49CB-A5A4-3CDFF5B84660}" type="pres">
      <dgm:prSet presAssocID="{64998139-CC4E-4F4A-AAEA-3C41456D58A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BC96AB-45D6-437C-97BF-14BC41478612}" type="pres">
      <dgm:prSet presAssocID="{64998139-CC4E-4F4A-AAEA-3C41456D58A6}" presName="gear1srcNode" presStyleLbl="node1" presStyleIdx="0" presStyleCnt="3"/>
      <dgm:spPr/>
      <dgm:t>
        <a:bodyPr/>
        <a:lstStyle/>
        <a:p>
          <a:endParaRPr lang="fr-FR"/>
        </a:p>
      </dgm:t>
    </dgm:pt>
    <dgm:pt modelId="{171832C7-3AF1-4445-A4A6-3B5EE9459A69}" type="pres">
      <dgm:prSet presAssocID="{64998139-CC4E-4F4A-AAEA-3C41456D58A6}" presName="gear1dstNode" presStyleLbl="node1" presStyleIdx="0" presStyleCnt="3"/>
      <dgm:spPr/>
      <dgm:t>
        <a:bodyPr/>
        <a:lstStyle/>
        <a:p>
          <a:endParaRPr lang="fr-FR"/>
        </a:p>
      </dgm:t>
    </dgm:pt>
    <dgm:pt modelId="{463A4D86-3575-446A-93CC-1BA54CFA8E1B}" type="pres">
      <dgm:prSet presAssocID="{5C5BF712-8388-472F-8DD4-1B92033BE45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857397-6C3E-4FAF-85E2-D9B17D467D73}" type="pres">
      <dgm:prSet presAssocID="{5C5BF712-8388-472F-8DD4-1B92033BE45C}" presName="gear2srcNode" presStyleLbl="node1" presStyleIdx="1" presStyleCnt="3"/>
      <dgm:spPr/>
      <dgm:t>
        <a:bodyPr/>
        <a:lstStyle/>
        <a:p>
          <a:endParaRPr lang="fr-FR"/>
        </a:p>
      </dgm:t>
    </dgm:pt>
    <dgm:pt modelId="{253A4122-3D4D-488B-B2A5-BB93AE95E1BC}" type="pres">
      <dgm:prSet presAssocID="{5C5BF712-8388-472F-8DD4-1B92033BE45C}" presName="gear2dstNode" presStyleLbl="node1" presStyleIdx="1" presStyleCnt="3"/>
      <dgm:spPr/>
      <dgm:t>
        <a:bodyPr/>
        <a:lstStyle/>
        <a:p>
          <a:endParaRPr lang="fr-FR"/>
        </a:p>
      </dgm:t>
    </dgm:pt>
    <dgm:pt modelId="{E4D9F75D-0968-4E90-8002-0A2328756A0F}" type="pres">
      <dgm:prSet presAssocID="{0567D071-ED7D-4233-8EA8-58A249C8E4B4}" presName="gear3" presStyleLbl="node1" presStyleIdx="2" presStyleCnt="3"/>
      <dgm:spPr/>
      <dgm:t>
        <a:bodyPr/>
        <a:lstStyle/>
        <a:p>
          <a:endParaRPr lang="fr-FR"/>
        </a:p>
      </dgm:t>
    </dgm:pt>
    <dgm:pt modelId="{4FABD2C0-B97C-4049-A548-F8F22C348E31}" type="pres">
      <dgm:prSet presAssocID="{0567D071-ED7D-4233-8EA8-58A249C8E4B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69DC4F-0B46-4A34-B940-75FDBF1F4B95}" type="pres">
      <dgm:prSet presAssocID="{0567D071-ED7D-4233-8EA8-58A249C8E4B4}" presName="gear3srcNode" presStyleLbl="node1" presStyleIdx="2" presStyleCnt="3"/>
      <dgm:spPr/>
      <dgm:t>
        <a:bodyPr/>
        <a:lstStyle/>
        <a:p>
          <a:endParaRPr lang="fr-FR"/>
        </a:p>
      </dgm:t>
    </dgm:pt>
    <dgm:pt modelId="{5A57E7D9-C80C-4DD4-9036-E4B0087BDE2C}" type="pres">
      <dgm:prSet presAssocID="{0567D071-ED7D-4233-8EA8-58A249C8E4B4}" presName="gear3dstNode" presStyleLbl="node1" presStyleIdx="2" presStyleCnt="3"/>
      <dgm:spPr/>
      <dgm:t>
        <a:bodyPr/>
        <a:lstStyle/>
        <a:p>
          <a:endParaRPr lang="fr-FR"/>
        </a:p>
      </dgm:t>
    </dgm:pt>
    <dgm:pt modelId="{BDD86492-1ACF-400E-9592-4B8579507783}" type="pres">
      <dgm:prSet presAssocID="{4C342055-60AC-4D96-A277-CADEE9414A81}" presName="connector1" presStyleLbl="sibTrans2D1" presStyleIdx="0" presStyleCnt="3" custLinFactNeighborX="-552" custLinFactNeighborY="723"/>
      <dgm:spPr/>
      <dgm:t>
        <a:bodyPr/>
        <a:lstStyle/>
        <a:p>
          <a:endParaRPr lang="fr-FR"/>
        </a:p>
      </dgm:t>
    </dgm:pt>
    <dgm:pt modelId="{41F4B1B5-43C7-44AD-9A2E-4E351CA72350}" type="pres">
      <dgm:prSet presAssocID="{CBBF745E-CA38-43C0-8852-C9B0CA8312A4}" presName="connector2" presStyleLbl="sibTrans2D1" presStyleIdx="1" presStyleCnt="3" custLinFactNeighborX="-563" custLinFactNeighborY="422"/>
      <dgm:spPr/>
      <dgm:t>
        <a:bodyPr/>
        <a:lstStyle/>
        <a:p>
          <a:endParaRPr lang="fr-FR"/>
        </a:p>
      </dgm:t>
    </dgm:pt>
    <dgm:pt modelId="{305CB55F-45EF-4C32-8296-27DE52D502E2}" type="pres">
      <dgm:prSet presAssocID="{2E0CE788-D3D6-4706-9A7F-F1A08714D5AD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C2D7CADD-C88D-4DDE-98A9-0CDAB992E113}" type="presOf" srcId="{CBBF745E-CA38-43C0-8852-C9B0CA8312A4}" destId="{41F4B1B5-43C7-44AD-9A2E-4E351CA72350}" srcOrd="0" destOrd="0" presId="urn:microsoft.com/office/officeart/2005/8/layout/gear1"/>
    <dgm:cxn modelId="{2EA50A10-C693-49E6-99D1-3447E4ED0B3B}" type="presOf" srcId="{5C5BF712-8388-472F-8DD4-1B92033BE45C}" destId="{463A4D86-3575-446A-93CC-1BA54CFA8E1B}" srcOrd="0" destOrd="0" presId="urn:microsoft.com/office/officeart/2005/8/layout/gear1"/>
    <dgm:cxn modelId="{68C73FDD-B48E-4040-8B8C-01973952D022}" type="presOf" srcId="{CF2D2B62-01FC-40B3-B433-AFF8B3CB1BF8}" destId="{3C0AA97C-F53D-481E-A260-4A0E43B83489}" srcOrd="0" destOrd="0" presId="urn:microsoft.com/office/officeart/2005/8/layout/gear1"/>
    <dgm:cxn modelId="{EA6C281D-6C78-4771-B08E-DD7394FA7D67}" type="presOf" srcId="{64998139-CC4E-4F4A-AAEA-3C41456D58A6}" destId="{88FFB879-73B5-49CB-A5A4-3CDFF5B84660}" srcOrd="0" destOrd="0" presId="urn:microsoft.com/office/officeart/2005/8/layout/gear1"/>
    <dgm:cxn modelId="{7D7DEED8-D4B1-4DF8-BDA2-50667C18D02B}" type="presOf" srcId="{0567D071-ED7D-4233-8EA8-58A249C8E4B4}" destId="{E4D9F75D-0968-4E90-8002-0A2328756A0F}" srcOrd="0" destOrd="0" presId="urn:microsoft.com/office/officeart/2005/8/layout/gear1"/>
    <dgm:cxn modelId="{3C288431-EBD7-4D66-AACF-60ED06A094E5}" srcId="{CF2D2B62-01FC-40B3-B433-AFF8B3CB1BF8}" destId="{64998139-CC4E-4F4A-AAEA-3C41456D58A6}" srcOrd="0" destOrd="0" parTransId="{2171B9BC-62C3-49CA-854F-7061AC9DB27D}" sibTransId="{4C342055-60AC-4D96-A277-CADEE9414A81}"/>
    <dgm:cxn modelId="{33A7BD5C-857E-408A-B820-DEB4C782BDB7}" type="presOf" srcId="{4C342055-60AC-4D96-A277-CADEE9414A81}" destId="{BDD86492-1ACF-400E-9592-4B8579507783}" srcOrd="0" destOrd="0" presId="urn:microsoft.com/office/officeart/2005/8/layout/gear1"/>
    <dgm:cxn modelId="{ECD067A5-25CA-491C-B22B-CEAF7C729F88}" type="presOf" srcId="{0567D071-ED7D-4233-8EA8-58A249C8E4B4}" destId="{F669DC4F-0B46-4A34-B940-75FDBF1F4B95}" srcOrd="2" destOrd="0" presId="urn:microsoft.com/office/officeart/2005/8/layout/gear1"/>
    <dgm:cxn modelId="{57C22D41-18E3-4B26-A238-217634660A42}" type="presOf" srcId="{64998139-CC4E-4F4A-AAEA-3C41456D58A6}" destId="{171832C7-3AF1-4445-A4A6-3B5EE9459A69}" srcOrd="2" destOrd="0" presId="urn:microsoft.com/office/officeart/2005/8/layout/gear1"/>
    <dgm:cxn modelId="{F8DAACC4-D508-4C52-A69E-36C79471048F}" type="presOf" srcId="{5C5BF712-8388-472F-8DD4-1B92033BE45C}" destId="{253A4122-3D4D-488B-B2A5-BB93AE95E1BC}" srcOrd="2" destOrd="0" presId="urn:microsoft.com/office/officeart/2005/8/layout/gear1"/>
    <dgm:cxn modelId="{2E0ABE0A-581E-4ACE-8687-A9F002C78B29}" srcId="{CF2D2B62-01FC-40B3-B433-AFF8B3CB1BF8}" destId="{0567D071-ED7D-4233-8EA8-58A249C8E4B4}" srcOrd="2" destOrd="0" parTransId="{8D755196-5749-4969-AD63-AAF0DBFC6A16}" sibTransId="{2E0CE788-D3D6-4706-9A7F-F1A08714D5AD}"/>
    <dgm:cxn modelId="{EEF73169-B3A9-40C1-8615-D08B32DA935B}" type="presOf" srcId="{5C5BF712-8388-472F-8DD4-1B92033BE45C}" destId="{9B857397-6C3E-4FAF-85E2-D9B17D467D73}" srcOrd="1" destOrd="0" presId="urn:microsoft.com/office/officeart/2005/8/layout/gear1"/>
    <dgm:cxn modelId="{8B101914-3516-402A-8474-C5561FDAF459}" type="presOf" srcId="{0567D071-ED7D-4233-8EA8-58A249C8E4B4}" destId="{5A57E7D9-C80C-4DD4-9036-E4B0087BDE2C}" srcOrd="3" destOrd="0" presId="urn:microsoft.com/office/officeart/2005/8/layout/gear1"/>
    <dgm:cxn modelId="{7BE82D8A-6A5C-4E4A-A893-AF48D46779AA}" type="presOf" srcId="{64998139-CC4E-4F4A-AAEA-3C41456D58A6}" destId="{1DBC96AB-45D6-437C-97BF-14BC41478612}" srcOrd="1" destOrd="0" presId="urn:microsoft.com/office/officeart/2005/8/layout/gear1"/>
    <dgm:cxn modelId="{BBCA7C3F-5FF2-49D3-9264-8FADE8A7C058}" type="presOf" srcId="{2E0CE788-D3D6-4706-9A7F-F1A08714D5AD}" destId="{305CB55F-45EF-4C32-8296-27DE52D502E2}" srcOrd="0" destOrd="0" presId="urn:microsoft.com/office/officeart/2005/8/layout/gear1"/>
    <dgm:cxn modelId="{8957B149-B118-48ED-A4AB-5876F15D9C58}" type="presOf" srcId="{0567D071-ED7D-4233-8EA8-58A249C8E4B4}" destId="{4FABD2C0-B97C-4049-A548-F8F22C348E31}" srcOrd="1" destOrd="0" presId="urn:microsoft.com/office/officeart/2005/8/layout/gear1"/>
    <dgm:cxn modelId="{A667C399-F782-44C6-9519-CB6AAD6A7BDE}" srcId="{CF2D2B62-01FC-40B3-B433-AFF8B3CB1BF8}" destId="{5C5BF712-8388-472F-8DD4-1B92033BE45C}" srcOrd="1" destOrd="0" parTransId="{40929A71-8BF9-47A2-8D52-4E3CF78463AA}" sibTransId="{CBBF745E-CA38-43C0-8852-C9B0CA8312A4}"/>
    <dgm:cxn modelId="{865996C4-1EDC-45EC-8404-57B6ADEE074F}" type="presParOf" srcId="{3C0AA97C-F53D-481E-A260-4A0E43B83489}" destId="{88FFB879-73B5-49CB-A5A4-3CDFF5B84660}" srcOrd="0" destOrd="0" presId="urn:microsoft.com/office/officeart/2005/8/layout/gear1"/>
    <dgm:cxn modelId="{2F52CC88-7659-42F3-AE8C-FA5659EFADBC}" type="presParOf" srcId="{3C0AA97C-F53D-481E-A260-4A0E43B83489}" destId="{1DBC96AB-45D6-437C-97BF-14BC41478612}" srcOrd="1" destOrd="0" presId="urn:microsoft.com/office/officeart/2005/8/layout/gear1"/>
    <dgm:cxn modelId="{29775FFF-E414-4762-83C4-8540D4BAC2CD}" type="presParOf" srcId="{3C0AA97C-F53D-481E-A260-4A0E43B83489}" destId="{171832C7-3AF1-4445-A4A6-3B5EE9459A69}" srcOrd="2" destOrd="0" presId="urn:microsoft.com/office/officeart/2005/8/layout/gear1"/>
    <dgm:cxn modelId="{8C00BF80-4746-47A3-A7B5-A2B007D54347}" type="presParOf" srcId="{3C0AA97C-F53D-481E-A260-4A0E43B83489}" destId="{463A4D86-3575-446A-93CC-1BA54CFA8E1B}" srcOrd="3" destOrd="0" presId="urn:microsoft.com/office/officeart/2005/8/layout/gear1"/>
    <dgm:cxn modelId="{BB0AF5AF-66AC-4B63-8378-08A3825373B7}" type="presParOf" srcId="{3C0AA97C-F53D-481E-A260-4A0E43B83489}" destId="{9B857397-6C3E-4FAF-85E2-D9B17D467D73}" srcOrd="4" destOrd="0" presId="urn:microsoft.com/office/officeart/2005/8/layout/gear1"/>
    <dgm:cxn modelId="{ADE4CF17-D920-4254-B83D-50751068ED69}" type="presParOf" srcId="{3C0AA97C-F53D-481E-A260-4A0E43B83489}" destId="{253A4122-3D4D-488B-B2A5-BB93AE95E1BC}" srcOrd="5" destOrd="0" presId="urn:microsoft.com/office/officeart/2005/8/layout/gear1"/>
    <dgm:cxn modelId="{ECD073AC-C2C6-4538-9E9A-88A920D78811}" type="presParOf" srcId="{3C0AA97C-F53D-481E-A260-4A0E43B83489}" destId="{E4D9F75D-0968-4E90-8002-0A2328756A0F}" srcOrd="6" destOrd="0" presId="urn:microsoft.com/office/officeart/2005/8/layout/gear1"/>
    <dgm:cxn modelId="{50643AF1-B49F-45F5-BB82-686A83B4AA72}" type="presParOf" srcId="{3C0AA97C-F53D-481E-A260-4A0E43B83489}" destId="{4FABD2C0-B97C-4049-A548-F8F22C348E31}" srcOrd="7" destOrd="0" presId="urn:microsoft.com/office/officeart/2005/8/layout/gear1"/>
    <dgm:cxn modelId="{3B94EB6D-A38A-4F1D-A11A-1FE43FE72DED}" type="presParOf" srcId="{3C0AA97C-F53D-481E-A260-4A0E43B83489}" destId="{F669DC4F-0B46-4A34-B940-75FDBF1F4B95}" srcOrd="8" destOrd="0" presId="urn:microsoft.com/office/officeart/2005/8/layout/gear1"/>
    <dgm:cxn modelId="{9851594C-C62B-45AE-AB0E-705C6D92D38A}" type="presParOf" srcId="{3C0AA97C-F53D-481E-A260-4A0E43B83489}" destId="{5A57E7D9-C80C-4DD4-9036-E4B0087BDE2C}" srcOrd="9" destOrd="0" presId="urn:microsoft.com/office/officeart/2005/8/layout/gear1"/>
    <dgm:cxn modelId="{3EC5F72C-C748-4228-BB14-334EA054D0D9}" type="presParOf" srcId="{3C0AA97C-F53D-481E-A260-4A0E43B83489}" destId="{BDD86492-1ACF-400E-9592-4B8579507783}" srcOrd="10" destOrd="0" presId="urn:microsoft.com/office/officeart/2005/8/layout/gear1"/>
    <dgm:cxn modelId="{EA9B7E92-B14D-4A84-A40E-63A105FA65A6}" type="presParOf" srcId="{3C0AA97C-F53D-481E-A260-4A0E43B83489}" destId="{41F4B1B5-43C7-44AD-9A2E-4E351CA72350}" srcOrd="11" destOrd="0" presId="urn:microsoft.com/office/officeart/2005/8/layout/gear1"/>
    <dgm:cxn modelId="{5E00B5F0-2CEA-4AE5-B24B-750D44C32ADB}" type="presParOf" srcId="{3C0AA97C-F53D-481E-A260-4A0E43B83489}" destId="{305CB55F-45EF-4C32-8296-27DE52D502E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E8590-A17F-49AC-9E1F-E45449002D5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A48075E-E366-4DC2-A059-D929CAB6810B}">
      <dgm:prSet phldrT="[Texte]"/>
      <dgm:spPr/>
      <dgm:t>
        <a:bodyPr/>
        <a:lstStyle/>
        <a:p>
          <a:r>
            <a:rPr lang="fr-FR" dirty="0"/>
            <a:t>Analyse d’opportunité</a:t>
          </a:r>
        </a:p>
      </dgm:t>
    </dgm:pt>
    <dgm:pt modelId="{098F14AD-64CF-41BE-8A1F-408C0D97CBBD}" type="parTrans" cxnId="{EE4B7DFF-E8C1-455B-B227-E7898E2D8CBB}">
      <dgm:prSet/>
      <dgm:spPr/>
      <dgm:t>
        <a:bodyPr/>
        <a:lstStyle/>
        <a:p>
          <a:endParaRPr lang="fr-FR"/>
        </a:p>
      </dgm:t>
    </dgm:pt>
    <dgm:pt modelId="{AD9ABE9D-1E49-4AFA-BE24-9A4CC14C2EDD}" type="sibTrans" cxnId="{EE4B7DFF-E8C1-455B-B227-E7898E2D8CBB}">
      <dgm:prSet/>
      <dgm:spPr/>
      <dgm:t>
        <a:bodyPr/>
        <a:lstStyle/>
        <a:p>
          <a:endParaRPr lang="fr-FR"/>
        </a:p>
      </dgm:t>
    </dgm:pt>
    <dgm:pt modelId="{F5C7C8C1-ACC7-4715-BF3E-65FA398129EF}">
      <dgm:prSet phldrT="[Texte]"/>
      <dgm:spPr/>
      <dgm:t>
        <a:bodyPr/>
        <a:lstStyle/>
        <a:p>
          <a:r>
            <a:rPr lang="fr-FR" dirty="0"/>
            <a:t>Canevas</a:t>
          </a:r>
        </a:p>
      </dgm:t>
    </dgm:pt>
    <dgm:pt modelId="{849938EF-887C-437A-A707-CF3138BAFBE0}" type="parTrans" cxnId="{6A722F08-573D-40F2-AC2E-D5DDD8E9E596}">
      <dgm:prSet/>
      <dgm:spPr/>
      <dgm:t>
        <a:bodyPr/>
        <a:lstStyle/>
        <a:p>
          <a:endParaRPr lang="fr-FR"/>
        </a:p>
      </dgm:t>
    </dgm:pt>
    <dgm:pt modelId="{7570FBE8-297A-4DF0-88C0-D10E2F0A780B}" type="sibTrans" cxnId="{6A722F08-573D-40F2-AC2E-D5DDD8E9E596}">
      <dgm:prSet/>
      <dgm:spPr/>
      <dgm:t>
        <a:bodyPr/>
        <a:lstStyle/>
        <a:p>
          <a:endParaRPr lang="fr-FR"/>
        </a:p>
      </dgm:t>
    </dgm:pt>
    <dgm:pt modelId="{E24E600B-E403-4B41-9440-1FF5A966E8F9}">
      <dgm:prSet phldrT="[Texte]"/>
      <dgm:spPr/>
      <dgm:t>
        <a:bodyPr/>
        <a:lstStyle/>
        <a:p>
          <a:r>
            <a:rPr lang="fr-FR" dirty="0"/>
            <a:t>Dossier d’affaires</a:t>
          </a:r>
        </a:p>
      </dgm:t>
    </dgm:pt>
    <dgm:pt modelId="{FFD92E25-5D1B-4C58-BA0C-47C075D7A206}" type="parTrans" cxnId="{F970C6A2-B541-4852-9B23-537434BFBFC9}">
      <dgm:prSet/>
      <dgm:spPr/>
      <dgm:t>
        <a:bodyPr/>
        <a:lstStyle/>
        <a:p>
          <a:endParaRPr lang="fr-FR"/>
        </a:p>
      </dgm:t>
    </dgm:pt>
    <dgm:pt modelId="{DEF74810-3182-4664-BA06-FF863291530F}" type="sibTrans" cxnId="{F970C6A2-B541-4852-9B23-537434BFBFC9}">
      <dgm:prSet/>
      <dgm:spPr/>
      <dgm:t>
        <a:bodyPr/>
        <a:lstStyle/>
        <a:p>
          <a:endParaRPr lang="fr-FR"/>
        </a:p>
      </dgm:t>
    </dgm:pt>
    <dgm:pt modelId="{0D2C91FD-2B96-4720-A956-2D3A1398B187}">
      <dgm:prSet phldrT="[Texte]"/>
      <dgm:spPr/>
      <dgm:t>
        <a:bodyPr/>
        <a:lstStyle/>
        <a:p>
          <a:r>
            <a:rPr lang="fr-FR" dirty="0"/>
            <a:t>Analyse d’affaires</a:t>
          </a:r>
        </a:p>
      </dgm:t>
    </dgm:pt>
    <dgm:pt modelId="{25487C3D-EFD2-4053-8CBA-3014C5820BE5}" type="parTrans" cxnId="{68E2C9BB-EA37-49A0-A543-6E1ED995256D}">
      <dgm:prSet/>
      <dgm:spPr/>
      <dgm:t>
        <a:bodyPr/>
        <a:lstStyle/>
        <a:p>
          <a:endParaRPr lang="fr-FR"/>
        </a:p>
      </dgm:t>
    </dgm:pt>
    <dgm:pt modelId="{65884739-18D2-4A94-B92A-623427CB3792}" type="sibTrans" cxnId="{68E2C9BB-EA37-49A0-A543-6E1ED995256D}">
      <dgm:prSet/>
      <dgm:spPr/>
      <dgm:t>
        <a:bodyPr/>
        <a:lstStyle/>
        <a:p>
          <a:endParaRPr lang="fr-FR"/>
        </a:p>
      </dgm:t>
    </dgm:pt>
    <dgm:pt modelId="{E25683F6-B97B-4F2E-9FC7-8A793A21BD60}">
      <dgm:prSet phldrT="[Texte]"/>
      <dgm:spPr/>
      <dgm:t>
        <a:bodyPr/>
        <a:lstStyle/>
        <a:p>
          <a:r>
            <a:rPr lang="fr-FR" dirty="0"/>
            <a:t>Choix de solution</a:t>
          </a:r>
        </a:p>
      </dgm:t>
    </dgm:pt>
    <dgm:pt modelId="{A85F6062-95D6-4ABE-B244-07B818E1D9E6}" type="parTrans" cxnId="{50002B57-17F8-4727-B2E2-A9AD550ECA8A}">
      <dgm:prSet/>
      <dgm:spPr/>
      <dgm:t>
        <a:bodyPr/>
        <a:lstStyle/>
        <a:p>
          <a:endParaRPr lang="fr-FR"/>
        </a:p>
      </dgm:t>
    </dgm:pt>
    <dgm:pt modelId="{B4D47834-D603-45D9-A20C-3E7745EC0AF8}" type="sibTrans" cxnId="{50002B57-17F8-4727-B2E2-A9AD550ECA8A}">
      <dgm:prSet/>
      <dgm:spPr/>
      <dgm:t>
        <a:bodyPr/>
        <a:lstStyle/>
        <a:p>
          <a:endParaRPr lang="fr-FR"/>
        </a:p>
      </dgm:t>
    </dgm:pt>
    <dgm:pt modelId="{4FC9C921-14DF-4285-B5EB-A4C59C5413CC}">
      <dgm:prSet phldrT="[Texte]"/>
      <dgm:spPr>
        <a:ln>
          <a:solidFill>
            <a:schemeClr val="accent4"/>
          </a:solidFill>
          <a:prstDash val="dash"/>
        </a:ln>
      </dgm:spPr>
      <dgm:t>
        <a:bodyPr/>
        <a:lstStyle/>
        <a:p>
          <a:r>
            <a:rPr lang="fr-FR" dirty="0"/>
            <a:t>Évaluer les solutions candidates</a:t>
          </a:r>
        </a:p>
      </dgm:t>
    </dgm:pt>
    <dgm:pt modelId="{84CBB948-703D-400B-B5C6-FF1463F7E621}" type="parTrans" cxnId="{3B93D8D3-0E0D-4D25-B3E9-4EC6075B4DE4}">
      <dgm:prSet/>
      <dgm:spPr/>
      <dgm:t>
        <a:bodyPr/>
        <a:lstStyle/>
        <a:p>
          <a:endParaRPr lang="fr-FR"/>
        </a:p>
      </dgm:t>
    </dgm:pt>
    <dgm:pt modelId="{B69B541D-769B-4370-9C5F-34ACD85386F8}" type="sibTrans" cxnId="{3B93D8D3-0E0D-4D25-B3E9-4EC6075B4DE4}">
      <dgm:prSet/>
      <dgm:spPr/>
      <dgm:t>
        <a:bodyPr/>
        <a:lstStyle/>
        <a:p>
          <a:endParaRPr lang="fr-FR"/>
        </a:p>
      </dgm:t>
    </dgm:pt>
    <dgm:pt modelId="{10875BE9-DF75-4C75-AAA1-812FAA0B92C9}">
      <dgm:prSet phldrT="[Texte]"/>
      <dgm:spPr/>
      <dgm:t>
        <a:bodyPr/>
        <a:lstStyle/>
        <a:p>
          <a:r>
            <a:rPr lang="fr-FR" dirty="0"/>
            <a:t>Conception</a:t>
          </a:r>
        </a:p>
      </dgm:t>
    </dgm:pt>
    <dgm:pt modelId="{2AF38593-B3D1-4536-928F-BFC3467CA409}" type="parTrans" cxnId="{88CE3C1F-D608-4408-836B-9182ADAEF9C7}">
      <dgm:prSet/>
      <dgm:spPr/>
      <dgm:t>
        <a:bodyPr/>
        <a:lstStyle/>
        <a:p>
          <a:endParaRPr lang="fr-FR"/>
        </a:p>
      </dgm:t>
    </dgm:pt>
    <dgm:pt modelId="{D3564CA8-97A4-4F43-AE9A-080A9CF44543}" type="sibTrans" cxnId="{88CE3C1F-D608-4408-836B-9182ADAEF9C7}">
      <dgm:prSet/>
      <dgm:spPr/>
      <dgm:t>
        <a:bodyPr/>
        <a:lstStyle/>
        <a:p>
          <a:endParaRPr lang="fr-FR"/>
        </a:p>
      </dgm:t>
    </dgm:pt>
    <dgm:pt modelId="{9238DB46-FC20-4C47-9687-E34FAF8BE762}">
      <dgm:prSet phldrT="[Texte]"/>
      <dgm:spPr/>
      <dgm:t>
        <a:bodyPr/>
        <a:lstStyle/>
        <a:p>
          <a:r>
            <a:rPr lang="fr-FR" dirty="0"/>
            <a:t>Architecture fonctionnelle*, logicielle et technologique</a:t>
          </a:r>
        </a:p>
      </dgm:t>
    </dgm:pt>
    <dgm:pt modelId="{D31E7FB8-2D0E-45A7-B8A3-F9F4C03DF634}" type="parTrans" cxnId="{EE9FB1BC-A8AD-47DC-B6B5-A5A991C3B259}">
      <dgm:prSet/>
      <dgm:spPr/>
      <dgm:t>
        <a:bodyPr/>
        <a:lstStyle/>
        <a:p>
          <a:endParaRPr lang="fr-FR"/>
        </a:p>
      </dgm:t>
    </dgm:pt>
    <dgm:pt modelId="{E4F9362C-2BB6-4A53-8F5A-5F7DAB1CE84B}" type="sibTrans" cxnId="{EE9FB1BC-A8AD-47DC-B6B5-A5A991C3B259}">
      <dgm:prSet/>
      <dgm:spPr/>
      <dgm:t>
        <a:bodyPr/>
        <a:lstStyle/>
        <a:p>
          <a:endParaRPr lang="fr-FR"/>
        </a:p>
      </dgm:t>
    </dgm:pt>
    <dgm:pt modelId="{59CA7128-BBDD-4C20-847D-EF41FA84355D}">
      <dgm:prSet phldrT="[Texte]"/>
      <dgm:spPr/>
      <dgm:t>
        <a:bodyPr/>
        <a:lstStyle/>
        <a:p>
          <a:r>
            <a:rPr lang="fr-FR" dirty="0"/>
            <a:t>Carnet de produit*</a:t>
          </a:r>
        </a:p>
      </dgm:t>
    </dgm:pt>
    <dgm:pt modelId="{450B54F3-B9BE-47DE-BF86-18EF62E97A75}" type="parTrans" cxnId="{00CCC649-3CDE-4836-9060-35CE6550CC6D}">
      <dgm:prSet/>
      <dgm:spPr/>
      <dgm:t>
        <a:bodyPr/>
        <a:lstStyle/>
        <a:p>
          <a:endParaRPr lang="fr-FR"/>
        </a:p>
      </dgm:t>
    </dgm:pt>
    <dgm:pt modelId="{17E48D3B-1EBC-4FF8-B855-A83E2745F464}" type="sibTrans" cxnId="{00CCC649-3CDE-4836-9060-35CE6550CC6D}">
      <dgm:prSet/>
      <dgm:spPr/>
      <dgm:t>
        <a:bodyPr/>
        <a:lstStyle/>
        <a:p>
          <a:endParaRPr lang="fr-FR"/>
        </a:p>
      </dgm:t>
    </dgm:pt>
    <dgm:pt modelId="{C11479CE-5A92-4627-910F-3C7B7ACF48B1}">
      <dgm:prSet phldrT="[Texte]"/>
      <dgm:spPr>
        <a:ln>
          <a:solidFill>
            <a:schemeClr val="accent4"/>
          </a:solidFill>
          <a:prstDash val="dash"/>
        </a:ln>
      </dgm:spPr>
      <dgm:t>
        <a:bodyPr/>
        <a:lstStyle/>
        <a:p>
          <a:r>
            <a:rPr lang="fr-FR" dirty="0"/>
            <a:t>Recommander une solution</a:t>
          </a:r>
        </a:p>
      </dgm:t>
    </dgm:pt>
    <dgm:pt modelId="{B3605E2B-1596-49CD-A9BF-26E69E9F62BC}" type="parTrans" cxnId="{2E2F3A54-9715-4249-A308-2C78DF0CE674}">
      <dgm:prSet/>
      <dgm:spPr/>
      <dgm:t>
        <a:bodyPr/>
        <a:lstStyle/>
        <a:p>
          <a:endParaRPr lang="fr-FR"/>
        </a:p>
      </dgm:t>
    </dgm:pt>
    <dgm:pt modelId="{2F405B57-F5F1-4851-A130-91390E57FEBB}" type="sibTrans" cxnId="{2E2F3A54-9715-4249-A308-2C78DF0CE674}">
      <dgm:prSet/>
      <dgm:spPr/>
      <dgm:t>
        <a:bodyPr/>
        <a:lstStyle/>
        <a:p>
          <a:endParaRPr lang="fr-FR"/>
        </a:p>
      </dgm:t>
    </dgm:pt>
    <dgm:pt modelId="{DB32F8F2-FE54-4511-B683-02E1890DA7B9}">
      <dgm:prSet phldrT="[Texte]"/>
      <dgm:spPr/>
      <dgm:t>
        <a:bodyPr/>
        <a:lstStyle/>
        <a:p>
          <a:r>
            <a:rPr lang="fr-FR" dirty="0"/>
            <a:t>Réalisation</a:t>
          </a:r>
        </a:p>
      </dgm:t>
    </dgm:pt>
    <dgm:pt modelId="{92F7C3CC-4759-44F7-8225-A8B6147960C2}" type="parTrans" cxnId="{CEF24514-9F23-498F-B0DE-549B8142AAFC}">
      <dgm:prSet/>
      <dgm:spPr/>
      <dgm:t>
        <a:bodyPr/>
        <a:lstStyle/>
        <a:p>
          <a:endParaRPr lang="fr-FR"/>
        </a:p>
      </dgm:t>
    </dgm:pt>
    <dgm:pt modelId="{558F0251-9406-4447-9E38-0390A75A7344}" type="sibTrans" cxnId="{CEF24514-9F23-498F-B0DE-549B8142AAFC}">
      <dgm:prSet/>
      <dgm:spPr/>
      <dgm:t>
        <a:bodyPr/>
        <a:lstStyle/>
        <a:p>
          <a:endParaRPr lang="fr-FR"/>
        </a:p>
      </dgm:t>
    </dgm:pt>
    <dgm:pt modelId="{6717B150-C9E9-4E6E-8CAC-351B1EC9298E}">
      <dgm:prSet phldrT="[Texte]"/>
      <dgm:spPr/>
      <dgm:t>
        <a:bodyPr/>
        <a:lstStyle/>
        <a:p>
          <a:r>
            <a:rPr lang="fr-FR" dirty="0"/>
            <a:t>Lancement du projet</a:t>
          </a:r>
        </a:p>
      </dgm:t>
    </dgm:pt>
    <dgm:pt modelId="{9F83CFCC-FFDE-456C-9D66-95A34E1CE637}" type="parTrans" cxnId="{A3A04C85-8874-4BE2-9446-B34E6FAB51ED}">
      <dgm:prSet/>
      <dgm:spPr/>
      <dgm:t>
        <a:bodyPr/>
        <a:lstStyle/>
        <a:p>
          <a:endParaRPr lang="fr-FR"/>
        </a:p>
      </dgm:t>
    </dgm:pt>
    <dgm:pt modelId="{77AE1602-251A-49D1-9B5A-851D4B48476B}" type="sibTrans" cxnId="{A3A04C85-8874-4BE2-9446-B34E6FAB51ED}">
      <dgm:prSet/>
      <dgm:spPr/>
      <dgm:t>
        <a:bodyPr/>
        <a:lstStyle/>
        <a:p>
          <a:endParaRPr lang="fr-FR"/>
        </a:p>
      </dgm:t>
    </dgm:pt>
    <dgm:pt modelId="{A143E32F-230D-4F33-A52B-1A4EF79CA775}">
      <dgm:prSet phldrT="[Texte]"/>
      <dgm:spPr/>
      <dgm:t>
        <a:bodyPr/>
        <a:lstStyle/>
        <a:p>
          <a:r>
            <a:rPr lang="fr-FR" dirty="0"/>
            <a:t>Analyse détaillée*</a:t>
          </a:r>
        </a:p>
      </dgm:t>
    </dgm:pt>
    <dgm:pt modelId="{C1FAEEE5-764C-4FA8-BDA1-3F1BBF74ECE0}" type="parTrans" cxnId="{3929018E-7BCA-4A50-8D7A-9FD8A724106F}">
      <dgm:prSet/>
      <dgm:spPr/>
      <dgm:t>
        <a:bodyPr/>
        <a:lstStyle/>
        <a:p>
          <a:endParaRPr lang="fr-FR"/>
        </a:p>
      </dgm:t>
    </dgm:pt>
    <dgm:pt modelId="{9891B8C1-33B5-4DCE-8B39-109B53609382}" type="sibTrans" cxnId="{3929018E-7BCA-4A50-8D7A-9FD8A724106F}">
      <dgm:prSet/>
      <dgm:spPr/>
      <dgm:t>
        <a:bodyPr/>
        <a:lstStyle/>
        <a:p>
          <a:endParaRPr lang="fr-FR"/>
        </a:p>
      </dgm:t>
    </dgm:pt>
    <dgm:pt modelId="{AF6CA6C4-4475-449C-882E-9AA4F3D198CD}">
      <dgm:prSet phldrT="[Texte]"/>
      <dgm:spPr/>
      <dgm:t>
        <a:bodyPr/>
        <a:lstStyle/>
        <a:p>
          <a:r>
            <a:rPr lang="fr-FR" dirty="0"/>
            <a:t>Implantation</a:t>
          </a:r>
        </a:p>
      </dgm:t>
    </dgm:pt>
    <dgm:pt modelId="{1AD35F74-7A5A-4ACC-B268-AF06963BEC66}" type="sibTrans" cxnId="{E65345BD-8482-434C-B800-A819BBD49E83}">
      <dgm:prSet/>
      <dgm:spPr/>
      <dgm:t>
        <a:bodyPr/>
        <a:lstStyle/>
        <a:p>
          <a:endParaRPr lang="fr-FR"/>
        </a:p>
      </dgm:t>
    </dgm:pt>
    <dgm:pt modelId="{3C87349D-7EA4-48F5-B7BE-405FA2830296}" type="parTrans" cxnId="{E65345BD-8482-434C-B800-A819BBD49E83}">
      <dgm:prSet/>
      <dgm:spPr/>
      <dgm:t>
        <a:bodyPr/>
        <a:lstStyle/>
        <a:p>
          <a:endParaRPr lang="fr-FR"/>
        </a:p>
      </dgm:t>
    </dgm:pt>
    <dgm:pt modelId="{C56C87D5-DF75-4EDC-AB75-A51E3FA6805D}">
      <dgm:prSet phldrT="[Texte]"/>
      <dgm:spPr/>
      <dgm:t>
        <a:bodyPr/>
        <a:lstStyle/>
        <a:p>
          <a:r>
            <a:rPr lang="fr-FR" dirty="0"/>
            <a:t>Mise en production*</a:t>
          </a:r>
        </a:p>
      </dgm:t>
    </dgm:pt>
    <dgm:pt modelId="{222ACB68-9E24-4185-BC35-8F1BBB159141}" type="parTrans" cxnId="{59B2D8B8-26AC-4CF5-B7AF-AC7657B21813}">
      <dgm:prSet/>
      <dgm:spPr/>
      <dgm:t>
        <a:bodyPr/>
        <a:lstStyle/>
        <a:p>
          <a:endParaRPr lang="fr-FR"/>
        </a:p>
      </dgm:t>
    </dgm:pt>
    <dgm:pt modelId="{6EFFED6F-88E6-4E3A-883E-38B8AFE25E8D}" type="sibTrans" cxnId="{59B2D8B8-26AC-4CF5-B7AF-AC7657B21813}">
      <dgm:prSet/>
      <dgm:spPr/>
      <dgm:t>
        <a:bodyPr/>
        <a:lstStyle/>
        <a:p>
          <a:endParaRPr lang="fr-FR"/>
        </a:p>
      </dgm:t>
    </dgm:pt>
    <dgm:pt modelId="{35E45784-C88B-49DC-8441-99DEE2A85E7D}">
      <dgm:prSet phldrT="[Texte]"/>
      <dgm:spPr/>
      <dgm:t>
        <a:bodyPr/>
        <a:lstStyle/>
        <a:p>
          <a:r>
            <a:rPr lang="fr-FR" dirty="0"/>
            <a:t>Gestion du changement</a:t>
          </a:r>
        </a:p>
      </dgm:t>
    </dgm:pt>
    <dgm:pt modelId="{0F0BE247-A2AC-4E39-91E5-9CBEEB5F2C3E}" type="parTrans" cxnId="{A35B26EC-05B6-4F5B-8F56-765E8A1C10FB}">
      <dgm:prSet/>
      <dgm:spPr/>
      <dgm:t>
        <a:bodyPr/>
        <a:lstStyle/>
        <a:p>
          <a:endParaRPr lang="fr-FR"/>
        </a:p>
      </dgm:t>
    </dgm:pt>
    <dgm:pt modelId="{F228839F-6213-4C29-822B-9F8B1E5BC8B7}" type="sibTrans" cxnId="{A35B26EC-05B6-4F5B-8F56-765E8A1C10FB}">
      <dgm:prSet/>
      <dgm:spPr/>
      <dgm:t>
        <a:bodyPr/>
        <a:lstStyle/>
        <a:p>
          <a:endParaRPr lang="fr-FR"/>
        </a:p>
      </dgm:t>
    </dgm:pt>
    <dgm:pt modelId="{FB6D3416-672B-45B4-A30E-79736E90C04E}">
      <dgm:prSet phldrT="[Texte]"/>
      <dgm:spPr/>
      <dgm:t>
        <a:bodyPr/>
        <a:lstStyle/>
        <a:p>
          <a:r>
            <a:rPr lang="fr-FR" dirty="0"/>
            <a:t>Rapport d’avancement</a:t>
          </a:r>
        </a:p>
      </dgm:t>
    </dgm:pt>
    <dgm:pt modelId="{C97F0756-16C7-4DF7-A78C-C43EB0BB8BD7}" type="parTrans" cxnId="{9E5B7294-22A9-4BC5-9EC4-46DAB265A728}">
      <dgm:prSet/>
      <dgm:spPr/>
      <dgm:t>
        <a:bodyPr/>
        <a:lstStyle/>
        <a:p>
          <a:endParaRPr lang="fr-FR"/>
        </a:p>
      </dgm:t>
    </dgm:pt>
    <dgm:pt modelId="{8F32D514-41E6-4334-909D-AF1953CEB5A7}" type="sibTrans" cxnId="{9E5B7294-22A9-4BC5-9EC4-46DAB265A728}">
      <dgm:prSet/>
      <dgm:spPr/>
      <dgm:t>
        <a:bodyPr/>
        <a:lstStyle/>
        <a:p>
          <a:endParaRPr lang="fr-FR"/>
        </a:p>
      </dgm:t>
    </dgm:pt>
    <dgm:pt modelId="{1B022B90-0938-4EE2-8231-59F216238217}">
      <dgm:prSet phldrT="[Texte]"/>
      <dgm:spPr/>
      <dgm:t>
        <a:bodyPr/>
        <a:lstStyle/>
        <a:p>
          <a:r>
            <a:rPr lang="fr-FR" dirty="0"/>
            <a:t>Exploitation</a:t>
          </a:r>
        </a:p>
      </dgm:t>
    </dgm:pt>
    <dgm:pt modelId="{BFAB33AF-BAD5-4A0B-A5C8-F56CD06D92EC}" type="parTrans" cxnId="{600041F8-C061-48E3-9BAE-CCC689D0FA6A}">
      <dgm:prSet/>
      <dgm:spPr/>
      <dgm:t>
        <a:bodyPr/>
        <a:lstStyle/>
        <a:p>
          <a:endParaRPr lang="fr-FR"/>
        </a:p>
      </dgm:t>
    </dgm:pt>
    <dgm:pt modelId="{B4AECDA1-8AAC-472F-85DE-2B67601379AE}" type="sibTrans" cxnId="{600041F8-C061-48E3-9BAE-CCC689D0FA6A}">
      <dgm:prSet/>
      <dgm:spPr/>
      <dgm:t>
        <a:bodyPr/>
        <a:lstStyle/>
        <a:p>
          <a:endParaRPr lang="fr-FR"/>
        </a:p>
      </dgm:t>
    </dgm:pt>
    <dgm:pt modelId="{9B6B1BCB-2E08-4F4E-A382-CB16595C750E}">
      <dgm:prSet phldrT="[Texte]"/>
      <dgm:spPr/>
      <dgm:t>
        <a:bodyPr/>
        <a:lstStyle/>
        <a:p>
          <a:r>
            <a:rPr lang="fr-FR" dirty="0"/>
            <a:t>Services</a:t>
          </a:r>
        </a:p>
      </dgm:t>
    </dgm:pt>
    <dgm:pt modelId="{1DE78A1E-2B22-42E3-94C9-67EE05BAFC21}" type="parTrans" cxnId="{336F2551-E4B7-4E54-89E8-57F60716A83C}">
      <dgm:prSet/>
      <dgm:spPr/>
      <dgm:t>
        <a:bodyPr/>
        <a:lstStyle/>
        <a:p>
          <a:endParaRPr lang="fr-FR"/>
        </a:p>
      </dgm:t>
    </dgm:pt>
    <dgm:pt modelId="{5E0221E7-9890-4019-BC97-31B78E33504A}" type="sibTrans" cxnId="{336F2551-E4B7-4E54-89E8-57F60716A83C}">
      <dgm:prSet/>
      <dgm:spPr/>
      <dgm:t>
        <a:bodyPr/>
        <a:lstStyle/>
        <a:p>
          <a:endParaRPr lang="fr-FR"/>
        </a:p>
      </dgm:t>
    </dgm:pt>
    <dgm:pt modelId="{2AC9AD37-4B98-48C3-8A17-C9A8C86EA4DA}">
      <dgm:prSet phldrT="[Texte]"/>
      <dgm:spPr/>
      <dgm:t>
        <a:bodyPr/>
        <a:lstStyle/>
        <a:p>
          <a:r>
            <a:rPr lang="fr-FR" dirty="0"/>
            <a:t>Élaboration des indicateurs et cibles</a:t>
          </a:r>
        </a:p>
      </dgm:t>
    </dgm:pt>
    <dgm:pt modelId="{CB16199C-822F-439C-97DB-6F73C633F5BD}" type="parTrans" cxnId="{8E297F25-A9E9-41AF-AFC4-380E78549644}">
      <dgm:prSet/>
      <dgm:spPr/>
      <dgm:t>
        <a:bodyPr/>
        <a:lstStyle/>
        <a:p>
          <a:endParaRPr lang="fr-FR"/>
        </a:p>
      </dgm:t>
    </dgm:pt>
    <dgm:pt modelId="{B8ECA216-86D5-44F0-875F-4481DF123450}" type="sibTrans" cxnId="{8E297F25-A9E9-41AF-AFC4-380E78549644}">
      <dgm:prSet/>
      <dgm:spPr/>
      <dgm:t>
        <a:bodyPr/>
        <a:lstStyle/>
        <a:p>
          <a:endParaRPr lang="fr-FR"/>
        </a:p>
      </dgm:t>
    </dgm:pt>
    <dgm:pt modelId="{FCF36A98-4DBA-4992-B815-F67F8843B827}">
      <dgm:prSet phldrT="[Texte]"/>
      <dgm:spPr/>
      <dgm:t>
        <a:bodyPr/>
        <a:lstStyle/>
        <a:p>
          <a:r>
            <a:rPr lang="fr-FR" dirty="0"/>
            <a:t>Livrables et suivis</a:t>
          </a:r>
        </a:p>
      </dgm:t>
    </dgm:pt>
    <dgm:pt modelId="{9FA9B2E7-41B5-4561-8ED6-1D5449EC29E4}" type="parTrans" cxnId="{93DB7254-06F2-4463-B4D3-F5636E151938}">
      <dgm:prSet/>
      <dgm:spPr/>
      <dgm:t>
        <a:bodyPr/>
        <a:lstStyle/>
        <a:p>
          <a:endParaRPr lang="fr-FR"/>
        </a:p>
      </dgm:t>
    </dgm:pt>
    <dgm:pt modelId="{A384B662-1ED0-4E0E-A2E3-892A8BED3BF8}" type="sibTrans" cxnId="{93DB7254-06F2-4463-B4D3-F5636E151938}">
      <dgm:prSet/>
      <dgm:spPr/>
      <dgm:t>
        <a:bodyPr/>
        <a:lstStyle/>
        <a:p>
          <a:endParaRPr lang="fr-FR"/>
        </a:p>
      </dgm:t>
    </dgm:pt>
    <dgm:pt modelId="{8F124C35-C5E9-4658-94B5-68EC9DDB7267}">
      <dgm:prSet phldrT="[Texte]"/>
      <dgm:spPr/>
      <dgm:t>
        <a:bodyPr/>
        <a:lstStyle/>
        <a:p>
          <a:r>
            <a:rPr lang="fr-FR" dirty="0"/>
            <a:t>Communication</a:t>
          </a:r>
        </a:p>
      </dgm:t>
    </dgm:pt>
    <dgm:pt modelId="{535DB999-A7D8-455E-A075-958AD9F08B1D}" type="parTrans" cxnId="{582A80B5-142C-488E-9192-199DE2EE2DC0}">
      <dgm:prSet/>
      <dgm:spPr/>
      <dgm:t>
        <a:bodyPr/>
        <a:lstStyle/>
        <a:p>
          <a:endParaRPr lang="fr-FR"/>
        </a:p>
      </dgm:t>
    </dgm:pt>
    <dgm:pt modelId="{E64CD3D3-86B6-4340-B09E-2D05EC3E0827}" type="sibTrans" cxnId="{582A80B5-142C-488E-9192-199DE2EE2DC0}">
      <dgm:prSet/>
      <dgm:spPr/>
      <dgm:t>
        <a:bodyPr/>
        <a:lstStyle/>
        <a:p>
          <a:endParaRPr lang="fr-FR"/>
        </a:p>
      </dgm:t>
    </dgm:pt>
    <dgm:pt modelId="{61FC58A8-56E8-49CE-BA38-3E9DBAD4C37C}">
      <dgm:prSet phldrT="[Texte]"/>
      <dgm:spPr/>
      <dgm:t>
        <a:bodyPr/>
        <a:lstStyle/>
        <a:p>
          <a:r>
            <a:rPr lang="fr-FR" dirty="0"/>
            <a:t>Analyse de faisabilité</a:t>
          </a:r>
        </a:p>
      </dgm:t>
    </dgm:pt>
    <dgm:pt modelId="{5E1AEC31-CB3C-467B-98DE-1E6714B9AAED}" type="parTrans" cxnId="{0D48CC30-8290-4E58-8CD2-B41E6ECC8896}">
      <dgm:prSet/>
      <dgm:spPr/>
      <dgm:t>
        <a:bodyPr/>
        <a:lstStyle/>
        <a:p>
          <a:endParaRPr lang="fr-FR"/>
        </a:p>
      </dgm:t>
    </dgm:pt>
    <dgm:pt modelId="{7AB5AD93-43EB-4ACE-AD0D-175749EAF305}" type="sibTrans" cxnId="{0D48CC30-8290-4E58-8CD2-B41E6ECC8896}">
      <dgm:prSet/>
      <dgm:spPr/>
      <dgm:t>
        <a:bodyPr/>
        <a:lstStyle/>
        <a:p>
          <a:endParaRPr lang="fr-FR"/>
        </a:p>
      </dgm:t>
    </dgm:pt>
    <dgm:pt modelId="{396E2A90-1384-4E67-BBC4-804F00DDEC3C}">
      <dgm:prSet phldrT="[Texte]"/>
      <dgm:spPr/>
      <dgm:t>
        <a:bodyPr/>
        <a:lstStyle/>
        <a:p>
          <a:r>
            <a:rPr lang="fr-FR" dirty="0"/>
            <a:t>Modélisation des processus</a:t>
          </a:r>
        </a:p>
      </dgm:t>
    </dgm:pt>
    <dgm:pt modelId="{942ECDB4-E687-4D9E-A90C-07C9F1F99B1F}" type="parTrans" cxnId="{7F97F9A7-ED0E-4ECE-9BCC-D4459B99641F}">
      <dgm:prSet/>
      <dgm:spPr/>
      <dgm:t>
        <a:bodyPr/>
        <a:lstStyle/>
        <a:p>
          <a:endParaRPr lang="fr-FR"/>
        </a:p>
      </dgm:t>
    </dgm:pt>
    <dgm:pt modelId="{C81124CE-1A10-45FD-B065-B7BC0AAB50D0}" type="sibTrans" cxnId="{7F97F9A7-ED0E-4ECE-9BCC-D4459B99641F}">
      <dgm:prSet/>
      <dgm:spPr/>
      <dgm:t>
        <a:bodyPr/>
        <a:lstStyle/>
        <a:p>
          <a:endParaRPr lang="fr-FR"/>
        </a:p>
      </dgm:t>
    </dgm:pt>
    <dgm:pt modelId="{581FFE81-6857-4482-9B4E-B6D8F22DE647}">
      <dgm:prSet phldrT="[Texte]"/>
      <dgm:spPr/>
      <dgm:t>
        <a:bodyPr/>
        <a:lstStyle/>
        <a:p>
          <a:r>
            <a:rPr lang="fr-FR" dirty="0"/>
            <a:t>Identification des indicateurs</a:t>
          </a:r>
        </a:p>
      </dgm:t>
    </dgm:pt>
    <dgm:pt modelId="{4491D6F1-C263-4F8B-A783-07D2A2BCEF36}" type="parTrans" cxnId="{77E9C716-9509-42E3-B876-2862D7D4F30B}">
      <dgm:prSet/>
      <dgm:spPr/>
      <dgm:t>
        <a:bodyPr/>
        <a:lstStyle/>
        <a:p>
          <a:endParaRPr lang="fr-FR"/>
        </a:p>
      </dgm:t>
    </dgm:pt>
    <dgm:pt modelId="{B3AE0359-56F1-493C-829D-17498A2E53AA}" type="sibTrans" cxnId="{77E9C716-9509-42E3-B876-2862D7D4F30B}">
      <dgm:prSet/>
      <dgm:spPr/>
      <dgm:t>
        <a:bodyPr/>
        <a:lstStyle/>
        <a:p>
          <a:endParaRPr lang="fr-FR"/>
        </a:p>
      </dgm:t>
    </dgm:pt>
    <dgm:pt modelId="{B6236059-2994-4418-A0C5-0364F9CA6393}">
      <dgm:prSet phldrT="[Texte]"/>
      <dgm:spPr>
        <a:ln>
          <a:solidFill>
            <a:schemeClr val="accent4"/>
          </a:solidFill>
          <a:prstDash val="dash"/>
        </a:ln>
      </dgm:spPr>
      <dgm:t>
        <a:bodyPr/>
        <a:lstStyle/>
        <a:p>
          <a:r>
            <a:rPr lang="fr-FR" dirty="0" smtClean="0"/>
            <a:t>RFI, RFP,TCO</a:t>
          </a:r>
          <a:endParaRPr lang="fr-FR" dirty="0"/>
        </a:p>
      </dgm:t>
    </dgm:pt>
    <dgm:pt modelId="{29195705-B02B-4783-8F8A-EB8D9582CED6}" type="parTrans" cxnId="{4BB335D3-3DEB-4C0F-85EA-59E6C576E33F}">
      <dgm:prSet/>
      <dgm:spPr/>
      <dgm:t>
        <a:bodyPr/>
        <a:lstStyle/>
        <a:p>
          <a:endParaRPr lang="fr-FR"/>
        </a:p>
      </dgm:t>
    </dgm:pt>
    <dgm:pt modelId="{527B2D02-38A1-49C3-88E4-F3D5EF7906E3}" type="sibTrans" cxnId="{4BB335D3-3DEB-4C0F-85EA-59E6C576E33F}">
      <dgm:prSet/>
      <dgm:spPr/>
      <dgm:t>
        <a:bodyPr/>
        <a:lstStyle/>
        <a:p>
          <a:endParaRPr lang="fr-FR"/>
        </a:p>
      </dgm:t>
    </dgm:pt>
    <dgm:pt modelId="{DF2A4E0A-3C34-4720-B04D-548071EA9289}">
      <dgm:prSet phldrT="[Texte]"/>
      <dgm:spPr/>
      <dgm:t>
        <a:bodyPr/>
        <a:lstStyle/>
        <a:p>
          <a:r>
            <a:rPr lang="fr-FR" dirty="0"/>
            <a:t>Mise en contexte de l’opportunité</a:t>
          </a:r>
        </a:p>
      </dgm:t>
    </dgm:pt>
    <dgm:pt modelId="{92B55527-89D4-4687-BF44-A1EBD2017899}" type="parTrans" cxnId="{D7920946-5100-48BA-9940-E495A6BF5145}">
      <dgm:prSet/>
      <dgm:spPr/>
      <dgm:t>
        <a:bodyPr/>
        <a:lstStyle/>
        <a:p>
          <a:endParaRPr lang="fr-FR"/>
        </a:p>
      </dgm:t>
    </dgm:pt>
    <dgm:pt modelId="{B8C39949-37C3-46A9-9D9D-A7E5E5C68384}" type="sibTrans" cxnId="{D7920946-5100-48BA-9940-E495A6BF5145}">
      <dgm:prSet/>
      <dgm:spPr/>
      <dgm:t>
        <a:bodyPr/>
        <a:lstStyle/>
        <a:p>
          <a:endParaRPr lang="fr-FR"/>
        </a:p>
      </dgm:t>
    </dgm:pt>
    <dgm:pt modelId="{CFDFBD9E-6CE6-43F6-A8C7-F51F9836EA62}">
      <dgm:prSet phldrT="[Texte]"/>
      <dgm:spPr/>
      <dgm:t>
        <a:bodyPr/>
        <a:lstStyle/>
        <a:p>
          <a:r>
            <a:rPr lang="fr-FR" dirty="0"/>
            <a:t>MOP</a:t>
          </a:r>
        </a:p>
      </dgm:t>
    </dgm:pt>
    <dgm:pt modelId="{9C0120F9-DBCE-4089-A3B4-E1AA067F2283}" type="parTrans" cxnId="{BF34D39F-D6A1-4BE4-ADE3-5AAA9844B6F4}">
      <dgm:prSet/>
      <dgm:spPr/>
      <dgm:t>
        <a:bodyPr/>
        <a:lstStyle/>
        <a:p>
          <a:endParaRPr lang="fr-FR"/>
        </a:p>
      </dgm:t>
    </dgm:pt>
    <dgm:pt modelId="{E16A0718-8DFD-4F5C-93E8-F531D95FE88F}" type="sibTrans" cxnId="{BF34D39F-D6A1-4BE4-ADE3-5AAA9844B6F4}">
      <dgm:prSet/>
      <dgm:spPr/>
      <dgm:t>
        <a:bodyPr/>
        <a:lstStyle/>
        <a:p>
          <a:endParaRPr lang="fr-FR"/>
        </a:p>
      </dgm:t>
    </dgm:pt>
    <dgm:pt modelId="{797FBED7-E154-46A6-B8A9-52828B7FEB4C}">
      <dgm:prSet phldrT="[Texte]"/>
      <dgm:spPr/>
      <dgm:t>
        <a:bodyPr/>
        <a:lstStyle/>
        <a:p>
          <a:r>
            <a:rPr lang="fr-FR" dirty="0"/>
            <a:t>Automatisation des indicateurs</a:t>
          </a:r>
        </a:p>
      </dgm:t>
    </dgm:pt>
    <dgm:pt modelId="{1D8724C3-A392-43C1-A1E8-6FF9353AFE4B}" type="parTrans" cxnId="{A81D00C4-7595-4947-8E29-6B57C538EED3}">
      <dgm:prSet/>
      <dgm:spPr/>
      <dgm:t>
        <a:bodyPr/>
        <a:lstStyle/>
        <a:p>
          <a:endParaRPr lang="fr-FR"/>
        </a:p>
      </dgm:t>
    </dgm:pt>
    <dgm:pt modelId="{6868382D-B5FD-4BB9-B2F0-92300F4CBD6A}" type="sibTrans" cxnId="{A81D00C4-7595-4947-8E29-6B57C538EED3}">
      <dgm:prSet/>
      <dgm:spPr/>
      <dgm:t>
        <a:bodyPr/>
        <a:lstStyle/>
        <a:p>
          <a:endParaRPr lang="fr-FR"/>
        </a:p>
      </dgm:t>
    </dgm:pt>
    <dgm:pt modelId="{7AD4D054-804A-4F54-97B2-5E7EAD5B8674}">
      <dgm:prSet phldrT="[Texte]"/>
      <dgm:spPr/>
      <dgm:t>
        <a:bodyPr/>
        <a:lstStyle/>
        <a:p>
          <a:r>
            <a:rPr lang="fr-FR" dirty="0"/>
            <a:t>Bilan du projet</a:t>
          </a:r>
        </a:p>
      </dgm:t>
    </dgm:pt>
    <dgm:pt modelId="{E9A157EB-D42D-44D4-9FEE-346DC60FE80B}" type="parTrans" cxnId="{727A876F-4E2B-463D-B062-D555C0EC3BD8}">
      <dgm:prSet/>
      <dgm:spPr/>
      <dgm:t>
        <a:bodyPr/>
        <a:lstStyle/>
        <a:p>
          <a:endParaRPr lang="fr-FR"/>
        </a:p>
      </dgm:t>
    </dgm:pt>
    <dgm:pt modelId="{46066C18-8C3C-4ADE-90B1-7970221F36CC}" type="sibTrans" cxnId="{727A876F-4E2B-463D-B062-D555C0EC3BD8}">
      <dgm:prSet/>
      <dgm:spPr/>
      <dgm:t>
        <a:bodyPr/>
        <a:lstStyle/>
        <a:p>
          <a:endParaRPr lang="fr-FR"/>
        </a:p>
      </dgm:t>
    </dgm:pt>
    <dgm:pt modelId="{EEC0DC36-9CFF-41AC-A815-C26E42716F14}">
      <dgm:prSet phldrT="[Texte]"/>
      <dgm:spPr/>
      <dgm:t>
        <a:bodyPr/>
        <a:lstStyle/>
        <a:p>
          <a:r>
            <a:rPr lang="fr-FR" dirty="0"/>
            <a:t>Mise en œuvre des processus</a:t>
          </a:r>
        </a:p>
      </dgm:t>
    </dgm:pt>
    <dgm:pt modelId="{CC27E7CC-CD2C-48D8-992B-5BA64C7DC55B}" type="parTrans" cxnId="{DA01B319-58E2-4C0A-A231-7877D59122BA}">
      <dgm:prSet/>
      <dgm:spPr/>
      <dgm:t>
        <a:bodyPr/>
        <a:lstStyle/>
        <a:p>
          <a:endParaRPr lang="fr-FR"/>
        </a:p>
      </dgm:t>
    </dgm:pt>
    <dgm:pt modelId="{9847C843-CF7D-470D-AEDA-DCCD9B5C6586}" type="sibTrans" cxnId="{DA01B319-58E2-4C0A-A231-7877D59122BA}">
      <dgm:prSet/>
      <dgm:spPr/>
      <dgm:t>
        <a:bodyPr/>
        <a:lstStyle/>
        <a:p>
          <a:endParaRPr lang="fr-FR"/>
        </a:p>
      </dgm:t>
    </dgm:pt>
    <dgm:pt modelId="{E4567786-53FE-431E-B9AD-97EFE7327AFF}">
      <dgm:prSet phldrT="[Texte]"/>
      <dgm:spPr/>
      <dgm:t>
        <a:bodyPr/>
        <a:lstStyle/>
        <a:p>
          <a:r>
            <a:rPr lang="fr-FR" dirty="0"/>
            <a:t>Opérations</a:t>
          </a:r>
        </a:p>
      </dgm:t>
    </dgm:pt>
    <dgm:pt modelId="{08294207-8C9F-48D6-96BC-35517CA2BC55}" type="parTrans" cxnId="{78F5A568-BF12-492D-831C-0E2D2029E92A}">
      <dgm:prSet/>
      <dgm:spPr/>
      <dgm:t>
        <a:bodyPr/>
        <a:lstStyle/>
        <a:p>
          <a:endParaRPr lang="fr-FR"/>
        </a:p>
      </dgm:t>
    </dgm:pt>
    <dgm:pt modelId="{99593B96-E5CD-41F2-B983-EAE2906BBA89}" type="sibTrans" cxnId="{78F5A568-BF12-492D-831C-0E2D2029E92A}">
      <dgm:prSet/>
      <dgm:spPr/>
      <dgm:t>
        <a:bodyPr/>
        <a:lstStyle/>
        <a:p>
          <a:endParaRPr lang="fr-FR"/>
        </a:p>
      </dgm:t>
    </dgm:pt>
    <dgm:pt modelId="{CD6DF6AF-33DB-4D82-A7EB-4EA19BB6B568}">
      <dgm:prSet phldrT="[Texte]"/>
      <dgm:spPr/>
      <dgm:t>
        <a:bodyPr/>
        <a:lstStyle/>
        <a:p>
          <a:r>
            <a:rPr lang="fr-FR" dirty="0"/>
            <a:t>Maintenance et évolution*</a:t>
          </a:r>
        </a:p>
      </dgm:t>
    </dgm:pt>
    <dgm:pt modelId="{A9A96D43-A559-415E-8817-FEFCDBA62986}" type="parTrans" cxnId="{6AAB69D9-936C-4520-B178-7250CD8BDF22}">
      <dgm:prSet/>
      <dgm:spPr/>
      <dgm:t>
        <a:bodyPr/>
        <a:lstStyle/>
        <a:p>
          <a:endParaRPr lang="fr-FR"/>
        </a:p>
      </dgm:t>
    </dgm:pt>
    <dgm:pt modelId="{0829DF78-0D15-47E5-B473-85BC7785B340}" type="sibTrans" cxnId="{6AAB69D9-936C-4520-B178-7250CD8BDF22}">
      <dgm:prSet/>
      <dgm:spPr/>
      <dgm:t>
        <a:bodyPr/>
        <a:lstStyle/>
        <a:p>
          <a:endParaRPr lang="fr-FR"/>
        </a:p>
      </dgm:t>
    </dgm:pt>
    <dgm:pt modelId="{A3071898-1455-4912-8935-2AEF2744A55E}">
      <dgm:prSet phldrT="[Texte]"/>
      <dgm:spPr/>
      <dgm:t>
        <a:bodyPr/>
        <a:lstStyle/>
        <a:p>
          <a:r>
            <a:rPr lang="fr-FR" dirty="0"/>
            <a:t>Suivi des indicateurs</a:t>
          </a:r>
        </a:p>
      </dgm:t>
    </dgm:pt>
    <dgm:pt modelId="{CBCE8B05-0EC6-41DC-830B-48A316D67DD6}" type="parTrans" cxnId="{14811A89-A7B9-4963-ACB2-E7C7246010A8}">
      <dgm:prSet/>
      <dgm:spPr/>
      <dgm:t>
        <a:bodyPr/>
        <a:lstStyle/>
        <a:p>
          <a:endParaRPr lang="fr-FR"/>
        </a:p>
      </dgm:t>
    </dgm:pt>
    <dgm:pt modelId="{6CA314D8-E56C-465E-AE19-A05010D6ABDD}" type="sibTrans" cxnId="{14811A89-A7B9-4963-ACB2-E7C7246010A8}">
      <dgm:prSet/>
      <dgm:spPr/>
      <dgm:t>
        <a:bodyPr/>
        <a:lstStyle/>
        <a:p>
          <a:endParaRPr lang="fr-FR"/>
        </a:p>
      </dgm:t>
    </dgm:pt>
    <dgm:pt modelId="{4E1D765E-50CA-431B-8680-1553E77F3CB7}" type="pres">
      <dgm:prSet presAssocID="{14FE8590-A17F-49AC-9E1F-E45449002D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184A770-7348-4468-9AB4-F2D1E44208CD}" type="pres">
      <dgm:prSet presAssocID="{14FE8590-A17F-49AC-9E1F-E45449002D5D}" presName="tSp" presStyleCnt="0"/>
      <dgm:spPr/>
    </dgm:pt>
    <dgm:pt modelId="{2BE390A2-28A8-4F55-A60E-75BB06734E2A}" type="pres">
      <dgm:prSet presAssocID="{14FE8590-A17F-49AC-9E1F-E45449002D5D}" presName="bSp" presStyleCnt="0"/>
      <dgm:spPr/>
    </dgm:pt>
    <dgm:pt modelId="{07DC5C25-AEFF-4AE5-B5CE-F465942018B3}" type="pres">
      <dgm:prSet presAssocID="{14FE8590-A17F-49AC-9E1F-E45449002D5D}" presName="process" presStyleCnt="0"/>
      <dgm:spPr/>
    </dgm:pt>
    <dgm:pt modelId="{901DCCCA-7465-45CF-9EC5-E0188A00C618}" type="pres">
      <dgm:prSet presAssocID="{4A48075E-E366-4DC2-A059-D929CAB6810B}" presName="composite1" presStyleCnt="0"/>
      <dgm:spPr/>
    </dgm:pt>
    <dgm:pt modelId="{E9F92826-F1EB-4352-88AB-6B4E898731AF}" type="pres">
      <dgm:prSet presAssocID="{4A48075E-E366-4DC2-A059-D929CAB6810B}" presName="dummyNode1" presStyleLbl="node1" presStyleIdx="0" presStyleCnt="7"/>
      <dgm:spPr/>
    </dgm:pt>
    <dgm:pt modelId="{E4E11EE8-930A-4D3D-A5BA-21EC3716EA48}" type="pres">
      <dgm:prSet presAssocID="{4A48075E-E366-4DC2-A059-D929CAB6810B}" presName="childNode1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44C6CE-69AB-418B-915B-3C551A281DAB}" type="pres">
      <dgm:prSet presAssocID="{4A48075E-E366-4DC2-A059-D929CAB6810B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BB4D11-E0CE-4D0B-A884-47E4CAF54AB1}" type="pres">
      <dgm:prSet presAssocID="{4A48075E-E366-4DC2-A059-D929CAB6810B}" presName="parentNode1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DBC2DD-10C9-4898-8F62-B6271DAB8374}" type="pres">
      <dgm:prSet presAssocID="{4A48075E-E366-4DC2-A059-D929CAB6810B}" presName="connSite1" presStyleCnt="0"/>
      <dgm:spPr/>
    </dgm:pt>
    <dgm:pt modelId="{33BA3EF0-B985-4A2B-93FB-C8FA2FCF2AF9}" type="pres">
      <dgm:prSet presAssocID="{AD9ABE9D-1E49-4AFA-BE24-9A4CC14C2EDD}" presName="Name9" presStyleLbl="sibTrans2D1" presStyleIdx="0" presStyleCnt="6"/>
      <dgm:spPr/>
      <dgm:t>
        <a:bodyPr/>
        <a:lstStyle/>
        <a:p>
          <a:endParaRPr lang="fr-FR"/>
        </a:p>
      </dgm:t>
    </dgm:pt>
    <dgm:pt modelId="{B591940D-C766-4649-A35B-A5C3A15CCF20}" type="pres">
      <dgm:prSet presAssocID="{E24E600B-E403-4B41-9440-1FF5A966E8F9}" presName="composite2" presStyleCnt="0"/>
      <dgm:spPr/>
    </dgm:pt>
    <dgm:pt modelId="{15D21650-145A-49BE-B01B-C302E1771AF4}" type="pres">
      <dgm:prSet presAssocID="{E24E600B-E403-4B41-9440-1FF5A966E8F9}" presName="dummyNode2" presStyleLbl="node1" presStyleIdx="0" presStyleCnt="7"/>
      <dgm:spPr/>
    </dgm:pt>
    <dgm:pt modelId="{1E83819D-1956-4F3F-9CD8-DCE7C104BA8A}" type="pres">
      <dgm:prSet presAssocID="{E24E600B-E403-4B41-9440-1FF5A966E8F9}" presName="childNode2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5A3675-3525-4476-B7C8-6812E9CC482C}" type="pres">
      <dgm:prSet presAssocID="{E24E600B-E403-4B41-9440-1FF5A966E8F9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0699B4-D757-49F9-B0E2-125808445E62}" type="pres">
      <dgm:prSet presAssocID="{E24E600B-E403-4B41-9440-1FF5A966E8F9}" presName="parentNode2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90318-460A-41EC-8855-7E3F866BA3E3}" type="pres">
      <dgm:prSet presAssocID="{E24E600B-E403-4B41-9440-1FF5A966E8F9}" presName="connSite2" presStyleCnt="0"/>
      <dgm:spPr/>
    </dgm:pt>
    <dgm:pt modelId="{1C044123-D13B-454C-B263-D70A4877AE34}" type="pres">
      <dgm:prSet presAssocID="{DEF74810-3182-4664-BA06-FF863291530F}" presName="Name18" presStyleLbl="sibTrans2D1" presStyleIdx="1" presStyleCnt="6"/>
      <dgm:spPr/>
      <dgm:t>
        <a:bodyPr/>
        <a:lstStyle/>
        <a:p>
          <a:endParaRPr lang="fr-FR"/>
        </a:p>
      </dgm:t>
    </dgm:pt>
    <dgm:pt modelId="{E5A25534-60F5-48E9-9979-AF0E3C1C558C}" type="pres">
      <dgm:prSet presAssocID="{E25683F6-B97B-4F2E-9FC7-8A793A21BD60}" presName="composite1" presStyleCnt="0"/>
      <dgm:spPr/>
    </dgm:pt>
    <dgm:pt modelId="{6937B3ED-E350-46FD-BBE0-97626087C4E5}" type="pres">
      <dgm:prSet presAssocID="{E25683F6-B97B-4F2E-9FC7-8A793A21BD60}" presName="dummyNode1" presStyleLbl="node1" presStyleIdx="1" presStyleCnt="7"/>
      <dgm:spPr/>
    </dgm:pt>
    <dgm:pt modelId="{CFAC7222-B346-4E22-9440-D90249E75F02}" type="pres">
      <dgm:prSet presAssocID="{E25683F6-B97B-4F2E-9FC7-8A793A21BD60}" presName="childNode1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5C3C6A-7430-4ECA-9DCF-87507DABE26F}" type="pres">
      <dgm:prSet presAssocID="{E25683F6-B97B-4F2E-9FC7-8A793A21BD60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D8A212-F455-4925-BB84-213D5ED60A9E}" type="pres">
      <dgm:prSet presAssocID="{E25683F6-B97B-4F2E-9FC7-8A793A21BD60}" presName="parentNode1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2C30D8-364D-4079-9E6D-6671F5116203}" type="pres">
      <dgm:prSet presAssocID="{E25683F6-B97B-4F2E-9FC7-8A793A21BD60}" presName="connSite1" presStyleCnt="0"/>
      <dgm:spPr/>
    </dgm:pt>
    <dgm:pt modelId="{78B32433-9890-4518-910C-2F2E3A5AF8AB}" type="pres">
      <dgm:prSet presAssocID="{B4D47834-D603-45D9-A20C-3E7745EC0AF8}" presName="Name9" presStyleLbl="sibTrans2D1" presStyleIdx="2" presStyleCnt="6"/>
      <dgm:spPr/>
      <dgm:t>
        <a:bodyPr/>
        <a:lstStyle/>
        <a:p>
          <a:endParaRPr lang="fr-FR"/>
        </a:p>
      </dgm:t>
    </dgm:pt>
    <dgm:pt modelId="{EF0A123E-C816-409B-BB9A-A8DDD7FA649A}" type="pres">
      <dgm:prSet presAssocID="{10875BE9-DF75-4C75-AAA1-812FAA0B92C9}" presName="composite2" presStyleCnt="0"/>
      <dgm:spPr/>
    </dgm:pt>
    <dgm:pt modelId="{BC683ADD-D9CD-41B9-9C3B-CD084E81EBA0}" type="pres">
      <dgm:prSet presAssocID="{10875BE9-DF75-4C75-AAA1-812FAA0B92C9}" presName="dummyNode2" presStyleLbl="node1" presStyleIdx="2" presStyleCnt="7"/>
      <dgm:spPr/>
    </dgm:pt>
    <dgm:pt modelId="{F569CFC6-2B24-4FC0-8318-B4A03144A972}" type="pres">
      <dgm:prSet presAssocID="{10875BE9-DF75-4C75-AAA1-812FAA0B92C9}" presName="childNode2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31D6A0-F1A8-418D-A245-9211A06A746A}" type="pres">
      <dgm:prSet presAssocID="{10875BE9-DF75-4C75-AAA1-812FAA0B92C9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1D1ED3-487F-4FFB-8DB4-16D84A6F0090}" type="pres">
      <dgm:prSet presAssocID="{10875BE9-DF75-4C75-AAA1-812FAA0B92C9}" presName="parentNode2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FD52BB-EFB4-4071-9FD3-CB313B58F7A8}" type="pres">
      <dgm:prSet presAssocID="{10875BE9-DF75-4C75-AAA1-812FAA0B92C9}" presName="connSite2" presStyleCnt="0"/>
      <dgm:spPr/>
    </dgm:pt>
    <dgm:pt modelId="{7A20467D-A2D7-4270-8D45-1E2E9887688A}" type="pres">
      <dgm:prSet presAssocID="{D3564CA8-97A4-4F43-AE9A-080A9CF44543}" presName="Name18" presStyleLbl="sibTrans2D1" presStyleIdx="3" presStyleCnt="6"/>
      <dgm:spPr/>
      <dgm:t>
        <a:bodyPr/>
        <a:lstStyle/>
        <a:p>
          <a:endParaRPr lang="fr-FR"/>
        </a:p>
      </dgm:t>
    </dgm:pt>
    <dgm:pt modelId="{E252374F-4B7F-4EE8-8DF6-17D930D027F3}" type="pres">
      <dgm:prSet presAssocID="{DB32F8F2-FE54-4511-B683-02E1890DA7B9}" presName="composite1" presStyleCnt="0"/>
      <dgm:spPr/>
    </dgm:pt>
    <dgm:pt modelId="{42CF4628-FD94-45D0-9F09-03E61F0E74B2}" type="pres">
      <dgm:prSet presAssocID="{DB32F8F2-FE54-4511-B683-02E1890DA7B9}" presName="dummyNode1" presStyleLbl="node1" presStyleIdx="3" presStyleCnt="7"/>
      <dgm:spPr/>
    </dgm:pt>
    <dgm:pt modelId="{9C1A42EC-BAC5-4408-B8B9-5ED1793EDE43}" type="pres">
      <dgm:prSet presAssocID="{DB32F8F2-FE54-4511-B683-02E1890DA7B9}" presName="childNode1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E4F05F-0AE1-4788-943A-53FFA6294343}" type="pres">
      <dgm:prSet presAssocID="{DB32F8F2-FE54-4511-B683-02E1890DA7B9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3FBC63-01DD-470A-AA15-FDE43A9B49F1}" type="pres">
      <dgm:prSet presAssocID="{DB32F8F2-FE54-4511-B683-02E1890DA7B9}" presName="parentNode1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6C91C7-ABF0-4AE4-9ACD-279FB05F54E4}" type="pres">
      <dgm:prSet presAssocID="{DB32F8F2-FE54-4511-B683-02E1890DA7B9}" presName="connSite1" presStyleCnt="0"/>
      <dgm:spPr/>
    </dgm:pt>
    <dgm:pt modelId="{43A5E53D-8FB8-45DC-9D40-23B1E13BFFC2}" type="pres">
      <dgm:prSet presAssocID="{558F0251-9406-4447-9E38-0390A75A7344}" presName="Name9" presStyleLbl="sibTrans2D1" presStyleIdx="4" presStyleCnt="6"/>
      <dgm:spPr/>
      <dgm:t>
        <a:bodyPr/>
        <a:lstStyle/>
        <a:p>
          <a:endParaRPr lang="fr-FR"/>
        </a:p>
      </dgm:t>
    </dgm:pt>
    <dgm:pt modelId="{FC064F5B-61A9-4594-A34D-6B7DB4C72F45}" type="pres">
      <dgm:prSet presAssocID="{AF6CA6C4-4475-449C-882E-9AA4F3D198CD}" presName="composite2" presStyleCnt="0"/>
      <dgm:spPr/>
    </dgm:pt>
    <dgm:pt modelId="{34D522AE-1940-47C6-96C8-ED6DEB71AB13}" type="pres">
      <dgm:prSet presAssocID="{AF6CA6C4-4475-449C-882E-9AA4F3D198CD}" presName="dummyNode2" presStyleLbl="node1" presStyleIdx="4" presStyleCnt="7"/>
      <dgm:spPr/>
    </dgm:pt>
    <dgm:pt modelId="{1B2FEE30-9973-45AB-9174-36A2210A75CF}" type="pres">
      <dgm:prSet presAssocID="{AF6CA6C4-4475-449C-882E-9AA4F3D198CD}" presName="childNode2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A9045D-0696-4702-A96D-4586A627591B}" type="pres">
      <dgm:prSet presAssocID="{AF6CA6C4-4475-449C-882E-9AA4F3D198CD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8DB9B-AB85-44DC-8EB3-91216156E63A}" type="pres">
      <dgm:prSet presAssocID="{AF6CA6C4-4475-449C-882E-9AA4F3D198CD}" presName="parentNode2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483E36-2313-49FA-9879-A5BFEF7E8A85}" type="pres">
      <dgm:prSet presAssocID="{AF6CA6C4-4475-449C-882E-9AA4F3D198CD}" presName="connSite2" presStyleCnt="0"/>
      <dgm:spPr/>
    </dgm:pt>
    <dgm:pt modelId="{592C5945-FB56-4C49-82A2-909427315181}" type="pres">
      <dgm:prSet presAssocID="{1AD35F74-7A5A-4ACC-B268-AF06963BEC66}" presName="Name18" presStyleLbl="sibTrans2D1" presStyleIdx="5" presStyleCnt="6"/>
      <dgm:spPr/>
      <dgm:t>
        <a:bodyPr/>
        <a:lstStyle/>
        <a:p>
          <a:endParaRPr lang="fr-FR"/>
        </a:p>
      </dgm:t>
    </dgm:pt>
    <dgm:pt modelId="{F9655009-4538-450E-B8A0-868D7C234A16}" type="pres">
      <dgm:prSet presAssocID="{1B022B90-0938-4EE2-8231-59F216238217}" presName="composite1" presStyleCnt="0"/>
      <dgm:spPr/>
    </dgm:pt>
    <dgm:pt modelId="{C39E9725-D7CD-4B2B-9D3B-D0D4E540FDAF}" type="pres">
      <dgm:prSet presAssocID="{1B022B90-0938-4EE2-8231-59F216238217}" presName="dummyNode1" presStyleLbl="node1" presStyleIdx="5" presStyleCnt="7"/>
      <dgm:spPr/>
    </dgm:pt>
    <dgm:pt modelId="{001271DC-A03E-42C6-850B-2DFBE93F8D28}" type="pres">
      <dgm:prSet presAssocID="{1B022B90-0938-4EE2-8231-59F216238217}" presName="childNode1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80DE2-988A-4918-9EB6-4E6C06BEFA5E}" type="pres">
      <dgm:prSet presAssocID="{1B022B90-0938-4EE2-8231-59F216238217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ED3B84-1F3B-4EE2-A838-589F654AD7A0}" type="pres">
      <dgm:prSet presAssocID="{1B022B90-0938-4EE2-8231-59F216238217}" presName="parentNode1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C1FBD0-53BF-4D74-99DF-421AFC163BC3}" type="pres">
      <dgm:prSet presAssocID="{1B022B90-0938-4EE2-8231-59F216238217}" presName="connSite1" presStyleCnt="0"/>
      <dgm:spPr/>
    </dgm:pt>
  </dgm:ptLst>
  <dgm:cxnLst>
    <dgm:cxn modelId="{E911A58F-072A-4CA3-9C0E-A1D460E9C416}" type="presOf" srcId="{FB6D3416-672B-45B4-A30E-79736E90C04E}" destId="{21E4F05F-0AE1-4788-943A-53FFA6294343}" srcOrd="1" destOrd="3" presId="urn:microsoft.com/office/officeart/2005/8/layout/hProcess4"/>
    <dgm:cxn modelId="{4449C84D-B4A6-4C5D-85E3-29D0F473CE12}" type="presOf" srcId="{E4567786-53FE-431E-B9AD-97EFE7327AFF}" destId="{53280DE2-988A-4918-9EB6-4E6C06BEFA5E}" srcOrd="1" destOrd="1" presId="urn:microsoft.com/office/officeart/2005/8/layout/hProcess4"/>
    <dgm:cxn modelId="{3574A958-CA81-47CE-A724-ED78CBE70436}" type="presOf" srcId="{A3071898-1455-4912-8935-2AEF2744A55E}" destId="{001271DC-A03E-42C6-850B-2DFBE93F8D28}" srcOrd="0" destOrd="3" presId="urn:microsoft.com/office/officeart/2005/8/layout/hProcess4"/>
    <dgm:cxn modelId="{FB7C6F3E-879A-4B77-AD13-16C6967D9161}" type="presOf" srcId="{9238DB46-FC20-4C47-9687-E34FAF8BE762}" destId="{4531D6A0-F1A8-418D-A245-9211A06A746A}" srcOrd="1" destOrd="0" presId="urn:microsoft.com/office/officeart/2005/8/layout/hProcess4"/>
    <dgm:cxn modelId="{A3A04C85-8874-4BE2-9446-B34E6FAB51ED}" srcId="{DB32F8F2-FE54-4511-B683-02E1890DA7B9}" destId="{6717B150-C9E9-4E6E-8CAC-351B1EC9298E}" srcOrd="0" destOrd="0" parTransId="{9F83CFCC-FFDE-456C-9D66-95A34E1CE637}" sibTransId="{77AE1602-251A-49D1-9B5A-851D4B48476B}"/>
    <dgm:cxn modelId="{2D367CA3-1D86-4243-AADA-FA58A11C064E}" type="presOf" srcId="{7AD4D054-804A-4F54-97B2-5E7EAD5B8674}" destId="{1B2FEE30-9973-45AB-9174-36A2210A75CF}" srcOrd="0" destOrd="4" presId="urn:microsoft.com/office/officeart/2005/8/layout/hProcess4"/>
    <dgm:cxn modelId="{78F5A568-BF12-492D-831C-0E2D2029E92A}" srcId="{1B022B90-0938-4EE2-8231-59F216238217}" destId="{E4567786-53FE-431E-B9AD-97EFE7327AFF}" srcOrd="1" destOrd="0" parTransId="{08294207-8C9F-48D6-96BC-35517CA2BC55}" sibTransId="{99593B96-E5CD-41F2-B983-EAE2906BBA89}"/>
    <dgm:cxn modelId="{00CCC649-3CDE-4836-9060-35CE6550CC6D}" srcId="{10875BE9-DF75-4C75-AAA1-812FAA0B92C9}" destId="{59CA7128-BBDD-4C20-847D-EF41FA84355D}" srcOrd="1" destOrd="0" parTransId="{450B54F3-B9BE-47DE-BF86-18EF62E97A75}" sibTransId="{17E48D3B-1EBC-4FF8-B855-A83E2745F464}"/>
    <dgm:cxn modelId="{6B8A3F71-3C2E-4B7C-81C9-C6EC47F52614}" type="presOf" srcId="{9B6B1BCB-2E08-4F4E-A382-CB16595C750E}" destId="{53280DE2-988A-4918-9EB6-4E6C06BEFA5E}" srcOrd="1" destOrd="0" presId="urn:microsoft.com/office/officeart/2005/8/layout/hProcess4"/>
    <dgm:cxn modelId="{A81D00C4-7595-4947-8E29-6B57C538EED3}" srcId="{DB32F8F2-FE54-4511-B683-02E1890DA7B9}" destId="{797FBED7-E154-46A6-B8A9-52828B7FEB4C}" srcOrd="4" destOrd="0" parTransId="{1D8724C3-A392-43C1-A1E8-6FF9353AFE4B}" sibTransId="{6868382D-B5FD-4BB9-B2F0-92300F4CBD6A}"/>
    <dgm:cxn modelId="{0983F2E1-4AFB-44D7-B358-76625270433A}" type="presOf" srcId="{35E45784-C88B-49DC-8441-99DEE2A85E7D}" destId="{1B2FEE30-9973-45AB-9174-36A2210A75CF}" srcOrd="0" destOrd="2" presId="urn:microsoft.com/office/officeart/2005/8/layout/hProcess4"/>
    <dgm:cxn modelId="{600041F8-C061-48E3-9BAE-CCC689D0FA6A}" srcId="{14FE8590-A17F-49AC-9E1F-E45449002D5D}" destId="{1B022B90-0938-4EE2-8231-59F216238217}" srcOrd="6" destOrd="0" parTransId="{BFAB33AF-BAD5-4A0B-A5C8-F56CD06D92EC}" sibTransId="{B4AECDA1-8AAC-472F-85DE-2B67601379AE}"/>
    <dgm:cxn modelId="{E65345BD-8482-434C-B800-A819BBD49E83}" srcId="{14FE8590-A17F-49AC-9E1F-E45449002D5D}" destId="{AF6CA6C4-4475-449C-882E-9AA4F3D198CD}" srcOrd="5" destOrd="0" parTransId="{3C87349D-7EA4-48F5-B7BE-405FA2830296}" sibTransId="{1AD35F74-7A5A-4ACC-B268-AF06963BEC66}"/>
    <dgm:cxn modelId="{7307868B-A118-4BEC-BA7E-C0AAAD8A2863}" type="presOf" srcId="{396E2A90-1384-4E67-BBC4-804F00DDEC3C}" destId="{005A3675-3525-4476-B7C8-6812E9CC482C}" srcOrd="1" destOrd="2" presId="urn:microsoft.com/office/officeart/2005/8/layout/hProcess4"/>
    <dgm:cxn modelId="{1557498D-3CF0-49D4-A90C-7E06F25F7333}" type="presOf" srcId="{EEC0DC36-9CFF-41AC-A815-C26E42716F14}" destId="{C9A9045D-0696-4702-A96D-4586A627591B}" srcOrd="1" destOrd="3" presId="urn:microsoft.com/office/officeart/2005/8/layout/hProcess4"/>
    <dgm:cxn modelId="{EE4B7DFF-E8C1-455B-B227-E7898E2D8CBB}" srcId="{14FE8590-A17F-49AC-9E1F-E45449002D5D}" destId="{4A48075E-E366-4DC2-A059-D929CAB6810B}" srcOrd="0" destOrd="0" parTransId="{098F14AD-64CF-41BE-8A1F-408C0D97CBBD}" sibTransId="{AD9ABE9D-1E49-4AFA-BE24-9A4CC14C2EDD}"/>
    <dgm:cxn modelId="{919C1A6A-CC6B-416C-A47C-E710F72C61C8}" type="presOf" srcId="{C11479CE-5A92-4627-910F-3C7B7ACF48B1}" destId="{6C5C3C6A-7430-4ECA-9DCF-87507DABE26F}" srcOrd="1" destOrd="1" presId="urn:microsoft.com/office/officeart/2005/8/layout/hProcess4"/>
    <dgm:cxn modelId="{B6711E97-A9DE-484E-8026-C81AD28B1A94}" type="presOf" srcId="{7AD4D054-804A-4F54-97B2-5E7EAD5B8674}" destId="{C9A9045D-0696-4702-A96D-4586A627591B}" srcOrd="1" destOrd="4" presId="urn:microsoft.com/office/officeart/2005/8/layout/hProcess4"/>
    <dgm:cxn modelId="{9E5B7294-22A9-4BC5-9EC4-46DAB265A728}" srcId="{DB32F8F2-FE54-4511-B683-02E1890DA7B9}" destId="{FB6D3416-672B-45B4-A30E-79736E90C04E}" srcOrd="3" destOrd="0" parTransId="{C97F0756-16C7-4DF7-A78C-C43EB0BB8BD7}" sibTransId="{8F32D514-41E6-4334-909D-AF1953CEB5A7}"/>
    <dgm:cxn modelId="{5E549F7F-EC30-4FB5-8ACC-AB233322EBCB}" type="presOf" srcId="{8F124C35-C5E9-4658-94B5-68EC9DDB7267}" destId="{1B2FEE30-9973-45AB-9174-36A2210A75CF}" srcOrd="0" destOrd="1" presId="urn:microsoft.com/office/officeart/2005/8/layout/hProcess4"/>
    <dgm:cxn modelId="{37678457-2AFE-439A-8C5B-B79829632725}" type="presOf" srcId="{CD6DF6AF-33DB-4D82-A7EB-4EA19BB6B568}" destId="{001271DC-A03E-42C6-850B-2DFBE93F8D28}" srcOrd="0" destOrd="2" presId="urn:microsoft.com/office/officeart/2005/8/layout/hProcess4"/>
    <dgm:cxn modelId="{B685B44A-CDD9-46FC-98D6-25E19606C86F}" type="presOf" srcId="{EEC0DC36-9CFF-41AC-A815-C26E42716F14}" destId="{1B2FEE30-9973-45AB-9174-36A2210A75CF}" srcOrd="0" destOrd="3" presId="urn:microsoft.com/office/officeart/2005/8/layout/hProcess4"/>
    <dgm:cxn modelId="{E7F21AC5-14FB-4BC2-A03E-7E227209CD48}" type="presOf" srcId="{581FFE81-6857-4482-9B4E-B6D8F22DE647}" destId="{1E83819D-1956-4F3F-9CD8-DCE7C104BA8A}" srcOrd="0" destOrd="3" presId="urn:microsoft.com/office/officeart/2005/8/layout/hProcess4"/>
    <dgm:cxn modelId="{58C8EBF2-CDFE-4841-91BF-8D12EE170CF8}" type="presOf" srcId="{E25683F6-B97B-4F2E-9FC7-8A793A21BD60}" destId="{18D8A212-F455-4925-BB84-213D5ED60A9E}" srcOrd="0" destOrd="0" presId="urn:microsoft.com/office/officeart/2005/8/layout/hProcess4"/>
    <dgm:cxn modelId="{6004A933-1F63-4ADA-B333-2A4679D185D3}" type="presOf" srcId="{FCF36A98-4DBA-4992-B815-F67F8843B827}" destId="{21E4F05F-0AE1-4788-943A-53FFA6294343}" srcOrd="1" destOrd="2" presId="urn:microsoft.com/office/officeart/2005/8/layout/hProcess4"/>
    <dgm:cxn modelId="{B8547CFA-4D63-4038-A7C3-AFFB03C60C63}" type="presOf" srcId="{DF2A4E0A-3C34-4720-B04D-548071EA9289}" destId="{A944C6CE-69AB-418B-915B-3C551A281DAB}" srcOrd="1" destOrd="1" presId="urn:microsoft.com/office/officeart/2005/8/layout/hProcess4"/>
    <dgm:cxn modelId="{A8ADC640-E92F-4A8C-BD85-F3B48526ED4C}" type="presOf" srcId="{A3071898-1455-4912-8935-2AEF2744A55E}" destId="{53280DE2-988A-4918-9EB6-4E6C06BEFA5E}" srcOrd="1" destOrd="3" presId="urn:microsoft.com/office/officeart/2005/8/layout/hProcess4"/>
    <dgm:cxn modelId="{727A876F-4E2B-463D-B062-D555C0EC3BD8}" srcId="{AF6CA6C4-4475-449C-882E-9AA4F3D198CD}" destId="{7AD4D054-804A-4F54-97B2-5E7EAD5B8674}" srcOrd="4" destOrd="0" parTransId="{E9A157EB-D42D-44D4-9FEE-346DC60FE80B}" sibTransId="{46066C18-8C3C-4ADE-90B1-7970221F36CC}"/>
    <dgm:cxn modelId="{4E864801-4F34-4AA7-9A03-A40EF3B714A0}" type="presOf" srcId="{9238DB46-FC20-4C47-9687-E34FAF8BE762}" destId="{F569CFC6-2B24-4FC0-8318-B4A03144A972}" srcOrd="0" destOrd="0" presId="urn:microsoft.com/office/officeart/2005/8/layout/hProcess4"/>
    <dgm:cxn modelId="{88CE0D7D-F702-4C65-9AC1-648C797612D5}" type="presOf" srcId="{4FC9C921-14DF-4285-B5EB-A4C59C5413CC}" destId="{6C5C3C6A-7430-4ECA-9DCF-87507DABE26F}" srcOrd="1" destOrd="0" presId="urn:microsoft.com/office/officeart/2005/8/layout/hProcess4"/>
    <dgm:cxn modelId="{788B5AE3-7DAE-4DA7-BE2E-0DDC304D8AE7}" type="presOf" srcId="{B6236059-2994-4418-A0C5-0364F9CA6393}" destId="{CFAC7222-B346-4E22-9440-D90249E75F02}" srcOrd="0" destOrd="2" presId="urn:microsoft.com/office/officeart/2005/8/layout/hProcess4"/>
    <dgm:cxn modelId="{60613882-82AC-4BFC-BFCD-23B450B727D1}" type="presOf" srcId="{AD9ABE9D-1E49-4AFA-BE24-9A4CC14C2EDD}" destId="{33BA3EF0-B985-4A2B-93FB-C8FA2FCF2AF9}" srcOrd="0" destOrd="0" presId="urn:microsoft.com/office/officeart/2005/8/layout/hProcess4"/>
    <dgm:cxn modelId="{5E4B2134-8774-4E5B-A4DC-48CF166A7895}" type="presOf" srcId="{DF2A4E0A-3C34-4720-B04D-548071EA9289}" destId="{E4E11EE8-930A-4D3D-A5BA-21EC3716EA48}" srcOrd="0" destOrd="1" presId="urn:microsoft.com/office/officeart/2005/8/layout/hProcess4"/>
    <dgm:cxn modelId="{582A80B5-142C-488E-9192-199DE2EE2DC0}" srcId="{AF6CA6C4-4475-449C-882E-9AA4F3D198CD}" destId="{8F124C35-C5E9-4658-94B5-68EC9DDB7267}" srcOrd="1" destOrd="0" parTransId="{535DB999-A7D8-455E-A075-958AD9F08B1D}" sibTransId="{E64CD3D3-86B6-4340-B09E-2D05EC3E0827}"/>
    <dgm:cxn modelId="{69E6DC40-88E0-45A7-830A-B508ED553C5D}" type="presOf" srcId="{C11479CE-5A92-4627-910F-3C7B7ACF48B1}" destId="{CFAC7222-B346-4E22-9440-D90249E75F02}" srcOrd="0" destOrd="1" presId="urn:microsoft.com/office/officeart/2005/8/layout/hProcess4"/>
    <dgm:cxn modelId="{14811A89-A7B9-4963-ACB2-E7C7246010A8}" srcId="{1B022B90-0938-4EE2-8231-59F216238217}" destId="{A3071898-1455-4912-8935-2AEF2744A55E}" srcOrd="3" destOrd="0" parTransId="{CBCE8B05-0EC6-41DC-830B-48A316D67DD6}" sibTransId="{6CA314D8-E56C-465E-AE19-A05010D6ABDD}"/>
    <dgm:cxn modelId="{203A976A-7BE5-4C48-9789-F5339CD630C2}" type="presOf" srcId="{14FE8590-A17F-49AC-9E1F-E45449002D5D}" destId="{4E1D765E-50CA-431B-8680-1553E77F3CB7}" srcOrd="0" destOrd="0" presId="urn:microsoft.com/office/officeart/2005/8/layout/hProcess4"/>
    <dgm:cxn modelId="{1E710F49-8B1C-4248-B5C4-E1F30CF83A39}" type="presOf" srcId="{CFDFBD9E-6CE6-43F6-A8C7-F51F9836EA62}" destId="{F569CFC6-2B24-4FC0-8318-B4A03144A972}" srcOrd="0" destOrd="2" presId="urn:microsoft.com/office/officeart/2005/8/layout/hProcess4"/>
    <dgm:cxn modelId="{830B4909-0180-42DA-B38C-77E4F691905F}" type="presOf" srcId="{797FBED7-E154-46A6-B8A9-52828B7FEB4C}" destId="{21E4F05F-0AE1-4788-943A-53FFA6294343}" srcOrd="1" destOrd="4" presId="urn:microsoft.com/office/officeart/2005/8/layout/hProcess4"/>
    <dgm:cxn modelId="{A35B26EC-05B6-4F5B-8F56-765E8A1C10FB}" srcId="{AF6CA6C4-4475-449C-882E-9AA4F3D198CD}" destId="{35E45784-C88B-49DC-8441-99DEE2A85E7D}" srcOrd="2" destOrd="0" parTransId="{0F0BE247-A2AC-4E39-91E5-9CBEEB5F2C3E}" sibTransId="{F228839F-6213-4C29-822B-9F8B1E5BC8B7}"/>
    <dgm:cxn modelId="{1E3937CC-C2C0-4D63-8F3E-2122835120D3}" type="presOf" srcId="{C56C87D5-DF75-4EDC-AB75-A51E3FA6805D}" destId="{1B2FEE30-9973-45AB-9174-36A2210A75CF}" srcOrd="0" destOrd="0" presId="urn:microsoft.com/office/officeart/2005/8/layout/hProcess4"/>
    <dgm:cxn modelId="{6A722F08-573D-40F2-AC2E-D5DDD8E9E596}" srcId="{4A48075E-E366-4DC2-A059-D929CAB6810B}" destId="{F5C7C8C1-ACC7-4715-BF3E-65FA398129EF}" srcOrd="0" destOrd="0" parTransId="{849938EF-887C-437A-A707-CF3138BAFBE0}" sibTransId="{7570FBE8-297A-4DF0-88C0-D10E2F0A780B}"/>
    <dgm:cxn modelId="{4BB335D3-3DEB-4C0F-85EA-59E6C576E33F}" srcId="{E25683F6-B97B-4F2E-9FC7-8A793A21BD60}" destId="{B6236059-2994-4418-A0C5-0364F9CA6393}" srcOrd="2" destOrd="0" parTransId="{29195705-B02B-4783-8F8A-EB8D9582CED6}" sibTransId="{527B2D02-38A1-49C3-88E4-F3D5EF7906E3}"/>
    <dgm:cxn modelId="{E8C0D617-6CF4-4B2E-A0DA-E16574D05201}" type="presOf" srcId="{61FC58A8-56E8-49CE-BA38-3E9DBAD4C37C}" destId="{1E83819D-1956-4F3F-9CD8-DCE7C104BA8A}" srcOrd="0" destOrd="1" presId="urn:microsoft.com/office/officeart/2005/8/layout/hProcess4"/>
    <dgm:cxn modelId="{CD735356-C762-47FF-ADEE-DCC09A7BA9DF}" type="presOf" srcId="{A143E32F-230D-4F33-A52B-1A4EF79CA775}" destId="{9C1A42EC-BAC5-4408-B8B9-5ED1793EDE43}" srcOrd="0" destOrd="1" presId="urn:microsoft.com/office/officeart/2005/8/layout/hProcess4"/>
    <dgm:cxn modelId="{EE9FB1BC-A8AD-47DC-B6B5-A5A991C3B259}" srcId="{10875BE9-DF75-4C75-AAA1-812FAA0B92C9}" destId="{9238DB46-FC20-4C47-9687-E34FAF8BE762}" srcOrd="0" destOrd="0" parTransId="{D31E7FB8-2D0E-45A7-B8A3-F9F4C03DF634}" sibTransId="{E4F9362C-2BB6-4A53-8F5A-5F7DAB1CE84B}"/>
    <dgm:cxn modelId="{134CFCA0-B5D0-4C5B-9F77-6246A07F0FD9}" type="presOf" srcId="{8F124C35-C5E9-4658-94B5-68EC9DDB7267}" destId="{C9A9045D-0696-4702-A96D-4586A627591B}" srcOrd="1" destOrd="1" presId="urn:microsoft.com/office/officeart/2005/8/layout/hProcess4"/>
    <dgm:cxn modelId="{4507FAE5-F3CF-4370-8A8C-13C8AD2D7B71}" type="presOf" srcId="{F5C7C8C1-ACC7-4715-BF3E-65FA398129EF}" destId="{A944C6CE-69AB-418B-915B-3C551A281DAB}" srcOrd="1" destOrd="0" presId="urn:microsoft.com/office/officeart/2005/8/layout/hProcess4"/>
    <dgm:cxn modelId="{88CE3C1F-D608-4408-836B-9182ADAEF9C7}" srcId="{14FE8590-A17F-49AC-9E1F-E45449002D5D}" destId="{10875BE9-DF75-4C75-AAA1-812FAA0B92C9}" srcOrd="3" destOrd="0" parTransId="{2AF38593-B3D1-4536-928F-BFC3467CA409}" sibTransId="{D3564CA8-97A4-4F43-AE9A-080A9CF44543}"/>
    <dgm:cxn modelId="{935D720D-8A67-4506-82F1-2999765A2094}" type="presOf" srcId="{4A48075E-E366-4DC2-A059-D929CAB6810B}" destId="{B0BB4D11-E0CE-4D0B-A884-47E4CAF54AB1}" srcOrd="0" destOrd="0" presId="urn:microsoft.com/office/officeart/2005/8/layout/hProcess4"/>
    <dgm:cxn modelId="{77E8E84B-2504-4458-8E8D-B130BA64A8BE}" type="presOf" srcId="{558F0251-9406-4447-9E38-0390A75A7344}" destId="{43A5E53D-8FB8-45DC-9D40-23B1E13BFFC2}" srcOrd="0" destOrd="0" presId="urn:microsoft.com/office/officeart/2005/8/layout/hProcess4"/>
    <dgm:cxn modelId="{3B93D8D3-0E0D-4D25-B3E9-4EC6075B4DE4}" srcId="{E25683F6-B97B-4F2E-9FC7-8A793A21BD60}" destId="{4FC9C921-14DF-4285-B5EB-A4C59C5413CC}" srcOrd="0" destOrd="0" parTransId="{84CBB948-703D-400B-B5C6-FF1463F7E621}" sibTransId="{B69B541D-769B-4370-9C5F-34ACD85386F8}"/>
    <dgm:cxn modelId="{3929018E-7BCA-4A50-8D7A-9FD8A724106F}" srcId="{DB32F8F2-FE54-4511-B683-02E1890DA7B9}" destId="{A143E32F-230D-4F33-A52B-1A4EF79CA775}" srcOrd="1" destOrd="0" parTransId="{C1FAEEE5-764C-4FA8-BDA1-3F1BBF74ECE0}" sibTransId="{9891B8C1-33B5-4DCE-8B39-109B53609382}"/>
    <dgm:cxn modelId="{86016A40-2FB0-4222-82F7-F9D8493ED7FE}" type="presOf" srcId="{797FBED7-E154-46A6-B8A9-52828B7FEB4C}" destId="{9C1A42EC-BAC5-4408-B8B9-5ED1793EDE43}" srcOrd="0" destOrd="4" presId="urn:microsoft.com/office/officeart/2005/8/layout/hProcess4"/>
    <dgm:cxn modelId="{3F36CE56-0478-4B9D-9562-9217DB1589C3}" type="presOf" srcId="{CD6DF6AF-33DB-4D82-A7EB-4EA19BB6B568}" destId="{53280DE2-988A-4918-9EB6-4E6C06BEFA5E}" srcOrd="1" destOrd="2" presId="urn:microsoft.com/office/officeart/2005/8/layout/hProcess4"/>
    <dgm:cxn modelId="{D6C1EC8F-E354-483D-9A61-7EEAC573EB2F}" type="presOf" srcId="{10875BE9-DF75-4C75-AAA1-812FAA0B92C9}" destId="{A41D1ED3-487F-4FFB-8DB4-16D84A6F0090}" srcOrd="0" destOrd="0" presId="urn:microsoft.com/office/officeart/2005/8/layout/hProcess4"/>
    <dgm:cxn modelId="{77E9C716-9509-42E3-B876-2862D7D4F30B}" srcId="{E24E600B-E403-4B41-9440-1FF5A966E8F9}" destId="{581FFE81-6857-4482-9B4E-B6D8F22DE647}" srcOrd="3" destOrd="0" parTransId="{4491D6F1-C263-4F8B-A783-07D2A2BCEF36}" sibTransId="{B3AE0359-56F1-493C-829D-17498A2E53AA}"/>
    <dgm:cxn modelId="{6AAB69D9-936C-4520-B178-7250CD8BDF22}" srcId="{1B022B90-0938-4EE2-8231-59F216238217}" destId="{CD6DF6AF-33DB-4D82-A7EB-4EA19BB6B568}" srcOrd="2" destOrd="0" parTransId="{A9A96D43-A559-415E-8817-FEFCDBA62986}" sibTransId="{0829DF78-0D15-47E5-B473-85BC7785B340}"/>
    <dgm:cxn modelId="{50002B57-17F8-4727-B2E2-A9AD550ECA8A}" srcId="{14FE8590-A17F-49AC-9E1F-E45449002D5D}" destId="{E25683F6-B97B-4F2E-9FC7-8A793A21BD60}" srcOrd="2" destOrd="0" parTransId="{A85F6062-95D6-4ABE-B244-07B818E1D9E6}" sibTransId="{B4D47834-D603-45D9-A20C-3E7745EC0AF8}"/>
    <dgm:cxn modelId="{2E2F3A54-9715-4249-A308-2C78DF0CE674}" srcId="{E25683F6-B97B-4F2E-9FC7-8A793A21BD60}" destId="{C11479CE-5A92-4627-910F-3C7B7ACF48B1}" srcOrd="1" destOrd="0" parTransId="{B3605E2B-1596-49CD-A9BF-26E69E9F62BC}" sibTransId="{2F405B57-F5F1-4851-A130-91390E57FEBB}"/>
    <dgm:cxn modelId="{336F2551-E4B7-4E54-89E8-57F60716A83C}" srcId="{1B022B90-0938-4EE2-8231-59F216238217}" destId="{9B6B1BCB-2E08-4F4E-A382-CB16595C750E}" srcOrd="0" destOrd="0" parTransId="{1DE78A1E-2B22-42E3-94C9-67EE05BAFC21}" sibTransId="{5E0221E7-9890-4019-BC97-31B78E33504A}"/>
    <dgm:cxn modelId="{97914C4C-F578-4ADF-BDEC-525D87197227}" type="presOf" srcId="{E24E600B-E403-4B41-9440-1FF5A966E8F9}" destId="{C30699B4-D757-49F9-B0E2-125808445E62}" srcOrd="0" destOrd="0" presId="urn:microsoft.com/office/officeart/2005/8/layout/hProcess4"/>
    <dgm:cxn modelId="{F970C6A2-B541-4852-9B23-537434BFBFC9}" srcId="{14FE8590-A17F-49AC-9E1F-E45449002D5D}" destId="{E24E600B-E403-4B41-9440-1FF5A966E8F9}" srcOrd="1" destOrd="0" parTransId="{FFD92E25-5D1B-4C58-BA0C-47C075D7A206}" sibTransId="{DEF74810-3182-4664-BA06-FF863291530F}"/>
    <dgm:cxn modelId="{59B2D8B8-26AC-4CF5-B7AF-AC7657B21813}" srcId="{AF6CA6C4-4475-449C-882E-9AA4F3D198CD}" destId="{C56C87D5-DF75-4EDC-AB75-A51E3FA6805D}" srcOrd="0" destOrd="0" parTransId="{222ACB68-9E24-4185-BC35-8F1BBB159141}" sibTransId="{6EFFED6F-88E6-4E3A-883E-38B8AFE25E8D}"/>
    <dgm:cxn modelId="{DE2C882F-809C-4BDE-999F-93625C151474}" type="presOf" srcId="{61FC58A8-56E8-49CE-BA38-3E9DBAD4C37C}" destId="{005A3675-3525-4476-B7C8-6812E9CC482C}" srcOrd="1" destOrd="1" presId="urn:microsoft.com/office/officeart/2005/8/layout/hProcess4"/>
    <dgm:cxn modelId="{7F97F9A7-ED0E-4ECE-9BCC-D4459B99641F}" srcId="{E24E600B-E403-4B41-9440-1FF5A966E8F9}" destId="{396E2A90-1384-4E67-BBC4-804F00DDEC3C}" srcOrd="2" destOrd="0" parTransId="{942ECDB4-E687-4D9E-A90C-07C9F1F99B1F}" sibTransId="{C81124CE-1A10-45FD-B065-B7BC0AAB50D0}"/>
    <dgm:cxn modelId="{771DA4AC-63D2-434A-9D86-F240CBCA0390}" type="presOf" srcId="{35E45784-C88B-49DC-8441-99DEE2A85E7D}" destId="{C9A9045D-0696-4702-A96D-4586A627591B}" srcOrd="1" destOrd="2" presId="urn:microsoft.com/office/officeart/2005/8/layout/hProcess4"/>
    <dgm:cxn modelId="{59532477-DCB5-470E-8FB6-CA329ED5FFEA}" type="presOf" srcId="{2AC9AD37-4B98-48C3-8A17-C9A8C86EA4DA}" destId="{4531D6A0-F1A8-418D-A245-9211A06A746A}" srcOrd="1" destOrd="3" presId="urn:microsoft.com/office/officeart/2005/8/layout/hProcess4"/>
    <dgm:cxn modelId="{CEF24514-9F23-498F-B0DE-549B8142AAFC}" srcId="{14FE8590-A17F-49AC-9E1F-E45449002D5D}" destId="{DB32F8F2-FE54-4511-B683-02E1890DA7B9}" srcOrd="4" destOrd="0" parTransId="{92F7C3CC-4759-44F7-8225-A8B6147960C2}" sibTransId="{558F0251-9406-4447-9E38-0390A75A7344}"/>
    <dgm:cxn modelId="{814DFB2E-A2BF-40DF-AE8C-C3BF0CBDFC15}" type="presOf" srcId="{0D2C91FD-2B96-4720-A956-2D3A1398B187}" destId="{005A3675-3525-4476-B7C8-6812E9CC482C}" srcOrd="1" destOrd="0" presId="urn:microsoft.com/office/officeart/2005/8/layout/hProcess4"/>
    <dgm:cxn modelId="{9CA9E286-75EB-4BC9-8EA9-45DC1DD53F4F}" type="presOf" srcId="{B6236059-2994-4418-A0C5-0364F9CA6393}" destId="{6C5C3C6A-7430-4ECA-9DCF-87507DABE26F}" srcOrd="1" destOrd="2" presId="urn:microsoft.com/office/officeart/2005/8/layout/hProcess4"/>
    <dgm:cxn modelId="{EAE3E551-661C-4D02-950A-ABBE1F707811}" type="presOf" srcId="{CFDFBD9E-6CE6-43F6-A8C7-F51F9836EA62}" destId="{4531D6A0-F1A8-418D-A245-9211A06A746A}" srcOrd="1" destOrd="2" presId="urn:microsoft.com/office/officeart/2005/8/layout/hProcess4"/>
    <dgm:cxn modelId="{FFA0AF04-817B-4070-8305-7C8A2FEDC738}" type="presOf" srcId="{E4567786-53FE-431E-B9AD-97EFE7327AFF}" destId="{001271DC-A03E-42C6-850B-2DFBE93F8D28}" srcOrd="0" destOrd="1" presId="urn:microsoft.com/office/officeart/2005/8/layout/hProcess4"/>
    <dgm:cxn modelId="{A2087E31-5524-404A-AD47-4FA710752E8C}" type="presOf" srcId="{FCF36A98-4DBA-4992-B815-F67F8843B827}" destId="{9C1A42EC-BAC5-4408-B8B9-5ED1793EDE43}" srcOrd="0" destOrd="2" presId="urn:microsoft.com/office/officeart/2005/8/layout/hProcess4"/>
    <dgm:cxn modelId="{D9A54CDC-8C75-47F7-A567-93B123885AA0}" type="presOf" srcId="{A143E32F-230D-4F33-A52B-1A4EF79CA775}" destId="{21E4F05F-0AE1-4788-943A-53FFA6294343}" srcOrd="1" destOrd="1" presId="urn:microsoft.com/office/officeart/2005/8/layout/hProcess4"/>
    <dgm:cxn modelId="{B12354D8-0BBA-41B3-9244-F4B313C9567F}" type="presOf" srcId="{59CA7128-BBDD-4C20-847D-EF41FA84355D}" destId="{F569CFC6-2B24-4FC0-8318-B4A03144A972}" srcOrd="0" destOrd="1" presId="urn:microsoft.com/office/officeart/2005/8/layout/hProcess4"/>
    <dgm:cxn modelId="{972B4087-3ABA-4276-A9A3-641621A9FF9D}" type="presOf" srcId="{C56C87D5-DF75-4EDC-AB75-A51E3FA6805D}" destId="{C9A9045D-0696-4702-A96D-4586A627591B}" srcOrd="1" destOrd="0" presId="urn:microsoft.com/office/officeart/2005/8/layout/hProcess4"/>
    <dgm:cxn modelId="{C62DA586-DAA9-4C25-83AA-2A1A2F16195E}" type="presOf" srcId="{DEF74810-3182-4664-BA06-FF863291530F}" destId="{1C044123-D13B-454C-B263-D70A4877AE34}" srcOrd="0" destOrd="0" presId="urn:microsoft.com/office/officeart/2005/8/layout/hProcess4"/>
    <dgm:cxn modelId="{AA0F9CBA-FF4F-4CCE-BBE6-A79BA7FEC0DD}" type="presOf" srcId="{AF6CA6C4-4475-449C-882E-9AA4F3D198CD}" destId="{0AC8DB9B-AB85-44DC-8EB3-91216156E63A}" srcOrd="0" destOrd="0" presId="urn:microsoft.com/office/officeart/2005/8/layout/hProcess4"/>
    <dgm:cxn modelId="{5BAF5EE3-FA50-469A-8C05-A33DDEF9C130}" type="presOf" srcId="{DB32F8F2-FE54-4511-B683-02E1890DA7B9}" destId="{7A3FBC63-01DD-470A-AA15-FDE43A9B49F1}" srcOrd="0" destOrd="0" presId="urn:microsoft.com/office/officeart/2005/8/layout/hProcess4"/>
    <dgm:cxn modelId="{5B12CF6C-DE67-4CA1-BF67-C1A55A918C9C}" type="presOf" srcId="{2AC9AD37-4B98-48C3-8A17-C9A8C86EA4DA}" destId="{F569CFC6-2B24-4FC0-8318-B4A03144A972}" srcOrd="0" destOrd="3" presId="urn:microsoft.com/office/officeart/2005/8/layout/hProcess4"/>
    <dgm:cxn modelId="{D7920946-5100-48BA-9940-E495A6BF5145}" srcId="{4A48075E-E366-4DC2-A059-D929CAB6810B}" destId="{DF2A4E0A-3C34-4720-B04D-548071EA9289}" srcOrd="1" destOrd="0" parTransId="{92B55527-89D4-4687-BF44-A1EBD2017899}" sibTransId="{B8C39949-37C3-46A9-9D9D-A7E5E5C68384}"/>
    <dgm:cxn modelId="{8E297F25-A9E9-41AF-AFC4-380E78549644}" srcId="{10875BE9-DF75-4C75-AAA1-812FAA0B92C9}" destId="{2AC9AD37-4B98-48C3-8A17-C9A8C86EA4DA}" srcOrd="3" destOrd="0" parTransId="{CB16199C-822F-439C-97DB-6F73C633F5BD}" sibTransId="{B8ECA216-86D5-44F0-875F-4481DF123450}"/>
    <dgm:cxn modelId="{0D48CC30-8290-4E58-8CD2-B41E6ECC8896}" srcId="{E24E600B-E403-4B41-9440-1FF5A966E8F9}" destId="{61FC58A8-56E8-49CE-BA38-3E9DBAD4C37C}" srcOrd="1" destOrd="0" parTransId="{5E1AEC31-CB3C-467B-98DE-1E6714B9AAED}" sibTransId="{7AB5AD93-43EB-4ACE-AD0D-175749EAF305}"/>
    <dgm:cxn modelId="{0BEBADC9-8A64-4E21-BA2E-9BC79843B3FB}" type="presOf" srcId="{9B6B1BCB-2E08-4F4E-A382-CB16595C750E}" destId="{001271DC-A03E-42C6-850B-2DFBE93F8D28}" srcOrd="0" destOrd="0" presId="urn:microsoft.com/office/officeart/2005/8/layout/hProcess4"/>
    <dgm:cxn modelId="{869535A2-C222-4714-A6FF-09AA7C8DE5CF}" type="presOf" srcId="{1AD35F74-7A5A-4ACC-B268-AF06963BEC66}" destId="{592C5945-FB56-4C49-82A2-909427315181}" srcOrd="0" destOrd="0" presId="urn:microsoft.com/office/officeart/2005/8/layout/hProcess4"/>
    <dgm:cxn modelId="{DC19C673-DA87-4669-864B-09B5F4B635C7}" type="presOf" srcId="{581FFE81-6857-4482-9B4E-B6D8F22DE647}" destId="{005A3675-3525-4476-B7C8-6812E9CC482C}" srcOrd="1" destOrd="3" presId="urn:microsoft.com/office/officeart/2005/8/layout/hProcess4"/>
    <dgm:cxn modelId="{5B063402-06C8-4D5F-8E0E-078C9B354AB5}" type="presOf" srcId="{6717B150-C9E9-4E6E-8CAC-351B1EC9298E}" destId="{9C1A42EC-BAC5-4408-B8B9-5ED1793EDE43}" srcOrd="0" destOrd="0" presId="urn:microsoft.com/office/officeart/2005/8/layout/hProcess4"/>
    <dgm:cxn modelId="{5A951392-E916-4E95-907F-9E9613739F52}" type="presOf" srcId="{FB6D3416-672B-45B4-A30E-79736E90C04E}" destId="{9C1A42EC-BAC5-4408-B8B9-5ED1793EDE43}" srcOrd="0" destOrd="3" presId="urn:microsoft.com/office/officeart/2005/8/layout/hProcess4"/>
    <dgm:cxn modelId="{2A5DA809-9DFC-48F3-B47A-E5230F11D094}" type="presOf" srcId="{59CA7128-BBDD-4C20-847D-EF41FA84355D}" destId="{4531D6A0-F1A8-418D-A245-9211A06A746A}" srcOrd="1" destOrd="1" presId="urn:microsoft.com/office/officeart/2005/8/layout/hProcess4"/>
    <dgm:cxn modelId="{8E7FA972-E9CF-4F1A-BC72-53C2ACC82B68}" type="presOf" srcId="{B4D47834-D603-45D9-A20C-3E7745EC0AF8}" destId="{78B32433-9890-4518-910C-2F2E3A5AF8AB}" srcOrd="0" destOrd="0" presId="urn:microsoft.com/office/officeart/2005/8/layout/hProcess4"/>
    <dgm:cxn modelId="{C560DA0D-D597-42D6-A8A5-D74A2112EE82}" type="presOf" srcId="{F5C7C8C1-ACC7-4715-BF3E-65FA398129EF}" destId="{E4E11EE8-930A-4D3D-A5BA-21EC3716EA48}" srcOrd="0" destOrd="0" presId="urn:microsoft.com/office/officeart/2005/8/layout/hProcess4"/>
    <dgm:cxn modelId="{93DB7254-06F2-4463-B4D3-F5636E151938}" srcId="{DB32F8F2-FE54-4511-B683-02E1890DA7B9}" destId="{FCF36A98-4DBA-4992-B815-F67F8843B827}" srcOrd="2" destOrd="0" parTransId="{9FA9B2E7-41B5-4561-8ED6-1D5449EC29E4}" sibTransId="{A384B662-1ED0-4E0E-A2E3-892A8BED3BF8}"/>
    <dgm:cxn modelId="{7C0ACB19-E2EB-49B8-986D-1E154E4837FF}" type="presOf" srcId="{396E2A90-1384-4E67-BBC4-804F00DDEC3C}" destId="{1E83819D-1956-4F3F-9CD8-DCE7C104BA8A}" srcOrd="0" destOrd="2" presId="urn:microsoft.com/office/officeart/2005/8/layout/hProcess4"/>
    <dgm:cxn modelId="{DA01B319-58E2-4C0A-A231-7877D59122BA}" srcId="{AF6CA6C4-4475-449C-882E-9AA4F3D198CD}" destId="{EEC0DC36-9CFF-41AC-A815-C26E42716F14}" srcOrd="3" destOrd="0" parTransId="{CC27E7CC-CD2C-48D8-992B-5BA64C7DC55B}" sibTransId="{9847C843-CF7D-470D-AEDA-DCCD9B5C6586}"/>
    <dgm:cxn modelId="{BF34D39F-D6A1-4BE4-ADE3-5AAA9844B6F4}" srcId="{10875BE9-DF75-4C75-AAA1-812FAA0B92C9}" destId="{CFDFBD9E-6CE6-43F6-A8C7-F51F9836EA62}" srcOrd="2" destOrd="0" parTransId="{9C0120F9-DBCE-4089-A3B4-E1AA067F2283}" sibTransId="{E16A0718-8DFD-4F5C-93E8-F531D95FE88F}"/>
    <dgm:cxn modelId="{11B60BF9-0E17-4F52-9D48-A65FB51719FD}" type="presOf" srcId="{0D2C91FD-2B96-4720-A956-2D3A1398B187}" destId="{1E83819D-1956-4F3F-9CD8-DCE7C104BA8A}" srcOrd="0" destOrd="0" presId="urn:microsoft.com/office/officeart/2005/8/layout/hProcess4"/>
    <dgm:cxn modelId="{009A6783-E702-4CDF-AA1A-338D57B7E28B}" type="presOf" srcId="{4FC9C921-14DF-4285-B5EB-A4C59C5413CC}" destId="{CFAC7222-B346-4E22-9440-D90249E75F02}" srcOrd="0" destOrd="0" presId="urn:microsoft.com/office/officeart/2005/8/layout/hProcess4"/>
    <dgm:cxn modelId="{02DE6E55-149E-439C-AE26-F3388C08C22B}" type="presOf" srcId="{1B022B90-0938-4EE2-8231-59F216238217}" destId="{CEED3B84-1F3B-4EE2-A838-589F654AD7A0}" srcOrd="0" destOrd="0" presId="urn:microsoft.com/office/officeart/2005/8/layout/hProcess4"/>
    <dgm:cxn modelId="{68E2C9BB-EA37-49A0-A543-6E1ED995256D}" srcId="{E24E600B-E403-4B41-9440-1FF5A966E8F9}" destId="{0D2C91FD-2B96-4720-A956-2D3A1398B187}" srcOrd="0" destOrd="0" parTransId="{25487C3D-EFD2-4053-8CBA-3014C5820BE5}" sibTransId="{65884739-18D2-4A94-B92A-623427CB3792}"/>
    <dgm:cxn modelId="{9B844D1E-5715-4F45-B12A-1B361CAB30F0}" type="presOf" srcId="{6717B150-C9E9-4E6E-8CAC-351B1EC9298E}" destId="{21E4F05F-0AE1-4788-943A-53FFA6294343}" srcOrd="1" destOrd="0" presId="urn:microsoft.com/office/officeart/2005/8/layout/hProcess4"/>
    <dgm:cxn modelId="{C4C9CF1E-2AE2-43E7-8747-AD8C4D2A79E0}" type="presOf" srcId="{D3564CA8-97A4-4F43-AE9A-080A9CF44543}" destId="{7A20467D-A2D7-4270-8D45-1E2E9887688A}" srcOrd="0" destOrd="0" presId="urn:microsoft.com/office/officeart/2005/8/layout/hProcess4"/>
    <dgm:cxn modelId="{6E5E85F1-549E-44A4-931D-6025B494B818}" type="presParOf" srcId="{4E1D765E-50CA-431B-8680-1553E77F3CB7}" destId="{8184A770-7348-4468-9AB4-F2D1E44208CD}" srcOrd="0" destOrd="0" presId="urn:microsoft.com/office/officeart/2005/8/layout/hProcess4"/>
    <dgm:cxn modelId="{54587969-AA75-4B97-9BA5-2C233DA2B2A3}" type="presParOf" srcId="{4E1D765E-50CA-431B-8680-1553E77F3CB7}" destId="{2BE390A2-28A8-4F55-A60E-75BB06734E2A}" srcOrd="1" destOrd="0" presId="urn:microsoft.com/office/officeart/2005/8/layout/hProcess4"/>
    <dgm:cxn modelId="{3EA06E14-92FD-44C5-ADE5-2371F1A4E898}" type="presParOf" srcId="{4E1D765E-50CA-431B-8680-1553E77F3CB7}" destId="{07DC5C25-AEFF-4AE5-B5CE-F465942018B3}" srcOrd="2" destOrd="0" presId="urn:microsoft.com/office/officeart/2005/8/layout/hProcess4"/>
    <dgm:cxn modelId="{D20E9887-8306-47E6-BC9E-14241B9D772E}" type="presParOf" srcId="{07DC5C25-AEFF-4AE5-B5CE-F465942018B3}" destId="{901DCCCA-7465-45CF-9EC5-E0188A00C618}" srcOrd="0" destOrd="0" presId="urn:microsoft.com/office/officeart/2005/8/layout/hProcess4"/>
    <dgm:cxn modelId="{3923A23C-6D98-4C9B-9403-7EBD5E76AA2E}" type="presParOf" srcId="{901DCCCA-7465-45CF-9EC5-E0188A00C618}" destId="{E9F92826-F1EB-4352-88AB-6B4E898731AF}" srcOrd="0" destOrd="0" presId="urn:microsoft.com/office/officeart/2005/8/layout/hProcess4"/>
    <dgm:cxn modelId="{039C5CE6-5E34-49E0-8CB2-7B08735385B1}" type="presParOf" srcId="{901DCCCA-7465-45CF-9EC5-E0188A00C618}" destId="{E4E11EE8-930A-4D3D-A5BA-21EC3716EA48}" srcOrd="1" destOrd="0" presId="urn:microsoft.com/office/officeart/2005/8/layout/hProcess4"/>
    <dgm:cxn modelId="{DADD8B2F-B84B-4900-8588-BD1A2D5C39DF}" type="presParOf" srcId="{901DCCCA-7465-45CF-9EC5-E0188A00C618}" destId="{A944C6CE-69AB-418B-915B-3C551A281DAB}" srcOrd="2" destOrd="0" presId="urn:microsoft.com/office/officeart/2005/8/layout/hProcess4"/>
    <dgm:cxn modelId="{A47589EF-7E54-416F-BB4A-CC11193B650D}" type="presParOf" srcId="{901DCCCA-7465-45CF-9EC5-E0188A00C618}" destId="{B0BB4D11-E0CE-4D0B-A884-47E4CAF54AB1}" srcOrd="3" destOrd="0" presId="urn:microsoft.com/office/officeart/2005/8/layout/hProcess4"/>
    <dgm:cxn modelId="{8EEA7465-3C36-462F-98D5-584F7F0D358F}" type="presParOf" srcId="{901DCCCA-7465-45CF-9EC5-E0188A00C618}" destId="{C3DBC2DD-10C9-4898-8F62-B6271DAB8374}" srcOrd="4" destOrd="0" presId="urn:microsoft.com/office/officeart/2005/8/layout/hProcess4"/>
    <dgm:cxn modelId="{57D4794D-BD73-499F-A1A7-CDF565987608}" type="presParOf" srcId="{07DC5C25-AEFF-4AE5-B5CE-F465942018B3}" destId="{33BA3EF0-B985-4A2B-93FB-C8FA2FCF2AF9}" srcOrd="1" destOrd="0" presId="urn:microsoft.com/office/officeart/2005/8/layout/hProcess4"/>
    <dgm:cxn modelId="{427F5B93-051A-43B5-827C-433BFA0ACFCC}" type="presParOf" srcId="{07DC5C25-AEFF-4AE5-B5CE-F465942018B3}" destId="{B591940D-C766-4649-A35B-A5C3A15CCF20}" srcOrd="2" destOrd="0" presId="urn:microsoft.com/office/officeart/2005/8/layout/hProcess4"/>
    <dgm:cxn modelId="{1973BF00-ADCC-4056-85A3-67825A605254}" type="presParOf" srcId="{B591940D-C766-4649-A35B-A5C3A15CCF20}" destId="{15D21650-145A-49BE-B01B-C302E1771AF4}" srcOrd="0" destOrd="0" presId="urn:microsoft.com/office/officeart/2005/8/layout/hProcess4"/>
    <dgm:cxn modelId="{660DC658-96E0-4EC2-936B-0C37942F06D0}" type="presParOf" srcId="{B591940D-C766-4649-A35B-A5C3A15CCF20}" destId="{1E83819D-1956-4F3F-9CD8-DCE7C104BA8A}" srcOrd="1" destOrd="0" presId="urn:microsoft.com/office/officeart/2005/8/layout/hProcess4"/>
    <dgm:cxn modelId="{D892B7E3-0679-4FE9-ABF5-BB5C7FECE5ED}" type="presParOf" srcId="{B591940D-C766-4649-A35B-A5C3A15CCF20}" destId="{005A3675-3525-4476-B7C8-6812E9CC482C}" srcOrd="2" destOrd="0" presId="urn:microsoft.com/office/officeart/2005/8/layout/hProcess4"/>
    <dgm:cxn modelId="{B736A4C0-491A-4E81-8129-8EA5D20012ED}" type="presParOf" srcId="{B591940D-C766-4649-A35B-A5C3A15CCF20}" destId="{C30699B4-D757-49F9-B0E2-125808445E62}" srcOrd="3" destOrd="0" presId="urn:microsoft.com/office/officeart/2005/8/layout/hProcess4"/>
    <dgm:cxn modelId="{B5DCD42D-F1C6-4CBF-8F9D-92E056F4D778}" type="presParOf" srcId="{B591940D-C766-4649-A35B-A5C3A15CCF20}" destId="{71A90318-460A-41EC-8855-7E3F866BA3E3}" srcOrd="4" destOrd="0" presId="urn:microsoft.com/office/officeart/2005/8/layout/hProcess4"/>
    <dgm:cxn modelId="{4C56158A-FFBA-44A7-A82E-B21D4A18ADEB}" type="presParOf" srcId="{07DC5C25-AEFF-4AE5-B5CE-F465942018B3}" destId="{1C044123-D13B-454C-B263-D70A4877AE34}" srcOrd="3" destOrd="0" presId="urn:microsoft.com/office/officeart/2005/8/layout/hProcess4"/>
    <dgm:cxn modelId="{DC72E123-53C0-4001-B543-4A925B7C5552}" type="presParOf" srcId="{07DC5C25-AEFF-4AE5-B5CE-F465942018B3}" destId="{E5A25534-60F5-48E9-9979-AF0E3C1C558C}" srcOrd="4" destOrd="0" presId="urn:microsoft.com/office/officeart/2005/8/layout/hProcess4"/>
    <dgm:cxn modelId="{D7F50FC8-887B-48B8-857E-AA423C2A1D43}" type="presParOf" srcId="{E5A25534-60F5-48E9-9979-AF0E3C1C558C}" destId="{6937B3ED-E350-46FD-BBE0-97626087C4E5}" srcOrd="0" destOrd="0" presId="urn:microsoft.com/office/officeart/2005/8/layout/hProcess4"/>
    <dgm:cxn modelId="{13C20424-20FE-4A4E-8269-A8190BA31F62}" type="presParOf" srcId="{E5A25534-60F5-48E9-9979-AF0E3C1C558C}" destId="{CFAC7222-B346-4E22-9440-D90249E75F02}" srcOrd="1" destOrd="0" presId="urn:microsoft.com/office/officeart/2005/8/layout/hProcess4"/>
    <dgm:cxn modelId="{439D89F3-F5F1-4373-85C9-F4852AEEE2DC}" type="presParOf" srcId="{E5A25534-60F5-48E9-9979-AF0E3C1C558C}" destId="{6C5C3C6A-7430-4ECA-9DCF-87507DABE26F}" srcOrd="2" destOrd="0" presId="urn:microsoft.com/office/officeart/2005/8/layout/hProcess4"/>
    <dgm:cxn modelId="{62366F99-3A81-4C20-A888-46CB83EDE4E0}" type="presParOf" srcId="{E5A25534-60F5-48E9-9979-AF0E3C1C558C}" destId="{18D8A212-F455-4925-BB84-213D5ED60A9E}" srcOrd="3" destOrd="0" presId="urn:microsoft.com/office/officeart/2005/8/layout/hProcess4"/>
    <dgm:cxn modelId="{3A01AEC0-0F57-4607-ABEA-0F3F5DD41D40}" type="presParOf" srcId="{E5A25534-60F5-48E9-9979-AF0E3C1C558C}" destId="{6A2C30D8-364D-4079-9E6D-6671F5116203}" srcOrd="4" destOrd="0" presId="urn:microsoft.com/office/officeart/2005/8/layout/hProcess4"/>
    <dgm:cxn modelId="{0A7432D1-7575-4C08-9BAA-9F9165E9B050}" type="presParOf" srcId="{07DC5C25-AEFF-4AE5-B5CE-F465942018B3}" destId="{78B32433-9890-4518-910C-2F2E3A5AF8AB}" srcOrd="5" destOrd="0" presId="urn:microsoft.com/office/officeart/2005/8/layout/hProcess4"/>
    <dgm:cxn modelId="{77F7BFF8-872F-44B7-95A6-1B5407841A25}" type="presParOf" srcId="{07DC5C25-AEFF-4AE5-B5CE-F465942018B3}" destId="{EF0A123E-C816-409B-BB9A-A8DDD7FA649A}" srcOrd="6" destOrd="0" presId="urn:microsoft.com/office/officeart/2005/8/layout/hProcess4"/>
    <dgm:cxn modelId="{DE7B5A5B-4339-406A-A2A2-CE61C862F12D}" type="presParOf" srcId="{EF0A123E-C816-409B-BB9A-A8DDD7FA649A}" destId="{BC683ADD-D9CD-41B9-9C3B-CD084E81EBA0}" srcOrd="0" destOrd="0" presId="urn:microsoft.com/office/officeart/2005/8/layout/hProcess4"/>
    <dgm:cxn modelId="{60265006-67BC-4C99-BB9E-F630FD1E67DE}" type="presParOf" srcId="{EF0A123E-C816-409B-BB9A-A8DDD7FA649A}" destId="{F569CFC6-2B24-4FC0-8318-B4A03144A972}" srcOrd="1" destOrd="0" presId="urn:microsoft.com/office/officeart/2005/8/layout/hProcess4"/>
    <dgm:cxn modelId="{FA9CD4B9-3BFC-47E9-AA19-F7060C8A0508}" type="presParOf" srcId="{EF0A123E-C816-409B-BB9A-A8DDD7FA649A}" destId="{4531D6A0-F1A8-418D-A245-9211A06A746A}" srcOrd="2" destOrd="0" presId="urn:microsoft.com/office/officeart/2005/8/layout/hProcess4"/>
    <dgm:cxn modelId="{9F322E75-D5D8-43B3-A9B3-4ABEA2128917}" type="presParOf" srcId="{EF0A123E-C816-409B-BB9A-A8DDD7FA649A}" destId="{A41D1ED3-487F-4FFB-8DB4-16D84A6F0090}" srcOrd="3" destOrd="0" presId="urn:microsoft.com/office/officeart/2005/8/layout/hProcess4"/>
    <dgm:cxn modelId="{C35A36D9-A6A9-45A1-A4AB-7E7F42E762A8}" type="presParOf" srcId="{EF0A123E-C816-409B-BB9A-A8DDD7FA649A}" destId="{2AFD52BB-EFB4-4071-9FD3-CB313B58F7A8}" srcOrd="4" destOrd="0" presId="urn:microsoft.com/office/officeart/2005/8/layout/hProcess4"/>
    <dgm:cxn modelId="{9B0E230C-5E1F-41C0-8470-46BE64DA51FD}" type="presParOf" srcId="{07DC5C25-AEFF-4AE5-B5CE-F465942018B3}" destId="{7A20467D-A2D7-4270-8D45-1E2E9887688A}" srcOrd="7" destOrd="0" presId="urn:microsoft.com/office/officeart/2005/8/layout/hProcess4"/>
    <dgm:cxn modelId="{589B0898-B850-4970-A076-345D0AACFAD6}" type="presParOf" srcId="{07DC5C25-AEFF-4AE5-B5CE-F465942018B3}" destId="{E252374F-4B7F-4EE8-8DF6-17D930D027F3}" srcOrd="8" destOrd="0" presId="urn:microsoft.com/office/officeart/2005/8/layout/hProcess4"/>
    <dgm:cxn modelId="{331150E6-43C2-4CF0-A8BB-ACF4E9D6924C}" type="presParOf" srcId="{E252374F-4B7F-4EE8-8DF6-17D930D027F3}" destId="{42CF4628-FD94-45D0-9F09-03E61F0E74B2}" srcOrd="0" destOrd="0" presId="urn:microsoft.com/office/officeart/2005/8/layout/hProcess4"/>
    <dgm:cxn modelId="{9F253654-8DFC-421A-9EDB-72E59BEF9384}" type="presParOf" srcId="{E252374F-4B7F-4EE8-8DF6-17D930D027F3}" destId="{9C1A42EC-BAC5-4408-B8B9-5ED1793EDE43}" srcOrd="1" destOrd="0" presId="urn:microsoft.com/office/officeart/2005/8/layout/hProcess4"/>
    <dgm:cxn modelId="{13A9D974-BB47-4DA5-A521-553B317ABBE7}" type="presParOf" srcId="{E252374F-4B7F-4EE8-8DF6-17D930D027F3}" destId="{21E4F05F-0AE1-4788-943A-53FFA6294343}" srcOrd="2" destOrd="0" presId="urn:microsoft.com/office/officeart/2005/8/layout/hProcess4"/>
    <dgm:cxn modelId="{3BE97A11-7548-4E89-81CA-35AE749B2DF0}" type="presParOf" srcId="{E252374F-4B7F-4EE8-8DF6-17D930D027F3}" destId="{7A3FBC63-01DD-470A-AA15-FDE43A9B49F1}" srcOrd="3" destOrd="0" presId="urn:microsoft.com/office/officeart/2005/8/layout/hProcess4"/>
    <dgm:cxn modelId="{CFB4E1E8-0C75-42F1-954A-016E5043A063}" type="presParOf" srcId="{E252374F-4B7F-4EE8-8DF6-17D930D027F3}" destId="{826C91C7-ABF0-4AE4-9ACD-279FB05F54E4}" srcOrd="4" destOrd="0" presId="urn:microsoft.com/office/officeart/2005/8/layout/hProcess4"/>
    <dgm:cxn modelId="{1D27B4C8-D8B7-4C57-8C0F-8E3E7C6A8AD2}" type="presParOf" srcId="{07DC5C25-AEFF-4AE5-B5CE-F465942018B3}" destId="{43A5E53D-8FB8-45DC-9D40-23B1E13BFFC2}" srcOrd="9" destOrd="0" presId="urn:microsoft.com/office/officeart/2005/8/layout/hProcess4"/>
    <dgm:cxn modelId="{7A80440C-68DC-4731-94D8-E2E28021C242}" type="presParOf" srcId="{07DC5C25-AEFF-4AE5-B5CE-F465942018B3}" destId="{FC064F5B-61A9-4594-A34D-6B7DB4C72F45}" srcOrd="10" destOrd="0" presId="urn:microsoft.com/office/officeart/2005/8/layout/hProcess4"/>
    <dgm:cxn modelId="{E5F1D4C0-6290-4304-98B9-4F459E1CF85C}" type="presParOf" srcId="{FC064F5B-61A9-4594-A34D-6B7DB4C72F45}" destId="{34D522AE-1940-47C6-96C8-ED6DEB71AB13}" srcOrd="0" destOrd="0" presId="urn:microsoft.com/office/officeart/2005/8/layout/hProcess4"/>
    <dgm:cxn modelId="{0D9FB1E2-838A-431D-A682-500FFD915B25}" type="presParOf" srcId="{FC064F5B-61A9-4594-A34D-6B7DB4C72F45}" destId="{1B2FEE30-9973-45AB-9174-36A2210A75CF}" srcOrd="1" destOrd="0" presId="urn:microsoft.com/office/officeart/2005/8/layout/hProcess4"/>
    <dgm:cxn modelId="{D1670C72-B7E2-4795-8FDB-3C11119E7261}" type="presParOf" srcId="{FC064F5B-61A9-4594-A34D-6B7DB4C72F45}" destId="{C9A9045D-0696-4702-A96D-4586A627591B}" srcOrd="2" destOrd="0" presId="urn:microsoft.com/office/officeart/2005/8/layout/hProcess4"/>
    <dgm:cxn modelId="{BC9E5577-769C-479F-A7D4-57A9DB148A01}" type="presParOf" srcId="{FC064F5B-61A9-4594-A34D-6B7DB4C72F45}" destId="{0AC8DB9B-AB85-44DC-8EB3-91216156E63A}" srcOrd="3" destOrd="0" presId="urn:microsoft.com/office/officeart/2005/8/layout/hProcess4"/>
    <dgm:cxn modelId="{2FECF915-E263-4266-9338-8E93FE69446B}" type="presParOf" srcId="{FC064F5B-61A9-4594-A34D-6B7DB4C72F45}" destId="{01483E36-2313-49FA-9879-A5BFEF7E8A85}" srcOrd="4" destOrd="0" presId="urn:microsoft.com/office/officeart/2005/8/layout/hProcess4"/>
    <dgm:cxn modelId="{A3CE76B2-F855-449A-A92A-0774A7D3DF0F}" type="presParOf" srcId="{07DC5C25-AEFF-4AE5-B5CE-F465942018B3}" destId="{592C5945-FB56-4C49-82A2-909427315181}" srcOrd="11" destOrd="0" presId="urn:microsoft.com/office/officeart/2005/8/layout/hProcess4"/>
    <dgm:cxn modelId="{57A49052-7BCD-4CC3-996C-630AE706C7E2}" type="presParOf" srcId="{07DC5C25-AEFF-4AE5-B5CE-F465942018B3}" destId="{F9655009-4538-450E-B8A0-868D7C234A16}" srcOrd="12" destOrd="0" presId="urn:microsoft.com/office/officeart/2005/8/layout/hProcess4"/>
    <dgm:cxn modelId="{0BF72EF3-CEDE-4612-BBEB-EF6B993B39AC}" type="presParOf" srcId="{F9655009-4538-450E-B8A0-868D7C234A16}" destId="{C39E9725-D7CD-4B2B-9D3B-D0D4E540FDAF}" srcOrd="0" destOrd="0" presId="urn:microsoft.com/office/officeart/2005/8/layout/hProcess4"/>
    <dgm:cxn modelId="{AFE4404E-E30F-40FC-8CB9-CE11CE7FEBE5}" type="presParOf" srcId="{F9655009-4538-450E-B8A0-868D7C234A16}" destId="{001271DC-A03E-42C6-850B-2DFBE93F8D28}" srcOrd="1" destOrd="0" presId="urn:microsoft.com/office/officeart/2005/8/layout/hProcess4"/>
    <dgm:cxn modelId="{6B243484-163F-4020-8A28-F476547CF501}" type="presParOf" srcId="{F9655009-4538-450E-B8A0-868D7C234A16}" destId="{53280DE2-988A-4918-9EB6-4E6C06BEFA5E}" srcOrd="2" destOrd="0" presId="urn:microsoft.com/office/officeart/2005/8/layout/hProcess4"/>
    <dgm:cxn modelId="{E43B282F-0C42-4449-AF35-43263F99E0D2}" type="presParOf" srcId="{F9655009-4538-450E-B8A0-868D7C234A16}" destId="{CEED3B84-1F3B-4EE2-A838-589F654AD7A0}" srcOrd="3" destOrd="0" presId="urn:microsoft.com/office/officeart/2005/8/layout/hProcess4"/>
    <dgm:cxn modelId="{B18AE2DD-DD90-486C-B5E6-500625476DD2}" type="presParOf" srcId="{F9655009-4538-450E-B8A0-868D7C234A16}" destId="{CCC1FBD0-53BF-4D74-99DF-421AFC163BC3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70EA3-FE3D-4789-A4BC-7ED9C7E0C24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087FB5C-C6ED-4F86-85AB-DE549C652883}">
      <dgm:prSet phldrT="[Texte]"/>
      <dgm:spPr/>
      <dgm:t>
        <a:bodyPr/>
        <a:lstStyle/>
        <a:p>
          <a:r>
            <a:rPr lang="fr-FR" dirty="0"/>
            <a:t>Analyse d’opportunité </a:t>
          </a:r>
        </a:p>
      </dgm:t>
    </dgm:pt>
    <dgm:pt modelId="{4A199CB5-9B9F-4926-A6C8-DF1196DD0190}" type="parTrans" cxnId="{2F1511B0-8EB7-428C-B836-1AC880382CB9}">
      <dgm:prSet/>
      <dgm:spPr/>
      <dgm:t>
        <a:bodyPr/>
        <a:lstStyle/>
        <a:p>
          <a:endParaRPr lang="fr-FR"/>
        </a:p>
      </dgm:t>
    </dgm:pt>
    <dgm:pt modelId="{61A3CC14-54A9-48D4-9051-B8E34E907154}" type="sibTrans" cxnId="{2F1511B0-8EB7-428C-B836-1AC880382CB9}">
      <dgm:prSet/>
      <dgm:spPr/>
      <dgm:t>
        <a:bodyPr/>
        <a:lstStyle/>
        <a:p>
          <a:endParaRPr lang="fr-FR"/>
        </a:p>
      </dgm:t>
    </dgm:pt>
    <dgm:pt modelId="{397A001F-E87E-41D8-BEEB-AEA3416EB742}">
      <dgm:prSet phldrT="[Texte]"/>
      <dgm:spPr/>
      <dgm:t>
        <a:bodyPr/>
        <a:lstStyle/>
        <a:p>
          <a:r>
            <a:rPr lang="fr-FR" dirty="0"/>
            <a:t>Dossier d’affaires</a:t>
          </a:r>
        </a:p>
      </dgm:t>
    </dgm:pt>
    <dgm:pt modelId="{B9A1CE0B-EF1B-4041-96A5-50A73FB3CA46}" type="parTrans" cxnId="{9CCCD932-2845-4000-A686-0831C9D3478B}">
      <dgm:prSet/>
      <dgm:spPr/>
      <dgm:t>
        <a:bodyPr/>
        <a:lstStyle/>
        <a:p>
          <a:endParaRPr lang="fr-FR"/>
        </a:p>
      </dgm:t>
    </dgm:pt>
    <dgm:pt modelId="{B957DA96-8F6E-4506-B253-8532C2E6C82B}" type="sibTrans" cxnId="{9CCCD932-2845-4000-A686-0831C9D3478B}">
      <dgm:prSet/>
      <dgm:spPr/>
      <dgm:t>
        <a:bodyPr/>
        <a:lstStyle/>
        <a:p>
          <a:endParaRPr lang="fr-FR"/>
        </a:p>
      </dgm:t>
    </dgm:pt>
    <dgm:pt modelId="{5B6BD27A-269F-4BF5-A07F-25841E9256F8}">
      <dgm:prSet phldrT="[Texte]"/>
      <dgm:spPr/>
      <dgm:t>
        <a:bodyPr/>
        <a:lstStyle/>
        <a:p>
          <a:r>
            <a:rPr lang="fr-FR" dirty="0"/>
            <a:t>Choix de solution</a:t>
          </a:r>
        </a:p>
      </dgm:t>
    </dgm:pt>
    <dgm:pt modelId="{170B4C09-5EBD-44E4-A8AE-52D21AE42E48}" type="parTrans" cxnId="{D4C925AF-055D-49AA-B198-3A24A0A98B38}">
      <dgm:prSet/>
      <dgm:spPr/>
      <dgm:t>
        <a:bodyPr/>
        <a:lstStyle/>
        <a:p>
          <a:endParaRPr lang="fr-FR"/>
        </a:p>
      </dgm:t>
    </dgm:pt>
    <dgm:pt modelId="{7648F4D9-77D7-423C-A1FD-DFDAB0691657}" type="sibTrans" cxnId="{D4C925AF-055D-49AA-B198-3A24A0A98B38}">
      <dgm:prSet/>
      <dgm:spPr/>
      <dgm:t>
        <a:bodyPr/>
        <a:lstStyle/>
        <a:p>
          <a:endParaRPr lang="fr-FR"/>
        </a:p>
      </dgm:t>
    </dgm:pt>
    <dgm:pt modelId="{A0A08C82-A417-43E6-81D1-8BA612083CD6}">
      <dgm:prSet phldrT="[Texte]"/>
      <dgm:spPr/>
      <dgm:t>
        <a:bodyPr/>
        <a:lstStyle/>
        <a:p>
          <a:r>
            <a:rPr lang="fr-FR" dirty="0"/>
            <a:t>Conception</a:t>
          </a:r>
        </a:p>
      </dgm:t>
    </dgm:pt>
    <dgm:pt modelId="{D795A6D4-6169-47EF-ABF8-1440B47556C6}" type="parTrans" cxnId="{518642D1-195B-47E5-B357-E072A286428B}">
      <dgm:prSet/>
      <dgm:spPr/>
      <dgm:t>
        <a:bodyPr/>
        <a:lstStyle/>
        <a:p>
          <a:endParaRPr lang="fr-FR"/>
        </a:p>
      </dgm:t>
    </dgm:pt>
    <dgm:pt modelId="{CA24351F-F675-4392-B545-A132C3847519}" type="sibTrans" cxnId="{518642D1-195B-47E5-B357-E072A286428B}">
      <dgm:prSet/>
      <dgm:spPr/>
      <dgm:t>
        <a:bodyPr/>
        <a:lstStyle/>
        <a:p>
          <a:endParaRPr lang="fr-FR"/>
        </a:p>
      </dgm:t>
    </dgm:pt>
    <dgm:pt modelId="{5299365F-E642-4668-AF7C-D480F376A23E}">
      <dgm:prSet phldrT="[Texte]"/>
      <dgm:spPr/>
      <dgm:t>
        <a:bodyPr/>
        <a:lstStyle/>
        <a:p>
          <a:r>
            <a:rPr lang="fr-FR" dirty="0"/>
            <a:t>Réalisation</a:t>
          </a:r>
        </a:p>
      </dgm:t>
    </dgm:pt>
    <dgm:pt modelId="{20A7114B-B7DA-4D52-8533-FB7998EE0B3E}" type="parTrans" cxnId="{5DB2C454-55FC-48FD-BAF5-C39EE18DDD87}">
      <dgm:prSet/>
      <dgm:spPr/>
      <dgm:t>
        <a:bodyPr/>
        <a:lstStyle/>
        <a:p>
          <a:endParaRPr lang="fr-FR"/>
        </a:p>
      </dgm:t>
    </dgm:pt>
    <dgm:pt modelId="{DEA4B4C1-9460-4C2D-82D5-91FA59B0A9D5}" type="sibTrans" cxnId="{5DB2C454-55FC-48FD-BAF5-C39EE18DDD87}">
      <dgm:prSet/>
      <dgm:spPr/>
      <dgm:t>
        <a:bodyPr/>
        <a:lstStyle/>
        <a:p>
          <a:endParaRPr lang="fr-FR"/>
        </a:p>
      </dgm:t>
    </dgm:pt>
    <dgm:pt modelId="{925D0170-B97C-4A9E-8B5F-9A20BC27C9CC}">
      <dgm:prSet phldrT="[Texte]"/>
      <dgm:spPr/>
      <dgm:t>
        <a:bodyPr/>
        <a:lstStyle/>
        <a:p>
          <a:r>
            <a:rPr lang="fr-FR" dirty="0"/>
            <a:t>Exploitation</a:t>
          </a:r>
        </a:p>
      </dgm:t>
    </dgm:pt>
    <dgm:pt modelId="{A3413698-ACE5-4E07-959B-7530D0ACC0D3}" type="parTrans" cxnId="{6E079BDA-11AD-47E2-8546-EDB8C66AF379}">
      <dgm:prSet/>
      <dgm:spPr/>
      <dgm:t>
        <a:bodyPr/>
        <a:lstStyle/>
        <a:p>
          <a:endParaRPr lang="fr-FR"/>
        </a:p>
      </dgm:t>
    </dgm:pt>
    <dgm:pt modelId="{6FC53386-1423-4B58-B836-0C3A1E9343E4}" type="sibTrans" cxnId="{6E079BDA-11AD-47E2-8546-EDB8C66AF379}">
      <dgm:prSet/>
      <dgm:spPr/>
      <dgm:t>
        <a:bodyPr/>
        <a:lstStyle/>
        <a:p>
          <a:endParaRPr lang="fr-FR"/>
        </a:p>
      </dgm:t>
    </dgm:pt>
    <dgm:pt modelId="{F7B2CF52-1303-4E06-924E-1800C35E00E6}">
      <dgm:prSet phldrT="[Texte]"/>
      <dgm:spPr/>
      <dgm:t>
        <a:bodyPr/>
        <a:lstStyle/>
        <a:p>
          <a:r>
            <a:rPr lang="fr-FR" dirty="0"/>
            <a:t>Implantation</a:t>
          </a:r>
        </a:p>
      </dgm:t>
    </dgm:pt>
    <dgm:pt modelId="{CA9D8D11-79C6-4527-B77C-E9B3CB787D31}" type="parTrans" cxnId="{EADAF280-59A6-454B-AF37-DF093A4B9283}">
      <dgm:prSet/>
      <dgm:spPr/>
      <dgm:t>
        <a:bodyPr/>
        <a:lstStyle/>
        <a:p>
          <a:endParaRPr lang="fr-FR"/>
        </a:p>
      </dgm:t>
    </dgm:pt>
    <dgm:pt modelId="{758FA582-FE35-4D92-8F59-80CFF117669A}" type="sibTrans" cxnId="{EADAF280-59A6-454B-AF37-DF093A4B9283}">
      <dgm:prSet/>
      <dgm:spPr/>
      <dgm:t>
        <a:bodyPr/>
        <a:lstStyle/>
        <a:p>
          <a:endParaRPr lang="fr-FR"/>
        </a:p>
      </dgm:t>
    </dgm:pt>
    <dgm:pt modelId="{C4955339-CE41-43F2-83F0-9528BE32B22E}" type="pres">
      <dgm:prSet presAssocID="{0C870EA3-FE3D-4789-A4BC-7ED9C7E0C248}" presName="Name0" presStyleCnt="0">
        <dgm:presLayoutVars>
          <dgm:dir/>
          <dgm:resizeHandles val="exact"/>
        </dgm:presLayoutVars>
      </dgm:prSet>
      <dgm:spPr/>
    </dgm:pt>
    <dgm:pt modelId="{D13FD450-8085-40BC-9365-34018EB08A0A}" type="pres">
      <dgm:prSet presAssocID="{1087FB5C-C6ED-4F86-85AB-DE549C6528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3ACF7E-E2C0-454C-AEDE-10E517061F22}" type="pres">
      <dgm:prSet presAssocID="{61A3CC14-54A9-48D4-9051-B8E34E907154}" presName="sibTrans" presStyleLbl="sibTrans2D1" presStyleIdx="0" presStyleCnt="6"/>
      <dgm:spPr/>
      <dgm:t>
        <a:bodyPr/>
        <a:lstStyle/>
        <a:p>
          <a:endParaRPr lang="fr-FR"/>
        </a:p>
      </dgm:t>
    </dgm:pt>
    <dgm:pt modelId="{C0697619-35CA-4576-AAE1-BE6451C99D86}" type="pres">
      <dgm:prSet presAssocID="{61A3CC14-54A9-48D4-9051-B8E34E907154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B366FB2B-867D-4DAE-8211-24DCA89EE182}" type="pres">
      <dgm:prSet presAssocID="{397A001F-E87E-41D8-BEEB-AEA3416EB74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322426-7483-4966-943B-F167718F8E4A}" type="pres">
      <dgm:prSet presAssocID="{B957DA96-8F6E-4506-B253-8532C2E6C82B}" presName="sibTrans" presStyleLbl="sibTrans2D1" presStyleIdx="1" presStyleCnt="6"/>
      <dgm:spPr/>
      <dgm:t>
        <a:bodyPr/>
        <a:lstStyle/>
        <a:p>
          <a:endParaRPr lang="fr-FR"/>
        </a:p>
      </dgm:t>
    </dgm:pt>
    <dgm:pt modelId="{0E12D45B-F310-4D08-A017-E1DCAA83B149}" type="pres">
      <dgm:prSet presAssocID="{B957DA96-8F6E-4506-B253-8532C2E6C82B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5EA4E558-DEB1-4283-B8F1-15584CD19BB2}" type="pres">
      <dgm:prSet presAssocID="{5B6BD27A-269F-4BF5-A07F-25841E9256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82FB6E-FA90-476A-B3DB-87D48584CB24}" type="pres">
      <dgm:prSet presAssocID="{7648F4D9-77D7-423C-A1FD-DFDAB0691657}" presName="sibTrans" presStyleLbl="sibTrans2D1" presStyleIdx="2" presStyleCnt="6"/>
      <dgm:spPr/>
      <dgm:t>
        <a:bodyPr/>
        <a:lstStyle/>
        <a:p>
          <a:endParaRPr lang="fr-FR"/>
        </a:p>
      </dgm:t>
    </dgm:pt>
    <dgm:pt modelId="{B607E6E2-A827-45B3-8A84-DC5627FF63B2}" type="pres">
      <dgm:prSet presAssocID="{7648F4D9-77D7-423C-A1FD-DFDAB0691657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0FF4A3E9-5BAF-486E-9880-5237DD8B7342}" type="pres">
      <dgm:prSet presAssocID="{A0A08C82-A417-43E6-81D1-8BA612083C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3FBFEE-874F-4B6F-A885-9E20D106E6E6}" type="pres">
      <dgm:prSet presAssocID="{CA24351F-F675-4392-B545-A132C3847519}" presName="sibTrans" presStyleLbl="sibTrans2D1" presStyleIdx="3" presStyleCnt="6"/>
      <dgm:spPr/>
      <dgm:t>
        <a:bodyPr/>
        <a:lstStyle/>
        <a:p>
          <a:endParaRPr lang="fr-FR"/>
        </a:p>
      </dgm:t>
    </dgm:pt>
    <dgm:pt modelId="{F10C4DAB-67DE-4F66-8EA2-BE23D0E40A63}" type="pres">
      <dgm:prSet presAssocID="{CA24351F-F675-4392-B545-A132C3847519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85713869-5207-4D6E-8D6B-5A88F974C24E}" type="pres">
      <dgm:prSet presAssocID="{5299365F-E642-4668-AF7C-D480F376A2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05189C-7F9B-42DC-AD99-84A27D2D32A2}" type="pres">
      <dgm:prSet presAssocID="{DEA4B4C1-9460-4C2D-82D5-91FA59B0A9D5}" presName="sibTrans" presStyleLbl="sibTrans2D1" presStyleIdx="4" presStyleCnt="6"/>
      <dgm:spPr/>
      <dgm:t>
        <a:bodyPr/>
        <a:lstStyle/>
        <a:p>
          <a:endParaRPr lang="fr-FR"/>
        </a:p>
      </dgm:t>
    </dgm:pt>
    <dgm:pt modelId="{4ACAAEFE-C5A5-4679-8107-80227551EAB6}" type="pres">
      <dgm:prSet presAssocID="{DEA4B4C1-9460-4C2D-82D5-91FA59B0A9D5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A2BEDC34-D64E-4C7E-93B7-A83AEDFAF826}" type="pres">
      <dgm:prSet presAssocID="{F7B2CF52-1303-4E06-924E-1800C35E00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CEA96-3503-41A0-A810-52318F4F3953}" type="pres">
      <dgm:prSet presAssocID="{758FA582-FE35-4D92-8F59-80CFF117669A}" presName="sibTrans" presStyleLbl="sibTrans2D1" presStyleIdx="5" presStyleCnt="6"/>
      <dgm:spPr/>
      <dgm:t>
        <a:bodyPr/>
        <a:lstStyle/>
        <a:p>
          <a:endParaRPr lang="fr-FR"/>
        </a:p>
      </dgm:t>
    </dgm:pt>
    <dgm:pt modelId="{26A522DA-A976-4265-AA36-AE5CD79EBC6E}" type="pres">
      <dgm:prSet presAssocID="{758FA582-FE35-4D92-8F59-80CFF117669A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EDA61D94-D075-4202-B0B0-4541EAA2C4D0}" type="pres">
      <dgm:prSet presAssocID="{925D0170-B97C-4A9E-8B5F-9A20BC27C9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0F8215-9FEF-4DB9-82E7-079FBA090B6E}" type="presOf" srcId="{5B6BD27A-269F-4BF5-A07F-25841E9256F8}" destId="{5EA4E558-DEB1-4283-B8F1-15584CD19BB2}" srcOrd="0" destOrd="0" presId="urn:microsoft.com/office/officeart/2005/8/layout/process1"/>
    <dgm:cxn modelId="{333F1AD3-4C44-46AA-B8C5-C7D6BC3FB5F2}" type="presOf" srcId="{61A3CC14-54A9-48D4-9051-B8E34E907154}" destId="{693ACF7E-E2C0-454C-AEDE-10E517061F22}" srcOrd="0" destOrd="0" presId="urn:microsoft.com/office/officeart/2005/8/layout/process1"/>
    <dgm:cxn modelId="{2F1511B0-8EB7-428C-B836-1AC880382CB9}" srcId="{0C870EA3-FE3D-4789-A4BC-7ED9C7E0C248}" destId="{1087FB5C-C6ED-4F86-85AB-DE549C652883}" srcOrd="0" destOrd="0" parTransId="{4A199CB5-9B9F-4926-A6C8-DF1196DD0190}" sibTransId="{61A3CC14-54A9-48D4-9051-B8E34E907154}"/>
    <dgm:cxn modelId="{6E079BDA-11AD-47E2-8546-EDB8C66AF379}" srcId="{0C870EA3-FE3D-4789-A4BC-7ED9C7E0C248}" destId="{925D0170-B97C-4A9E-8B5F-9A20BC27C9CC}" srcOrd="6" destOrd="0" parTransId="{A3413698-ACE5-4E07-959B-7530D0ACC0D3}" sibTransId="{6FC53386-1423-4B58-B836-0C3A1E9343E4}"/>
    <dgm:cxn modelId="{D2D73A63-DA70-4AAB-A12F-AAE13B42FF38}" type="presOf" srcId="{758FA582-FE35-4D92-8F59-80CFF117669A}" destId="{26A522DA-A976-4265-AA36-AE5CD79EBC6E}" srcOrd="1" destOrd="0" presId="urn:microsoft.com/office/officeart/2005/8/layout/process1"/>
    <dgm:cxn modelId="{9A969537-9436-4090-8480-4F691BECB747}" type="presOf" srcId="{DEA4B4C1-9460-4C2D-82D5-91FA59B0A9D5}" destId="{C205189C-7F9B-42DC-AD99-84A27D2D32A2}" srcOrd="0" destOrd="0" presId="urn:microsoft.com/office/officeart/2005/8/layout/process1"/>
    <dgm:cxn modelId="{0838C926-10D7-4C2A-A609-FF10D669AD2F}" type="presOf" srcId="{F7B2CF52-1303-4E06-924E-1800C35E00E6}" destId="{A2BEDC34-D64E-4C7E-93B7-A83AEDFAF826}" srcOrd="0" destOrd="0" presId="urn:microsoft.com/office/officeart/2005/8/layout/process1"/>
    <dgm:cxn modelId="{9CCCD932-2845-4000-A686-0831C9D3478B}" srcId="{0C870EA3-FE3D-4789-A4BC-7ED9C7E0C248}" destId="{397A001F-E87E-41D8-BEEB-AEA3416EB742}" srcOrd="1" destOrd="0" parTransId="{B9A1CE0B-EF1B-4041-96A5-50A73FB3CA46}" sibTransId="{B957DA96-8F6E-4506-B253-8532C2E6C82B}"/>
    <dgm:cxn modelId="{D6676967-41E4-4B5E-9406-F24C196C18DC}" type="presOf" srcId="{CA24351F-F675-4392-B545-A132C3847519}" destId="{F10C4DAB-67DE-4F66-8EA2-BE23D0E40A63}" srcOrd="1" destOrd="0" presId="urn:microsoft.com/office/officeart/2005/8/layout/process1"/>
    <dgm:cxn modelId="{5FFF9EDF-3E10-4EFD-BD6F-B973EA540F19}" type="presOf" srcId="{397A001F-E87E-41D8-BEEB-AEA3416EB742}" destId="{B366FB2B-867D-4DAE-8211-24DCA89EE182}" srcOrd="0" destOrd="0" presId="urn:microsoft.com/office/officeart/2005/8/layout/process1"/>
    <dgm:cxn modelId="{FF66056F-08BB-496C-8C63-E3865D7B2F37}" type="presOf" srcId="{7648F4D9-77D7-423C-A1FD-DFDAB0691657}" destId="{B607E6E2-A827-45B3-8A84-DC5627FF63B2}" srcOrd="1" destOrd="0" presId="urn:microsoft.com/office/officeart/2005/8/layout/process1"/>
    <dgm:cxn modelId="{FF59F72B-C423-484C-AC6A-685B5164686F}" type="presOf" srcId="{DEA4B4C1-9460-4C2D-82D5-91FA59B0A9D5}" destId="{4ACAAEFE-C5A5-4679-8107-80227551EAB6}" srcOrd="1" destOrd="0" presId="urn:microsoft.com/office/officeart/2005/8/layout/process1"/>
    <dgm:cxn modelId="{5DB2C454-55FC-48FD-BAF5-C39EE18DDD87}" srcId="{0C870EA3-FE3D-4789-A4BC-7ED9C7E0C248}" destId="{5299365F-E642-4668-AF7C-D480F376A23E}" srcOrd="4" destOrd="0" parTransId="{20A7114B-B7DA-4D52-8533-FB7998EE0B3E}" sibTransId="{DEA4B4C1-9460-4C2D-82D5-91FA59B0A9D5}"/>
    <dgm:cxn modelId="{1DFE2C61-9FA4-4FA8-8C42-94F03E255C2F}" type="presOf" srcId="{0C870EA3-FE3D-4789-A4BC-7ED9C7E0C248}" destId="{C4955339-CE41-43F2-83F0-9528BE32B22E}" srcOrd="0" destOrd="0" presId="urn:microsoft.com/office/officeart/2005/8/layout/process1"/>
    <dgm:cxn modelId="{1CB3C416-945E-450F-AE30-A3D8125A65F8}" type="presOf" srcId="{A0A08C82-A417-43E6-81D1-8BA612083CD6}" destId="{0FF4A3E9-5BAF-486E-9880-5237DD8B7342}" srcOrd="0" destOrd="0" presId="urn:microsoft.com/office/officeart/2005/8/layout/process1"/>
    <dgm:cxn modelId="{5F9ECEF3-271D-4079-873B-B53251B10F20}" type="presOf" srcId="{7648F4D9-77D7-423C-A1FD-DFDAB0691657}" destId="{B382FB6E-FA90-476A-B3DB-87D48584CB24}" srcOrd="0" destOrd="0" presId="urn:microsoft.com/office/officeart/2005/8/layout/process1"/>
    <dgm:cxn modelId="{7788DF68-8DA9-4F11-A173-06393959ABFA}" type="presOf" srcId="{758FA582-FE35-4D92-8F59-80CFF117669A}" destId="{EA6CEA96-3503-41A0-A810-52318F4F3953}" srcOrd="0" destOrd="0" presId="urn:microsoft.com/office/officeart/2005/8/layout/process1"/>
    <dgm:cxn modelId="{D4C925AF-055D-49AA-B198-3A24A0A98B38}" srcId="{0C870EA3-FE3D-4789-A4BC-7ED9C7E0C248}" destId="{5B6BD27A-269F-4BF5-A07F-25841E9256F8}" srcOrd="2" destOrd="0" parTransId="{170B4C09-5EBD-44E4-A8AE-52D21AE42E48}" sibTransId="{7648F4D9-77D7-423C-A1FD-DFDAB0691657}"/>
    <dgm:cxn modelId="{0E919844-FD9C-4002-832B-77F550E53953}" type="presOf" srcId="{1087FB5C-C6ED-4F86-85AB-DE549C652883}" destId="{D13FD450-8085-40BC-9365-34018EB08A0A}" srcOrd="0" destOrd="0" presId="urn:microsoft.com/office/officeart/2005/8/layout/process1"/>
    <dgm:cxn modelId="{22A82C9B-BEAD-4842-98E5-DD37D491AAF1}" type="presOf" srcId="{B957DA96-8F6E-4506-B253-8532C2E6C82B}" destId="{0E12D45B-F310-4D08-A017-E1DCAA83B149}" srcOrd="1" destOrd="0" presId="urn:microsoft.com/office/officeart/2005/8/layout/process1"/>
    <dgm:cxn modelId="{225BA3F0-25DE-4185-91BE-8895747C5AEF}" type="presOf" srcId="{CA24351F-F675-4392-B545-A132C3847519}" destId="{173FBFEE-874F-4B6F-A885-9E20D106E6E6}" srcOrd="0" destOrd="0" presId="urn:microsoft.com/office/officeart/2005/8/layout/process1"/>
    <dgm:cxn modelId="{10500749-7B6A-459C-BD69-97BDDECB8301}" type="presOf" srcId="{61A3CC14-54A9-48D4-9051-B8E34E907154}" destId="{C0697619-35CA-4576-AAE1-BE6451C99D86}" srcOrd="1" destOrd="0" presId="urn:microsoft.com/office/officeart/2005/8/layout/process1"/>
    <dgm:cxn modelId="{EADAF280-59A6-454B-AF37-DF093A4B9283}" srcId="{0C870EA3-FE3D-4789-A4BC-7ED9C7E0C248}" destId="{F7B2CF52-1303-4E06-924E-1800C35E00E6}" srcOrd="5" destOrd="0" parTransId="{CA9D8D11-79C6-4527-B77C-E9B3CB787D31}" sibTransId="{758FA582-FE35-4D92-8F59-80CFF117669A}"/>
    <dgm:cxn modelId="{518642D1-195B-47E5-B357-E072A286428B}" srcId="{0C870EA3-FE3D-4789-A4BC-7ED9C7E0C248}" destId="{A0A08C82-A417-43E6-81D1-8BA612083CD6}" srcOrd="3" destOrd="0" parTransId="{D795A6D4-6169-47EF-ABF8-1440B47556C6}" sibTransId="{CA24351F-F675-4392-B545-A132C3847519}"/>
    <dgm:cxn modelId="{C74E0393-CF2B-466C-8ECB-CAA0C1925A8A}" type="presOf" srcId="{5299365F-E642-4668-AF7C-D480F376A23E}" destId="{85713869-5207-4D6E-8D6B-5A88F974C24E}" srcOrd="0" destOrd="0" presId="urn:microsoft.com/office/officeart/2005/8/layout/process1"/>
    <dgm:cxn modelId="{80C44EBD-CCDE-45A8-9ECE-40244AE8047F}" type="presOf" srcId="{B957DA96-8F6E-4506-B253-8532C2E6C82B}" destId="{08322426-7483-4966-943B-F167718F8E4A}" srcOrd="0" destOrd="0" presId="urn:microsoft.com/office/officeart/2005/8/layout/process1"/>
    <dgm:cxn modelId="{FF45E08E-9E2D-4F30-81E6-395A1806E070}" type="presOf" srcId="{925D0170-B97C-4A9E-8B5F-9A20BC27C9CC}" destId="{EDA61D94-D075-4202-B0B0-4541EAA2C4D0}" srcOrd="0" destOrd="0" presId="urn:microsoft.com/office/officeart/2005/8/layout/process1"/>
    <dgm:cxn modelId="{76CF1C4C-9974-4699-84A7-1B5CC93E2FB9}" type="presParOf" srcId="{C4955339-CE41-43F2-83F0-9528BE32B22E}" destId="{D13FD450-8085-40BC-9365-34018EB08A0A}" srcOrd="0" destOrd="0" presId="urn:microsoft.com/office/officeart/2005/8/layout/process1"/>
    <dgm:cxn modelId="{C712DEE7-F997-4EE9-B185-5FABE84A36F4}" type="presParOf" srcId="{C4955339-CE41-43F2-83F0-9528BE32B22E}" destId="{693ACF7E-E2C0-454C-AEDE-10E517061F22}" srcOrd="1" destOrd="0" presId="urn:microsoft.com/office/officeart/2005/8/layout/process1"/>
    <dgm:cxn modelId="{A407E73A-5A92-4E8B-93C7-702B18603DF0}" type="presParOf" srcId="{693ACF7E-E2C0-454C-AEDE-10E517061F22}" destId="{C0697619-35CA-4576-AAE1-BE6451C99D86}" srcOrd="0" destOrd="0" presId="urn:microsoft.com/office/officeart/2005/8/layout/process1"/>
    <dgm:cxn modelId="{42560044-E791-4A37-83F8-32FB522B89E2}" type="presParOf" srcId="{C4955339-CE41-43F2-83F0-9528BE32B22E}" destId="{B366FB2B-867D-4DAE-8211-24DCA89EE182}" srcOrd="2" destOrd="0" presId="urn:microsoft.com/office/officeart/2005/8/layout/process1"/>
    <dgm:cxn modelId="{987B868E-AEF1-4466-B13B-B992E7A4B58C}" type="presParOf" srcId="{C4955339-CE41-43F2-83F0-9528BE32B22E}" destId="{08322426-7483-4966-943B-F167718F8E4A}" srcOrd="3" destOrd="0" presId="urn:microsoft.com/office/officeart/2005/8/layout/process1"/>
    <dgm:cxn modelId="{E3417E7F-A568-4F7F-98F1-00DA9F1AD11C}" type="presParOf" srcId="{08322426-7483-4966-943B-F167718F8E4A}" destId="{0E12D45B-F310-4D08-A017-E1DCAA83B149}" srcOrd="0" destOrd="0" presId="urn:microsoft.com/office/officeart/2005/8/layout/process1"/>
    <dgm:cxn modelId="{760E739B-D6AD-45E4-A470-C7E992D93813}" type="presParOf" srcId="{C4955339-CE41-43F2-83F0-9528BE32B22E}" destId="{5EA4E558-DEB1-4283-B8F1-15584CD19BB2}" srcOrd="4" destOrd="0" presId="urn:microsoft.com/office/officeart/2005/8/layout/process1"/>
    <dgm:cxn modelId="{1F6A9517-FA1F-4AB0-A693-F41491417E96}" type="presParOf" srcId="{C4955339-CE41-43F2-83F0-9528BE32B22E}" destId="{B382FB6E-FA90-476A-B3DB-87D48584CB24}" srcOrd="5" destOrd="0" presId="urn:microsoft.com/office/officeart/2005/8/layout/process1"/>
    <dgm:cxn modelId="{BAD46CED-F454-4021-8CA9-C9698C489F23}" type="presParOf" srcId="{B382FB6E-FA90-476A-B3DB-87D48584CB24}" destId="{B607E6E2-A827-45B3-8A84-DC5627FF63B2}" srcOrd="0" destOrd="0" presId="urn:microsoft.com/office/officeart/2005/8/layout/process1"/>
    <dgm:cxn modelId="{309141CF-2B2D-4A0A-AAA4-EA364F087C4A}" type="presParOf" srcId="{C4955339-CE41-43F2-83F0-9528BE32B22E}" destId="{0FF4A3E9-5BAF-486E-9880-5237DD8B7342}" srcOrd="6" destOrd="0" presId="urn:microsoft.com/office/officeart/2005/8/layout/process1"/>
    <dgm:cxn modelId="{E71AF2F3-A029-41F1-88A5-19F826F13D70}" type="presParOf" srcId="{C4955339-CE41-43F2-83F0-9528BE32B22E}" destId="{173FBFEE-874F-4B6F-A885-9E20D106E6E6}" srcOrd="7" destOrd="0" presId="urn:microsoft.com/office/officeart/2005/8/layout/process1"/>
    <dgm:cxn modelId="{34DB638A-9026-4C9E-9C6E-0D1159E2404B}" type="presParOf" srcId="{173FBFEE-874F-4B6F-A885-9E20D106E6E6}" destId="{F10C4DAB-67DE-4F66-8EA2-BE23D0E40A63}" srcOrd="0" destOrd="0" presId="urn:microsoft.com/office/officeart/2005/8/layout/process1"/>
    <dgm:cxn modelId="{BA837C0F-6C63-45AD-893D-D5450A007A18}" type="presParOf" srcId="{C4955339-CE41-43F2-83F0-9528BE32B22E}" destId="{85713869-5207-4D6E-8D6B-5A88F974C24E}" srcOrd="8" destOrd="0" presId="urn:microsoft.com/office/officeart/2005/8/layout/process1"/>
    <dgm:cxn modelId="{828F1B80-0E37-40F5-87B0-7FCC85B19F71}" type="presParOf" srcId="{C4955339-CE41-43F2-83F0-9528BE32B22E}" destId="{C205189C-7F9B-42DC-AD99-84A27D2D32A2}" srcOrd="9" destOrd="0" presId="urn:microsoft.com/office/officeart/2005/8/layout/process1"/>
    <dgm:cxn modelId="{3222984A-58CC-45B7-93BD-B6BDCEA85B9B}" type="presParOf" srcId="{C205189C-7F9B-42DC-AD99-84A27D2D32A2}" destId="{4ACAAEFE-C5A5-4679-8107-80227551EAB6}" srcOrd="0" destOrd="0" presId="urn:microsoft.com/office/officeart/2005/8/layout/process1"/>
    <dgm:cxn modelId="{973A677B-8F47-49C6-9E70-1CBE010FB452}" type="presParOf" srcId="{C4955339-CE41-43F2-83F0-9528BE32B22E}" destId="{A2BEDC34-D64E-4C7E-93B7-A83AEDFAF826}" srcOrd="10" destOrd="0" presId="urn:microsoft.com/office/officeart/2005/8/layout/process1"/>
    <dgm:cxn modelId="{8CDF0883-8A59-4157-A308-140F2D199B1D}" type="presParOf" srcId="{C4955339-CE41-43F2-83F0-9528BE32B22E}" destId="{EA6CEA96-3503-41A0-A810-52318F4F3953}" srcOrd="11" destOrd="0" presId="urn:microsoft.com/office/officeart/2005/8/layout/process1"/>
    <dgm:cxn modelId="{38D2DA8A-707C-43AC-9A6B-30921C223466}" type="presParOf" srcId="{EA6CEA96-3503-41A0-A810-52318F4F3953}" destId="{26A522DA-A976-4265-AA36-AE5CD79EBC6E}" srcOrd="0" destOrd="0" presId="urn:microsoft.com/office/officeart/2005/8/layout/process1"/>
    <dgm:cxn modelId="{1CB66CDD-F046-46F3-A496-28CBD5204A46}" type="presParOf" srcId="{C4955339-CE41-43F2-83F0-9528BE32B22E}" destId="{EDA61D94-D075-4202-B0B0-4541EAA2C4D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5C2210-AD79-4DDA-8FEB-AE5173D01B5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D13DFD9A-1BAC-4CEB-B23E-78C00A69B5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Directrice de la Bibliothèque</a:t>
          </a:r>
        </a:p>
      </dgm:t>
    </dgm:pt>
    <dgm:pt modelId="{18203197-5375-42D1-AA0C-0C10AE486CD2}" type="parTrans" cxnId="{D1053B3A-019B-4B6E-A1C1-A6F4D32D6CE2}">
      <dgm:prSet/>
      <dgm:spPr/>
      <dgm:t>
        <a:bodyPr/>
        <a:lstStyle/>
        <a:p>
          <a:endParaRPr lang="fr-FR"/>
        </a:p>
      </dgm:t>
    </dgm:pt>
    <dgm:pt modelId="{7C019081-3A5C-43DE-981C-AD5F15D8FF9E}" type="sibTrans" cxnId="{D1053B3A-019B-4B6E-A1C1-A6F4D32D6CE2}">
      <dgm:prSet/>
      <dgm:spPr/>
      <dgm:t>
        <a:bodyPr/>
        <a:lstStyle/>
        <a:p>
          <a:r>
            <a:rPr lang="fr-FR" dirty="0"/>
            <a:t>Loubna Ghaouti</a:t>
          </a:r>
        </a:p>
      </dgm:t>
    </dgm:pt>
    <dgm:pt modelId="{C1BB4BA8-A9E2-4627-B22D-DEB786E16C72}" type="asst">
      <dgm:prSet phldrT="[Texte]"/>
      <dgm:spPr/>
      <dgm:t>
        <a:bodyPr/>
        <a:lstStyle/>
        <a:p>
          <a:r>
            <a:rPr lang="fr-FR" dirty="0"/>
            <a:t>DSA</a:t>
          </a:r>
        </a:p>
      </dgm:t>
    </dgm:pt>
    <dgm:pt modelId="{EF6730F1-2336-4360-9AFB-475DB88983D9}" type="parTrans" cxnId="{2DABA997-3B53-448A-9958-C389807F520E}">
      <dgm:prSet/>
      <dgm:spPr/>
      <dgm:t>
        <a:bodyPr/>
        <a:lstStyle/>
        <a:p>
          <a:endParaRPr lang="fr-FR"/>
        </a:p>
      </dgm:t>
    </dgm:pt>
    <dgm:pt modelId="{F92048AD-4C9D-4C08-A707-EC61F60672FC}" type="sibTrans" cxnId="{2DABA997-3B53-448A-9958-C389807F520E}">
      <dgm:prSet/>
      <dgm:spPr/>
      <dgm:t>
        <a:bodyPr/>
        <a:lstStyle/>
        <a:p>
          <a:r>
            <a:rPr lang="fr-FR" dirty="0"/>
            <a:t>Charles Bérubé</a:t>
          </a:r>
        </a:p>
      </dgm:t>
    </dgm:pt>
    <dgm:pt modelId="{D465AB13-87EB-43E5-AB85-88D1AA0753FB}">
      <dgm:prSet phldrT="[Texte]"/>
      <dgm:spPr/>
      <dgm:t>
        <a:bodyPr/>
        <a:lstStyle/>
        <a:p>
          <a:r>
            <a:rPr lang="fr-FR" dirty="0"/>
            <a:t>DATC</a:t>
          </a:r>
        </a:p>
      </dgm:t>
    </dgm:pt>
    <dgm:pt modelId="{2520E475-1599-4A0F-9D77-E9D09AF0DFCB}" type="parTrans" cxnId="{8C610A0A-1A49-4EDC-8817-BA77AD7D14F8}">
      <dgm:prSet/>
      <dgm:spPr/>
      <dgm:t>
        <a:bodyPr/>
        <a:lstStyle/>
        <a:p>
          <a:endParaRPr lang="fr-FR"/>
        </a:p>
      </dgm:t>
    </dgm:pt>
    <dgm:pt modelId="{8A7C00FD-7D4D-4D55-A995-44769BCDFFF4}" type="sibTrans" cxnId="{8C610A0A-1A49-4EDC-8817-BA77AD7D14F8}">
      <dgm:prSet/>
      <dgm:spPr/>
      <dgm:t>
        <a:bodyPr/>
        <a:lstStyle/>
        <a:p>
          <a:r>
            <a:rPr lang="fr-FR" dirty="0"/>
            <a:t>Louise Allard</a:t>
          </a:r>
        </a:p>
      </dgm:t>
    </dgm:pt>
    <dgm:pt modelId="{DACA935B-4BAC-4F2D-956A-1E04FEAE7B43}">
      <dgm:prSet phldrT="[Texte]"/>
      <dgm:spPr/>
      <dgm:t>
        <a:bodyPr/>
        <a:lstStyle/>
        <a:p>
          <a:r>
            <a:rPr lang="fr-FR" dirty="0"/>
            <a:t>DSRA</a:t>
          </a:r>
        </a:p>
      </dgm:t>
    </dgm:pt>
    <dgm:pt modelId="{A30BAF8F-3381-462B-A6CD-C899C2942C8B}" type="parTrans" cxnId="{EA79216D-2DD4-44F1-98AF-5F650230C3BF}">
      <dgm:prSet/>
      <dgm:spPr/>
      <dgm:t>
        <a:bodyPr/>
        <a:lstStyle/>
        <a:p>
          <a:endParaRPr lang="fr-FR"/>
        </a:p>
      </dgm:t>
    </dgm:pt>
    <dgm:pt modelId="{DF2E56B2-0339-479D-BA16-CA8E10C99552}" type="sibTrans" cxnId="{EA79216D-2DD4-44F1-98AF-5F650230C3BF}">
      <dgm:prSet/>
      <dgm:spPr/>
      <dgm:t>
        <a:bodyPr/>
        <a:lstStyle/>
        <a:p>
          <a:r>
            <a:rPr lang="fr-FR" dirty="0"/>
            <a:t>Guy Bilodeau</a:t>
          </a:r>
        </a:p>
      </dgm:t>
    </dgm:pt>
    <dgm:pt modelId="{5F042D46-086B-48EE-AB33-3990CD72BC24}">
      <dgm:prSet phldrT="[Texte]"/>
      <dgm:spPr/>
      <dgm:t>
        <a:bodyPr/>
        <a:lstStyle/>
        <a:p>
          <a:r>
            <a:rPr lang="fr-FR" dirty="0"/>
            <a:t>DTSI</a:t>
          </a:r>
        </a:p>
      </dgm:t>
    </dgm:pt>
    <dgm:pt modelId="{AE077AA2-0E24-4A2E-83DC-3DBFC92BD950}" type="parTrans" cxnId="{3F3D3E43-E12B-457A-BF09-09AD15A5B1C9}">
      <dgm:prSet/>
      <dgm:spPr/>
      <dgm:t>
        <a:bodyPr/>
        <a:lstStyle/>
        <a:p>
          <a:endParaRPr lang="fr-FR"/>
        </a:p>
      </dgm:t>
    </dgm:pt>
    <dgm:pt modelId="{B2D48142-B7A2-4439-AD17-EDC825A21770}" type="sibTrans" cxnId="{3F3D3E43-E12B-457A-BF09-09AD15A5B1C9}">
      <dgm:prSet custT="1"/>
      <dgm:spPr/>
      <dgm:t>
        <a:bodyPr/>
        <a:lstStyle/>
        <a:p>
          <a:r>
            <a:rPr lang="fr-FR" sz="1400" dirty="0"/>
            <a:t>Christian Bergeron</a:t>
          </a:r>
        </a:p>
      </dgm:t>
    </dgm:pt>
    <dgm:pt modelId="{968B519E-1EDD-4DCE-96DA-75A91952CDBD}">
      <dgm:prSet phldrT="[Texte]"/>
      <dgm:spPr/>
      <dgm:t>
        <a:bodyPr/>
        <a:lstStyle/>
        <a:p>
          <a:r>
            <a:rPr lang="fr-FR" dirty="0"/>
            <a:t>DSU</a:t>
          </a:r>
        </a:p>
      </dgm:t>
    </dgm:pt>
    <dgm:pt modelId="{8C33CA63-1698-4E75-B60A-D4FBF9B280D1}" type="parTrans" cxnId="{A8BC4D6D-8F1C-431D-8955-E1221C07ED7B}">
      <dgm:prSet/>
      <dgm:spPr/>
      <dgm:t>
        <a:bodyPr/>
        <a:lstStyle/>
        <a:p>
          <a:endParaRPr lang="fr-FR"/>
        </a:p>
      </dgm:t>
    </dgm:pt>
    <dgm:pt modelId="{EA5BF7F3-3CAB-4E83-AFB4-6BF61EF2BB75}" type="sibTrans" cxnId="{A8BC4D6D-8F1C-431D-8955-E1221C07ED7B}">
      <dgm:prSet/>
      <dgm:spPr/>
      <dgm:t>
        <a:bodyPr/>
        <a:lstStyle/>
        <a:p>
          <a:r>
            <a:rPr lang="fr-FR" dirty="0"/>
            <a:t>Annie Turner</a:t>
          </a:r>
        </a:p>
      </dgm:t>
    </dgm:pt>
    <dgm:pt modelId="{710395C1-619F-4C1E-B8DE-EE13B6F4FFC9}">
      <dgm:prSet phldrT="[Texte]"/>
      <dgm:spPr/>
      <dgm:t>
        <a:bodyPr/>
        <a:lstStyle/>
        <a:p>
          <a:r>
            <a:rPr lang="fr-FR" dirty="0"/>
            <a:t>DSC</a:t>
          </a:r>
        </a:p>
      </dgm:t>
    </dgm:pt>
    <dgm:pt modelId="{5BB52751-1A45-4D49-99A6-4F0B12DC9760}" type="parTrans" cxnId="{8AE30A89-4A58-48E5-97BB-D07677FB515A}">
      <dgm:prSet/>
      <dgm:spPr/>
      <dgm:t>
        <a:bodyPr/>
        <a:lstStyle/>
        <a:p>
          <a:endParaRPr lang="fr-FR"/>
        </a:p>
      </dgm:t>
    </dgm:pt>
    <dgm:pt modelId="{074D6204-E573-4727-B40C-2059638A76C7}" type="sibTrans" cxnId="{8AE30A89-4A58-48E5-97BB-D07677FB515A}">
      <dgm:prSet/>
      <dgm:spPr/>
      <dgm:t>
        <a:bodyPr/>
        <a:lstStyle/>
        <a:p>
          <a:r>
            <a:rPr lang="fr-FR" dirty="0"/>
            <a:t>Chantal St-Louis</a:t>
          </a:r>
        </a:p>
      </dgm:t>
    </dgm:pt>
    <dgm:pt modelId="{2BF77DCB-BCA0-4941-933E-CAA7C4BFC6F2}">
      <dgm:prSet phldrT="[Texte]"/>
      <dgm:spPr/>
      <dgm:t>
        <a:bodyPr/>
        <a:lstStyle/>
        <a:p>
          <a:r>
            <a:rPr lang="fr-FR" dirty="0"/>
            <a:t>Évaluation continue</a:t>
          </a:r>
        </a:p>
      </dgm:t>
    </dgm:pt>
    <dgm:pt modelId="{2F8B37B9-E8FD-487F-8D22-E1D5C37BAEF3}" type="parTrans" cxnId="{408A64AF-6348-4806-B9F4-38D9EAF27420}">
      <dgm:prSet/>
      <dgm:spPr/>
      <dgm:t>
        <a:bodyPr/>
        <a:lstStyle/>
        <a:p>
          <a:endParaRPr lang="fr-FR"/>
        </a:p>
      </dgm:t>
    </dgm:pt>
    <dgm:pt modelId="{DB952B54-7872-448C-AF67-79D6F73F1F7D}" type="sibTrans" cxnId="{408A64AF-6348-4806-B9F4-38D9EAF27420}">
      <dgm:prSet/>
      <dgm:spPr/>
      <dgm:t>
        <a:bodyPr/>
        <a:lstStyle/>
        <a:p>
          <a:r>
            <a:rPr lang="fr-FR" dirty="0"/>
            <a:t>Myriam Dupont</a:t>
          </a:r>
        </a:p>
      </dgm:t>
    </dgm:pt>
    <dgm:pt modelId="{24F0E478-AD2A-4363-A609-F136F93504D7}">
      <dgm:prSet phldrT="[Texte]"/>
      <dgm:spPr/>
      <dgm:t>
        <a:bodyPr/>
        <a:lstStyle/>
        <a:p>
          <a:r>
            <a:rPr lang="fr-FR" dirty="0"/>
            <a:t>Bureau de gestion de projet</a:t>
          </a:r>
        </a:p>
      </dgm:t>
    </dgm:pt>
    <dgm:pt modelId="{C4FB1EEF-FE7E-4232-9C76-7460011766F3}" type="parTrans" cxnId="{238A9408-7746-4855-96CC-1DE4A9C3ADBF}">
      <dgm:prSet/>
      <dgm:spPr/>
      <dgm:t>
        <a:bodyPr/>
        <a:lstStyle/>
        <a:p>
          <a:endParaRPr lang="fr-FR"/>
        </a:p>
      </dgm:t>
    </dgm:pt>
    <dgm:pt modelId="{9BAFFE5D-8AAC-4291-9F3B-BB205E2F5038}" type="sibTrans" cxnId="{238A9408-7746-4855-96CC-1DE4A9C3ADBF}">
      <dgm:prSet/>
      <dgm:spPr/>
      <dgm:t>
        <a:bodyPr/>
        <a:lstStyle/>
        <a:p>
          <a:r>
            <a:rPr lang="fr-FR" dirty="0"/>
            <a:t>Anis </a:t>
          </a:r>
          <a:r>
            <a:rPr lang="fr-FR" dirty="0" err="1"/>
            <a:t>Boutouria</a:t>
          </a:r>
          <a:endParaRPr lang="fr-FR" dirty="0"/>
        </a:p>
      </dgm:t>
    </dgm:pt>
    <dgm:pt modelId="{E40DEA82-998B-44C0-A2CD-5D451AB0DCCD}">
      <dgm:prSet phldrT="[Texte]"/>
      <dgm:spPr/>
      <dgm:t>
        <a:bodyPr/>
        <a:lstStyle/>
        <a:p>
          <a:r>
            <a:rPr lang="fr-FR" dirty="0"/>
            <a:t>Bureau d’analyse d’affaires</a:t>
          </a:r>
        </a:p>
      </dgm:t>
    </dgm:pt>
    <dgm:pt modelId="{0C96C361-E8CB-47F5-A552-09DABF3A8E23}" type="parTrans" cxnId="{9EFAD7CF-53AB-4886-A564-BB89FD5B194F}">
      <dgm:prSet/>
      <dgm:spPr/>
      <dgm:t>
        <a:bodyPr/>
        <a:lstStyle/>
        <a:p>
          <a:endParaRPr lang="fr-FR"/>
        </a:p>
      </dgm:t>
    </dgm:pt>
    <dgm:pt modelId="{3790C2A5-65A8-48CC-8B74-AFC94E5B95C2}" type="sibTrans" cxnId="{9EFAD7CF-53AB-4886-A564-BB89FD5B194F}">
      <dgm:prSet/>
      <dgm:spPr/>
      <dgm:t>
        <a:bodyPr/>
        <a:lstStyle/>
        <a:p>
          <a:pPr algn="ctr"/>
          <a:r>
            <a:rPr lang="fr-FR" dirty="0"/>
            <a:t>Aladin Raja</a:t>
          </a:r>
        </a:p>
      </dgm:t>
    </dgm:pt>
    <dgm:pt modelId="{2FD2E42E-358D-48C2-B9B5-7622A8FB2778}" type="pres">
      <dgm:prSet presAssocID="{8C5C2210-AD79-4DDA-8FEB-AE5173D01B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7D84254-8636-4F62-9614-59BC31CEBD81}" type="pres">
      <dgm:prSet presAssocID="{D13DFD9A-1BAC-4CEB-B23E-78C00A69B5F7}" presName="hierRoot1" presStyleCnt="0">
        <dgm:presLayoutVars>
          <dgm:hierBranch val="init"/>
        </dgm:presLayoutVars>
      </dgm:prSet>
      <dgm:spPr/>
    </dgm:pt>
    <dgm:pt modelId="{90F9A44A-B7F8-4CAE-8BAA-5F30861147B4}" type="pres">
      <dgm:prSet presAssocID="{D13DFD9A-1BAC-4CEB-B23E-78C00A69B5F7}" presName="rootComposite1" presStyleCnt="0"/>
      <dgm:spPr/>
    </dgm:pt>
    <dgm:pt modelId="{AE6127EA-BCA5-45BA-9BD6-834AD93F9137}" type="pres">
      <dgm:prSet presAssocID="{D13DFD9A-1BAC-4CEB-B23E-78C00A69B5F7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9D90087-3935-45D0-A1D1-CDE2697E653D}" type="pres">
      <dgm:prSet presAssocID="{D13DFD9A-1BAC-4CEB-B23E-78C00A69B5F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64B6A93-33EA-4D6A-8C7E-A18F39FE9DA5}" type="pres">
      <dgm:prSet presAssocID="{D13DFD9A-1BAC-4CEB-B23E-78C00A69B5F7}" presName="rootConnector1" presStyleLbl="node1" presStyleIdx="0" presStyleCnt="8"/>
      <dgm:spPr/>
      <dgm:t>
        <a:bodyPr/>
        <a:lstStyle/>
        <a:p>
          <a:endParaRPr lang="fr-FR"/>
        </a:p>
      </dgm:t>
    </dgm:pt>
    <dgm:pt modelId="{30025F86-BED0-4453-91D6-AD410EDE0FD3}" type="pres">
      <dgm:prSet presAssocID="{D13DFD9A-1BAC-4CEB-B23E-78C00A69B5F7}" presName="hierChild2" presStyleCnt="0"/>
      <dgm:spPr/>
    </dgm:pt>
    <dgm:pt modelId="{644D989E-C198-4C5D-80E3-7CF22310F916}" type="pres">
      <dgm:prSet presAssocID="{2520E475-1599-4A0F-9D77-E9D09AF0DFCB}" presName="Name37" presStyleLbl="parChTrans1D2" presStyleIdx="0" presStyleCnt="6"/>
      <dgm:spPr/>
      <dgm:t>
        <a:bodyPr/>
        <a:lstStyle/>
        <a:p>
          <a:endParaRPr lang="fr-FR"/>
        </a:p>
      </dgm:t>
    </dgm:pt>
    <dgm:pt modelId="{CE951F45-E325-41F1-B6F2-94CA36E03255}" type="pres">
      <dgm:prSet presAssocID="{D465AB13-87EB-43E5-AB85-88D1AA0753FB}" presName="hierRoot2" presStyleCnt="0">
        <dgm:presLayoutVars>
          <dgm:hierBranch val="init"/>
        </dgm:presLayoutVars>
      </dgm:prSet>
      <dgm:spPr/>
    </dgm:pt>
    <dgm:pt modelId="{F64E129A-3F65-4305-91ED-BB6EA366BA57}" type="pres">
      <dgm:prSet presAssocID="{D465AB13-87EB-43E5-AB85-88D1AA0753FB}" presName="rootComposite" presStyleCnt="0"/>
      <dgm:spPr/>
    </dgm:pt>
    <dgm:pt modelId="{DB695055-271E-4DE4-AB6B-E6080BE656F0}" type="pres">
      <dgm:prSet presAssocID="{D465AB13-87EB-43E5-AB85-88D1AA0753FB}" presName="rootText" presStyleLbl="node1" presStyleIdx="0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C047BB73-82DF-45A8-A2A1-97E1D416854E}" type="pres">
      <dgm:prSet presAssocID="{D465AB13-87EB-43E5-AB85-88D1AA0753FB}" presName="titleText2" presStyleLbl="fgAcc1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39D6065-B3CD-419D-BCE5-9E0FE789ECE1}" type="pres">
      <dgm:prSet presAssocID="{D465AB13-87EB-43E5-AB85-88D1AA0753FB}" presName="rootConnector" presStyleLbl="node2" presStyleIdx="0" presStyleCnt="0"/>
      <dgm:spPr/>
      <dgm:t>
        <a:bodyPr/>
        <a:lstStyle/>
        <a:p>
          <a:endParaRPr lang="fr-FR"/>
        </a:p>
      </dgm:t>
    </dgm:pt>
    <dgm:pt modelId="{11393DA1-DDA3-4258-8D26-201FD2AFCD56}" type="pres">
      <dgm:prSet presAssocID="{D465AB13-87EB-43E5-AB85-88D1AA0753FB}" presName="hierChild4" presStyleCnt="0"/>
      <dgm:spPr/>
    </dgm:pt>
    <dgm:pt modelId="{ADBB451A-FCA4-47BA-BA65-62333186350A}" type="pres">
      <dgm:prSet presAssocID="{D465AB13-87EB-43E5-AB85-88D1AA0753FB}" presName="hierChild5" presStyleCnt="0"/>
      <dgm:spPr/>
    </dgm:pt>
    <dgm:pt modelId="{FB1660BF-5AA4-427F-90E3-C153D2FD70E9}" type="pres">
      <dgm:prSet presAssocID="{A30BAF8F-3381-462B-A6CD-C899C2942C8B}" presName="Name37" presStyleLbl="parChTrans1D2" presStyleIdx="1" presStyleCnt="6"/>
      <dgm:spPr/>
      <dgm:t>
        <a:bodyPr/>
        <a:lstStyle/>
        <a:p>
          <a:endParaRPr lang="fr-FR"/>
        </a:p>
      </dgm:t>
    </dgm:pt>
    <dgm:pt modelId="{C4491228-848A-4BEA-819C-81F6B55D75D1}" type="pres">
      <dgm:prSet presAssocID="{DACA935B-4BAC-4F2D-956A-1E04FEAE7B43}" presName="hierRoot2" presStyleCnt="0">
        <dgm:presLayoutVars>
          <dgm:hierBranch val="init"/>
        </dgm:presLayoutVars>
      </dgm:prSet>
      <dgm:spPr/>
    </dgm:pt>
    <dgm:pt modelId="{E49AAEF3-8EDC-467B-9FF9-00E909F4532E}" type="pres">
      <dgm:prSet presAssocID="{DACA935B-4BAC-4F2D-956A-1E04FEAE7B43}" presName="rootComposite" presStyleCnt="0"/>
      <dgm:spPr/>
    </dgm:pt>
    <dgm:pt modelId="{040F15DC-5B8E-4003-B297-CB175F07D73F}" type="pres">
      <dgm:prSet presAssocID="{DACA935B-4BAC-4F2D-956A-1E04FEAE7B43}" presName="rootText" presStyleLbl="node1" presStyleIdx="1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E75B0E10-E5B7-4B30-BA1A-0BC6121B0BC7}" type="pres">
      <dgm:prSet presAssocID="{DACA935B-4BAC-4F2D-956A-1E04FEAE7B43}" presName="titleText2" presStyleLbl="fgAcc1" presStyleIdx="1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84B4147-37DA-41BA-BDCF-42A39C6033DE}" type="pres">
      <dgm:prSet presAssocID="{DACA935B-4BAC-4F2D-956A-1E04FEAE7B43}" presName="rootConnector" presStyleLbl="node2" presStyleIdx="0" presStyleCnt="0"/>
      <dgm:spPr/>
      <dgm:t>
        <a:bodyPr/>
        <a:lstStyle/>
        <a:p>
          <a:endParaRPr lang="fr-FR"/>
        </a:p>
      </dgm:t>
    </dgm:pt>
    <dgm:pt modelId="{8D737A87-BDAB-43DB-A399-7739360A64AF}" type="pres">
      <dgm:prSet presAssocID="{DACA935B-4BAC-4F2D-956A-1E04FEAE7B43}" presName="hierChild4" presStyleCnt="0"/>
      <dgm:spPr/>
    </dgm:pt>
    <dgm:pt modelId="{92E1C7CF-D380-4412-9B2D-9CCC3F4C32E9}" type="pres">
      <dgm:prSet presAssocID="{2F8B37B9-E8FD-487F-8D22-E1D5C37BAEF3}" presName="Name37" presStyleLbl="parChTrans1D3" presStyleIdx="0" presStyleCnt="3"/>
      <dgm:spPr/>
      <dgm:t>
        <a:bodyPr/>
        <a:lstStyle/>
        <a:p>
          <a:endParaRPr lang="fr-FR"/>
        </a:p>
      </dgm:t>
    </dgm:pt>
    <dgm:pt modelId="{40EF4525-704A-4DA2-A75C-3E554B2D771B}" type="pres">
      <dgm:prSet presAssocID="{2BF77DCB-BCA0-4941-933E-CAA7C4BFC6F2}" presName="hierRoot2" presStyleCnt="0">
        <dgm:presLayoutVars>
          <dgm:hierBranch val="init"/>
        </dgm:presLayoutVars>
      </dgm:prSet>
      <dgm:spPr/>
    </dgm:pt>
    <dgm:pt modelId="{0450DF48-4EE3-416C-BD22-397A55978DB4}" type="pres">
      <dgm:prSet presAssocID="{2BF77DCB-BCA0-4941-933E-CAA7C4BFC6F2}" presName="rootComposite" presStyleCnt="0"/>
      <dgm:spPr/>
    </dgm:pt>
    <dgm:pt modelId="{D959D9A5-0F3B-4A53-9A46-0F1C70A8670E}" type="pres">
      <dgm:prSet presAssocID="{2BF77DCB-BCA0-4941-933E-CAA7C4BFC6F2}" presName="rootText" presStyleLbl="node1" presStyleIdx="2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CFC6503-4E88-4762-A368-E4D161347717}" type="pres">
      <dgm:prSet presAssocID="{2BF77DCB-BCA0-4941-933E-CAA7C4BFC6F2}" presName="titleText2" presStyleLbl="fgAcc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167CD01-3869-40C3-920B-5A40B26C4933}" type="pres">
      <dgm:prSet presAssocID="{2BF77DCB-BCA0-4941-933E-CAA7C4BFC6F2}" presName="rootConnector" presStyleLbl="node3" presStyleIdx="0" presStyleCnt="0"/>
      <dgm:spPr/>
      <dgm:t>
        <a:bodyPr/>
        <a:lstStyle/>
        <a:p>
          <a:endParaRPr lang="fr-FR"/>
        </a:p>
      </dgm:t>
    </dgm:pt>
    <dgm:pt modelId="{ABAE5564-8500-4B88-828F-22F5F4BB7063}" type="pres">
      <dgm:prSet presAssocID="{2BF77DCB-BCA0-4941-933E-CAA7C4BFC6F2}" presName="hierChild4" presStyleCnt="0"/>
      <dgm:spPr/>
    </dgm:pt>
    <dgm:pt modelId="{D284D7DE-44F7-4E40-9DD3-50B7A1167313}" type="pres">
      <dgm:prSet presAssocID="{2BF77DCB-BCA0-4941-933E-CAA7C4BFC6F2}" presName="hierChild5" presStyleCnt="0"/>
      <dgm:spPr/>
    </dgm:pt>
    <dgm:pt modelId="{4714D4B2-DD79-47F0-8DF6-0150E85D49CD}" type="pres">
      <dgm:prSet presAssocID="{DACA935B-4BAC-4F2D-956A-1E04FEAE7B43}" presName="hierChild5" presStyleCnt="0"/>
      <dgm:spPr/>
    </dgm:pt>
    <dgm:pt modelId="{A0233821-0A42-4D99-A5E5-5258EA1FA805}" type="pres">
      <dgm:prSet presAssocID="{AE077AA2-0E24-4A2E-83DC-3DBFC92BD950}" presName="Name37" presStyleLbl="parChTrans1D2" presStyleIdx="2" presStyleCnt="6"/>
      <dgm:spPr/>
      <dgm:t>
        <a:bodyPr/>
        <a:lstStyle/>
        <a:p>
          <a:endParaRPr lang="fr-FR"/>
        </a:p>
      </dgm:t>
    </dgm:pt>
    <dgm:pt modelId="{41CF768F-AFAA-4F8D-A4BC-CE169EF8A0C5}" type="pres">
      <dgm:prSet presAssocID="{5F042D46-086B-48EE-AB33-3990CD72BC24}" presName="hierRoot2" presStyleCnt="0">
        <dgm:presLayoutVars>
          <dgm:hierBranch val="init"/>
        </dgm:presLayoutVars>
      </dgm:prSet>
      <dgm:spPr/>
    </dgm:pt>
    <dgm:pt modelId="{95D75514-F852-422E-97E8-4AEDE20E8D2D}" type="pres">
      <dgm:prSet presAssocID="{5F042D46-086B-48EE-AB33-3990CD72BC24}" presName="rootComposite" presStyleCnt="0"/>
      <dgm:spPr/>
    </dgm:pt>
    <dgm:pt modelId="{97788FF9-CE69-47B7-AFF2-2389ECEFDAB3}" type="pres">
      <dgm:prSet presAssocID="{5F042D46-086B-48EE-AB33-3990CD72BC24}" presName="rootText" presStyleLbl="node1" presStyleIdx="3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04536185-53D1-4664-A2EF-9091840063D7}" type="pres">
      <dgm:prSet presAssocID="{5F042D46-086B-48EE-AB33-3990CD72BC24}" presName="titleText2" presStyleLbl="fgAcc1" presStyleIdx="3" presStyleCnt="8" custScaleX="106584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19D19F4-027D-4EEB-BB0E-6A5B049FE308}" type="pres">
      <dgm:prSet presAssocID="{5F042D46-086B-48EE-AB33-3990CD72BC24}" presName="rootConnector" presStyleLbl="node2" presStyleIdx="0" presStyleCnt="0"/>
      <dgm:spPr/>
      <dgm:t>
        <a:bodyPr/>
        <a:lstStyle/>
        <a:p>
          <a:endParaRPr lang="fr-FR"/>
        </a:p>
      </dgm:t>
    </dgm:pt>
    <dgm:pt modelId="{C382008D-6ECF-4607-A338-938C1509CDDD}" type="pres">
      <dgm:prSet presAssocID="{5F042D46-086B-48EE-AB33-3990CD72BC24}" presName="hierChild4" presStyleCnt="0"/>
      <dgm:spPr/>
    </dgm:pt>
    <dgm:pt modelId="{6AB36332-2CA5-40CA-9B73-B0A70E8E1094}" type="pres">
      <dgm:prSet presAssocID="{C4FB1EEF-FE7E-4232-9C76-7460011766F3}" presName="Name37" presStyleLbl="parChTrans1D3" presStyleIdx="1" presStyleCnt="3"/>
      <dgm:spPr/>
      <dgm:t>
        <a:bodyPr/>
        <a:lstStyle/>
        <a:p>
          <a:endParaRPr lang="fr-FR"/>
        </a:p>
      </dgm:t>
    </dgm:pt>
    <dgm:pt modelId="{C2FE4F67-BEA0-4D76-A0B2-C2C5A3A5CA26}" type="pres">
      <dgm:prSet presAssocID="{24F0E478-AD2A-4363-A609-F136F93504D7}" presName="hierRoot2" presStyleCnt="0">
        <dgm:presLayoutVars>
          <dgm:hierBranch val="init"/>
        </dgm:presLayoutVars>
      </dgm:prSet>
      <dgm:spPr/>
    </dgm:pt>
    <dgm:pt modelId="{61FC4016-C57F-4B10-B204-A53C34DB1DA3}" type="pres">
      <dgm:prSet presAssocID="{24F0E478-AD2A-4363-A609-F136F93504D7}" presName="rootComposite" presStyleCnt="0"/>
      <dgm:spPr/>
    </dgm:pt>
    <dgm:pt modelId="{ADB2B6A2-B013-4B64-A3AF-78EB924E5AB4}" type="pres">
      <dgm:prSet presAssocID="{24F0E478-AD2A-4363-A609-F136F93504D7}" presName="rootText" presStyleLbl="node1" presStyleIdx="4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66FA9EBF-DCA1-4E62-9850-17F0787C5699}" type="pres">
      <dgm:prSet presAssocID="{24F0E478-AD2A-4363-A609-F136F93504D7}" presName="titleText2" presStyleLbl="fgAcc1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95C6A7DF-087E-484D-9631-CAA119A90171}" type="pres">
      <dgm:prSet presAssocID="{24F0E478-AD2A-4363-A609-F136F93504D7}" presName="rootConnector" presStyleLbl="node3" presStyleIdx="0" presStyleCnt="0"/>
      <dgm:spPr/>
      <dgm:t>
        <a:bodyPr/>
        <a:lstStyle/>
        <a:p>
          <a:endParaRPr lang="fr-FR"/>
        </a:p>
      </dgm:t>
    </dgm:pt>
    <dgm:pt modelId="{F63A9541-A81F-48E7-AF4D-FF2E202CB9B2}" type="pres">
      <dgm:prSet presAssocID="{24F0E478-AD2A-4363-A609-F136F93504D7}" presName="hierChild4" presStyleCnt="0"/>
      <dgm:spPr/>
    </dgm:pt>
    <dgm:pt modelId="{FD7022CC-CAED-4B25-A4DE-B1DC54570895}" type="pres">
      <dgm:prSet presAssocID="{24F0E478-AD2A-4363-A609-F136F93504D7}" presName="hierChild5" presStyleCnt="0"/>
      <dgm:spPr/>
    </dgm:pt>
    <dgm:pt modelId="{DCB42A47-103F-48B3-904E-AACE02092F49}" type="pres">
      <dgm:prSet presAssocID="{0C96C361-E8CB-47F5-A552-09DABF3A8E23}" presName="Name37" presStyleLbl="parChTrans1D3" presStyleIdx="2" presStyleCnt="3"/>
      <dgm:spPr/>
      <dgm:t>
        <a:bodyPr/>
        <a:lstStyle/>
        <a:p>
          <a:endParaRPr lang="fr-FR"/>
        </a:p>
      </dgm:t>
    </dgm:pt>
    <dgm:pt modelId="{3649EEBA-F8FE-4763-BD66-433CD370E676}" type="pres">
      <dgm:prSet presAssocID="{E40DEA82-998B-44C0-A2CD-5D451AB0DCCD}" presName="hierRoot2" presStyleCnt="0">
        <dgm:presLayoutVars>
          <dgm:hierBranch val="init"/>
        </dgm:presLayoutVars>
      </dgm:prSet>
      <dgm:spPr/>
    </dgm:pt>
    <dgm:pt modelId="{3236EC88-7936-4852-80CA-349A03522EB1}" type="pres">
      <dgm:prSet presAssocID="{E40DEA82-998B-44C0-A2CD-5D451AB0DCCD}" presName="rootComposite" presStyleCnt="0"/>
      <dgm:spPr/>
    </dgm:pt>
    <dgm:pt modelId="{CA5D9BB0-156C-4CB9-AEB4-F7CEEB8402C4}" type="pres">
      <dgm:prSet presAssocID="{E40DEA82-998B-44C0-A2CD-5D451AB0DCCD}" presName="rootText" presStyleLbl="node1" presStyleIdx="5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AD533101-CC36-4330-A758-22AFE0A84DE5}" type="pres">
      <dgm:prSet presAssocID="{E40DEA82-998B-44C0-A2CD-5D451AB0DCCD}" presName="titleText2" presStyleLbl="fgAcc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239267E0-22C7-4F63-9A6E-23BF3D8077DE}" type="pres">
      <dgm:prSet presAssocID="{E40DEA82-998B-44C0-A2CD-5D451AB0DCCD}" presName="rootConnector" presStyleLbl="node3" presStyleIdx="0" presStyleCnt="0"/>
      <dgm:spPr/>
      <dgm:t>
        <a:bodyPr/>
        <a:lstStyle/>
        <a:p>
          <a:endParaRPr lang="fr-FR"/>
        </a:p>
      </dgm:t>
    </dgm:pt>
    <dgm:pt modelId="{771AB623-8F97-48A0-96E9-89C7134CC586}" type="pres">
      <dgm:prSet presAssocID="{E40DEA82-998B-44C0-A2CD-5D451AB0DCCD}" presName="hierChild4" presStyleCnt="0"/>
      <dgm:spPr/>
    </dgm:pt>
    <dgm:pt modelId="{357BA0B8-F29D-4EBB-B705-CF1B9C812C91}" type="pres">
      <dgm:prSet presAssocID="{E40DEA82-998B-44C0-A2CD-5D451AB0DCCD}" presName="hierChild5" presStyleCnt="0"/>
      <dgm:spPr/>
    </dgm:pt>
    <dgm:pt modelId="{BC1F9625-A313-45B4-9B35-7AE1BF021576}" type="pres">
      <dgm:prSet presAssocID="{5F042D46-086B-48EE-AB33-3990CD72BC24}" presName="hierChild5" presStyleCnt="0"/>
      <dgm:spPr/>
    </dgm:pt>
    <dgm:pt modelId="{255B7337-7877-473F-B5B3-BF999BC7D511}" type="pres">
      <dgm:prSet presAssocID="{8C33CA63-1698-4E75-B60A-D4FBF9B280D1}" presName="Name37" presStyleLbl="parChTrans1D2" presStyleIdx="3" presStyleCnt="6"/>
      <dgm:spPr/>
      <dgm:t>
        <a:bodyPr/>
        <a:lstStyle/>
        <a:p>
          <a:endParaRPr lang="fr-FR"/>
        </a:p>
      </dgm:t>
    </dgm:pt>
    <dgm:pt modelId="{5D2024A6-CC94-482D-AEA4-54D19F890CB8}" type="pres">
      <dgm:prSet presAssocID="{968B519E-1EDD-4DCE-96DA-75A91952CDBD}" presName="hierRoot2" presStyleCnt="0">
        <dgm:presLayoutVars>
          <dgm:hierBranch val="init"/>
        </dgm:presLayoutVars>
      </dgm:prSet>
      <dgm:spPr/>
    </dgm:pt>
    <dgm:pt modelId="{06BE77D1-4E33-4CE4-AD9C-78289DCE33E8}" type="pres">
      <dgm:prSet presAssocID="{968B519E-1EDD-4DCE-96DA-75A91952CDBD}" presName="rootComposite" presStyleCnt="0"/>
      <dgm:spPr/>
    </dgm:pt>
    <dgm:pt modelId="{6ACC7CA7-458E-4BA9-84E9-B59DBCAB8353}" type="pres">
      <dgm:prSet presAssocID="{968B519E-1EDD-4DCE-96DA-75A91952CDBD}" presName="rootText" presStyleLbl="node1" presStyleIdx="6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6A92D154-8EAA-4AAC-B34E-B83BD8378F3F}" type="pres">
      <dgm:prSet presAssocID="{968B519E-1EDD-4DCE-96DA-75A91952CDBD}" presName="titleText2" presStyleLbl="fgAcc1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AD355B86-5428-4944-869D-8C7425858872}" type="pres">
      <dgm:prSet presAssocID="{968B519E-1EDD-4DCE-96DA-75A91952CDBD}" presName="rootConnector" presStyleLbl="node2" presStyleIdx="0" presStyleCnt="0"/>
      <dgm:spPr/>
      <dgm:t>
        <a:bodyPr/>
        <a:lstStyle/>
        <a:p>
          <a:endParaRPr lang="fr-FR"/>
        </a:p>
      </dgm:t>
    </dgm:pt>
    <dgm:pt modelId="{25B6721E-C0A0-49B4-A9FF-477FB40CCE8A}" type="pres">
      <dgm:prSet presAssocID="{968B519E-1EDD-4DCE-96DA-75A91952CDBD}" presName="hierChild4" presStyleCnt="0"/>
      <dgm:spPr/>
    </dgm:pt>
    <dgm:pt modelId="{CCC937A5-7E5A-4E17-8F19-81FF6F2C13B0}" type="pres">
      <dgm:prSet presAssocID="{968B519E-1EDD-4DCE-96DA-75A91952CDBD}" presName="hierChild5" presStyleCnt="0"/>
      <dgm:spPr/>
    </dgm:pt>
    <dgm:pt modelId="{32FC862F-7C76-42EF-B8A5-935C31742C31}" type="pres">
      <dgm:prSet presAssocID="{5BB52751-1A45-4D49-99A6-4F0B12DC9760}" presName="Name37" presStyleLbl="parChTrans1D2" presStyleIdx="4" presStyleCnt="6"/>
      <dgm:spPr/>
      <dgm:t>
        <a:bodyPr/>
        <a:lstStyle/>
        <a:p>
          <a:endParaRPr lang="fr-FR"/>
        </a:p>
      </dgm:t>
    </dgm:pt>
    <dgm:pt modelId="{AA3AEC8E-2A57-478C-A0AF-EC872F4A696B}" type="pres">
      <dgm:prSet presAssocID="{710395C1-619F-4C1E-B8DE-EE13B6F4FFC9}" presName="hierRoot2" presStyleCnt="0">
        <dgm:presLayoutVars>
          <dgm:hierBranch val="init"/>
        </dgm:presLayoutVars>
      </dgm:prSet>
      <dgm:spPr/>
    </dgm:pt>
    <dgm:pt modelId="{6A0C09B3-54EF-4B78-B3BB-FD5BB84D8A08}" type="pres">
      <dgm:prSet presAssocID="{710395C1-619F-4C1E-B8DE-EE13B6F4FFC9}" presName="rootComposite" presStyleCnt="0"/>
      <dgm:spPr/>
    </dgm:pt>
    <dgm:pt modelId="{FE7F51C1-2CFC-480C-893D-624078514571}" type="pres">
      <dgm:prSet presAssocID="{710395C1-619F-4C1E-B8DE-EE13B6F4FFC9}" presName="rootText" presStyleLbl="node1" presStyleIdx="7" presStyleCnt="8">
        <dgm:presLayoutVars>
          <dgm:chMax/>
          <dgm:chPref val="3"/>
        </dgm:presLayoutVars>
      </dgm:prSet>
      <dgm:spPr/>
      <dgm:t>
        <a:bodyPr/>
        <a:lstStyle/>
        <a:p>
          <a:endParaRPr lang="fr-FR"/>
        </a:p>
      </dgm:t>
    </dgm:pt>
    <dgm:pt modelId="{90E0F1AF-D785-44F8-945F-3CC52EBD25B6}" type="pres">
      <dgm:prSet presAssocID="{710395C1-619F-4C1E-B8DE-EE13B6F4FFC9}" presName="titleText2" presStyleLbl="fgAcc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74504238-2869-4019-B46A-634C8539C7DC}" type="pres">
      <dgm:prSet presAssocID="{710395C1-619F-4C1E-B8DE-EE13B6F4FFC9}" presName="rootConnector" presStyleLbl="node2" presStyleIdx="0" presStyleCnt="0"/>
      <dgm:spPr/>
      <dgm:t>
        <a:bodyPr/>
        <a:lstStyle/>
        <a:p>
          <a:endParaRPr lang="fr-FR"/>
        </a:p>
      </dgm:t>
    </dgm:pt>
    <dgm:pt modelId="{661FA56A-7BA1-49C1-B1A9-634D52668F5B}" type="pres">
      <dgm:prSet presAssocID="{710395C1-619F-4C1E-B8DE-EE13B6F4FFC9}" presName="hierChild4" presStyleCnt="0"/>
      <dgm:spPr/>
    </dgm:pt>
    <dgm:pt modelId="{6EC33C40-5773-41C9-97F0-74D10943DCA4}" type="pres">
      <dgm:prSet presAssocID="{710395C1-619F-4C1E-B8DE-EE13B6F4FFC9}" presName="hierChild5" presStyleCnt="0"/>
      <dgm:spPr/>
    </dgm:pt>
    <dgm:pt modelId="{F16D9F67-C0B7-4FAA-AF3D-D1FA146CF31F}" type="pres">
      <dgm:prSet presAssocID="{D13DFD9A-1BAC-4CEB-B23E-78C00A69B5F7}" presName="hierChild3" presStyleCnt="0"/>
      <dgm:spPr/>
    </dgm:pt>
    <dgm:pt modelId="{13B3B033-ADE6-435C-8FFA-B49C9A91DAA0}" type="pres">
      <dgm:prSet presAssocID="{EF6730F1-2336-4360-9AFB-475DB88983D9}" presName="Name96" presStyleLbl="parChTrans1D2" presStyleIdx="5" presStyleCnt="6"/>
      <dgm:spPr/>
      <dgm:t>
        <a:bodyPr/>
        <a:lstStyle/>
        <a:p>
          <a:endParaRPr lang="fr-FR"/>
        </a:p>
      </dgm:t>
    </dgm:pt>
    <dgm:pt modelId="{2E92A71E-EBF9-479D-B98D-461C9BD0A070}" type="pres">
      <dgm:prSet presAssocID="{C1BB4BA8-A9E2-4627-B22D-DEB786E16C72}" presName="hierRoot3" presStyleCnt="0">
        <dgm:presLayoutVars>
          <dgm:hierBranch val="init"/>
        </dgm:presLayoutVars>
      </dgm:prSet>
      <dgm:spPr/>
    </dgm:pt>
    <dgm:pt modelId="{ED0E8E07-2659-4D15-A191-C2D3E202EA11}" type="pres">
      <dgm:prSet presAssocID="{C1BB4BA8-A9E2-4627-B22D-DEB786E16C72}" presName="rootComposite3" presStyleCnt="0"/>
      <dgm:spPr/>
    </dgm:pt>
    <dgm:pt modelId="{CCA9AD88-1E40-4635-BDE8-63B27BA81D8F}" type="pres">
      <dgm:prSet presAssocID="{C1BB4BA8-A9E2-4627-B22D-DEB786E16C7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4905AFC-DA22-4AAE-89A2-A69AC595B77B}" type="pres">
      <dgm:prSet presAssocID="{C1BB4BA8-A9E2-4627-B22D-DEB786E16C72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DBB57C38-BA70-4969-80BF-764DAEF3ECC2}" type="pres">
      <dgm:prSet presAssocID="{C1BB4BA8-A9E2-4627-B22D-DEB786E16C72}" presName="rootConnector3" presStyleLbl="asst1" presStyleIdx="0" presStyleCnt="1"/>
      <dgm:spPr/>
      <dgm:t>
        <a:bodyPr/>
        <a:lstStyle/>
        <a:p>
          <a:endParaRPr lang="fr-FR"/>
        </a:p>
      </dgm:t>
    </dgm:pt>
    <dgm:pt modelId="{AAE08D4D-6078-438D-ACB3-425184A4FA29}" type="pres">
      <dgm:prSet presAssocID="{C1BB4BA8-A9E2-4627-B22D-DEB786E16C72}" presName="hierChild6" presStyleCnt="0"/>
      <dgm:spPr/>
    </dgm:pt>
    <dgm:pt modelId="{207D48E6-7D0B-4512-95AA-D2F6A805A4E6}" type="pres">
      <dgm:prSet presAssocID="{C1BB4BA8-A9E2-4627-B22D-DEB786E16C72}" presName="hierChild7" presStyleCnt="0"/>
      <dgm:spPr/>
    </dgm:pt>
  </dgm:ptLst>
  <dgm:cxnLst>
    <dgm:cxn modelId="{814D0BA1-0216-498F-9C18-1A25B76D4DF4}" type="presOf" srcId="{2F8B37B9-E8FD-487F-8D22-E1D5C37BAEF3}" destId="{92E1C7CF-D380-4412-9B2D-9CCC3F4C32E9}" srcOrd="0" destOrd="0" presId="urn:microsoft.com/office/officeart/2008/layout/NameandTitleOrganizationalChart"/>
    <dgm:cxn modelId="{EA79216D-2DD4-44F1-98AF-5F650230C3BF}" srcId="{D13DFD9A-1BAC-4CEB-B23E-78C00A69B5F7}" destId="{DACA935B-4BAC-4F2D-956A-1E04FEAE7B43}" srcOrd="2" destOrd="0" parTransId="{A30BAF8F-3381-462B-A6CD-C899C2942C8B}" sibTransId="{DF2E56B2-0339-479D-BA16-CA8E10C99552}"/>
    <dgm:cxn modelId="{514639AD-7BF6-46FE-BC48-425DCCFA8D62}" type="presOf" srcId="{D13DFD9A-1BAC-4CEB-B23E-78C00A69B5F7}" destId="{AE6127EA-BCA5-45BA-9BD6-834AD93F9137}" srcOrd="0" destOrd="0" presId="urn:microsoft.com/office/officeart/2008/layout/NameandTitleOrganizationalChart"/>
    <dgm:cxn modelId="{C130E52B-ADEC-44C3-AF01-3435649B22FA}" type="presOf" srcId="{C4FB1EEF-FE7E-4232-9C76-7460011766F3}" destId="{6AB36332-2CA5-40CA-9B73-B0A70E8E1094}" srcOrd="0" destOrd="0" presId="urn:microsoft.com/office/officeart/2008/layout/NameandTitleOrganizationalChart"/>
    <dgm:cxn modelId="{D6273875-B66A-4FBA-B183-33063E85E9FE}" type="presOf" srcId="{D465AB13-87EB-43E5-AB85-88D1AA0753FB}" destId="{239D6065-B3CD-419D-BCE5-9E0FE789ECE1}" srcOrd="1" destOrd="0" presId="urn:microsoft.com/office/officeart/2008/layout/NameandTitleOrganizationalChart"/>
    <dgm:cxn modelId="{36E8CCE0-5CED-4707-B676-2607AB485B00}" type="presOf" srcId="{8C5C2210-AD79-4DDA-8FEB-AE5173D01B51}" destId="{2FD2E42E-358D-48C2-B9B5-7622A8FB2778}" srcOrd="0" destOrd="0" presId="urn:microsoft.com/office/officeart/2008/layout/NameandTitleOrganizationalChart"/>
    <dgm:cxn modelId="{DB826500-6E86-4662-9F2C-B78F69573909}" type="presOf" srcId="{0C96C361-E8CB-47F5-A552-09DABF3A8E23}" destId="{DCB42A47-103F-48B3-904E-AACE02092F49}" srcOrd="0" destOrd="0" presId="urn:microsoft.com/office/officeart/2008/layout/NameandTitleOrganizationalChart"/>
    <dgm:cxn modelId="{09046636-F740-4866-A1E3-E32331062C55}" type="presOf" srcId="{968B519E-1EDD-4DCE-96DA-75A91952CDBD}" destId="{AD355B86-5428-4944-869D-8C7425858872}" srcOrd="1" destOrd="0" presId="urn:microsoft.com/office/officeart/2008/layout/NameandTitleOrganizationalChart"/>
    <dgm:cxn modelId="{374D2224-1D9C-491F-B440-B32B51027E5A}" type="presOf" srcId="{7C019081-3A5C-43DE-981C-AD5F15D8FF9E}" destId="{09D90087-3935-45D0-A1D1-CDE2697E653D}" srcOrd="0" destOrd="0" presId="urn:microsoft.com/office/officeart/2008/layout/NameandTitleOrganizationalChart"/>
    <dgm:cxn modelId="{7953EC14-8F67-458A-91F6-60B7E849A344}" type="presOf" srcId="{968B519E-1EDD-4DCE-96DA-75A91952CDBD}" destId="{6ACC7CA7-458E-4BA9-84E9-B59DBCAB8353}" srcOrd="0" destOrd="0" presId="urn:microsoft.com/office/officeart/2008/layout/NameandTitleOrganizationalChart"/>
    <dgm:cxn modelId="{F469C33F-19D3-4895-BEF2-FE94B06A6AF2}" type="presOf" srcId="{DF2E56B2-0339-479D-BA16-CA8E10C99552}" destId="{E75B0E10-E5B7-4B30-BA1A-0BC6121B0BC7}" srcOrd="0" destOrd="0" presId="urn:microsoft.com/office/officeart/2008/layout/NameandTitleOrganizationalChart"/>
    <dgm:cxn modelId="{95DF450E-EEFE-4674-A165-24EC140B90D1}" type="presOf" srcId="{710395C1-619F-4C1E-B8DE-EE13B6F4FFC9}" destId="{FE7F51C1-2CFC-480C-893D-624078514571}" srcOrd="0" destOrd="0" presId="urn:microsoft.com/office/officeart/2008/layout/NameandTitleOrganizationalChart"/>
    <dgm:cxn modelId="{4E20693A-27AC-4648-A5BB-856735D19A4D}" type="presOf" srcId="{8A7C00FD-7D4D-4D55-A995-44769BCDFFF4}" destId="{C047BB73-82DF-45A8-A2A1-97E1D416854E}" srcOrd="0" destOrd="0" presId="urn:microsoft.com/office/officeart/2008/layout/NameandTitleOrganizationalChart"/>
    <dgm:cxn modelId="{197C8002-15B4-46A5-8223-7115B6AD3D86}" type="presOf" srcId="{AE077AA2-0E24-4A2E-83DC-3DBFC92BD950}" destId="{A0233821-0A42-4D99-A5E5-5258EA1FA805}" srcOrd="0" destOrd="0" presId="urn:microsoft.com/office/officeart/2008/layout/NameandTitleOrganizationalChart"/>
    <dgm:cxn modelId="{AC01C36D-9794-4340-85E6-EDDF8CED187A}" type="presOf" srcId="{2BF77DCB-BCA0-4941-933E-CAA7C4BFC6F2}" destId="{D959D9A5-0F3B-4A53-9A46-0F1C70A8670E}" srcOrd="0" destOrd="0" presId="urn:microsoft.com/office/officeart/2008/layout/NameandTitleOrganizationalChart"/>
    <dgm:cxn modelId="{98A2F357-8D34-4E88-9DD8-ED6365D82938}" type="presOf" srcId="{9BAFFE5D-8AAC-4291-9F3B-BB205E2F5038}" destId="{66FA9EBF-DCA1-4E62-9850-17F0787C5699}" srcOrd="0" destOrd="0" presId="urn:microsoft.com/office/officeart/2008/layout/NameandTitleOrganizationalChart"/>
    <dgm:cxn modelId="{83ACEF0B-7A43-4EC4-BB51-77DAACFBFA98}" type="presOf" srcId="{5BB52751-1A45-4D49-99A6-4F0B12DC9760}" destId="{32FC862F-7C76-42EF-B8A5-935C31742C31}" srcOrd="0" destOrd="0" presId="urn:microsoft.com/office/officeart/2008/layout/NameandTitleOrganizationalChart"/>
    <dgm:cxn modelId="{5CBDC553-D40A-4D1B-9579-6ADA90E6A40D}" type="presOf" srcId="{DACA935B-4BAC-4F2D-956A-1E04FEAE7B43}" destId="{040F15DC-5B8E-4003-B297-CB175F07D73F}" srcOrd="0" destOrd="0" presId="urn:microsoft.com/office/officeart/2008/layout/NameandTitleOrganizationalChart"/>
    <dgm:cxn modelId="{3E4782BA-3950-4824-A607-6C269F9D07C0}" type="presOf" srcId="{E40DEA82-998B-44C0-A2CD-5D451AB0DCCD}" destId="{CA5D9BB0-156C-4CB9-AEB4-F7CEEB8402C4}" srcOrd="0" destOrd="0" presId="urn:microsoft.com/office/officeart/2008/layout/NameandTitleOrganizationalChart"/>
    <dgm:cxn modelId="{178B1D1A-A424-4E2C-93EE-EB3054DA3540}" type="presOf" srcId="{074D6204-E573-4727-B40C-2059638A76C7}" destId="{90E0F1AF-D785-44F8-945F-3CC52EBD25B6}" srcOrd="0" destOrd="0" presId="urn:microsoft.com/office/officeart/2008/layout/NameandTitleOrganizationalChart"/>
    <dgm:cxn modelId="{290E138A-7241-4054-8658-4C245C9FBF79}" type="presOf" srcId="{710395C1-619F-4C1E-B8DE-EE13B6F4FFC9}" destId="{74504238-2869-4019-B46A-634C8539C7DC}" srcOrd="1" destOrd="0" presId="urn:microsoft.com/office/officeart/2008/layout/NameandTitleOrganizationalChart"/>
    <dgm:cxn modelId="{F9AA661C-275B-4D04-9957-FA07979AD352}" type="presOf" srcId="{A30BAF8F-3381-462B-A6CD-C899C2942C8B}" destId="{FB1660BF-5AA4-427F-90E3-C153D2FD70E9}" srcOrd="0" destOrd="0" presId="urn:microsoft.com/office/officeart/2008/layout/NameandTitleOrganizationalChart"/>
    <dgm:cxn modelId="{8C610A0A-1A49-4EDC-8817-BA77AD7D14F8}" srcId="{D13DFD9A-1BAC-4CEB-B23E-78C00A69B5F7}" destId="{D465AB13-87EB-43E5-AB85-88D1AA0753FB}" srcOrd="1" destOrd="0" parTransId="{2520E475-1599-4A0F-9D77-E9D09AF0DFCB}" sibTransId="{8A7C00FD-7D4D-4D55-A995-44769BCDFFF4}"/>
    <dgm:cxn modelId="{B9219783-988A-4265-ABA8-4F3A9F74D93D}" type="presOf" srcId="{8C33CA63-1698-4E75-B60A-D4FBF9B280D1}" destId="{255B7337-7877-473F-B5B3-BF999BC7D511}" srcOrd="0" destOrd="0" presId="urn:microsoft.com/office/officeart/2008/layout/NameandTitleOrganizationalChart"/>
    <dgm:cxn modelId="{049401B0-EC4F-424A-8359-3966F03C1671}" type="presOf" srcId="{2520E475-1599-4A0F-9D77-E9D09AF0DFCB}" destId="{644D989E-C198-4C5D-80E3-7CF22310F916}" srcOrd="0" destOrd="0" presId="urn:microsoft.com/office/officeart/2008/layout/NameandTitleOrganizationalChart"/>
    <dgm:cxn modelId="{B49FA56D-0DF3-40D0-856D-7B87BA388C63}" type="presOf" srcId="{DACA935B-4BAC-4F2D-956A-1E04FEAE7B43}" destId="{184B4147-37DA-41BA-BDCF-42A39C6033DE}" srcOrd="1" destOrd="0" presId="urn:microsoft.com/office/officeart/2008/layout/NameandTitleOrganizationalChart"/>
    <dgm:cxn modelId="{A64D58F8-5564-4E82-94DC-B8DE27653AD3}" type="presOf" srcId="{24F0E478-AD2A-4363-A609-F136F93504D7}" destId="{ADB2B6A2-B013-4B64-A3AF-78EB924E5AB4}" srcOrd="0" destOrd="0" presId="urn:microsoft.com/office/officeart/2008/layout/NameandTitleOrganizationalChart"/>
    <dgm:cxn modelId="{B77DA0F7-5E62-4923-8B75-BEC7762F5721}" type="presOf" srcId="{E40DEA82-998B-44C0-A2CD-5D451AB0DCCD}" destId="{239267E0-22C7-4F63-9A6E-23BF3D8077DE}" srcOrd="1" destOrd="0" presId="urn:microsoft.com/office/officeart/2008/layout/NameandTitleOrganizationalChart"/>
    <dgm:cxn modelId="{2DABA997-3B53-448A-9958-C389807F520E}" srcId="{D13DFD9A-1BAC-4CEB-B23E-78C00A69B5F7}" destId="{C1BB4BA8-A9E2-4627-B22D-DEB786E16C72}" srcOrd="0" destOrd="0" parTransId="{EF6730F1-2336-4360-9AFB-475DB88983D9}" sibTransId="{F92048AD-4C9D-4C08-A707-EC61F60672FC}"/>
    <dgm:cxn modelId="{3AECA3C7-46A5-486B-8142-9A00BDCBC51F}" type="presOf" srcId="{3790C2A5-65A8-48CC-8B74-AFC94E5B95C2}" destId="{AD533101-CC36-4330-A758-22AFE0A84DE5}" srcOrd="0" destOrd="0" presId="urn:microsoft.com/office/officeart/2008/layout/NameandTitleOrganizationalChart"/>
    <dgm:cxn modelId="{238A9408-7746-4855-96CC-1DE4A9C3ADBF}" srcId="{5F042D46-086B-48EE-AB33-3990CD72BC24}" destId="{24F0E478-AD2A-4363-A609-F136F93504D7}" srcOrd="0" destOrd="0" parTransId="{C4FB1EEF-FE7E-4232-9C76-7460011766F3}" sibTransId="{9BAFFE5D-8AAC-4291-9F3B-BB205E2F5038}"/>
    <dgm:cxn modelId="{A8BC4D6D-8F1C-431D-8955-E1221C07ED7B}" srcId="{D13DFD9A-1BAC-4CEB-B23E-78C00A69B5F7}" destId="{968B519E-1EDD-4DCE-96DA-75A91952CDBD}" srcOrd="4" destOrd="0" parTransId="{8C33CA63-1698-4E75-B60A-D4FBF9B280D1}" sibTransId="{EA5BF7F3-3CAB-4E83-AFB4-6BF61EF2BB75}"/>
    <dgm:cxn modelId="{65881B6C-2966-4D59-8AEF-86EBB97C23BE}" type="presOf" srcId="{EF6730F1-2336-4360-9AFB-475DB88983D9}" destId="{13B3B033-ADE6-435C-8FFA-B49C9A91DAA0}" srcOrd="0" destOrd="0" presId="urn:microsoft.com/office/officeart/2008/layout/NameandTitleOrganizationalChart"/>
    <dgm:cxn modelId="{9003549F-EFA5-4041-BB0D-13893CEA3362}" type="presOf" srcId="{2BF77DCB-BCA0-4941-933E-CAA7C4BFC6F2}" destId="{C167CD01-3869-40C3-920B-5A40B26C4933}" srcOrd="1" destOrd="0" presId="urn:microsoft.com/office/officeart/2008/layout/NameandTitleOrganizationalChart"/>
    <dgm:cxn modelId="{5CA144B5-A7FF-4B42-BBC1-997CDD46A216}" type="presOf" srcId="{5F042D46-086B-48EE-AB33-3990CD72BC24}" destId="{97788FF9-CE69-47B7-AFF2-2389ECEFDAB3}" srcOrd="0" destOrd="0" presId="urn:microsoft.com/office/officeart/2008/layout/NameandTitleOrganizationalChart"/>
    <dgm:cxn modelId="{A3EA8361-CE9C-475D-B888-7C5CB9B2F7B3}" type="presOf" srcId="{D465AB13-87EB-43E5-AB85-88D1AA0753FB}" destId="{DB695055-271E-4DE4-AB6B-E6080BE656F0}" srcOrd="0" destOrd="0" presId="urn:microsoft.com/office/officeart/2008/layout/NameandTitleOrganizationalChart"/>
    <dgm:cxn modelId="{58C29DBB-D63A-4722-AC19-E563FD080EB2}" type="presOf" srcId="{5F042D46-086B-48EE-AB33-3990CD72BC24}" destId="{019D19F4-027D-4EEB-BB0E-6A5B049FE308}" srcOrd="1" destOrd="0" presId="urn:microsoft.com/office/officeart/2008/layout/NameandTitleOrganizationalChart"/>
    <dgm:cxn modelId="{42078D2C-D7E0-41EF-AD38-5517215F0409}" type="presOf" srcId="{EA5BF7F3-3CAB-4E83-AFB4-6BF61EF2BB75}" destId="{6A92D154-8EAA-4AAC-B34E-B83BD8378F3F}" srcOrd="0" destOrd="0" presId="urn:microsoft.com/office/officeart/2008/layout/NameandTitleOrganizationalChart"/>
    <dgm:cxn modelId="{408A64AF-6348-4806-B9F4-38D9EAF27420}" srcId="{DACA935B-4BAC-4F2D-956A-1E04FEAE7B43}" destId="{2BF77DCB-BCA0-4941-933E-CAA7C4BFC6F2}" srcOrd="0" destOrd="0" parTransId="{2F8B37B9-E8FD-487F-8D22-E1D5C37BAEF3}" sibTransId="{DB952B54-7872-448C-AF67-79D6F73F1F7D}"/>
    <dgm:cxn modelId="{9EFAD7CF-53AB-4886-A564-BB89FD5B194F}" srcId="{5F042D46-086B-48EE-AB33-3990CD72BC24}" destId="{E40DEA82-998B-44C0-A2CD-5D451AB0DCCD}" srcOrd="1" destOrd="0" parTransId="{0C96C361-E8CB-47F5-A552-09DABF3A8E23}" sibTransId="{3790C2A5-65A8-48CC-8B74-AFC94E5B95C2}"/>
    <dgm:cxn modelId="{54DF859A-F61B-4F1E-9A0E-62D34193E2A9}" type="presOf" srcId="{D13DFD9A-1BAC-4CEB-B23E-78C00A69B5F7}" destId="{D64B6A93-33EA-4D6A-8C7E-A18F39FE9DA5}" srcOrd="1" destOrd="0" presId="urn:microsoft.com/office/officeart/2008/layout/NameandTitleOrganizationalChart"/>
    <dgm:cxn modelId="{D1053B3A-019B-4B6E-A1C1-A6F4D32D6CE2}" srcId="{8C5C2210-AD79-4DDA-8FEB-AE5173D01B51}" destId="{D13DFD9A-1BAC-4CEB-B23E-78C00A69B5F7}" srcOrd="0" destOrd="0" parTransId="{18203197-5375-42D1-AA0C-0C10AE486CD2}" sibTransId="{7C019081-3A5C-43DE-981C-AD5F15D8FF9E}"/>
    <dgm:cxn modelId="{754EFB29-2095-4B7B-83ED-A6198B458CC5}" type="presOf" srcId="{C1BB4BA8-A9E2-4627-B22D-DEB786E16C72}" destId="{CCA9AD88-1E40-4635-BDE8-63B27BA81D8F}" srcOrd="0" destOrd="0" presId="urn:microsoft.com/office/officeart/2008/layout/NameandTitleOrganizationalChart"/>
    <dgm:cxn modelId="{8AE30A89-4A58-48E5-97BB-D07677FB515A}" srcId="{D13DFD9A-1BAC-4CEB-B23E-78C00A69B5F7}" destId="{710395C1-619F-4C1E-B8DE-EE13B6F4FFC9}" srcOrd="5" destOrd="0" parTransId="{5BB52751-1A45-4D49-99A6-4F0B12DC9760}" sibTransId="{074D6204-E573-4727-B40C-2059638A76C7}"/>
    <dgm:cxn modelId="{66BA54FC-9ADD-4278-98F9-3B07AD22701A}" type="presOf" srcId="{F92048AD-4C9D-4C08-A707-EC61F60672FC}" destId="{B4905AFC-DA22-4AAE-89A2-A69AC595B77B}" srcOrd="0" destOrd="0" presId="urn:microsoft.com/office/officeart/2008/layout/NameandTitleOrganizationalChart"/>
    <dgm:cxn modelId="{AB675877-A047-4C72-9BCA-3976D4C0FB09}" type="presOf" srcId="{24F0E478-AD2A-4363-A609-F136F93504D7}" destId="{95C6A7DF-087E-484D-9631-CAA119A90171}" srcOrd="1" destOrd="0" presId="urn:microsoft.com/office/officeart/2008/layout/NameandTitleOrganizationalChart"/>
    <dgm:cxn modelId="{A592E6DC-ADEF-4FE6-BB2B-3231217F2971}" type="presOf" srcId="{C1BB4BA8-A9E2-4627-B22D-DEB786E16C72}" destId="{DBB57C38-BA70-4969-80BF-764DAEF3ECC2}" srcOrd="1" destOrd="0" presId="urn:microsoft.com/office/officeart/2008/layout/NameandTitleOrganizationalChart"/>
    <dgm:cxn modelId="{3D35BA59-B63F-4A90-8E0F-A59E076D70CD}" type="presOf" srcId="{B2D48142-B7A2-4439-AD17-EDC825A21770}" destId="{04536185-53D1-4664-A2EF-9091840063D7}" srcOrd="0" destOrd="0" presId="urn:microsoft.com/office/officeart/2008/layout/NameandTitleOrganizationalChart"/>
    <dgm:cxn modelId="{040B286A-D9F4-467E-AB62-C447B494E5DE}" type="presOf" srcId="{DB952B54-7872-448C-AF67-79D6F73F1F7D}" destId="{ACFC6503-4E88-4762-A368-E4D161347717}" srcOrd="0" destOrd="0" presId="urn:microsoft.com/office/officeart/2008/layout/NameandTitleOrganizationalChart"/>
    <dgm:cxn modelId="{3F3D3E43-E12B-457A-BF09-09AD15A5B1C9}" srcId="{D13DFD9A-1BAC-4CEB-B23E-78C00A69B5F7}" destId="{5F042D46-086B-48EE-AB33-3990CD72BC24}" srcOrd="3" destOrd="0" parTransId="{AE077AA2-0E24-4A2E-83DC-3DBFC92BD950}" sibTransId="{B2D48142-B7A2-4439-AD17-EDC825A21770}"/>
    <dgm:cxn modelId="{077B3BF6-959B-44EB-BDA1-C45D06698611}" type="presParOf" srcId="{2FD2E42E-358D-48C2-B9B5-7622A8FB2778}" destId="{87D84254-8636-4F62-9614-59BC31CEBD81}" srcOrd="0" destOrd="0" presId="urn:microsoft.com/office/officeart/2008/layout/NameandTitleOrganizationalChart"/>
    <dgm:cxn modelId="{77770AF7-0D46-4E85-AC3A-1E09FAE1F90E}" type="presParOf" srcId="{87D84254-8636-4F62-9614-59BC31CEBD81}" destId="{90F9A44A-B7F8-4CAE-8BAA-5F30861147B4}" srcOrd="0" destOrd="0" presId="urn:microsoft.com/office/officeart/2008/layout/NameandTitleOrganizationalChart"/>
    <dgm:cxn modelId="{C17CF16D-DD98-4D5D-9AB4-C5501DA417BF}" type="presParOf" srcId="{90F9A44A-B7F8-4CAE-8BAA-5F30861147B4}" destId="{AE6127EA-BCA5-45BA-9BD6-834AD93F9137}" srcOrd="0" destOrd="0" presId="urn:microsoft.com/office/officeart/2008/layout/NameandTitleOrganizationalChart"/>
    <dgm:cxn modelId="{258F3B0A-01B6-4150-8C4C-9EEC84AB1EF1}" type="presParOf" srcId="{90F9A44A-B7F8-4CAE-8BAA-5F30861147B4}" destId="{09D90087-3935-45D0-A1D1-CDE2697E653D}" srcOrd="1" destOrd="0" presId="urn:microsoft.com/office/officeart/2008/layout/NameandTitleOrganizationalChart"/>
    <dgm:cxn modelId="{6D13F12B-F588-4861-9A1F-5F74E6E57D4F}" type="presParOf" srcId="{90F9A44A-B7F8-4CAE-8BAA-5F30861147B4}" destId="{D64B6A93-33EA-4D6A-8C7E-A18F39FE9DA5}" srcOrd="2" destOrd="0" presId="urn:microsoft.com/office/officeart/2008/layout/NameandTitleOrganizationalChart"/>
    <dgm:cxn modelId="{10E38665-48D6-4A59-877D-7824E81EA596}" type="presParOf" srcId="{87D84254-8636-4F62-9614-59BC31CEBD81}" destId="{30025F86-BED0-4453-91D6-AD410EDE0FD3}" srcOrd="1" destOrd="0" presId="urn:microsoft.com/office/officeart/2008/layout/NameandTitleOrganizationalChart"/>
    <dgm:cxn modelId="{8F0703DF-4886-4844-B5D0-C4F6170B41DA}" type="presParOf" srcId="{30025F86-BED0-4453-91D6-AD410EDE0FD3}" destId="{644D989E-C198-4C5D-80E3-7CF22310F916}" srcOrd="0" destOrd="0" presId="urn:microsoft.com/office/officeart/2008/layout/NameandTitleOrganizationalChart"/>
    <dgm:cxn modelId="{8C960801-2C45-445E-B15D-825E37746561}" type="presParOf" srcId="{30025F86-BED0-4453-91D6-AD410EDE0FD3}" destId="{CE951F45-E325-41F1-B6F2-94CA36E03255}" srcOrd="1" destOrd="0" presId="urn:microsoft.com/office/officeart/2008/layout/NameandTitleOrganizationalChart"/>
    <dgm:cxn modelId="{1D74CAB8-230E-46F4-80B6-7D7645F5BB2C}" type="presParOf" srcId="{CE951F45-E325-41F1-B6F2-94CA36E03255}" destId="{F64E129A-3F65-4305-91ED-BB6EA366BA57}" srcOrd="0" destOrd="0" presId="urn:microsoft.com/office/officeart/2008/layout/NameandTitleOrganizationalChart"/>
    <dgm:cxn modelId="{AB8D3842-7D41-431E-9988-406D0E5C088C}" type="presParOf" srcId="{F64E129A-3F65-4305-91ED-BB6EA366BA57}" destId="{DB695055-271E-4DE4-AB6B-E6080BE656F0}" srcOrd="0" destOrd="0" presId="urn:microsoft.com/office/officeart/2008/layout/NameandTitleOrganizationalChart"/>
    <dgm:cxn modelId="{EC75A3BC-9139-4E09-9CEE-4E4F14D005FF}" type="presParOf" srcId="{F64E129A-3F65-4305-91ED-BB6EA366BA57}" destId="{C047BB73-82DF-45A8-A2A1-97E1D416854E}" srcOrd="1" destOrd="0" presId="urn:microsoft.com/office/officeart/2008/layout/NameandTitleOrganizationalChart"/>
    <dgm:cxn modelId="{0F319066-6F46-413A-9BDF-96211D2B817F}" type="presParOf" srcId="{F64E129A-3F65-4305-91ED-BB6EA366BA57}" destId="{239D6065-B3CD-419D-BCE5-9E0FE789ECE1}" srcOrd="2" destOrd="0" presId="urn:microsoft.com/office/officeart/2008/layout/NameandTitleOrganizationalChart"/>
    <dgm:cxn modelId="{4DAB6AAA-9BC3-48AE-85ED-3B921A7771D4}" type="presParOf" srcId="{CE951F45-E325-41F1-B6F2-94CA36E03255}" destId="{11393DA1-DDA3-4258-8D26-201FD2AFCD56}" srcOrd="1" destOrd="0" presId="urn:microsoft.com/office/officeart/2008/layout/NameandTitleOrganizationalChart"/>
    <dgm:cxn modelId="{628CEDBF-A6C6-4AFB-81F8-1CA9E9A471E3}" type="presParOf" srcId="{CE951F45-E325-41F1-B6F2-94CA36E03255}" destId="{ADBB451A-FCA4-47BA-BA65-62333186350A}" srcOrd="2" destOrd="0" presId="urn:microsoft.com/office/officeart/2008/layout/NameandTitleOrganizationalChart"/>
    <dgm:cxn modelId="{59F17CBE-2396-4BCA-BC70-3C2F657D377B}" type="presParOf" srcId="{30025F86-BED0-4453-91D6-AD410EDE0FD3}" destId="{FB1660BF-5AA4-427F-90E3-C153D2FD70E9}" srcOrd="2" destOrd="0" presId="urn:microsoft.com/office/officeart/2008/layout/NameandTitleOrganizationalChart"/>
    <dgm:cxn modelId="{C5CD3347-6FB3-43CA-9937-E21F407CB0D4}" type="presParOf" srcId="{30025F86-BED0-4453-91D6-AD410EDE0FD3}" destId="{C4491228-848A-4BEA-819C-81F6B55D75D1}" srcOrd="3" destOrd="0" presId="urn:microsoft.com/office/officeart/2008/layout/NameandTitleOrganizationalChart"/>
    <dgm:cxn modelId="{A0EFDF91-53A1-40F6-9FBF-E59469EB6901}" type="presParOf" srcId="{C4491228-848A-4BEA-819C-81F6B55D75D1}" destId="{E49AAEF3-8EDC-467B-9FF9-00E909F4532E}" srcOrd="0" destOrd="0" presId="urn:microsoft.com/office/officeart/2008/layout/NameandTitleOrganizationalChart"/>
    <dgm:cxn modelId="{D94D71FF-2F80-4A79-AFAF-C4D296E2396E}" type="presParOf" srcId="{E49AAEF3-8EDC-467B-9FF9-00E909F4532E}" destId="{040F15DC-5B8E-4003-B297-CB175F07D73F}" srcOrd="0" destOrd="0" presId="urn:microsoft.com/office/officeart/2008/layout/NameandTitleOrganizationalChart"/>
    <dgm:cxn modelId="{81D53867-B558-428D-AF7E-C075D5FBACB9}" type="presParOf" srcId="{E49AAEF3-8EDC-467B-9FF9-00E909F4532E}" destId="{E75B0E10-E5B7-4B30-BA1A-0BC6121B0BC7}" srcOrd="1" destOrd="0" presId="urn:microsoft.com/office/officeart/2008/layout/NameandTitleOrganizationalChart"/>
    <dgm:cxn modelId="{16CDDC03-FEDE-4382-85E0-AF870AF68583}" type="presParOf" srcId="{E49AAEF3-8EDC-467B-9FF9-00E909F4532E}" destId="{184B4147-37DA-41BA-BDCF-42A39C6033DE}" srcOrd="2" destOrd="0" presId="urn:microsoft.com/office/officeart/2008/layout/NameandTitleOrganizationalChart"/>
    <dgm:cxn modelId="{0F5F6755-2B60-4C9E-BF96-AEDBA3C132BD}" type="presParOf" srcId="{C4491228-848A-4BEA-819C-81F6B55D75D1}" destId="{8D737A87-BDAB-43DB-A399-7739360A64AF}" srcOrd="1" destOrd="0" presId="urn:microsoft.com/office/officeart/2008/layout/NameandTitleOrganizationalChart"/>
    <dgm:cxn modelId="{0C02D529-C404-492E-8DA2-D66D752ADA3F}" type="presParOf" srcId="{8D737A87-BDAB-43DB-A399-7739360A64AF}" destId="{92E1C7CF-D380-4412-9B2D-9CCC3F4C32E9}" srcOrd="0" destOrd="0" presId="urn:microsoft.com/office/officeart/2008/layout/NameandTitleOrganizationalChart"/>
    <dgm:cxn modelId="{FE255701-83A3-4501-A384-F1E4C8EBBC9B}" type="presParOf" srcId="{8D737A87-BDAB-43DB-A399-7739360A64AF}" destId="{40EF4525-704A-4DA2-A75C-3E554B2D771B}" srcOrd="1" destOrd="0" presId="urn:microsoft.com/office/officeart/2008/layout/NameandTitleOrganizationalChart"/>
    <dgm:cxn modelId="{17381433-26EB-48A5-B092-AC95C4BF83BE}" type="presParOf" srcId="{40EF4525-704A-4DA2-A75C-3E554B2D771B}" destId="{0450DF48-4EE3-416C-BD22-397A55978DB4}" srcOrd="0" destOrd="0" presId="urn:microsoft.com/office/officeart/2008/layout/NameandTitleOrganizationalChart"/>
    <dgm:cxn modelId="{92371F50-3F27-48AD-9778-7F8534BAFE34}" type="presParOf" srcId="{0450DF48-4EE3-416C-BD22-397A55978DB4}" destId="{D959D9A5-0F3B-4A53-9A46-0F1C70A8670E}" srcOrd="0" destOrd="0" presId="urn:microsoft.com/office/officeart/2008/layout/NameandTitleOrganizationalChart"/>
    <dgm:cxn modelId="{E417C8D4-DA49-47E4-9E74-203AF9D24A7C}" type="presParOf" srcId="{0450DF48-4EE3-416C-BD22-397A55978DB4}" destId="{ACFC6503-4E88-4762-A368-E4D161347717}" srcOrd="1" destOrd="0" presId="urn:microsoft.com/office/officeart/2008/layout/NameandTitleOrganizationalChart"/>
    <dgm:cxn modelId="{D6674897-E5D5-4026-BF48-0D55918E7210}" type="presParOf" srcId="{0450DF48-4EE3-416C-BD22-397A55978DB4}" destId="{C167CD01-3869-40C3-920B-5A40B26C4933}" srcOrd="2" destOrd="0" presId="urn:microsoft.com/office/officeart/2008/layout/NameandTitleOrganizationalChart"/>
    <dgm:cxn modelId="{F61A5361-CE41-4D0E-8A25-E7A8345E7F73}" type="presParOf" srcId="{40EF4525-704A-4DA2-A75C-3E554B2D771B}" destId="{ABAE5564-8500-4B88-828F-22F5F4BB7063}" srcOrd="1" destOrd="0" presId="urn:microsoft.com/office/officeart/2008/layout/NameandTitleOrganizationalChart"/>
    <dgm:cxn modelId="{663DFB14-7A6A-4610-BC44-49093205F400}" type="presParOf" srcId="{40EF4525-704A-4DA2-A75C-3E554B2D771B}" destId="{D284D7DE-44F7-4E40-9DD3-50B7A1167313}" srcOrd="2" destOrd="0" presId="urn:microsoft.com/office/officeart/2008/layout/NameandTitleOrganizationalChart"/>
    <dgm:cxn modelId="{4E0F9663-CF30-4C08-882D-769E4097B358}" type="presParOf" srcId="{C4491228-848A-4BEA-819C-81F6B55D75D1}" destId="{4714D4B2-DD79-47F0-8DF6-0150E85D49CD}" srcOrd="2" destOrd="0" presId="urn:microsoft.com/office/officeart/2008/layout/NameandTitleOrganizationalChart"/>
    <dgm:cxn modelId="{66E5A02D-7387-4CAA-82FB-15C144FBECEC}" type="presParOf" srcId="{30025F86-BED0-4453-91D6-AD410EDE0FD3}" destId="{A0233821-0A42-4D99-A5E5-5258EA1FA805}" srcOrd="4" destOrd="0" presId="urn:microsoft.com/office/officeart/2008/layout/NameandTitleOrganizationalChart"/>
    <dgm:cxn modelId="{B70F0949-D0E7-4C5F-B854-F4C44AA48396}" type="presParOf" srcId="{30025F86-BED0-4453-91D6-AD410EDE0FD3}" destId="{41CF768F-AFAA-4F8D-A4BC-CE169EF8A0C5}" srcOrd="5" destOrd="0" presId="urn:microsoft.com/office/officeart/2008/layout/NameandTitleOrganizationalChart"/>
    <dgm:cxn modelId="{4F0EFD13-A6DB-482C-AFAA-EDAD6F7264A0}" type="presParOf" srcId="{41CF768F-AFAA-4F8D-A4BC-CE169EF8A0C5}" destId="{95D75514-F852-422E-97E8-4AEDE20E8D2D}" srcOrd="0" destOrd="0" presId="urn:microsoft.com/office/officeart/2008/layout/NameandTitleOrganizationalChart"/>
    <dgm:cxn modelId="{D2F00F89-64BB-4362-81AB-ECC17734F330}" type="presParOf" srcId="{95D75514-F852-422E-97E8-4AEDE20E8D2D}" destId="{97788FF9-CE69-47B7-AFF2-2389ECEFDAB3}" srcOrd="0" destOrd="0" presId="urn:microsoft.com/office/officeart/2008/layout/NameandTitleOrganizationalChart"/>
    <dgm:cxn modelId="{7B2996E9-4165-4C06-8BD9-9423C25A6AC4}" type="presParOf" srcId="{95D75514-F852-422E-97E8-4AEDE20E8D2D}" destId="{04536185-53D1-4664-A2EF-9091840063D7}" srcOrd="1" destOrd="0" presId="urn:microsoft.com/office/officeart/2008/layout/NameandTitleOrganizationalChart"/>
    <dgm:cxn modelId="{C7CF5C72-73EB-4619-B4FF-3D99EC14FF8E}" type="presParOf" srcId="{95D75514-F852-422E-97E8-4AEDE20E8D2D}" destId="{019D19F4-027D-4EEB-BB0E-6A5B049FE308}" srcOrd="2" destOrd="0" presId="urn:microsoft.com/office/officeart/2008/layout/NameandTitleOrganizationalChart"/>
    <dgm:cxn modelId="{46548DDC-2A84-4AC4-B15D-10390D2929E5}" type="presParOf" srcId="{41CF768F-AFAA-4F8D-A4BC-CE169EF8A0C5}" destId="{C382008D-6ECF-4607-A338-938C1509CDDD}" srcOrd="1" destOrd="0" presId="urn:microsoft.com/office/officeart/2008/layout/NameandTitleOrganizationalChart"/>
    <dgm:cxn modelId="{91844BB1-4D0B-4C94-ABC3-A70CC3FDE8C7}" type="presParOf" srcId="{C382008D-6ECF-4607-A338-938C1509CDDD}" destId="{6AB36332-2CA5-40CA-9B73-B0A70E8E1094}" srcOrd="0" destOrd="0" presId="urn:microsoft.com/office/officeart/2008/layout/NameandTitleOrganizationalChart"/>
    <dgm:cxn modelId="{52EEADD2-48CE-441A-A191-4604E715AAE5}" type="presParOf" srcId="{C382008D-6ECF-4607-A338-938C1509CDDD}" destId="{C2FE4F67-BEA0-4D76-A0B2-C2C5A3A5CA26}" srcOrd="1" destOrd="0" presId="urn:microsoft.com/office/officeart/2008/layout/NameandTitleOrganizationalChart"/>
    <dgm:cxn modelId="{C305C32F-0AFD-4843-B462-1F5346BA4C10}" type="presParOf" srcId="{C2FE4F67-BEA0-4D76-A0B2-C2C5A3A5CA26}" destId="{61FC4016-C57F-4B10-B204-A53C34DB1DA3}" srcOrd="0" destOrd="0" presId="urn:microsoft.com/office/officeart/2008/layout/NameandTitleOrganizationalChart"/>
    <dgm:cxn modelId="{B7E9D6DB-BE6A-453A-9426-AED779AA334C}" type="presParOf" srcId="{61FC4016-C57F-4B10-B204-A53C34DB1DA3}" destId="{ADB2B6A2-B013-4B64-A3AF-78EB924E5AB4}" srcOrd="0" destOrd="0" presId="urn:microsoft.com/office/officeart/2008/layout/NameandTitleOrganizationalChart"/>
    <dgm:cxn modelId="{987B1CD4-9A35-4B0F-A841-D881D7B3C2CD}" type="presParOf" srcId="{61FC4016-C57F-4B10-B204-A53C34DB1DA3}" destId="{66FA9EBF-DCA1-4E62-9850-17F0787C5699}" srcOrd="1" destOrd="0" presId="urn:microsoft.com/office/officeart/2008/layout/NameandTitleOrganizationalChart"/>
    <dgm:cxn modelId="{426F5756-266F-42CB-8794-C04DE603DCD5}" type="presParOf" srcId="{61FC4016-C57F-4B10-B204-A53C34DB1DA3}" destId="{95C6A7DF-087E-484D-9631-CAA119A90171}" srcOrd="2" destOrd="0" presId="urn:microsoft.com/office/officeart/2008/layout/NameandTitleOrganizationalChart"/>
    <dgm:cxn modelId="{5E4BCC20-43F3-43B3-A86E-5325ABD08F65}" type="presParOf" srcId="{C2FE4F67-BEA0-4D76-A0B2-C2C5A3A5CA26}" destId="{F63A9541-A81F-48E7-AF4D-FF2E202CB9B2}" srcOrd="1" destOrd="0" presId="urn:microsoft.com/office/officeart/2008/layout/NameandTitleOrganizationalChart"/>
    <dgm:cxn modelId="{1A2FEB9D-78FE-4515-8960-6976CD813EAA}" type="presParOf" srcId="{C2FE4F67-BEA0-4D76-A0B2-C2C5A3A5CA26}" destId="{FD7022CC-CAED-4B25-A4DE-B1DC54570895}" srcOrd="2" destOrd="0" presId="urn:microsoft.com/office/officeart/2008/layout/NameandTitleOrganizationalChart"/>
    <dgm:cxn modelId="{2CDADB64-E9E4-4634-8C92-255AD013A98A}" type="presParOf" srcId="{C382008D-6ECF-4607-A338-938C1509CDDD}" destId="{DCB42A47-103F-48B3-904E-AACE02092F49}" srcOrd="2" destOrd="0" presId="urn:microsoft.com/office/officeart/2008/layout/NameandTitleOrganizationalChart"/>
    <dgm:cxn modelId="{33790F4C-F3BF-4EF9-99D5-A4DB0B5C6F69}" type="presParOf" srcId="{C382008D-6ECF-4607-A338-938C1509CDDD}" destId="{3649EEBA-F8FE-4763-BD66-433CD370E676}" srcOrd="3" destOrd="0" presId="urn:microsoft.com/office/officeart/2008/layout/NameandTitleOrganizationalChart"/>
    <dgm:cxn modelId="{16167D5E-4B8D-4465-AAF7-4AFF9FB8F53A}" type="presParOf" srcId="{3649EEBA-F8FE-4763-BD66-433CD370E676}" destId="{3236EC88-7936-4852-80CA-349A03522EB1}" srcOrd="0" destOrd="0" presId="urn:microsoft.com/office/officeart/2008/layout/NameandTitleOrganizationalChart"/>
    <dgm:cxn modelId="{7C6116C9-0159-4664-9A51-CAD7CA9C3325}" type="presParOf" srcId="{3236EC88-7936-4852-80CA-349A03522EB1}" destId="{CA5D9BB0-156C-4CB9-AEB4-F7CEEB8402C4}" srcOrd="0" destOrd="0" presId="urn:microsoft.com/office/officeart/2008/layout/NameandTitleOrganizationalChart"/>
    <dgm:cxn modelId="{6237BADD-C93F-407E-A7CF-A2A96232F49B}" type="presParOf" srcId="{3236EC88-7936-4852-80CA-349A03522EB1}" destId="{AD533101-CC36-4330-A758-22AFE0A84DE5}" srcOrd="1" destOrd="0" presId="urn:microsoft.com/office/officeart/2008/layout/NameandTitleOrganizationalChart"/>
    <dgm:cxn modelId="{991C15CD-368C-4D07-BD60-4448E2530216}" type="presParOf" srcId="{3236EC88-7936-4852-80CA-349A03522EB1}" destId="{239267E0-22C7-4F63-9A6E-23BF3D8077DE}" srcOrd="2" destOrd="0" presId="urn:microsoft.com/office/officeart/2008/layout/NameandTitleOrganizationalChart"/>
    <dgm:cxn modelId="{8AB57F73-43C2-477C-A72E-ACC3A03BBFB0}" type="presParOf" srcId="{3649EEBA-F8FE-4763-BD66-433CD370E676}" destId="{771AB623-8F97-48A0-96E9-89C7134CC586}" srcOrd="1" destOrd="0" presId="urn:microsoft.com/office/officeart/2008/layout/NameandTitleOrganizationalChart"/>
    <dgm:cxn modelId="{D31051E6-48EE-40CC-A3CB-84F400E0D413}" type="presParOf" srcId="{3649EEBA-F8FE-4763-BD66-433CD370E676}" destId="{357BA0B8-F29D-4EBB-B705-CF1B9C812C91}" srcOrd="2" destOrd="0" presId="urn:microsoft.com/office/officeart/2008/layout/NameandTitleOrganizationalChart"/>
    <dgm:cxn modelId="{20D02EEC-7774-4959-A62C-6830251821DD}" type="presParOf" srcId="{41CF768F-AFAA-4F8D-A4BC-CE169EF8A0C5}" destId="{BC1F9625-A313-45B4-9B35-7AE1BF021576}" srcOrd="2" destOrd="0" presId="urn:microsoft.com/office/officeart/2008/layout/NameandTitleOrganizationalChart"/>
    <dgm:cxn modelId="{D024C160-87EA-4C13-BA2E-78AA5BA203A1}" type="presParOf" srcId="{30025F86-BED0-4453-91D6-AD410EDE0FD3}" destId="{255B7337-7877-473F-B5B3-BF999BC7D511}" srcOrd="6" destOrd="0" presId="urn:microsoft.com/office/officeart/2008/layout/NameandTitleOrganizationalChart"/>
    <dgm:cxn modelId="{CDB6C5DE-0606-458E-AEAA-D7B49FE56AAF}" type="presParOf" srcId="{30025F86-BED0-4453-91D6-AD410EDE0FD3}" destId="{5D2024A6-CC94-482D-AEA4-54D19F890CB8}" srcOrd="7" destOrd="0" presId="urn:microsoft.com/office/officeart/2008/layout/NameandTitleOrganizationalChart"/>
    <dgm:cxn modelId="{EB1BC224-E1E2-4417-AC53-929F57F298AA}" type="presParOf" srcId="{5D2024A6-CC94-482D-AEA4-54D19F890CB8}" destId="{06BE77D1-4E33-4CE4-AD9C-78289DCE33E8}" srcOrd="0" destOrd="0" presId="urn:microsoft.com/office/officeart/2008/layout/NameandTitleOrganizationalChart"/>
    <dgm:cxn modelId="{58B0DA8F-F8FD-426A-8E78-B837267A7917}" type="presParOf" srcId="{06BE77D1-4E33-4CE4-AD9C-78289DCE33E8}" destId="{6ACC7CA7-458E-4BA9-84E9-B59DBCAB8353}" srcOrd="0" destOrd="0" presId="urn:microsoft.com/office/officeart/2008/layout/NameandTitleOrganizationalChart"/>
    <dgm:cxn modelId="{0AB8A4D7-A005-4C96-A50B-712BEE6CFB0F}" type="presParOf" srcId="{06BE77D1-4E33-4CE4-AD9C-78289DCE33E8}" destId="{6A92D154-8EAA-4AAC-B34E-B83BD8378F3F}" srcOrd="1" destOrd="0" presId="urn:microsoft.com/office/officeart/2008/layout/NameandTitleOrganizationalChart"/>
    <dgm:cxn modelId="{2019E7A2-5DBF-46D3-AD12-68710D2DF36B}" type="presParOf" srcId="{06BE77D1-4E33-4CE4-AD9C-78289DCE33E8}" destId="{AD355B86-5428-4944-869D-8C7425858872}" srcOrd="2" destOrd="0" presId="urn:microsoft.com/office/officeart/2008/layout/NameandTitleOrganizationalChart"/>
    <dgm:cxn modelId="{3ADF7C81-9252-4E5B-B0FF-5075070A4250}" type="presParOf" srcId="{5D2024A6-CC94-482D-AEA4-54D19F890CB8}" destId="{25B6721E-C0A0-49B4-A9FF-477FB40CCE8A}" srcOrd="1" destOrd="0" presId="urn:microsoft.com/office/officeart/2008/layout/NameandTitleOrganizationalChart"/>
    <dgm:cxn modelId="{4C9BAB9C-6489-4BD3-BAC5-50E6A6F4C09C}" type="presParOf" srcId="{5D2024A6-CC94-482D-AEA4-54D19F890CB8}" destId="{CCC937A5-7E5A-4E17-8F19-81FF6F2C13B0}" srcOrd="2" destOrd="0" presId="urn:microsoft.com/office/officeart/2008/layout/NameandTitleOrganizationalChart"/>
    <dgm:cxn modelId="{3723253A-DB99-4FE8-8F72-2A44AB669524}" type="presParOf" srcId="{30025F86-BED0-4453-91D6-AD410EDE0FD3}" destId="{32FC862F-7C76-42EF-B8A5-935C31742C31}" srcOrd="8" destOrd="0" presId="urn:microsoft.com/office/officeart/2008/layout/NameandTitleOrganizationalChart"/>
    <dgm:cxn modelId="{18D012F4-0CE7-44AA-8246-72A4B34C59AF}" type="presParOf" srcId="{30025F86-BED0-4453-91D6-AD410EDE0FD3}" destId="{AA3AEC8E-2A57-478C-A0AF-EC872F4A696B}" srcOrd="9" destOrd="0" presId="urn:microsoft.com/office/officeart/2008/layout/NameandTitleOrganizationalChart"/>
    <dgm:cxn modelId="{268D989E-B5FE-484B-BA6E-662A50D53FE7}" type="presParOf" srcId="{AA3AEC8E-2A57-478C-A0AF-EC872F4A696B}" destId="{6A0C09B3-54EF-4B78-B3BB-FD5BB84D8A08}" srcOrd="0" destOrd="0" presId="urn:microsoft.com/office/officeart/2008/layout/NameandTitleOrganizationalChart"/>
    <dgm:cxn modelId="{A5CDF198-9807-44DD-8CAC-42D6B4684E5F}" type="presParOf" srcId="{6A0C09B3-54EF-4B78-B3BB-FD5BB84D8A08}" destId="{FE7F51C1-2CFC-480C-893D-624078514571}" srcOrd="0" destOrd="0" presId="urn:microsoft.com/office/officeart/2008/layout/NameandTitleOrganizationalChart"/>
    <dgm:cxn modelId="{21EA18E2-66B8-4EB8-ADF8-B5FD77DE5F5B}" type="presParOf" srcId="{6A0C09B3-54EF-4B78-B3BB-FD5BB84D8A08}" destId="{90E0F1AF-D785-44F8-945F-3CC52EBD25B6}" srcOrd="1" destOrd="0" presId="urn:microsoft.com/office/officeart/2008/layout/NameandTitleOrganizationalChart"/>
    <dgm:cxn modelId="{A65FD12E-FD5F-4FB7-A9A1-CA6B627843A4}" type="presParOf" srcId="{6A0C09B3-54EF-4B78-B3BB-FD5BB84D8A08}" destId="{74504238-2869-4019-B46A-634C8539C7DC}" srcOrd="2" destOrd="0" presId="urn:microsoft.com/office/officeart/2008/layout/NameandTitleOrganizationalChart"/>
    <dgm:cxn modelId="{97AA055C-C30F-4B07-9DE9-CB331AD78764}" type="presParOf" srcId="{AA3AEC8E-2A57-478C-A0AF-EC872F4A696B}" destId="{661FA56A-7BA1-49C1-B1A9-634D52668F5B}" srcOrd="1" destOrd="0" presId="urn:microsoft.com/office/officeart/2008/layout/NameandTitleOrganizationalChart"/>
    <dgm:cxn modelId="{D1DDBBAA-A1E6-4551-8A32-7C73E52E9EE7}" type="presParOf" srcId="{AA3AEC8E-2A57-478C-A0AF-EC872F4A696B}" destId="{6EC33C40-5773-41C9-97F0-74D10943DCA4}" srcOrd="2" destOrd="0" presId="urn:microsoft.com/office/officeart/2008/layout/NameandTitleOrganizationalChart"/>
    <dgm:cxn modelId="{DC09E05B-786E-4C67-BF53-FA19056E1E51}" type="presParOf" srcId="{87D84254-8636-4F62-9614-59BC31CEBD81}" destId="{F16D9F67-C0B7-4FAA-AF3D-D1FA146CF31F}" srcOrd="2" destOrd="0" presId="urn:microsoft.com/office/officeart/2008/layout/NameandTitleOrganizationalChart"/>
    <dgm:cxn modelId="{F762E4A2-04EE-43DF-8299-A152D50F3A71}" type="presParOf" srcId="{F16D9F67-C0B7-4FAA-AF3D-D1FA146CF31F}" destId="{13B3B033-ADE6-435C-8FFA-B49C9A91DAA0}" srcOrd="0" destOrd="0" presId="urn:microsoft.com/office/officeart/2008/layout/NameandTitleOrganizationalChart"/>
    <dgm:cxn modelId="{DE3F0961-CBE6-4EF3-9667-5A9EF6C6B48C}" type="presParOf" srcId="{F16D9F67-C0B7-4FAA-AF3D-D1FA146CF31F}" destId="{2E92A71E-EBF9-479D-B98D-461C9BD0A070}" srcOrd="1" destOrd="0" presId="urn:microsoft.com/office/officeart/2008/layout/NameandTitleOrganizationalChart"/>
    <dgm:cxn modelId="{D2889EA3-7034-4878-8387-0E3BED863916}" type="presParOf" srcId="{2E92A71E-EBF9-479D-B98D-461C9BD0A070}" destId="{ED0E8E07-2659-4D15-A191-C2D3E202EA11}" srcOrd="0" destOrd="0" presId="urn:microsoft.com/office/officeart/2008/layout/NameandTitleOrganizationalChart"/>
    <dgm:cxn modelId="{5BB125C0-ADFE-4AD3-A28C-F902172EE9BD}" type="presParOf" srcId="{ED0E8E07-2659-4D15-A191-C2D3E202EA11}" destId="{CCA9AD88-1E40-4635-BDE8-63B27BA81D8F}" srcOrd="0" destOrd="0" presId="urn:microsoft.com/office/officeart/2008/layout/NameandTitleOrganizationalChart"/>
    <dgm:cxn modelId="{AF1116F8-9417-49CB-A5FA-E94D8573EBB5}" type="presParOf" srcId="{ED0E8E07-2659-4D15-A191-C2D3E202EA11}" destId="{B4905AFC-DA22-4AAE-89A2-A69AC595B77B}" srcOrd="1" destOrd="0" presId="urn:microsoft.com/office/officeart/2008/layout/NameandTitleOrganizationalChart"/>
    <dgm:cxn modelId="{18F983AE-6041-48DE-961A-F2306B84FA72}" type="presParOf" srcId="{ED0E8E07-2659-4D15-A191-C2D3E202EA11}" destId="{DBB57C38-BA70-4969-80BF-764DAEF3ECC2}" srcOrd="2" destOrd="0" presId="urn:microsoft.com/office/officeart/2008/layout/NameandTitleOrganizationalChart"/>
    <dgm:cxn modelId="{DF76F068-B285-40F5-9B67-E270D83FC681}" type="presParOf" srcId="{2E92A71E-EBF9-479D-B98D-461C9BD0A070}" destId="{AAE08D4D-6078-438D-ACB3-425184A4FA29}" srcOrd="1" destOrd="0" presId="urn:microsoft.com/office/officeart/2008/layout/NameandTitleOrganizationalChart"/>
    <dgm:cxn modelId="{58629434-25E4-428D-BD03-DA2BB0FFE470}" type="presParOf" srcId="{2E92A71E-EBF9-479D-B98D-461C9BD0A070}" destId="{207D48E6-7D0B-4512-95AA-D2F6A805A4E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5C2210-AD79-4DDA-8FEB-AE5173D01B51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D13DFD9A-1BAC-4CEB-B23E-78C00A69B5F7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Directrice de la Bibliothèque</a:t>
          </a:r>
        </a:p>
      </dgm:t>
    </dgm:pt>
    <dgm:pt modelId="{18203197-5375-42D1-AA0C-0C10AE486CD2}" type="parTrans" cxnId="{D1053B3A-019B-4B6E-A1C1-A6F4D32D6CE2}">
      <dgm:prSet/>
      <dgm:spPr/>
      <dgm:t>
        <a:bodyPr/>
        <a:lstStyle/>
        <a:p>
          <a:endParaRPr lang="fr-FR"/>
        </a:p>
      </dgm:t>
    </dgm:pt>
    <dgm:pt modelId="{7C019081-3A5C-43DE-981C-AD5F15D8FF9E}" type="sibTrans" cxnId="{D1053B3A-019B-4B6E-A1C1-A6F4D32D6CE2}">
      <dgm:prSet/>
      <dgm:spPr/>
      <dgm:t>
        <a:bodyPr/>
        <a:lstStyle/>
        <a:p>
          <a:endParaRPr lang="fr-FR"/>
        </a:p>
      </dgm:t>
    </dgm:pt>
    <dgm:pt modelId="{C1BB4BA8-A9E2-4627-B22D-DEB786E16C72}" type="asst">
      <dgm:prSet phldrT="[Texte]"/>
      <dgm:spPr/>
      <dgm:t>
        <a:bodyPr/>
        <a:lstStyle/>
        <a:p>
          <a:r>
            <a:rPr lang="fr-FR" dirty="0"/>
            <a:t>DSA</a:t>
          </a:r>
        </a:p>
      </dgm:t>
    </dgm:pt>
    <dgm:pt modelId="{EF6730F1-2336-4360-9AFB-475DB88983D9}" type="parTrans" cxnId="{2DABA997-3B53-448A-9958-C389807F520E}">
      <dgm:prSet/>
      <dgm:spPr/>
      <dgm:t>
        <a:bodyPr/>
        <a:lstStyle/>
        <a:p>
          <a:endParaRPr lang="fr-FR"/>
        </a:p>
      </dgm:t>
    </dgm:pt>
    <dgm:pt modelId="{F92048AD-4C9D-4C08-A707-EC61F60672FC}" type="sibTrans" cxnId="{2DABA997-3B53-448A-9958-C389807F520E}">
      <dgm:prSet/>
      <dgm:spPr/>
      <dgm:t>
        <a:bodyPr/>
        <a:lstStyle/>
        <a:p>
          <a:endParaRPr lang="fr-FR"/>
        </a:p>
      </dgm:t>
    </dgm:pt>
    <dgm:pt modelId="{D465AB13-87EB-43E5-AB85-88D1AA0753FB}">
      <dgm:prSet phldrT="[Texte]"/>
      <dgm:spPr/>
      <dgm:t>
        <a:bodyPr/>
        <a:lstStyle/>
        <a:p>
          <a:r>
            <a:rPr lang="fr-FR" dirty="0" smtClean="0"/>
            <a:t>DTSI</a:t>
          </a:r>
          <a:endParaRPr lang="fr-FR" dirty="0"/>
        </a:p>
      </dgm:t>
    </dgm:pt>
    <dgm:pt modelId="{2520E475-1599-4A0F-9D77-E9D09AF0DFCB}" type="parTrans" cxnId="{8C610A0A-1A49-4EDC-8817-BA77AD7D14F8}">
      <dgm:prSet/>
      <dgm:spPr/>
      <dgm:t>
        <a:bodyPr/>
        <a:lstStyle/>
        <a:p>
          <a:endParaRPr lang="fr-FR"/>
        </a:p>
      </dgm:t>
    </dgm:pt>
    <dgm:pt modelId="{8A7C00FD-7D4D-4D55-A995-44769BCDFFF4}" type="sibTrans" cxnId="{8C610A0A-1A49-4EDC-8817-BA77AD7D14F8}">
      <dgm:prSet/>
      <dgm:spPr/>
      <dgm:t>
        <a:bodyPr/>
        <a:lstStyle/>
        <a:p>
          <a:endParaRPr lang="fr-FR"/>
        </a:p>
      </dgm:t>
    </dgm:pt>
    <dgm:pt modelId="{DACA935B-4BAC-4F2D-956A-1E04FEAE7B43}">
      <dgm:prSet phldrT="[Texte]"/>
      <dgm:spPr/>
      <dgm:t>
        <a:bodyPr/>
        <a:lstStyle/>
        <a:p>
          <a:r>
            <a:rPr lang="fr-FR" dirty="0"/>
            <a:t>DSRA</a:t>
          </a:r>
        </a:p>
      </dgm:t>
    </dgm:pt>
    <dgm:pt modelId="{A30BAF8F-3381-462B-A6CD-C899C2942C8B}" type="parTrans" cxnId="{EA79216D-2DD4-44F1-98AF-5F650230C3BF}">
      <dgm:prSet/>
      <dgm:spPr/>
      <dgm:t>
        <a:bodyPr/>
        <a:lstStyle/>
        <a:p>
          <a:endParaRPr lang="fr-FR"/>
        </a:p>
      </dgm:t>
    </dgm:pt>
    <dgm:pt modelId="{DF2E56B2-0339-479D-BA16-CA8E10C99552}" type="sibTrans" cxnId="{EA79216D-2DD4-44F1-98AF-5F650230C3BF}">
      <dgm:prSet/>
      <dgm:spPr/>
      <dgm:t>
        <a:bodyPr/>
        <a:lstStyle/>
        <a:p>
          <a:endParaRPr lang="fr-FR"/>
        </a:p>
      </dgm:t>
    </dgm:pt>
    <dgm:pt modelId="{5F042D46-086B-48EE-AB33-3990CD72BC24}">
      <dgm:prSet phldrT="[Texte]"/>
      <dgm:spPr/>
      <dgm:t>
        <a:bodyPr/>
        <a:lstStyle/>
        <a:p>
          <a:r>
            <a:rPr lang="fr-FR" dirty="0" smtClean="0"/>
            <a:t>DATC</a:t>
          </a:r>
          <a:endParaRPr lang="fr-FR" dirty="0"/>
        </a:p>
      </dgm:t>
    </dgm:pt>
    <dgm:pt modelId="{AE077AA2-0E24-4A2E-83DC-3DBFC92BD950}" type="parTrans" cxnId="{3F3D3E43-E12B-457A-BF09-09AD15A5B1C9}">
      <dgm:prSet/>
      <dgm:spPr/>
      <dgm:t>
        <a:bodyPr/>
        <a:lstStyle/>
        <a:p>
          <a:endParaRPr lang="fr-FR"/>
        </a:p>
      </dgm:t>
    </dgm:pt>
    <dgm:pt modelId="{B2D48142-B7A2-4439-AD17-EDC825A21770}" type="sibTrans" cxnId="{3F3D3E43-E12B-457A-BF09-09AD15A5B1C9}">
      <dgm:prSet custT="1"/>
      <dgm:spPr/>
      <dgm:t>
        <a:bodyPr/>
        <a:lstStyle/>
        <a:p>
          <a:endParaRPr lang="fr-FR"/>
        </a:p>
      </dgm:t>
    </dgm:pt>
    <dgm:pt modelId="{968B519E-1EDD-4DCE-96DA-75A91952CDBD}">
      <dgm:prSet phldrT="[Texte]"/>
      <dgm:spPr/>
      <dgm:t>
        <a:bodyPr/>
        <a:lstStyle/>
        <a:p>
          <a:r>
            <a:rPr lang="fr-FR" dirty="0"/>
            <a:t>DSU</a:t>
          </a:r>
        </a:p>
      </dgm:t>
    </dgm:pt>
    <dgm:pt modelId="{8C33CA63-1698-4E75-B60A-D4FBF9B280D1}" type="parTrans" cxnId="{A8BC4D6D-8F1C-431D-8955-E1221C07ED7B}">
      <dgm:prSet/>
      <dgm:spPr/>
      <dgm:t>
        <a:bodyPr/>
        <a:lstStyle/>
        <a:p>
          <a:endParaRPr lang="fr-FR"/>
        </a:p>
      </dgm:t>
    </dgm:pt>
    <dgm:pt modelId="{EA5BF7F3-3CAB-4E83-AFB4-6BF61EF2BB75}" type="sibTrans" cxnId="{A8BC4D6D-8F1C-431D-8955-E1221C07ED7B}">
      <dgm:prSet/>
      <dgm:spPr/>
      <dgm:t>
        <a:bodyPr/>
        <a:lstStyle/>
        <a:p>
          <a:endParaRPr lang="fr-FR"/>
        </a:p>
      </dgm:t>
    </dgm:pt>
    <dgm:pt modelId="{710395C1-619F-4C1E-B8DE-EE13B6F4FFC9}">
      <dgm:prSet phldrT="[Texte]"/>
      <dgm:spPr/>
      <dgm:t>
        <a:bodyPr/>
        <a:lstStyle/>
        <a:p>
          <a:r>
            <a:rPr lang="fr-FR" dirty="0"/>
            <a:t>DSC</a:t>
          </a:r>
        </a:p>
      </dgm:t>
    </dgm:pt>
    <dgm:pt modelId="{5BB52751-1A45-4D49-99A6-4F0B12DC9760}" type="parTrans" cxnId="{8AE30A89-4A58-48E5-97BB-D07677FB515A}">
      <dgm:prSet/>
      <dgm:spPr/>
      <dgm:t>
        <a:bodyPr/>
        <a:lstStyle/>
        <a:p>
          <a:endParaRPr lang="fr-FR"/>
        </a:p>
      </dgm:t>
    </dgm:pt>
    <dgm:pt modelId="{074D6204-E573-4727-B40C-2059638A76C7}" type="sibTrans" cxnId="{8AE30A89-4A58-48E5-97BB-D07677FB515A}">
      <dgm:prSet/>
      <dgm:spPr/>
      <dgm:t>
        <a:bodyPr/>
        <a:lstStyle/>
        <a:p>
          <a:endParaRPr lang="fr-FR"/>
        </a:p>
      </dgm:t>
    </dgm:pt>
    <dgm:pt modelId="{E9572F98-A772-4F23-94F8-FC870394444F}">
      <dgm:prSet phldrT="[Texte]"/>
      <dgm:spPr/>
      <dgm:t>
        <a:bodyPr/>
        <a:lstStyle/>
        <a:p>
          <a:r>
            <a:rPr lang="fr-FR" dirty="0" smtClean="0"/>
            <a:t>BGP</a:t>
          </a:r>
          <a:endParaRPr lang="fr-FR" dirty="0"/>
        </a:p>
      </dgm:t>
    </dgm:pt>
    <dgm:pt modelId="{13E1808A-D0F7-4503-91DF-F5B2133E8757}" type="parTrans" cxnId="{8BDF3036-BFF6-450C-B8F7-A0ECCB61B1B6}">
      <dgm:prSet/>
      <dgm:spPr/>
      <dgm:t>
        <a:bodyPr/>
        <a:lstStyle/>
        <a:p>
          <a:endParaRPr lang="fr-FR"/>
        </a:p>
      </dgm:t>
    </dgm:pt>
    <dgm:pt modelId="{9BA1818C-0A56-445C-8F58-E64F2A739C55}" type="sibTrans" cxnId="{8BDF3036-BFF6-450C-B8F7-A0ECCB61B1B6}">
      <dgm:prSet/>
      <dgm:spPr/>
      <dgm:t>
        <a:bodyPr/>
        <a:lstStyle/>
        <a:p>
          <a:endParaRPr lang="fr-FR"/>
        </a:p>
      </dgm:t>
    </dgm:pt>
    <dgm:pt modelId="{86D7E0FC-31F7-46DA-81F3-D1AA7C6304A8}">
      <dgm:prSet phldrT="[Texte]"/>
      <dgm:spPr/>
      <dgm:t>
        <a:bodyPr/>
        <a:lstStyle/>
        <a:p>
          <a:r>
            <a:rPr lang="fr-FR" dirty="0" smtClean="0"/>
            <a:t>BAA</a:t>
          </a:r>
          <a:endParaRPr lang="fr-FR" dirty="0"/>
        </a:p>
      </dgm:t>
    </dgm:pt>
    <dgm:pt modelId="{CD3C3435-6133-49EF-BAFF-534CEB0964A7}" type="parTrans" cxnId="{0129EA64-A5DC-4345-BDDE-B13244A592B2}">
      <dgm:prSet/>
      <dgm:spPr/>
      <dgm:t>
        <a:bodyPr/>
        <a:lstStyle/>
        <a:p>
          <a:endParaRPr lang="fr-FR"/>
        </a:p>
      </dgm:t>
    </dgm:pt>
    <dgm:pt modelId="{75E6038A-8EB6-4986-9AC9-E8268FDE25D6}" type="sibTrans" cxnId="{0129EA64-A5DC-4345-BDDE-B13244A592B2}">
      <dgm:prSet/>
      <dgm:spPr/>
      <dgm:t>
        <a:bodyPr/>
        <a:lstStyle/>
        <a:p>
          <a:endParaRPr lang="fr-FR"/>
        </a:p>
      </dgm:t>
    </dgm:pt>
    <dgm:pt modelId="{AF388B32-10AA-4008-AF88-4E7FD6994EDA}">
      <dgm:prSet phldrT="[Texte]"/>
      <dgm:spPr/>
      <dgm:t>
        <a:bodyPr/>
        <a:lstStyle/>
        <a:p>
          <a:r>
            <a:rPr lang="fr-FR" dirty="0"/>
            <a:t>Coordonnateur</a:t>
          </a:r>
        </a:p>
      </dgm:t>
    </dgm:pt>
    <dgm:pt modelId="{49F069BF-73E7-4DCC-8696-2B942F6F6DEB}" type="parTrans" cxnId="{634E3FF4-F547-446D-AA4F-48FFF8EADEFB}">
      <dgm:prSet/>
      <dgm:spPr/>
      <dgm:t>
        <a:bodyPr/>
        <a:lstStyle/>
        <a:p>
          <a:endParaRPr lang="fr-FR"/>
        </a:p>
      </dgm:t>
    </dgm:pt>
    <dgm:pt modelId="{BCD9CFFB-BF09-4A01-8017-1D0B1DD63AFC}" type="sibTrans" cxnId="{634E3FF4-F547-446D-AA4F-48FFF8EADEFB}">
      <dgm:prSet/>
      <dgm:spPr/>
      <dgm:t>
        <a:bodyPr/>
        <a:lstStyle/>
        <a:p>
          <a:endParaRPr lang="fr-FR"/>
        </a:p>
      </dgm:t>
    </dgm:pt>
    <dgm:pt modelId="{BD06926B-80FA-4903-8532-6BD02392CE6C}">
      <dgm:prSet phldrT="[Texte]"/>
      <dgm:spPr/>
      <dgm:t>
        <a:bodyPr/>
        <a:lstStyle/>
        <a:p>
          <a:r>
            <a:rPr lang="fr-FR" dirty="0"/>
            <a:t>Analyste d’affaires</a:t>
          </a:r>
        </a:p>
      </dgm:t>
    </dgm:pt>
    <dgm:pt modelId="{9FE2977F-EF3C-4851-BCAA-4AFB9B5A5DAD}" type="parTrans" cxnId="{04214A95-47A0-4E78-8A8F-4E5371BEF356}">
      <dgm:prSet/>
      <dgm:spPr/>
      <dgm:t>
        <a:bodyPr/>
        <a:lstStyle/>
        <a:p>
          <a:endParaRPr lang="fr-FR"/>
        </a:p>
      </dgm:t>
    </dgm:pt>
    <dgm:pt modelId="{A9013AF6-7156-45E0-A84A-F22C65478A08}" type="sibTrans" cxnId="{04214A95-47A0-4E78-8A8F-4E5371BEF356}">
      <dgm:prSet/>
      <dgm:spPr/>
      <dgm:t>
        <a:bodyPr/>
        <a:lstStyle/>
        <a:p>
          <a:endParaRPr lang="fr-FR"/>
        </a:p>
      </dgm:t>
    </dgm:pt>
    <dgm:pt modelId="{10D141D6-FEE5-4477-B086-C379175C8A00}">
      <dgm:prSet phldrT="[Texte]"/>
      <dgm:spPr/>
      <dgm:t>
        <a:bodyPr/>
        <a:lstStyle/>
        <a:p>
          <a:r>
            <a:rPr lang="fr-FR" dirty="0"/>
            <a:t>Coordonnateur</a:t>
          </a:r>
        </a:p>
      </dgm:t>
    </dgm:pt>
    <dgm:pt modelId="{87BA74A2-C8E5-4BF5-8380-2A2152E898E9}" type="parTrans" cxnId="{D5A629E6-9631-43A5-BC3B-32AB353E93F0}">
      <dgm:prSet/>
      <dgm:spPr/>
      <dgm:t>
        <a:bodyPr/>
        <a:lstStyle/>
        <a:p>
          <a:endParaRPr lang="fr-FR"/>
        </a:p>
      </dgm:t>
    </dgm:pt>
    <dgm:pt modelId="{9645EEE9-FA48-4365-B1A7-600BA43D7A4B}" type="sibTrans" cxnId="{D5A629E6-9631-43A5-BC3B-32AB353E93F0}">
      <dgm:prSet/>
      <dgm:spPr/>
      <dgm:t>
        <a:bodyPr/>
        <a:lstStyle/>
        <a:p>
          <a:endParaRPr lang="fr-FR"/>
        </a:p>
      </dgm:t>
    </dgm:pt>
    <dgm:pt modelId="{32F23C86-6D35-4B15-9463-4FA7B86C65CE}">
      <dgm:prSet phldrT="[Texte]"/>
      <dgm:spPr/>
      <dgm:t>
        <a:bodyPr/>
        <a:lstStyle/>
        <a:p>
          <a:r>
            <a:rPr lang="fr-FR" dirty="0"/>
            <a:t>Analyste d’affaires</a:t>
          </a:r>
        </a:p>
      </dgm:t>
    </dgm:pt>
    <dgm:pt modelId="{D18405C3-6B5B-4A7E-A8E5-02EC78F2EC0B}" type="parTrans" cxnId="{72C1539F-FEB7-4AB1-8124-5C18E2148EE0}">
      <dgm:prSet/>
      <dgm:spPr/>
      <dgm:t>
        <a:bodyPr/>
        <a:lstStyle/>
        <a:p>
          <a:endParaRPr lang="fr-FR"/>
        </a:p>
      </dgm:t>
    </dgm:pt>
    <dgm:pt modelId="{23E1D40A-07D1-4D88-971A-C83A68F478BB}" type="sibTrans" cxnId="{72C1539F-FEB7-4AB1-8124-5C18E2148EE0}">
      <dgm:prSet/>
      <dgm:spPr/>
      <dgm:t>
        <a:bodyPr/>
        <a:lstStyle/>
        <a:p>
          <a:endParaRPr lang="fr-FR"/>
        </a:p>
      </dgm:t>
    </dgm:pt>
    <dgm:pt modelId="{44ACBBE2-85B6-4ED8-A5D8-E08DA882B587}">
      <dgm:prSet phldrT="[Texte]"/>
      <dgm:spPr/>
      <dgm:t>
        <a:bodyPr/>
        <a:lstStyle/>
        <a:p>
          <a:r>
            <a:rPr lang="fr-FR" dirty="0"/>
            <a:t>Coordonnateur</a:t>
          </a:r>
        </a:p>
      </dgm:t>
    </dgm:pt>
    <dgm:pt modelId="{7DA4D067-B63F-413D-AFA7-C662C3F2C52D}" type="sibTrans" cxnId="{893100D6-A4CD-4A24-B797-B3DBFB244EE6}">
      <dgm:prSet/>
      <dgm:spPr/>
      <dgm:t>
        <a:bodyPr/>
        <a:lstStyle/>
        <a:p>
          <a:endParaRPr lang="fr-FR"/>
        </a:p>
      </dgm:t>
    </dgm:pt>
    <dgm:pt modelId="{44E6697D-739A-41C8-8C40-8B84F2A6A008}" type="parTrans" cxnId="{893100D6-A4CD-4A24-B797-B3DBFB244EE6}">
      <dgm:prSet/>
      <dgm:spPr/>
      <dgm:t>
        <a:bodyPr/>
        <a:lstStyle/>
        <a:p>
          <a:endParaRPr lang="fr-FR"/>
        </a:p>
      </dgm:t>
    </dgm:pt>
    <dgm:pt modelId="{EE597AD5-EAF0-4332-95D8-FF233378D957}">
      <dgm:prSet phldrT="[Texte]"/>
      <dgm:spPr/>
      <dgm:t>
        <a:bodyPr/>
        <a:lstStyle/>
        <a:p>
          <a:r>
            <a:rPr lang="fr-FR" dirty="0"/>
            <a:t>Analyste d’affaires</a:t>
          </a:r>
        </a:p>
      </dgm:t>
    </dgm:pt>
    <dgm:pt modelId="{378BED83-C583-4C6F-9D85-46DE5070E8E7}" type="sibTrans" cxnId="{514BD783-5B9E-4577-A7CF-1D3F8058ACDA}">
      <dgm:prSet/>
      <dgm:spPr/>
      <dgm:t>
        <a:bodyPr/>
        <a:lstStyle/>
        <a:p>
          <a:endParaRPr lang="fr-FR"/>
        </a:p>
      </dgm:t>
    </dgm:pt>
    <dgm:pt modelId="{B210F299-0E0C-4B05-A59D-B3950D5B575A}" type="parTrans" cxnId="{514BD783-5B9E-4577-A7CF-1D3F8058ACDA}">
      <dgm:prSet/>
      <dgm:spPr/>
      <dgm:t>
        <a:bodyPr/>
        <a:lstStyle/>
        <a:p>
          <a:endParaRPr lang="fr-FR"/>
        </a:p>
      </dgm:t>
    </dgm:pt>
    <dgm:pt modelId="{698CB6AF-9240-4A85-9518-14225E94604A}">
      <dgm:prSet phldrT="[Texte]"/>
      <dgm:spPr/>
      <dgm:t>
        <a:bodyPr/>
        <a:lstStyle/>
        <a:p>
          <a:r>
            <a:rPr lang="fr-FR" dirty="0"/>
            <a:t>Coordonnateur</a:t>
          </a:r>
        </a:p>
      </dgm:t>
    </dgm:pt>
    <dgm:pt modelId="{6FF2E8A3-D5BB-48B5-A081-B10258C05865}" type="parTrans" cxnId="{46DD702E-BB0E-4C4F-B794-F57C73A94DB4}">
      <dgm:prSet/>
      <dgm:spPr/>
      <dgm:t>
        <a:bodyPr/>
        <a:lstStyle/>
        <a:p>
          <a:endParaRPr lang="fr-FR"/>
        </a:p>
      </dgm:t>
    </dgm:pt>
    <dgm:pt modelId="{7CF64B6F-CF41-4C9C-A324-A31DFF601B22}" type="sibTrans" cxnId="{46DD702E-BB0E-4C4F-B794-F57C73A94DB4}">
      <dgm:prSet/>
      <dgm:spPr/>
      <dgm:t>
        <a:bodyPr/>
        <a:lstStyle/>
        <a:p>
          <a:endParaRPr lang="fr-FR"/>
        </a:p>
      </dgm:t>
    </dgm:pt>
    <dgm:pt modelId="{EDB86FDC-283E-42DB-A22F-DEE38652C6C7}">
      <dgm:prSet phldrT="[Texte]"/>
      <dgm:spPr/>
      <dgm:t>
        <a:bodyPr/>
        <a:lstStyle/>
        <a:p>
          <a:r>
            <a:rPr lang="fr-FR" dirty="0"/>
            <a:t>Analyste d’affaires</a:t>
          </a:r>
        </a:p>
      </dgm:t>
    </dgm:pt>
    <dgm:pt modelId="{C143FC46-F2B9-497E-B860-B3E6731AB4A8}" type="parTrans" cxnId="{2EE48485-3B8F-4802-811F-83140071AE1E}">
      <dgm:prSet/>
      <dgm:spPr/>
      <dgm:t>
        <a:bodyPr/>
        <a:lstStyle/>
        <a:p>
          <a:endParaRPr lang="fr-FR"/>
        </a:p>
      </dgm:t>
    </dgm:pt>
    <dgm:pt modelId="{49905FA8-6C7E-454B-A89C-2EF9C8B283A4}" type="sibTrans" cxnId="{2EE48485-3B8F-4802-811F-83140071AE1E}">
      <dgm:prSet/>
      <dgm:spPr/>
      <dgm:t>
        <a:bodyPr/>
        <a:lstStyle/>
        <a:p>
          <a:endParaRPr lang="fr-FR"/>
        </a:p>
      </dgm:t>
    </dgm:pt>
    <dgm:pt modelId="{DB369CAB-1786-4CA2-B02F-FDC54FBBC9B6}" type="pres">
      <dgm:prSet presAssocID="{8C5C2210-AD79-4DDA-8FEB-AE5173D01B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120BBBF-ACD4-4FFE-8CE3-4B456E9B1C76}" type="pres">
      <dgm:prSet presAssocID="{D13DFD9A-1BAC-4CEB-B23E-78C00A69B5F7}" presName="hierRoot1" presStyleCnt="0">
        <dgm:presLayoutVars>
          <dgm:hierBranch val="init"/>
        </dgm:presLayoutVars>
      </dgm:prSet>
      <dgm:spPr/>
    </dgm:pt>
    <dgm:pt modelId="{09D5A646-D7B6-4ECB-9919-44E37FBF4AEE}" type="pres">
      <dgm:prSet presAssocID="{D13DFD9A-1BAC-4CEB-B23E-78C00A69B5F7}" presName="rootComposite1" presStyleCnt="0"/>
      <dgm:spPr/>
    </dgm:pt>
    <dgm:pt modelId="{CE0509FA-5141-4A3C-B63E-309BAC28FC10}" type="pres">
      <dgm:prSet presAssocID="{D13DFD9A-1BAC-4CEB-B23E-78C00A69B5F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92CBD0-BDC8-4BC7-BC6D-5C1A1B9BD2CF}" type="pres">
      <dgm:prSet presAssocID="{D13DFD9A-1BAC-4CEB-B23E-78C00A69B5F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F161A9C-E0E4-45DF-9AC1-A556BCE375F7}" type="pres">
      <dgm:prSet presAssocID="{D13DFD9A-1BAC-4CEB-B23E-78C00A69B5F7}" presName="hierChild2" presStyleCnt="0"/>
      <dgm:spPr/>
    </dgm:pt>
    <dgm:pt modelId="{C2840C16-4178-4A89-8310-4953D7717691}" type="pres">
      <dgm:prSet presAssocID="{2520E475-1599-4A0F-9D77-E9D09AF0DFCB}" presName="Name37" presStyleLbl="parChTrans1D2" presStyleIdx="0" presStyleCnt="6"/>
      <dgm:spPr/>
      <dgm:t>
        <a:bodyPr/>
        <a:lstStyle/>
        <a:p>
          <a:endParaRPr lang="fr-FR"/>
        </a:p>
      </dgm:t>
    </dgm:pt>
    <dgm:pt modelId="{ED80BCB7-5FAC-4932-B57C-B1CABDC6FB54}" type="pres">
      <dgm:prSet presAssocID="{D465AB13-87EB-43E5-AB85-88D1AA0753FB}" presName="hierRoot2" presStyleCnt="0">
        <dgm:presLayoutVars>
          <dgm:hierBranch val="init"/>
        </dgm:presLayoutVars>
      </dgm:prSet>
      <dgm:spPr/>
    </dgm:pt>
    <dgm:pt modelId="{555280D4-53D8-47F2-A3ED-A94A1AD07F19}" type="pres">
      <dgm:prSet presAssocID="{D465AB13-87EB-43E5-AB85-88D1AA0753FB}" presName="rootComposite" presStyleCnt="0"/>
      <dgm:spPr/>
    </dgm:pt>
    <dgm:pt modelId="{CDDEE17A-204E-4E78-8AD8-083F66828BA6}" type="pres">
      <dgm:prSet presAssocID="{D465AB13-87EB-43E5-AB85-88D1AA0753FB}" presName="rootText" presStyleLbl="node2" presStyleIdx="0" presStyleCnt="5" custScaleX="90910" custScaleY="90910" custLinFactNeighborX="-74454" custLinFactNeighborY="-5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30E7BD1-BB65-4003-A64D-298069AD7F85}" type="pres">
      <dgm:prSet presAssocID="{D465AB13-87EB-43E5-AB85-88D1AA0753FB}" presName="rootConnector" presStyleLbl="node2" presStyleIdx="0" presStyleCnt="5"/>
      <dgm:spPr/>
      <dgm:t>
        <a:bodyPr/>
        <a:lstStyle/>
        <a:p>
          <a:endParaRPr lang="fr-FR"/>
        </a:p>
      </dgm:t>
    </dgm:pt>
    <dgm:pt modelId="{54547D51-3DCF-49ED-9FB5-8BE2D13F1E5F}" type="pres">
      <dgm:prSet presAssocID="{D465AB13-87EB-43E5-AB85-88D1AA0753FB}" presName="hierChild4" presStyleCnt="0"/>
      <dgm:spPr/>
    </dgm:pt>
    <dgm:pt modelId="{A1064BCC-2EC9-40D4-A740-124125C5E7FF}" type="pres">
      <dgm:prSet presAssocID="{13E1808A-D0F7-4503-91DF-F5B2133E8757}" presName="Name37" presStyleLbl="parChTrans1D3" presStyleIdx="0" presStyleCnt="10"/>
      <dgm:spPr/>
      <dgm:t>
        <a:bodyPr/>
        <a:lstStyle/>
        <a:p>
          <a:endParaRPr lang="fr-FR"/>
        </a:p>
      </dgm:t>
    </dgm:pt>
    <dgm:pt modelId="{0F1E5949-3E59-4A29-B9B1-E80D3A3E705A}" type="pres">
      <dgm:prSet presAssocID="{E9572F98-A772-4F23-94F8-FC870394444F}" presName="hierRoot2" presStyleCnt="0">
        <dgm:presLayoutVars>
          <dgm:hierBranch val="init"/>
        </dgm:presLayoutVars>
      </dgm:prSet>
      <dgm:spPr/>
    </dgm:pt>
    <dgm:pt modelId="{D26DEB20-AE25-4890-9820-2ADB0E663A12}" type="pres">
      <dgm:prSet presAssocID="{E9572F98-A772-4F23-94F8-FC870394444F}" presName="rootComposite" presStyleCnt="0"/>
      <dgm:spPr/>
    </dgm:pt>
    <dgm:pt modelId="{48CC7C4A-76F2-4DCF-AE83-8CA990C7AAAF}" type="pres">
      <dgm:prSet presAssocID="{E9572F98-A772-4F23-94F8-FC870394444F}" presName="rootText" presStyleLbl="node3" presStyleIdx="0" presStyleCnt="10" custScaleX="97628" custLinFactNeighborX="-6074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B6099AD-36FD-4E12-9ED0-C25FF0FAD5D7}" type="pres">
      <dgm:prSet presAssocID="{E9572F98-A772-4F23-94F8-FC870394444F}" presName="rootConnector" presStyleLbl="node3" presStyleIdx="0" presStyleCnt="10"/>
      <dgm:spPr/>
      <dgm:t>
        <a:bodyPr/>
        <a:lstStyle/>
        <a:p>
          <a:endParaRPr lang="fr-FR"/>
        </a:p>
      </dgm:t>
    </dgm:pt>
    <dgm:pt modelId="{F229F492-B20B-470B-AA01-0BBD4F1A613C}" type="pres">
      <dgm:prSet presAssocID="{E9572F98-A772-4F23-94F8-FC870394444F}" presName="hierChild4" presStyleCnt="0"/>
      <dgm:spPr/>
    </dgm:pt>
    <dgm:pt modelId="{BF4EE991-D695-44B5-B181-7463F2A112A5}" type="pres">
      <dgm:prSet presAssocID="{E9572F98-A772-4F23-94F8-FC870394444F}" presName="hierChild5" presStyleCnt="0"/>
      <dgm:spPr/>
    </dgm:pt>
    <dgm:pt modelId="{48755BDC-EC6C-4F6C-AC1C-C2ACC7343206}" type="pres">
      <dgm:prSet presAssocID="{CD3C3435-6133-49EF-BAFF-534CEB0964A7}" presName="Name37" presStyleLbl="parChTrans1D3" presStyleIdx="1" presStyleCnt="10"/>
      <dgm:spPr/>
      <dgm:t>
        <a:bodyPr/>
        <a:lstStyle/>
        <a:p>
          <a:endParaRPr lang="fr-FR"/>
        </a:p>
      </dgm:t>
    </dgm:pt>
    <dgm:pt modelId="{915D0530-3FD3-48AC-B1FC-9AC0059D5690}" type="pres">
      <dgm:prSet presAssocID="{86D7E0FC-31F7-46DA-81F3-D1AA7C6304A8}" presName="hierRoot2" presStyleCnt="0">
        <dgm:presLayoutVars>
          <dgm:hierBranch val="init"/>
        </dgm:presLayoutVars>
      </dgm:prSet>
      <dgm:spPr/>
    </dgm:pt>
    <dgm:pt modelId="{C1C22CB2-A764-4EAB-AE3B-B885BF8F2D7C}" type="pres">
      <dgm:prSet presAssocID="{86D7E0FC-31F7-46DA-81F3-D1AA7C6304A8}" presName="rootComposite" presStyleCnt="0"/>
      <dgm:spPr/>
    </dgm:pt>
    <dgm:pt modelId="{9CEB8E7B-F171-412D-AF71-FCB5B5237D8C}" type="pres">
      <dgm:prSet presAssocID="{86D7E0FC-31F7-46DA-81F3-D1AA7C6304A8}" presName="rootText" presStyleLbl="node3" presStyleIdx="1" presStyleCnt="10" custLinFactNeighborX="-62819" custLinFactNeighborY="-104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0524E68-383A-486B-9CC1-10FB3E875D87}" type="pres">
      <dgm:prSet presAssocID="{86D7E0FC-31F7-46DA-81F3-D1AA7C6304A8}" presName="rootConnector" presStyleLbl="node3" presStyleIdx="1" presStyleCnt="10"/>
      <dgm:spPr/>
      <dgm:t>
        <a:bodyPr/>
        <a:lstStyle/>
        <a:p>
          <a:endParaRPr lang="fr-FR"/>
        </a:p>
      </dgm:t>
    </dgm:pt>
    <dgm:pt modelId="{83AE8998-7F08-4474-BF2C-B04560B47DDD}" type="pres">
      <dgm:prSet presAssocID="{86D7E0FC-31F7-46DA-81F3-D1AA7C6304A8}" presName="hierChild4" presStyleCnt="0"/>
      <dgm:spPr/>
    </dgm:pt>
    <dgm:pt modelId="{A72B46D1-394C-4079-829A-6DD67B298592}" type="pres">
      <dgm:prSet presAssocID="{86D7E0FC-31F7-46DA-81F3-D1AA7C6304A8}" presName="hierChild5" presStyleCnt="0"/>
      <dgm:spPr/>
    </dgm:pt>
    <dgm:pt modelId="{7746A840-B6E8-4E6D-B24B-2A24B01B7D80}" type="pres">
      <dgm:prSet presAssocID="{D465AB13-87EB-43E5-AB85-88D1AA0753FB}" presName="hierChild5" presStyleCnt="0"/>
      <dgm:spPr/>
    </dgm:pt>
    <dgm:pt modelId="{3D34D979-37D6-4A55-AD0D-B098DC0C5655}" type="pres">
      <dgm:prSet presAssocID="{A30BAF8F-3381-462B-A6CD-C899C2942C8B}" presName="Name37" presStyleLbl="parChTrans1D2" presStyleIdx="1" presStyleCnt="6"/>
      <dgm:spPr/>
      <dgm:t>
        <a:bodyPr/>
        <a:lstStyle/>
        <a:p>
          <a:endParaRPr lang="fr-FR"/>
        </a:p>
      </dgm:t>
    </dgm:pt>
    <dgm:pt modelId="{162B6656-6CB8-48EC-80F7-32290C1881F5}" type="pres">
      <dgm:prSet presAssocID="{DACA935B-4BAC-4F2D-956A-1E04FEAE7B43}" presName="hierRoot2" presStyleCnt="0">
        <dgm:presLayoutVars>
          <dgm:hierBranch val="init"/>
        </dgm:presLayoutVars>
      </dgm:prSet>
      <dgm:spPr/>
    </dgm:pt>
    <dgm:pt modelId="{5CA3C923-DD60-4A50-A78C-C6DD18FC784F}" type="pres">
      <dgm:prSet presAssocID="{DACA935B-4BAC-4F2D-956A-1E04FEAE7B43}" presName="rootComposite" presStyleCnt="0"/>
      <dgm:spPr/>
    </dgm:pt>
    <dgm:pt modelId="{F8FE6ECB-7693-42F3-BEA5-2790965D6323}" type="pres">
      <dgm:prSet presAssocID="{DACA935B-4BAC-4F2D-956A-1E04FEAE7B4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3FA9B3-3ED0-4F06-9C91-E61A723C5D11}" type="pres">
      <dgm:prSet presAssocID="{DACA935B-4BAC-4F2D-956A-1E04FEAE7B43}" presName="rootConnector" presStyleLbl="node2" presStyleIdx="1" presStyleCnt="5"/>
      <dgm:spPr/>
      <dgm:t>
        <a:bodyPr/>
        <a:lstStyle/>
        <a:p>
          <a:endParaRPr lang="fr-FR"/>
        </a:p>
      </dgm:t>
    </dgm:pt>
    <dgm:pt modelId="{080DD8AC-EBAC-4B34-A188-BD50B9C533F2}" type="pres">
      <dgm:prSet presAssocID="{DACA935B-4BAC-4F2D-956A-1E04FEAE7B43}" presName="hierChild4" presStyleCnt="0"/>
      <dgm:spPr/>
    </dgm:pt>
    <dgm:pt modelId="{4BCA0FC7-EC08-4A4C-9CBB-1B6E86D9590A}" type="pres">
      <dgm:prSet presAssocID="{49F069BF-73E7-4DCC-8696-2B942F6F6DEB}" presName="Name37" presStyleLbl="parChTrans1D3" presStyleIdx="2" presStyleCnt="10"/>
      <dgm:spPr/>
      <dgm:t>
        <a:bodyPr/>
        <a:lstStyle/>
        <a:p>
          <a:endParaRPr lang="fr-FR"/>
        </a:p>
      </dgm:t>
    </dgm:pt>
    <dgm:pt modelId="{83FB6459-C59C-4254-B3A5-A4A95F7AD816}" type="pres">
      <dgm:prSet presAssocID="{AF388B32-10AA-4008-AF88-4E7FD6994EDA}" presName="hierRoot2" presStyleCnt="0">
        <dgm:presLayoutVars>
          <dgm:hierBranch val="init"/>
        </dgm:presLayoutVars>
      </dgm:prSet>
      <dgm:spPr/>
    </dgm:pt>
    <dgm:pt modelId="{E9E49A3E-146C-4F16-9B87-2DC34A6DE62F}" type="pres">
      <dgm:prSet presAssocID="{AF388B32-10AA-4008-AF88-4E7FD6994EDA}" presName="rootComposite" presStyleCnt="0"/>
      <dgm:spPr/>
    </dgm:pt>
    <dgm:pt modelId="{69F8E02E-35F1-4438-8D7A-2C16E9ED00C1}" type="pres">
      <dgm:prSet presAssocID="{AF388B32-10AA-4008-AF88-4E7FD6994EDA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13FEF9-5102-4151-B8C4-C3F496673DC6}" type="pres">
      <dgm:prSet presAssocID="{AF388B32-10AA-4008-AF88-4E7FD6994EDA}" presName="rootConnector" presStyleLbl="node3" presStyleIdx="2" presStyleCnt="10"/>
      <dgm:spPr/>
      <dgm:t>
        <a:bodyPr/>
        <a:lstStyle/>
        <a:p>
          <a:endParaRPr lang="fr-FR"/>
        </a:p>
      </dgm:t>
    </dgm:pt>
    <dgm:pt modelId="{B0428194-0294-494A-A5D4-0245955D0E64}" type="pres">
      <dgm:prSet presAssocID="{AF388B32-10AA-4008-AF88-4E7FD6994EDA}" presName="hierChild4" presStyleCnt="0"/>
      <dgm:spPr/>
    </dgm:pt>
    <dgm:pt modelId="{59E166BB-1269-4D58-8CCE-EDF5DA93A3C6}" type="pres">
      <dgm:prSet presAssocID="{AF388B32-10AA-4008-AF88-4E7FD6994EDA}" presName="hierChild5" presStyleCnt="0"/>
      <dgm:spPr/>
    </dgm:pt>
    <dgm:pt modelId="{6E7DBEE3-5C55-4A4B-817B-0A3B70AE3F4E}" type="pres">
      <dgm:prSet presAssocID="{9FE2977F-EF3C-4851-BCAA-4AFB9B5A5DAD}" presName="Name37" presStyleLbl="parChTrans1D3" presStyleIdx="3" presStyleCnt="10"/>
      <dgm:spPr/>
      <dgm:t>
        <a:bodyPr/>
        <a:lstStyle/>
        <a:p>
          <a:endParaRPr lang="fr-FR"/>
        </a:p>
      </dgm:t>
    </dgm:pt>
    <dgm:pt modelId="{6ACBA71C-3454-4C6D-95BF-77191321066F}" type="pres">
      <dgm:prSet presAssocID="{BD06926B-80FA-4903-8532-6BD02392CE6C}" presName="hierRoot2" presStyleCnt="0">
        <dgm:presLayoutVars>
          <dgm:hierBranch val="init"/>
        </dgm:presLayoutVars>
      </dgm:prSet>
      <dgm:spPr/>
    </dgm:pt>
    <dgm:pt modelId="{BBBD7A7D-7C3D-4BB2-A3B2-92886D9C61E6}" type="pres">
      <dgm:prSet presAssocID="{BD06926B-80FA-4903-8532-6BD02392CE6C}" presName="rootComposite" presStyleCnt="0"/>
      <dgm:spPr/>
    </dgm:pt>
    <dgm:pt modelId="{DCAC1E35-26C4-44F6-86F0-A7218835288C}" type="pres">
      <dgm:prSet presAssocID="{BD06926B-80FA-4903-8532-6BD02392CE6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894248-FEAB-47D0-86F6-2753F79898D5}" type="pres">
      <dgm:prSet presAssocID="{BD06926B-80FA-4903-8532-6BD02392CE6C}" presName="rootConnector" presStyleLbl="node3" presStyleIdx="3" presStyleCnt="10"/>
      <dgm:spPr/>
      <dgm:t>
        <a:bodyPr/>
        <a:lstStyle/>
        <a:p>
          <a:endParaRPr lang="fr-FR"/>
        </a:p>
      </dgm:t>
    </dgm:pt>
    <dgm:pt modelId="{E770EFC9-E854-4CD1-9677-DA3BB84CABD8}" type="pres">
      <dgm:prSet presAssocID="{BD06926B-80FA-4903-8532-6BD02392CE6C}" presName="hierChild4" presStyleCnt="0"/>
      <dgm:spPr/>
    </dgm:pt>
    <dgm:pt modelId="{0D59D58F-7A98-40B6-872D-B053208E9024}" type="pres">
      <dgm:prSet presAssocID="{BD06926B-80FA-4903-8532-6BD02392CE6C}" presName="hierChild5" presStyleCnt="0"/>
      <dgm:spPr/>
    </dgm:pt>
    <dgm:pt modelId="{B38C460E-38B1-404F-898B-6017BBFB8B7C}" type="pres">
      <dgm:prSet presAssocID="{DACA935B-4BAC-4F2D-956A-1E04FEAE7B43}" presName="hierChild5" presStyleCnt="0"/>
      <dgm:spPr/>
    </dgm:pt>
    <dgm:pt modelId="{F6FB14B8-D2EF-4347-BCF9-E73DB80CFE3A}" type="pres">
      <dgm:prSet presAssocID="{AE077AA2-0E24-4A2E-83DC-3DBFC92BD950}" presName="Name37" presStyleLbl="parChTrans1D2" presStyleIdx="2" presStyleCnt="6"/>
      <dgm:spPr/>
      <dgm:t>
        <a:bodyPr/>
        <a:lstStyle/>
        <a:p>
          <a:endParaRPr lang="fr-FR"/>
        </a:p>
      </dgm:t>
    </dgm:pt>
    <dgm:pt modelId="{EBF0C85B-DE41-4BA4-A72F-CCF4928CD89D}" type="pres">
      <dgm:prSet presAssocID="{5F042D46-086B-48EE-AB33-3990CD72BC24}" presName="hierRoot2" presStyleCnt="0">
        <dgm:presLayoutVars>
          <dgm:hierBranch val="init"/>
        </dgm:presLayoutVars>
      </dgm:prSet>
      <dgm:spPr/>
    </dgm:pt>
    <dgm:pt modelId="{8872EFFD-D5FD-4698-88CE-4C9E8A8D2319}" type="pres">
      <dgm:prSet presAssocID="{5F042D46-086B-48EE-AB33-3990CD72BC24}" presName="rootComposite" presStyleCnt="0"/>
      <dgm:spPr/>
    </dgm:pt>
    <dgm:pt modelId="{B4DF2D35-9659-4C67-820E-C7821ED28164}" type="pres">
      <dgm:prSet presAssocID="{5F042D46-086B-48EE-AB33-3990CD72BC2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E6A320-C183-4B31-87BF-41567DC867F1}" type="pres">
      <dgm:prSet presAssocID="{5F042D46-086B-48EE-AB33-3990CD72BC24}" presName="rootConnector" presStyleLbl="node2" presStyleIdx="2" presStyleCnt="5"/>
      <dgm:spPr/>
      <dgm:t>
        <a:bodyPr/>
        <a:lstStyle/>
        <a:p>
          <a:endParaRPr lang="fr-FR"/>
        </a:p>
      </dgm:t>
    </dgm:pt>
    <dgm:pt modelId="{BA11159F-3784-4B93-8A00-63D33269D116}" type="pres">
      <dgm:prSet presAssocID="{5F042D46-086B-48EE-AB33-3990CD72BC24}" presName="hierChild4" presStyleCnt="0"/>
      <dgm:spPr/>
    </dgm:pt>
    <dgm:pt modelId="{27261D84-A86E-4EBF-B93C-FD088268969D}" type="pres">
      <dgm:prSet presAssocID="{44E6697D-739A-41C8-8C40-8B84F2A6A008}" presName="Name37" presStyleLbl="parChTrans1D3" presStyleIdx="4" presStyleCnt="10"/>
      <dgm:spPr/>
      <dgm:t>
        <a:bodyPr/>
        <a:lstStyle/>
        <a:p>
          <a:endParaRPr lang="fr-FR"/>
        </a:p>
      </dgm:t>
    </dgm:pt>
    <dgm:pt modelId="{8CAE0ECD-3A6A-4FAC-A90E-D317661C4F1B}" type="pres">
      <dgm:prSet presAssocID="{44ACBBE2-85B6-4ED8-A5D8-E08DA882B587}" presName="hierRoot2" presStyleCnt="0">
        <dgm:presLayoutVars>
          <dgm:hierBranch val="init"/>
        </dgm:presLayoutVars>
      </dgm:prSet>
      <dgm:spPr/>
    </dgm:pt>
    <dgm:pt modelId="{D3E17C32-26BA-421C-ADE6-49F2E6F647A5}" type="pres">
      <dgm:prSet presAssocID="{44ACBBE2-85B6-4ED8-A5D8-E08DA882B587}" presName="rootComposite" presStyleCnt="0"/>
      <dgm:spPr/>
    </dgm:pt>
    <dgm:pt modelId="{7F872A82-E59F-4C95-A52A-95981F174457}" type="pres">
      <dgm:prSet presAssocID="{44ACBBE2-85B6-4ED8-A5D8-E08DA882B587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E01C3E-9798-43CB-94C3-20167EB31861}" type="pres">
      <dgm:prSet presAssocID="{44ACBBE2-85B6-4ED8-A5D8-E08DA882B587}" presName="rootConnector" presStyleLbl="node3" presStyleIdx="4" presStyleCnt="10"/>
      <dgm:spPr/>
      <dgm:t>
        <a:bodyPr/>
        <a:lstStyle/>
        <a:p>
          <a:endParaRPr lang="fr-FR"/>
        </a:p>
      </dgm:t>
    </dgm:pt>
    <dgm:pt modelId="{C2CBCDB6-19CF-4A91-A397-2139812BF645}" type="pres">
      <dgm:prSet presAssocID="{44ACBBE2-85B6-4ED8-A5D8-E08DA882B587}" presName="hierChild4" presStyleCnt="0"/>
      <dgm:spPr/>
    </dgm:pt>
    <dgm:pt modelId="{E9E28BCD-F8DC-493B-BFD5-2135189468B3}" type="pres">
      <dgm:prSet presAssocID="{44ACBBE2-85B6-4ED8-A5D8-E08DA882B587}" presName="hierChild5" presStyleCnt="0"/>
      <dgm:spPr/>
    </dgm:pt>
    <dgm:pt modelId="{C52D2223-6D32-414C-9DB6-A034B317DCCF}" type="pres">
      <dgm:prSet presAssocID="{B210F299-0E0C-4B05-A59D-B3950D5B575A}" presName="Name37" presStyleLbl="parChTrans1D3" presStyleIdx="5" presStyleCnt="10"/>
      <dgm:spPr/>
      <dgm:t>
        <a:bodyPr/>
        <a:lstStyle/>
        <a:p>
          <a:endParaRPr lang="fr-FR"/>
        </a:p>
      </dgm:t>
    </dgm:pt>
    <dgm:pt modelId="{3D34F38B-2708-42E4-89E4-A2AB342D155B}" type="pres">
      <dgm:prSet presAssocID="{EE597AD5-EAF0-4332-95D8-FF233378D957}" presName="hierRoot2" presStyleCnt="0">
        <dgm:presLayoutVars>
          <dgm:hierBranch val="init"/>
        </dgm:presLayoutVars>
      </dgm:prSet>
      <dgm:spPr/>
    </dgm:pt>
    <dgm:pt modelId="{A00E91A9-0600-4B03-8D03-2C1136F65C79}" type="pres">
      <dgm:prSet presAssocID="{EE597AD5-EAF0-4332-95D8-FF233378D957}" presName="rootComposite" presStyleCnt="0"/>
      <dgm:spPr/>
    </dgm:pt>
    <dgm:pt modelId="{872925DD-7E17-41DF-A607-341735CCEEED}" type="pres">
      <dgm:prSet presAssocID="{EE597AD5-EAF0-4332-95D8-FF233378D957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20C1F1-EC44-4D83-9B3E-262832B0B1B2}" type="pres">
      <dgm:prSet presAssocID="{EE597AD5-EAF0-4332-95D8-FF233378D957}" presName="rootConnector" presStyleLbl="node3" presStyleIdx="5" presStyleCnt="10"/>
      <dgm:spPr/>
      <dgm:t>
        <a:bodyPr/>
        <a:lstStyle/>
        <a:p>
          <a:endParaRPr lang="fr-FR"/>
        </a:p>
      </dgm:t>
    </dgm:pt>
    <dgm:pt modelId="{D1DB61BF-844C-4B6C-90FD-193807C41E88}" type="pres">
      <dgm:prSet presAssocID="{EE597AD5-EAF0-4332-95D8-FF233378D957}" presName="hierChild4" presStyleCnt="0"/>
      <dgm:spPr/>
    </dgm:pt>
    <dgm:pt modelId="{E6B01CA3-DC21-4D55-822B-1A033DE82A53}" type="pres">
      <dgm:prSet presAssocID="{EE597AD5-EAF0-4332-95D8-FF233378D957}" presName="hierChild5" presStyleCnt="0"/>
      <dgm:spPr/>
    </dgm:pt>
    <dgm:pt modelId="{41A8157C-689C-4A09-BA86-4787F65485F7}" type="pres">
      <dgm:prSet presAssocID="{5F042D46-086B-48EE-AB33-3990CD72BC24}" presName="hierChild5" presStyleCnt="0"/>
      <dgm:spPr/>
    </dgm:pt>
    <dgm:pt modelId="{D91E3C16-7B3A-46F2-A74E-697861859601}" type="pres">
      <dgm:prSet presAssocID="{8C33CA63-1698-4E75-B60A-D4FBF9B280D1}" presName="Name37" presStyleLbl="parChTrans1D2" presStyleIdx="3" presStyleCnt="6"/>
      <dgm:spPr/>
      <dgm:t>
        <a:bodyPr/>
        <a:lstStyle/>
        <a:p>
          <a:endParaRPr lang="fr-FR"/>
        </a:p>
      </dgm:t>
    </dgm:pt>
    <dgm:pt modelId="{83FEAD4D-FC5A-482F-9189-844B9C373AC0}" type="pres">
      <dgm:prSet presAssocID="{968B519E-1EDD-4DCE-96DA-75A91952CDBD}" presName="hierRoot2" presStyleCnt="0">
        <dgm:presLayoutVars>
          <dgm:hierBranch val="init"/>
        </dgm:presLayoutVars>
      </dgm:prSet>
      <dgm:spPr/>
    </dgm:pt>
    <dgm:pt modelId="{34ABC3F1-51AF-47D9-A178-DE55DE3647B5}" type="pres">
      <dgm:prSet presAssocID="{968B519E-1EDD-4DCE-96DA-75A91952CDBD}" presName="rootComposite" presStyleCnt="0"/>
      <dgm:spPr/>
    </dgm:pt>
    <dgm:pt modelId="{6EC1887A-5F39-47FD-8A2D-121C9CEE983F}" type="pres">
      <dgm:prSet presAssocID="{968B519E-1EDD-4DCE-96DA-75A91952CDB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815D31-D7B7-4790-80BE-64F030E14F7F}" type="pres">
      <dgm:prSet presAssocID="{968B519E-1EDD-4DCE-96DA-75A91952CDBD}" presName="rootConnector" presStyleLbl="node2" presStyleIdx="3" presStyleCnt="5"/>
      <dgm:spPr/>
      <dgm:t>
        <a:bodyPr/>
        <a:lstStyle/>
        <a:p>
          <a:endParaRPr lang="fr-FR"/>
        </a:p>
      </dgm:t>
    </dgm:pt>
    <dgm:pt modelId="{3C780ECF-96E2-48AD-97B6-CC2C3DB26C44}" type="pres">
      <dgm:prSet presAssocID="{968B519E-1EDD-4DCE-96DA-75A91952CDBD}" presName="hierChild4" presStyleCnt="0"/>
      <dgm:spPr/>
    </dgm:pt>
    <dgm:pt modelId="{87171F6C-5C3F-4B03-B9B3-BD315FDBDF1A}" type="pres">
      <dgm:prSet presAssocID="{87BA74A2-C8E5-4BF5-8380-2A2152E898E9}" presName="Name37" presStyleLbl="parChTrans1D3" presStyleIdx="6" presStyleCnt="10"/>
      <dgm:spPr/>
      <dgm:t>
        <a:bodyPr/>
        <a:lstStyle/>
        <a:p>
          <a:endParaRPr lang="fr-FR"/>
        </a:p>
      </dgm:t>
    </dgm:pt>
    <dgm:pt modelId="{7EC827A7-53E0-47C0-ADA4-F938F84875E7}" type="pres">
      <dgm:prSet presAssocID="{10D141D6-FEE5-4477-B086-C379175C8A00}" presName="hierRoot2" presStyleCnt="0">
        <dgm:presLayoutVars>
          <dgm:hierBranch val="init"/>
        </dgm:presLayoutVars>
      </dgm:prSet>
      <dgm:spPr/>
    </dgm:pt>
    <dgm:pt modelId="{C4329BBF-B4E1-429E-A9F3-6D5D7A7AD556}" type="pres">
      <dgm:prSet presAssocID="{10D141D6-FEE5-4477-B086-C379175C8A00}" presName="rootComposite" presStyleCnt="0"/>
      <dgm:spPr/>
    </dgm:pt>
    <dgm:pt modelId="{53F812F9-86DB-48B0-A49C-7CA3E6BE46FD}" type="pres">
      <dgm:prSet presAssocID="{10D141D6-FEE5-4477-B086-C379175C8A00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794B003-E34B-4379-9780-DEFB802317BE}" type="pres">
      <dgm:prSet presAssocID="{10D141D6-FEE5-4477-B086-C379175C8A00}" presName="rootConnector" presStyleLbl="node3" presStyleIdx="6" presStyleCnt="10"/>
      <dgm:spPr/>
      <dgm:t>
        <a:bodyPr/>
        <a:lstStyle/>
        <a:p>
          <a:endParaRPr lang="fr-FR"/>
        </a:p>
      </dgm:t>
    </dgm:pt>
    <dgm:pt modelId="{98E498A6-D71C-4D05-819D-5B8D4AD2F441}" type="pres">
      <dgm:prSet presAssocID="{10D141D6-FEE5-4477-B086-C379175C8A00}" presName="hierChild4" presStyleCnt="0"/>
      <dgm:spPr/>
    </dgm:pt>
    <dgm:pt modelId="{DB88AC3B-1DA6-4A1F-864B-CB26E074FB00}" type="pres">
      <dgm:prSet presAssocID="{10D141D6-FEE5-4477-B086-C379175C8A00}" presName="hierChild5" presStyleCnt="0"/>
      <dgm:spPr/>
    </dgm:pt>
    <dgm:pt modelId="{17887A98-0FFC-4AFE-88CB-8521CED459C6}" type="pres">
      <dgm:prSet presAssocID="{D18405C3-6B5B-4A7E-A8E5-02EC78F2EC0B}" presName="Name37" presStyleLbl="parChTrans1D3" presStyleIdx="7" presStyleCnt="10"/>
      <dgm:spPr/>
      <dgm:t>
        <a:bodyPr/>
        <a:lstStyle/>
        <a:p>
          <a:endParaRPr lang="fr-FR"/>
        </a:p>
      </dgm:t>
    </dgm:pt>
    <dgm:pt modelId="{48CEC980-F890-4B43-A5E4-AFDA7C5537DE}" type="pres">
      <dgm:prSet presAssocID="{32F23C86-6D35-4B15-9463-4FA7B86C65CE}" presName="hierRoot2" presStyleCnt="0">
        <dgm:presLayoutVars>
          <dgm:hierBranch val="init"/>
        </dgm:presLayoutVars>
      </dgm:prSet>
      <dgm:spPr/>
    </dgm:pt>
    <dgm:pt modelId="{10FEE4C9-B043-4AEB-935D-72CA77FE1F81}" type="pres">
      <dgm:prSet presAssocID="{32F23C86-6D35-4B15-9463-4FA7B86C65CE}" presName="rootComposite" presStyleCnt="0"/>
      <dgm:spPr/>
    </dgm:pt>
    <dgm:pt modelId="{183F515F-27E5-4D6C-B954-936EFF251EF0}" type="pres">
      <dgm:prSet presAssocID="{32F23C86-6D35-4B15-9463-4FA7B86C65CE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FBE9F3-6583-4071-A656-EB273EBC2F03}" type="pres">
      <dgm:prSet presAssocID="{32F23C86-6D35-4B15-9463-4FA7B86C65CE}" presName="rootConnector" presStyleLbl="node3" presStyleIdx="7" presStyleCnt="10"/>
      <dgm:spPr/>
      <dgm:t>
        <a:bodyPr/>
        <a:lstStyle/>
        <a:p>
          <a:endParaRPr lang="fr-FR"/>
        </a:p>
      </dgm:t>
    </dgm:pt>
    <dgm:pt modelId="{6F95E518-23BE-4408-8B85-BE3C0939206D}" type="pres">
      <dgm:prSet presAssocID="{32F23C86-6D35-4B15-9463-4FA7B86C65CE}" presName="hierChild4" presStyleCnt="0"/>
      <dgm:spPr/>
    </dgm:pt>
    <dgm:pt modelId="{A4A2327F-4DDA-4956-880E-707ABA518338}" type="pres">
      <dgm:prSet presAssocID="{32F23C86-6D35-4B15-9463-4FA7B86C65CE}" presName="hierChild5" presStyleCnt="0"/>
      <dgm:spPr/>
    </dgm:pt>
    <dgm:pt modelId="{714C239E-65F8-452E-A324-638E681EC54C}" type="pres">
      <dgm:prSet presAssocID="{968B519E-1EDD-4DCE-96DA-75A91952CDBD}" presName="hierChild5" presStyleCnt="0"/>
      <dgm:spPr/>
    </dgm:pt>
    <dgm:pt modelId="{7275E06B-3FFF-4213-9797-5538C881FBE4}" type="pres">
      <dgm:prSet presAssocID="{5BB52751-1A45-4D49-99A6-4F0B12DC9760}" presName="Name37" presStyleLbl="parChTrans1D2" presStyleIdx="4" presStyleCnt="6"/>
      <dgm:spPr/>
      <dgm:t>
        <a:bodyPr/>
        <a:lstStyle/>
        <a:p>
          <a:endParaRPr lang="fr-FR"/>
        </a:p>
      </dgm:t>
    </dgm:pt>
    <dgm:pt modelId="{253EC3C7-9F43-4AD8-B2AE-5F930785B1A4}" type="pres">
      <dgm:prSet presAssocID="{710395C1-619F-4C1E-B8DE-EE13B6F4FFC9}" presName="hierRoot2" presStyleCnt="0">
        <dgm:presLayoutVars>
          <dgm:hierBranch val="init"/>
        </dgm:presLayoutVars>
      </dgm:prSet>
      <dgm:spPr/>
    </dgm:pt>
    <dgm:pt modelId="{358D7977-8DCD-4135-97F4-B0C3834BAFC5}" type="pres">
      <dgm:prSet presAssocID="{710395C1-619F-4C1E-B8DE-EE13B6F4FFC9}" presName="rootComposite" presStyleCnt="0"/>
      <dgm:spPr/>
    </dgm:pt>
    <dgm:pt modelId="{C62C2333-7C04-4BBD-BC89-D384EF27BB94}" type="pres">
      <dgm:prSet presAssocID="{710395C1-619F-4C1E-B8DE-EE13B6F4FFC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9A4E3A-C3E1-467B-B621-5B8929C2832A}" type="pres">
      <dgm:prSet presAssocID="{710395C1-619F-4C1E-B8DE-EE13B6F4FFC9}" presName="rootConnector" presStyleLbl="node2" presStyleIdx="4" presStyleCnt="5"/>
      <dgm:spPr/>
      <dgm:t>
        <a:bodyPr/>
        <a:lstStyle/>
        <a:p>
          <a:endParaRPr lang="fr-FR"/>
        </a:p>
      </dgm:t>
    </dgm:pt>
    <dgm:pt modelId="{6A4792CC-5A8F-4FCF-B101-52B8C2586CDB}" type="pres">
      <dgm:prSet presAssocID="{710395C1-619F-4C1E-B8DE-EE13B6F4FFC9}" presName="hierChild4" presStyleCnt="0"/>
      <dgm:spPr/>
    </dgm:pt>
    <dgm:pt modelId="{768BF118-1B09-486B-A9A2-2079AA00B295}" type="pres">
      <dgm:prSet presAssocID="{6FF2E8A3-D5BB-48B5-A081-B10258C05865}" presName="Name37" presStyleLbl="parChTrans1D3" presStyleIdx="8" presStyleCnt="10"/>
      <dgm:spPr/>
      <dgm:t>
        <a:bodyPr/>
        <a:lstStyle/>
        <a:p>
          <a:endParaRPr lang="fr-FR"/>
        </a:p>
      </dgm:t>
    </dgm:pt>
    <dgm:pt modelId="{3C85CF2F-9AEB-4452-B767-877FCC59CB8F}" type="pres">
      <dgm:prSet presAssocID="{698CB6AF-9240-4A85-9518-14225E94604A}" presName="hierRoot2" presStyleCnt="0">
        <dgm:presLayoutVars>
          <dgm:hierBranch val="init"/>
        </dgm:presLayoutVars>
      </dgm:prSet>
      <dgm:spPr/>
    </dgm:pt>
    <dgm:pt modelId="{4E11BC2B-E222-4137-920B-B4A61F7B05F6}" type="pres">
      <dgm:prSet presAssocID="{698CB6AF-9240-4A85-9518-14225E94604A}" presName="rootComposite" presStyleCnt="0"/>
      <dgm:spPr/>
    </dgm:pt>
    <dgm:pt modelId="{D845E7A5-C344-467D-8933-B1E2160FA6C7}" type="pres">
      <dgm:prSet presAssocID="{698CB6AF-9240-4A85-9518-14225E94604A}" presName="rootText" presStyleLbl="node3" presStyleIdx="8" presStyleCnt="10" custScaleY="956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8B61F-F321-440C-897B-202804DB3C57}" type="pres">
      <dgm:prSet presAssocID="{698CB6AF-9240-4A85-9518-14225E94604A}" presName="rootConnector" presStyleLbl="node3" presStyleIdx="8" presStyleCnt="10"/>
      <dgm:spPr/>
      <dgm:t>
        <a:bodyPr/>
        <a:lstStyle/>
        <a:p>
          <a:endParaRPr lang="fr-FR"/>
        </a:p>
      </dgm:t>
    </dgm:pt>
    <dgm:pt modelId="{F6AB97A8-798F-4440-8E4B-D6B7C966A105}" type="pres">
      <dgm:prSet presAssocID="{698CB6AF-9240-4A85-9518-14225E94604A}" presName="hierChild4" presStyleCnt="0"/>
      <dgm:spPr/>
    </dgm:pt>
    <dgm:pt modelId="{F4720C07-838A-457E-8804-3E9E7A7F19B6}" type="pres">
      <dgm:prSet presAssocID="{698CB6AF-9240-4A85-9518-14225E94604A}" presName="hierChild5" presStyleCnt="0"/>
      <dgm:spPr/>
    </dgm:pt>
    <dgm:pt modelId="{0C69FD7C-06FE-42C1-A462-97943644F97E}" type="pres">
      <dgm:prSet presAssocID="{C143FC46-F2B9-497E-B860-B3E6731AB4A8}" presName="Name37" presStyleLbl="parChTrans1D3" presStyleIdx="9" presStyleCnt="10"/>
      <dgm:spPr/>
      <dgm:t>
        <a:bodyPr/>
        <a:lstStyle/>
        <a:p>
          <a:endParaRPr lang="fr-FR"/>
        </a:p>
      </dgm:t>
    </dgm:pt>
    <dgm:pt modelId="{26354209-FA14-49EA-9484-B562AAB8C7CB}" type="pres">
      <dgm:prSet presAssocID="{EDB86FDC-283E-42DB-A22F-DEE38652C6C7}" presName="hierRoot2" presStyleCnt="0">
        <dgm:presLayoutVars>
          <dgm:hierBranch val="init"/>
        </dgm:presLayoutVars>
      </dgm:prSet>
      <dgm:spPr/>
    </dgm:pt>
    <dgm:pt modelId="{A3093772-9150-4B3E-A35C-3B12EE152A27}" type="pres">
      <dgm:prSet presAssocID="{EDB86FDC-283E-42DB-A22F-DEE38652C6C7}" presName="rootComposite" presStyleCnt="0"/>
      <dgm:spPr/>
    </dgm:pt>
    <dgm:pt modelId="{84486C63-ED53-4141-98E6-DC60672DC49A}" type="pres">
      <dgm:prSet presAssocID="{EDB86FDC-283E-42DB-A22F-DEE38652C6C7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A66C8C4-A92E-4B09-97CA-FF019D9E0BA8}" type="pres">
      <dgm:prSet presAssocID="{EDB86FDC-283E-42DB-A22F-DEE38652C6C7}" presName="rootConnector" presStyleLbl="node3" presStyleIdx="9" presStyleCnt="10"/>
      <dgm:spPr/>
      <dgm:t>
        <a:bodyPr/>
        <a:lstStyle/>
        <a:p>
          <a:endParaRPr lang="fr-FR"/>
        </a:p>
      </dgm:t>
    </dgm:pt>
    <dgm:pt modelId="{328E1D31-38DE-473B-9C66-8A9632EE31F2}" type="pres">
      <dgm:prSet presAssocID="{EDB86FDC-283E-42DB-A22F-DEE38652C6C7}" presName="hierChild4" presStyleCnt="0"/>
      <dgm:spPr/>
    </dgm:pt>
    <dgm:pt modelId="{5DB872E8-F8BF-4B17-9205-B42B68B7CA82}" type="pres">
      <dgm:prSet presAssocID="{EDB86FDC-283E-42DB-A22F-DEE38652C6C7}" presName="hierChild5" presStyleCnt="0"/>
      <dgm:spPr/>
    </dgm:pt>
    <dgm:pt modelId="{47F1B539-2900-48E7-AA58-6584BC269F20}" type="pres">
      <dgm:prSet presAssocID="{710395C1-619F-4C1E-B8DE-EE13B6F4FFC9}" presName="hierChild5" presStyleCnt="0"/>
      <dgm:spPr/>
    </dgm:pt>
    <dgm:pt modelId="{1F7D764F-9AE6-4260-9E53-D7B78019FDB8}" type="pres">
      <dgm:prSet presAssocID="{D13DFD9A-1BAC-4CEB-B23E-78C00A69B5F7}" presName="hierChild3" presStyleCnt="0"/>
      <dgm:spPr/>
    </dgm:pt>
    <dgm:pt modelId="{6E8C4EF6-5BF4-4C4B-BBE6-B1E11038DB2D}" type="pres">
      <dgm:prSet presAssocID="{EF6730F1-2336-4360-9AFB-475DB88983D9}" presName="Name111" presStyleLbl="parChTrans1D2" presStyleIdx="5" presStyleCnt="6"/>
      <dgm:spPr/>
      <dgm:t>
        <a:bodyPr/>
        <a:lstStyle/>
        <a:p>
          <a:endParaRPr lang="fr-FR"/>
        </a:p>
      </dgm:t>
    </dgm:pt>
    <dgm:pt modelId="{E38F2C6F-B0DB-4C4C-AD61-9786A4528A78}" type="pres">
      <dgm:prSet presAssocID="{C1BB4BA8-A9E2-4627-B22D-DEB786E16C72}" presName="hierRoot3" presStyleCnt="0">
        <dgm:presLayoutVars>
          <dgm:hierBranch val="init"/>
        </dgm:presLayoutVars>
      </dgm:prSet>
      <dgm:spPr/>
    </dgm:pt>
    <dgm:pt modelId="{5D39C57E-A22C-459A-8B2B-04735A678700}" type="pres">
      <dgm:prSet presAssocID="{C1BB4BA8-A9E2-4627-B22D-DEB786E16C72}" presName="rootComposite3" presStyleCnt="0"/>
      <dgm:spPr/>
    </dgm:pt>
    <dgm:pt modelId="{26405486-F0B0-4D58-85C7-7D06DC036184}" type="pres">
      <dgm:prSet presAssocID="{C1BB4BA8-A9E2-4627-B22D-DEB786E16C7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A3ACF6-CE71-47DB-BF1E-9BD4E1A8FE30}" type="pres">
      <dgm:prSet presAssocID="{C1BB4BA8-A9E2-4627-B22D-DEB786E16C72}" presName="rootConnector3" presStyleLbl="asst1" presStyleIdx="0" presStyleCnt="1"/>
      <dgm:spPr/>
      <dgm:t>
        <a:bodyPr/>
        <a:lstStyle/>
        <a:p>
          <a:endParaRPr lang="fr-FR"/>
        </a:p>
      </dgm:t>
    </dgm:pt>
    <dgm:pt modelId="{F4ED4A83-69B7-48CF-B9AC-76DCA07FE266}" type="pres">
      <dgm:prSet presAssocID="{C1BB4BA8-A9E2-4627-B22D-DEB786E16C72}" presName="hierChild6" presStyleCnt="0"/>
      <dgm:spPr/>
    </dgm:pt>
    <dgm:pt modelId="{84620FD9-B376-4CC1-9E1B-4685500A6057}" type="pres">
      <dgm:prSet presAssocID="{C1BB4BA8-A9E2-4627-B22D-DEB786E16C72}" presName="hierChild7" presStyleCnt="0"/>
      <dgm:spPr/>
    </dgm:pt>
  </dgm:ptLst>
  <dgm:cxnLst>
    <dgm:cxn modelId="{514BD783-5B9E-4577-A7CF-1D3F8058ACDA}" srcId="{5F042D46-086B-48EE-AB33-3990CD72BC24}" destId="{EE597AD5-EAF0-4332-95D8-FF233378D957}" srcOrd="1" destOrd="0" parTransId="{B210F299-0E0C-4B05-A59D-B3950D5B575A}" sibTransId="{378BED83-C583-4C6F-9D85-46DE5070E8E7}"/>
    <dgm:cxn modelId="{0E0D1820-A926-461A-A5ED-C1B1922C50EF}" type="presOf" srcId="{44ACBBE2-85B6-4ED8-A5D8-E08DA882B587}" destId="{7F872A82-E59F-4C95-A52A-95981F174457}" srcOrd="0" destOrd="0" presId="urn:microsoft.com/office/officeart/2005/8/layout/orgChart1"/>
    <dgm:cxn modelId="{82D3CE0F-009A-4C1B-98A1-84561F97FDF0}" type="presOf" srcId="{C1BB4BA8-A9E2-4627-B22D-DEB786E16C72}" destId="{26405486-F0B0-4D58-85C7-7D06DC036184}" srcOrd="0" destOrd="0" presId="urn:microsoft.com/office/officeart/2005/8/layout/orgChart1"/>
    <dgm:cxn modelId="{80B27D0A-AE15-4E51-B7E5-2A2ED2BDFF85}" type="presOf" srcId="{DACA935B-4BAC-4F2D-956A-1E04FEAE7B43}" destId="{7B3FA9B3-3ED0-4F06-9C91-E61A723C5D11}" srcOrd="1" destOrd="0" presId="urn:microsoft.com/office/officeart/2005/8/layout/orgChart1"/>
    <dgm:cxn modelId="{5D18EE92-216B-4F0B-8984-C7806A7FF000}" type="presOf" srcId="{C143FC46-F2B9-497E-B860-B3E6731AB4A8}" destId="{0C69FD7C-06FE-42C1-A462-97943644F97E}" srcOrd="0" destOrd="0" presId="urn:microsoft.com/office/officeart/2005/8/layout/orgChart1"/>
    <dgm:cxn modelId="{AC5D63E6-0D37-40AC-845E-C8E548A5C50F}" type="presOf" srcId="{32F23C86-6D35-4B15-9463-4FA7B86C65CE}" destId="{183F515F-27E5-4D6C-B954-936EFF251EF0}" srcOrd="0" destOrd="0" presId="urn:microsoft.com/office/officeart/2005/8/layout/orgChart1"/>
    <dgm:cxn modelId="{847BDE9B-6DC3-4DE8-98C4-8ED57219915F}" type="presOf" srcId="{8C5C2210-AD79-4DDA-8FEB-AE5173D01B51}" destId="{DB369CAB-1786-4CA2-B02F-FDC54FBBC9B6}" srcOrd="0" destOrd="0" presId="urn:microsoft.com/office/officeart/2005/8/layout/orgChart1"/>
    <dgm:cxn modelId="{8B5BF9DF-7F53-454D-89F4-0C9F87D7F8D7}" type="presOf" srcId="{710395C1-619F-4C1E-B8DE-EE13B6F4FFC9}" destId="{C62C2333-7C04-4BBD-BC89-D384EF27BB94}" srcOrd="0" destOrd="0" presId="urn:microsoft.com/office/officeart/2005/8/layout/orgChart1"/>
    <dgm:cxn modelId="{17E783FD-9C4D-48FE-A723-EBD95A2E9CA2}" type="presOf" srcId="{5F042D46-086B-48EE-AB33-3990CD72BC24}" destId="{E1E6A320-C183-4B31-87BF-41567DC867F1}" srcOrd="1" destOrd="0" presId="urn:microsoft.com/office/officeart/2005/8/layout/orgChart1"/>
    <dgm:cxn modelId="{2EE48485-3B8F-4802-811F-83140071AE1E}" srcId="{710395C1-619F-4C1E-B8DE-EE13B6F4FFC9}" destId="{EDB86FDC-283E-42DB-A22F-DEE38652C6C7}" srcOrd="1" destOrd="0" parTransId="{C143FC46-F2B9-497E-B860-B3E6731AB4A8}" sibTransId="{49905FA8-6C7E-454B-A89C-2EF9C8B283A4}"/>
    <dgm:cxn modelId="{2DFC780E-99F6-4915-B21C-36465B65EC58}" type="presOf" srcId="{D465AB13-87EB-43E5-AB85-88D1AA0753FB}" destId="{C30E7BD1-BB65-4003-A64D-298069AD7F85}" srcOrd="1" destOrd="0" presId="urn:microsoft.com/office/officeart/2005/8/layout/orgChart1"/>
    <dgm:cxn modelId="{0AAED1B8-B417-4F77-BBAA-09A63FEC3369}" type="presOf" srcId="{8C33CA63-1698-4E75-B60A-D4FBF9B280D1}" destId="{D91E3C16-7B3A-46F2-A74E-697861859601}" srcOrd="0" destOrd="0" presId="urn:microsoft.com/office/officeart/2005/8/layout/orgChart1"/>
    <dgm:cxn modelId="{3F3D3E43-E12B-457A-BF09-09AD15A5B1C9}" srcId="{D13DFD9A-1BAC-4CEB-B23E-78C00A69B5F7}" destId="{5F042D46-086B-48EE-AB33-3990CD72BC24}" srcOrd="3" destOrd="0" parTransId="{AE077AA2-0E24-4A2E-83DC-3DBFC92BD950}" sibTransId="{B2D48142-B7A2-4439-AD17-EDC825A21770}"/>
    <dgm:cxn modelId="{A57DD9E1-390A-4DBB-92D0-5689D3FCE00D}" type="presOf" srcId="{C1BB4BA8-A9E2-4627-B22D-DEB786E16C72}" destId="{2DA3ACF6-CE71-47DB-BF1E-9BD4E1A8FE30}" srcOrd="1" destOrd="0" presId="urn:microsoft.com/office/officeart/2005/8/layout/orgChart1"/>
    <dgm:cxn modelId="{2DABA997-3B53-448A-9958-C389807F520E}" srcId="{D13DFD9A-1BAC-4CEB-B23E-78C00A69B5F7}" destId="{C1BB4BA8-A9E2-4627-B22D-DEB786E16C72}" srcOrd="0" destOrd="0" parTransId="{EF6730F1-2336-4360-9AFB-475DB88983D9}" sibTransId="{F92048AD-4C9D-4C08-A707-EC61F60672FC}"/>
    <dgm:cxn modelId="{7A358C38-085F-4D3D-A043-9EEC261CFFFB}" type="presOf" srcId="{49F069BF-73E7-4DCC-8696-2B942F6F6DEB}" destId="{4BCA0FC7-EC08-4A4C-9CBB-1B6E86D9590A}" srcOrd="0" destOrd="0" presId="urn:microsoft.com/office/officeart/2005/8/layout/orgChart1"/>
    <dgm:cxn modelId="{9407B040-CA54-4DAA-8EB5-296EB113BC86}" type="presOf" srcId="{87BA74A2-C8E5-4BF5-8380-2A2152E898E9}" destId="{87171F6C-5C3F-4B03-B9B3-BD315FDBDF1A}" srcOrd="0" destOrd="0" presId="urn:microsoft.com/office/officeart/2005/8/layout/orgChart1"/>
    <dgm:cxn modelId="{8BDF3036-BFF6-450C-B8F7-A0ECCB61B1B6}" srcId="{D465AB13-87EB-43E5-AB85-88D1AA0753FB}" destId="{E9572F98-A772-4F23-94F8-FC870394444F}" srcOrd="0" destOrd="0" parTransId="{13E1808A-D0F7-4503-91DF-F5B2133E8757}" sibTransId="{9BA1818C-0A56-445C-8F58-E64F2A739C55}"/>
    <dgm:cxn modelId="{CB23F30C-A53C-417D-9951-75E185795FA0}" type="presOf" srcId="{698CB6AF-9240-4A85-9518-14225E94604A}" destId="{D845E7A5-C344-467D-8933-B1E2160FA6C7}" srcOrd="0" destOrd="0" presId="urn:microsoft.com/office/officeart/2005/8/layout/orgChart1"/>
    <dgm:cxn modelId="{D1053B3A-019B-4B6E-A1C1-A6F4D32D6CE2}" srcId="{8C5C2210-AD79-4DDA-8FEB-AE5173D01B51}" destId="{D13DFD9A-1BAC-4CEB-B23E-78C00A69B5F7}" srcOrd="0" destOrd="0" parTransId="{18203197-5375-42D1-AA0C-0C10AE486CD2}" sibTransId="{7C019081-3A5C-43DE-981C-AD5F15D8FF9E}"/>
    <dgm:cxn modelId="{EE274576-133A-4D6C-9337-F9873FA9B520}" type="presOf" srcId="{A30BAF8F-3381-462B-A6CD-C899C2942C8B}" destId="{3D34D979-37D6-4A55-AD0D-B098DC0C5655}" srcOrd="0" destOrd="0" presId="urn:microsoft.com/office/officeart/2005/8/layout/orgChart1"/>
    <dgm:cxn modelId="{04214A95-47A0-4E78-8A8F-4E5371BEF356}" srcId="{DACA935B-4BAC-4F2D-956A-1E04FEAE7B43}" destId="{BD06926B-80FA-4903-8532-6BD02392CE6C}" srcOrd="1" destOrd="0" parTransId="{9FE2977F-EF3C-4851-BCAA-4AFB9B5A5DAD}" sibTransId="{A9013AF6-7156-45E0-A84A-F22C65478A08}"/>
    <dgm:cxn modelId="{36A6A538-53A1-4340-BC72-E68E26388A60}" type="presOf" srcId="{710395C1-619F-4C1E-B8DE-EE13B6F4FFC9}" destId="{7D9A4E3A-C3E1-467B-B621-5B8929C2832A}" srcOrd="1" destOrd="0" presId="urn:microsoft.com/office/officeart/2005/8/layout/orgChart1"/>
    <dgm:cxn modelId="{F4D05AB8-27AD-4F66-9E80-EE114749725E}" type="presOf" srcId="{D465AB13-87EB-43E5-AB85-88D1AA0753FB}" destId="{CDDEE17A-204E-4E78-8AD8-083F66828BA6}" srcOrd="0" destOrd="0" presId="urn:microsoft.com/office/officeart/2005/8/layout/orgChart1"/>
    <dgm:cxn modelId="{D8374D4C-2E0A-49E5-ACBD-0D6885C28EBE}" type="presOf" srcId="{44ACBBE2-85B6-4ED8-A5D8-E08DA882B587}" destId="{67E01C3E-9798-43CB-94C3-20167EB31861}" srcOrd="1" destOrd="0" presId="urn:microsoft.com/office/officeart/2005/8/layout/orgChart1"/>
    <dgm:cxn modelId="{9A57A090-692C-4C35-A2D6-656498677E9F}" type="presOf" srcId="{6FF2E8A3-D5BB-48B5-A081-B10258C05865}" destId="{768BF118-1B09-486B-A9A2-2079AA00B295}" srcOrd="0" destOrd="0" presId="urn:microsoft.com/office/officeart/2005/8/layout/orgChart1"/>
    <dgm:cxn modelId="{EA79216D-2DD4-44F1-98AF-5F650230C3BF}" srcId="{D13DFD9A-1BAC-4CEB-B23E-78C00A69B5F7}" destId="{DACA935B-4BAC-4F2D-956A-1E04FEAE7B43}" srcOrd="2" destOrd="0" parTransId="{A30BAF8F-3381-462B-A6CD-C899C2942C8B}" sibTransId="{DF2E56B2-0339-479D-BA16-CA8E10C99552}"/>
    <dgm:cxn modelId="{634E3FF4-F547-446D-AA4F-48FFF8EADEFB}" srcId="{DACA935B-4BAC-4F2D-956A-1E04FEAE7B43}" destId="{AF388B32-10AA-4008-AF88-4E7FD6994EDA}" srcOrd="0" destOrd="0" parTransId="{49F069BF-73E7-4DCC-8696-2B942F6F6DEB}" sibTransId="{BCD9CFFB-BF09-4A01-8017-1D0B1DD63AFC}"/>
    <dgm:cxn modelId="{EAAFC9F0-DEE9-4EE7-B21A-E57527FE7FEA}" type="presOf" srcId="{BD06926B-80FA-4903-8532-6BD02392CE6C}" destId="{5F894248-FEAB-47D0-86F6-2753F79898D5}" srcOrd="1" destOrd="0" presId="urn:microsoft.com/office/officeart/2005/8/layout/orgChart1"/>
    <dgm:cxn modelId="{2B4B23C5-DF26-4D50-8C16-57A221DD5254}" type="presOf" srcId="{5F042D46-086B-48EE-AB33-3990CD72BC24}" destId="{B4DF2D35-9659-4C67-820E-C7821ED28164}" srcOrd="0" destOrd="0" presId="urn:microsoft.com/office/officeart/2005/8/layout/orgChart1"/>
    <dgm:cxn modelId="{C4DD44C5-240F-401D-A47A-FEC202A4E066}" type="presOf" srcId="{10D141D6-FEE5-4477-B086-C379175C8A00}" destId="{B794B003-E34B-4379-9780-DEFB802317BE}" srcOrd="1" destOrd="0" presId="urn:microsoft.com/office/officeart/2005/8/layout/orgChart1"/>
    <dgm:cxn modelId="{87F50461-4983-413B-BC85-D4BBB6277928}" type="presOf" srcId="{5BB52751-1A45-4D49-99A6-4F0B12DC9760}" destId="{7275E06B-3FFF-4213-9797-5538C881FBE4}" srcOrd="0" destOrd="0" presId="urn:microsoft.com/office/officeart/2005/8/layout/orgChart1"/>
    <dgm:cxn modelId="{A682ED23-380C-4518-BC48-8A39619B0169}" type="presOf" srcId="{44E6697D-739A-41C8-8C40-8B84F2A6A008}" destId="{27261D84-A86E-4EBF-B93C-FD088268969D}" srcOrd="0" destOrd="0" presId="urn:microsoft.com/office/officeart/2005/8/layout/orgChart1"/>
    <dgm:cxn modelId="{9EC8ACAE-D8FF-42DD-BF0F-20B0AAC91ED4}" type="presOf" srcId="{E9572F98-A772-4F23-94F8-FC870394444F}" destId="{1B6099AD-36FD-4E12-9ED0-C25FF0FAD5D7}" srcOrd="1" destOrd="0" presId="urn:microsoft.com/office/officeart/2005/8/layout/orgChart1"/>
    <dgm:cxn modelId="{5BAA7846-C289-44F5-892F-BBE4C17EE42F}" type="presOf" srcId="{AE077AA2-0E24-4A2E-83DC-3DBFC92BD950}" destId="{F6FB14B8-D2EF-4347-BCF9-E73DB80CFE3A}" srcOrd="0" destOrd="0" presId="urn:microsoft.com/office/officeart/2005/8/layout/orgChart1"/>
    <dgm:cxn modelId="{A8BC4D6D-8F1C-431D-8955-E1221C07ED7B}" srcId="{D13DFD9A-1BAC-4CEB-B23E-78C00A69B5F7}" destId="{968B519E-1EDD-4DCE-96DA-75A91952CDBD}" srcOrd="4" destOrd="0" parTransId="{8C33CA63-1698-4E75-B60A-D4FBF9B280D1}" sibTransId="{EA5BF7F3-3CAB-4E83-AFB4-6BF61EF2BB75}"/>
    <dgm:cxn modelId="{36D75617-18A2-4737-ADF6-0FDC51B2AE46}" type="presOf" srcId="{10D141D6-FEE5-4477-B086-C379175C8A00}" destId="{53F812F9-86DB-48B0-A49C-7CA3E6BE46FD}" srcOrd="0" destOrd="0" presId="urn:microsoft.com/office/officeart/2005/8/layout/orgChart1"/>
    <dgm:cxn modelId="{D5A629E6-9631-43A5-BC3B-32AB353E93F0}" srcId="{968B519E-1EDD-4DCE-96DA-75A91952CDBD}" destId="{10D141D6-FEE5-4477-B086-C379175C8A00}" srcOrd="0" destOrd="0" parTransId="{87BA74A2-C8E5-4BF5-8380-2A2152E898E9}" sibTransId="{9645EEE9-FA48-4365-B1A7-600BA43D7A4B}"/>
    <dgm:cxn modelId="{B09C4871-4CAD-44C0-A0FF-788DAC88B9C6}" type="presOf" srcId="{968B519E-1EDD-4DCE-96DA-75A91952CDBD}" destId="{D8815D31-D7B7-4790-80BE-64F030E14F7F}" srcOrd="1" destOrd="0" presId="urn:microsoft.com/office/officeart/2005/8/layout/orgChart1"/>
    <dgm:cxn modelId="{4782AD44-F6E9-46FC-8DCA-D36536B11189}" type="presOf" srcId="{9FE2977F-EF3C-4851-BCAA-4AFB9B5A5DAD}" destId="{6E7DBEE3-5C55-4A4B-817B-0A3B70AE3F4E}" srcOrd="0" destOrd="0" presId="urn:microsoft.com/office/officeart/2005/8/layout/orgChart1"/>
    <dgm:cxn modelId="{59CF53AA-258A-4D52-9FA0-B4ED22F9EDE8}" type="presOf" srcId="{2520E475-1599-4A0F-9D77-E9D09AF0DFCB}" destId="{C2840C16-4178-4A89-8310-4953D7717691}" srcOrd="0" destOrd="0" presId="urn:microsoft.com/office/officeart/2005/8/layout/orgChart1"/>
    <dgm:cxn modelId="{B7B90550-07FD-42F3-A291-F2A7A88BBC77}" type="presOf" srcId="{EDB86FDC-283E-42DB-A22F-DEE38652C6C7}" destId="{84486C63-ED53-4141-98E6-DC60672DC49A}" srcOrd="0" destOrd="0" presId="urn:microsoft.com/office/officeart/2005/8/layout/orgChart1"/>
    <dgm:cxn modelId="{0129EA64-A5DC-4345-BDDE-B13244A592B2}" srcId="{D465AB13-87EB-43E5-AB85-88D1AA0753FB}" destId="{86D7E0FC-31F7-46DA-81F3-D1AA7C6304A8}" srcOrd="1" destOrd="0" parTransId="{CD3C3435-6133-49EF-BAFF-534CEB0964A7}" sibTransId="{75E6038A-8EB6-4986-9AC9-E8268FDE25D6}"/>
    <dgm:cxn modelId="{CA7E8FEB-F310-4657-9EE2-00DABBD5FFF8}" type="presOf" srcId="{EDB86FDC-283E-42DB-A22F-DEE38652C6C7}" destId="{BA66C8C4-A92E-4B09-97CA-FF019D9E0BA8}" srcOrd="1" destOrd="0" presId="urn:microsoft.com/office/officeart/2005/8/layout/orgChart1"/>
    <dgm:cxn modelId="{46DD702E-BB0E-4C4F-B794-F57C73A94DB4}" srcId="{710395C1-619F-4C1E-B8DE-EE13B6F4FFC9}" destId="{698CB6AF-9240-4A85-9518-14225E94604A}" srcOrd="0" destOrd="0" parTransId="{6FF2E8A3-D5BB-48B5-A081-B10258C05865}" sibTransId="{7CF64B6F-CF41-4C9C-A324-A31DFF601B22}"/>
    <dgm:cxn modelId="{D969F75A-198E-4861-BF5F-8B01C6E5DFCD}" type="presOf" srcId="{968B519E-1EDD-4DCE-96DA-75A91952CDBD}" destId="{6EC1887A-5F39-47FD-8A2D-121C9CEE983F}" srcOrd="0" destOrd="0" presId="urn:microsoft.com/office/officeart/2005/8/layout/orgChart1"/>
    <dgm:cxn modelId="{3BD4FBA2-5A47-49A6-8F1C-26CBEB472BDC}" type="presOf" srcId="{B210F299-0E0C-4B05-A59D-B3950D5B575A}" destId="{C52D2223-6D32-414C-9DB6-A034B317DCCF}" srcOrd="0" destOrd="0" presId="urn:microsoft.com/office/officeart/2005/8/layout/orgChart1"/>
    <dgm:cxn modelId="{64B1DA3A-5A65-44E3-B366-0B9D37B0B75B}" type="presOf" srcId="{EE597AD5-EAF0-4332-95D8-FF233378D957}" destId="{872925DD-7E17-41DF-A607-341735CCEEED}" srcOrd="0" destOrd="0" presId="urn:microsoft.com/office/officeart/2005/8/layout/orgChart1"/>
    <dgm:cxn modelId="{8542C173-8FF4-4E7C-8DD9-18F86A065BC3}" type="presOf" srcId="{CD3C3435-6133-49EF-BAFF-534CEB0964A7}" destId="{48755BDC-EC6C-4F6C-AC1C-C2ACC7343206}" srcOrd="0" destOrd="0" presId="urn:microsoft.com/office/officeart/2005/8/layout/orgChart1"/>
    <dgm:cxn modelId="{893100D6-A4CD-4A24-B797-B3DBFB244EE6}" srcId="{5F042D46-086B-48EE-AB33-3990CD72BC24}" destId="{44ACBBE2-85B6-4ED8-A5D8-E08DA882B587}" srcOrd="0" destOrd="0" parTransId="{44E6697D-739A-41C8-8C40-8B84F2A6A008}" sibTransId="{7DA4D067-B63F-413D-AFA7-C662C3F2C52D}"/>
    <dgm:cxn modelId="{C3B089B2-472B-4DCC-B860-3EE6FB2918C2}" type="presOf" srcId="{EE597AD5-EAF0-4332-95D8-FF233378D957}" destId="{6120C1F1-EC44-4D83-9B3E-262832B0B1B2}" srcOrd="1" destOrd="0" presId="urn:microsoft.com/office/officeart/2005/8/layout/orgChart1"/>
    <dgm:cxn modelId="{9C41B9B1-4CAB-426C-924D-B0C8B60E7D69}" type="presOf" srcId="{E9572F98-A772-4F23-94F8-FC870394444F}" destId="{48CC7C4A-76F2-4DCF-AE83-8CA990C7AAAF}" srcOrd="0" destOrd="0" presId="urn:microsoft.com/office/officeart/2005/8/layout/orgChart1"/>
    <dgm:cxn modelId="{9EC80B21-4AFC-4B03-9A2E-B236D2DDA39A}" type="presOf" srcId="{D13DFD9A-1BAC-4CEB-B23E-78C00A69B5F7}" destId="{CE0509FA-5141-4A3C-B63E-309BAC28FC10}" srcOrd="0" destOrd="0" presId="urn:microsoft.com/office/officeart/2005/8/layout/orgChart1"/>
    <dgm:cxn modelId="{8189355B-8CF6-41D0-B930-336AF2B3FA65}" type="presOf" srcId="{EF6730F1-2336-4360-9AFB-475DB88983D9}" destId="{6E8C4EF6-5BF4-4C4B-BBE6-B1E11038DB2D}" srcOrd="0" destOrd="0" presId="urn:microsoft.com/office/officeart/2005/8/layout/orgChart1"/>
    <dgm:cxn modelId="{FE180707-846E-40A4-A170-8E72302F0B4D}" type="presOf" srcId="{698CB6AF-9240-4A85-9518-14225E94604A}" destId="{F898B61F-F321-440C-897B-202804DB3C57}" srcOrd="1" destOrd="0" presId="urn:microsoft.com/office/officeart/2005/8/layout/orgChart1"/>
    <dgm:cxn modelId="{72C1539F-FEB7-4AB1-8124-5C18E2148EE0}" srcId="{968B519E-1EDD-4DCE-96DA-75A91952CDBD}" destId="{32F23C86-6D35-4B15-9463-4FA7B86C65CE}" srcOrd="1" destOrd="0" parTransId="{D18405C3-6B5B-4A7E-A8E5-02EC78F2EC0B}" sibTransId="{23E1D40A-07D1-4D88-971A-C83A68F478BB}"/>
    <dgm:cxn modelId="{8AE30A89-4A58-48E5-97BB-D07677FB515A}" srcId="{D13DFD9A-1BAC-4CEB-B23E-78C00A69B5F7}" destId="{710395C1-619F-4C1E-B8DE-EE13B6F4FFC9}" srcOrd="5" destOrd="0" parTransId="{5BB52751-1A45-4D49-99A6-4F0B12DC9760}" sibTransId="{074D6204-E573-4727-B40C-2059638A76C7}"/>
    <dgm:cxn modelId="{8C610A0A-1A49-4EDC-8817-BA77AD7D14F8}" srcId="{D13DFD9A-1BAC-4CEB-B23E-78C00A69B5F7}" destId="{D465AB13-87EB-43E5-AB85-88D1AA0753FB}" srcOrd="1" destOrd="0" parTransId="{2520E475-1599-4A0F-9D77-E9D09AF0DFCB}" sibTransId="{8A7C00FD-7D4D-4D55-A995-44769BCDFFF4}"/>
    <dgm:cxn modelId="{219AF118-3C5A-48FE-9921-2F4F1399554D}" type="presOf" srcId="{32F23C86-6D35-4B15-9463-4FA7B86C65CE}" destId="{E5FBE9F3-6583-4071-A656-EB273EBC2F03}" srcOrd="1" destOrd="0" presId="urn:microsoft.com/office/officeart/2005/8/layout/orgChart1"/>
    <dgm:cxn modelId="{2DC6A715-04FB-4815-81E8-CA00EB9FE799}" type="presOf" srcId="{AF388B32-10AA-4008-AF88-4E7FD6994EDA}" destId="{8C13FEF9-5102-4151-B8C4-C3F496673DC6}" srcOrd="1" destOrd="0" presId="urn:microsoft.com/office/officeart/2005/8/layout/orgChart1"/>
    <dgm:cxn modelId="{C4FE6C22-DA32-48E7-8747-7A6A4ABF7255}" type="presOf" srcId="{86D7E0FC-31F7-46DA-81F3-D1AA7C6304A8}" destId="{9CEB8E7B-F171-412D-AF71-FCB5B5237D8C}" srcOrd="0" destOrd="0" presId="urn:microsoft.com/office/officeart/2005/8/layout/orgChart1"/>
    <dgm:cxn modelId="{B8D246A5-3738-42F1-A070-BA1ADF8461A4}" type="presOf" srcId="{D13DFD9A-1BAC-4CEB-B23E-78C00A69B5F7}" destId="{6C92CBD0-BDC8-4BC7-BC6D-5C1A1B9BD2CF}" srcOrd="1" destOrd="0" presId="urn:microsoft.com/office/officeart/2005/8/layout/orgChart1"/>
    <dgm:cxn modelId="{7A69B8BE-D648-40AC-8C74-C1DCF4CCA88A}" type="presOf" srcId="{13E1808A-D0F7-4503-91DF-F5B2133E8757}" destId="{A1064BCC-2EC9-40D4-A740-124125C5E7FF}" srcOrd="0" destOrd="0" presId="urn:microsoft.com/office/officeart/2005/8/layout/orgChart1"/>
    <dgm:cxn modelId="{96CB5CA0-0726-4953-B8D3-494B48B1B171}" type="presOf" srcId="{BD06926B-80FA-4903-8532-6BD02392CE6C}" destId="{DCAC1E35-26C4-44F6-86F0-A7218835288C}" srcOrd="0" destOrd="0" presId="urn:microsoft.com/office/officeart/2005/8/layout/orgChart1"/>
    <dgm:cxn modelId="{7DD6CBB3-2A13-450E-93E8-41907307F17A}" type="presOf" srcId="{D18405C3-6B5B-4A7E-A8E5-02EC78F2EC0B}" destId="{17887A98-0FFC-4AFE-88CB-8521CED459C6}" srcOrd="0" destOrd="0" presId="urn:microsoft.com/office/officeart/2005/8/layout/orgChart1"/>
    <dgm:cxn modelId="{F2AD9B55-FE36-4276-BE54-E79A50529F18}" type="presOf" srcId="{86D7E0FC-31F7-46DA-81F3-D1AA7C6304A8}" destId="{B0524E68-383A-486B-9CC1-10FB3E875D87}" srcOrd="1" destOrd="0" presId="urn:microsoft.com/office/officeart/2005/8/layout/orgChart1"/>
    <dgm:cxn modelId="{A12F0BE4-B187-40E5-A392-E0A6997AFDD4}" type="presOf" srcId="{DACA935B-4BAC-4F2D-956A-1E04FEAE7B43}" destId="{F8FE6ECB-7693-42F3-BEA5-2790965D6323}" srcOrd="0" destOrd="0" presId="urn:microsoft.com/office/officeart/2005/8/layout/orgChart1"/>
    <dgm:cxn modelId="{7553FE50-63FC-42C6-B1B3-5F9E85A2CCC8}" type="presOf" srcId="{AF388B32-10AA-4008-AF88-4E7FD6994EDA}" destId="{69F8E02E-35F1-4438-8D7A-2C16E9ED00C1}" srcOrd="0" destOrd="0" presId="urn:microsoft.com/office/officeart/2005/8/layout/orgChart1"/>
    <dgm:cxn modelId="{99EDB81B-DAAF-4B36-91D6-6F183C5B4495}" type="presParOf" srcId="{DB369CAB-1786-4CA2-B02F-FDC54FBBC9B6}" destId="{7120BBBF-ACD4-4FFE-8CE3-4B456E9B1C76}" srcOrd="0" destOrd="0" presId="urn:microsoft.com/office/officeart/2005/8/layout/orgChart1"/>
    <dgm:cxn modelId="{4B64CE96-058D-465E-8420-18C4A29FFE5A}" type="presParOf" srcId="{7120BBBF-ACD4-4FFE-8CE3-4B456E9B1C76}" destId="{09D5A646-D7B6-4ECB-9919-44E37FBF4AEE}" srcOrd="0" destOrd="0" presId="urn:microsoft.com/office/officeart/2005/8/layout/orgChart1"/>
    <dgm:cxn modelId="{6D689C4A-6736-4E1E-8AC1-92D7CC5ADC0A}" type="presParOf" srcId="{09D5A646-D7B6-4ECB-9919-44E37FBF4AEE}" destId="{CE0509FA-5141-4A3C-B63E-309BAC28FC10}" srcOrd="0" destOrd="0" presId="urn:microsoft.com/office/officeart/2005/8/layout/orgChart1"/>
    <dgm:cxn modelId="{D90DA520-A33B-466B-8334-9F7AD76FEAE6}" type="presParOf" srcId="{09D5A646-D7B6-4ECB-9919-44E37FBF4AEE}" destId="{6C92CBD0-BDC8-4BC7-BC6D-5C1A1B9BD2CF}" srcOrd="1" destOrd="0" presId="urn:microsoft.com/office/officeart/2005/8/layout/orgChart1"/>
    <dgm:cxn modelId="{B14BA38B-3493-4E87-9B30-80B9BEA3C4E9}" type="presParOf" srcId="{7120BBBF-ACD4-4FFE-8CE3-4B456E9B1C76}" destId="{4F161A9C-E0E4-45DF-9AC1-A556BCE375F7}" srcOrd="1" destOrd="0" presId="urn:microsoft.com/office/officeart/2005/8/layout/orgChart1"/>
    <dgm:cxn modelId="{283F38FF-8312-4B60-B0D5-070C339FFD4B}" type="presParOf" srcId="{4F161A9C-E0E4-45DF-9AC1-A556BCE375F7}" destId="{C2840C16-4178-4A89-8310-4953D7717691}" srcOrd="0" destOrd="0" presId="urn:microsoft.com/office/officeart/2005/8/layout/orgChart1"/>
    <dgm:cxn modelId="{E10B2A1E-2A3E-4631-9A2B-71AE5936D3BB}" type="presParOf" srcId="{4F161A9C-E0E4-45DF-9AC1-A556BCE375F7}" destId="{ED80BCB7-5FAC-4932-B57C-B1CABDC6FB54}" srcOrd="1" destOrd="0" presId="urn:microsoft.com/office/officeart/2005/8/layout/orgChart1"/>
    <dgm:cxn modelId="{9283E268-B3F0-452B-AABE-28EACA25B0F7}" type="presParOf" srcId="{ED80BCB7-5FAC-4932-B57C-B1CABDC6FB54}" destId="{555280D4-53D8-47F2-A3ED-A94A1AD07F19}" srcOrd="0" destOrd="0" presId="urn:microsoft.com/office/officeart/2005/8/layout/orgChart1"/>
    <dgm:cxn modelId="{0C6EF4A2-05DF-47AE-B70F-9A935E603428}" type="presParOf" srcId="{555280D4-53D8-47F2-A3ED-A94A1AD07F19}" destId="{CDDEE17A-204E-4E78-8AD8-083F66828BA6}" srcOrd="0" destOrd="0" presId="urn:microsoft.com/office/officeart/2005/8/layout/orgChart1"/>
    <dgm:cxn modelId="{4B07B75F-5AF3-4C15-ADE6-41C2F16E8528}" type="presParOf" srcId="{555280D4-53D8-47F2-A3ED-A94A1AD07F19}" destId="{C30E7BD1-BB65-4003-A64D-298069AD7F85}" srcOrd="1" destOrd="0" presId="urn:microsoft.com/office/officeart/2005/8/layout/orgChart1"/>
    <dgm:cxn modelId="{6A835533-2909-49C9-BF0C-A8CB808D815A}" type="presParOf" srcId="{ED80BCB7-5FAC-4932-B57C-B1CABDC6FB54}" destId="{54547D51-3DCF-49ED-9FB5-8BE2D13F1E5F}" srcOrd="1" destOrd="0" presId="urn:microsoft.com/office/officeart/2005/8/layout/orgChart1"/>
    <dgm:cxn modelId="{880D2454-F44A-4648-8796-225072D95007}" type="presParOf" srcId="{54547D51-3DCF-49ED-9FB5-8BE2D13F1E5F}" destId="{A1064BCC-2EC9-40D4-A740-124125C5E7FF}" srcOrd="0" destOrd="0" presId="urn:microsoft.com/office/officeart/2005/8/layout/orgChart1"/>
    <dgm:cxn modelId="{C85F6698-032E-42BB-9953-CE35490CE62D}" type="presParOf" srcId="{54547D51-3DCF-49ED-9FB5-8BE2D13F1E5F}" destId="{0F1E5949-3E59-4A29-B9B1-E80D3A3E705A}" srcOrd="1" destOrd="0" presId="urn:microsoft.com/office/officeart/2005/8/layout/orgChart1"/>
    <dgm:cxn modelId="{AD0DFD2E-B56B-499D-BB44-B67046ACED0E}" type="presParOf" srcId="{0F1E5949-3E59-4A29-B9B1-E80D3A3E705A}" destId="{D26DEB20-AE25-4890-9820-2ADB0E663A12}" srcOrd="0" destOrd="0" presId="urn:microsoft.com/office/officeart/2005/8/layout/orgChart1"/>
    <dgm:cxn modelId="{57D381E3-AA79-44B5-825A-B0654CE4AECB}" type="presParOf" srcId="{D26DEB20-AE25-4890-9820-2ADB0E663A12}" destId="{48CC7C4A-76F2-4DCF-AE83-8CA990C7AAAF}" srcOrd="0" destOrd="0" presId="urn:microsoft.com/office/officeart/2005/8/layout/orgChart1"/>
    <dgm:cxn modelId="{E5203F34-DE41-475F-A3B8-782C4CCD54CF}" type="presParOf" srcId="{D26DEB20-AE25-4890-9820-2ADB0E663A12}" destId="{1B6099AD-36FD-4E12-9ED0-C25FF0FAD5D7}" srcOrd="1" destOrd="0" presId="urn:microsoft.com/office/officeart/2005/8/layout/orgChart1"/>
    <dgm:cxn modelId="{7C09938C-5012-416B-B772-33B747D06669}" type="presParOf" srcId="{0F1E5949-3E59-4A29-B9B1-E80D3A3E705A}" destId="{F229F492-B20B-470B-AA01-0BBD4F1A613C}" srcOrd="1" destOrd="0" presId="urn:microsoft.com/office/officeart/2005/8/layout/orgChart1"/>
    <dgm:cxn modelId="{53F4359B-8242-4F71-819C-C299668F73A2}" type="presParOf" srcId="{0F1E5949-3E59-4A29-B9B1-E80D3A3E705A}" destId="{BF4EE991-D695-44B5-B181-7463F2A112A5}" srcOrd="2" destOrd="0" presId="urn:microsoft.com/office/officeart/2005/8/layout/orgChart1"/>
    <dgm:cxn modelId="{15D4A961-8306-4344-9E3E-54A78EFB3E8A}" type="presParOf" srcId="{54547D51-3DCF-49ED-9FB5-8BE2D13F1E5F}" destId="{48755BDC-EC6C-4F6C-AC1C-C2ACC7343206}" srcOrd="2" destOrd="0" presId="urn:microsoft.com/office/officeart/2005/8/layout/orgChart1"/>
    <dgm:cxn modelId="{62C0FBEF-2212-41FF-AF64-79D032218581}" type="presParOf" srcId="{54547D51-3DCF-49ED-9FB5-8BE2D13F1E5F}" destId="{915D0530-3FD3-48AC-B1FC-9AC0059D5690}" srcOrd="3" destOrd="0" presId="urn:microsoft.com/office/officeart/2005/8/layout/orgChart1"/>
    <dgm:cxn modelId="{F4A1ED57-5932-43D1-AAEE-F747F862B458}" type="presParOf" srcId="{915D0530-3FD3-48AC-B1FC-9AC0059D5690}" destId="{C1C22CB2-A764-4EAB-AE3B-B885BF8F2D7C}" srcOrd="0" destOrd="0" presId="urn:microsoft.com/office/officeart/2005/8/layout/orgChart1"/>
    <dgm:cxn modelId="{BAE947B0-3E39-4BC7-BE26-AE63C6F3F376}" type="presParOf" srcId="{C1C22CB2-A764-4EAB-AE3B-B885BF8F2D7C}" destId="{9CEB8E7B-F171-412D-AF71-FCB5B5237D8C}" srcOrd="0" destOrd="0" presId="urn:microsoft.com/office/officeart/2005/8/layout/orgChart1"/>
    <dgm:cxn modelId="{71244681-05B6-49E4-BC68-B2141BCC6A78}" type="presParOf" srcId="{C1C22CB2-A764-4EAB-AE3B-B885BF8F2D7C}" destId="{B0524E68-383A-486B-9CC1-10FB3E875D87}" srcOrd="1" destOrd="0" presId="urn:microsoft.com/office/officeart/2005/8/layout/orgChart1"/>
    <dgm:cxn modelId="{24957623-1D14-4197-8ACE-F27140EFF5DB}" type="presParOf" srcId="{915D0530-3FD3-48AC-B1FC-9AC0059D5690}" destId="{83AE8998-7F08-4474-BF2C-B04560B47DDD}" srcOrd="1" destOrd="0" presId="urn:microsoft.com/office/officeart/2005/8/layout/orgChart1"/>
    <dgm:cxn modelId="{142AC6C4-A282-4A36-B2F1-42D874C2D5FD}" type="presParOf" srcId="{915D0530-3FD3-48AC-B1FC-9AC0059D5690}" destId="{A72B46D1-394C-4079-829A-6DD67B298592}" srcOrd="2" destOrd="0" presId="urn:microsoft.com/office/officeart/2005/8/layout/orgChart1"/>
    <dgm:cxn modelId="{B70E9D20-D43D-4337-87D7-3B7D985DDC06}" type="presParOf" srcId="{ED80BCB7-5FAC-4932-B57C-B1CABDC6FB54}" destId="{7746A840-B6E8-4E6D-B24B-2A24B01B7D80}" srcOrd="2" destOrd="0" presId="urn:microsoft.com/office/officeart/2005/8/layout/orgChart1"/>
    <dgm:cxn modelId="{9CE3E036-742E-4934-91BC-97F8D9B8FCED}" type="presParOf" srcId="{4F161A9C-E0E4-45DF-9AC1-A556BCE375F7}" destId="{3D34D979-37D6-4A55-AD0D-B098DC0C5655}" srcOrd="2" destOrd="0" presId="urn:microsoft.com/office/officeart/2005/8/layout/orgChart1"/>
    <dgm:cxn modelId="{C4FCB77F-30B8-4A06-A598-CCE5CC602F93}" type="presParOf" srcId="{4F161A9C-E0E4-45DF-9AC1-A556BCE375F7}" destId="{162B6656-6CB8-48EC-80F7-32290C1881F5}" srcOrd="3" destOrd="0" presId="urn:microsoft.com/office/officeart/2005/8/layout/orgChart1"/>
    <dgm:cxn modelId="{7C2EF4B6-4B0A-4F2C-A0F2-BD881E70C79E}" type="presParOf" srcId="{162B6656-6CB8-48EC-80F7-32290C1881F5}" destId="{5CA3C923-DD60-4A50-A78C-C6DD18FC784F}" srcOrd="0" destOrd="0" presId="urn:microsoft.com/office/officeart/2005/8/layout/orgChart1"/>
    <dgm:cxn modelId="{82649EC7-06E7-4114-BE83-2042FB19CE8C}" type="presParOf" srcId="{5CA3C923-DD60-4A50-A78C-C6DD18FC784F}" destId="{F8FE6ECB-7693-42F3-BEA5-2790965D6323}" srcOrd="0" destOrd="0" presId="urn:microsoft.com/office/officeart/2005/8/layout/orgChart1"/>
    <dgm:cxn modelId="{DA04C326-E484-4499-93D8-98936A90B9EF}" type="presParOf" srcId="{5CA3C923-DD60-4A50-A78C-C6DD18FC784F}" destId="{7B3FA9B3-3ED0-4F06-9C91-E61A723C5D11}" srcOrd="1" destOrd="0" presId="urn:microsoft.com/office/officeart/2005/8/layout/orgChart1"/>
    <dgm:cxn modelId="{DBA3ED38-E5A2-40D8-93A8-E274D006F2B5}" type="presParOf" srcId="{162B6656-6CB8-48EC-80F7-32290C1881F5}" destId="{080DD8AC-EBAC-4B34-A188-BD50B9C533F2}" srcOrd="1" destOrd="0" presId="urn:microsoft.com/office/officeart/2005/8/layout/orgChart1"/>
    <dgm:cxn modelId="{5A7F5358-FE2E-41ED-A441-FEFC640E5F49}" type="presParOf" srcId="{080DD8AC-EBAC-4B34-A188-BD50B9C533F2}" destId="{4BCA0FC7-EC08-4A4C-9CBB-1B6E86D9590A}" srcOrd="0" destOrd="0" presId="urn:microsoft.com/office/officeart/2005/8/layout/orgChart1"/>
    <dgm:cxn modelId="{ADE9AAC1-7A09-4534-8162-25E3297D5CAC}" type="presParOf" srcId="{080DD8AC-EBAC-4B34-A188-BD50B9C533F2}" destId="{83FB6459-C59C-4254-B3A5-A4A95F7AD816}" srcOrd="1" destOrd="0" presId="urn:microsoft.com/office/officeart/2005/8/layout/orgChart1"/>
    <dgm:cxn modelId="{CD34FB9C-E90E-4662-B147-AA2D064E9EFB}" type="presParOf" srcId="{83FB6459-C59C-4254-B3A5-A4A95F7AD816}" destId="{E9E49A3E-146C-4F16-9B87-2DC34A6DE62F}" srcOrd="0" destOrd="0" presId="urn:microsoft.com/office/officeart/2005/8/layout/orgChart1"/>
    <dgm:cxn modelId="{E8BA9F9C-1F7B-4F22-AFF6-2FA535C22BF9}" type="presParOf" srcId="{E9E49A3E-146C-4F16-9B87-2DC34A6DE62F}" destId="{69F8E02E-35F1-4438-8D7A-2C16E9ED00C1}" srcOrd="0" destOrd="0" presId="urn:microsoft.com/office/officeart/2005/8/layout/orgChart1"/>
    <dgm:cxn modelId="{8E24ECE4-01C0-4FEF-9D36-3BF1D85F0D2C}" type="presParOf" srcId="{E9E49A3E-146C-4F16-9B87-2DC34A6DE62F}" destId="{8C13FEF9-5102-4151-B8C4-C3F496673DC6}" srcOrd="1" destOrd="0" presId="urn:microsoft.com/office/officeart/2005/8/layout/orgChart1"/>
    <dgm:cxn modelId="{8AFCCE07-CF97-4C9B-A4C0-125D40B91E46}" type="presParOf" srcId="{83FB6459-C59C-4254-B3A5-A4A95F7AD816}" destId="{B0428194-0294-494A-A5D4-0245955D0E64}" srcOrd="1" destOrd="0" presId="urn:microsoft.com/office/officeart/2005/8/layout/orgChart1"/>
    <dgm:cxn modelId="{3087E9BE-1526-48EF-A3E3-3B1A2CCB3315}" type="presParOf" srcId="{83FB6459-C59C-4254-B3A5-A4A95F7AD816}" destId="{59E166BB-1269-4D58-8CCE-EDF5DA93A3C6}" srcOrd="2" destOrd="0" presId="urn:microsoft.com/office/officeart/2005/8/layout/orgChart1"/>
    <dgm:cxn modelId="{2CF81706-9DCE-445E-9C6C-4332D546E997}" type="presParOf" srcId="{080DD8AC-EBAC-4B34-A188-BD50B9C533F2}" destId="{6E7DBEE3-5C55-4A4B-817B-0A3B70AE3F4E}" srcOrd="2" destOrd="0" presId="urn:microsoft.com/office/officeart/2005/8/layout/orgChart1"/>
    <dgm:cxn modelId="{65FFF668-8DCA-4183-B5A6-E504479060E8}" type="presParOf" srcId="{080DD8AC-EBAC-4B34-A188-BD50B9C533F2}" destId="{6ACBA71C-3454-4C6D-95BF-77191321066F}" srcOrd="3" destOrd="0" presId="urn:microsoft.com/office/officeart/2005/8/layout/orgChart1"/>
    <dgm:cxn modelId="{2B8497FE-4FFB-4CCE-8676-53C6A4126858}" type="presParOf" srcId="{6ACBA71C-3454-4C6D-95BF-77191321066F}" destId="{BBBD7A7D-7C3D-4BB2-A3B2-92886D9C61E6}" srcOrd="0" destOrd="0" presId="urn:microsoft.com/office/officeart/2005/8/layout/orgChart1"/>
    <dgm:cxn modelId="{1BC383D1-E895-4147-8DB2-7A02C11FF165}" type="presParOf" srcId="{BBBD7A7D-7C3D-4BB2-A3B2-92886D9C61E6}" destId="{DCAC1E35-26C4-44F6-86F0-A7218835288C}" srcOrd="0" destOrd="0" presId="urn:microsoft.com/office/officeart/2005/8/layout/orgChart1"/>
    <dgm:cxn modelId="{76D02CD3-5D4F-47F6-B4DF-398F1CC9CAB9}" type="presParOf" srcId="{BBBD7A7D-7C3D-4BB2-A3B2-92886D9C61E6}" destId="{5F894248-FEAB-47D0-86F6-2753F79898D5}" srcOrd="1" destOrd="0" presId="urn:microsoft.com/office/officeart/2005/8/layout/orgChart1"/>
    <dgm:cxn modelId="{1EBBEE09-F7FB-410A-A087-C063E732CC9C}" type="presParOf" srcId="{6ACBA71C-3454-4C6D-95BF-77191321066F}" destId="{E770EFC9-E854-4CD1-9677-DA3BB84CABD8}" srcOrd="1" destOrd="0" presId="urn:microsoft.com/office/officeart/2005/8/layout/orgChart1"/>
    <dgm:cxn modelId="{C0F9B3D5-480C-462E-A1D0-BE7D48AE8D6F}" type="presParOf" srcId="{6ACBA71C-3454-4C6D-95BF-77191321066F}" destId="{0D59D58F-7A98-40B6-872D-B053208E9024}" srcOrd="2" destOrd="0" presId="urn:microsoft.com/office/officeart/2005/8/layout/orgChart1"/>
    <dgm:cxn modelId="{C98061A7-35E5-4527-B0FF-25D6BB1B8BC4}" type="presParOf" srcId="{162B6656-6CB8-48EC-80F7-32290C1881F5}" destId="{B38C460E-38B1-404F-898B-6017BBFB8B7C}" srcOrd="2" destOrd="0" presId="urn:microsoft.com/office/officeart/2005/8/layout/orgChart1"/>
    <dgm:cxn modelId="{D33B6EFE-4A67-4984-B77D-B5006B2013FA}" type="presParOf" srcId="{4F161A9C-E0E4-45DF-9AC1-A556BCE375F7}" destId="{F6FB14B8-D2EF-4347-BCF9-E73DB80CFE3A}" srcOrd="4" destOrd="0" presId="urn:microsoft.com/office/officeart/2005/8/layout/orgChart1"/>
    <dgm:cxn modelId="{21BE4BFD-4063-4020-9350-8103CC7B4206}" type="presParOf" srcId="{4F161A9C-E0E4-45DF-9AC1-A556BCE375F7}" destId="{EBF0C85B-DE41-4BA4-A72F-CCF4928CD89D}" srcOrd="5" destOrd="0" presId="urn:microsoft.com/office/officeart/2005/8/layout/orgChart1"/>
    <dgm:cxn modelId="{10E1DF0D-67A1-4192-8651-3D721B970A2A}" type="presParOf" srcId="{EBF0C85B-DE41-4BA4-A72F-CCF4928CD89D}" destId="{8872EFFD-D5FD-4698-88CE-4C9E8A8D2319}" srcOrd="0" destOrd="0" presId="urn:microsoft.com/office/officeart/2005/8/layout/orgChart1"/>
    <dgm:cxn modelId="{C622A3DB-8FB5-4119-9C44-3AABFA29AC14}" type="presParOf" srcId="{8872EFFD-D5FD-4698-88CE-4C9E8A8D2319}" destId="{B4DF2D35-9659-4C67-820E-C7821ED28164}" srcOrd="0" destOrd="0" presId="urn:microsoft.com/office/officeart/2005/8/layout/orgChart1"/>
    <dgm:cxn modelId="{928BFEEB-7EB8-4043-9047-653F8A518D6E}" type="presParOf" srcId="{8872EFFD-D5FD-4698-88CE-4C9E8A8D2319}" destId="{E1E6A320-C183-4B31-87BF-41567DC867F1}" srcOrd="1" destOrd="0" presId="urn:microsoft.com/office/officeart/2005/8/layout/orgChart1"/>
    <dgm:cxn modelId="{28F2EDFD-DE7A-4FDE-8EC6-C621323EA522}" type="presParOf" srcId="{EBF0C85B-DE41-4BA4-A72F-CCF4928CD89D}" destId="{BA11159F-3784-4B93-8A00-63D33269D116}" srcOrd="1" destOrd="0" presId="urn:microsoft.com/office/officeart/2005/8/layout/orgChart1"/>
    <dgm:cxn modelId="{29B6E649-164F-4D99-BCC2-6C45103342E2}" type="presParOf" srcId="{BA11159F-3784-4B93-8A00-63D33269D116}" destId="{27261D84-A86E-4EBF-B93C-FD088268969D}" srcOrd="0" destOrd="0" presId="urn:microsoft.com/office/officeart/2005/8/layout/orgChart1"/>
    <dgm:cxn modelId="{B9ADA710-67E6-40E5-AE68-C4E81501E002}" type="presParOf" srcId="{BA11159F-3784-4B93-8A00-63D33269D116}" destId="{8CAE0ECD-3A6A-4FAC-A90E-D317661C4F1B}" srcOrd="1" destOrd="0" presId="urn:microsoft.com/office/officeart/2005/8/layout/orgChart1"/>
    <dgm:cxn modelId="{9794BA66-51E1-4BB8-8161-8AD7052C7334}" type="presParOf" srcId="{8CAE0ECD-3A6A-4FAC-A90E-D317661C4F1B}" destId="{D3E17C32-26BA-421C-ADE6-49F2E6F647A5}" srcOrd="0" destOrd="0" presId="urn:microsoft.com/office/officeart/2005/8/layout/orgChart1"/>
    <dgm:cxn modelId="{6D3030F7-F0E8-401A-8195-48B5D47A0DA0}" type="presParOf" srcId="{D3E17C32-26BA-421C-ADE6-49F2E6F647A5}" destId="{7F872A82-E59F-4C95-A52A-95981F174457}" srcOrd="0" destOrd="0" presId="urn:microsoft.com/office/officeart/2005/8/layout/orgChart1"/>
    <dgm:cxn modelId="{7322F53E-CAEF-4F0C-83C3-A9508F908AFD}" type="presParOf" srcId="{D3E17C32-26BA-421C-ADE6-49F2E6F647A5}" destId="{67E01C3E-9798-43CB-94C3-20167EB31861}" srcOrd="1" destOrd="0" presId="urn:microsoft.com/office/officeart/2005/8/layout/orgChart1"/>
    <dgm:cxn modelId="{CAC4A263-54D9-4923-8644-EA878C0C994B}" type="presParOf" srcId="{8CAE0ECD-3A6A-4FAC-A90E-D317661C4F1B}" destId="{C2CBCDB6-19CF-4A91-A397-2139812BF645}" srcOrd="1" destOrd="0" presId="urn:microsoft.com/office/officeart/2005/8/layout/orgChart1"/>
    <dgm:cxn modelId="{A2BF47A5-50D7-4255-B65D-337A3B2B05C7}" type="presParOf" srcId="{8CAE0ECD-3A6A-4FAC-A90E-D317661C4F1B}" destId="{E9E28BCD-F8DC-493B-BFD5-2135189468B3}" srcOrd="2" destOrd="0" presId="urn:microsoft.com/office/officeart/2005/8/layout/orgChart1"/>
    <dgm:cxn modelId="{5F1BDBEE-6112-42AC-B1E7-FF2F7E0F0A18}" type="presParOf" srcId="{BA11159F-3784-4B93-8A00-63D33269D116}" destId="{C52D2223-6D32-414C-9DB6-A034B317DCCF}" srcOrd="2" destOrd="0" presId="urn:microsoft.com/office/officeart/2005/8/layout/orgChart1"/>
    <dgm:cxn modelId="{D61D48E0-22C9-42F5-B819-E610C9054538}" type="presParOf" srcId="{BA11159F-3784-4B93-8A00-63D33269D116}" destId="{3D34F38B-2708-42E4-89E4-A2AB342D155B}" srcOrd="3" destOrd="0" presId="urn:microsoft.com/office/officeart/2005/8/layout/orgChart1"/>
    <dgm:cxn modelId="{2A5AC9A5-B710-42F8-AEE3-26ABCC3EEE6A}" type="presParOf" srcId="{3D34F38B-2708-42E4-89E4-A2AB342D155B}" destId="{A00E91A9-0600-4B03-8D03-2C1136F65C79}" srcOrd="0" destOrd="0" presId="urn:microsoft.com/office/officeart/2005/8/layout/orgChart1"/>
    <dgm:cxn modelId="{AA2A3EB9-B326-444C-8526-D9BD5663A0F4}" type="presParOf" srcId="{A00E91A9-0600-4B03-8D03-2C1136F65C79}" destId="{872925DD-7E17-41DF-A607-341735CCEEED}" srcOrd="0" destOrd="0" presId="urn:microsoft.com/office/officeart/2005/8/layout/orgChart1"/>
    <dgm:cxn modelId="{7B2226B7-354A-480B-B56D-41ABCC6251DE}" type="presParOf" srcId="{A00E91A9-0600-4B03-8D03-2C1136F65C79}" destId="{6120C1F1-EC44-4D83-9B3E-262832B0B1B2}" srcOrd="1" destOrd="0" presId="urn:microsoft.com/office/officeart/2005/8/layout/orgChart1"/>
    <dgm:cxn modelId="{45106B13-AD32-4F5E-8910-32569C93A61E}" type="presParOf" srcId="{3D34F38B-2708-42E4-89E4-A2AB342D155B}" destId="{D1DB61BF-844C-4B6C-90FD-193807C41E88}" srcOrd="1" destOrd="0" presId="urn:microsoft.com/office/officeart/2005/8/layout/orgChart1"/>
    <dgm:cxn modelId="{F08D07F9-1FC0-4ECF-A026-B5B39D3B1A98}" type="presParOf" srcId="{3D34F38B-2708-42E4-89E4-A2AB342D155B}" destId="{E6B01CA3-DC21-4D55-822B-1A033DE82A53}" srcOrd="2" destOrd="0" presId="urn:microsoft.com/office/officeart/2005/8/layout/orgChart1"/>
    <dgm:cxn modelId="{E5762704-4E49-4207-9A8C-E33AD3C11257}" type="presParOf" srcId="{EBF0C85B-DE41-4BA4-A72F-CCF4928CD89D}" destId="{41A8157C-689C-4A09-BA86-4787F65485F7}" srcOrd="2" destOrd="0" presId="urn:microsoft.com/office/officeart/2005/8/layout/orgChart1"/>
    <dgm:cxn modelId="{69F10EEC-CF44-4AD9-873E-96967A089059}" type="presParOf" srcId="{4F161A9C-E0E4-45DF-9AC1-A556BCE375F7}" destId="{D91E3C16-7B3A-46F2-A74E-697861859601}" srcOrd="6" destOrd="0" presId="urn:microsoft.com/office/officeart/2005/8/layout/orgChart1"/>
    <dgm:cxn modelId="{98836A48-7BA6-4157-A91D-0CCF927A856F}" type="presParOf" srcId="{4F161A9C-E0E4-45DF-9AC1-A556BCE375F7}" destId="{83FEAD4D-FC5A-482F-9189-844B9C373AC0}" srcOrd="7" destOrd="0" presId="urn:microsoft.com/office/officeart/2005/8/layout/orgChart1"/>
    <dgm:cxn modelId="{2094538A-3EDE-4C12-B9F0-E594700AD1C4}" type="presParOf" srcId="{83FEAD4D-FC5A-482F-9189-844B9C373AC0}" destId="{34ABC3F1-51AF-47D9-A178-DE55DE3647B5}" srcOrd="0" destOrd="0" presId="urn:microsoft.com/office/officeart/2005/8/layout/orgChart1"/>
    <dgm:cxn modelId="{8673B261-22FB-430D-A0C6-C15EB65C56C3}" type="presParOf" srcId="{34ABC3F1-51AF-47D9-A178-DE55DE3647B5}" destId="{6EC1887A-5F39-47FD-8A2D-121C9CEE983F}" srcOrd="0" destOrd="0" presId="urn:microsoft.com/office/officeart/2005/8/layout/orgChart1"/>
    <dgm:cxn modelId="{9A49726B-4262-44C9-9501-0E6BDC2430B7}" type="presParOf" srcId="{34ABC3F1-51AF-47D9-A178-DE55DE3647B5}" destId="{D8815D31-D7B7-4790-80BE-64F030E14F7F}" srcOrd="1" destOrd="0" presId="urn:microsoft.com/office/officeart/2005/8/layout/orgChart1"/>
    <dgm:cxn modelId="{17A081B8-D9B3-4A01-A653-F5A92AC5E7ED}" type="presParOf" srcId="{83FEAD4D-FC5A-482F-9189-844B9C373AC0}" destId="{3C780ECF-96E2-48AD-97B6-CC2C3DB26C44}" srcOrd="1" destOrd="0" presId="urn:microsoft.com/office/officeart/2005/8/layout/orgChart1"/>
    <dgm:cxn modelId="{3F0CBEE9-0045-4556-9F7A-AD72145675F4}" type="presParOf" srcId="{3C780ECF-96E2-48AD-97B6-CC2C3DB26C44}" destId="{87171F6C-5C3F-4B03-B9B3-BD315FDBDF1A}" srcOrd="0" destOrd="0" presId="urn:microsoft.com/office/officeart/2005/8/layout/orgChart1"/>
    <dgm:cxn modelId="{7B144A6A-7632-4B15-8E41-B4E5C7D4EDFC}" type="presParOf" srcId="{3C780ECF-96E2-48AD-97B6-CC2C3DB26C44}" destId="{7EC827A7-53E0-47C0-ADA4-F938F84875E7}" srcOrd="1" destOrd="0" presId="urn:microsoft.com/office/officeart/2005/8/layout/orgChart1"/>
    <dgm:cxn modelId="{5F127708-DC8E-4186-B963-DFDFDA93968E}" type="presParOf" srcId="{7EC827A7-53E0-47C0-ADA4-F938F84875E7}" destId="{C4329BBF-B4E1-429E-A9F3-6D5D7A7AD556}" srcOrd="0" destOrd="0" presId="urn:microsoft.com/office/officeart/2005/8/layout/orgChart1"/>
    <dgm:cxn modelId="{A39CC17E-9E58-4B56-B3EA-3FE438406E1F}" type="presParOf" srcId="{C4329BBF-B4E1-429E-A9F3-6D5D7A7AD556}" destId="{53F812F9-86DB-48B0-A49C-7CA3E6BE46FD}" srcOrd="0" destOrd="0" presId="urn:microsoft.com/office/officeart/2005/8/layout/orgChart1"/>
    <dgm:cxn modelId="{DE36CFE8-AE09-4135-BEB0-73DBF9215E9C}" type="presParOf" srcId="{C4329BBF-B4E1-429E-A9F3-6D5D7A7AD556}" destId="{B794B003-E34B-4379-9780-DEFB802317BE}" srcOrd="1" destOrd="0" presId="urn:microsoft.com/office/officeart/2005/8/layout/orgChart1"/>
    <dgm:cxn modelId="{6D71B7F3-F169-46A9-B6FE-D39B9DAF0591}" type="presParOf" srcId="{7EC827A7-53E0-47C0-ADA4-F938F84875E7}" destId="{98E498A6-D71C-4D05-819D-5B8D4AD2F441}" srcOrd="1" destOrd="0" presId="urn:microsoft.com/office/officeart/2005/8/layout/orgChart1"/>
    <dgm:cxn modelId="{C9FE6A5F-6EDB-49EB-AC12-398D0B436E8E}" type="presParOf" srcId="{7EC827A7-53E0-47C0-ADA4-F938F84875E7}" destId="{DB88AC3B-1DA6-4A1F-864B-CB26E074FB00}" srcOrd="2" destOrd="0" presId="urn:microsoft.com/office/officeart/2005/8/layout/orgChart1"/>
    <dgm:cxn modelId="{2AC1E6F7-6BEE-4FF1-B88E-94FE0F4690BA}" type="presParOf" srcId="{3C780ECF-96E2-48AD-97B6-CC2C3DB26C44}" destId="{17887A98-0FFC-4AFE-88CB-8521CED459C6}" srcOrd="2" destOrd="0" presId="urn:microsoft.com/office/officeart/2005/8/layout/orgChart1"/>
    <dgm:cxn modelId="{9D9FC90B-0A4F-4826-B017-0E80CA922F07}" type="presParOf" srcId="{3C780ECF-96E2-48AD-97B6-CC2C3DB26C44}" destId="{48CEC980-F890-4B43-A5E4-AFDA7C5537DE}" srcOrd="3" destOrd="0" presId="urn:microsoft.com/office/officeart/2005/8/layout/orgChart1"/>
    <dgm:cxn modelId="{9D4A2467-086A-4A9B-8BD0-90E9AE47F7AD}" type="presParOf" srcId="{48CEC980-F890-4B43-A5E4-AFDA7C5537DE}" destId="{10FEE4C9-B043-4AEB-935D-72CA77FE1F81}" srcOrd="0" destOrd="0" presId="urn:microsoft.com/office/officeart/2005/8/layout/orgChart1"/>
    <dgm:cxn modelId="{C79E2636-43DF-47E7-86FE-4E8E34E7054D}" type="presParOf" srcId="{10FEE4C9-B043-4AEB-935D-72CA77FE1F81}" destId="{183F515F-27E5-4D6C-B954-936EFF251EF0}" srcOrd="0" destOrd="0" presId="urn:microsoft.com/office/officeart/2005/8/layout/orgChart1"/>
    <dgm:cxn modelId="{82B28969-CA47-4BBF-91E4-6CAD403DF9C9}" type="presParOf" srcId="{10FEE4C9-B043-4AEB-935D-72CA77FE1F81}" destId="{E5FBE9F3-6583-4071-A656-EB273EBC2F03}" srcOrd="1" destOrd="0" presId="urn:microsoft.com/office/officeart/2005/8/layout/orgChart1"/>
    <dgm:cxn modelId="{35B4C041-F8D5-4F92-A36D-516BF88B4CD9}" type="presParOf" srcId="{48CEC980-F890-4B43-A5E4-AFDA7C5537DE}" destId="{6F95E518-23BE-4408-8B85-BE3C0939206D}" srcOrd="1" destOrd="0" presId="urn:microsoft.com/office/officeart/2005/8/layout/orgChart1"/>
    <dgm:cxn modelId="{566839A9-752F-4972-AA0E-CA1001A902B2}" type="presParOf" srcId="{48CEC980-F890-4B43-A5E4-AFDA7C5537DE}" destId="{A4A2327F-4DDA-4956-880E-707ABA518338}" srcOrd="2" destOrd="0" presId="urn:microsoft.com/office/officeart/2005/8/layout/orgChart1"/>
    <dgm:cxn modelId="{0E4D3C3F-CF97-46C0-9030-20FA8CCE5E37}" type="presParOf" srcId="{83FEAD4D-FC5A-482F-9189-844B9C373AC0}" destId="{714C239E-65F8-452E-A324-638E681EC54C}" srcOrd="2" destOrd="0" presId="urn:microsoft.com/office/officeart/2005/8/layout/orgChart1"/>
    <dgm:cxn modelId="{F8C97D25-691F-452B-8FBA-E62E9EEE0BD1}" type="presParOf" srcId="{4F161A9C-E0E4-45DF-9AC1-A556BCE375F7}" destId="{7275E06B-3FFF-4213-9797-5538C881FBE4}" srcOrd="8" destOrd="0" presId="urn:microsoft.com/office/officeart/2005/8/layout/orgChart1"/>
    <dgm:cxn modelId="{7700AF86-D62C-4EBB-A911-26047DBAEA02}" type="presParOf" srcId="{4F161A9C-E0E4-45DF-9AC1-A556BCE375F7}" destId="{253EC3C7-9F43-4AD8-B2AE-5F930785B1A4}" srcOrd="9" destOrd="0" presId="urn:microsoft.com/office/officeart/2005/8/layout/orgChart1"/>
    <dgm:cxn modelId="{F945F572-83ED-4E5B-A7DB-F920A7C502DB}" type="presParOf" srcId="{253EC3C7-9F43-4AD8-B2AE-5F930785B1A4}" destId="{358D7977-8DCD-4135-97F4-B0C3834BAFC5}" srcOrd="0" destOrd="0" presId="urn:microsoft.com/office/officeart/2005/8/layout/orgChart1"/>
    <dgm:cxn modelId="{0A78882E-744A-47C1-A140-18C546DCC015}" type="presParOf" srcId="{358D7977-8DCD-4135-97F4-B0C3834BAFC5}" destId="{C62C2333-7C04-4BBD-BC89-D384EF27BB94}" srcOrd="0" destOrd="0" presId="urn:microsoft.com/office/officeart/2005/8/layout/orgChart1"/>
    <dgm:cxn modelId="{143E31A9-733A-4935-A108-CBE13D601120}" type="presParOf" srcId="{358D7977-8DCD-4135-97F4-B0C3834BAFC5}" destId="{7D9A4E3A-C3E1-467B-B621-5B8929C2832A}" srcOrd="1" destOrd="0" presId="urn:microsoft.com/office/officeart/2005/8/layout/orgChart1"/>
    <dgm:cxn modelId="{4D463F5D-8B0C-4DC4-98AA-861C68DA6002}" type="presParOf" srcId="{253EC3C7-9F43-4AD8-B2AE-5F930785B1A4}" destId="{6A4792CC-5A8F-4FCF-B101-52B8C2586CDB}" srcOrd="1" destOrd="0" presId="urn:microsoft.com/office/officeart/2005/8/layout/orgChart1"/>
    <dgm:cxn modelId="{C0BF076B-76D6-426A-AA40-A26876BE336E}" type="presParOf" srcId="{6A4792CC-5A8F-4FCF-B101-52B8C2586CDB}" destId="{768BF118-1B09-486B-A9A2-2079AA00B295}" srcOrd="0" destOrd="0" presId="urn:microsoft.com/office/officeart/2005/8/layout/orgChart1"/>
    <dgm:cxn modelId="{BDF7FF5B-1C08-4671-A85D-D0D2DC64CE88}" type="presParOf" srcId="{6A4792CC-5A8F-4FCF-B101-52B8C2586CDB}" destId="{3C85CF2F-9AEB-4452-B767-877FCC59CB8F}" srcOrd="1" destOrd="0" presId="urn:microsoft.com/office/officeart/2005/8/layout/orgChart1"/>
    <dgm:cxn modelId="{F46FA492-9E7D-41EF-8633-5B1497FDE099}" type="presParOf" srcId="{3C85CF2F-9AEB-4452-B767-877FCC59CB8F}" destId="{4E11BC2B-E222-4137-920B-B4A61F7B05F6}" srcOrd="0" destOrd="0" presId="urn:microsoft.com/office/officeart/2005/8/layout/orgChart1"/>
    <dgm:cxn modelId="{F29A023C-1737-4D0A-A072-BA73A293142C}" type="presParOf" srcId="{4E11BC2B-E222-4137-920B-B4A61F7B05F6}" destId="{D845E7A5-C344-467D-8933-B1E2160FA6C7}" srcOrd="0" destOrd="0" presId="urn:microsoft.com/office/officeart/2005/8/layout/orgChart1"/>
    <dgm:cxn modelId="{20ED8D72-5ADF-4BE2-868C-DD7760BF4976}" type="presParOf" srcId="{4E11BC2B-E222-4137-920B-B4A61F7B05F6}" destId="{F898B61F-F321-440C-897B-202804DB3C57}" srcOrd="1" destOrd="0" presId="urn:microsoft.com/office/officeart/2005/8/layout/orgChart1"/>
    <dgm:cxn modelId="{4BEBB69A-86BF-4D66-A850-AC7012B89800}" type="presParOf" srcId="{3C85CF2F-9AEB-4452-B767-877FCC59CB8F}" destId="{F6AB97A8-798F-4440-8E4B-D6B7C966A105}" srcOrd="1" destOrd="0" presId="urn:microsoft.com/office/officeart/2005/8/layout/orgChart1"/>
    <dgm:cxn modelId="{B5EEFC34-CE30-4D0D-BDFA-75A31A653071}" type="presParOf" srcId="{3C85CF2F-9AEB-4452-B767-877FCC59CB8F}" destId="{F4720C07-838A-457E-8804-3E9E7A7F19B6}" srcOrd="2" destOrd="0" presId="urn:microsoft.com/office/officeart/2005/8/layout/orgChart1"/>
    <dgm:cxn modelId="{4DD483AF-5EB6-47A2-A62C-C270EAFE671F}" type="presParOf" srcId="{6A4792CC-5A8F-4FCF-B101-52B8C2586CDB}" destId="{0C69FD7C-06FE-42C1-A462-97943644F97E}" srcOrd="2" destOrd="0" presId="urn:microsoft.com/office/officeart/2005/8/layout/orgChart1"/>
    <dgm:cxn modelId="{FD4C4A96-C926-4021-9DFB-7B6911617A5A}" type="presParOf" srcId="{6A4792CC-5A8F-4FCF-B101-52B8C2586CDB}" destId="{26354209-FA14-49EA-9484-B562AAB8C7CB}" srcOrd="3" destOrd="0" presId="urn:microsoft.com/office/officeart/2005/8/layout/orgChart1"/>
    <dgm:cxn modelId="{37261AB5-DA87-4481-8657-B39E6A765E19}" type="presParOf" srcId="{26354209-FA14-49EA-9484-B562AAB8C7CB}" destId="{A3093772-9150-4B3E-A35C-3B12EE152A27}" srcOrd="0" destOrd="0" presId="urn:microsoft.com/office/officeart/2005/8/layout/orgChart1"/>
    <dgm:cxn modelId="{63E93404-FE67-4C7C-9BB1-BB906553E0EC}" type="presParOf" srcId="{A3093772-9150-4B3E-A35C-3B12EE152A27}" destId="{84486C63-ED53-4141-98E6-DC60672DC49A}" srcOrd="0" destOrd="0" presId="urn:microsoft.com/office/officeart/2005/8/layout/orgChart1"/>
    <dgm:cxn modelId="{80115D08-DD03-4BEF-9738-B464F59CF44A}" type="presParOf" srcId="{A3093772-9150-4B3E-A35C-3B12EE152A27}" destId="{BA66C8C4-A92E-4B09-97CA-FF019D9E0BA8}" srcOrd="1" destOrd="0" presId="urn:microsoft.com/office/officeart/2005/8/layout/orgChart1"/>
    <dgm:cxn modelId="{1B724A6D-AB8A-48F1-B59A-ECFB97B38B95}" type="presParOf" srcId="{26354209-FA14-49EA-9484-B562AAB8C7CB}" destId="{328E1D31-38DE-473B-9C66-8A9632EE31F2}" srcOrd="1" destOrd="0" presId="urn:microsoft.com/office/officeart/2005/8/layout/orgChart1"/>
    <dgm:cxn modelId="{02A54A75-2BA0-4C0F-B60E-5B920150A81F}" type="presParOf" srcId="{26354209-FA14-49EA-9484-B562AAB8C7CB}" destId="{5DB872E8-F8BF-4B17-9205-B42B68B7CA82}" srcOrd="2" destOrd="0" presId="urn:microsoft.com/office/officeart/2005/8/layout/orgChart1"/>
    <dgm:cxn modelId="{F5007F67-B190-47D4-A0B9-F854BB0B2C68}" type="presParOf" srcId="{253EC3C7-9F43-4AD8-B2AE-5F930785B1A4}" destId="{47F1B539-2900-48E7-AA58-6584BC269F20}" srcOrd="2" destOrd="0" presId="urn:microsoft.com/office/officeart/2005/8/layout/orgChart1"/>
    <dgm:cxn modelId="{80603235-7D43-4DCF-8122-31A71AB4558A}" type="presParOf" srcId="{7120BBBF-ACD4-4FFE-8CE3-4B456E9B1C76}" destId="{1F7D764F-9AE6-4260-9E53-D7B78019FDB8}" srcOrd="2" destOrd="0" presId="urn:microsoft.com/office/officeart/2005/8/layout/orgChart1"/>
    <dgm:cxn modelId="{00C4BB75-6914-4774-B4E1-2BC8C29C52E6}" type="presParOf" srcId="{1F7D764F-9AE6-4260-9E53-D7B78019FDB8}" destId="{6E8C4EF6-5BF4-4C4B-BBE6-B1E11038DB2D}" srcOrd="0" destOrd="0" presId="urn:microsoft.com/office/officeart/2005/8/layout/orgChart1"/>
    <dgm:cxn modelId="{BD42AAFB-6716-4F22-BA3C-3E3CEC3D2CC0}" type="presParOf" srcId="{1F7D764F-9AE6-4260-9E53-D7B78019FDB8}" destId="{E38F2C6F-B0DB-4C4C-AD61-9786A4528A78}" srcOrd="1" destOrd="0" presId="urn:microsoft.com/office/officeart/2005/8/layout/orgChart1"/>
    <dgm:cxn modelId="{B85D9AE0-C9A5-4263-9252-4430F2DBC692}" type="presParOf" srcId="{E38F2C6F-B0DB-4C4C-AD61-9786A4528A78}" destId="{5D39C57E-A22C-459A-8B2B-04735A678700}" srcOrd="0" destOrd="0" presId="urn:microsoft.com/office/officeart/2005/8/layout/orgChart1"/>
    <dgm:cxn modelId="{86ACEEF5-ADDB-46F9-A227-2A2A875676B4}" type="presParOf" srcId="{5D39C57E-A22C-459A-8B2B-04735A678700}" destId="{26405486-F0B0-4D58-85C7-7D06DC036184}" srcOrd="0" destOrd="0" presId="urn:microsoft.com/office/officeart/2005/8/layout/orgChart1"/>
    <dgm:cxn modelId="{FD178FAF-AC56-45DC-B40E-F67067411678}" type="presParOf" srcId="{5D39C57E-A22C-459A-8B2B-04735A678700}" destId="{2DA3ACF6-CE71-47DB-BF1E-9BD4E1A8FE30}" srcOrd="1" destOrd="0" presId="urn:microsoft.com/office/officeart/2005/8/layout/orgChart1"/>
    <dgm:cxn modelId="{0DE314FE-FC37-4D2A-98C7-0EF937EAD00A}" type="presParOf" srcId="{E38F2C6F-B0DB-4C4C-AD61-9786A4528A78}" destId="{F4ED4A83-69B7-48CF-B9AC-76DCA07FE266}" srcOrd="1" destOrd="0" presId="urn:microsoft.com/office/officeart/2005/8/layout/orgChart1"/>
    <dgm:cxn modelId="{F029E456-1919-4D98-99FC-1478AF46A782}" type="presParOf" srcId="{E38F2C6F-B0DB-4C4C-AD61-9786A4528A78}" destId="{84620FD9-B376-4CC1-9E1B-4685500A60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2483-0F65-4CED-BA6A-C712EA41C76F}">
      <dsp:nvSpPr>
        <dsp:cNvPr id="0" name=""/>
        <dsp:cNvSpPr/>
      </dsp:nvSpPr>
      <dsp:spPr>
        <a:xfrm rot="1375179">
          <a:off x="2922109" y="3060238"/>
          <a:ext cx="1332616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1332616" y="21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D6DDF-740D-4FE3-B084-82436A372334}">
      <dsp:nvSpPr>
        <dsp:cNvPr id="0" name=""/>
        <dsp:cNvSpPr/>
      </dsp:nvSpPr>
      <dsp:spPr>
        <a:xfrm rot="8391805">
          <a:off x="1071865" y="3292302"/>
          <a:ext cx="669362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669362" y="21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0B880-4EB5-4E7D-B927-D5CA49998489}">
      <dsp:nvSpPr>
        <dsp:cNvPr id="0" name=""/>
        <dsp:cNvSpPr/>
      </dsp:nvSpPr>
      <dsp:spPr>
        <a:xfrm rot="13096116">
          <a:off x="913867" y="1745995"/>
          <a:ext cx="838653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838653" y="21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CCB6C-62A1-4B81-8CD1-F17B3817F5DF}">
      <dsp:nvSpPr>
        <dsp:cNvPr id="0" name=""/>
        <dsp:cNvSpPr/>
      </dsp:nvSpPr>
      <dsp:spPr>
        <a:xfrm rot="17917200">
          <a:off x="2430059" y="1451771"/>
          <a:ext cx="946431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946431" y="21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E1A3E-7CF8-4E71-A0D2-A2F69BDE23D2}">
      <dsp:nvSpPr>
        <dsp:cNvPr id="0" name=""/>
        <dsp:cNvSpPr/>
      </dsp:nvSpPr>
      <dsp:spPr>
        <a:xfrm>
          <a:off x="1381207" y="1607405"/>
          <a:ext cx="1874713" cy="1874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709FC-A970-499A-9974-CFEE04486E73}">
      <dsp:nvSpPr>
        <dsp:cNvPr id="0" name=""/>
        <dsp:cNvSpPr/>
      </dsp:nvSpPr>
      <dsp:spPr>
        <a:xfrm>
          <a:off x="2836925" y="1710"/>
          <a:ext cx="1124828" cy="1124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Promouvoir</a:t>
          </a:r>
          <a:endParaRPr lang="fr-FR" sz="900" b="1" kern="1200" dirty="0"/>
        </a:p>
      </dsp:txBody>
      <dsp:txXfrm>
        <a:off x="3001652" y="166437"/>
        <a:ext cx="795374" cy="795374"/>
      </dsp:txXfrm>
    </dsp:sp>
    <dsp:sp modelId="{2A567FD0-3AE5-4E89-BB1B-6DFA26509597}">
      <dsp:nvSpPr>
        <dsp:cNvPr id="0" name=""/>
        <dsp:cNvSpPr/>
      </dsp:nvSpPr>
      <dsp:spPr>
        <a:xfrm>
          <a:off x="0" y="596986"/>
          <a:ext cx="1124828" cy="11248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BABOK</a:t>
          </a:r>
          <a:endParaRPr lang="fr-FR" sz="900" b="1" kern="1200" dirty="0"/>
        </a:p>
      </dsp:txBody>
      <dsp:txXfrm>
        <a:off x="164727" y="761713"/>
        <a:ext cx="795374" cy="795374"/>
      </dsp:txXfrm>
    </dsp:sp>
    <dsp:sp modelId="{F4C19D95-57DF-4169-B244-DCFF24DED386}">
      <dsp:nvSpPr>
        <dsp:cNvPr id="0" name=""/>
        <dsp:cNvSpPr/>
      </dsp:nvSpPr>
      <dsp:spPr>
        <a:xfrm>
          <a:off x="158294" y="3329612"/>
          <a:ext cx="1124828" cy="11248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Certification</a:t>
          </a:r>
          <a:endParaRPr lang="fr-FR" sz="1050" b="1" kern="1200" dirty="0"/>
        </a:p>
      </dsp:txBody>
      <dsp:txXfrm>
        <a:off x="323021" y="3494339"/>
        <a:ext cx="795374" cy="795374"/>
      </dsp:txXfrm>
    </dsp:sp>
    <dsp:sp modelId="{056B599D-E3D0-4740-988B-BE43E498D66B}">
      <dsp:nvSpPr>
        <dsp:cNvPr id="0" name=""/>
        <dsp:cNvSpPr/>
      </dsp:nvSpPr>
      <dsp:spPr>
        <a:xfrm>
          <a:off x="4157721" y="2997783"/>
          <a:ext cx="1124828" cy="11248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Espace de partage</a:t>
          </a:r>
          <a:endParaRPr lang="fr-FR" kern="1200" dirty="0"/>
        </a:p>
      </dsp:txBody>
      <dsp:txXfrm>
        <a:off x="4322448" y="3162510"/>
        <a:ext cx="795374" cy="795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B879-73B5-49CB-A5A4-3CDFF5B84660}">
      <dsp:nvSpPr>
        <dsp:cNvPr id="0" name=""/>
        <dsp:cNvSpPr/>
      </dsp:nvSpPr>
      <dsp:spPr>
        <a:xfrm>
          <a:off x="2343929" y="1424158"/>
          <a:ext cx="1740638" cy="174063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Gestion de projet</a:t>
          </a:r>
        </a:p>
      </dsp:txBody>
      <dsp:txXfrm>
        <a:off x="2693875" y="1831894"/>
        <a:ext cx="1040746" cy="894724"/>
      </dsp:txXfrm>
    </dsp:sp>
    <dsp:sp modelId="{463A4D86-3575-446A-93CC-1BA54CFA8E1B}">
      <dsp:nvSpPr>
        <dsp:cNvPr id="0" name=""/>
        <dsp:cNvSpPr/>
      </dsp:nvSpPr>
      <dsp:spPr>
        <a:xfrm>
          <a:off x="1331194" y="1012735"/>
          <a:ext cx="1265918" cy="1265918"/>
        </a:xfrm>
        <a:prstGeom prst="gear6">
          <a:avLst/>
        </a:prstGeom>
        <a:solidFill>
          <a:schemeClr val="accent4">
            <a:hueOff val="6133453"/>
            <a:satOff val="-20136"/>
            <a:lumOff val="-5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Analyse d’affaires</a:t>
          </a:r>
        </a:p>
      </dsp:txBody>
      <dsp:txXfrm>
        <a:off x="1649893" y="1333360"/>
        <a:ext cx="628520" cy="624668"/>
      </dsp:txXfrm>
    </dsp:sp>
    <dsp:sp modelId="{E4D9F75D-0968-4E90-8002-0A2328756A0F}">
      <dsp:nvSpPr>
        <dsp:cNvPr id="0" name=""/>
        <dsp:cNvSpPr/>
      </dsp:nvSpPr>
      <dsp:spPr>
        <a:xfrm rot="20700000">
          <a:off x="2040238" y="139380"/>
          <a:ext cx="1240342" cy="1240342"/>
        </a:xfrm>
        <a:prstGeom prst="gear6">
          <a:avLst/>
        </a:prstGeom>
        <a:solidFill>
          <a:schemeClr val="accent4">
            <a:hueOff val="12266906"/>
            <a:satOff val="-40272"/>
            <a:lumOff val="-10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Évaluation continue</a:t>
          </a:r>
          <a:endParaRPr lang="fr-FR" sz="1200" kern="1200" dirty="0"/>
        </a:p>
      </dsp:txBody>
      <dsp:txXfrm rot="-20700000">
        <a:off x="2312281" y="411423"/>
        <a:ext cx="696255" cy="696255"/>
      </dsp:txXfrm>
    </dsp:sp>
    <dsp:sp modelId="{BDD86492-1ACF-400E-9592-4B8579507783}">
      <dsp:nvSpPr>
        <dsp:cNvPr id="0" name=""/>
        <dsp:cNvSpPr/>
      </dsp:nvSpPr>
      <dsp:spPr>
        <a:xfrm>
          <a:off x="2186821" y="1183786"/>
          <a:ext cx="2228017" cy="2228017"/>
        </a:xfrm>
        <a:prstGeom prst="circularArrow">
          <a:avLst>
            <a:gd name="adj1" fmla="val 4688"/>
            <a:gd name="adj2" fmla="val 299029"/>
            <a:gd name="adj3" fmla="val 2485324"/>
            <a:gd name="adj4" fmla="val 15929390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4B1B5-43C7-44AD-9A2E-4E351CA72350}">
      <dsp:nvSpPr>
        <dsp:cNvPr id="0" name=""/>
        <dsp:cNvSpPr/>
      </dsp:nvSpPr>
      <dsp:spPr>
        <a:xfrm>
          <a:off x="1097888" y="743884"/>
          <a:ext cx="1618793" cy="16187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6133453"/>
            <a:satOff val="-20136"/>
            <a:lumOff val="-5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CB55F-45EF-4C32-8296-27DE52D502E2}">
      <dsp:nvSpPr>
        <dsp:cNvPr id="0" name=""/>
        <dsp:cNvSpPr/>
      </dsp:nvSpPr>
      <dsp:spPr>
        <a:xfrm>
          <a:off x="1753334" y="-127883"/>
          <a:ext cx="1745385" cy="1745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2266906"/>
            <a:satOff val="-40272"/>
            <a:lumOff val="-1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1EE8-930A-4D3D-A5BA-21EC3716EA48}">
      <dsp:nvSpPr>
        <dsp:cNvPr id="0" name=""/>
        <dsp:cNvSpPr/>
      </dsp:nvSpPr>
      <dsp:spPr>
        <a:xfrm>
          <a:off x="3887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Canevas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Mise en contexte de l’opportunité</a:t>
          </a:r>
        </a:p>
      </dsp:txBody>
      <dsp:txXfrm>
        <a:off x="29509" y="2429180"/>
        <a:ext cx="1298663" cy="823563"/>
      </dsp:txXfrm>
    </dsp:sp>
    <dsp:sp modelId="{33BA3EF0-B985-4A2B-93FB-C8FA2FCF2AF9}">
      <dsp:nvSpPr>
        <dsp:cNvPr id="0" name=""/>
        <dsp:cNvSpPr/>
      </dsp:nvSpPr>
      <dsp:spPr>
        <a:xfrm>
          <a:off x="761216" y="2664120"/>
          <a:ext cx="1495511" cy="1495511"/>
        </a:xfrm>
        <a:prstGeom prst="leftCircularArrow">
          <a:avLst>
            <a:gd name="adj1" fmla="val 3200"/>
            <a:gd name="adj2" fmla="val 394175"/>
            <a:gd name="adj3" fmla="val 2169686"/>
            <a:gd name="adj4" fmla="val 9024489"/>
            <a:gd name="adj5" fmla="val 37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B4D11-E0CE-4D0B-A884-47E4CAF54AB1}">
      <dsp:nvSpPr>
        <dsp:cNvPr id="0" name=""/>
        <dsp:cNvSpPr/>
      </dsp:nvSpPr>
      <dsp:spPr>
        <a:xfrm>
          <a:off x="303867" y="3278366"/>
          <a:ext cx="1199917" cy="47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Analyse d’opportunité</a:t>
          </a:r>
        </a:p>
      </dsp:txBody>
      <dsp:txXfrm>
        <a:off x="317843" y="3292342"/>
        <a:ext cx="1171965" cy="449215"/>
      </dsp:txXfrm>
    </dsp:sp>
    <dsp:sp modelId="{1E83819D-1956-4F3F-9CD8-DCE7C104BA8A}">
      <dsp:nvSpPr>
        <dsp:cNvPr id="0" name=""/>
        <dsp:cNvSpPr/>
      </dsp:nvSpPr>
      <dsp:spPr>
        <a:xfrm>
          <a:off x="1731644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Analyse d’affaires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Analyse de faisabilité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Modélisation des processus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Identification des indicateurs</a:t>
          </a:r>
        </a:p>
      </dsp:txBody>
      <dsp:txXfrm>
        <a:off x="1757266" y="2667764"/>
        <a:ext cx="1298663" cy="823563"/>
      </dsp:txXfrm>
    </dsp:sp>
    <dsp:sp modelId="{1C044123-D13B-454C-B263-D70A4877AE34}">
      <dsp:nvSpPr>
        <dsp:cNvPr id="0" name=""/>
        <dsp:cNvSpPr/>
      </dsp:nvSpPr>
      <dsp:spPr>
        <a:xfrm>
          <a:off x="2477723" y="1717220"/>
          <a:ext cx="1668000" cy="1668000"/>
        </a:xfrm>
        <a:prstGeom prst="circularArrow">
          <a:avLst>
            <a:gd name="adj1" fmla="val 2869"/>
            <a:gd name="adj2" fmla="val 350672"/>
            <a:gd name="adj3" fmla="val 19473817"/>
            <a:gd name="adj4" fmla="val 12575511"/>
            <a:gd name="adj5" fmla="val 33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699B4-D757-49F9-B0E2-125808445E62}">
      <dsp:nvSpPr>
        <dsp:cNvPr id="0" name=""/>
        <dsp:cNvSpPr/>
      </dsp:nvSpPr>
      <dsp:spPr>
        <a:xfrm>
          <a:off x="2031623" y="2164975"/>
          <a:ext cx="1199917" cy="477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Dossier d’affaires</a:t>
          </a:r>
        </a:p>
      </dsp:txBody>
      <dsp:txXfrm>
        <a:off x="2045599" y="2178951"/>
        <a:ext cx="1171965" cy="449215"/>
      </dsp:txXfrm>
    </dsp:sp>
    <dsp:sp modelId="{CFAC7222-B346-4E22-9440-D90249E75F02}">
      <dsp:nvSpPr>
        <dsp:cNvPr id="0" name=""/>
        <dsp:cNvSpPr/>
      </dsp:nvSpPr>
      <dsp:spPr>
        <a:xfrm>
          <a:off x="3459400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Évaluer les solutions candidates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Recommander une solution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RFI, RFP,TCO</a:t>
          </a:r>
          <a:endParaRPr lang="fr-FR" sz="800" kern="1200" dirty="0"/>
        </a:p>
      </dsp:txBody>
      <dsp:txXfrm>
        <a:off x="3485022" y="2429180"/>
        <a:ext cx="1298663" cy="823563"/>
      </dsp:txXfrm>
    </dsp:sp>
    <dsp:sp modelId="{78B32433-9890-4518-910C-2F2E3A5AF8AB}">
      <dsp:nvSpPr>
        <dsp:cNvPr id="0" name=""/>
        <dsp:cNvSpPr/>
      </dsp:nvSpPr>
      <dsp:spPr>
        <a:xfrm>
          <a:off x="4216728" y="2664120"/>
          <a:ext cx="1495511" cy="1495511"/>
        </a:xfrm>
        <a:prstGeom prst="leftCircularArrow">
          <a:avLst>
            <a:gd name="adj1" fmla="val 3200"/>
            <a:gd name="adj2" fmla="val 394175"/>
            <a:gd name="adj3" fmla="val 2169686"/>
            <a:gd name="adj4" fmla="val 9024489"/>
            <a:gd name="adj5" fmla="val 373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8A212-F455-4925-BB84-213D5ED60A9E}">
      <dsp:nvSpPr>
        <dsp:cNvPr id="0" name=""/>
        <dsp:cNvSpPr/>
      </dsp:nvSpPr>
      <dsp:spPr>
        <a:xfrm>
          <a:off x="3759380" y="3278366"/>
          <a:ext cx="1199917" cy="47716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Choix de solution</a:t>
          </a:r>
        </a:p>
      </dsp:txBody>
      <dsp:txXfrm>
        <a:off x="3773356" y="3292342"/>
        <a:ext cx="1171965" cy="449215"/>
      </dsp:txXfrm>
    </dsp:sp>
    <dsp:sp modelId="{F569CFC6-2B24-4FC0-8318-B4A03144A972}">
      <dsp:nvSpPr>
        <dsp:cNvPr id="0" name=""/>
        <dsp:cNvSpPr/>
      </dsp:nvSpPr>
      <dsp:spPr>
        <a:xfrm>
          <a:off x="5187157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Architecture fonctionnelle*, logicielle et technologique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Carnet de produit*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MOP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Élaboration des indicateurs et cibles</a:t>
          </a:r>
        </a:p>
      </dsp:txBody>
      <dsp:txXfrm>
        <a:off x="5212779" y="2667764"/>
        <a:ext cx="1298663" cy="823563"/>
      </dsp:txXfrm>
    </dsp:sp>
    <dsp:sp modelId="{7A20467D-A2D7-4270-8D45-1E2E9887688A}">
      <dsp:nvSpPr>
        <dsp:cNvPr id="0" name=""/>
        <dsp:cNvSpPr/>
      </dsp:nvSpPr>
      <dsp:spPr>
        <a:xfrm>
          <a:off x="5933235" y="1717220"/>
          <a:ext cx="1668000" cy="1668000"/>
        </a:xfrm>
        <a:prstGeom prst="circularArrow">
          <a:avLst>
            <a:gd name="adj1" fmla="val 2869"/>
            <a:gd name="adj2" fmla="val 350672"/>
            <a:gd name="adj3" fmla="val 19473817"/>
            <a:gd name="adj4" fmla="val 12575511"/>
            <a:gd name="adj5" fmla="val 334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D1ED3-487F-4FFB-8DB4-16D84A6F0090}">
      <dsp:nvSpPr>
        <dsp:cNvPr id="0" name=""/>
        <dsp:cNvSpPr/>
      </dsp:nvSpPr>
      <dsp:spPr>
        <a:xfrm>
          <a:off x="5487136" y="2164975"/>
          <a:ext cx="1199917" cy="4771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Conception</a:t>
          </a:r>
        </a:p>
      </dsp:txBody>
      <dsp:txXfrm>
        <a:off x="5501112" y="2178951"/>
        <a:ext cx="1171965" cy="449215"/>
      </dsp:txXfrm>
    </dsp:sp>
    <dsp:sp modelId="{9C1A42EC-BAC5-4408-B8B9-5ED1793EDE43}">
      <dsp:nvSpPr>
        <dsp:cNvPr id="0" name=""/>
        <dsp:cNvSpPr/>
      </dsp:nvSpPr>
      <dsp:spPr>
        <a:xfrm>
          <a:off x="6914913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Lancement du projet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Analyse détaillée*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Livrables et suivis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Rapport d’avancement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Automatisation des indicateurs</a:t>
          </a:r>
        </a:p>
      </dsp:txBody>
      <dsp:txXfrm>
        <a:off x="6940535" y="2429180"/>
        <a:ext cx="1298663" cy="823563"/>
      </dsp:txXfrm>
    </dsp:sp>
    <dsp:sp modelId="{43A5E53D-8FB8-45DC-9D40-23B1E13BFFC2}">
      <dsp:nvSpPr>
        <dsp:cNvPr id="0" name=""/>
        <dsp:cNvSpPr/>
      </dsp:nvSpPr>
      <dsp:spPr>
        <a:xfrm>
          <a:off x="7672241" y="2664120"/>
          <a:ext cx="1495511" cy="1495511"/>
        </a:xfrm>
        <a:prstGeom prst="leftCircularArrow">
          <a:avLst>
            <a:gd name="adj1" fmla="val 3200"/>
            <a:gd name="adj2" fmla="val 394175"/>
            <a:gd name="adj3" fmla="val 2169686"/>
            <a:gd name="adj4" fmla="val 9024489"/>
            <a:gd name="adj5" fmla="val 373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BC63-01DD-470A-AA15-FDE43A9B49F1}">
      <dsp:nvSpPr>
        <dsp:cNvPr id="0" name=""/>
        <dsp:cNvSpPr/>
      </dsp:nvSpPr>
      <dsp:spPr>
        <a:xfrm>
          <a:off x="7214892" y="3278366"/>
          <a:ext cx="1199917" cy="4771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Réalisation</a:t>
          </a:r>
        </a:p>
      </dsp:txBody>
      <dsp:txXfrm>
        <a:off x="7228868" y="3292342"/>
        <a:ext cx="1171965" cy="449215"/>
      </dsp:txXfrm>
    </dsp:sp>
    <dsp:sp modelId="{1B2FEE30-9973-45AB-9174-36A2210A75CF}">
      <dsp:nvSpPr>
        <dsp:cNvPr id="0" name=""/>
        <dsp:cNvSpPr/>
      </dsp:nvSpPr>
      <dsp:spPr>
        <a:xfrm>
          <a:off x="8642669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Mise en production*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Communication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Gestion du changement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Mise en œuvre des processus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Bilan du projet</a:t>
          </a:r>
        </a:p>
      </dsp:txBody>
      <dsp:txXfrm>
        <a:off x="8668291" y="2667764"/>
        <a:ext cx="1298663" cy="823563"/>
      </dsp:txXfrm>
    </dsp:sp>
    <dsp:sp modelId="{592C5945-FB56-4C49-82A2-909427315181}">
      <dsp:nvSpPr>
        <dsp:cNvPr id="0" name=""/>
        <dsp:cNvSpPr/>
      </dsp:nvSpPr>
      <dsp:spPr>
        <a:xfrm>
          <a:off x="9388748" y="1717220"/>
          <a:ext cx="1668000" cy="1668000"/>
        </a:xfrm>
        <a:prstGeom prst="circularArrow">
          <a:avLst>
            <a:gd name="adj1" fmla="val 2869"/>
            <a:gd name="adj2" fmla="val 350672"/>
            <a:gd name="adj3" fmla="val 19473817"/>
            <a:gd name="adj4" fmla="val 12575511"/>
            <a:gd name="adj5" fmla="val 334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8DB9B-AB85-44DC-8EB3-91216156E63A}">
      <dsp:nvSpPr>
        <dsp:cNvPr id="0" name=""/>
        <dsp:cNvSpPr/>
      </dsp:nvSpPr>
      <dsp:spPr>
        <a:xfrm>
          <a:off x="8942649" y="2164975"/>
          <a:ext cx="1199917" cy="4771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Implantation</a:t>
          </a:r>
        </a:p>
      </dsp:txBody>
      <dsp:txXfrm>
        <a:off x="8956625" y="2178951"/>
        <a:ext cx="1171965" cy="449215"/>
      </dsp:txXfrm>
    </dsp:sp>
    <dsp:sp modelId="{001271DC-A03E-42C6-850B-2DFBE93F8D28}">
      <dsp:nvSpPr>
        <dsp:cNvPr id="0" name=""/>
        <dsp:cNvSpPr/>
      </dsp:nvSpPr>
      <dsp:spPr>
        <a:xfrm>
          <a:off x="10370426" y="2403558"/>
          <a:ext cx="1349907" cy="1113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Services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Opérations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Maintenance et évolution*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/>
            <a:t>Suivi des indicateurs</a:t>
          </a:r>
        </a:p>
      </dsp:txBody>
      <dsp:txXfrm>
        <a:off x="10396048" y="2429180"/>
        <a:ext cx="1298663" cy="823563"/>
      </dsp:txXfrm>
    </dsp:sp>
    <dsp:sp modelId="{CEED3B84-1F3B-4EE2-A838-589F654AD7A0}">
      <dsp:nvSpPr>
        <dsp:cNvPr id="0" name=""/>
        <dsp:cNvSpPr/>
      </dsp:nvSpPr>
      <dsp:spPr>
        <a:xfrm>
          <a:off x="10670405" y="3278366"/>
          <a:ext cx="1199917" cy="477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Exploitation</a:t>
          </a:r>
        </a:p>
      </dsp:txBody>
      <dsp:txXfrm>
        <a:off x="10684381" y="3292342"/>
        <a:ext cx="1171965" cy="449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D450-8085-40BC-9365-34018EB08A0A}">
      <dsp:nvSpPr>
        <dsp:cNvPr id="0" name=""/>
        <dsp:cNvSpPr/>
      </dsp:nvSpPr>
      <dsp:spPr>
        <a:xfrm>
          <a:off x="2804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Analyse d’opportunité </a:t>
          </a:r>
        </a:p>
      </dsp:txBody>
      <dsp:txXfrm>
        <a:off x="21470" y="1443085"/>
        <a:ext cx="1024851" cy="599978"/>
      </dsp:txXfrm>
    </dsp:sp>
    <dsp:sp modelId="{693ACF7E-E2C0-454C-AEDE-10E517061F22}">
      <dsp:nvSpPr>
        <dsp:cNvPr id="0" name=""/>
        <dsp:cNvSpPr/>
      </dsp:nvSpPr>
      <dsp:spPr>
        <a:xfrm>
          <a:off x="1171207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171207" y="1664048"/>
        <a:ext cx="157627" cy="158053"/>
      </dsp:txXfrm>
    </dsp:sp>
    <dsp:sp modelId="{B366FB2B-867D-4DAE-8211-24DCA89EE182}">
      <dsp:nvSpPr>
        <dsp:cNvPr id="0" name=""/>
        <dsp:cNvSpPr/>
      </dsp:nvSpPr>
      <dsp:spPr>
        <a:xfrm>
          <a:off x="1489862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Dossier d’affaires</a:t>
          </a:r>
        </a:p>
      </dsp:txBody>
      <dsp:txXfrm>
        <a:off x="1508528" y="1443085"/>
        <a:ext cx="1024851" cy="599978"/>
      </dsp:txXfrm>
    </dsp:sp>
    <dsp:sp modelId="{08322426-7483-4966-943B-F167718F8E4A}">
      <dsp:nvSpPr>
        <dsp:cNvPr id="0" name=""/>
        <dsp:cNvSpPr/>
      </dsp:nvSpPr>
      <dsp:spPr>
        <a:xfrm>
          <a:off x="2658264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58264" y="1664048"/>
        <a:ext cx="157627" cy="158053"/>
      </dsp:txXfrm>
    </dsp:sp>
    <dsp:sp modelId="{5EA4E558-DEB1-4283-B8F1-15584CD19BB2}">
      <dsp:nvSpPr>
        <dsp:cNvPr id="0" name=""/>
        <dsp:cNvSpPr/>
      </dsp:nvSpPr>
      <dsp:spPr>
        <a:xfrm>
          <a:off x="2976919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Choix de solution</a:t>
          </a:r>
        </a:p>
      </dsp:txBody>
      <dsp:txXfrm>
        <a:off x="2995585" y="1443085"/>
        <a:ext cx="1024851" cy="599978"/>
      </dsp:txXfrm>
    </dsp:sp>
    <dsp:sp modelId="{B382FB6E-FA90-476A-B3DB-87D48584CB24}">
      <dsp:nvSpPr>
        <dsp:cNvPr id="0" name=""/>
        <dsp:cNvSpPr/>
      </dsp:nvSpPr>
      <dsp:spPr>
        <a:xfrm>
          <a:off x="4145321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4145321" y="1664048"/>
        <a:ext cx="157627" cy="158053"/>
      </dsp:txXfrm>
    </dsp:sp>
    <dsp:sp modelId="{0FF4A3E9-5BAF-486E-9880-5237DD8B7342}">
      <dsp:nvSpPr>
        <dsp:cNvPr id="0" name=""/>
        <dsp:cNvSpPr/>
      </dsp:nvSpPr>
      <dsp:spPr>
        <a:xfrm>
          <a:off x="4463977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Conception</a:t>
          </a:r>
        </a:p>
      </dsp:txBody>
      <dsp:txXfrm>
        <a:off x="4482643" y="1443085"/>
        <a:ext cx="1024851" cy="599978"/>
      </dsp:txXfrm>
    </dsp:sp>
    <dsp:sp modelId="{173FBFEE-874F-4B6F-A885-9E20D106E6E6}">
      <dsp:nvSpPr>
        <dsp:cNvPr id="0" name=""/>
        <dsp:cNvSpPr/>
      </dsp:nvSpPr>
      <dsp:spPr>
        <a:xfrm>
          <a:off x="5632379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5632379" y="1664048"/>
        <a:ext cx="157627" cy="158053"/>
      </dsp:txXfrm>
    </dsp:sp>
    <dsp:sp modelId="{85713869-5207-4D6E-8D6B-5A88F974C24E}">
      <dsp:nvSpPr>
        <dsp:cNvPr id="0" name=""/>
        <dsp:cNvSpPr/>
      </dsp:nvSpPr>
      <dsp:spPr>
        <a:xfrm>
          <a:off x="5951034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Réalisation</a:t>
          </a:r>
        </a:p>
      </dsp:txBody>
      <dsp:txXfrm>
        <a:off x="5969700" y="1443085"/>
        <a:ext cx="1024851" cy="599978"/>
      </dsp:txXfrm>
    </dsp:sp>
    <dsp:sp modelId="{C205189C-7F9B-42DC-AD99-84A27D2D32A2}">
      <dsp:nvSpPr>
        <dsp:cNvPr id="0" name=""/>
        <dsp:cNvSpPr/>
      </dsp:nvSpPr>
      <dsp:spPr>
        <a:xfrm>
          <a:off x="7119436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7119436" y="1664048"/>
        <a:ext cx="157627" cy="158053"/>
      </dsp:txXfrm>
    </dsp:sp>
    <dsp:sp modelId="{A2BEDC34-D64E-4C7E-93B7-A83AEDFAF826}">
      <dsp:nvSpPr>
        <dsp:cNvPr id="0" name=""/>
        <dsp:cNvSpPr/>
      </dsp:nvSpPr>
      <dsp:spPr>
        <a:xfrm>
          <a:off x="7438091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Implantation</a:t>
          </a:r>
        </a:p>
      </dsp:txBody>
      <dsp:txXfrm>
        <a:off x="7456757" y="1443085"/>
        <a:ext cx="1024851" cy="599978"/>
      </dsp:txXfrm>
    </dsp:sp>
    <dsp:sp modelId="{EA6CEA96-3503-41A0-A810-52318F4F3953}">
      <dsp:nvSpPr>
        <dsp:cNvPr id="0" name=""/>
        <dsp:cNvSpPr/>
      </dsp:nvSpPr>
      <dsp:spPr>
        <a:xfrm>
          <a:off x="8606494" y="1611364"/>
          <a:ext cx="225182" cy="263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8606494" y="1664048"/>
        <a:ext cx="157627" cy="158053"/>
      </dsp:txXfrm>
    </dsp:sp>
    <dsp:sp modelId="{EDA61D94-D075-4202-B0B0-4541EAA2C4D0}">
      <dsp:nvSpPr>
        <dsp:cNvPr id="0" name=""/>
        <dsp:cNvSpPr/>
      </dsp:nvSpPr>
      <dsp:spPr>
        <a:xfrm>
          <a:off x="8925149" y="1424419"/>
          <a:ext cx="1062183" cy="63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Exploitation</a:t>
          </a:r>
        </a:p>
      </dsp:txBody>
      <dsp:txXfrm>
        <a:off x="8943815" y="1443085"/>
        <a:ext cx="1024851" cy="5999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3B033-ADE6-435C-8FFA-B49C9A91DAA0}">
      <dsp:nvSpPr>
        <dsp:cNvPr id="0" name=""/>
        <dsp:cNvSpPr/>
      </dsp:nvSpPr>
      <dsp:spPr>
        <a:xfrm>
          <a:off x="5072983" y="1136057"/>
          <a:ext cx="252967" cy="826430"/>
        </a:xfrm>
        <a:custGeom>
          <a:avLst/>
          <a:gdLst/>
          <a:ahLst/>
          <a:cxnLst/>
          <a:rect l="0" t="0" r="0" b="0"/>
          <a:pathLst>
            <a:path>
              <a:moveTo>
                <a:pt x="252967" y="0"/>
              </a:moveTo>
              <a:lnTo>
                <a:pt x="252967" y="826430"/>
              </a:lnTo>
              <a:lnTo>
                <a:pt x="0" y="82643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C862F-7C76-42EF-B8A5-935C31742C31}">
      <dsp:nvSpPr>
        <dsp:cNvPr id="0" name=""/>
        <dsp:cNvSpPr/>
      </dsp:nvSpPr>
      <dsp:spPr>
        <a:xfrm>
          <a:off x="5325950" y="1136057"/>
          <a:ext cx="4481549" cy="165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42"/>
              </a:lnTo>
              <a:lnTo>
                <a:pt x="4481549" y="1473942"/>
              </a:lnTo>
              <a:lnTo>
                <a:pt x="4481549" y="16528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B7337-7877-473F-B5B3-BF999BC7D511}">
      <dsp:nvSpPr>
        <dsp:cNvPr id="0" name=""/>
        <dsp:cNvSpPr/>
      </dsp:nvSpPr>
      <dsp:spPr>
        <a:xfrm>
          <a:off x="5325950" y="1136057"/>
          <a:ext cx="2494624" cy="165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42"/>
              </a:lnTo>
              <a:lnTo>
                <a:pt x="2494624" y="1473942"/>
              </a:lnTo>
              <a:lnTo>
                <a:pt x="2494624" y="16528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42A47-103F-48B3-904E-AACE02092F49}">
      <dsp:nvSpPr>
        <dsp:cNvPr id="0" name=""/>
        <dsp:cNvSpPr/>
      </dsp:nvSpPr>
      <dsp:spPr>
        <a:xfrm>
          <a:off x="5789772" y="3555708"/>
          <a:ext cx="1015401" cy="443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16"/>
              </a:lnTo>
              <a:lnTo>
                <a:pt x="1015401" y="264116"/>
              </a:lnTo>
              <a:lnTo>
                <a:pt x="1015401" y="44303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6332-2CA5-40CA-9B73-B0A70E8E1094}">
      <dsp:nvSpPr>
        <dsp:cNvPr id="0" name=""/>
        <dsp:cNvSpPr/>
      </dsp:nvSpPr>
      <dsp:spPr>
        <a:xfrm>
          <a:off x="4818249" y="3555708"/>
          <a:ext cx="971522" cy="443034"/>
        </a:xfrm>
        <a:custGeom>
          <a:avLst/>
          <a:gdLst/>
          <a:ahLst/>
          <a:cxnLst/>
          <a:rect l="0" t="0" r="0" b="0"/>
          <a:pathLst>
            <a:path>
              <a:moveTo>
                <a:pt x="971522" y="0"/>
              </a:moveTo>
              <a:lnTo>
                <a:pt x="971522" y="264116"/>
              </a:lnTo>
              <a:lnTo>
                <a:pt x="0" y="264116"/>
              </a:lnTo>
              <a:lnTo>
                <a:pt x="0" y="44303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33821-0A42-4D99-A5E5-5258EA1FA805}">
      <dsp:nvSpPr>
        <dsp:cNvPr id="0" name=""/>
        <dsp:cNvSpPr/>
      </dsp:nvSpPr>
      <dsp:spPr>
        <a:xfrm>
          <a:off x="5325950" y="1136057"/>
          <a:ext cx="463821" cy="165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42"/>
              </a:lnTo>
              <a:lnTo>
                <a:pt x="463821" y="1473942"/>
              </a:lnTo>
              <a:lnTo>
                <a:pt x="463821" y="16528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1C7CF-D380-4412-9B2D-9CCC3F4C32E9}">
      <dsp:nvSpPr>
        <dsp:cNvPr id="0" name=""/>
        <dsp:cNvSpPr/>
      </dsp:nvSpPr>
      <dsp:spPr>
        <a:xfrm>
          <a:off x="2785605" y="3555708"/>
          <a:ext cx="91440" cy="443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034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660BF-5AA4-427F-90E3-C153D2FD70E9}">
      <dsp:nvSpPr>
        <dsp:cNvPr id="0" name=""/>
        <dsp:cNvSpPr/>
      </dsp:nvSpPr>
      <dsp:spPr>
        <a:xfrm>
          <a:off x="2831325" y="1136057"/>
          <a:ext cx="2494624" cy="1652860"/>
        </a:xfrm>
        <a:custGeom>
          <a:avLst/>
          <a:gdLst/>
          <a:ahLst/>
          <a:cxnLst/>
          <a:rect l="0" t="0" r="0" b="0"/>
          <a:pathLst>
            <a:path>
              <a:moveTo>
                <a:pt x="2494624" y="0"/>
              </a:moveTo>
              <a:lnTo>
                <a:pt x="2494624" y="1473942"/>
              </a:lnTo>
              <a:lnTo>
                <a:pt x="0" y="1473942"/>
              </a:lnTo>
              <a:lnTo>
                <a:pt x="0" y="16528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989E-C198-4C5D-80E3-7CF22310F916}">
      <dsp:nvSpPr>
        <dsp:cNvPr id="0" name=""/>
        <dsp:cNvSpPr/>
      </dsp:nvSpPr>
      <dsp:spPr>
        <a:xfrm>
          <a:off x="844401" y="1136057"/>
          <a:ext cx="4481549" cy="1652860"/>
        </a:xfrm>
        <a:custGeom>
          <a:avLst/>
          <a:gdLst/>
          <a:ahLst/>
          <a:cxnLst/>
          <a:rect l="0" t="0" r="0" b="0"/>
          <a:pathLst>
            <a:path>
              <a:moveTo>
                <a:pt x="4481549" y="0"/>
              </a:moveTo>
              <a:lnTo>
                <a:pt x="4481549" y="1473942"/>
              </a:lnTo>
              <a:lnTo>
                <a:pt x="0" y="1473942"/>
              </a:lnTo>
              <a:lnTo>
                <a:pt x="0" y="165286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127EA-BCA5-45BA-9BD6-834AD93F9137}">
      <dsp:nvSpPr>
        <dsp:cNvPr id="0" name=""/>
        <dsp:cNvSpPr/>
      </dsp:nvSpPr>
      <dsp:spPr>
        <a:xfrm>
          <a:off x="4585455" y="369266"/>
          <a:ext cx="1480989" cy="76679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Directrice de la Bibliothèque</a:t>
          </a:r>
        </a:p>
      </dsp:txBody>
      <dsp:txXfrm>
        <a:off x="4585455" y="369266"/>
        <a:ext cx="1480989" cy="766790"/>
      </dsp:txXfrm>
    </dsp:sp>
    <dsp:sp modelId="{09D90087-3935-45D0-A1D1-CDE2697E653D}">
      <dsp:nvSpPr>
        <dsp:cNvPr id="0" name=""/>
        <dsp:cNvSpPr/>
      </dsp:nvSpPr>
      <dsp:spPr>
        <a:xfrm>
          <a:off x="4881653" y="965659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Loubna Ghaouti</a:t>
          </a:r>
        </a:p>
      </dsp:txBody>
      <dsp:txXfrm>
        <a:off x="4881653" y="965659"/>
        <a:ext cx="1332890" cy="255596"/>
      </dsp:txXfrm>
    </dsp:sp>
    <dsp:sp modelId="{DB695055-271E-4DE4-AB6B-E6080BE656F0}">
      <dsp:nvSpPr>
        <dsp:cNvPr id="0" name=""/>
        <dsp:cNvSpPr/>
      </dsp:nvSpPr>
      <dsp:spPr>
        <a:xfrm>
          <a:off x="103906" y="2788917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DATC</a:t>
          </a:r>
        </a:p>
      </dsp:txBody>
      <dsp:txXfrm>
        <a:off x="103906" y="2788917"/>
        <a:ext cx="1480989" cy="766790"/>
      </dsp:txXfrm>
    </dsp:sp>
    <dsp:sp modelId="{C047BB73-82DF-45A8-A2A1-97E1D416854E}">
      <dsp:nvSpPr>
        <dsp:cNvPr id="0" name=""/>
        <dsp:cNvSpPr/>
      </dsp:nvSpPr>
      <dsp:spPr>
        <a:xfrm>
          <a:off x="400104" y="3385310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Louise Allard</a:t>
          </a:r>
        </a:p>
      </dsp:txBody>
      <dsp:txXfrm>
        <a:off x="400104" y="3385310"/>
        <a:ext cx="1332890" cy="255596"/>
      </dsp:txXfrm>
    </dsp:sp>
    <dsp:sp modelId="{040F15DC-5B8E-4003-B297-CB175F07D73F}">
      <dsp:nvSpPr>
        <dsp:cNvPr id="0" name=""/>
        <dsp:cNvSpPr/>
      </dsp:nvSpPr>
      <dsp:spPr>
        <a:xfrm>
          <a:off x="2090830" y="2788917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DSRA</a:t>
          </a:r>
        </a:p>
      </dsp:txBody>
      <dsp:txXfrm>
        <a:off x="2090830" y="2788917"/>
        <a:ext cx="1480989" cy="766790"/>
      </dsp:txXfrm>
    </dsp:sp>
    <dsp:sp modelId="{E75B0E10-E5B7-4B30-BA1A-0BC6121B0BC7}">
      <dsp:nvSpPr>
        <dsp:cNvPr id="0" name=""/>
        <dsp:cNvSpPr/>
      </dsp:nvSpPr>
      <dsp:spPr>
        <a:xfrm>
          <a:off x="2387028" y="3385310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Guy Bilodeau</a:t>
          </a:r>
        </a:p>
      </dsp:txBody>
      <dsp:txXfrm>
        <a:off x="2387028" y="3385310"/>
        <a:ext cx="1332890" cy="255596"/>
      </dsp:txXfrm>
    </dsp:sp>
    <dsp:sp modelId="{D959D9A5-0F3B-4A53-9A46-0F1C70A8670E}">
      <dsp:nvSpPr>
        <dsp:cNvPr id="0" name=""/>
        <dsp:cNvSpPr/>
      </dsp:nvSpPr>
      <dsp:spPr>
        <a:xfrm>
          <a:off x="2090830" y="3998743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Évaluation continue</a:t>
          </a:r>
        </a:p>
      </dsp:txBody>
      <dsp:txXfrm>
        <a:off x="2090830" y="3998743"/>
        <a:ext cx="1480989" cy="766790"/>
      </dsp:txXfrm>
    </dsp:sp>
    <dsp:sp modelId="{ACFC6503-4E88-4762-A368-E4D161347717}">
      <dsp:nvSpPr>
        <dsp:cNvPr id="0" name=""/>
        <dsp:cNvSpPr/>
      </dsp:nvSpPr>
      <dsp:spPr>
        <a:xfrm>
          <a:off x="2387028" y="4595136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Myriam Dupont</a:t>
          </a:r>
        </a:p>
      </dsp:txBody>
      <dsp:txXfrm>
        <a:off x="2387028" y="4595136"/>
        <a:ext cx="1332890" cy="255596"/>
      </dsp:txXfrm>
    </dsp:sp>
    <dsp:sp modelId="{97788FF9-CE69-47B7-AFF2-2389ECEFDAB3}">
      <dsp:nvSpPr>
        <dsp:cNvPr id="0" name=""/>
        <dsp:cNvSpPr/>
      </dsp:nvSpPr>
      <dsp:spPr>
        <a:xfrm>
          <a:off x="5049277" y="2788917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DTSI</a:t>
          </a:r>
        </a:p>
      </dsp:txBody>
      <dsp:txXfrm>
        <a:off x="5049277" y="2788917"/>
        <a:ext cx="1480989" cy="766790"/>
      </dsp:txXfrm>
    </dsp:sp>
    <dsp:sp modelId="{04536185-53D1-4664-A2EF-9091840063D7}">
      <dsp:nvSpPr>
        <dsp:cNvPr id="0" name=""/>
        <dsp:cNvSpPr/>
      </dsp:nvSpPr>
      <dsp:spPr>
        <a:xfrm>
          <a:off x="5301596" y="3385310"/>
          <a:ext cx="1420648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Christian Bergeron</a:t>
          </a:r>
        </a:p>
      </dsp:txBody>
      <dsp:txXfrm>
        <a:off x="5301596" y="3385310"/>
        <a:ext cx="1420648" cy="255596"/>
      </dsp:txXfrm>
    </dsp:sp>
    <dsp:sp modelId="{ADB2B6A2-B013-4B64-A3AF-78EB924E5AB4}">
      <dsp:nvSpPr>
        <dsp:cNvPr id="0" name=""/>
        <dsp:cNvSpPr/>
      </dsp:nvSpPr>
      <dsp:spPr>
        <a:xfrm>
          <a:off x="4077754" y="3998743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Bureau de gestion de projet</a:t>
          </a:r>
        </a:p>
      </dsp:txBody>
      <dsp:txXfrm>
        <a:off x="4077754" y="3998743"/>
        <a:ext cx="1480989" cy="766790"/>
      </dsp:txXfrm>
    </dsp:sp>
    <dsp:sp modelId="{66FA9EBF-DCA1-4E62-9850-17F0787C5699}">
      <dsp:nvSpPr>
        <dsp:cNvPr id="0" name=""/>
        <dsp:cNvSpPr/>
      </dsp:nvSpPr>
      <dsp:spPr>
        <a:xfrm>
          <a:off x="4373952" y="4595136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Anis </a:t>
          </a:r>
          <a:r>
            <a:rPr lang="fr-FR" sz="1600" kern="1200" dirty="0" err="1"/>
            <a:t>Boutouria</a:t>
          </a:r>
          <a:endParaRPr lang="fr-FR" sz="1600" kern="1200" dirty="0"/>
        </a:p>
      </dsp:txBody>
      <dsp:txXfrm>
        <a:off x="4373952" y="4595136"/>
        <a:ext cx="1332890" cy="255596"/>
      </dsp:txXfrm>
    </dsp:sp>
    <dsp:sp modelId="{CA5D9BB0-156C-4CB9-AEB4-F7CEEB8402C4}">
      <dsp:nvSpPr>
        <dsp:cNvPr id="0" name=""/>
        <dsp:cNvSpPr/>
      </dsp:nvSpPr>
      <dsp:spPr>
        <a:xfrm>
          <a:off x="6064679" y="3998743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Bureau d’analyse d’affaires</a:t>
          </a:r>
        </a:p>
      </dsp:txBody>
      <dsp:txXfrm>
        <a:off x="6064679" y="3998743"/>
        <a:ext cx="1480989" cy="766790"/>
      </dsp:txXfrm>
    </dsp:sp>
    <dsp:sp modelId="{AD533101-CC36-4330-A758-22AFE0A84DE5}">
      <dsp:nvSpPr>
        <dsp:cNvPr id="0" name=""/>
        <dsp:cNvSpPr/>
      </dsp:nvSpPr>
      <dsp:spPr>
        <a:xfrm>
          <a:off x="6360877" y="4595136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Aladin Raja</a:t>
          </a:r>
        </a:p>
      </dsp:txBody>
      <dsp:txXfrm>
        <a:off x="6360877" y="4595136"/>
        <a:ext cx="1332890" cy="255596"/>
      </dsp:txXfrm>
    </dsp:sp>
    <dsp:sp modelId="{6ACC7CA7-458E-4BA9-84E9-B59DBCAB8353}">
      <dsp:nvSpPr>
        <dsp:cNvPr id="0" name=""/>
        <dsp:cNvSpPr/>
      </dsp:nvSpPr>
      <dsp:spPr>
        <a:xfrm>
          <a:off x="7080080" y="2788917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DSU</a:t>
          </a:r>
        </a:p>
      </dsp:txBody>
      <dsp:txXfrm>
        <a:off x="7080080" y="2788917"/>
        <a:ext cx="1480989" cy="766790"/>
      </dsp:txXfrm>
    </dsp:sp>
    <dsp:sp modelId="{6A92D154-8EAA-4AAC-B34E-B83BD8378F3F}">
      <dsp:nvSpPr>
        <dsp:cNvPr id="0" name=""/>
        <dsp:cNvSpPr/>
      </dsp:nvSpPr>
      <dsp:spPr>
        <a:xfrm>
          <a:off x="7376278" y="3385310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Annie Turner</a:t>
          </a:r>
        </a:p>
      </dsp:txBody>
      <dsp:txXfrm>
        <a:off x="7376278" y="3385310"/>
        <a:ext cx="1332890" cy="255596"/>
      </dsp:txXfrm>
    </dsp:sp>
    <dsp:sp modelId="{FE7F51C1-2CFC-480C-893D-624078514571}">
      <dsp:nvSpPr>
        <dsp:cNvPr id="0" name=""/>
        <dsp:cNvSpPr/>
      </dsp:nvSpPr>
      <dsp:spPr>
        <a:xfrm>
          <a:off x="9067004" y="2788917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DSC</a:t>
          </a:r>
        </a:p>
      </dsp:txBody>
      <dsp:txXfrm>
        <a:off x="9067004" y="2788917"/>
        <a:ext cx="1480989" cy="766790"/>
      </dsp:txXfrm>
    </dsp:sp>
    <dsp:sp modelId="{90E0F1AF-D785-44F8-945F-3CC52EBD25B6}">
      <dsp:nvSpPr>
        <dsp:cNvPr id="0" name=""/>
        <dsp:cNvSpPr/>
      </dsp:nvSpPr>
      <dsp:spPr>
        <a:xfrm>
          <a:off x="9363202" y="3385310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Chantal St-Louis</a:t>
          </a:r>
        </a:p>
      </dsp:txBody>
      <dsp:txXfrm>
        <a:off x="9363202" y="3385310"/>
        <a:ext cx="1332890" cy="255596"/>
      </dsp:txXfrm>
    </dsp:sp>
    <dsp:sp modelId="{CCA9AD88-1E40-4635-BDE8-63B27BA81D8F}">
      <dsp:nvSpPr>
        <dsp:cNvPr id="0" name=""/>
        <dsp:cNvSpPr/>
      </dsp:nvSpPr>
      <dsp:spPr>
        <a:xfrm>
          <a:off x="3591993" y="1579092"/>
          <a:ext cx="1480989" cy="7667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820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DSA</a:t>
          </a:r>
        </a:p>
      </dsp:txBody>
      <dsp:txXfrm>
        <a:off x="3591993" y="1579092"/>
        <a:ext cx="1480989" cy="766790"/>
      </dsp:txXfrm>
    </dsp:sp>
    <dsp:sp modelId="{B4905AFC-DA22-4AAE-89A2-A69AC595B77B}">
      <dsp:nvSpPr>
        <dsp:cNvPr id="0" name=""/>
        <dsp:cNvSpPr/>
      </dsp:nvSpPr>
      <dsp:spPr>
        <a:xfrm>
          <a:off x="3888191" y="2175485"/>
          <a:ext cx="1332890" cy="255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Charles Bérubé</a:t>
          </a:r>
        </a:p>
      </dsp:txBody>
      <dsp:txXfrm>
        <a:off x="3888191" y="2175485"/>
        <a:ext cx="1332890" cy="255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C4EF6-5BF4-4C4B-BBE6-B1E11038DB2D}">
      <dsp:nvSpPr>
        <dsp:cNvPr id="0" name=""/>
        <dsp:cNvSpPr/>
      </dsp:nvSpPr>
      <dsp:spPr>
        <a:xfrm>
          <a:off x="5347663" y="714923"/>
          <a:ext cx="150059" cy="657403"/>
        </a:xfrm>
        <a:custGeom>
          <a:avLst/>
          <a:gdLst/>
          <a:ahLst/>
          <a:cxnLst/>
          <a:rect l="0" t="0" r="0" b="0"/>
          <a:pathLst>
            <a:path>
              <a:moveTo>
                <a:pt x="150059" y="0"/>
              </a:moveTo>
              <a:lnTo>
                <a:pt x="150059" y="657403"/>
              </a:lnTo>
              <a:lnTo>
                <a:pt x="0" y="65740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9FD7C-06FE-42C1-A462-97943644F97E}">
      <dsp:nvSpPr>
        <dsp:cNvPr id="0" name=""/>
        <dsp:cNvSpPr/>
      </dsp:nvSpPr>
      <dsp:spPr>
        <a:xfrm>
          <a:off x="8368344" y="2744300"/>
          <a:ext cx="214370" cy="164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22"/>
              </a:lnTo>
              <a:lnTo>
                <a:pt x="214370" y="164132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BF118-1B09-486B-A9A2-2079AA00B295}">
      <dsp:nvSpPr>
        <dsp:cNvPr id="0" name=""/>
        <dsp:cNvSpPr/>
      </dsp:nvSpPr>
      <dsp:spPr>
        <a:xfrm>
          <a:off x="8368344" y="2744300"/>
          <a:ext cx="214370" cy="642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019"/>
              </a:lnTo>
              <a:lnTo>
                <a:pt x="214370" y="642019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5E06B-3FFF-4213-9797-5538C881FBE4}">
      <dsp:nvSpPr>
        <dsp:cNvPr id="0" name=""/>
        <dsp:cNvSpPr/>
      </dsp:nvSpPr>
      <dsp:spPr>
        <a:xfrm>
          <a:off x="5497723" y="714923"/>
          <a:ext cx="3442276" cy="1314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748"/>
              </a:lnTo>
              <a:lnTo>
                <a:pt x="3442276" y="1164748"/>
              </a:lnTo>
              <a:lnTo>
                <a:pt x="3442276" y="13148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87A98-0FFC-4AFE-88CB-8521CED459C6}">
      <dsp:nvSpPr>
        <dsp:cNvPr id="0" name=""/>
        <dsp:cNvSpPr/>
      </dsp:nvSpPr>
      <dsp:spPr>
        <a:xfrm>
          <a:off x="6639086" y="2744300"/>
          <a:ext cx="214370" cy="167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092"/>
              </a:lnTo>
              <a:lnTo>
                <a:pt x="214370" y="167209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1F6C-5C3F-4B03-B9B3-BD315FDBDF1A}">
      <dsp:nvSpPr>
        <dsp:cNvPr id="0" name=""/>
        <dsp:cNvSpPr/>
      </dsp:nvSpPr>
      <dsp:spPr>
        <a:xfrm>
          <a:off x="6639086" y="2744300"/>
          <a:ext cx="214370" cy="65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03"/>
              </a:lnTo>
              <a:lnTo>
                <a:pt x="214370" y="65740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3C16-7B3A-46F2-A74E-697861859601}">
      <dsp:nvSpPr>
        <dsp:cNvPr id="0" name=""/>
        <dsp:cNvSpPr/>
      </dsp:nvSpPr>
      <dsp:spPr>
        <a:xfrm>
          <a:off x="5497723" y="714923"/>
          <a:ext cx="1713019" cy="1314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748"/>
              </a:lnTo>
              <a:lnTo>
                <a:pt x="1713019" y="1164748"/>
              </a:lnTo>
              <a:lnTo>
                <a:pt x="1713019" y="13148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D2223-6D32-414C-9DB6-A034B317DCCF}">
      <dsp:nvSpPr>
        <dsp:cNvPr id="0" name=""/>
        <dsp:cNvSpPr/>
      </dsp:nvSpPr>
      <dsp:spPr>
        <a:xfrm>
          <a:off x="4909829" y="2744300"/>
          <a:ext cx="214370" cy="167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092"/>
              </a:lnTo>
              <a:lnTo>
                <a:pt x="214370" y="167209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1D84-A86E-4EBF-B93C-FD088268969D}">
      <dsp:nvSpPr>
        <dsp:cNvPr id="0" name=""/>
        <dsp:cNvSpPr/>
      </dsp:nvSpPr>
      <dsp:spPr>
        <a:xfrm>
          <a:off x="4909829" y="2744300"/>
          <a:ext cx="214370" cy="65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03"/>
              </a:lnTo>
              <a:lnTo>
                <a:pt x="214370" y="65740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14B8-D2EF-4347-BCF9-E73DB80CFE3A}">
      <dsp:nvSpPr>
        <dsp:cNvPr id="0" name=""/>
        <dsp:cNvSpPr/>
      </dsp:nvSpPr>
      <dsp:spPr>
        <a:xfrm>
          <a:off x="5435764" y="714923"/>
          <a:ext cx="91440" cy="1314807"/>
        </a:xfrm>
        <a:custGeom>
          <a:avLst/>
          <a:gdLst/>
          <a:ahLst/>
          <a:cxnLst/>
          <a:rect l="0" t="0" r="0" b="0"/>
          <a:pathLst>
            <a:path>
              <a:moveTo>
                <a:pt x="61958" y="0"/>
              </a:moveTo>
              <a:lnTo>
                <a:pt x="61958" y="1164748"/>
              </a:lnTo>
              <a:lnTo>
                <a:pt x="45720" y="1164748"/>
              </a:lnTo>
              <a:lnTo>
                <a:pt x="45720" y="13148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DBEE3-5C55-4A4B-817B-0A3B70AE3F4E}">
      <dsp:nvSpPr>
        <dsp:cNvPr id="0" name=""/>
        <dsp:cNvSpPr/>
      </dsp:nvSpPr>
      <dsp:spPr>
        <a:xfrm>
          <a:off x="3180571" y="2744300"/>
          <a:ext cx="214370" cy="1672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092"/>
              </a:lnTo>
              <a:lnTo>
                <a:pt x="214370" y="1672092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A0FC7-EC08-4A4C-9CBB-1B6E86D9590A}">
      <dsp:nvSpPr>
        <dsp:cNvPr id="0" name=""/>
        <dsp:cNvSpPr/>
      </dsp:nvSpPr>
      <dsp:spPr>
        <a:xfrm>
          <a:off x="3180571" y="2744300"/>
          <a:ext cx="214370" cy="65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403"/>
              </a:lnTo>
              <a:lnTo>
                <a:pt x="214370" y="65740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4D979-37D6-4A55-AD0D-B098DC0C5655}">
      <dsp:nvSpPr>
        <dsp:cNvPr id="0" name=""/>
        <dsp:cNvSpPr/>
      </dsp:nvSpPr>
      <dsp:spPr>
        <a:xfrm>
          <a:off x="3752226" y="714923"/>
          <a:ext cx="1745496" cy="1314807"/>
        </a:xfrm>
        <a:custGeom>
          <a:avLst/>
          <a:gdLst/>
          <a:ahLst/>
          <a:cxnLst/>
          <a:rect l="0" t="0" r="0" b="0"/>
          <a:pathLst>
            <a:path>
              <a:moveTo>
                <a:pt x="1745496" y="0"/>
              </a:moveTo>
              <a:lnTo>
                <a:pt x="1745496" y="1164748"/>
              </a:lnTo>
              <a:lnTo>
                <a:pt x="0" y="1164748"/>
              </a:lnTo>
              <a:lnTo>
                <a:pt x="0" y="131480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55BDC-EC6C-4F6C-AC1C-C2ACC7343206}">
      <dsp:nvSpPr>
        <dsp:cNvPr id="0" name=""/>
        <dsp:cNvSpPr/>
      </dsp:nvSpPr>
      <dsp:spPr>
        <a:xfrm>
          <a:off x="406748" y="2675709"/>
          <a:ext cx="361164" cy="160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271"/>
              </a:lnTo>
              <a:lnTo>
                <a:pt x="361164" y="160127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64BCC-2EC9-40D4-A740-124125C5E7FF}">
      <dsp:nvSpPr>
        <dsp:cNvPr id="0" name=""/>
        <dsp:cNvSpPr/>
      </dsp:nvSpPr>
      <dsp:spPr>
        <a:xfrm>
          <a:off x="406748" y="2675709"/>
          <a:ext cx="390776" cy="661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040"/>
              </a:lnTo>
              <a:lnTo>
                <a:pt x="390776" y="66104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40C16-4178-4A89-8310-4953D7717691}">
      <dsp:nvSpPr>
        <dsp:cNvPr id="0" name=""/>
        <dsp:cNvSpPr/>
      </dsp:nvSpPr>
      <dsp:spPr>
        <a:xfrm>
          <a:off x="926440" y="714923"/>
          <a:ext cx="4571282" cy="1311170"/>
        </a:xfrm>
        <a:custGeom>
          <a:avLst/>
          <a:gdLst/>
          <a:ahLst/>
          <a:cxnLst/>
          <a:rect l="0" t="0" r="0" b="0"/>
          <a:pathLst>
            <a:path>
              <a:moveTo>
                <a:pt x="4571282" y="0"/>
              </a:moveTo>
              <a:lnTo>
                <a:pt x="4571282" y="1161110"/>
              </a:lnTo>
              <a:lnTo>
                <a:pt x="0" y="1161110"/>
              </a:lnTo>
              <a:lnTo>
                <a:pt x="0" y="1311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509FA-5141-4A3C-B63E-309BAC28FC10}">
      <dsp:nvSpPr>
        <dsp:cNvPr id="0" name=""/>
        <dsp:cNvSpPr/>
      </dsp:nvSpPr>
      <dsp:spPr>
        <a:xfrm>
          <a:off x="4783153" y="354"/>
          <a:ext cx="1429138" cy="7145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Directrice de la Bibliothèque</a:t>
          </a:r>
        </a:p>
      </dsp:txBody>
      <dsp:txXfrm>
        <a:off x="4783153" y="354"/>
        <a:ext cx="1429138" cy="714569"/>
      </dsp:txXfrm>
    </dsp:sp>
    <dsp:sp modelId="{CDDEE17A-204E-4E78-8AD8-083F66828BA6}">
      <dsp:nvSpPr>
        <dsp:cNvPr id="0" name=""/>
        <dsp:cNvSpPr/>
      </dsp:nvSpPr>
      <dsp:spPr>
        <a:xfrm>
          <a:off x="276825" y="2026094"/>
          <a:ext cx="1299229" cy="6496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DTSI</a:t>
          </a:r>
          <a:endParaRPr lang="fr-FR" sz="1700" kern="1200" dirty="0"/>
        </a:p>
      </dsp:txBody>
      <dsp:txXfrm>
        <a:off x="276825" y="2026094"/>
        <a:ext cx="1299229" cy="649614"/>
      </dsp:txXfrm>
    </dsp:sp>
    <dsp:sp modelId="{48CC7C4A-76F2-4DCF-AE83-8CA990C7AAAF}">
      <dsp:nvSpPr>
        <dsp:cNvPr id="0" name=""/>
        <dsp:cNvSpPr/>
      </dsp:nvSpPr>
      <dsp:spPr>
        <a:xfrm>
          <a:off x="797525" y="2979465"/>
          <a:ext cx="1395239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BGP</a:t>
          </a:r>
          <a:endParaRPr lang="fr-FR" sz="1700" kern="1200" dirty="0"/>
        </a:p>
      </dsp:txBody>
      <dsp:txXfrm>
        <a:off x="797525" y="2979465"/>
        <a:ext cx="1395239" cy="714569"/>
      </dsp:txXfrm>
    </dsp:sp>
    <dsp:sp modelId="{9CEB8E7B-F171-412D-AF71-FCB5B5237D8C}">
      <dsp:nvSpPr>
        <dsp:cNvPr id="0" name=""/>
        <dsp:cNvSpPr/>
      </dsp:nvSpPr>
      <dsp:spPr>
        <a:xfrm>
          <a:off x="767913" y="3919695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BAA</a:t>
          </a:r>
          <a:endParaRPr lang="fr-FR" sz="1700" kern="1200" dirty="0"/>
        </a:p>
      </dsp:txBody>
      <dsp:txXfrm>
        <a:off x="767913" y="3919695"/>
        <a:ext cx="1429138" cy="714569"/>
      </dsp:txXfrm>
    </dsp:sp>
    <dsp:sp modelId="{F8FE6ECB-7693-42F3-BEA5-2790965D6323}">
      <dsp:nvSpPr>
        <dsp:cNvPr id="0" name=""/>
        <dsp:cNvSpPr/>
      </dsp:nvSpPr>
      <dsp:spPr>
        <a:xfrm>
          <a:off x="3037657" y="2029731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DSRA</a:t>
          </a:r>
        </a:p>
      </dsp:txBody>
      <dsp:txXfrm>
        <a:off x="3037657" y="2029731"/>
        <a:ext cx="1429138" cy="714569"/>
      </dsp:txXfrm>
    </dsp:sp>
    <dsp:sp modelId="{69F8E02E-35F1-4438-8D7A-2C16E9ED00C1}">
      <dsp:nvSpPr>
        <dsp:cNvPr id="0" name=""/>
        <dsp:cNvSpPr/>
      </dsp:nvSpPr>
      <dsp:spPr>
        <a:xfrm>
          <a:off x="3394942" y="3044419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Coordonnateur</a:t>
          </a:r>
        </a:p>
      </dsp:txBody>
      <dsp:txXfrm>
        <a:off x="3394942" y="3044419"/>
        <a:ext cx="1429138" cy="714569"/>
      </dsp:txXfrm>
    </dsp:sp>
    <dsp:sp modelId="{DCAC1E35-26C4-44F6-86F0-A7218835288C}">
      <dsp:nvSpPr>
        <dsp:cNvPr id="0" name=""/>
        <dsp:cNvSpPr/>
      </dsp:nvSpPr>
      <dsp:spPr>
        <a:xfrm>
          <a:off x="3394942" y="4059108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Analyste d’affaires</a:t>
          </a:r>
        </a:p>
      </dsp:txBody>
      <dsp:txXfrm>
        <a:off x="3394942" y="4059108"/>
        <a:ext cx="1429138" cy="714569"/>
      </dsp:txXfrm>
    </dsp:sp>
    <dsp:sp modelId="{B4DF2D35-9659-4C67-820E-C7821ED28164}">
      <dsp:nvSpPr>
        <dsp:cNvPr id="0" name=""/>
        <dsp:cNvSpPr/>
      </dsp:nvSpPr>
      <dsp:spPr>
        <a:xfrm>
          <a:off x="4766915" y="2029731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DATC</a:t>
          </a:r>
          <a:endParaRPr lang="fr-FR" sz="1700" kern="1200" dirty="0"/>
        </a:p>
      </dsp:txBody>
      <dsp:txXfrm>
        <a:off x="4766915" y="2029731"/>
        <a:ext cx="1429138" cy="714569"/>
      </dsp:txXfrm>
    </dsp:sp>
    <dsp:sp modelId="{7F872A82-E59F-4C95-A52A-95981F174457}">
      <dsp:nvSpPr>
        <dsp:cNvPr id="0" name=""/>
        <dsp:cNvSpPr/>
      </dsp:nvSpPr>
      <dsp:spPr>
        <a:xfrm>
          <a:off x="5124199" y="3044419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Coordonnateur</a:t>
          </a:r>
        </a:p>
      </dsp:txBody>
      <dsp:txXfrm>
        <a:off x="5124199" y="3044419"/>
        <a:ext cx="1429138" cy="714569"/>
      </dsp:txXfrm>
    </dsp:sp>
    <dsp:sp modelId="{872925DD-7E17-41DF-A607-341735CCEEED}">
      <dsp:nvSpPr>
        <dsp:cNvPr id="0" name=""/>
        <dsp:cNvSpPr/>
      </dsp:nvSpPr>
      <dsp:spPr>
        <a:xfrm>
          <a:off x="5124199" y="4059108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Analyste d’affaires</a:t>
          </a:r>
        </a:p>
      </dsp:txBody>
      <dsp:txXfrm>
        <a:off x="5124199" y="4059108"/>
        <a:ext cx="1429138" cy="714569"/>
      </dsp:txXfrm>
    </dsp:sp>
    <dsp:sp modelId="{6EC1887A-5F39-47FD-8A2D-121C9CEE983F}">
      <dsp:nvSpPr>
        <dsp:cNvPr id="0" name=""/>
        <dsp:cNvSpPr/>
      </dsp:nvSpPr>
      <dsp:spPr>
        <a:xfrm>
          <a:off x="6496173" y="2029731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DSU</a:t>
          </a:r>
        </a:p>
      </dsp:txBody>
      <dsp:txXfrm>
        <a:off x="6496173" y="2029731"/>
        <a:ext cx="1429138" cy="714569"/>
      </dsp:txXfrm>
    </dsp:sp>
    <dsp:sp modelId="{53F812F9-86DB-48B0-A49C-7CA3E6BE46FD}">
      <dsp:nvSpPr>
        <dsp:cNvPr id="0" name=""/>
        <dsp:cNvSpPr/>
      </dsp:nvSpPr>
      <dsp:spPr>
        <a:xfrm>
          <a:off x="6853457" y="3044419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Coordonnateur</a:t>
          </a:r>
        </a:p>
      </dsp:txBody>
      <dsp:txXfrm>
        <a:off x="6853457" y="3044419"/>
        <a:ext cx="1429138" cy="714569"/>
      </dsp:txXfrm>
    </dsp:sp>
    <dsp:sp modelId="{183F515F-27E5-4D6C-B954-936EFF251EF0}">
      <dsp:nvSpPr>
        <dsp:cNvPr id="0" name=""/>
        <dsp:cNvSpPr/>
      </dsp:nvSpPr>
      <dsp:spPr>
        <a:xfrm>
          <a:off x="6853457" y="4059108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Analyste d’affaires</a:t>
          </a:r>
        </a:p>
      </dsp:txBody>
      <dsp:txXfrm>
        <a:off x="6853457" y="4059108"/>
        <a:ext cx="1429138" cy="714569"/>
      </dsp:txXfrm>
    </dsp:sp>
    <dsp:sp modelId="{C62C2333-7C04-4BBD-BC89-D384EF27BB94}">
      <dsp:nvSpPr>
        <dsp:cNvPr id="0" name=""/>
        <dsp:cNvSpPr/>
      </dsp:nvSpPr>
      <dsp:spPr>
        <a:xfrm>
          <a:off x="8225430" y="2029731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DSC</a:t>
          </a:r>
        </a:p>
      </dsp:txBody>
      <dsp:txXfrm>
        <a:off x="8225430" y="2029731"/>
        <a:ext cx="1429138" cy="714569"/>
      </dsp:txXfrm>
    </dsp:sp>
    <dsp:sp modelId="{D845E7A5-C344-467D-8933-B1E2160FA6C7}">
      <dsp:nvSpPr>
        <dsp:cNvPr id="0" name=""/>
        <dsp:cNvSpPr/>
      </dsp:nvSpPr>
      <dsp:spPr>
        <a:xfrm>
          <a:off x="8582715" y="3044419"/>
          <a:ext cx="1429138" cy="6837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Coordonnateur</a:t>
          </a:r>
        </a:p>
      </dsp:txBody>
      <dsp:txXfrm>
        <a:off x="8582715" y="3044419"/>
        <a:ext cx="1429138" cy="683799"/>
      </dsp:txXfrm>
    </dsp:sp>
    <dsp:sp modelId="{84486C63-ED53-4141-98E6-DC60672DC49A}">
      <dsp:nvSpPr>
        <dsp:cNvPr id="0" name=""/>
        <dsp:cNvSpPr/>
      </dsp:nvSpPr>
      <dsp:spPr>
        <a:xfrm>
          <a:off x="8582715" y="4028338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Analyste d’affaires</a:t>
          </a:r>
        </a:p>
      </dsp:txBody>
      <dsp:txXfrm>
        <a:off x="8582715" y="4028338"/>
        <a:ext cx="1429138" cy="714569"/>
      </dsp:txXfrm>
    </dsp:sp>
    <dsp:sp modelId="{26405486-F0B0-4D58-85C7-7D06DC036184}">
      <dsp:nvSpPr>
        <dsp:cNvPr id="0" name=""/>
        <dsp:cNvSpPr/>
      </dsp:nvSpPr>
      <dsp:spPr>
        <a:xfrm>
          <a:off x="3918524" y="1015042"/>
          <a:ext cx="1429138" cy="7145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DSA</a:t>
          </a:r>
        </a:p>
      </dsp:txBody>
      <dsp:txXfrm>
        <a:off x="3918524" y="1015042"/>
        <a:ext cx="1429138" cy="714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EB2A-81BB-41D8-AD8A-16EE735F2F7B}" type="datetimeFigureOut">
              <a:rPr lang="fr-CA" smtClean="0"/>
              <a:t>2017-12-20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3F7B-C4AB-41E4-A192-09A6D30997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4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4CC7-F1D2-4DCE-ACFD-A3407C074FD6}" type="datetimeFigureOut">
              <a:rPr lang="fr-CA" smtClean="0"/>
              <a:t>2017-12-20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6A452-A209-4183-A23F-986B3D74B8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67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11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41B-2302-4493-BD83-5428F87425E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27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08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F241B-2302-4493-BD83-5428F87425E2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215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052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750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79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81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8105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999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22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94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936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690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62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553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31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A452-A209-4183-A23F-986B3D74B82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27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20050" y="1857375"/>
            <a:ext cx="2556227" cy="20817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1200"/>
              </a:spcBef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8020050" y="4200526"/>
            <a:ext cx="3629377" cy="396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/>
              <a:t>Prénom Nom</a:t>
            </a:r>
            <a:br>
              <a:rPr lang="fr-CA" dirty="0"/>
            </a:br>
            <a:r>
              <a:rPr lang="fr-CA" dirty="0"/>
              <a:t>Date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2006600" y="330200"/>
            <a:ext cx="9508067" cy="1248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9489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Circl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59776" y="1397000"/>
            <a:ext cx="5082637" cy="508263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178427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508000" y="455085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3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32E7-5BCC-447D-913C-F7A41BD8F614}" type="datetimeFigureOut">
              <a:rPr lang="fr-CA" smtClean="0"/>
              <a:t>2017-12-20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6529-6F30-4074-906D-F8496ED1C8B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207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DFAB-2F8E-4D23-ADA5-E5B3BFED4448}" type="datetimeFigureOut">
              <a:rPr lang="fr-CA" smtClean="0"/>
              <a:t>2017-12-20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8416-47B5-4AF1-B66D-C3AF66E85E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47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1072447" y="796912"/>
            <a:ext cx="9990663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6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1072450" y="796912"/>
            <a:ext cx="9990663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2450" y="2389479"/>
            <a:ext cx="9990663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 texte 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2450" y="165115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4198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1072450" y="796911"/>
            <a:ext cx="9990663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2450" y="2895449"/>
            <a:ext cx="9990663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 texte 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2450" y="215712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9881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50" y="165115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2450" y="2389479"/>
            <a:ext cx="4741325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 texte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6378231" y="2389479"/>
            <a:ext cx="4741325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 texte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1072450" y="796912"/>
            <a:ext cx="9990663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6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2450" y="165115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 1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6378231" y="2389479"/>
            <a:ext cx="4741325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 texte Deuxième niveau</a:t>
            </a:r>
          </a:p>
          <a:p>
            <a:pPr lvl="2"/>
            <a:r>
              <a:rPr lang="fr-CA" dirty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1072450" y="796912"/>
            <a:ext cx="9990663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1230492" y="2389480"/>
            <a:ext cx="4583293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1230492" y="2389480"/>
            <a:ext cx="10046408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1072450" y="796912"/>
            <a:ext cx="9990663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2450" y="1651151"/>
            <a:ext cx="9990663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7365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2124000" y="796912"/>
            <a:ext cx="8735545" cy="4936067"/>
          </a:xfrm>
          <a:prstGeom prst="rect">
            <a:avLst/>
          </a:prstGeom>
        </p:spPr>
        <p:txBody>
          <a:bodyPr anchor="ctr"/>
          <a:lstStyle>
            <a:lvl1pPr marL="0" indent="0" algn="l">
              <a:defRPr sz="72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 de la section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76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2124000" y="796912"/>
            <a:ext cx="880692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Merci</a:t>
            </a:r>
            <a:br>
              <a:rPr lang="fr-FR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178427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455085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0184" y="6356350"/>
            <a:ext cx="73603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30492" y="6330950"/>
            <a:ext cx="1004640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>
            <a:off x="1230492" y="6330950"/>
            <a:ext cx="1004640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10119359" y="6330950"/>
            <a:ext cx="1268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F24DA93-BCC4-4E39-9BDB-A778E423E471}" type="slidenum">
              <a:rPr lang="fr-CA" sz="9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4" r:id="rId7"/>
    <p:sldLayoutId id="2147483702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X_ZxZAbNr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8020050" y="1857375"/>
            <a:ext cx="2740479" cy="2081744"/>
          </a:xfrm>
        </p:spPr>
        <p:txBody>
          <a:bodyPr/>
          <a:lstStyle/>
          <a:p>
            <a:r>
              <a:rPr lang="fr-CA" dirty="0"/>
              <a:t>Direction des technologies et systèmes d’information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z="1400" dirty="0" smtClean="0"/>
              <a:t>15 décembre </a:t>
            </a:r>
            <a:r>
              <a:rPr lang="fr-CA" sz="1400" dirty="0"/>
              <a:t>2017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871792" y="418977"/>
            <a:ext cx="9508067" cy="698500"/>
          </a:xfrm>
        </p:spPr>
        <p:txBody>
          <a:bodyPr/>
          <a:lstStyle/>
          <a:p>
            <a:r>
              <a:rPr lang="fr-CA" sz="4800" dirty="0">
                <a:latin typeface="+mj-lt"/>
                <a:ea typeface="+mj-ea"/>
                <a:cs typeface="+mj-cs"/>
              </a:rPr>
              <a:t>Bureau d’analyse d’affaires</a:t>
            </a:r>
          </a:p>
        </p:txBody>
      </p:sp>
    </p:spTree>
    <p:extLst>
      <p:ext uri="{BB962C8B-B14F-4D97-AF65-F5344CB8AC3E}">
        <p14:creationId xmlns:p14="http://schemas.microsoft.com/office/powerpoint/2010/main" val="9789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385" y="462311"/>
            <a:ext cx="11157819" cy="660511"/>
          </a:xfrm>
        </p:spPr>
        <p:txBody>
          <a:bodyPr/>
          <a:lstStyle/>
          <a:p>
            <a:r>
              <a:rPr lang="fr-CA" b="1" dirty="0">
                <a:solidFill>
                  <a:srgbClr val="C00000"/>
                </a:solidFill>
              </a:rPr>
              <a:t>4 principes fondamentaux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555084" y="1351969"/>
            <a:ext cx="10265316" cy="1283245"/>
            <a:chOff x="352425" y="1131025"/>
            <a:chExt cx="8439149" cy="1157425"/>
          </a:xfrm>
        </p:grpSpPr>
        <p:sp>
          <p:nvSpPr>
            <p:cNvPr id="5" name="Freeform 4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27582" y="1107938"/>
            <a:ext cx="1124367" cy="1393924"/>
            <a:chOff x="1081668" y="1080414"/>
            <a:chExt cx="843275" cy="1045443"/>
          </a:xfrm>
          <a:solidFill>
            <a:srgbClr val="0070C0"/>
          </a:solidFill>
        </p:grpSpPr>
        <p:sp>
          <p:nvSpPr>
            <p:cNvPr id="15" name="Rectangle 14"/>
            <p:cNvSpPr/>
            <p:nvPr/>
          </p:nvSpPr>
          <p:spPr>
            <a:xfrm rot="20805224">
              <a:off x="1081668" y="1282582"/>
              <a:ext cx="843275" cy="8432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latin typeface="+mj-lt"/>
                </a:rPr>
                <a:t>01</a:t>
              </a:r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 rot="20700000">
              <a:off x="1239742" y="1080414"/>
              <a:ext cx="247812" cy="475662"/>
            </a:xfrm>
            <a:custGeom>
              <a:avLst/>
              <a:gdLst/>
              <a:ahLst/>
              <a:cxnLst>
                <a:cxn ang="0">
                  <a:pos x="400" y="365"/>
                </a:cxn>
                <a:cxn ang="0">
                  <a:pos x="407" y="158"/>
                </a:cxn>
                <a:cxn ang="0">
                  <a:pos x="369" y="47"/>
                </a:cxn>
                <a:cxn ang="0">
                  <a:pos x="257" y="2"/>
                </a:cxn>
                <a:cxn ang="0">
                  <a:pos x="257" y="2"/>
                </a:cxn>
                <a:cxn ang="0">
                  <a:pos x="100" y="153"/>
                </a:cxn>
                <a:cxn ang="0">
                  <a:pos x="90" y="670"/>
                </a:cxn>
                <a:cxn ang="0">
                  <a:pos x="118" y="753"/>
                </a:cxn>
                <a:cxn ang="0">
                  <a:pos x="198" y="786"/>
                </a:cxn>
                <a:cxn ang="0">
                  <a:pos x="269" y="759"/>
                </a:cxn>
                <a:cxn ang="0">
                  <a:pos x="302" y="672"/>
                </a:cxn>
                <a:cxn ang="0">
                  <a:pos x="310" y="284"/>
                </a:cxn>
                <a:cxn ang="0">
                  <a:pos x="284" y="257"/>
                </a:cxn>
                <a:cxn ang="0">
                  <a:pos x="257" y="283"/>
                </a:cxn>
                <a:cxn ang="0">
                  <a:pos x="250" y="672"/>
                </a:cxn>
                <a:cxn ang="0">
                  <a:pos x="232" y="722"/>
                </a:cxn>
                <a:cxn ang="0">
                  <a:pos x="199" y="733"/>
                </a:cxn>
                <a:cxn ang="0">
                  <a:pos x="157" y="718"/>
                </a:cxn>
                <a:cxn ang="0">
                  <a:pos x="143" y="672"/>
                </a:cxn>
                <a:cxn ang="0">
                  <a:pos x="152" y="154"/>
                </a:cxn>
                <a:cxn ang="0">
                  <a:pos x="256" y="54"/>
                </a:cxn>
                <a:cxn ang="0">
                  <a:pos x="330" y="82"/>
                </a:cxn>
                <a:cxn ang="0">
                  <a:pos x="355" y="156"/>
                </a:cxn>
                <a:cxn ang="0">
                  <a:pos x="348" y="365"/>
                </a:cxn>
                <a:cxn ang="0">
                  <a:pos x="53" y="359"/>
                </a:cxn>
                <a:cxn ang="0">
                  <a:pos x="55" y="269"/>
                </a:cxn>
                <a:cxn ang="0">
                  <a:pos x="29" y="242"/>
                </a:cxn>
                <a:cxn ang="0">
                  <a:pos x="2" y="268"/>
                </a:cxn>
                <a:cxn ang="0">
                  <a:pos x="0" y="361"/>
                </a:cxn>
                <a:cxn ang="0">
                  <a:pos x="257" y="2"/>
                </a:cxn>
                <a:cxn ang="0">
                  <a:pos x="257" y="2"/>
                </a:cxn>
              </a:cxnLst>
              <a:rect l="0" t="0" r="r" b="b"/>
              <a:pathLst>
                <a:path w="411" h="786">
                  <a:moveTo>
                    <a:pt x="400" y="365"/>
                  </a:moveTo>
                  <a:cubicBezTo>
                    <a:pt x="407" y="158"/>
                    <a:pt x="407" y="158"/>
                    <a:pt x="407" y="158"/>
                  </a:cubicBezTo>
                  <a:cubicBezTo>
                    <a:pt x="407" y="157"/>
                    <a:pt x="411" y="93"/>
                    <a:pt x="369" y="47"/>
                  </a:cubicBezTo>
                  <a:cubicBezTo>
                    <a:pt x="342" y="18"/>
                    <a:pt x="305" y="3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186" y="0"/>
                    <a:pt x="102" y="26"/>
                    <a:pt x="100" y="153"/>
                  </a:cubicBezTo>
                  <a:cubicBezTo>
                    <a:pt x="90" y="670"/>
                    <a:pt x="90" y="670"/>
                    <a:pt x="90" y="670"/>
                  </a:cubicBezTo>
                  <a:cubicBezTo>
                    <a:pt x="90" y="673"/>
                    <a:pt x="87" y="720"/>
                    <a:pt x="118" y="753"/>
                  </a:cubicBezTo>
                  <a:cubicBezTo>
                    <a:pt x="137" y="774"/>
                    <a:pt x="164" y="785"/>
                    <a:pt x="198" y="786"/>
                  </a:cubicBezTo>
                  <a:cubicBezTo>
                    <a:pt x="226" y="786"/>
                    <a:pt x="251" y="777"/>
                    <a:pt x="269" y="759"/>
                  </a:cubicBezTo>
                  <a:cubicBezTo>
                    <a:pt x="302" y="727"/>
                    <a:pt x="302" y="678"/>
                    <a:pt x="302" y="672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69"/>
                    <a:pt x="298" y="257"/>
                    <a:pt x="284" y="257"/>
                  </a:cubicBezTo>
                  <a:cubicBezTo>
                    <a:pt x="269" y="257"/>
                    <a:pt x="257" y="268"/>
                    <a:pt x="257" y="283"/>
                  </a:cubicBezTo>
                  <a:cubicBezTo>
                    <a:pt x="250" y="672"/>
                    <a:pt x="250" y="672"/>
                    <a:pt x="250" y="672"/>
                  </a:cubicBezTo>
                  <a:cubicBezTo>
                    <a:pt x="250" y="682"/>
                    <a:pt x="246" y="708"/>
                    <a:pt x="232" y="722"/>
                  </a:cubicBezTo>
                  <a:cubicBezTo>
                    <a:pt x="224" y="730"/>
                    <a:pt x="213" y="733"/>
                    <a:pt x="199" y="733"/>
                  </a:cubicBezTo>
                  <a:cubicBezTo>
                    <a:pt x="180" y="733"/>
                    <a:pt x="167" y="728"/>
                    <a:pt x="157" y="718"/>
                  </a:cubicBezTo>
                  <a:cubicBezTo>
                    <a:pt x="141" y="701"/>
                    <a:pt x="143" y="672"/>
                    <a:pt x="143" y="672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3" y="104"/>
                    <a:pt x="166" y="53"/>
                    <a:pt x="256" y="54"/>
                  </a:cubicBezTo>
                  <a:cubicBezTo>
                    <a:pt x="288" y="55"/>
                    <a:pt x="313" y="64"/>
                    <a:pt x="330" y="82"/>
                  </a:cubicBezTo>
                  <a:cubicBezTo>
                    <a:pt x="357" y="111"/>
                    <a:pt x="355" y="155"/>
                    <a:pt x="355" y="156"/>
                  </a:cubicBezTo>
                  <a:cubicBezTo>
                    <a:pt x="348" y="365"/>
                    <a:pt x="348" y="365"/>
                    <a:pt x="348" y="365"/>
                  </a:cubicBezTo>
                  <a:moveTo>
                    <a:pt x="53" y="359"/>
                  </a:moveTo>
                  <a:cubicBezTo>
                    <a:pt x="55" y="269"/>
                    <a:pt x="55" y="269"/>
                    <a:pt x="55" y="269"/>
                  </a:cubicBezTo>
                  <a:cubicBezTo>
                    <a:pt x="55" y="254"/>
                    <a:pt x="43" y="242"/>
                    <a:pt x="29" y="242"/>
                  </a:cubicBezTo>
                  <a:cubicBezTo>
                    <a:pt x="14" y="242"/>
                    <a:pt x="2" y="253"/>
                    <a:pt x="2" y="268"/>
                  </a:cubicBezTo>
                  <a:cubicBezTo>
                    <a:pt x="0" y="361"/>
                    <a:pt x="0" y="361"/>
                    <a:pt x="0" y="361"/>
                  </a:cubicBezTo>
                  <a:moveTo>
                    <a:pt x="257" y="2"/>
                  </a:moveTo>
                  <a:cubicBezTo>
                    <a:pt x="257" y="2"/>
                    <a:pt x="257" y="2"/>
                    <a:pt x="257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555084" y="2692746"/>
            <a:ext cx="10379616" cy="1283245"/>
            <a:chOff x="352425" y="1131025"/>
            <a:chExt cx="8439149" cy="1157425"/>
          </a:xfrm>
        </p:grpSpPr>
        <p:sp>
          <p:nvSpPr>
            <p:cNvPr id="46" name="Freeform 45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54"/>
          <p:cNvGrpSpPr/>
          <p:nvPr/>
        </p:nvGrpSpPr>
        <p:grpSpPr>
          <a:xfrm rot="658106">
            <a:off x="1153523" y="2529167"/>
            <a:ext cx="1124367" cy="1393924"/>
            <a:chOff x="880489" y="2195578"/>
            <a:chExt cx="895137" cy="1109739"/>
          </a:xfrm>
          <a:solidFill>
            <a:srgbClr val="00B050"/>
          </a:solidFill>
        </p:grpSpPr>
        <p:sp>
          <p:nvSpPr>
            <p:cNvPr id="43" name="Rectangle 42"/>
            <p:cNvSpPr/>
            <p:nvPr/>
          </p:nvSpPr>
          <p:spPr>
            <a:xfrm rot="20805224">
              <a:off x="880489" y="2410180"/>
              <a:ext cx="895137" cy="8951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latin typeface="+mj-lt"/>
                </a:rPr>
                <a:t>02</a:t>
              </a: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 rot="20700000">
              <a:off x="1048285" y="2195578"/>
              <a:ext cx="263053" cy="504916"/>
            </a:xfrm>
            <a:custGeom>
              <a:avLst/>
              <a:gdLst/>
              <a:ahLst/>
              <a:cxnLst>
                <a:cxn ang="0">
                  <a:pos x="400" y="365"/>
                </a:cxn>
                <a:cxn ang="0">
                  <a:pos x="407" y="158"/>
                </a:cxn>
                <a:cxn ang="0">
                  <a:pos x="369" y="47"/>
                </a:cxn>
                <a:cxn ang="0">
                  <a:pos x="257" y="2"/>
                </a:cxn>
                <a:cxn ang="0">
                  <a:pos x="257" y="2"/>
                </a:cxn>
                <a:cxn ang="0">
                  <a:pos x="100" y="153"/>
                </a:cxn>
                <a:cxn ang="0">
                  <a:pos x="90" y="670"/>
                </a:cxn>
                <a:cxn ang="0">
                  <a:pos x="118" y="753"/>
                </a:cxn>
                <a:cxn ang="0">
                  <a:pos x="198" y="786"/>
                </a:cxn>
                <a:cxn ang="0">
                  <a:pos x="269" y="759"/>
                </a:cxn>
                <a:cxn ang="0">
                  <a:pos x="302" y="672"/>
                </a:cxn>
                <a:cxn ang="0">
                  <a:pos x="310" y="284"/>
                </a:cxn>
                <a:cxn ang="0">
                  <a:pos x="284" y="257"/>
                </a:cxn>
                <a:cxn ang="0">
                  <a:pos x="257" y="283"/>
                </a:cxn>
                <a:cxn ang="0">
                  <a:pos x="250" y="672"/>
                </a:cxn>
                <a:cxn ang="0">
                  <a:pos x="232" y="722"/>
                </a:cxn>
                <a:cxn ang="0">
                  <a:pos x="199" y="733"/>
                </a:cxn>
                <a:cxn ang="0">
                  <a:pos x="157" y="718"/>
                </a:cxn>
                <a:cxn ang="0">
                  <a:pos x="143" y="672"/>
                </a:cxn>
                <a:cxn ang="0">
                  <a:pos x="152" y="154"/>
                </a:cxn>
                <a:cxn ang="0">
                  <a:pos x="256" y="54"/>
                </a:cxn>
                <a:cxn ang="0">
                  <a:pos x="330" y="82"/>
                </a:cxn>
                <a:cxn ang="0">
                  <a:pos x="355" y="156"/>
                </a:cxn>
                <a:cxn ang="0">
                  <a:pos x="348" y="365"/>
                </a:cxn>
                <a:cxn ang="0">
                  <a:pos x="53" y="359"/>
                </a:cxn>
                <a:cxn ang="0">
                  <a:pos x="55" y="269"/>
                </a:cxn>
                <a:cxn ang="0">
                  <a:pos x="29" y="242"/>
                </a:cxn>
                <a:cxn ang="0">
                  <a:pos x="2" y="268"/>
                </a:cxn>
                <a:cxn ang="0">
                  <a:pos x="0" y="361"/>
                </a:cxn>
                <a:cxn ang="0">
                  <a:pos x="257" y="2"/>
                </a:cxn>
                <a:cxn ang="0">
                  <a:pos x="257" y="2"/>
                </a:cxn>
              </a:cxnLst>
              <a:rect l="0" t="0" r="r" b="b"/>
              <a:pathLst>
                <a:path w="411" h="786">
                  <a:moveTo>
                    <a:pt x="400" y="365"/>
                  </a:moveTo>
                  <a:cubicBezTo>
                    <a:pt x="407" y="158"/>
                    <a:pt x="407" y="158"/>
                    <a:pt x="407" y="158"/>
                  </a:cubicBezTo>
                  <a:cubicBezTo>
                    <a:pt x="407" y="157"/>
                    <a:pt x="411" y="93"/>
                    <a:pt x="369" y="47"/>
                  </a:cubicBezTo>
                  <a:cubicBezTo>
                    <a:pt x="342" y="18"/>
                    <a:pt x="305" y="3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186" y="0"/>
                    <a:pt x="102" y="26"/>
                    <a:pt x="100" y="153"/>
                  </a:cubicBezTo>
                  <a:cubicBezTo>
                    <a:pt x="90" y="670"/>
                    <a:pt x="90" y="670"/>
                    <a:pt x="90" y="670"/>
                  </a:cubicBezTo>
                  <a:cubicBezTo>
                    <a:pt x="90" y="673"/>
                    <a:pt x="87" y="720"/>
                    <a:pt x="118" y="753"/>
                  </a:cubicBezTo>
                  <a:cubicBezTo>
                    <a:pt x="137" y="774"/>
                    <a:pt x="164" y="785"/>
                    <a:pt x="198" y="786"/>
                  </a:cubicBezTo>
                  <a:cubicBezTo>
                    <a:pt x="226" y="786"/>
                    <a:pt x="251" y="777"/>
                    <a:pt x="269" y="759"/>
                  </a:cubicBezTo>
                  <a:cubicBezTo>
                    <a:pt x="302" y="727"/>
                    <a:pt x="302" y="678"/>
                    <a:pt x="302" y="672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69"/>
                    <a:pt x="298" y="257"/>
                    <a:pt x="284" y="257"/>
                  </a:cubicBezTo>
                  <a:cubicBezTo>
                    <a:pt x="269" y="257"/>
                    <a:pt x="257" y="268"/>
                    <a:pt x="257" y="283"/>
                  </a:cubicBezTo>
                  <a:cubicBezTo>
                    <a:pt x="250" y="672"/>
                    <a:pt x="250" y="672"/>
                    <a:pt x="250" y="672"/>
                  </a:cubicBezTo>
                  <a:cubicBezTo>
                    <a:pt x="250" y="682"/>
                    <a:pt x="246" y="708"/>
                    <a:pt x="232" y="722"/>
                  </a:cubicBezTo>
                  <a:cubicBezTo>
                    <a:pt x="224" y="730"/>
                    <a:pt x="213" y="733"/>
                    <a:pt x="199" y="733"/>
                  </a:cubicBezTo>
                  <a:cubicBezTo>
                    <a:pt x="180" y="733"/>
                    <a:pt x="167" y="728"/>
                    <a:pt x="157" y="718"/>
                  </a:cubicBezTo>
                  <a:cubicBezTo>
                    <a:pt x="141" y="701"/>
                    <a:pt x="143" y="672"/>
                    <a:pt x="143" y="672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3" y="104"/>
                    <a:pt x="166" y="53"/>
                    <a:pt x="256" y="54"/>
                  </a:cubicBezTo>
                  <a:cubicBezTo>
                    <a:pt x="288" y="55"/>
                    <a:pt x="313" y="64"/>
                    <a:pt x="330" y="82"/>
                  </a:cubicBezTo>
                  <a:cubicBezTo>
                    <a:pt x="357" y="111"/>
                    <a:pt x="355" y="155"/>
                    <a:pt x="355" y="156"/>
                  </a:cubicBezTo>
                  <a:cubicBezTo>
                    <a:pt x="348" y="365"/>
                    <a:pt x="348" y="365"/>
                    <a:pt x="348" y="365"/>
                  </a:cubicBezTo>
                  <a:moveTo>
                    <a:pt x="53" y="359"/>
                  </a:moveTo>
                  <a:cubicBezTo>
                    <a:pt x="55" y="269"/>
                    <a:pt x="55" y="269"/>
                    <a:pt x="55" y="269"/>
                  </a:cubicBezTo>
                  <a:cubicBezTo>
                    <a:pt x="55" y="254"/>
                    <a:pt x="43" y="242"/>
                    <a:pt x="29" y="242"/>
                  </a:cubicBezTo>
                  <a:cubicBezTo>
                    <a:pt x="14" y="242"/>
                    <a:pt x="2" y="253"/>
                    <a:pt x="2" y="268"/>
                  </a:cubicBezTo>
                  <a:cubicBezTo>
                    <a:pt x="0" y="361"/>
                    <a:pt x="0" y="361"/>
                    <a:pt x="0" y="361"/>
                  </a:cubicBezTo>
                  <a:moveTo>
                    <a:pt x="257" y="2"/>
                  </a:moveTo>
                  <a:cubicBezTo>
                    <a:pt x="257" y="2"/>
                    <a:pt x="257" y="2"/>
                    <a:pt x="257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507064" y="4092056"/>
            <a:ext cx="10636791" cy="1283245"/>
            <a:chOff x="352425" y="1131025"/>
            <a:chExt cx="8439149" cy="1157425"/>
          </a:xfrm>
        </p:grpSpPr>
        <p:sp>
          <p:nvSpPr>
            <p:cNvPr id="53" name="Freeform 52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" name="Group 55"/>
          <p:cNvGrpSpPr/>
          <p:nvPr/>
        </p:nvGrpSpPr>
        <p:grpSpPr>
          <a:xfrm rot="847579">
            <a:off x="1105503" y="3916512"/>
            <a:ext cx="1124367" cy="1393924"/>
            <a:chOff x="880489" y="3429131"/>
            <a:chExt cx="895137" cy="1109739"/>
          </a:xfrm>
          <a:solidFill>
            <a:schemeClr val="accent6">
              <a:lumMod val="75000"/>
            </a:schemeClr>
          </a:solidFill>
        </p:grpSpPr>
        <p:sp>
          <p:nvSpPr>
            <p:cNvPr id="50" name="Rectangle 49"/>
            <p:cNvSpPr/>
            <p:nvPr/>
          </p:nvSpPr>
          <p:spPr>
            <a:xfrm rot="20805224">
              <a:off x="880489" y="3643733"/>
              <a:ext cx="895137" cy="89513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latin typeface="+mj-lt"/>
                </a:rPr>
                <a:t>03</a:t>
              </a: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 rot="20700000">
              <a:off x="1048285" y="3429131"/>
              <a:ext cx="263053" cy="504916"/>
            </a:xfrm>
            <a:custGeom>
              <a:avLst/>
              <a:gdLst/>
              <a:ahLst/>
              <a:cxnLst>
                <a:cxn ang="0">
                  <a:pos x="400" y="365"/>
                </a:cxn>
                <a:cxn ang="0">
                  <a:pos x="407" y="158"/>
                </a:cxn>
                <a:cxn ang="0">
                  <a:pos x="369" y="47"/>
                </a:cxn>
                <a:cxn ang="0">
                  <a:pos x="257" y="2"/>
                </a:cxn>
                <a:cxn ang="0">
                  <a:pos x="257" y="2"/>
                </a:cxn>
                <a:cxn ang="0">
                  <a:pos x="100" y="153"/>
                </a:cxn>
                <a:cxn ang="0">
                  <a:pos x="90" y="670"/>
                </a:cxn>
                <a:cxn ang="0">
                  <a:pos x="118" y="753"/>
                </a:cxn>
                <a:cxn ang="0">
                  <a:pos x="198" y="786"/>
                </a:cxn>
                <a:cxn ang="0">
                  <a:pos x="269" y="759"/>
                </a:cxn>
                <a:cxn ang="0">
                  <a:pos x="302" y="672"/>
                </a:cxn>
                <a:cxn ang="0">
                  <a:pos x="310" y="284"/>
                </a:cxn>
                <a:cxn ang="0">
                  <a:pos x="284" y="257"/>
                </a:cxn>
                <a:cxn ang="0">
                  <a:pos x="257" y="283"/>
                </a:cxn>
                <a:cxn ang="0">
                  <a:pos x="250" y="672"/>
                </a:cxn>
                <a:cxn ang="0">
                  <a:pos x="232" y="722"/>
                </a:cxn>
                <a:cxn ang="0">
                  <a:pos x="199" y="733"/>
                </a:cxn>
                <a:cxn ang="0">
                  <a:pos x="157" y="718"/>
                </a:cxn>
                <a:cxn ang="0">
                  <a:pos x="143" y="672"/>
                </a:cxn>
                <a:cxn ang="0">
                  <a:pos x="152" y="154"/>
                </a:cxn>
                <a:cxn ang="0">
                  <a:pos x="256" y="54"/>
                </a:cxn>
                <a:cxn ang="0">
                  <a:pos x="330" y="82"/>
                </a:cxn>
                <a:cxn ang="0">
                  <a:pos x="355" y="156"/>
                </a:cxn>
                <a:cxn ang="0">
                  <a:pos x="348" y="365"/>
                </a:cxn>
                <a:cxn ang="0">
                  <a:pos x="53" y="359"/>
                </a:cxn>
                <a:cxn ang="0">
                  <a:pos x="55" y="269"/>
                </a:cxn>
                <a:cxn ang="0">
                  <a:pos x="29" y="242"/>
                </a:cxn>
                <a:cxn ang="0">
                  <a:pos x="2" y="268"/>
                </a:cxn>
                <a:cxn ang="0">
                  <a:pos x="0" y="361"/>
                </a:cxn>
                <a:cxn ang="0">
                  <a:pos x="257" y="2"/>
                </a:cxn>
                <a:cxn ang="0">
                  <a:pos x="257" y="2"/>
                </a:cxn>
              </a:cxnLst>
              <a:rect l="0" t="0" r="r" b="b"/>
              <a:pathLst>
                <a:path w="411" h="786">
                  <a:moveTo>
                    <a:pt x="400" y="365"/>
                  </a:moveTo>
                  <a:cubicBezTo>
                    <a:pt x="407" y="158"/>
                    <a:pt x="407" y="158"/>
                    <a:pt x="407" y="158"/>
                  </a:cubicBezTo>
                  <a:cubicBezTo>
                    <a:pt x="407" y="157"/>
                    <a:pt x="411" y="93"/>
                    <a:pt x="369" y="47"/>
                  </a:cubicBezTo>
                  <a:cubicBezTo>
                    <a:pt x="342" y="18"/>
                    <a:pt x="305" y="3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186" y="0"/>
                    <a:pt x="102" y="26"/>
                    <a:pt x="100" y="153"/>
                  </a:cubicBezTo>
                  <a:cubicBezTo>
                    <a:pt x="90" y="670"/>
                    <a:pt x="90" y="670"/>
                    <a:pt x="90" y="670"/>
                  </a:cubicBezTo>
                  <a:cubicBezTo>
                    <a:pt x="90" y="673"/>
                    <a:pt x="87" y="720"/>
                    <a:pt x="118" y="753"/>
                  </a:cubicBezTo>
                  <a:cubicBezTo>
                    <a:pt x="137" y="774"/>
                    <a:pt x="164" y="785"/>
                    <a:pt x="198" y="786"/>
                  </a:cubicBezTo>
                  <a:cubicBezTo>
                    <a:pt x="226" y="786"/>
                    <a:pt x="251" y="777"/>
                    <a:pt x="269" y="759"/>
                  </a:cubicBezTo>
                  <a:cubicBezTo>
                    <a:pt x="302" y="727"/>
                    <a:pt x="302" y="678"/>
                    <a:pt x="302" y="672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69"/>
                    <a:pt x="298" y="257"/>
                    <a:pt x="284" y="257"/>
                  </a:cubicBezTo>
                  <a:cubicBezTo>
                    <a:pt x="269" y="257"/>
                    <a:pt x="257" y="268"/>
                    <a:pt x="257" y="283"/>
                  </a:cubicBezTo>
                  <a:cubicBezTo>
                    <a:pt x="250" y="672"/>
                    <a:pt x="250" y="672"/>
                    <a:pt x="250" y="672"/>
                  </a:cubicBezTo>
                  <a:cubicBezTo>
                    <a:pt x="250" y="682"/>
                    <a:pt x="246" y="708"/>
                    <a:pt x="232" y="722"/>
                  </a:cubicBezTo>
                  <a:cubicBezTo>
                    <a:pt x="224" y="730"/>
                    <a:pt x="213" y="733"/>
                    <a:pt x="199" y="733"/>
                  </a:cubicBezTo>
                  <a:cubicBezTo>
                    <a:pt x="180" y="733"/>
                    <a:pt x="167" y="728"/>
                    <a:pt x="157" y="718"/>
                  </a:cubicBezTo>
                  <a:cubicBezTo>
                    <a:pt x="141" y="701"/>
                    <a:pt x="143" y="672"/>
                    <a:pt x="143" y="672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3" y="104"/>
                    <a:pt x="166" y="53"/>
                    <a:pt x="256" y="54"/>
                  </a:cubicBezTo>
                  <a:cubicBezTo>
                    <a:pt x="288" y="55"/>
                    <a:pt x="313" y="64"/>
                    <a:pt x="330" y="82"/>
                  </a:cubicBezTo>
                  <a:cubicBezTo>
                    <a:pt x="357" y="111"/>
                    <a:pt x="355" y="155"/>
                    <a:pt x="355" y="156"/>
                  </a:cubicBezTo>
                  <a:cubicBezTo>
                    <a:pt x="348" y="365"/>
                    <a:pt x="348" y="365"/>
                    <a:pt x="348" y="365"/>
                  </a:cubicBezTo>
                  <a:moveTo>
                    <a:pt x="53" y="359"/>
                  </a:moveTo>
                  <a:cubicBezTo>
                    <a:pt x="55" y="269"/>
                    <a:pt x="55" y="269"/>
                    <a:pt x="55" y="269"/>
                  </a:cubicBezTo>
                  <a:cubicBezTo>
                    <a:pt x="55" y="254"/>
                    <a:pt x="43" y="242"/>
                    <a:pt x="29" y="242"/>
                  </a:cubicBezTo>
                  <a:cubicBezTo>
                    <a:pt x="14" y="242"/>
                    <a:pt x="2" y="253"/>
                    <a:pt x="2" y="268"/>
                  </a:cubicBezTo>
                  <a:cubicBezTo>
                    <a:pt x="0" y="361"/>
                    <a:pt x="0" y="361"/>
                    <a:pt x="0" y="361"/>
                  </a:cubicBezTo>
                  <a:moveTo>
                    <a:pt x="257" y="2"/>
                  </a:moveTo>
                  <a:cubicBezTo>
                    <a:pt x="257" y="2"/>
                    <a:pt x="257" y="2"/>
                    <a:pt x="257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52" name="Inhaltsplatzhalter 4"/>
          <p:cNvSpPr txBox="1">
            <a:spLocks/>
          </p:cNvSpPr>
          <p:nvPr/>
        </p:nvSpPr>
        <p:spPr>
          <a:xfrm>
            <a:off x="2476585" y="1609721"/>
            <a:ext cx="8134265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besoins de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l’organisation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doivent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déclencher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 développement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solutions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technologiques et non l’inverse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0" name="Inhaltsplatzhalter 4"/>
          <p:cNvSpPr txBox="1">
            <a:spLocks/>
          </p:cNvSpPr>
          <p:nvPr/>
        </p:nvSpPr>
        <p:spPr>
          <a:xfrm>
            <a:off x="2476585" y="2969981"/>
            <a:ext cx="797234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mise en place d'une solution doit s'accompagner par une gestion du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changement </a:t>
            </a:r>
            <a:endParaRPr lang="fr-CA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2" name="Inhaltsplatzhalter 4"/>
          <p:cNvSpPr txBox="1">
            <a:spLocks/>
          </p:cNvSpPr>
          <p:nvPr/>
        </p:nvSpPr>
        <p:spPr>
          <a:xfrm>
            <a:off x="2428565" y="4374877"/>
            <a:ext cx="795368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Les exigences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 parties prenantes doivent </a:t>
            </a: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être définies avec </a:t>
            </a: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précision</a:t>
            </a:r>
            <a:endParaRPr lang="fr-CA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82" name="Group 6"/>
          <p:cNvGrpSpPr/>
          <p:nvPr/>
        </p:nvGrpSpPr>
        <p:grpSpPr>
          <a:xfrm>
            <a:off x="566798" y="5423208"/>
            <a:ext cx="10577057" cy="1283245"/>
            <a:chOff x="352425" y="1131025"/>
            <a:chExt cx="8439149" cy="1157425"/>
          </a:xfrm>
        </p:grpSpPr>
        <p:sp>
          <p:nvSpPr>
            <p:cNvPr id="83" name="Freeform 28"/>
            <p:cNvSpPr/>
            <p:nvPr/>
          </p:nvSpPr>
          <p:spPr>
            <a:xfrm>
              <a:off x="361949" y="1152525"/>
              <a:ext cx="8429625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Freeform 29"/>
            <p:cNvSpPr/>
            <p:nvPr/>
          </p:nvSpPr>
          <p:spPr>
            <a:xfrm>
              <a:off x="352425" y="1131025"/>
              <a:ext cx="8401050" cy="1135925"/>
            </a:xfrm>
            <a:custGeom>
              <a:avLst/>
              <a:gdLst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3978275 w 8836792"/>
                <a:gd name="connsiteY63" fmla="*/ 110043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06850 w 8836792"/>
                <a:gd name="connsiteY62" fmla="*/ 111948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43064"/>
                <a:gd name="connsiteX1" fmla="*/ 511175 w 8836792"/>
                <a:gd name="connsiteY1" fmla="*/ 119364 h 1143064"/>
                <a:gd name="connsiteX2" fmla="*/ 539750 w 8836792"/>
                <a:gd name="connsiteY2" fmla="*/ 109839 h 1143064"/>
                <a:gd name="connsiteX3" fmla="*/ 1044575 w 8836792"/>
                <a:gd name="connsiteY3" fmla="*/ 81264 h 1143064"/>
                <a:gd name="connsiteX4" fmla="*/ 2187575 w 8836792"/>
                <a:gd name="connsiteY4" fmla="*/ 81264 h 1143064"/>
                <a:gd name="connsiteX5" fmla="*/ 4273550 w 8836792"/>
                <a:gd name="connsiteY5" fmla="*/ 90789 h 1143064"/>
                <a:gd name="connsiteX6" fmla="*/ 4302125 w 8836792"/>
                <a:gd name="connsiteY6" fmla="*/ 100314 h 1143064"/>
                <a:gd name="connsiteX7" fmla="*/ 4483100 w 8836792"/>
                <a:gd name="connsiteY7" fmla="*/ 119364 h 1143064"/>
                <a:gd name="connsiteX8" fmla="*/ 5045075 w 8836792"/>
                <a:gd name="connsiteY8" fmla="*/ 109839 h 1143064"/>
                <a:gd name="connsiteX9" fmla="*/ 6740525 w 8836792"/>
                <a:gd name="connsiteY9" fmla="*/ 81264 h 1143064"/>
                <a:gd name="connsiteX10" fmla="*/ 7064375 w 8836792"/>
                <a:gd name="connsiteY10" fmla="*/ 90789 h 1143064"/>
                <a:gd name="connsiteX11" fmla="*/ 7102475 w 8836792"/>
                <a:gd name="connsiteY11" fmla="*/ 100314 h 1143064"/>
                <a:gd name="connsiteX12" fmla="*/ 7207250 w 8836792"/>
                <a:gd name="connsiteY12" fmla="*/ 109839 h 1143064"/>
                <a:gd name="connsiteX13" fmla="*/ 7235825 w 8836792"/>
                <a:gd name="connsiteY13" fmla="*/ 119364 h 1143064"/>
                <a:gd name="connsiteX14" fmla="*/ 7340600 w 8836792"/>
                <a:gd name="connsiteY14" fmla="*/ 138414 h 1143064"/>
                <a:gd name="connsiteX15" fmla="*/ 7464425 w 8836792"/>
                <a:gd name="connsiteY15" fmla="*/ 166989 h 1143064"/>
                <a:gd name="connsiteX16" fmla="*/ 8769350 w 8836792"/>
                <a:gd name="connsiteY16" fmla="*/ 147939 h 1143064"/>
                <a:gd name="connsiteX17" fmla="*/ 8826500 w 8836792"/>
                <a:gd name="connsiteY17" fmla="*/ 157464 h 1143064"/>
                <a:gd name="connsiteX18" fmla="*/ 8797925 w 8836792"/>
                <a:gd name="connsiteY18" fmla="*/ 262239 h 1143064"/>
                <a:gd name="connsiteX19" fmla="*/ 8769350 w 8836792"/>
                <a:gd name="connsiteY19" fmla="*/ 271764 h 1143064"/>
                <a:gd name="connsiteX20" fmla="*/ 8750300 w 8836792"/>
                <a:gd name="connsiteY20" fmla="*/ 300339 h 1143064"/>
                <a:gd name="connsiteX21" fmla="*/ 8788400 w 8836792"/>
                <a:gd name="connsiteY21" fmla="*/ 357489 h 1143064"/>
                <a:gd name="connsiteX22" fmla="*/ 8797925 w 8836792"/>
                <a:gd name="connsiteY22" fmla="*/ 433689 h 1143064"/>
                <a:gd name="connsiteX23" fmla="*/ 8759825 w 8836792"/>
                <a:gd name="connsiteY23" fmla="*/ 443214 h 1143064"/>
                <a:gd name="connsiteX24" fmla="*/ 8750300 w 8836792"/>
                <a:gd name="connsiteY24" fmla="*/ 471789 h 1143064"/>
                <a:gd name="connsiteX25" fmla="*/ 8740775 w 8836792"/>
                <a:gd name="connsiteY25" fmla="*/ 557514 h 1143064"/>
                <a:gd name="connsiteX26" fmla="*/ 8712200 w 8836792"/>
                <a:gd name="connsiteY26" fmla="*/ 576564 h 1143064"/>
                <a:gd name="connsiteX27" fmla="*/ 8721725 w 8836792"/>
                <a:gd name="connsiteY27" fmla="*/ 605139 h 1143064"/>
                <a:gd name="connsiteX28" fmla="*/ 8750300 w 8836792"/>
                <a:gd name="connsiteY28" fmla="*/ 624189 h 1143064"/>
                <a:gd name="connsiteX29" fmla="*/ 8702675 w 8836792"/>
                <a:gd name="connsiteY29" fmla="*/ 719439 h 1143064"/>
                <a:gd name="connsiteX30" fmla="*/ 8712200 w 8836792"/>
                <a:gd name="connsiteY30" fmla="*/ 767064 h 1143064"/>
                <a:gd name="connsiteX31" fmla="*/ 8740775 w 8836792"/>
                <a:gd name="connsiteY31" fmla="*/ 776589 h 1143064"/>
                <a:gd name="connsiteX32" fmla="*/ 8778875 w 8836792"/>
                <a:gd name="connsiteY32" fmla="*/ 814689 h 1143064"/>
                <a:gd name="connsiteX33" fmla="*/ 8769350 w 8836792"/>
                <a:gd name="connsiteY33" fmla="*/ 852789 h 1143064"/>
                <a:gd name="connsiteX34" fmla="*/ 8721725 w 8836792"/>
                <a:gd name="connsiteY34" fmla="*/ 909939 h 1143064"/>
                <a:gd name="connsiteX35" fmla="*/ 8693150 w 8836792"/>
                <a:gd name="connsiteY35" fmla="*/ 919464 h 1143064"/>
                <a:gd name="connsiteX36" fmla="*/ 8636000 w 8836792"/>
                <a:gd name="connsiteY36" fmla="*/ 967089 h 1143064"/>
                <a:gd name="connsiteX37" fmla="*/ 8607425 w 8836792"/>
                <a:gd name="connsiteY37" fmla="*/ 995664 h 1143064"/>
                <a:gd name="connsiteX38" fmla="*/ 8569325 w 8836792"/>
                <a:gd name="connsiteY38" fmla="*/ 1014714 h 1143064"/>
                <a:gd name="connsiteX39" fmla="*/ 8464550 w 8836792"/>
                <a:gd name="connsiteY39" fmla="*/ 1033764 h 1143064"/>
                <a:gd name="connsiteX40" fmla="*/ 7931150 w 8836792"/>
                <a:gd name="connsiteY40" fmla="*/ 1043289 h 1143064"/>
                <a:gd name="connsiteX41" fmla="*/ 7797800 w 8836792"/>
                <a:gd name="connsiteY41" fmla="*/ 1052814 h 1143064"/>
                <a:gd name="connsiteX42" fmla="*/ 7635875 w 8836792"/>
                <a:gd name="connsiteY42" fmla="*/ 1071864 h 1143064"/>
                <a:gd name="connsiteX43" fmla="*/ 7254875 w 8836792"/>
                <a:gd name="connsiteY43" fmla="*/ 1081389 h 1143064"/>
                <a:gd name="connsiteX44" fmla="*/ 7083425 w 8836792"/>
                <a:gd name="connsiteY44" fmla="*/ 1062339 h 1143064"/>
                <a:gd name="connsiteX45" fmla="*/ 7026275 w 8836792"/>
                <a:gd name="connsiteY45" fmla="*/ 1043289 h 1143064"/>
                <a:gd name="connsiteX46" fmla="*/ 6997700 w 8836792"/>
                <a:gd name="connsiteY46" fmla="*/ 1033764 h 1143064"/>
                <a:gd name="connsiteX47" fmla="*/ 6673850 w 8836792"/>
                <a:gd name="connsiteY47" fmla="*/ 1014714 h 1143064"/>
                <a:gd name="connsiteX48" fmla="*/ 6473825 w 8836792"/>
                <a:gd name="connsiteY48" fmla="*/ 986139 h 1143064"/>
                <a:gd name="connsiteX49" fmla="*/ 5921375 w 8836792"/>
                <a:gd name="connsiteY49" fmla="*/ 1005189 h 1143064"/>
                <a:gd name="connsiteX50" fmla="*/ 5826125 w 8836792"/>
                <a:gd name="connsiteY50" fmla="*/ 1014714 h 1143064"/>
                <a:gd name="connsiteX51" fmla="*/ 5797550 w 8836792"/>
                <a:gd name="connsiteY51" fmla="*/ 1024239 h 1143064"/>
                <a:gd name="connsiteX52" fmla="*/ 5692775 w 8836792"/>
                <a:gd name="connsiteY52" fmla="*/ 1052814 h 1143064"/>
                <a:gd name="connsiteX53" fmla="*/ 5111750 w 8836792"/>
                <a:gd name="connsiteY53" fmla="*/ 1043289 h 1143064"/>
                <a:gd name="connsiteX54" fmla="*/ 5045075 w 8836792"/>
                <a:gd name="connsiteY54" fmla="*/ 1024239 h 1143064"/>
                <a:gd name="connsiteX55" fmla="*/ 4978400 w 8836792"/>
                <a:gd name="connsiteY55" fmla="*/ 1014714 h 1143064"/>
                <a:gd name="connsiteX56" fmla="*/ 4321175 w 8836792"/>
                <a:gd name="connsiteY56" fmla="*/ 1033764 h 1143064"/>
                <a:gd name="connsiteX57" fmla="*/ 4292600 w 8836792"/>
                <a:gd name="connsiteY57" fmla="*/ 1043289 h 1143064"/>
                <a:gd name="connsiteX58" fmla="*/ 4254500 w 8836792"/>
                <a:gd name="connsiteY58" fmla="*/ 1052814 h 1143064"/>
                <a:gd name="connsiteX59" fmla="*/ 4187825 w 8836792"/>
                <a:gd name="connsiteY59" fmla="*/ 1071864 h 1143064"/>
                <a:gd name="connsiteX60" fmla="*/ 4149725 w 8836792"/>
                <a:gd name="connsiteY60" fmla="*/ 1109964 h 1143064"/>
                <a:gd name="connsiteX61" fmla="*/ 4140200 w 8836792"/>
                <a:gd name="connsiteY61" fmla="*/ 1138539 h 1143064"/>
                <a:gd name="connsiteX62" fmla="*/ 4083050 w 8836792"/>
                <a:gd name="connsiteY62" fmla="*/ 1024239 h 1143064"/>
                <a:gd name="connsiteX63" fmla="*/ 4054475 w 8836792"/>
                <a:gd name="connsiteY63" fmla="*/ 1081389 h 1143064"/>
                <a:gd name="connsiteX64" fmla="*/ 3949700 w 8836792"/>
                <a:gd name="connsiteY64" fmla="*/ 1090914 h 1143064"/>
                <a:gd name="connsiteX65" fmla="*/ 3921125 w 8836792"/>
                <a:gd name="connsiteY65" fmla="*/ 1062339 h 1143064"/>
                <a:gd name="connsiteX66" fmla="*/ 3863975 w 8836792"/>
                <a:gd name="connsiteY66" fmla="*/ 1024239 h 1143064"/>
                <a:gd name="connsiteX67" fmla="*/ 2530475 w 8836792"/>
                <a:gd name="connsiteY67" fmla="*/ 1043289 h 1143064"/>
                <a:gd name="connsiteX68" fmla="*/ 2301875 w 8836792"/>
                <a:gd name="connsiteY68" fmla="*/ 1024239 h 1143064"/>
                <a:gd name="connsiteX69" fmla="*/ 2254250 w 8836792"/>
                <a:gd name="connsiteY69" fmla="*/ 1014714 h 1143064"/>
                <a:gd name="connsiteX70" fmla="*/ 2073275 w 8836792"/>
                <a:gd name="connsiteY70" fmla="*/ 995664 h 1143064"/>
                <a:gd name="connsiteX71" fmla="*/ 1282700 w 8836792"/>
                <a:gd name="connsiteY71" fmla="*/ 1005189 h 1143064"/>
                <a:gd name="connsiteX72" fmla="*/ 1054100 w 8836792"/>
                <a:gd name="connsiteY72" fmla="*/ 1043289 h 1143064"/>
                <a:gd name="connsiteX73" fmla="*/ 1016000 w 8836792"/>
                <a:gd name="connsiteY73" fmla="*/ 1052814 h 1143064"/>
                <a:gd name="connsiteX74" fmla="*/ 911225 w 8836792"/>
                <a:gd name="connsiteY74" fmla="*/ 1062339 h 1143064"/>
                <a:gd name="connsiteX75" fmla="*/ 139700 w 8836792"/>
                <a:gd name="connsiteY75" fmla="*/ 1052814 h 1143064"/>
                <a:gd name="connsiteX76" fmla="*/ 130175 w 8836792"/>
                <a:gd name="connsiteY76" fmla="*/ 795639 h 1143064"/>
                <a:gd name="connsiteX77" fmla="*/ 111125 w 8836792"/>
                <a:gd name="connsiteY77" fmla="*/ 709914 h 1143064"/>
                <a:gd name="connsiteX78" fmla="*/ 92075 w 8836792"/>
                <a:gd name="connsiteY78" fmla="*/ 671814 h 1143064"/>
                <a:gd name="connsiteX79" fmla="*/ 82550 w 8836792"/>
                <a:gd name="connsiteY79" fmla="*/ 500364 h 1143064"/>
                <a:gd name="connsiteX80" fmla="*/ 73025 w 8836792"/>
                <a:gd name="connsiteY80" fmla="*/ 405114 h 1143064"/>
                <a:gd name="connsiteX81" fmla="*/ 73025 w 8836792"/>
                <a:gd name="connsiteY81" fmla="*/ 128889 h 1143064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9725 w 8836792"/>
                <a:gd name="connsiteY60" fmla="*/ 1109964 h 1135925"/>
                <a:gd name="connsiteX61" fmla="*/ 4140200 w 8836792"/>
                <a:gd name="connsiteY61" fmla="*/ 1043289 h 1135925"/>
                <a:gd name="connsiteX62" fmla="*/ 4083050 w 8836792"/>
                <a:gd name="connsiteY62" fmla="*/ 1024239 h 1135925"/>
                <a:gd name="connsiteX63" fmla="*/ 4054475 w 8836792"/>
                <a:gd name="connsiteY63" fmla="*/ 1081389 h 1135925"/>
                <a:gd name="connsiteX64" fmla="*/ 3949700 w 8836792"/>
                <a:gd name="connsiteY64" fmla="*/ 1090914 h 1135925"/>
                <a:gd name="connsiteX65" fmla="*/ 3921125 w 8836792"/>
                <a:gd name="connsiteY65" fmla="*/ 1062339 h 1135925"/>
                <a:gd name="connsiteX66" fmla="*/ 3863975 w 8836792"/>
                <a:gd name="connsiteY66" fmla="*/ 1024239 h 1135925"/>
                <a:gd name="connsiteX67" fmla="*/ 2530475 w 8836792"/>
                <a:gd name="connsiteY67" fmla="*/ 1043289 h 1135925"/>
                <a:gd name="connsiteX68" fmla="*/ 2301875 w 8836792"/>
                <a:gd name="connsiteY68" fmla="*/ 1024239 h 1135925"/>
                <a:gd name="connsiteX69" fmla="*/ 2254250 w 8836792"/>
                <a:gd name="connsiteY69" fmla="*/ 1014714 h 1135925"/>
                <a:gd name="connsiteX70" fmla="*/ 2073275 w 8836792"/>
                <a:gd name="connsiteY70" fmla="*/ 995664 h 1135925"/>
                <a:gd name="connsiteX71" fmla="*/ 1282700 w 8836792"/>
                <a:gd name="connsiteY71" fmla="*/ 1005189 h 1135925"/>
                <a:gd name="connsiteX72" fmla="*/ 1054100 w 8836792"/>
                <a:gd name="connsiteY72" fmla="*/ 1043289 h 1135925"/>
                <a:gd name="connsiteX73" fmla="*/ 1016000 w 8836792"/>
                <a:gd name="connsiteY73" fmla="*/ 1052814 h 1135925"/>
                <a:gd name="connsiteX74" fmla="*/ 911225 w 8836792"/>
                <a:gd name="connsiteY74" fmla="*/ 1062339 h 1135925"/>
                <a:gd name="connsiteX75" fmla="*/ 139700 w 8836792"/>
                <a:gd name="connsiteY75" fmla="*/ 1052814 h 1135925"/>
                <a:gd name="connsiteX76" fmla="*/ 130175 w 8836792"/>
                <a:gd name="connsiteY76" fmla="*/ 795639 h 1135925"/>
                <a:gd name="connsiteX77" fmla="*/ 111125 w 8836792"/>
                <a:gd name="connsiteY77" fmla="*/ 709914 h 1135925"/>
                <a:gd name="connsiteX78" fmla="*/ 92075 w 8836792"/>
                <a:gd name="connsiteY78" fmla="*/ 671814 h 1135925"/>
                <a:gd name="connsiteX79" fmla="*/ 82550 w 8836792"/>
                <a:gd name="connsiteY79" fmla="*/ 500364 h 1135925"/>
                <a:gd name="connsiteX80" fmla="*/ 73025 w 8836792"/>
                <a:gd name="connsiteY80" fmla="*/ 405114 h 1135925"/>
                <a:gd name="connsiteX81" fmla="*/ 73025 w 8836792"/>
                <a:gd name="connsiteY81" fmla="*/ 128889 h 1135925"/>
                <a:gd name="connsiteX0" fmla="*/ 73025 w 8836792"/>
                <a:gd name="connsiteY0" fmla="*/ 128889 h 1135925"/>
                <a:gd name="connsiteX1" fmla="*/ 511175 w 8836792"/>
                <a:gd name="connsiteY1" fmla="*/ 119364 h 1135925"/>
                <a:gd name="connsiteX2" fmla="*/ 539750 w 8836792"/>
                <a:gd name="connsiteY2" fmla="*/ 109839 h 1135925"/>
                <a:gd name="connsiteX3" fmla="*/ 1044575 w 8836792"/>
                <a:gd name="connsiteY3" fmla="*/ 81264 h 1135925"/>
                <a:gd name="connsiteX4" fmla="*/ 2187575 w 8836792"/>
                <a:gd name="connsiteY4" fmla="*/ 81264 h 1135925"/>
                <a:gd name="connsiteX5" fmla="*/ 4273550 w 8836792"/>
                <a:gd name="connsiteY5" fmla="*/ 90789 h 1135925"/>
                <a:gd name="connsiteX6" fmla="*/ 4302125 w 8836792"/>
                <a:gd name="connsiteY6" fmla="*/ 100314 h 1135925"/>
                <a:gd name="connsiteX7" fmla="*/ 4483100 w 8836792"/>
                <a:gd name="connsiteY7" fmla="*/ 119364 h 1135925"/>
                <a:gd name="connsiteX8" fmla="*/ 5045075 w 8836792"/>
                <a:gd name="connsiteY8" fmla="*/ 109839 h 1135925"/>
                <a:gd name="connsiteX9" fmla="*/ 6740525 w 8836792"/>
                <a:gd name="connsiteY9" fmla="*/ 81264 h 1135925"/>
                <a:gd name="connsiteX10" fmla="*/ 7064375 w 8836792"/>
                <a:gd name="connsiteY10" fmla="*/ 90789 h 1135925"/>
                <a:gd name="connsiteX11" fmla="*/ 7102475 w 8836792"/>
                <a:gd name="connsiteY11" fmla="*/ 100314 h 1135925"/>
                <a:gd name="connsiteX12" fmla="*/ 7207250 w 8836792"/>
                <a:gd name="connsiteY12" fmla="*/ 109839 h 1135925"/>
                <a:gd name="connsiteX13" fmla="*/ 7235825 w 8836792"/>
                <a:gd name="connsiteY13" fmla="*/ 119364 h 1135925"/>
                <a:gd name="connsiteX14" fmla="*/ 7340600 w 8836792"/>
                <a:gd name="connsiteY14" fmla="*/ 138414 h 1135925"/>
                <a:gd name="connsiteX15" fmla="*/ 7464425 w 8836792"/>
                <a:gd name="connsiteY15" fmla="*/ 166989 h 1135925"/>
                <a:gd name="connsiteX16" fmla="*/ 8769350 w 8836792"/>
                <a:gd name="connsiteY16" fmla="*/ 147939 h 1135925"/>
                <a:gd name="connsiteX17" fmla="*/ 8826500 w 8836792"/>
                <a:gd name="connsiteY17" fmla="*/ 157464 h 1135925"/>
                <a:gd name="connsiteX18" fmla="*/ 8797925 w 8836792"/>
                <a:gd name="connsiteY18" fmla="*/ 262239 h 1135925"/>
                <a:gd name="connsiteX19" fmla="*/ 8769350 w 8836792"/>
                <a:gd name="connsiteY19" fmla="*/ 271764 h 1135925"/>
                <a:gd name="connsiteX20" fmla="*/ 8750300 w 8836792"/>
                <a:gd name="connsiteY20" fmla="*/ 300339 h 1135925"/>
                <a:gd name="connsiteX21" fmla="*/ 8788400 w 8836792"/>
                <a:gd name="connsiteY21" fmla="*/ 357489 h 1135925"/>
                <a:gd name="connsiteX22" fmla="*/ 8797925 w 8836792"/>
                <a:gd name="connsiteY22" fmla="*/ 433689 h 1135925"/>
                <a:gd name="connsiteX23" fmla="*/ 8759825 w 8836792"/>
                <a:gd name="connsiteY23" fmla="*/ 443214 h 1135925"/>
                <a:gd name="connsiteX24" fmla="*/ 8750300 w 8836792"/>
                <a:gd name="connsiteY24" fmla="*/ 471789 h 1135925"/>
                <a:gd name="connsiteX25" fmla="*/ 8740775 w 8836792"/>
                <a:gd name="connsiteY25" fmla="*/ 557514 h 1135925"/>
                <a:gd name="connsiteX26" fmla="*/ 8712200 w 8836792"/>
                <a:gd name="connsiteY26" fmla="*/ 576564 h 1135925"/>
                <a:gd name="connsiteX27" fmla="*/ 8721725 w 8836792"/>
                <a:gd name="connsiteY27" fmla="*/ 605139 h 1135925"/>
                <a:gd name="connsiteX28" fmla="*/ 8750300 w 8836792"/>
                <a:gd name="connsiteY28" fmla="*/ 624189 h 1135925"/>
                <a:gd name="connsiteX29" fmla="*/ 8702675 w 8836792"/>
                <a:gd name="connsiteY29" fmla="*/ 719439 h 1135925"/>
                <a:gd name="connsiteX30" fmla="*/ 8712200 w 8836792"/>
                <a:gd name="connsiteY30" fmla="*/ 767064 h 1135925"/>
                <a:gd name="connsiteX31" fmla="*/ 8740775 w 8836792"/>
                <a:gd name="connsiteY31" fmla="*/ 776589 h 1135925"/>
                <a:gd name="connsiteX32" fmla="*/ 8778875 w 8836792"/>
                <a:gd name="connsiteY32" fmla="*/ 814689 h 1135925"/>
                <a:gd name="connsiteX33" fmla="*/ 8769350 w 8836792"/>
                <a:gd name="connsiteY33" fmla="*/ 852789 h 1135925"/>
                <a:gd name="connsiteX34" fmla="*/ 8721725 w 8836792"/>
                <a:gd name="connsiteY34" fmla="*/ 909939 h 1135925"/>
                <a:gd name="connsiteX35" fmla="*/ 8693150 w 8836792"/>
                <a:gd name="connsiteY35" fmla="*/ 919464 h 1135925"/>
                <a:gd name="connsiteX36" fmla="*/ 8636000 w 8836792"/>
                <a:gd name="connsiteY36" fmla="*/ 967089 h 1135925"/>
                <a:gd name="connsiteX37" fmla="*/ 8607425 w 8836792"/>
                <a:gd name="connsiteY37" fmla="*/ 995664 h 1135925"/>
                <a:gd name="connsiteX38" fmla="*/ 8569325 w 8836792"/>
                <a:gd name="connsiteY38" fmla="*/ 1014714 h 1135925"/>
                <a:gd name="connsiteX39" fmla="*/ 8464550 w 8836792"/>
                <a:gd name="connsiteY39" fmla="*/ 1033764 h 1135925"/>
                <a:gd name="connsiteX40" fmla="*/ 7931150 w 8836792"/>
                <a:gd name="connsiteY40" fmla="*/ 1043289 h 1135925"/>
                <a:gd name="connsiteX41" fmla="*/ 7797800 w 8836792"/>
                <a:gd name="connsiteY41" fmla="*/ 1052814 h 1135925"/>
                <a:gd name="connsiteX42" fmla="*/ 7635875 w 8836792"/>
                <a:gd name="connsiteY42" fmla="*/ 1071864 h 1135925"/>
                <a:gd name="connsiteX43" fmla="*/ 7254875 w 8836792"/>
                <a:gd name="connsiteY43" fmla="*/ 1081389 h 1135925"/>
                <a:gd name="connsiteX44" fmla="*/ 7083425 w 8836792"/>
                <a:gd name="connsiteY44" fmla="*/ 1062339 h 1135925"/>
                <a:gd name="connsiteX45" fmla="*/ 7026275 w 8836792"/>
                <a:gd name="connsiteY45" fmla="*/ 1043289 h 1135925"/>
                <a:gd name="connsiteX46" fmla="*/ 6997700 w 8836792"/>
                <a:gd name="connsiteY46" fmla="*/ 1033764 h 1135925"/>
                <a:gd name="connsiteX47" fmla="*/ 6673850 w 8836792"/>
                <a:gd name="connsiteY47" fmla="*/ 1014714 h 1135925"/>
                <a:gd name="connsiteX48" fmla="*/ 6473825 w 8836792"/>
                <a:gd name="connsiteY48" fmla="*/ 986139 h 1135925"/>
                <a:gd name="connsiteX49" fmla="*/ 5921375 w 8836792"/>
                <a:gd name="connsiteY49" fmla="*/ 1005189 h 1135925"/>
                <a:gd name="connsiteX50" fmla="*/ 5826125 w 8836792"/>
                <a:gd name="connsiteY50" fmla="*/ 1014714 h 1135925"/>
                <a:gd name="connsiteX51" fmla="*/ 5797550 w 8836792"/>
                <a:gd name="connsiteY51" fmla="*/ 1024239 h 1135925"/>
                <a:gd name="connsiteX52" fmla="*/ 5692775 w 8836792"/>
                <a:gd name="connsiteY52" fmla="*/ 1052814 h 1135925"/>
                <a:gd name="connsiteX53" fmla="*/ 5111750 w 8836792"/>
                <a:gd name="connsiteY53" fmla="*/ 1043289 h 1135925"/>
                <a:gd name="connsiteX54" fmla="*/ 5045075 w 8836792"/>
                <a:gd name="connsiteY54" fmla="*/ 1024239 h 1135925"/>
                <a:gd name="connsiteX55" fmla="*/ 4978400 w 8836792"/>
                <a:gd name="connsiteY55" fmla="*/ 1014714 h 1135925"/>
                <a:gd name="connsiteX56" fmla="*/ 4321175 w 8836792"/>
                <a:gd name="connsiteY56" fmla="*/ 1033764 h 1135925"/>
                <a:gd name="connsiteX57" fmla="*/ 4292600 w 8836792"/>
                <a:gd name="connsiteY57" fmla="*/ 1043289 h 1135925"/>
                <a:gd name="connsiteX58" fmla="*/ 4254500 w 8836792"/>
                <a:gd name="connsiteY58" fmla="*/ 1052814 h 1135925"/>
                <a:gd name="connsiteX59" fmla="*/ 4187825 w 8836792"/>
                <a:gd name="connsiteY59" fmla="*/ 1071864 h 1135925"/>
                <a:gd name="connsiteX60" fmla="*/ 4140200 w 8836792"/>
                <a:gd name="connsiteY60" fmla="*/ 1043289 h 1135925"/>
                <a:gd name="connsiteX61" fmla="*/ 4083050 w 8836792"/>
                <a:gd name="connsiteY61" fmla="*/ 1024239 h 1135925"/>
                <a:gd name="connsiteX62" fmla="*/ 4054475 w 8836792"/>
                <a:gd name="connsiteY62" fmla="*/ 1081389 h 1135925"/>
                <a:gd name="connsiteX63" fmla="*/ 3949700 w 8836792"/>
                <a:gd name="connsiteY63" fmla="*/ 1090914 h 1135925"/>
                <a:gd name="connsiteX64" fmla="*/ 3921125 w 8836792"/>
                <a:gd name="connsiteY64" fmla="*/ 1062339 h 1135925"/>
                <a:gd name="connsiteX65" fmla="*/ 3863975 w 8836792"/>
                <a:gd name="connsiteY65" fmla="*/ 1024239 h 1135925"/>
                <a:gd name="connsiteX66" fmla="*/ 2530475 w 8836792"/>
                <a:gd name="connsiteY66" fmla="*/ 1043289 h 1135925"/>
                <a:gd name="connsiteX67" fmla="*/ 2301875 w 8836792"/>
                <a:gd name="connsiteY67" fmla="*/ 1024239 h 1135925"/>
                <a:gd name="connsiteX68" fmla="*/ 2254250 w 8836792"/>
                <a:gd name="connsiteY68" fmla="*/ 1014714 h 1135925"/>
                <a:gd name="connsiteX69" fmla="*/ 2073275 w 8836792"/>
                <a:gd name="connsiteY69" fmla="*/ 995664 h 1135925"/>
                <a:gd name="connsiteX70" fmla="*/ 1282700 w 8836792"/>
                <a:gd name="connsiteY70" fmla="*/ 1005189 h 1135925"/>
                <a:gd name="connsiteX71" fmla="*/ 1054100 w 8836792"/>
                <a:gd name="connsiteY71" fmla="*/ 1043289 h 1135925"/>
                <a:gd name="connsiteX72" fmla="*/ 1016000 w 8836792"/>
                <a:gd name="connsiteY72" fmla="*/ 1052814 h 1135925"/>
                <a:gd name="connsiteX73" fmla="*/ 911225 w 8836792"/>
                <a:gd name="connsiteY73" fmla="*/ 1062339 h 1135925"/>
                <a:gd name="connsiteX74" fmla="*/ 139700 w 8836792"/>
                <a:gd name="connsiteY74" fmla="*/ 1052814 h 1135925"/>
                <a:gd name="connsiteX75" fmla="*/ 130175 w 8836792"/>
                <a:gd name="connsiteY75" fmla="*/ 795639 h 1135925"/>
                <a:gd name="connsiteX76" fmla="*/ 111125 w 8836792"/>
                <a:gd name="connsiteY76" fmla="*/ 709914 h 1135925"/>
                <a:gd name="connsiteX77" fmla="*/ 92075 w 8836792"/>
                <a:gd name="connsiteY77" fmla="*/ 671814 h 1135925"/>
                <a:gd name="connsiteX78" fmla="*/ 82550 w 8836792"/>
                <a:gd name="connsiteY78" fmla="*/ 500364 h 1135925"/>
                <a:gd name="connsiteX79" fmla="*/ 73025 w 8836792"/>
                <a:gd name="connsiteY79" fmla="*/ 405114 h 1135925"/>
                <a:gd name="connsiteX80" fmla="*/ 73025 w 8836792"/>
                <a:gd name="connsiteY80" fmla="*/ 128889 h 1135925"/>
                <a:gd name="connsiteX0" fmla="*/ 3921125 w 8836792"/>
                <a:gd name="connsiteY0" fmla="*/ 1062339 h 1182354"/>
                <a:gd name="connsiteX1" fmla="*/ 3863975 w 8836792"/>
                <a:gd name="connsiteY1" fmla="*/ 1024239 h 1182354"/>
                <a:gd name="connsiteX2" fmla="*/ 2530475 w 8836792"/>
                <a:gd name="connsiteY2" fmla="*/ 1043289 h 1182354"/>
                <a:gd name="connsiteX3" fmla="*/ 2301875 w 8836792"/>
                <a:gd name="connsiteY3" fmla="*/ 1024239 h 1182354"/>
                <a:gd name="connsiteX4" fmla="*/ 2254250 w 8836792"/>
                <a:gd name="connsiteY4" fmla="*/ 1014714 h 1182354"/>
                <a:gd name="connsiteX5" fmla="*/ 2073275 w 8836792"/>
                <a:gd name="connsiteY5" fmla="*/ 995664 h 1182354"/>
                <a:gd name="connsiteX6" fmla="*/ 1282700 w 8836792"/>
                <a:gd name="connsiteY6" fmla="*/ 1005189 h 1182354"/>
                <a:gd name="connsiteX7" fmla="*/ 1054100 w 8836792"/>
                <a:gd name="connsiteY7" fmla="*/ 1043289 h 1182354"/>
                <a:gd name="connsiteX8" fmla="*/ 1016000 w 8836792"/>
                <a:gd name="connsiteY8" fmla="*/ 1052814 h 1182354"/>
                <a:gd name="connsiteX9" fmla="*/ 911225 w 8836792"/>
                <a:gd name="connsiteY9" fmla="*/ 1062339 h 1182354"/>
                <a:gd name="connsiteX10" fmla="*/ 139700 w 8836792"/>
                <a:gd name="connsiteY10" fmla="*/ 1052814 h 1182354"/>
                <a:gd name="connsiteX11" fmla="*/ 130175 w 8836792"/>
                <a:gd name="connsiteY11" fmla="*/ 795639 h 1182354"/>
                <a:gd name="connsiteX12" fmla="*/ 111125 w 8836792"/>
                <a:gd name="connsiteY12" fmla="*/ 709914 h 1182354"/>
                <a:gd name="connsiteX13" fmla="*/ 92075 w 8836792"/>
                <a:gd name="connsiteY13" fmla="*/ 671814 h 1182354"/>
                <a:gd name="connsiteX14" fmla="*/ 82550 w 8836792"/>
                <a:gd name="connsiteY14" fmla="*/ 500364 h 1182354"/>
                <a:gd name="connsiteX15" fmla="*/ 73025 w 8836792"/>
                <a:gd name="connsiteY15" fmla="*/ 405114 h 1182354"/>
                <a:gd name="connsiteX16" fmla="*/ 73025 w 8836792"/>
                <a:gd name="connsiteY16" fmla="*/ 128889 h 1182354"/>
                <a:gd name="connsiteX17" fmla="*/ 511175 w 8836792"/>
                <a:gd name="connsiteY17" fmla="*/ 119364 h 1182354"/>
                <a:gd name="connsiteX18" fmla="*/ 539750 w 8836792"/>
                <a:gd name="connsiteY18" fmla="*/ 109839 h 1182354"/>
                <a:gd name="connsiteX19" fmla="*/ 1044575 w 8836792"/>
                <a:gd name="connsiteY19" fmla="*/ 81264 h 1182354"/>
                <a:gd name="connsiteX20" fmla="*/ 2187575 w 8836792"/>
                <a:gd name="connsiteY20" fmla="*/ 81264 h 1182354"/>
                <a:gd name="connsiteX21" fmla="*/ 4273550 w 8836792"/>
                <a:gd name="connsiteY21" fmla="*/ 90789 h 1182354"/>
                <a:gd name="connsiteX22" fmla="*/ 4302125 w 8836792"/>
                <a:gd name="connsiteY22" fmla="*/ 100314 h 1182354"/>
                <a:gd name="connsiteX23" fmla="*/ 4483100 w 8836792"/>
                <a:gd name="connsiteY23" fmla="*/ 119364 h 1182354"/>
                <a:gd name="connsiteX24" fmla="*/ 5045075 w 8836792"/>
                <a:gd name="connsiteY24" fmla="*/ 109839 h 1182354"/>
                <a:gd name="connsiteX25" fmla="*/ 6740525 w 8836792"/>
                <a:gd name="connsiteY25" fmla="*/ 81264 h 1182354"/>
                <a:gd name="connsiteX26" fmla="*/ 7064375 w 8836792"/>
                <a:gd name="connsiteY26" fmla="*/ 90789 h 1182354"/>
                <a:gd name="connsiteX27" fmla="*/ 7102475 w 8836792"/>
                <a:gd name="connsiteY27" fmla="*/ 100314 h 1182354"/>
                <a:gd name="connsiteX28" fmla="*/ 7207250 w 8836792"/>
                <a:gd name="connsiteY28" fmla="*/ 109839 h 1182354"/>
                <a:gd name="connsiteX29" fmla="*/ 7235825 w 8836792"/>
                <a:gd name="connsiteY29" fmla="*/ 119364 h 1182354"/>
                <a:gd name="connsiteX30" fmla="*/ 7340600 w 8836792"/>
                <a:gd name="connsiteY30" fmla="*/ 138414 h 1182354"/>
                <a:gd name="connsiteX31" fmla="*/ 7464425 w 8836792"/>
                <a:gd name="connsiteY31" fmla="*/ 166989 h 1182354"/>
                <a:gd name="connsiteX32" fmla="*/ 8769350 w 8836792"/>
                <a:gd name="connsiteY32" fmla="*/ 147939 h 1182354"/>
                <a:gd name="connsiteX33" fmla="*/ 8826500 w 8836792"/>
                <a:gd name="connsiteY33" fmla="*/ 157464 h 1182354"/>
                <a:gd name="connsiteX34" fmla="*/ 8797925 w 8836792"/>
                <a:gd name="connsiteY34" fmla="*/ 262239 h 1182354"/>
                <a:gd name="connsiteX35" fmla="*/ 8769350 w 8836792"/>
                <a:gd name="connsiteY35" fmla="*/ 271764 h 1182354"/>
                <a:gd name="connsiteX36" fmla="*/ 8750300 w 8836792"/>
                <a:gd name="connsiteY36" fmla="*/ 300339 h 1182354"/>
                <a:gd name="connsiteX37" fmla="*/ 8788400 w 8836792"/>
                <a:gd name="connsiteY37" fmla="*/ 357489 h 1182354"/>
                <a:gd name="connsiteX38" fmla="*/ 8797925 w 8836792"/>
                <a:gd name="connsiteY38" fmla="*/ 433689 h 1182354"/>
                <a:gd name="connsiteX39" fmla="*/ 8759825 w 8836792"/>
                <a:gd name="connsiteY39" fmla="*/ 443214 h 1182354"/>
                <a:gd name="connsiteX40" fmla="*/ 8750300 w 8836792"/>
                <a:gd name="connsiteY40" fmla="*/ 471789 h 1182354"/>
                <a:gd name="connsiteX41" fmla="*/ 8740775 w 8836792"/>
                <a:gd name="connsiteY41" fmla="*/ 557514 h 1182354"/>
                <a:gd name="connsiteX42" fmla="*/ 8712200 w 8836792"/>
                <a:gd name="connsiteY42" fmla="*/ 576564 h 1182354"/>
                <a:gd name="connsiteX43" fmla="*/ 8721725 w 8836792"/>
                <a:gd name="connsiteY43" fmla="*/ 605139 h 1182354"/>
                <a:gd name="connsiteX44" fmla="*/ 8750300 w 8836792"/>
                <a:gd name="connsiteY44" fmla="*/ 624189 h 1182354"/>
                <a:gd name="connsiteX45" fmla="*/ 8702675 w 8836792"/>
                <a:gd name="connsiteY45" fmla="*/ 719439 h 1182354"/>
                <a:gd name="connsiteX46" fmla="*/ 8712200 w 8836792"/>
                <a:gd name="connsiteY46" fmla="*/ 767064 h 1182354"/>
                <a:gd name="connsiteX47" fmla="*/ 8740775 w 8836792"/>
                <a:gd name="connsiteY47" fmla="*/ 776589 h 1182354"/>
                <a:gd name="connsiteX48" fmla="*/ 8778875 w 8836792"/>
                <a:gd name="connsiteY48" fmla="*/ 814689 h 1182354"/>
                <a:gd name="connsiteX49" fmla="*/ 8769350 w 8836792"/>
                <a:gd name="connsiteY49" fmla="*/ 852789 h 1182354"/>
                <a:gd name="connsiteX50" fmla="*/ 8721725 w 8836792"/>
                <a:gd name="connsiteY50" fmla="*/ 909939 h 1182354"/>
                <a:gd name="connsiteX51" fmla="*/ 8693150 w 8836792"/>
                <a:gd name="connsiteY51" fmla="*/ 919464 h 1182354"/>
                <a:gd name="connsiteX52" fmla="*/ 8636000 w 8836792"/>
                <a:gd name="connsiteY52" fmla="*/ 967089 h 1182354"/>
                <a:gd name="connsiteX53" fmla="*/ 8607425 w 8836792"/>
                <a:gd name="connsiteY53" fmla="*/ 995664 h 1182354"/>
                <a:gd name="connsiteX54" fmla="*/ 8569325 w 8836792"/>
                <a:gd name="connsiteY54" fmla="*/ 1014714 h 1182354"/>
                <a:gd name="connsiteX55" fmla="*/ 8464550 w 8836792"/>
                <a:gd name="connsiteY55" fmla="*/ 1033764 h 1182354"/>
                <a:gd name="connsiteX56" fmla="*/ 7931150 w 8836792"/>
                <a:gd name="connsiteY56" fmla="*/ 1043289 h 1182354"/>
                <a:gd name="connsiteX57" fmla="*/ 7797800 w 8836792"/>
                <a:gd name="connsiteY57" fmla="*/ 1052814 h 1182354"/>
                <a:gd name="connsiteX58" fmla="*/ 7635875 w 8836792"/>
                <a:gd name="connsiteY58" fmla="*/ 1071864 h 1182354"/>
                <a:gd name="connsiteX59" fmla="*/ 7254875 w 8836792"/>
                <a:gd name="connsiteY59" fmla="*/ 1081389 h 1182354"/>
                <a:gd name="connsiteX60" fmla="*/ 7083425 w 8836792"/>
                <a:gd name="connsiteY60" fmla="*/ 1062339 h 1182354"/>
                <a:gd name="connsiteX61" fmla="*/ 7026275 w 8836792"/>
                <a:gd name="connsiteY61" fmla="*/ 1043289 h 1182354"/>
                <a:gd name="connsiteX62" fmla="*/ 6997700 w 8836792"/>
                <a:gd name="connsiteY62" fmla="*/ 1033764 h 1182354"/>
                <a:gd name="connsiteX63" fmla="*/ 6673850 w 8836792"/>
                <a:gd name="connsiteY63" fmla="*/ 1014714 h 1182354"/>
                <a:gd name="connsiteX64" fmla="*/ 6473825 w 8836792"/>
                <a:gd name="connsiteY64" fmla="*/ 986139 h 1182354"/>
                <a:gd name="connsiteX65" fmla="*/ 5921375 w 8836792"/>
                <a:gd name="connsiteY65" fmla="*/ 1005189 h 1182354"/>
                <a:gd name="connsiteX66" fmla="*/ 5826125 w 8836792"/>
                <a:gd name="connsiteY66" fmla="*/ 1014714 h 1182354"/>
                <a:gd name="connsiteX67" fmla="*/ 5797550 w 8836792"/>
                <a:gd name="connsiteY67" fmla="*/ 1024239 h 1182354"/>
                <a:gd name="connsiteX68" fmla="*/ 5692775 w 8836792"/>
                <a:gd name="connsiteY68" fmla="*/ 1052814 h 1182354"/>
                <a:gd name="connsiteX69" fmla="*/ 5111750 w 8836792"/>
                <a:gd name="connsiteY69" fmla="*/ 1043289 h 1182354"/>
                <a:gd name="connsiteX70" fmla="*/ 5045075 w 8836792"/>
                <a:gd name="connsiteY70" fmla="*/ 1024239 h 1182354"/>
                <a:gd name="connsiteX71" fmla="*/ 4978400 w 8836792"/>
                <a:gd name="connsiteY71" fmla="*/ 1014714 h 1182354"/>
                <a:gd name="connsiteX72" fmla="*/ 4321175 w 8836792"/>
                <a:gd name="connsiteY72" fmla="*/ 1033764 h 1182354"/>
                <a:gd name="connsiteX73" fmla="*/ 4292600 w 8836792"/>
                <a:gd name="connsiteY73" fmla="*/ 1043289 h 1182354"/>
                <a:gd name="connsiteX74" fmla="*/ 4254500 w 8836792"/>
                <a:gd name="connsiteY74" fmla="*/ 1052814 h 1182354"/>
                <a:gd name="connsiteX75" fmla="*/ 4187825 w 8836792"/>
                <a:gd name="connsiteY75" fmla="*/ 1071864 h 1182354"/>
                <a:gd name="connsiteX76" fmla="*/ 4140200 w 8836792"/>
                <a:gd name="connsiteY76" fmla="*/ 1043289 h 1182354"/>
                <a:gd name="connsiteX77" fmla="*/ 4083050 w 8836792"/>
                <a:gd name="connsiteY77" fmla="*/ 1024239 h 1182354"/>
                <a:gd name="connsiteX78" fmla="*/ 4054475 w 8836792"/>
                <a:gd name="connsiteY78" fmla="*/ 1081389 h 1182354"/>
                <a:gd name="connsiteX79" fmla="*/ 4041140 w 8836792"/>
                <a:gd name="connsiteY79" fmla="*/ 1182354 h 1182354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  <a:gd name="connsiteX78" fmla="*/ 4054475 w 8836792"/>
                <a:gd name="connsiteY78" fmla="*/ 1081389 h 1135925"/>
                <a:gd name="connsiteX0" fmla="*/ 3921125 w 8836792"/>
                <a:gd name="connsiteY0" fmla="*/ 1062339 h 1135925"/>
                <a:gd name="connsiteX1" fmla="*/ 3863975 w 8836792"/>
                <a:gd name="connsiteY1" fmla="*/ 1024239 h 1135925"/>
                <a:gd name="connsiteX2" fmla="*/ 2530475 w 8836792"/>
                <a:gd name="connsiteY2" fmla="*/ 1043289 h 1135925"/>
                <a:gd name="connsiteX3" fmla="*/ 2301875 w 8836792"/>
                <a:gd name="connsiteY3" fmla="*/ 1024239 h 1135925"/>
                <a:gd name="connsiteX4" fmla="*/ 2254250 w 8836792"/>
                <a:gd name="connsiteY4" fmla="*/ 1014714 h 1135925"/>
                <a:gd name="connsiteX5" fmla="*/ 2073275 w 8836792"/>
                <a:gd name="connsiteY5" fmla="*/ 995664 h 1135925"/>
                <a:gd name="connsiteX6" fmla="*/ 1282700 w 8836792"/>
                <a:gd name="connsiteY6" fmla="*/ 1005189 h 1135925"/>
                <a:gd name="connsiteX7" fmla="*/ 1054100 w 8836792"/>
                <a:gd name="connsiteY7" fmla="*/ 1043289 h 1135925"/>
                <a:gd name="connsiteX8" fmla="*/ 1016000 w 8836792"/>
                <a:gd name="connsiteY8" fmla="*/ 1052814 h 1135925"/>
                <a:gd name="connsiteX9" fmla="*/ 911225 w 8836792"/>
                <a:gd name="connsiteY9" fmla="*/ 1062339 h 1135925"/>
                <a:gd name="connsiteX10" fmla="*/ 139700 w 8836792"/>
                <a:gd name="connsiteY10" fmla="*/ 1052814 h 1135925"/>
                <a:gd name="connsiteX11" fmla="*/ 130175 w 8836792"/>
                <a:gd name="connsiteY11" fmla="*/ 795639 h 1135925"/>
                <a:gd name="connsiteX12" fmla="*/ 111125 w 8836792"/>
                <a:gd name="connsiteY12" fmla="*/ 709914 h 1135925"/>
                <a:gd name="connsiteX13" fmla="*/ 92075 w 8836792"/>
                <a:gd name="connsiteY13" fmla="*/ 671814 h 1135925"/>
                <a:gd name="connsiteX14" fmla="*/ 82550 w 8836792"/>
                <a:gd name="connsiteY14" fmla="*/ 500364 h 1135925"/>
                <a:gd name="connsiteX15" fmla="*/ 73025 w 8836792"/>
                <a:gd name="connsiteY15" fmla="*/ 405114 h 1135925"/>
                <a:gd name="connsiteX16" fmla="*/ 73025 w 8836792"/>
                <a:gd name="connsiteY16" fmla="*/ 128889 h 1135925"/>
                <a:gd name="connsiteX17" fmla="*/ 511175 w 8836792"/>
                <a:gd name="connsiteY17" fmla="*/ 119364 h 1135925"/>
                <a:gd name="connsiteX18" fmla="*/ 539750 w 8836792"/>
                <a:gd name="connsiteY18" fmla="*/ 109839 h 1135925"/>
                <a:gd name="connsiteX19" fmla="*/ 1044575 w 8836792"/>
                <a:gd name="connsiteY19" fmla="*/ 81264 h 1135925"/>
                <a:gd name="connsiteX20" fmla="*/ 2187575 w 8836792"/>
                <a:gd name="connsiteY20" fmla="*/ 81264 h 1135925"/>
                <a:gd name="connsiteX21" fmla="*/ 4273550 w 8836792"/>
                <a:gd name="connsiteY21" fmla="*/ 90789 h 1135925"/>
                <a:gd name="connsiteX22" fmla="*/ 4302125 w 8836792"/>
                <a:gd name="connsiteY22" fmla="*/ 100314 h 1135925"/>
                <a:gd name="connsiteX23" fmla="*/ 4483100 w 8836792"/>
                <a:gd name="connsiteY23" fmla="*/ 119364 h 1135925"/>
                <a:gd name="connsiteX24" fmla="*/ 5045075 w 8836792"/>
                <a:gd name="connsiteY24" fmla="*/ 109839 h 1135925"/>
                <a:gd name="connsiteX25" fmla="*/ 6740525 w 8836792"/>
                <a:gd name="connsiteY25" fmla="*/ 81264 h 1135925"/>
                <a:gd name="connsiteX26" fmla="*/ 7064375 w 8836792"/>
                <a:gd name="connsiteY26" fmla="*/ 90789 h 1135925"/>
                <a:gd name="connsiteX27" fmla="*/ 7102475 w 8836792"/>
                <a:gd name="connsiteY27" fmla="*/ 100314 h 1135925"/>
                <a:gd name="connsiteX28" fmla="*/ 7207250 w 8836792"/>
                <a:gd name="connsiteY28" fmla="*/ 109839 h 1135925"/>
                <a:gd name="connsiteX29" fmla="*/ 7235825 w 8836792"/>
                <a:gd name="connsiteY29" fmla="*/ 119364 h 1135925"/>
                <a:gd name="connsiteX30" fmla="*/ 7340600 w 8836792"/>
                <a:gd name="connsiteY30" fmla="*/ 138414 h 1135925"/>
                <a:gd name="connsiteX31" fmla="*/ 7464425 w 8836792"/>
                <a:gd name="connsiteY31" fmla="*/ 166989 h 1135925"/>
                <a:gd name="connsiteX32" fmla="*/ 8769350 w 8836792"/>
                <a:gd name="connsiteY32" fmla="*/ 147939 h 1135925"/>
                <a:gd name="connsiteX33" fmla="*/ 8826500 w 8836792"/>
                <a:gd name="connsiteY33" fmla="*/ 157464 h 1135925"/>
                <a:gd name="connsiteX34" fmla="*/ 8797925 w 8836792"/>
                <a:gd name="connsiteY34" fmla="*/ 262239 h 1135925"/>
                <a:gd name="connsiteX35" fmla="*/ 8769350 w 8836792"/>
                <a:gd name="connsiteY35" fmla="*/ 271764 h 1135925"/>
                <a:gd name="connsiteX36" fmla="*/ 8750300 w 8836792"/>
                <a:gd name="connsiteY36" fmla="*/ 300339 h 1135925"/>
                <a:gd name="connsiteX37" fmla="*/ 8788400 w 8836792"/>
                <a:gd name="connsiteY37" fmla="*/ 357489 h 1135925"/>
                <a:gd name="connsiteX38" fmla="*/ 8797925 w 8836792"/>
                <a:gd name="connsiteY38" fmla="*/ 433689 h 1135925"/>
                <a:gd name="connsiteX39" fmla="*/ 8759825 w 8836792"/>
                <a:gd name="connsiteY39" fmla="*/ 443214 h 1135925"/>
                <a:gd name="connsiteX40" fmla="*/ 8750300 w 8836792"/>
                <a:gd name="connsiteY40" fmla="*/ 471789 h 1135925"/>
                <a:gd name="connsiteX41" fmla="*/ 8740775 w 8836792"/>
                <a:gd name="connsiteY41" fmla="*/ 557514 h 1135925"/>
                <a:gd name="connsiteX42" fmla="*/ 8712200 w 8836792"/>
                <a:gd name="connsiteY42" fmla="*/ 576564 h 1135925"/>
                <a:gd name="connsiteX43" fmla="*/ 8721725 w 8836792"/>
                <a:gd name="connsiteY43" fmla="*/ 605139 h 1135925"/>
                <a:gd name="connsiteX44" fmla="*/ 8750300 w 8836792"/>
                <a:gd name="connsiteY44" fmla="*/ 624189 h 1135925"/>
                <a:gd name="connsiteX45" fmla="*/ 8702675 w 8836792"/>
                <a:gd name="connsiteY45" fmla="*/ 719439 h 1135925"/>
                <a:gd name="connsiteX46" fmla="*/ 8712200 w 8836792"/>
                <a:gd name="connsiteY46" fmla="*/ 767064 h 1135925"/>
                <a:gd name="connsiteX47" fmla="*/ 8740775 w 8836792"/>
                <a:gd name="connsiteY47" fmla="*/ 776589 h 1135925"/>
                <a:gd name="connsiteX48" fmla="*/ 8778875 w 8836792"/>
                <a:gd name="connsiteY48" fmla="*/ 814689 h 1135925"/>
                <a:gd name="connsiteX49" fmla="*/ 8769350 w 8836792"/>
                <a:gd name="connsiteY49" fmla="*/ 852789 h 1135925"/>
                <a:gd name="connsiteX50" fmla="*/ 8721725 w 8836792"/>
                <a:gd name="connsiteY50" fmla="*/ 909939 h 1135925"/>
                <a:gd name="connsiteX51" fmla="*/ 8693150 w 8836792"/>
                <a:gd name="connsiteY51" fmla="*/ 919464 h 1135925"/>
                <a:gd name="connsiteX52" fmla="*/ 8636000 w 8836792"/>
                <a:gd name="connsiteY52" fmla="*/ 967089 h 1135925"/>
                <a:gd name="connsiteX53" fmla="*/ 8607425 w 8836792"/>
                <a:gd name="connsiteY53" fmla="*/ 995664 h 1135925"/>
                <a:gd name="connsiteX54" fmla="*/ 8569325 w 8836792"/>
                <a:gd name="connsiteY54" fmla="*/ 1014714 h 1135925"/>
                <a:gd name="connsiteX55" fmla="*/ 8464550 w 8836792"/>
                <a:gd name="connsiteY55" fmla="*/ 1033764 h 1135925"/>
                <a:gd name="connsiteX56" fmla="*/ 7931150 w 8836792"/>
                <a:gd name="connsiteY56" fmla="*/ 1043289 h 1135925"/>
                <a:gd name="connsiteX57" fmla="*/ 7797800 w 8836792"/>
                <a:gd name="connsiteY57" fmla="*/ 1052814 h 1135925"/>
                <a:gd name="connsiteX58" fmla="*/ 7635875 w 8836792"/>
                <a:gd name="connsiteY58" fmla="*/ 1071864 h 1135925"/>
                <a:gd name="connsiteX59" fmla="*/ 7254875 w 8836792"/>
                <a:gd name="connsiteY59" fmla="*/ 1081389 h 1135925"/>
                <a:gd name="connsiteX60" fmla="*/ 7083425 w 8836792"/>
                <a:gd name="connsiteY60" fmla="*/ 1062339 h 1135925"/>
                <a:gd name="connsiteX61" fmla="*/ 7026275 w 8836792"/>
                <a:gd name="connsiteY61" fmla="*/ 1043289 h 1135925"/>
                <a:gd name="connsiteX62" fmla="*/ 6997700 w 8836792"/>
                <a:gd name="connsiteY62" fmla="*/ 1033764 h 1135925"/>
                <a:gd name="connsiteX63" fmla="*/ 6673850 w 8836792"/>
                <a:gd name="connsiteY63" fmla="*/ 1014714 h 1135925"/>
                <a:gd name="connsiteX64" fmla="*/ 6473825 w 8836792"/>
                <a:gd name="connsiteY64" fmla="*/ 986139 h 1135925"/>
                <a:gd name="connsiteX65" fmla="*/ 5921375 w 8836792"/>
                <a:gd name="connsiteY65" fmla="*/ 1005189 h 1135925"/>
                <a:gd name="connsiteX66" fmla="*/ 5826125 w 8836792"/>
                <a:gd name="connsiteY66" fmla="*/ 1014714 h 1135925"/>
                <a:gd name="connsiteX67" fmla="*/ 5797550 w 8836792"/>
                <a:gd name="connsiteY67" fmla="*/ 1024239 h 1135925"/>
                <a:gd name="connsiteX68" fmla="*/ 5692775 w 8836792"/>
                <a:gd name="connsiteY68" fmla="*/ 1052814 h 1135925"/>
                <a:gd name="connsiteX69" fmla="*/ 5111750 w 8836792"/>
                <a:gd name="connsiteY69" fmla="*/ 1043289 h 1135925"/>
                <a:gd name="connsiteX70" fmla="*/ 5045075 w 8836792"/>
                <a:gd name="connsiteY70" fmla="*/ 1024239 h 1135925"/>
                <a:gd name="connsiteX71" fmla="*/ 4978400 w 8836792"/>
                <a:gd name="connsiteY71" fmla="*/ 1014714 h 1135925"/>
                <a:gd name="connsiteX72" fmla="*/ 4321175 w 8836792"/>
                <a:gd name="connsiteY72" fmla="*/ 1033764 h 1135925"/>
                <a:gd name="connsiteX73" fmla="*/ 4292600 w 8836792"/>
                <a:gd name="connsiteY73" fmla="*/ 1043289 h 1135925"/>
                <a:gd name="connsiteX74" fmla="*/ 4254500 w 8836792"/>
                <a:gd name="connsiteY74" fmla="*/ 1052814 h 1135925"/>
                <a:gd name="connsiteX75" fmla="*/ 4187825 w 8836792"/>
                <a:gd name="connsiteY75" fmla="*/ 1071864 h 1135925"/>
                <a:gd name="connsiteX76" fmla="*/ 4140200 w 8836792"/>
                <a:gd name="connsiteY76" fmla="*/ 1043289 h 1135925"/>
                <a:gd name="connsiteX77" fmla="*/ 4083050 w 8836792"/>
                <a:gd name="connsiteY77" fmla="*/ 1024239 h 113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836792" h="1135925">
                  <a:moveTo>
                    <a:pt x="3921125" y="1062339"/>
                  </a:moveTo>
                  <a:cubicBezTo>
                    <a:pt x="3903053" y="1048283"/>
                    <a:pt x="3863975" y="1024239"/>
                    <a:pt x="3863975" y="1024239"/>
                  </a:cubicBezTo>
                  <a:lnTo>
                    <a:pt x="2530475" y="1043289"/>
                  </a:lnTo>
                  <a:cubicBezTo>
                    <a:pt x="2454014" y="1042646"/>
                    <a:pt x="2378075" y="1030589"/>
                    <a:pt x="2301875" y="1024239"/>
                  </a:cubicBezTo>
                  <a:cubicBezTo>
                    <a:pt x="2286000" y="1021064"/>
                    <a:pt x="2270359" y="1016325"/>
                    <a:pt x="2254250" y="1014714"/>
                  </a:cubicBezTo>
                  <a:cubicBezTo>
                    <a:pt x="2063660" y="995655"/>
                    <a:pt x="2167185" y="1019141"/>
                    <a:pt x="2073275" y="995664"/>
                  </a:cubicBezTo>
                  <a:lnTo>
                    <a:pt x="1282700" y="1005189"/>
                  </a:lnTo>
                  <a:cubicBezTo>
                    <a:pt x="1236917" y="1006195"/>
                    <a:pt x="1066690" y="1040141"/>
                    <a:pt x="1054100" y="1043289"/>
                  </a:cubicBezTo>
                  <a:cubicBezTo>
                    <a:pt x="1041400" y="1046464"/>
                    <a:pt x="1028976" y="1051084"/>
                    <a:pt x="1016000" y="1052814"/>
                  </a:cubicBezTo>
                  <a:cubicBezTo>
                    <a:pt x="981239" y="1057449"/>
                    <a:pt x="946150" y="1059164"/>
                    <a:pt x="911225" y="1062339"/>
                  </a:cubicBezTo>
                  <a:cubicBezTo>
                    <a:pt x="654050" y="1059164"/>
                    <a:pt x="383096" y="1135925"/>
                    <a:pt x="139700" y="1052814"/>
                  </a:cubicBezTo>
                  <a:cubicBezTo>
                    <a:pt x="58519" y="1025094"/>
                    <a:pt x="135364" y="881266"/>
                    <a:pt x="130175" y="795639"/>
                  </a:cubicBezTo>
                  <a:cubicBezTo>
                    <a:pt x="128698" y="771260"/>
                    <a:pt x="121715" y="734625"/>
                    <a:pt x="111125" y="709914"/>
                  </a:cubicBezTo>
                  <a:cubicBezTo>
                    <a:pt x="105532" y="696863"/>
                    <a:pt x="98425" y="684514"/>
                    <a:pt x="92075" y="671814"/>
                  </a:cubicBezTo>
                  <a:cubicBezTo>
                    <a:pt x="88900" y="614664"/>
                    <a:pt x="86628" y="557457"/>
                    <a:pt x="82550" y="500364"/>
                  </a:cubicBezTo>
                  <a:cubicBezTo>
                    <a:pt x="80277" y="468537"/>
                    <a:pt x="74899" y="436967"/>
                    <a:pt x="73025" y="405114"/>
                  </a:cubicBezTo>
                  <a:cubicBezTo>
                    <a:pt x="62839" y="231954"/>
                    <a:pt x="0" y="176514"/>
                    <a:pt x="73025" y="128889"/>
                  </a:cubicBezTo>
                  <a:cubicBezTo>
                    <a:pt x="146050" y="81264"/>
                    <a:pt x="365212" y="125322"/>
                    <a:pt x="511175" y="119364"/>
                  </a:cubicBezTo>
                  <a:cubicBezTo>
                    <a:pt x="521207" y="118955"/>
                    <a:pt x="529732" y="110507"/>
                    <a:pt x="539750" y="109839"/>
                  </a:cubicBezTo>
                  <a:cubicBezTo>
                    <a:pt x="1316677" y="58044"/>
                    <a:pt x="717048" y="111039"/>
                    <a:pt x="1044575" y="81264"/>
                  </a:cubicBezTo>
                  <a:cubicBezTo>
                    <a:pt x="1450896" y="0"/>
                    <a:pt x="1061400" y="74520"/>
                    <a:pt x="2187575" y="81264"/>
                  </a:cubicBezTo>
                  <a:lnTo>
                    <a:pt x="4273550" y="90789"/>
                  </a:lnTo>
                  <a:cubicBezTo>
                    <a:pt x="4283075" y="93964"/>
                    <a:pt x="4292280" y="98345"/>
                    <a:pt x="4302125" y="100314"/>
                  </a:cubicBezTo>
                  <a:cubicBezTo>
                    <a:pt x="4355453" y="110980"/>
                    <a:pt x="4433609" y="115240"/>
                    <a:pt x="4483100" y="119364"/>
                  </a:cubicBezTo>
                  <a:lnTo>
                    <a:pt x="5045075" y="109839"/>
                  </a:lnTo>
                  <a:cubicBezTo>
                    <a:pt x="6675069" y="95021"/>
                    <a:pt x="6066438" y="160568"/>
                    <a:pt x="6740525" y="81264"/>
                  </a:cubicBezTo>
                  <a:cubicBezTo>
                    <a:pt x="6848475" y="84439"/>
                    <a:pt x="6956528" y="85113"/>
                    <a:pt x="7064375" y="90789"/>
                  </a:cubicBezTo>
                  <a:cubicBezTo>
                    <a:pt x="7077448" y="91477"/>
                    <a:pt x="7089499" y="98584"/>
                    <a:pt x="7102475" y="100314"/>
                  </a:cubicBezTo>
                  <a:cubicBezTo>
                    <a:pt x="7137236" y="104949"/>
                    <a:pt x="7172325" y="106664"/>
                    <a:pt x="7207250" y="109839"/>
                  </a:cubicBezTo>
                  <a:cubicBezTo>
                    <a:pt x="7216775" y="113014"/>
                    <a:pt x="7226085" y="116929"/>
                    <a:pt x="7235825" y="119364"/>
                  </a:cubicBezTo>
                  <a:cubicBezTo>
                    <a:pt x="7262450" y="126020"/>
                    <a:pt x="7315124" y="134168"/>
                    <a:pt x="7340600" y="138414"/>
                  </a:cubicBezTo>
                  <a:cubicBezTo>
                    <a:pt x="7391820" y="158902"/>
                    <a:pt x="7401459" y="167423"/>
                    <a:pt x="7464425" y="166989"/>
                  </a:cubicBezTo>
                  <a:lnTo>
                    <a:pt x="8769350" y="147939"/>
                  </a:lnTo>
                  <a:cubicBezTo>
                    <a:pt x="8788400" y="151114"/>
                    <a:pt x="8817121" y="140582"/>
                    <a:pt x="8826500" y="157464"/>
                  </a:cubicBezTo>
                  <a:cubicBezTo>
                    <a:pt x="8836792" y="175990"/>
                    <a:pt x="8821676" y="243238"/>
                    <a:pt x="8797925" y="262239"/>
                  </a:cubicBezTo>
                  <a:cubicBezTo>
                    <a:pt x="8790085" y="268511"/>
                    <a:pt x="8778875" y="268589"/>
                    <a:pt x="8769350" y="271764"/>
                  </a:cubicBezTo>
                  <a:cubicBezTo>
                    <a:pt x="8763000" y="281289"/>
                    <a:pt x="8751919" y="289006"/>
                    <a:pt x="8750300" y="300339"/>
                  </a:cubicBezTo>
                  <a:cubicBezTo>
                    <a:pt x="8744952" y="337778"/>
                    <a:pt x="8764367" y="341467"/>
                    <a:pt x="8788400" y="357489"/>
                  </a:cubicBezTo>
                  <a:cubicBezTo>
                    <a:pt x="8804717" y="381964"/>
                    <a:pt x="8826260" y="399687"/>
                    <a:pt x="8797925" y="433689"/>
                  </a:cubicBezTo>
                  <a:cubicBezTo>
                    <a:pt x="8789544" y="443746"/>
                    <a:pt x="8772525" y="440039"/>
                    <a:pt x="8759825" y="443214"/>
                  </a:cubicBezTo>
                  <a:cubicBezTo>
                    <a:pt x="8756650" y="452739"/>
                    <a:pt x="8751951" y="461885"/>
                    <a:pt x="8750300" y="471789"/>
                  </a:cubicBezTo>
                  <a:cubicBezTo>
                    <a:pt x="8745573" y="500149"/>
                    <a:pt x="8750600" y="530494"/>
                    <a:pt x="8740775" y="557514"/>
                  </a:cubicBezTo>
                  <a:cubicBezTo>
                    <a:pt x="8736863" y="568272"/>
                    <a:pt x="8721725" y="570214"/>
                    <a:pt x="8712200" y="576564"/>
                  </a:cubicBezTo>
                  <a:cubicBezTo>
                    <a:pt x="8715375" y="586089"/>
                    <a:pt x="8715453" y="597299"/>
                    <a:pt x="8721725" y="605139"/>
                  </a:cubicBezTo>
                  <a:cubicBezTo>
                    <a:pt x="8728876" y="614078"/>
                    <a:pt x="8749161" y="612798"/>
                    <a:pt x="8750300" y="624189"/>
                  </a:cubicBezTo>
                  <a:cubicBezTo>
                    <a:pt x="8757121" y="692397"/>
                    <a:pt x="8740509" y="694216"/>
                    <a:pt x="8702675" y="719439"/>
                  </a:cubicBezTo>
                  <a:cubicBezTo>
                    <a:pt x="8705850" y="735314"/>
                    <a:pt x="8703220" y="753594"/>
                    <a:pt x="8712200" y="767064"/>
                  </a:cubicBezTo>
                  <a:cubicBezTo>
                    <a:pt x="8717769" y="775418"/>
                    <a:pt x="8732605" y="770753"/>
                    <a:pt x="8740775" y="776589"/>
                  </a:cubicBezTo>
                  <a:cubicBezTo>
                    <a:pt x="8755390" y="787028"/>
                    <a:pt x="8766175" y="801989"/>
                    <a:pt x="8778875" y="814689"/>
                  </a:cubicBezTo>
                  <a:cubicBezTo>
                    <a:pt x="8775700" y="827389"/>
                    <a:pt x="8774507" y="840757"/>
                    <a:pt x="8769350" y="852789"/>
                  </a:cubicBezTo>
                  <a:cubicBezTo>
                    <a:pt x="8762322" y="869189"/>
                    <a:pt x="8735457" y="900785"/>
                    <a:pt x="8721725" y="909939"/>
                  </a:cubicBezTo>
                  <a:cubicBezTo>
                    <a:pt x="8713371" y="915508"/>
                    <a:pt x="8702675" y="916289"/>
                    <a:pt x="8693150" y="919464"/>
                  </a:cubicBezTo>
                  <a:cubicBezTo>
                    <a:pt x="8655595" y="975796"/>
                    <a:pt x="8697522" y="923144"/>
                    <a:pt x="8636000" y="967089"/>
                  </a:cubicBezTo>
                  <a:cubicBezTo>
                    <a:pt x="8625039" y="974919"/>
                    <a:pt x="8618386" y="987834"/>
                    <a:pt x="8607425" y="995664"/>
                  </a:cubicBezTo>
                  <a:cubicBezTo>
                    <a:pt x="8595871" y="1003917"/>
                    <a:pt x="8582376" y="1009121"/>
                    <a:pt x="8569325" y="1014714"/>
                  </a:cubicBezTo>
                  <a:cubicBezTo>
                    <a:pt x="8537111" y="1028520"/>
                    <a:pt x="8498079" y="1032716"/>
                    <a:pt x="8464550" y="1033764"/>
                  </a:cubicBezTo>
                  <a:cubicBezTo>
                    <a:pt x="8286808" y="1039318"/>
                    <a:pt x="8108950" y="1040114"/>
                    <a:pt x="7931150" y="1043289"/>
                  </a:cubicBezTo>
                  <a:cubicBezTo>
                    <a:pt x="7886700" y="1046464"/>
                    <a:pt x="7842156" y="1048521"/>
                    <a:pt x="7797800" y="1052814"/>
                  </a:cubicBezTo>
                  <a:cubicBezTo>
                    <a:pt x="7743705" y="1058049"/>
                    <a:pt x="7690147" y="1069008"/>
                    <a:pt x="7635875" y="1071864"/>
                  </a:cubicBezTo>
                  <a:cubicBezTo>
                    <a:pt x="7509011" y="1078541"/>
                    <a:pt x="7381875" y="1078214"/>
                    <a:pt x="7254875" y="1081389"/>
                  </a:cubicBezTo>
                  <a:cubicBezTo>
                    <a:pt x="7197725" y="1075039"/>
                    <a:pt x="7140144" y="1071792"/>
                    <a:pt x="7083425" y="1062339"/>
                  </a:cubicBezTo>
                  <a:cubicBezTo>
                    <a:pt x="7063618" y="1059038"/>
                    <a:pt x="7045325" y="1049639"/>
                    <a:pt x="7026275" y="1043289"/>
                  </a:cubicBezTo>
                  <a:cubicBezTo>
                    <a:pt x="7016750" y="1040114"/>
                    <a:pt x="7007729" y="1034242"/>
                    <a:pt x="6997700" y="1033764"/>
                  </a:cubicBezTo>
                  <a:cubicBezTo>
                    <a:pt x="6756325" y="1022270"/>
                    <a:pt x="6864229" y="1029359"/>
                    <a:pt x="6673850" y="1014714"/>
                  </a:cubicBezTo>
                  <a:cubicBezTo>
                    <a:pt x="6646920" y="1010226"/>
                    <a:pt x="6511796" y="985572"/>
                    <a:pt x="6473825" y="986139"/>
                  </a:cubicBezTo>
                  <a:cubicBezTo>
                    <a:pt x="6289586" y="988889"/>
                    <a:pt x="6105525" y="998839"/>
                    <a:pt x="5921375" y="1005189"/>
                  </a:cubicBezTo>
                  <a:cubicBezTo>
                    <a:pt x="5889625" y="1008364"/>
                    <a:pt x="5857662" y="1009862"/>
                    <a:pt x="5826125" y="1014714"/>
                  </a:cubicBezTo>
                  <a:cubicBezTo>
                    <a:pt x="5816202" y="1016241"/>
                    <a:pt x="5807236" y="1021597"/>
                    <a:pt x="5797550" y="1024239"/>
                  </a:cubicBezTo>
                  <a:cubicBezTo>
                    <a:pt x="5679382" y="1056467"/>
                    <a:pt x="5758547" y="1030890"/>
                    <a:pt x="5692775" y="1052814"/>
                  </a:cubicBezTo>
                  <a:cubicBezTo>
                    <a:pt x="5499100" y="1049639"/>
                    <a:pt x="5305263" y="1051826"/>
                    <a:pt x="5111750" y="1043289"/>
                  </a:cubicBezTo>
                  <a:cubicBezTo>
                    <a:pt x="5088658" y="1042270"/>
                    <a:pt x="5067676" y="1029082"/>
                    <a:pt x="5045075" y="1024239"/>
                  </a:cubicBezTo>
                  <a:cubicBezTo>
                    <a:pt x="5023123" y="1019535"/>
                    <a:pt x="5000625" y="1017889"/>
                    <a:pt x="4978400" y="1014714"/>
                  </a:cubicBezTo>
                  <a:lnTo>
                    <a:pt x="4321175" y="1033764"/>
                  </a:lnTo>
                  <a:cubicBezTo>
                    <a:pt x="4311143" y="1034182"/>
                    <a:pt x="4302254" y="1040531"/>
                    <a:pt x="4292600" y="1043289"/>
                  </a:cubicBezTo>
                  <a:cubicBezTo>
                    <a:pt x="4280013" y="1046885"/>
                    <a:pt x="4267087" y="1049218"/>
                    <a:pt x="4254500" y="1052814"/>
                  </a:cubicBezTo>
                  <a:cubicBezTo>
                    <a:pt x="4158847" y="1080143"/>
                    <a:pt x="4306932" y="1042087"/>
                    <a:pt x="4187825" y="1071864"/>
                  </a:cubicBezTo>
                  <a:cubicBezTo>
                    <a:pt x="4168775" y="1070277"/>
                    <a:pt x="4157662" y="1051226"/>
                    <a:pt x="4140200" y="1043289"/>
                  </a:cubicBezTo>
                  <a:cubicBezTo>
                    <a:pt x="4117574" y="1047814"/>
                    <a:pt x="4114276" y="1030484"/>
                    <a:pt x="4083050" y="1024239"/>
                  </a:cubicBezTo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5" name="Group 30"/>
          <p:cNvGrpSpPr/>
          <p:nvPr/>
        </p:nvGrpSpPr>
        <p:grpSpPr>
          <a:xfrm>
            <a:off x="1139296" y="5179177"/>
            <a:ext cx="1124367" cy="1393924"/>
            <a:chOff x="1081668" y="1080414"/>
            <a:chExt cx="843275" cy="1045443"/>
          </a:xfrm>
        </p:grpSpPr>
        <p:sp>
          <p:nvSpPr>
            <p:cNvPr id="86" name="Rectangle 85"/>
            <p:cNvSpPr/>
            <p:nvPr/>
          </p:nvSpPr>
          <p:spPr>
            <a:xfrm rot="20805224">
              <a:off x="1081668" y="1282582"/>
              <a:ext cx="843275" cy="84327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b="1" dirty="0">
                  <a:latin typeface="+mj-lt"/>
                </a:rPr>
                <a:t>04</a:t>
              </a:r>
            </a:p>
          </p:txBody>
        </p:sp>
        <p:sp>
          <p:nvSpPr>
            <p:cNvPr id="87" name="Freeform 11"/>
            <p:cNvSpPr>
              <a:spLocks noEditPoints="1"/>
            </p:cNvSpPr>
            <p:nvPr/>
          </p:nvSpPr>
          <p:spPr bwMode="auto">
            <a:xfrm rot="20700000">
              <a:off x="1239742" y="1080414"/>
              <a:ext cx="247812" cy="475662"/>
            </a:xfrm>
            <a:custGeom>
              <a:avLst/>
              <a:gdLst/>
              <a:ahLst/>
              <a:cxnLst>
                <a:cxn ang="0">
                  <a:pos x="400" y="365"/>
                </a:cxn>
                <a:cxn ang="0">
                  <a:pos x="407" y="158"/>
                </a:cxn>
                <a:cxn ang="0">
                  <a:pos x="369" y="47"/>
                </a:cxn>
                <a:cxn ang="0">
                  <a:pos x="257" y="2"/>
                </a:cxn>
                <a:cxn ang="0">
                  <a:pos x="257" y="2"/>
                </a:cxn>
                <a:cxn ang="0">
                  <a:pos x="100" y="153"/>
                </a:cxn>
                <a:cxn ang="0">
                  <a:pos x="90" y="670"/>
                </a:cxn>
                <a:cxn ang="0">
                  <a:pos x="118" y="753"/>
                </a:cxn>
                <a:cxn ang="0">
                  <a:pos x="198" y="786"/>
                </a:cxn>
                <a:cxn ang="0">
                  <a:pos x="269" y="759"/>
                </a:cxn>
                <a:cxn ang="0">
                  <a:pos x="302" y="672"/>
                </a:cxn>
                <a:cxn ang="0">
                  <a:pos x="310" y="284"/>
                </a:cxn>
                <a:cxn ang="0">
                  <a:pos x="284" y="257"/>
                </a:cxn>
                <a:cxn ang="0">
                  <a:pos x="257" y="283"/>
                </a:cxn>
                <a:cxn ang="0">
                  <a:pos x="250" y="672"/>
                </a:cxn>
                <a:cxn ang="0">
                  <a:pos x="232" y="722"/>
                </a:cxn>
                <a:cxn ang="0">
                  <a:pos x="199" y="733"/>
                </a:cxn>
                <a:cxn ang="0">
                  <a:pos x="157" y="718"/>
                </a:cxn>
                <a:cxn ang="0">
                  <a:pos x="143" y="672"/>
                </a:cxn>
                <a:cxn ang="0">
                  <a:pos x="152" y="154"/>
                </a:cxn>
                <a:cxn ang="0">
                  <a:pos x="256" y="54"/>
                </a:cxn>
                <a:cxn ang="0">
                  <a:pos x="330" y="82"/>
                </a:cxn>
                <a:cxn ang="0">
                  <a:pos x="355" y="156"/>
                </a:cxn>
                <a:cxn ang="0">
                  <a:pos x="348" y="365"/>
                </a:cxn>
                <a:cxn ang="0">
                  <a:pos x="53" y="359"/>
                </a:cxn>
                <a:cxn ang="0">
                  <a:pos x="55" y="269"/>
                </a:cxn>
                <a:cxn ang="0">
                  <a:pos x="29" y="242"/>
                </a:cxn>
                <a:cxn ang="0">
                  <a:pos x="2" y="268"/>
                </a:cxn>
                <a:cxn ang="0">
                  <a:pos x="0" y="361"/>
                </a:cxn>
                <a:cxn ang="0">
                  <a:pos x="257" y="2"/>
                </a:cxn>
                <a:cxn ang="0">
                  <a:pos x="257" y="2"/>
                </a:cxn>
              </a:cxnLst>
              <a:rect l="0" t="0" r="r" b="b"/>
              <a:pathLst>
                <a:path w="411" h="786">
                  <a:moveTo>
                    <a:pt x="400" y="365"/>
                  </a:moveTo>
                  <a:cubicBezTo>
                    <a:pt x="407" y="158"/>
                    <a:pt x="407" y="158"/>
                    <a:pt x="407" y="158"/>
                  </a:cubicBezTo>
                  <a:cubicBezTo>
                    <a:pt x="407" y="157"/>
                    <a:pt x="411" y="93"/>
                    <a:pt x="369" y="47"/>
                  </a:cubicBezTo>
                  <a:cubicBezTo>
                    <a:pt x="342" y="18"/>
                    <a:pt x="305" y="3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186" y="0"/>
                    <a:pt x="102" y="26"/>
                    <a:pt x="100" y="153"/>
                  </a:cubicBezTo>
                  <a:cubicBezTo>
                    <a:pt x="90" y="670"/>
                    <a:pt x="90" y="670"/>
                    <a:pt x="90" y="670"/>
                  </a:cubicBezTo>
                  <a:cubicBezTo>
                    <a:pt x="90" y="673"/>
                    <a:pt x="87" y="720"/>
                    <a:pt x="118" y="753"/>
                  </a:cubicBezTo>
                  <a:cubicBezTo>
                    <a:pt x="137" y="774"/>
                    <a:pt x="164" y="785"/>
                    <a:pt x="198" y="786"/>
                  </a:cubicBezTo>
                  <a:cubicBezTo>
                    <a:pt x="226" y="786"/>
                    <a:pt x="251" y="777"/>
                    <a:pt x="269" y="759"/>
                  </a:cubicBezTo>
                  <a:cubicBezTo>
                    <a:pt x="302" y="727"/>
                    <a:pt x="302" y="678"/>
                    <a:pt x="302" y="672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69"/>
                    <a:pt x="298" y="257"/>
                    <a:pt x="284" y="257"/>
                  </a:cubicBezTo>
                  <a:cubicBezTo>
                    <a:pt x="269" y="257"/>
                    <a:pt x="257" y="268"/>
                    <a:pt x="257" y="283"/>
                  </a:cubicBezTo>
                  <a:cubicBezTo>
                    <a:pt x="250" y="672"/>
                    <a:pt x="250" y="672"/>
                    <a:pt x="250" y="672"/>
                  </a:cubicBezTo>
                  <a:cubicBezTo>
                    <a:pt x="250" y="682"/>
                    <a:pt x="246" y="708"/>
                    <a:pt x="232" y="722"/>
                  </a:cubicBezTo>
                  <a:cubicBezTo>
                    <a:pt x="224" y="730"/>
                    <a:pt x="213" y="733"/>
                    <a:pt x="199" y="733"/>
                  </a:cubicBezTo>
                  <a:cubicBezTo>
                    <a:pt x="180" y="733"/>
                    <a:pt x="167" y="728"/>
                    <a:pt x="157" y="718"/>
                  </a:cubicBezTo>
                  <a:cubicBezTo>
                    <a:pt x="141" y="701"/>
                    <a:pt x="143" y="672"/>
                    <a:pt x="143" y="672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3" y="104"/>
                    <a:pt x="166" y="53"/>
                    <a:pt x="256" y="54"/>
                  </a:cubicBezTo>
                  <a:cubicBezTo>
                    <a:pt x="288" y="55"/>
                    <a:pt x="313" y="64"/>
                    <a:pt x="330" y="82"/>
                  </a:cubicBezTo>
                  <a:cubicBezTo>
                    <a:pt x="357" y="111"/>
                    <a:pt x="355" y="155"/>
                    <a:pt x="355" y="156"/>
                  </a:cubicBezTo>
                  <a:cubicBezTo>
                    <a:pt x="348" y="365"/>
                    <a:pt x="348" y="365"/>
                    <a:pt x="348" y="365"/>
                  </a:cubicBezTo>
                  <a:moveTo>
                    <a:pt x="53" y="359"/>
                  </a:moveTo>
                  <a:cubicBezTo>
                    <a:pt x="55" y="269"/>
                    <a:pt x="55" y="269"/>
                    <a:pt x="55" y="269"/>
                  </a:cubicBezTo>
                  <a:cubicBezTo>
                    <a:pt x="55" y="254"/>
                    <a:pt x="43" y="242"/>
                    <a:pt x="29" y="242"/>
                  </a:cubicBezTo>
                  <a:cubicBezTo>
                    <a:pt x="14" y="242"/>
                    <a:pt x="2" y="253"/>
                    <a:pt x="2" y="268"/>
                  </a:cubicBezTo>
                  <a:cubicBezTo>
                    <a:pt x="0" y="361"/>
                    <a:pt x="0" y="361"/>
                    <a:pt x="0" y="361"/>
                  </a:cubicBezTo>
                  <a:moveTo>
                    <a:pt x="257" y="2"/>
                  </a:moveTo>
                  <a:cubicBezTo>
                    <a:pt x="257" y="2"/>
                    <a:pt x="257" y="2"/>
                    <a:pt x="257" y="2"/>
                  </a:cubicBezTo>
                </a:path>
              </a:pathLst>
            </a:custGeom>
            <a:gradFill flip="none" rotWithShape="1">
              <a:gsLst>
                <a:gs pos="0">
                  <a:srgbClr val="000000">
                    <a:tint val="66000"/>
                    <a:satMod val="160000"/>
                  </a:srgbClr>
                </a:gs>
                <a:gs pos="50000">
                  <a:srgbClr val="000000">
                    <a:tint val="44500"/>
                    <a:satMod val="160000"/>
                  </a:srgbClr>
                </a:gs>
                <a:gs pos="100000">
                  <a:srgbClr val="00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88" name="Inhaltsplatzhalter 4"/>
          <p:cNvSpPr txBox="1">
            <a:spLocks/>
          </p:cNvSpPr>
          <p:nvPr/>
        </p:nvSpPr>
        <p:spPr>
          <a:xfrm>
            <a:off x="2563514" y="5680960"/>
            <a:ext cx="825688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L’analyse d’affaires peut résoudre les problèmes qui nécessite pas des changements technologique tels que l’amélioration des processus d’affaires</a:t>
            </a:r>
            <a:endParaRPr lang="fr-CA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15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0" grpId="0"/>
      <p:bldP spid="62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80889"/>
            <a:ext cx="11157819" cy="660511"/>
          </a:xfrm>
        </p:spPr>
        <p:txBody>
          <a:bodyPr/>
          <a:lstStyle/>
          <a:p>
            <a:r>
              <a:rPr lang="fr-CA" b="1" dirty="0" smtClean="0">
                <a:solidFill>
                  <a:srgbClr val="C00000"/>
                </a:solidFill>
              </a:rPr>
              <a:t>Le but de l’analyse d’affaires</a:t>
            </a:r>
            <a:endParaRPr lang="fr-CA" b="1" dirty="0">
              <a:solidFill>
                <a:srgbClr val="C00000"/>
              </a:solidFill>
            </a:endParaRPr>
          </a:p>
        </p:txBody>
      </p:sp>
      <p:cxnSp>
        <p:nvCxnSpPr>
          <p:cNvPr id="203" name="Straight Connector 202"/>
          <p:cNvCxnSpPr/>
          <p:nvPr/>
        </p:nvCxnSpPr>
        <p:spPr>
          <a:xfrm>
            <a:off x="3598162" y="2311637"/>
            <a:ext cx="1376999" cy="79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7261805" y="2817621"/>
            <a:ext cx="1429958" cy="429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0"/>
          <p:cNvGrpSpPr/>
          <p:nvPr/>
        </p:nvGrpSpPr>
        <p:grpSpPr>
          <a:xfrm>
            <a:off x="4271612" y="5449303"/>
            <a:ext cx="2794969" cy="670936"/>
            <a:chOff x="3333750" y="3273424"/>
            <a:chExt cx="2473325" cy="593726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3649663" y="3341687"/>
              <a:ext cx="1839913" cy="257175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1" y="52"/>
                </a:cxn>
                <a:cxn ang="0">
                  <a:pos x="22" y="45"/>
                </a:cxn>
                <a:cxn ang="0">
                  <a:pos x="39" y="39"/>
                </a:cxn>
                <a:cxn ang="0">
                  <a:pos x="57" y="33"/>
                </a:cxn>
                <a:cxn ang="0">
                  <a:pos x="79" y="28"/>
                </a:cxn>
                <a:cxn ang="0">
                  <a:pos x="100" y="25"/>
                </a:cxn>
                <a:cxn ang="0">
                  <a:pos x="136" y="20"/>
                </a:cxn>
                <a:cxn ang="0">
                  <a:pos x="188" y="16"/>
                </a:cxn>
                <a:cxn ang="0">
                  <a:pos x="217" y="15"/>
                </a:cxn>
                <a:cxn ang="0">
                  <a:pos x="255" y="15"/>
                </a:cxn>
                <a:cxn ang="0">
                  <a:pos x="282" y="15"/>
                </a:cxn>
                <a:cxn ang="0">
                  <a:pos x="311" y="17"/>
                </a:cxn>
                <a:cxn ang="0">
                  <a:pos x="340" y="19"/>
                </a:cxn>
                <a:cxn ang="0">
                  <a:pos x="366" y="22"/>
                </a:cxn>
                <a:cxn ang="0">
                  <a:pos x="400" y="27"/>
                </a:cxn>
                <a:cxn ang="0">
                  <a:pos x="424" y="32"/>
                </a:cxn>
                <a:cxn ang="0">
                  <a:pos x="447" y="38"/>
                </a:cxn>
                <a:cxn ang="0">
                  <a:pos x="462" y="44"/>
                </a:cxn>
                <a:cxn ang="0">
                  <a:pos x="477" y="52"/>
                </a:cxn>
                <a:cxn ang="0">
                  <a:pos x="484" y="58"/>
                </a:cxn>
                <a:cxn ang="0">
                  <a:pos x="487" y="64"/>
                </a:cxn>
                <a:cxn ang="0">
                  <a:pos x="486" y="47"/>
                </a:cxn>
                <a:cxn ang="0">
                  <a:pos x="482" y="41"/>
                </a:cxn>
                <a:cxn ang="0">
                  <a:pos x="473" y="34"/>
                </a:cxn>
                <a:cxn ang="0">
                  <a:pos x="462" y="29"/>
                </a:cxn>
                <a:cxn ang="0">
                  <a:pos x="448" y="24"/>
                </a:cxn>
                <a:cxn ang="0">
                  <a:pos x="424" y="17"/>
                </a:cxn>
                <a:cxn ang="0">
                  <a:pos x="406" y="13"/>
                </a:cxn>
                <a:cxn ang="0">
                  <a:pos x="386" y="10"/>
                </a:cxn>
                <a:cxn ang="0">
                  <a:pos x="364" y="7"/>
                </a:cxn>
                <a:cxn ang="0">
                  <a:pos x="344" y="5"/>
                </a:cxn>
                <a:cxn ang="0">
                  <a:pos x="328" y="3"/>
                </a:cxn>
                <a:cxn ang="0">
                  <a:pos x="306" y="2"/>
                </a:cxn>
                <a:cxn ang="0">
                  <a:pos x="290" y="1"/>
                </a:cxn>
                <a:cxn ang="0">
                  <a:pos x="270" y="0"/>
                </a:cxn>
                <a:cxn ang="0">
                  <a:pos x="254" y="0"/>
                </a:cxn>
                <a:cxn ang="0">
                  <a:pos x="230" y="0"/>
                </a:cxn>
                <a:cxn ang="0">
                  <a:pos x="209" y="1"/>
                </a:cxn>
                <a:cxn ang="0">
                  <a:pos x="189" y="1"/>
                </a:cxn>
                <a:cxn ang="0">
                  <a:pos x="149" y="4"/>
                </a:cxn>
                <a:cxn ang="0">
                  <a:pos x="130" y="6"/>
                </a:cxn>
                <a:cxn ang="0">
                  <a:pos x="106" y="9"/>
                </a:cxn>
                <a:cxn ang="0">
                  <a:pos x="89" y="12"/>
                </a:cxn>
                <a:cxn ang="0">
                  <a:pos x="70" y="16"/>
                </a:cxn>
                <a:cxn ang="0">
                  <a:pos x="55" y="19"/>
                </a:cxn>
                <a:cxn ang="0">
                  <a:pos x="44" y="22"/>
                </a:cxn>
                <a:cxn ang="0">
                  <a:pos x="30" y="27"/>
                </a:cxn>
                <a:cxn ang="0">
                  <a:pos x="19" y="32"/>
                </a:cxn>
                <a:cxn ang="0">
                  <a:pos x="13" y="36"/>
                </a:cxn>
                <a:cxn ang="0">
                  <a:pos x="7" y="40"/>
                </a:cxn>
                <a:cxn ang="0">
                  <a:pos x="3" y="45"/>
                </a:cxn>
                <a:cxn ang="0">
                  <a:pos x="1" y="49"/>
                </a:cxn>
                <a:cxn ang="0">
                  <a:pos x="1" y="64"/>
                </a:cxn>
              </a:cxnLst>
              <a:rect l="0" t="0" r="r" b="b"/>
              <a:pathLst>
                <a:path w="488" h="67">
                  <a:moveTo>
                    <a:pt x="1" y="64"/>
                  </a:moveTo>
                  <a:cubicBezTo>
                    <a:pt x="1" y="63"/>
                    <a:pt x="1" y="63"/>
                    <a:pt x="1" y="62"/>
                  </a:cubicBezTo>
                  <a:cubicBezTo>
                    <a:pt x="1" y="62"/>
                    <a:pt x="2" y="61"/>
                    <a:pt x="2" y="61"/>
                  </a:cubicBezTo>
                  <a:cubicBezTo>
                    <a:pt x="2" y="60"/>
                    <a:pt x="2" y="60"/>
                    <a:pt x="3" y="59"/>
                  </a:cubicBezTo>
                  <a:cubicBezTo>
                    <a:pt x="3" y="59"/>
                    <a:pt x="3" y="58"/>
                    <a:pt x="4" y="58"/>
                  </a:cubicBezTo>
                  <a:cubicBezTo>
                    <a:pt x="4" y="57"/>
                    <a:pt x="4" y="57"/>
                    <a:pt x="5" y="57"/>
                  </a:cubicBezTo>
                  <a:cubicBezTo>
                    <a:pt x="5" y="56"/>
                    <a:pt x="6" y="56"/>
                    <a:pt x="6" y="55"/>
                  </a:cubicBezTo>
                  <a:cubicBezTo>
                    <a:pt x="7" y="55"/>
                    <a:pt x="7" y="54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1"/>
                    <a:pt x="12" y="51"/>
                    <a:pt x="13" y="50"/>
                  </a:cubicBezTo>
                  <a:cubicBezTo>
                    <a:pt x="13" y="50"/>
                    <a:pt x="14" y="49"/>
                    <a:pt x="15" y="49"/>
                  </a:cubicBezTo>
                  <a:cubicBezTo>
                    <a:pt x="15" y="49"/>
                    <a:pt x="16" y="48"/>
                    <a:pt x="17" y="48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21" y="46"/>
                    <a:pt x="22" y="45"/>
                  </a:cubicBezTo>
                  <a:cubicBezTo>
                    <a:pt x="23" y="45"/>
                    <a:pt x="23" y="44"/>
                    <a:pt x="24" y="44"/>
                  </a:cubicBezTo>
                  <a:cubicBezTo>
                    <a:pt x="26" y="43"/>
                    <a:pt x="28" y="43"/>
                    <a:pt x="30" y="42"/>
                  </a:cubicBezTo>
                  <a:cubicBezTo>
                    <a:pt x="30" y="42"/>
                    <a:pt x="31" y="41"/>
                    <a:pt x="32" y="41"/>
                  </a:cubicBezTo>
                  <a:cubicBezTo>
                    <a:pt x="33" y="41"/>
                    <a:pt x="34" y="40"/>
                    <a:pt x="36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8"/>
                    <a:pt x="42" y="38"/>
                    <a:pt x="44" y="37"/>
                  </a:cubicBezTo>
                  <a:cubicBezTo>
                    <a:pt x="45" y="37"/>
                    <a:pt x="45" y="36"/>
                    <a:pt x="46" y="36"/>
                  </a:cubicBezTo>
                  <a:cubicBezTo>
                    <a:pt x="48" y="36"/>
                    <a:pt x="51" y="35"/>
                    <a:pt x="53" y="34"/>
                  </a:cubicBezTo>
                  <a:cubicBezTo>
                    <a:pt x="54" y="34"/>
                    <a:pt x="55" y="34"/>
                    <a:pt x="55" y="34"/>
                  </a:cubicBezTo>
                  <a:cubicBezTo>
                    <a:pt x="56" y="34"/>
                    <a:pt x="56" y="33"/>
                    <a:pt x="57" y="33"/>
                  </a:cubicBezTo>
                  <a:cubicBezTo>
                    <a:pt x="59" y="33"/>
                    <a:pt x="61" y="32"/>
                    <a:pt x="62" y="32"/>
                  </a:cubicBezTo>
                  <a:cubicBezTo>
                    <a:pt x="63" y="32"/>
                    <a:pt x="64" y="32"/>
                    <a:pt x="64" y="31"/>
                  </a:cubicBezTo>
                  <a:cubicBezTo>
                    <a:pt x="66" y="31"/>
                    <a:pt x="68" y="31"/>
                    <a:pt x="70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4" y="29"/>
                    <a:pt x="76" y="29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3" y="28"/>
                    <a:pt x="86" y="27"/>
                    <a:pt x="88" y="27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6"/>
                    <a:pt x="95" y="25"/>
                    <a:pt x="97" y="25"/>
                  </a:cubicBezTo>
                  <a:cubicBezTo>
                    <a:pt x="98" y="25"/>
                    <a:pt x="99" y="25"/>
                    <a:pt x="100" y="25"/>
                  </a:cubicBezTo>
                  <a:cubicBezTo>
                    <a:pt x="102" y="24"/>
                    <a:pt x="104" y="24"/>
                    <a:pt x="106" y="24"/>
                  </a:cubicBezTo>
                  <a:cubicBezTo>
                    <a:pt x="108" y="23"/>
                    <a:pt x="109" y="23"/>
                    <a:pt x="110" y="23"/>
                  </a:cubicBezTo>
                  <a:cubicBezTo>
                    <a:pt x="112" y="23"/>
                    <a:pt x="113" y="23"/>
                    <a:pt x="115" y="22"/>
                  </a:cubicBezTo>
                  <a:cubicBezTo>
                    <a:pt x="120" y="22"/>
                    <a:pt x="124" y="21"/>
                    <a:pt x="129" y="21"/>
                  </a:cubicBezTo>
                  <a:cubicBezTo>
                    <a:pt x="131" y="20"/>
                    <a:pt x="134" y="20"/>
                    <a:pt x="136" y="20"/>
                  </a:cubicBezTo>
                  <a:cubicBezTo>
                    <a:pt x="137" y="20"/>
                    <a:pt x="138" y="20"/>
                    <a:pt x="139" y="20"/>
                  </a:cubicBezTo>
                  <a:cubicBezTo>
                    <a:pt x="142" y="19"/>
                    <a:pt x="146" y="19"/>
                    <a:pt x="149" y="19"/>
                  </a:cubicBezTo>
                  <a:cubicBezTo>
                    <a:pt x="155" y="18"/>
                    <a:pt x="161" y="18"/>
                    <a:pt x="167" y="17"/>
                  </a:cubicBezTo>
                  <a:cubicBezTo>
                    <a:pt x="168" y="17"/>
                    <a:pt x="169" y="17"/>
                    <a:pt x="170" y="17"/>
                  </a:cubicBezTo>
                  <a:cubicBezTo>
                    <a:pt x="176" y="17"/>
                    <a:pt x="182" y="16"/>
                    <a:pt x="188" y="16"/>
                  </a:cubicBezTo>
                  <a:cubicBezTo>
                    <a:pt x="189" y="16"/>
                    <a:pt x="190" y="16"/>
                    <a:pt x="191" y="16"/>
                  </a:cubicBezTo>
                  <a:cubicBezTo>
                    <a:pt x="195" y="16"/>
                    <a:pt x="199" y="15"/>
                    <a:pt x="203" y="15"/>
                  </a:cubicBezTo>
                  <a:cubicBezTo>
                    <a:pt x="204" y="15"/>
                    <a:pt x="205" y="15"/>
                    <a:pt x="206" y="15"/>
                  </a:cubicBezTo>
                  <a:cubicBezTo>
                    <a:pt x="207" y="15"/>
                    <a:pt x="208" y="15"/>
                    <a:pt x="210" y="15"/>
                  </a:cubicBezTo>
                  <a:cubicBezTo>
                    <a:pt x="212" y="15"/>
                    <a:pt x="215" y="15"/>
                    <a:pt x="217" y="15"/>
                  </a:cubicBezTo>
                  <a:cubicBezTo>
                    <a:pt x="219" y="15"/>
                    <a:pt x="220" y="15"/>
                    <a:pt x="221" y="15"/>
                  </a:cubicBezTo>
                  <a:cubicBezTo>
                    <a:pt x="224" y="15"/>
                    <a:pt x="227" y="15"/>
                    <a:pt x="229" y="15"/>
                  </a:cubicBezTo>
                  <a:cubicBezTo>
                    <a:pt x="231" y="15"/>
                    <a:pt x="232" y="15"/>
                    <a:pt x="233" y="15"/>
                  </a:cubicBezTo>
                  <a:cubicBezTo>
                    <a:pt x="236" y="15"/>
                    <a:pt x="240" y="15"/>
                    <a:pt x="244" y="15"/>
                  </a:cubicBezTo>
                  <a:cubicBezTo>
                    <a:pt x="248" y="15"/>
                    <a:pt x="252" y="15"/>
                    <a:pt x="255" y="15"/>
                  </a:cubicBezTo>
                  <a:cubicBezTo>
                    <a:pt x="256" y="15"/>
                    <a:pt x="257" y="15"/>
                    <a:pt x="258" y="15"/>
                  </a:cubicBezTo>
                  <a:cubicBezTo>
                    <a:pt x="261" y="15"/>
                    <a:pt x="264" y="15"/>
                    <a:pt x="267" y="15"/>
                  </a:cubicBezTo>
                  <a:cubicBezTo>
                    <a:pt x="268" y="15"/>
                    <a:pt x="269" y="15"/>
                    <a:pt x="270" y="15"/>
                  </a:cubicBezTo>
                  <a:cubicBezTo>
                    <a:pt x="273" y="15"/>
                    <a:pt x="275" y="15"/>
                    <a:pt x="278" y="15"/>
                  </a:cubicBezTo>
                  <a:cubicBezTo>
                    <a:pt x="279" y="15"/>
                    <a:pt x="281" y="15"/>
                    <a:pt x="282" y="15"/>
                  </a:cubicBezTo>
                  <a:cubicBezTo>
                    <a:pt x="284" y="15"/>
                    <a:pt x="286" y="15"/>
                    <a:pt x="288" y="15"/>
                  </a:cubicBezTo>
                  <a:cubicBezTo>
                    <a:pt x="290" y="16"/>
                    <a:pt x="292" y="16"/>
                    <a:pt x="294" y="16"/>
                  </a:cubicBezTo>
                  <a:cubicBezTo>
                    <a:pt x="296" y="16"/>
                    <a:pt x="298" y="16"/>
                    <a:pt x="300" y="16"/>
                  </a:cubicBezTo>
                  <a:cubicBezTo>
                    <a:pt x="302" y="16"/>
                    <a:pt x="304" y="16"/>
                    <a:pt x="305" y="16"/>
                  </a:cubicBezTo>
                  <a:cubicBezTo>
                    <a:pt x="307" y="16"/>
                    <a:pt x="309" y="17"/>
                    <a:pt x="311" y="17"/>
                  </a:cubicBezTo>
                  <a:cubicBezTo>
                    <a:pt x="313" y="17"/>
                    <a:pt x="315" y="17"/>
                    <a:pt x="317" y="17"/>
                  </a:cubicBezTo>
                  <a:cubicBezTo>
                    <a:pt x="319" y="17"/>
                    <a:pt x="321" y="17"/>
                    <a:pt x="323" y="17"/>
                  </a:cubicBezTo>
                  <a:cubicBezTo>
                    <a:pt x="325" y="18"/>
                    <a:pt x="326" y="18"/>
                    <a:pt x="328" y="18"/>
                  </a:cubicBezTo>
                  <a:cubicBezTo>
                    <a:pt x="330" y="18"/>
                    <a:pt x="332" y="18"/>
                    <a:pt x="334" y="18"/>
                  </a:cubicBezTo>
                  <a:cubicBezTo>
                    <a:pt x="336" y="18"/>
                    <a:pt x="338" y="19"/>
                    <a:pt x="340" y="19"/>
                  </a:cubicBezTo>
                  <a:cubicBezTo>
                    <a:pt x="341" y="19"/>
                    <a:pt x="343" y="19"/>
                    <a:pt x="344" y="19"/>
                  </a:cubicBezTo>
                  <a:cubicBezTo>
                    <a:pt x="347" y="19"/>
                    <a:pt x="349" y="20"/>
                    <a:pt x="351" y="20"/>
                  </a:cubicBezTo>
                  <a:cubicBezTo>
                    <a:pt x="352" y="20"/>
                    <a:pt x="354" y="20"/>
                    <a:pt x="355" y="20"/>
                  </a:cubicBezTo>
                  <a:cubicBezTo>
                    <a:pt x="358" y="21"/>
                    <a:pt x="360" y="21"/>
                    <a:pt x="362" y="21"/>
                  </a:cubicBezTo>
                  <a:cubicBezTo>
                    <a:pt x="364" y="21"/>
                    <a:pt x="365" y="22"/>
                    <a:pt x="366" y="22"/>
                  </a:cubicBezTo>
                  <a:cubicBezTo>
                    <a:pt x="369" y="22"/>
                    <a:pt x="371" y="22"/>
                    <a:pt x="374" y="23"/>
                  </a:cubicBezTo>
                  <a:cubicBezTo>
                    <a:pt x="375" y="23"/>
                    <a:pt x="376" y="23"/>
                    <a:pt x="378" y="23"/>
                  </a:cubicBezTo>
                  <a:cubicBezTo>
                    <a:pt x="381" y="24"/>
                    <a:pt x="384" y="24"/>
                    <a:pt x="386" y="24"/>
                  </a:cubicBezTo>
                  <a:cubicBezTo>
                    <a:pt x="387" y="25"/>
                    <a:pt x="388" y="25"/>
                    <a:pt x="389" y="25"/>
                  </a:cubicBezTo>
                  <a:cubicBezTo>
                    <a:pt x="393" y="25"/>
                    <a:pt x="397" y="26"/>
                    <a:pt x="400" y="27"/>
                  </a:cubicBezTo>
                  <a:cubicBezTo>
                    <a:pt x="402" y="27"/>
                    <a:pt x="404" y="27"/>
                    <a:pt x="406" y="28"/>
                  </a:cubicBezTo>
                  <a:cubicBezTo>
                    <a:pt x="407" y="28"/>
                    <a:pt x="407" y="28"/>
                    <a:pt x="408" y="28"/>
                  </a:cubicBezTo>
                  <a:cubicBezTo>
                    <a:pt x="411" y="29"/>
                    <a:pt x="413" y="29"/>
                    <a:pt x="416" y="30"/>
                  </a:cubicBezTo>
                  <a:cubicBezTo>
                    <a:pt x="418" y="30"/>
                    <a:pt x="419" y="31"/>
                    <a:pt x="421" y="31"/>
                  </a:cubicBezTo>
                  <a:cubicBezTo>
                    <a:pt x="422" y="31"/>
                    <a:pt x="423" y="31"/>
                    <a:pt x="424" y="32"/>
                  </a:cubicBezTo>
                  <a:cubicBezTo>
                    <a:pt x="427" y="32"/>
                    <a:pt x="429" y="33"/>
                    <a:pt x="432" y="34"/>
                  </a:cubicBezTo>
                  <a:cubicBezTo>
                    <a:pt x="434" y="34"/>
                    <a:pt x="436" y="35"/>
                    <a:pt x="439" y="35"/>
                  </a:cubicBezTo>
                  <a:cubicBezTo>
                    <a:pt x="439" y="36"/>
                    <a:pt x="440" y="36"/>
                    <a:pt x="441" y="36"/>
                  </a:cubicBezTo>
                  <a:cubicBezTo>
                    <a:pt x="442" y="36"/>
                    <a:pt x="444" y="37"/>
                    <a:pt x="445" y="37"/>
                  </a:cubicBezTo>
                  <a:cubicBezTo>
                    <a:pt x="446" y="38"/>
                    <a:pt x="447" y="38"/>
                    <a:pt x="447" y="38"/>
                  </a:cubicBezTo>
                  <a:cubicBezTo>
                    <a:pt x="449" y="39"/>
                    <a:pt x="450" y="39"/>
                    <a:pt x="451" y="39"/>
                  </a:cubicBezTo>
                  <a:cubicBezTo>
                    <a:pt x="452" y="40"/>
                    <a:pt x="453" y="40"/>
                    <a:pt x="453" y="40"/>
                  </a:cubicBezTo>
                  <a:cubicBezTo>
                    <a:pt x="455" y="41"/>
                    <a:pt x="456" y="41"/>
                    <a:pt x="457" y="41"/>
                  </a:cubicBezTo>
                  <a:cubicBezTo>
                    <a:pt x="458" y="42"/>
                    <a:pt x="458" y="42"/>
                    <a:pt x="459" y="42"/>
                  </a:cubicBezTo>
                  <a:cubicBezTo>
                    <a:pt x="460" y="43"/>
                    <a:pt x="461" y="43"/>
                    <a:pt x="462" y="44"/>
                  </a:cubicBezTo>
                  <a:cubicBezTo>
                    <a:pt x="463" y="44"/>
                    <a:pt x="463" y="44"/>
                    <a:pt x="464" y="44"/>
                  </a:cubicBezTo>
                  <a:cubicBezTo>
                    <a:pt x="465" y="45"/>
                    <a:pt x="466" y="45"/>
                    <a:pt x="467" y="46"/>
                  </a:cubicBezTo>
                  <a:cubicBezTo>
                    <a:pt x="468" y="46"/>
                    <a:pt x="468" y="46"/>
                    <a:pt x="469" y="47"/>
                  </a:cubicBezTo>
                  <a:cubicBezTo>
                    <a:pt x="472" y="48"/>
                    <a:pt x="474" y="50"/>
                    <a:pt x="476" y="51"/>
                  </a:cubicBezTo>
                  <a:cubicBezTo>
                    <a:pt x="477" y="51"/>
                    <a:pt x="477" y="52"/>
                    <a:pt x="477" y="52"/>
                  </a:cubicBezTo>
                  <a:cubicBezTo>
                    <a:pt x="478" y="52"/>
                    <a:pt x="479" y="53"/>
                    <a:pt x="480" y="53"/>
                  </a:cubicBezTo>
                  <a:cubicBezTo>
                    <a:pt x="480" y="54"/>
                    <a:pt x="480" y="54"/>
                    <a:pt x="481" y="54"/>
                  </a:cubicBezTo>
                  <a:cubicBezTo>
                    <a:pt x="481" y="55"/>
                    <a:pt x="482" y="55"/>
                    <a:pt x="482" y="56"/>
                  </a:cubicBezTo>
                  <a:cubicBezTo>
                    <a:pt x="483" y="56"/>
                    <a:pt x="483" y="56"/>
                    <a:pt x="483" y="57"/>
                  </a:cubicBezTo>
                  <a:cubicBezTo>
                    <a:pt x="484" y="57"/>
                    <a:pt x="484" y="58"/>
                    <a:pt x="484" y="58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5" y="60"/>
                    <a:pt x="486" y="60"/>
                    <a:pt x="486" y="61"/>
                  </a:cubicBezTo>
                  <a:cubicBezTo>
                    <a:pt x="486" y="61"/>
                    <a:pt x="486" y="61"/>
                    <a:pt x="486" y="62"/>
                  </a:cubicBezTo>
                  <a:cubicBezTo>
                    <a:pt x="487" y="62"/>
                    <a:pt x="487" y="63"/>
                    <a:pt x="487" y="63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88" y="65"/>
                    <a:pt x="488" y="66"/>
                    <a:pt x="488" y="67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8" y="51"/>
                    <a:pt x="488" y="50"/>
                    <a:pt x="487" y="50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8"/>
                    <a:pt x="487" y="48"/>
                    <a:pt x="486" y="47"/>
                  </a:cubicBezTo>
                  <a:cubicBezTo>
                    <a:pt x="486" y="47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5" y="44"/>
                    <a:pt x="485" y="44"/>
                    <a:pt x="484" y="44"/>
                  </a:cubicBezTo>
                  <a:cubicBezTo>
                    <a:pt x="484" y="43"/>
                    <a:pt x="484" y="43"/>
                    <a:pt x="483" y="42"/>
                  </a:cubicBezTo>
                  <a:cubicBezTo>
                    <a:pt x="483" y="42"/>
                    <a:pt x="483" y="42"/>
                    <a:pt x="482" y="41"/>
                  </a:cubicBezTo>
                  <a:cubicBezTo>
                    <a:pt x="482" y="41"/>
                    <a:pt x="481" y="40"/>
                    <a:pt x="481" y="40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79" y="38"/>
                    <a:pt x="478" y="38"/>
                    <a:pt x="477" y="37"/>
                  </a:cubicBezTo>
                  <a:cubicBezTo>
                    <a:pt x="477" y="37"/>
                    <a:pt x="477" y="37"/>
                    <a:pt x="476" y="37"/>
                  </a:cubicBezTo>
                  <a:cubicBezTo>
                    <a:pt x="475" y="36"/>
                    <a:pt x="474" y="35"/>
                    <a:pt x="473" y="34"/>
                  </a:cubicBezTo>
                  <a:cubicBezTo>
                    <a:pt x="473" y="34"/>
                    <a:pt x="473" y="34"/>
                    <a:pt x="473" y="34"/>
                  </a:cubicBezTo>
                  <a:cubicBezTo>
                    <a:pt x="471" y="33"/>
                    <a:pt x="470" y="33"/>
                    <a:pt x="469" y="32"/>
                  </a:cubicBezTo>
                  <a:cubicBezTo>
                    <a:pt x="468" y="32"/>
                    <a:pt x="468" y="31"/>
                    <a:pt x="467" y="31"/>
                  </a:cubicBezTo>
                  <a:cubicBezTo>
                    <a:pt x="466" y="31"/>
                    <a:pt x="465" y="30"/>
                    <a:pt x="464" y="30"/>
                  </a:cubicBezTo>
                  <a:cubicBezTo>
                    <a:pt x="463" y="30"/>
                    <a:pt x="463" y="29"/>
                    <a:pt x="462" y="29"/>
                  </a:cubicBezTo>
                  <a:cubicBezTo>
                    <a:pt x="461" y="29"/>
                    <a:pt x="460" y="28"/>
                    <a:pt x="459" y="28"/>
                  </a:cubicBezTo>
                  <a:cubicBezTo>
                    <a:pt x="458" y="27"/>
                    <a:pt x="458" y="27"/>
                    <a:pt x="457" y="27"/>
                  </a:cubicBezTo>
                  <a:cubicBezTo>
                    <a:pt x="456" y="26"/>
                    <a:pt x="455" y="26"/>
                    <a:pt x="454" y="26"/>
                  </a:cubicBezTo>
                  <a:cubicBezTo>
                    <a:pt x="453" y="25"/>
                    <a:pt x="452" y="25"/>
                    <a:pt x="451" y="25"/>
                  </a:cubicBezTo>
                  <a:cubicBezTo>
                    <a:pt x="450" y="24"/>
                    <a:pt x="449" y="24"/>
                    <a:pt x="448" y="24"/>
                  </a:cubicBezTo>
                  <a:cubicBezTo>
                    <a:pt x="447" y="23"/>
                    <a:pt x="446" y="23"/>
                    <a:pt x="445" y="23"/>
                  </a:cubicBezTo>
                  <a:cubicBezTo>
                    <a:pt x="444" y="22"/>
                    <a:pt x="442" y="22"/>
                    <a:pt x="441" y="22"/>
                  </a:cubicBezTo>
                  <a:cubicBezTo>
                    <a:pt x="440" y="21"/>
                    <a:pt x="439" y="21"/>
                    <a:pt x="439" y="21"/>
                  </a:cubicBezTo>
                  <a:cubicBezTo>
                    <a:pt x="437" y="20"/>
                    <a:pt x="435" y="20"/>
                    <a:pt x="433" y="19"/>
                  </a:cubicBezTo>
                  <a:cubicBezTo>
                    <a:pt x="430" y="19"/>
                    <a:pt x="427" y="18"/>
                    <a:pt x="424" y="17"/>
                  </a:cubicBezTo>
                  <a:cubicBezTo>
                    <a:pt x="423" y="17"/>
                    <a:pt x="422" y="17"/>
                    <a:pt x="421" y="16"/>
                  </a:cubicBezTo>
                  <a:cubicBezTo>
                    <a:pt x="419" y="16"/>
                    <a:pt x="417" y="16"/>
                    <a:pt x="416" y="15"/>
                  </a:cubicBezTo>
                  <a:cubicBezTo>
                    <a:pt x="416" y="15"/>
                    <a:pt x="415" y="15"/>
                    <a:pt x="415" y="15"/>
                  </a:cubicBezTo>
                  <a:cubicBezTo>
                    <a:pt x="413" y="15"/>
                    <a:pt x="410" y="14"/>
                    <a:pt x="408" y="14"/>
                  </a:cubicBezTo>
                  <a:cubicBezTo>
                    <a:pt x="407" y="14"/>
                    <a:pt x="407" y="13"/>
                    <a:pt x="406" y="13"/>
                  </a:cubicBezTo>
                  <a:cubicBezTo>
                    <a:pt x="404" y="13"/>
                    <a:pt x="403" y="13"/>
                    <a:pt x="401" y="12"/>
                  </a:cubicBezTo>
                  <a:cubicBezTo>
                    <a:pt x="401" y="12"/>
                    <a:pt x="401" y="12"/>
                    <a:pt x="400" y="12"/>
                  </a:cubicBezTo>
                  <a:cubicBezTo>
                    <a:pt x="397" y="12"/>
                    <a:pt x="393" y="11"/>
                    <a:pt x="389" y="10"/>
                  </a:cubicBezTo>
                  <a:cubicBezTo>
                    <a:pt x="389" y="10"/>
                    <a:pt x="389" y="10"/>
                    <a:pt x="388" y="10"/>
                  </a:cubicBezTo>
                  <a:cubicBezTo>
                    <a:pt x="387" y="10"/>
                    <a:pt x="387" y="10"/>
                    <a:pt x="386" y="10"/>
                  </a:cubicBezTo>
                  <a:cubicBezTo>
                    <a:pt x="383" y="9"/>
                    <a:pt x="381" y="9"/>
                    <a:pt x="378" y="9"/>
                  </a:cubicBezTo>
                  <a:cubicBezTo>
                    <a:pt x="377" y="9"/>
                    <a:pt x="377" y="8"/>
                    <a:pt x="376" y="8"/>
                  </a:cubicBezTo>
                  <a:cubicBezTo>
                    <a:pt x="375" y="8"/>
                    <a:pt x="374" y="8"/>
                    <a:pt x="373" y="8"/>
                  </a:cubicBezTo>
                  <a:cubicBezTo>
                    <a:pt x="371" y="8"/>
                    <a:pt x="369" y="7"/>
                    <a:pt x="367" y="7"/>
                  </a:cubicBezTo>
                  <a:cubicBezTo>
                    <a:pt x="366" y="7"/>
                    <a:pt x="365" y="7"/>
                    <a:pt x="364" y="7"/>
                  </a:cubicBezTo>
                  <a:cubicBezTo>
                    <a:pt x="364" y="7"/>
                    <a:pt x="363" y="7"/>
                    <a:pt x="362" y="7"/>
                  </a:cubicBezTo>
                  <a:cubicBezTo>
                    <a:pt x="360" y="6"/>
                    <a:pt x="358" y="6"/>
                    <a:pt x="355" y="6"/>
                  </a:cubicBezTo>
                  <a:cubicBezTo>
                    <a:pt x="354" y="6"/>
                    <a:pt x="353" y="6"/>
                    <a:pt x="352" y="5"/>
                  </a:cubicBezTo>
                  <a:cubicBezTo>
                    <a:pt x="352" y="5"/>
                    <a:pt x="351" y="5"/>
                    <a:pt x="351" y="5"/>
                  </a:cubicBezTo>
                  <a:cubicBezTo>
                    <a:pt x="349" y="5"/>
                    <a:pt x="346" y="5"/>
                    <a:pt x="344" y="5"/>
                  </a:cubicBezTo>
                  <a:cubicBezTo>
                    <a:pt x="343" y="5"/>
                    <a:pt x="342" y="4"/>
                    <a:pt x="341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8" y="4"/>
                    <a:pt x="336" y="4"/>
                    <a:pt x="334" y="4"/>
                  </a:cubicBezTo>
                  <a:cubicBezTo>
                    <a:pt x="332" y="4"/>
                    <a:pt x="331" y="3"/>
                    <a:pt x="329" y="3"/>
                  </a:cubicBezTo>
                  <a:cubicBezTo>
                    <a:pt x="329" y="3"/>
                    <a:pt x="328" y="3"/>
                    <a:pt x="328" y="3"/>
                  </a:cubicBezTo>
                  <a:cubicBezTo>
                    <a:pt x="326" y="3"/>
                    <a:pt x="324" y="3"/>
                    <a:pt x="323" y="3"/>
                  </a:cubicBezTo>
                  <a:cubicBezTo>
                    <a:pt x="321" y="3"/>
                    <a:pt x="319" y="3"/>
                    <a:pt x="318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2"/>
                    <a:pt x="314" y="2"/>
                    <a:pt x="312" y="2"/>
                  </a:cubicBezTo>
                  <a:cubicBezTo>
                    <a:pt x="310" y="2"/>
                    <a:pt x="308" y="2"/>
                    <a:pt x="306" y="2"/>
                  </a:cubicBezTo>
                  <a:cubicBezTo>
                    <a:pt x="306" y="2"/>
                    <a:pt x="305" y="2"/>
                    <a:pt x="305" y="2"/>
                  </a:cubicBezTo>
                  <a:cubicBezTo>
                    <a:pt x="304" y="2"/>
                    <a:pt x="303" y="2"/>
                    <a:pt x="302" y="2"/>
                  </a:cubicBezTo>
                  <a:cubicBezTo>
                    <a:pt x="300" y="1"/>
                    <a:pt x="297" y="1"/>
                    <a:pt x="295" y="1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2" y="1"/>
                    <a:pt x="291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83" y="1"/>
                    <a:pt x="282" y="1"/>
                    <a:pt x="282" y="1"/>
                  </a:cubicBezTo>
                  <a:cubicBezTo>
                    <a:pt x="281" y="1"/>
                    <a:pt x="280" y="1"/>
                    <a:pt x="278" y="1"/>
                  </a:cubicBezTo>
                  <a:cubicBezTo>
                    <a:pt x="277" y="1"/>
                    <a:pt x="275" y="0"/>
                    <a:pt x="273" y="0"/>
                  </a:cubicBezTo>
                  <a:cubicBezTo>
                    <a:pt x="272" y="0"/>
                    <a:pt x="271" y="0"/>
                    <a:pt x="270" y="0"/>
                  </a:cubicBezTo>
                  <a:cubicBezTo>
                    <a:pt x="269" y="0"/>
                    <a:pt x="268" y="0"/>
                    <a:pt x="267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1" y="0"/>
                    <a:pt x="260" y="0"/>
                    <a:pt x="258" y="0"/>
                  </a:cubicBezTo>
                  <a:cubicBezTo>
                    <a:pt x="257" y="0"/>
                    <a:pt x="256" y="0"/>
                    <a:pt x="255" y="0"/>
                  </a:cubicBezTo>
                  <a:cubicBezTo>
                    <a:pt x="255" y="0"/>
                    <a:pt x="254" y="0"/>
                    <a:pt x="254" y="0"/>
                  </a:cubicBezTo>
                  <a:cubicBezTo>
                    <a:pt x="251" y="0"/>
                    <a:pt x="248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1" y="0"/>
                    <a:pt x="238" y="0"/>
                    <a:pt x="235" y="0"/>
                  </a:cubicBezTo>
                  <a:cubicBezTo>
                    <a:pt x="234" y="0"/>
                    <a:pt x="233" y="0"/>
                    <a:pt x="232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229" y="0"/>
                    <a:pt x="227" y="0"/>
                    <a:pt x="226" y="0"/>
                  </a:cubicBezTo>
                  <a:cubicBezTo>
                    <a:pt x="224" y="0"/>
                    <a:pt x="222" y="0"/>
                    <a:pt x="221" y="0"/>
                  </a:cubicBezTo>
                  <a:cubicBezTo>
                    <a:pt x="220" y="0"/>
                    <a:pt x="219" y="0"/>
                    <a:pt x="218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3" y="0"/>
                    <a:pt x="211" y="1"/>
                    <a:pt x="209" y="1"/>
                  </a:cubicBezTo>
                  <a:cubicBezTo>
                    <a:pt x="208" y="1"/>
                    <a:pt x="207" y="1"/>
                    <a:pt x="206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5" y="1"/>
                    <a:pt x="204" y="1"/>
                    <a:pt x="203" y="1"/>
                  </a:cubicBezTo>
                  <a:cubicBezTo>
                    <a:pt x="199" y="1"/>
                    <a:pt x="196" y="1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ubicBezTo>
                    <a:pt x="189" y="1"/>
                    <a:pt x="188" y="1"/>
                    <a:pt x="187" y="1"/>
                  </a:cubicBezTo>
                  <a:cubicBezTo>
                    <a:pt x="181" y="2"/>
                    <a:pt x="175" y="2"/>
                    <a:pt x="170" y="2"/>
                  </a:cubicBezTo>
                  <a:cubicBezTo>
                    <a:pt x="169" y="3"/>
                    <a:pt x="168" y="3"/>
                    <a:pt x="167" y="3"/>
                  </a:cubicBezTo>
                  <a:cubicBezTo>
                    <a:pt x="161" y="3"/>
                    <a:pt x="155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8" y="4"/>
                    <a:pt x="148" y="4"/>
                  </a:cubicBezTo>
                  <a:cubicBezTo>
                    <a:pt x="145" y="4"/>
                    <a:pt x="142" y="5"/>
                    <a:pt x="139" y="5"/>
                  </a:cubicBezTo>
                  <a:cubicBezTo>
                    <a:pt x="138" y="5"/>
                    <a:pt x="136" y="5"/>
                    <a:pt x="135" y="5"/>
                  </a:cubicBezTo>
                  <a:cubicBezTo>
                    <a:pt x="134" y="6"/>
                    <a:pt x="132" y="6"/>
                    <a:pt x="130" y="6"/>
                  </a:cubicBezTo>
                  <a:cubicBezTo>
                    <a:pt x="130" y="6"/>
                    <a:pt x="130" y="6"/>
                    <a:pt x="129" y="6"/>
                  </a:cubicBezTo>
                  <a:cubicBezTo>
                    <a:pt x="124" y="7"/>
                    <a:pt x="119" y="7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2" y="8"/>
                    <a:pt x="111" y="8"/>
                    <a:pt x="110" y="9"/>
                  </a:cubicBezTo>
                  <a:cubicBezTo>
                    <a:pt x="109" y="9"/>
                    <a:pt x="108" y="9"/>
                    <a:pt x="106" y="9"/>
                  </a:cubicBezTo>
                  <a:cubicBezTo>
                    <a:pt x="104" y="9"/>
                    <a:pt x="103" y="10"/>
                    <a:pt x="101" y="10"/>
                  </a:cubicBezTo>
                  <a:cubicBezTo>
                    <a:pt x="100" y="10"/>
                    <a:pt x="98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1"/>
                    <a:pt x="93" y="11"/>
                    <a:pt x="91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6" y="12"/>
                    <a:pt x="83" y="13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79" y="14"/>
                  </a:cubicBezTo>
                  <a:cubicBezTo>
                    <a:pt x="77" y="14"/>
                    <a:pt x="74" y="15"/>
                    <a:pt x="72" y="15"/>
                  </a:cubicBezTo>
                  <a:cubicBezTo>
                    <a:pt x="71" y="15"/>
                    <a:pt x="70" y="16"/>
                    <a:pt x="70" y="16"/>
                  </a:cubicBezTo>
                  <a:cubicBezTo>
                    <a:pt x="68" y="16"/>
                    <a:pt x="67" y="16"/>
                    <a:pt x="66" y="16"/>
                  </a:cubicBezTo>
                  <a:cubicBezTo>
                    <a:pt x="66" y="17"/>
                    <a:pt x="65" y="17"/>
                    <a:pt x="64" y="17"/>
                  </a:cubicBezTo>
                  <a:cubicBezTo>
                    <a:pt x="64" y="17"/>
                    <a:pt x="63" y="17"/>
                    <a:pt x="62" y="17"/>
                  </a:cubicBezTo>
                  <a:cubicBezTo>
                    <a:pt x="60" y="18"/>
                    <a:pt x="59" y="18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6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3"/>
                    <a:pt x="40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4" y="26"/>
                    <a:pt x="33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8"/>
                    <a:pt x="26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2" y="31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9"/>
                    <a:pt x="8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3333750" y="3541712"/>
              <a:ext cx="2473325" cy="325438"/>
            </a:xfrm>
            <a:custGeom>
              <a:avLst/>
              <a:gdLst/>
              <a:ahLst/>
              <a:cxnLst>
                <a:cxn ang="0">
                  <a:pos x="652" y="11"/>
                </a:cxn>
                <a:cxn ang="0">
                  <a:pos x="644" y="19"/>
                </a:cxn>
                <a:cxn ang="0">
                  <a:pos x="631" y="27"/>
                </a:cxn>
                <a:cxn ang="0">
                  <a:pos x="608" y="37"/>
                </a:cxn>
                <a:cxn ang="0">
                  <a:pos x="582" y="45"/>
                </a:cxn>
                <a:cxn ang="0">
                  <a:pos x="559" y="50"/>
                </a:cxn>
                <a:cxn ang="0">
                  <a:pos x="525" y="56"/>
                </a:cxn>
                <a:cxn ang="0">
                  <a:pos x="496" y="60"/>
                </a:cxn>
                <a:cxn ang="0">
                  <a:pos x="459" y="65"/>
                </a:cxn>
                <a:cxn ang="0">
                  <a:pos x="428" y="67"/>
                </a:cxn>
                <a:cxn ang="0">
                  <a:pos x="383" y="69"/>
                </a:cxn>
                <a:cxn ang="0">
                  <a:pos x="348" y="70"/>
                </a:cxn>
                <a:cxn ang="0">
                  <a:pos x="298" y="70"/>
                </a:cxn>
                <a:cxn ang="0">
                  <a:pos x="261" y="69"/>
                </a:cxn>
                <a:cxn ang="0">
                  <a:pos x="224" y="67"/>
                </a:cxn>
                <a:cxn ang="0">
                  <a:pos x="184" y="63"/>
                </a:cxn>
                <a:cxn ang="0">
                  <a:pos x="148" y="59"/>
                </a:cxn>
                <a:cxn ang="0">
                  <a:pos x="118" y="54"/>
                </a:cxn>
                <a:cxn ang="0">
                  <a:pos x="86" y="47"/>
                </a:cxn>
                <a:cxn ang="0">
                  <a:pos x="54" y="39"/>
                </a:cxn>
                <a:cxn ang="0">
                  <a:pos x="34" y="31"/>
                </a:cxn>
                <a:cxn ang="0">
                  <a:pos x="20" y="24"/>
                </a:cxn>
                <a:cxn ang="0">
                  <a:pos x="7" y="15"/>
                </a:cxn>
                <a:cxn ang="0">
                  <a:pos x="2" y="7"/>
                </a:cxn>
                <a:cxn ang="0">
                  <a:pos x="0" y="18"/>
                </a:cxn>
                <a:cxn ang="0">
                  <a:pos x="5" y="26"/>
                </a:cxn>
                <a:cxn ang="0">
                  <a:pos x="14" y="35"/>
                </a:cxn>
                <a:cxn ang="0">
                  <a:pos x="28" y="43"/>
                </a:cxn>
                <a:cxn ang="0">
                  <a:pos x="46" y="50"/>
                </a:cxn>
                <a:cxn ang="0">
                  <a:pos x="66" y="57"/>
                </a:cxn>
                <a:cxn ang="0">
                  <a:pos x="97" y="65"/>
                </a:cxn>
                <a:cxn ang="0">
                  <a:pos x="122" y="69"/>
                </a:cxn>
                <a:cxn ang="0">
                  <a:pos x="134" y="71"/>
                </a:cxn>
                <a:cxn ang="0">
                  <a:pos x="154" y="74"/>
                </a:cxn>
                <a:cxn ang="0">
                  <a:pos x="182" y="78"/>
                </a:cxn>
                <a:cxn ang="0">
                  <a:pos x="207" y="80"/>
                </a:cxn>
                <a:cxn ang="0">
                  <a:pos x="230" y="82"/>
                </a:cxn>
                <a:cxn ang="0">
                  <a:pos x="260" y="83"/>
                </a:cxn>
                <a:cxn ang="0">
                  <a:pos x="282" y="84"/>
                </a:cxn>
                <a:cxn ang="0">
                  <a:pos x="309" y="85"/>
                </a:cxn>
                <a:cxn ang="0">
                  <a:pos x="340" y="85"/>
                </a:cxn>
                <a:cxn ang="0">
                  <a:pos x="364" y="84"/>
                </a:cxn>
                <a:cxn ang="0">
                  <a:pos x="383" y="84"/>
                </a:cxn>
                <a:cxn ang="0">
                  <a:pos x="423" y="82"/>
                </a:cxn>
                <a:cxn ang="0">
                  <a:pos x="470" y="78"/>
                </a:cxn>
                <a:cxn ang="0">
                  <a:pos x="496" y="75"/>
                </a:cxn>
                <a:cxn ang="0">
                  <a:pos x="521" y="71"/>
                </a:cxn>
                <a:cxn ang="0">
                  <a:pos x="548" y="67"/>
                </a:cxn>
                <a:cxn ang="0">
                  <a:pos x="567" y="63"/>
                </a:cxn>
                <a:cxn ang="0">
                  <a:pos x="583" y="59"/>
                </a:cxn>
                <a:cxn ang="0">
                  <a:pos x="601" y="54"/>
                </a:cxn>
                <a:cxn ang="0">
                  <a:pos x="616" y="48"/>
                </a:cxn>
                <a:cxn ang="0">
                  <a:pos x="631" y="42"/>
                </a:cxn>
                <a:cxn ang="0">
                  <a:pos x="642" y="35"/>
                </a:cxn>
                <a:cxn ang="0">
                  <a:pos x="648" y="30"/>
                </a:cxn>
                <a:cxn ang="0">
                  <a:pos x="653" y="24"/>
                </a:cxn>
                <a:cxn ang="0">
                  <a:pos x="656" y="18"/>
                </a:cxn>
              </a:cxnLst>
              <a:rect l="0" t="0" r="r" b="b"/>
              <a:pathLst>
                <a:path w="656" h="85">
                  <a:moveTo>
                    <a:pt x="656" y="4"/>
                  </a:moveTo>
                  <a:cubicBezTo>
                    <a:pt x="656" y="4"/>
                    <a:pt x="656" y="4"/>
                    <a:pt x="655" y="4"/>
                  </a:cubicBezTo>
                  <a:cubicBezTo>
                    <a:pt x="655" y="5"/>
                    <a:pt x="655" y="6"/>
                    <a:pt x="654" y="7"/>
                  </a:cubicBezTo>
                  <a:cubicBezTo>
                    <a:pt x="654" y="7"/>
                    <a:pt x="654" y="7"/>
                    <a:pt x="654" y="7"/>
                  </a:cubicBezTo>
                  <a:cubicBezTo>
                    <a:pt x="654" y="9"/>
                    <a:pt x="653" y="10"/>
                    <a:pt x="652" y="11"/>
                  </a:cubicBezTo>
                  <a:cubicBezTo>
                    <a:pt x="652" y="11"/>
                    <a:pt x="652" y="11"/>
                    <a:pt x="652" y="11"/>
                  </a:cubicBezTo>
                  <a:cubicBezTo>
                    <a:pt x="652" y="12"/>
                    <a:pt x="651" y="13"/>
                    <a:pt x="650" y="14"/>
                  </a:cubicBezTo>
                  <a:cubicBezTo>
                    <a:pt x="649" y="14"/>
                    <a:pt x="649" y="15"/>
                    <a:pt x="648" y="16"/>
                  </a:cubicBezTo>
                  <a:cubicBezTo>
                    <a:pt x="648" y="16"/>
                    <a:pt x="647" y="17"/>
                    <a:pt x="646" y="17"/>
                  </a:cubicBezTo>
                  <a:cubicBezTo>
                    <a:pt x="646" y="18"/>
                    <a:pt x="645" y="18"/>
                    <a:pt x="644" y="19"/>
                  </a:cubicBezTo>
                  <a:cubicBezTo>
                    <a:pt x="643" y="20"/>
                    <a:pt x="643" y="20"/>
                    <a:pt x="642" y="21"/>
                  </a:cubicBezTo>
                  <a:cubicBezTo>
                    <a:pt x="641" y="21"/>
                    <a:pt x="640" y="22"/>
                    <a:pt x="639" y="22"/>
                  </a:cubicBezTo>
                  <a:cubicBezTo>
                    <a:pt x="638" y="23"/>
                    <a:pt x="638" y="23"/>
                    <a:pt x="637" y="24"/>
                  </a:cubicBezTo>
                  <a:cubicBezTo>
                    <a:pt x="636" y="25"/>
                    <a:pt x="635" y="25"/>
                    <a:pt x="634" y="26"/>
                  </a:cubicBezTo>
                  <a:cubicBezTo>
                    <a:pt x="633" y="26"/>
                    <a:pt x="632" y="27"/>
                    <a:pt x="631" y="27"/>
                  </a:cubicBezTo>
                  <a:cubicBezTo>
                    <a:pt x="629" y="28"/>
                    <a:pt x="628" y="29"/>
                    <a:pt x="626" y="29"/>
                  </a:cubicBezTo>
                  <a:cubicBezTo>
                    <a:pt x="626" y="30"/>
                    <a:pt x="625" y="30"/>
                    <a:pt x="624" y="30"/>
                  </a:cubicBezTo>
                  <a:cubicBezTo>
                    <a:pt x="622" y="32"/>
                    <a:pt x="619" y="33"/>
                    <a:pt x="616" y="34"/>
                  </a:cubicBezTo>
                  <a:cubicBezTo>
                    <a:pt x="616" y="34"/>
                    <a:pt x="615" y="34"/>
                    <a:pt x="615" y="34"/>
                  </a:cubicBezTo>
                  <a:cubicBezTo>
                    <a:pt x="613" y="35"/>
                    <a:pt x="610" y="36"/>
                    <a:pt x="608" y="37"/>
                  </a:cubicBezTo>
                  <a:cubicBezTo>
                    <a:pt x="606" y="38"/>
                    <a:pt x="603" y="38"/>
                    <a:pt x="601" y="39"/>
                  </a:cubicBezTo>
                  <a:cubicBezTo>
                    <a:pt x="600" y="39"/>
                    <a:pt x="600" y="40"/>
                    <a:pt x="599" y="40"/>
                  </a:cubicBezTo>
                  <a:cubicBezTo>
                    <a:pt x="597" y="40"/>
                    <a:pt x="595" y="41"/>
                    <a:pt x="592" y="42"/>
                  </a:cubicBezTo>
                  <a:cubicBezTo>
                    <a:pt x="592" y="42"/>
                    <a:pt x="591" y="42"/>
                    <a:pt x="591" y="42"/>
                  </a:cubicBezTo>
                  <a:cubicBezTo>
                    <a:pt x="588" y="43"/>
                    <a:pt x="585" y="44"/>
                    <a:pt x="582" y="45"/>
                  </a:cubicBezTo>
                  <a:cubicBezTo>
                    <a:pt x="581" y="45"/>
                    <a:pt x="580" y="45"/>
                    <a:pt x="580" y="45"/>
                  </a:cubicBezTo>
                  <a:cubicBezTo>
                    <a:pt x="577" y="46"/>
                    <a:pt x="575" y="46"/>
                    <a:pt x="573" y="47"/>
                  </a:cubicBezTo>
                  <a:cubicBezTo>
                    <a:pt x="572" y="47"/>
                    <a:pt x="571" y="47"/>
                    <a:pt x="570" y="48"/>
                  </a:cubicBezTo>
                  <a:cubicBezTo>
                    <a:pt x="567" y="48"/>
                    <a:pt x="565" y="49"/>
                    <a:pt x="563" y="49"/>
                  </a:cubicBezTo>
                  <a:cubicBezTo>
                    <a:pt x="561" y="49"/>
                    <a:pt x="560" y="50"/>
                    <a:pt x="559" y="50"/>
                  </a:cubicBezTo>
                  <a:cubicBezTo>
                    <a:pt x="556" y="51"/>
                    <a:pt x="553" y="51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5" y="53"/>
                    <a:pt x="541" y="54"/>
                    <a:pt x="537" y="54"/>
                  </a:cubicBezTo>
                  <a:cubicBezTo>
                    <a:pt x="536" y="54"/>
                    <a:pt x="535" y="55"/>
                    <a:pt x="534" y="55"/>
                  </a:cubicBezTo>
                  <a:cubicBezTo>
                    <a:pt x="531" y="55"/>
                    <a:pt x="528" y="56"/>
                    <a:pt x="525" y="56"/>
                  </a:cubicBezTo>
                  <a:cubicBezTo>
                    <a:pt x="524" y="56"/>
                    <a:pt x="523" y="57"/>
                    <a:pt x="521" y="57"/>
                  </a:cubicBezTo>
                  <a:cubicBezTo>
                    <a:pt x="519" y="57"/>
                    <a:pt x="516" y="58"/>
                    <a:pt x="513" y="58"/>
                  </a:cubicBezTo>
                  <a:cubicBezTo>
                    <a:pt x="512" y="58"/>
                    <a:pt x="510" y="59"/>
                    <a:pt x="508" y="59"/>
                  </a:cubicBezTo>
                  <a:cubicBezTo>
                    <a:pt x="506" y="59"/>
                    <a:pt x="503" y="60"/>
                    <a:pt x="501" y="60"/>
                  </a:cubicBezTo>
                  <a:cubicBezTo>
                    <a:pt x="499" y="60"/>
                    <a:pt x="498" y="60"/>
                    <a:pt x="496" y="60"/>
                  </a:cubicBezTo>
                  <a:cubicBezTo>
                    <a:pt x="493" y="61"/>
                    <a:pt x="490" y="61"/>
                    <a:pt x="487" y="62"/>
                  </a:cubicBezTo>
                  <a:cubicBezTo>
                    <a:pt x="486" y="62"/>
                    <a:pt x="485" y="62"/>
                    <a:pt x="483" y="62"/>
                  </a:cubicBezTo>
                  <a:cubicBezTo>
                    <a:pt x="480" y="62"/>
                    <a:pt x="477" y="63"/>
                    <a:pt x="474" y="63"/>
                  </a:cubicBezTo>
                  <a:cubicBezTo>
                    <a:pt x="472" y="63"/>
                    <a:pt x="471" y="63"/>
                    <a:pt x="470" y="63"/>
                  </a:cubicBezTo>
                  <a:cubicBezTo>
                    <a:pt x="466" y="64"/>
                    <a:pt x="462" y="64"/>
                    <a:pt x="459" y="65"/>
                  </a:cubicBezTo>
                  <a:cubicBezTo>
                    <a:pt x="458" y="65"/>
                    <a:pt x="457" y="65"/>
                    <a:pt x="456" y="65"/>
                  </a:cubicBezTo>
                  <a:cubicBezTo>
                    <a:pt x="455" y="65"/>
                    <a:pt x="455" y="65"/>
                    <a:pt x="454" y="65"/>
                  </a:cubicBezTo>
                  <a:cubicBezTo>
                    <a:pt x="450" y="65"/>
                    <a:pt x="446" y="66"/>
                    <a:pt x="442" y="66"/>
                  </a:cubicBezTo>
                  <a:cubicBezTo>
                    <a:pt x="440" y="66"/>
                    <a:pt x="439" y="66"/>
                    <a:pt x="437" y="66"/>
                  </a:cubicBezTo>
                  <a:cubicBezTo>
                    <a:pt x="434" y="67"/>
                    <a:pt x="431" y="67"/>
                    <a:pt x="428" y="67"/>
                  </a:cubicBezTo>
                  <a:cubicBezTo>
                    <a:pt x="426" y="67"/>
                    <a:pt x="424" y="67"/>
                    <a:pt x="422" y="67"/>
                  </a:cubicBezTo>
                  <a:cubicBezTo>
                    <a:pt x="419" y="68"/>
                    <a:pt x="416" y="68"/>
                    <a:pt x="413" y="68"/>
                  </a:cubicBezTo>
                  <a:cubicBezTo>
                    <a:pt x="411" y="68"/>
                    <a:pt x="409" y="68"/>
                    <a:pt x="407" y="68"/>
                  </a:cubicBezTo>
                  <a:cubicBezTo>
                    <a:pt x="404" y="68"/>
                    <a:pt x="401" y="69"/>
                    <a:pt x="399" y="69"/>
                  </a:cubicBezTo>
                  <a:cubicBezTo>
                    <a:pt x="394" y="69"/>
                    <a:pt x="389" y="69"/>
                    <a:pt x="383" y="69"/>
                  </a:cubicBezTo>
                  <a:cubicBezTo>
                    <a:pt x="382" y="69"/>
                    <a:pt x="381" y="69"/>
                    <a:pt x="379" y="69"/>
                  </a:cubicBezTo>
                  <a:cubicBezTo>
                    <a:pt x="378" y="70"/>
                    <a:pt x="377" y="70"/>
                    <a:pt x="375" y="70"/>
                  </a:cubicBezTo>
                  <a:cubicBezTo>
                    <a:pt x="371" y="70"/>
                    <a:pt x="368" y="70"/>
                    <a:pt x="364" y="70"/>
                  </a:cubicBezTo>
                  <a:cubicBezTo>
                    <a:pt x="362" y="70"/>
                    <a:pt x="360" y="70"/>
                    <a:pt x="359" y="70"/>
                  </a:cubicBezTo>
                  <a:cubicBezTo>
                    <a:pt x="355" y="70"/>
                    <a:pt x="351" y="70"/>
                    <a:pt x="348" y="70"/>
                  </a:cubicBezTo>
                  <a:cubicBezTo>
                    <a:pt x="346" y="70"/>
                    <a:pt x="345" y="70"/>
                    <a:pt x="343" y="70"/>
                  </a:cubicBezTo>
                  <a:cubicBezTo>
                    <a:pt x="338" y="70"/>
                    <a:pt x="333" y="70"/>
                    <a:pt x="328" y="70"/>
                  </a:cubicBezTo>
                  <a:cubicBezTo>
                    <a:pt x="323" y="70"/>
                    <a:pt x="318" y="70"/>
                    <a:pt x="313" y="70"/>
                  </a:cubicBezTo>
                  <a:cubicBezTo>
                    <a:pt x="311" y="70"/>
                    <a:pt x="310" y="70"/>
                    <a:pt x="309" y="70"/>
                  </a:cubicBezTo>
                  <a:cubicBezTo>
                    <a:pt x="305" y="70"/>
                    <a:pt x="302" y="70"/>
                    <a:pt x="298" y="70"/>
                  </a:cubicBezTo>
                  <a:cubicBezTo>
                    <a:pt x="296" y="70"/>
                    <a:pt x="294" y="70"/>
                    <a:pt x="292" y="70"/>
                  </a:cubicBezTo>
                  <a:cubicBezTo>
                    <a:pt x="289" y="70"/>
                    <a:pt x="286" y="70"/>
                    <a:pt x="282" y="70"/>
                  </a:cubicBezTo>
                  <a:cubicBezTo>
                    <a:pt x="280" y="70"/>
                    <a:pt x="279" y="70"/>
                    <a:pt x="277" y="69"/>
                  </a:cubicBezTo>
                  <a:cubicBezTo>
                    <a:pt x="274" y="69"/>
                    <a:pt x="271" y="69"/>
                    <a:pt x="268" y="69"/>
                  </a:cubicBezTo>
                  <a:cubicBezTo>
                    <a:pt x="265" y="69"/>
                    <a:pt x="263" y="69"/>
                    <a:pt x="261" y="69"/>
                  </a:cubicBezTo>
                  <a:cubicBezTo>
                    <a:pt x="258" y="69"/>
                    <a:pt x="255" y="69"/>
                    <a:pt x="252" y="68"/>
                  </a:cubicBezTo>
                  <a:cubicBezTo>
                    <a:pt x="250" y="68"/>
                    <a:pt x="248" y="68"/>
                    <a:pt x="245" y="68"/>
                  </a:cubicBezTo>
                  <a:cubicBezTo>
                    <a:pt x="243" y="68"/>
                    <a:pt x="241" y="68"/>
                    <a:pt x="239" y="68"/>
                  </a:cubicBezTo>
                  <a:cubicBezTo>
                    <a:pt x="236" y="67"/>
                    <a:pt x="233" y="67"/>
                    <a:pt x="230" y="67"/>
                  </a:cubicBezTo>
                  <a:cubicBezTo>
                    <a:pt x="228" y="67"/>
                    <a:pt x="226" y="67"/>
                    <a:pt x="224" y="67"/>
                  </a:cubicBezTo>
                  <a:cubicBezTo>
                    <a:pt x="221" y="66"/>
                    <a:pt x="218" y="66"/>
                    <a:pt x="214" y="66"/>
                  </a:cubicBezTo>
                  <a:cubicBezTo>
                    <a:pt x="212" y="66"/>
                    <a:pt x="210" y="66"/>
                    <a:pt x="208" y="65"/>
                  </a:cubicBezTo>
                  <a:cubicBezTo>
                    <a:pt x="205" y="65"/>
                    <a:pt x="202" y="65"/>
                    <a:pt x="199" y="65"/>
                  </a:cubicBezTo>
                  <a:cubicBezTo>
                    <a:pt x="197" y="64"/>
                    <a:pt x="195" y="64"/>
                    <a:pt x="193" y="64"/>
                  </a:cubicBezTo>
                  <a:cubicBezTo>
                    <a:pt x="190" y="64"/>
                    <a:pt x="187" y="63"/>
                    <a:pt x="184" y="63"/>
                  </a:cubicBezTo>
                  <a:cubicBezTo>
                    <a:pt x="182" y="63"/>
                    <a:pt x="180" y="63"/>
                    <a:pt x="178" y="63"/>
                  </a:cubicBezTo>
                  <a:cubicBezTo>
                    <a:pt x="175" y="62"/>
                    <a:pt x="172" y="62"/>
                    <a:pt x="169" y="61"/>
                  </a:cubicBezTo>
                  <a:cubicBezTo>
                    <a:pt x="167" y="61"/>
                    <a:pt x="165" y="61"/>
                    <a:pt x="163" y="61"/>
                  </a:cubicBezTo>
                  <a:cubicBezTo>
                    <a:pt x="160" y="60"/>
                    <a:pt x="157" y="60"/>
                    <a:pt x="153" y="59"/>
                  </a:cubicBezTo>
                  <a:cubicBezTo>
                    <a:pt x="152" y="59"/>
                    <a:pt x="150" y="59"/>
                    <a:pt x="148" y="59"/>
                  </a:cubicBezTo>
                  <a:cubicBezTo>
                    <a:pt x="144" y="58"/>
                    <a:pt x="140" y="58"/>
                    <a:pt x="136" y="57"/>
                  </a:cubicBezTo>
                  <a:cubicBezTo>
                    <a:pt x="135" y="57"/>
                    <a:pt x="134" y="57"/>
                    <a:pt x="133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27" y="56"/>
                    <a:pt x="124" y="55"/>
                    <a:pt x="121" y="55"/>
                  </a:cubicBezTo>
                  <a:cubicBezTo>
                    <a:pt x="120" y="54"/>
                    <a:pt x="119" y="54"/>
                    <a:pt x="118" y="54"/>
                  </a:cubicBezTo>
                  <a:cubicBezTo>
                    <a:pt x="116" y="54"/>
                    <a:pt x="113" y="53"/>
                    <a:pt x="110" y="53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4" y="51"/>
                    <a:pt x="100" y="51"/>
                    <a:pt x="97" y="50"/>
                  </a:cubicBezTo>
                  <a:cubicBezTo>
                    <a:pt x="94" y="49"/>
                    <a:pt x="92" y="49"/>
                    <a:pt x="90" y="48"/>
                  </a:cubicBezTo>
                  <a:cubicBezTo>
                    <a:pt x="89" y="48"/>
                    <a:pt x="87" y="48"/>
                    <a:pt x="86" y="47"/>
                  </a:cubicBezTo>
                  <a:cubicBezTo>
                    <a:pt x="82" y="47"/>
                    <a:pt x="79" y="46"/>
                    <a:pt x="75" y="45"/>
                  </a:cubicBezTo>
                  <a:cubicBezTo>
                    <a:pt x="72" y="44"/>
                    <a:pt x="69" y="43"/>
                    <a:pt x="66" y="42"/>
                  </a:cubicBezTo>
                  <a:cubicBezTo>
                    <a:pt x="65" y="42"/>
                    <a:pt x="64" y="42"/>
                    <a:pt x="63" y="41"/>
                  </a:cubicBezTo>
                  <a:cubicBezTo>
                    <a:pt x="61" y="41"/>
                    <a:pt x="59" y="40"/>
                    <a:pt x="57" y="40"/>
                  </a:cubicBezTo>
                  <a:cubicBezTo>
                    <a:pt x="56" y="39"/>
                    <a:pt x="55" y="39"/>
                    <a:pt x="54" y="39"/>
                  </a:cubicBezTo>
                  <a:cubicBezTo>
                    <a:pt x="52" y="38"/>
                    <a:pt x="51" y="38"/>
                    <a:pt x="49" y="37"/>
                  </a:cubicBezTo>
                  <a:cubicBezTo>
                    <a:pt x="48" y="37"/>
                    <a:pt x="47" y="36"/>
                    <a:pt x="46" y="36"/>
                  </a:cubicBezTo>
                  <a:cubicBezTo>
                    <a:pt x="44" y="35"/>
                    <a:pt x="43" y="35"/>
                    <a:pt x="42" y="34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7" y="33"/>
                    <a:pt x="36" y="32"/>
                    <a:pt x="34" y="31"/>
                  </a:cubicBezTo>
                  <a:cubicBezTo>
                    <a:pt x="33" y="31"/>
                    <a:pt x="33" y="31"/>
                    <a:pt x="32" y="30"/>
                  </a:cubicBezTo>
                  <a:cubicBezTo>
                    <a:pt x="30" y="30"/>
                    <a:pt x="29" y="29"/>
                    <a:pt x="28" y="28"/>
                  </a:cubicBezTo>
                  <a:cubicBezTo>
                    <a:pt x="27" y="28"/>
                    <a:pt x="26" y="28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3"/>
                    <a:pt x="17" y="22"/>
                    <a:pt x="15" y="21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3" y="20"/>
                    <a:pt x="12" y="19"/>
                    <a:pt x="11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3"/>
                    <a:pt x="5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1"/>
                    <a:pt x="10" y="31"/>
                  </a:cubicBezTo>
                  <a:cubicBezTo>
                    <a:pt x="10" y="32"/>
                    <a:pt x="10" y="32"/>
                    <a:pt x="11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2" y="40"/>
                    <a:pt x="24" y="41"/>
                    <a:pt x="26" y="42"/>
                  </a:cubicBezTo>
                  <a:cubicBezTo>
                    <a:pt x="26" y="42"/>
                    <a:pt x="27" y="43"/>
                    <a:pt x="28" y="43"/>
                  </a:cubicBezTo>
                  <a:cubicBezTo>
                    <a:pt x="29" y="44"/>
                    <a:pt x="30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7"/>
                    <a:pt x="37" y="47"/>
                    <a:pt x="39" y="48"/>
                  </a:cubicBezTo>
                  <a:cubicBezTo>
                    <a:pt x="40" y="48"/>
                    <a:pt x="41" y="48"/>
                    <a:pt x="42" y="49"/>
                  </a:cubicBezTo>
                  <a:cubicBezTo>
                    <a:pt x="43" y="49"/>
                    <a:pt x="44" y="50"/>
                    <a:pt x="46" y="50"/>
                  </a:cubicBezTo>
                  <a:cubicBezTo>
                    <a:pt x="47" y="51"/>
                    <a:pt x="48" y="51"/>
                    <a:pt x="49" y="52"/>
                  </a:cubicBezTo>
                  <a:cubicBezTo>
                    <a:pt x="51" y="52"/>
                    <a:pt x="52" y="53"/>
                    <a:pt x="54" y="53"/>
                  </a:cubicBezTo>
                  <a:cubicBezTo>
                    <a:pt x="55" y="54"/>
                    <a:pt x="56" y="54"/>
                    <a:pt x="57" y="54"/>
                  </a:cubicBezTo>
                  <a:cubicBezTo>
                    <a:pt x="59" y="55"/>
                    <a:pt x="61" y="55"/>
                    <a:pt x="63" y="56"/>
                  </a:cubicBezTo>
                  <a:cubicBezTo>
                    <a:pt x="64" y="56"/>
                    <a:pt x="65" y="57"/>
                    <a:pt x="66" y="57"/>
                  </a:cubicBezTo>
                  <a:cubicBezTo>
                    <a:pt x="69" y="58"/>
                    <a:pt x="72" y="59"/>
                    <a:pt x="75" y="59"/>
                  </a:cubicBezTo>
                  <a:cubicBezTo>
                    <a:pt x="79" y="60"/>
                    <a:pt x="82" y="61"/>
                    <a:pt x="86" y="62"/>
                  </a:cubicBezTo>
                  <a:cubicBezTo>
                    <a:pt x="87" y="62"/>
                    <a:pt x="89" y="63"/>
                    <a:pt x="90" y="63"/>
                  </a:cubicBezTo>
                  <a:cubicBezTo>
                    <a:pt x="92" y="63"/>
                    <a:pt x="95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101" y="65"/>
                    <a:pt x="104" y="66"/>
                    <a:pt x="107" y="67"/>
                  </a:cubicBezTo>
                  <a:cubicBezTo>
                    <a:pt x="108" y="67"/>
                    <a:pt x="109" y="67"/>
                    <a:pt x="110" y="67"/>
                  </a:cubicBezTo>
                  <a:cubicBezTo>
                    <a:pt x="112" y="67"/>
                    <a:pt x="114" y="68"/>
                    <a:pt x="116" y="68"/>
                  </a:cubicBezTo>
                  <a:cubicBezTo>
                    <a:pt x="117" y="68"/>
                    <a:pt x="118" y="68"/>
                    <a:pt x="118" y="69"/>
                  </a:cubicBezTo>
                  <a:cubicBezTo>
                    <a:pt x="119" y="69"/>
                    <a:pt x="120" y="69"/>
                    <a:pt x="122" y="69"/>
                  </a:cubicBezTo>
                  <a:cubicBezTo>
                    <a:pt x="124" y="70"/>
                    <a:pt x="127" y="70"/>
                    <a:pt x="130" y="71"/>
                  </a:cubicBezTo>
                  <a:cubicBezTo>
                    <a:pt x="131" y="71"/>
                    <a:pt x="132" y="71"/>
                    <a:pt x="133" y="71"/>
                  </a:cubicBezTo>
                  <a:cubicBezTo>
                    <a:pt x="133" y="71"/>
                    <a:pt x="133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1"/>
                    <a:pt x="136" y="71"/>
                    <a:pt x="137" y="72"/>
                  </a:cubicBezTo>
                  <a:cubicBezTo>
                    <a:pt x="140" y="72"/>
                    <a:pt x="144" y="73"/>
                    <a:pt x="148" y="73"/>
                  </a:cubicBezTo>
                  <a:cubicBezTo>
                    <a:pt x="149" y="73"/>
                    <a:pt x="149" y="74"/>
                    <a:pt x="150" y="74"/>
                  </a:cubicBezTo>
                  <a:cubicBezTo>
                    <a:pt x="151" y="74"/>
                    <a:pt x="153" y="74"/>
                    <a:pt x="154" y="74"/>
                  </a:cubicBezTo>
                  <a:cubicBezTo>
                    <a:pt x="157" y="75"/>
                    <a:pt x="160" y="75"/>
                    <a:pt x="163" y="75"/>
                  </a:cubicBezTo>
                  <a:cubicBezTo>
                    <a:pt x="164" y="75"/>
                    <a:pt x="165" y="76"/>
                    <a:pt x="166" y="76"/>
                  </a:cubicBezTo>
                  <a:cubicBezTo>
                    <a:pt x="167" y="76"/>
                    <a:pt x="168" y="76"/>
                    <a:pt x="169" y="76"/>
                  </a:cubicBezTo>
                  <a:cubicBezTo>
                    <a:pt x="172" y="76"/>
                    <a:pt x="175" y="77"/>
                    <a:pt x="177" y="77"/>
                  </a:cubicBezTo>
                  <a:cubicBezTo>
                    <a:pt x="179" y="77"/>
                    <a:pt x="181" y="77"/>
                    <a:pt x="182" y="78"/>
                  </a:cubicBezTo>
                  <a:cubicBezTo>
                    <a:pt x="183" y="78"/>
                    <a:pt x="184" y="78"/>
                    <a:pt x="184" y="78"/>
                  </a:cubicBezTo>
                  <a:cubicBezTo>
                    <a:pt x="187" y="78"/>
                    <a:pt x="190" y="78"/>
                    <a:pt x="192" y="79"/>
                  </a:cubicBezTo>
                  <a:cubicBezTo>
                    <a:pt x="194" y="79"/>
                    <a:pt x="196" y="79"/>
                    <a:pt x="198" y="79"/>
                  </a:cubicBezTo>
                  <a:cubicBezTo>
                    <a:pt x="198" y="79"/>
                    <a:pt x="199" y="79"/>
                    <a:pt x="199" y="79"/>
                  </a:cubicBezTo>
                  <a:cubicBezTo>
                    <a:pt x="202" y="79"/>
                    <a:pt x="204" y="80"/>
                    <a:pt x="207" y="80"/>
                  </a:cubicBezTo>
                  <a:cubicBezTo>
                    <a:pt x="209" y="80"/>
                    <a:pt x="211" y="80"/>
                    <a:pt x="213" y="80"/>
                  </a:cubicBezTo>
                  <a:cubicBezTo>
                    <a:pt x="214" y="80"/>
                    <a:pt x="214" y="81"/>
                    <a:pt x="215" y="81"/>
                  </a:cubicBezTo>
                  <a:cubicBezTo>
                    <a:pt x="217" y="81"/>
                    <a:pt x="219" y="81"/>
                    <a:pt x="221" y="81"/>
                  </a:cubicBezTo>
                  <a:cubicBezTo>
                    <a:pt x="224" y="81"/>
                    <a:pt x="226" y="81"/>
                    <a:pt x="229" y="82"/>
                  </a:cubicBezTo>
                  <a:cubicBezTo>
                    <a:pt x="229" y="82"/>
                    <a:pt x="230" y="82"/>
                    <a:pt x="230" y="82"/>
                  </a:cubicBezTo>
                  <a:cubicBezTo>
                    <a:pt x="232" y="82"/>
                    <a:pt x="234" y="82"/>
                    <a:pt x="235" y="82"/>
                  </a:cubicBezTo>
                  <a:cubicBezTo>
                    <a:pt x="238" y="82"/>
                    <a:pt x="241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7" y="83"/>
                    <a:pt x="249" y="83"/>
                    <a:pt x="251" y="83"/>
                  </a:cubicBezTo>
                  <a:cubicBezTo>
                    <a:pt x="254" y="83"/>
                    <a:pt x="257" y="83"/>
                    <a:pt x="260" y="83"/>
                  </a:cubicBezTo>
                  <a:cubicBezTo>
                    <a:pt x="260" y="83"/>
                    <a:pt x="261" y="83"/>
                    <a:pt x="261" y="83"/>
                  </a:cubicBezTo>
                  <a:cubicBezTo>
                    <a:pt x="263" y="83"/>
                    <a:pt x="265" y="84"/>
                    <a:pt x="267" y="84"/>
                  </a:cubicBezTo>
                  <a:cubicBezTo>
                    <a:pt x="269" y="84"/>
                    <a:pt x="272" y="84"/>
                    <a:pt x="275" y="84"/>
                  </a:cubicBezTo>
                  <a:cubicBezTo>
                    <a:pt x="275" y="84"/>
                    <a:pt x="276" y="84"/>
                    <a:pt x="277" y="84"/>
                  </a:cubicBezTo>
                  <a:cubicBezTo>
                    <a:pt x="279" y="84"/>
                    <a:pt x="280" y="84"/>
                    <a:pt x="282" y="84"/>
                  </a:cubicBezTo>
                  <a:cubicBezTo>
                    <a:pt x="284" y="84"/>
                    <a:pt x="286" y="84"/>
                    <a:pt x="288" y="84"/>
                  </a:cubicBezTo>
                  <a:cubicBezTo>
                    <a:pt x="290" y="84"/>
                    <a:pt x="291" y="84"/>
                    <a:pt x="292" y="84"/>
                  </a:cubicBezTo>
                  <a:cubicBezTo>
                    <a:pt x="294" y="84"/>
                    <a:pt x="296" y="85"/>
                    <a:pt x="298" y="85"/>
                  </a:cubicBezTo>
                  <a:cubicBezTo>
                    <a:pt x="299" y="85"/>
                    <a:pt x="301" y="85"/>
                    <a:pt x="302" y="85"/>
                  </a:cubicBezTo>
                  <a:cubicBezTo>
                    <a:pt x="304" y="85"/>
                    <a:pt x="307" y="85"/>
                    <a:pt x="309" y="85"/>
                  </a:cubicBezTo>
                  <a:cubicBezTo>
                    <a:pt x="310" y="85"/>
                    <a:pt x="311" y="85"/>
                    <a:pt x="313" y="85"/>
                  </a:cubicBezTo>
                  <a:cubicBezTo>
                    <a:pt x="313" y="85"/>
                    <a:pt x="314" y="85"/>
                    <a:pt x="315" y="85"/>
                  </a:cubicBezTo>
                  <a:cubicBezTo>
                    <a:pt x="319" y="85"/>
                    <a:pt x="323" y="85"/>
                    <a:pt x="328" y="85"/>
                  </a:cubicBezTo>
                  <a:cubicBezTo>
                    <a:pt x="328" y="85"/>
                    <a:pt x="328" y="85"/>
                    <a:pt x="328" y="85"/>
                  </a:cubicBezTo>
                  <a:cubicBezTo>
                    <a:pt x="332" y="85"/>
                    <a:pt x="336" y="85"/>
                    <a:pt x="340" y="85"/>
                  </a:cubicBezTo>
                  <a:cubicBezTo>
                    <a:pt x="341" y="85"/>
                    <a:pt x="342" y="85"/>
                    <a:pt x="343" y="85"/>
                  </a:cubicBezTo>
                  <a:cubicBezTo>
                    <a:pt x="345" y="85"/>
                    <a:pt x="346" y="85"/>
                    <a:pt x="348" y="85"/>
                  </a:cubicBezTo>
                  <a:cubicBezTo>
                    <a:pt x="349" y="85"/>
                    <a:pt x="351" y="85"/>
                    <a:pt x="352" y="85"/>
                  </a:cubicBezTo>
                  <a:cubicBezTo>
                    <a:pt x="355" y="85"/>
                    <a:pt x="357" y="85"/>
                    <a:pt x="359" y="85"/>
                  </a:cubicBezTo>
                  <a:cubicBezTo>
                    <a:pt x="360" y="85"/>
                    <a:pt x="362" y="85"/>
                    <a:pt x="364" y="84"/>
                  </a:cubicBezTo>
                  <a:cubicBezTo>
                    <a:pt x="364" y="84"/>
                    <a:pt x="365" y="84"/>
                    <a:pt x="366" y="84"/>
                  </a:cubicBezTo>
                  <a:cubicBezTo>
                    <a:pt x="369" y="84"/>
                    <a:pt x="372" y="84"/>
                    <a:pt x="375" y="84"/>
                  </a:cubicBezTo>
                  <a:cubicBezTo>
                    <a:pt x="377" y="84"/>
                    <a:pt x="378" y="84"/>
                    <a:pt x="379" y="84"/>
                  </a:cubicBezTo>
                  <a:cubicBezTo>
                    <a:pt x="379" y="84"/>
                    <a:pt x="380" y="84"/>
                    <a:pt x="380" y="84"/>
                  </a:cubicBezTo>
                  <a:cubicBezTo>
                    <a:pt x="381" y="84"/>
                    <a:pt x="382" y="84"/>
                    <a:pt x="383" y="84"/>
                  </a:cubicBezTo>
                  <a:cubicBezTo>
                    <a:pt x="388" y="84"/>
                    <a:pt x="394" y="83"/>
                    <a:pt x="399" y="83"/>
                  </a:cubicBezTo>
                  <a:cubicBezTo>
                    <a:pt x="400" y="83"/>
                    <a:pt x="401" y="83"/>
                    <a:pt x="402" y="83"/>
                  </a:cubicBezTo>
                  <a:cubicBezTo>
                    <a:pt x="404" y="83"/>
                    <a:pt x="405" y="83"/>
                    <a:pt x="407" y="83"/>
                  </a:cubicBezTo>
                  <a:cubicBezTo>
                    <a:pt x="409" y="83"/>
                    <a:pt x="411" y="83"/>
                    <a:pt x="412" y="83"/>
                  </a:cubicBezTo>
                  <a:cubicBezTo>
                    <a:pt x="416" y="82"/>
                    <a:pt x="419" y="82"/>
                    <a:pt x="423" y="82"/>
                  </a:cubicBezTo>
                  <a:cubicBezTo>
                    <a:pt x="424" y="82"/>
                    <a:pt x="426" y="82"/>
                    <a:pt x="427" y="82"/>
                  </a:cubicBezTo>
                  <a:cubicBezTo>
                    <a:pt x="431" y="81"/>
                    <a:pt x="435" y="81"/>
                    <a:pt x="439" y="81"/>
                  </a:cubicBezTo>
                  <a:cubicBezTo>
                    <a:pt x="440" y="81"/>
                    <a:pt x="441" y="81"/>
                    <a:pt x="442" y="81"/>
                  </a:cubicBezTo>
                  <a:cubicBezTo>
                    <a:pt x="446" y="80"/>
                    <a:pt x="451" y="80"/>
                    <a:pt x="456" y="79"/>
                  </a:cubicBezTo>
                  <a:cubicBezTo>
                    <a:pt x="461" y="79"/>
                    <a:pt x="465" y="78"/>
                    <a:pt x="470" y="78"/>
                  </a:cubicBezTo>
                  <a:cubicBezTo>
                    <a:pt x="471" y="78"/>
                    <a:pt x="472" y="78"/>
                    <a:pt x="473" y="78"/>
                  </a:cubicBezTo>
                  <a:cubicBezTo>
                    <a:pt x="476" y="77"/>
                    <a:pt x="479" y="77"/>
                    <a:pt x="481" y="77"/>
                  </a:cubicBezTo>
                  <a:cubicBezTo>
                    <a:pt x="482" y="77"/>
                    <a:pt x="483" y="77"/>
                    <a:pt x="483" y="77"/>
                  </a:cubicBezTo>
                  <a:cubicBezTo>
                    <a:pt x="485" y="76"/>
                    <a:pt x="486" y="76"/>
                    <a:pt x="487" y="76"/>
                  </a:cubicBezTo>
                  <a:cubicBezTo>
                    <a:pt x="490" y="76"/>
                    <a:pt x="493" y="75"/>
                    <a:pt x="496" y="75"/>
                  </a:cubicBezTo>
                  <a:cubicBezTo>
                    <a:pt x="498" y="75"/>
                    <a:pt x="499" y="75"/>
                    <a:pt x="501" y="74"/>
                  </a:cubicBezTo>
                  <a:cubicBezTo>
                    <a:pt x="502" y="74"/>
                    <a:pt x="503" y="74"/>
                    <a:pt x="504" y="74"/>
                  </a:cubicBezTo>
                  <a:cubicBezTo>
                    <a:pt x="505" y="74"/>
                    <a:pt x="507" y="74"/>
                    <a:pt x="508" y="73"/>
                  </a:cubicBezTo>
                  <a:cubicBezTo>
                    <a:pt x="510" y="73"/>
                    <a:pt x="512" y="73"/>
                    <a:pt x="513" y="73"/>
                  </a:cubicBezTo>
                  <a:cubicBezTo>
                    <a:pt x="516" y="72"/>
                    <a:pt x="519" y="72"/>
                    <a:pt x="521" y="71"/>
                  </a:cubicBezTo>
                  <a:cubicBezTo>
                    <a:pt x="523" y="71"/>
                    <a:pt x="524" y="71"/>
                    <a:pt x="525" y="71"/>
                  </a:cubicBezTo>
                  <a:cubicBezTo>
                    <a:pt x="526" y="71"/>
                    <a:pt x="526" y="71"/>
                    <a:pt x="526" y="71"/>
                  </a:cubicBezTo>
                  <a:cubicBezTo>
                    <a:pt x="529" y="70"/>
                    <a:pt x="532" y="70"/>
                    <a:pt x="535" y="69"/>
                  </a:cubicBezTo>
                  <a:cubicBezTo>
                    <a:pt x="536" y="69"/>
                    <a:pt x="536" y="69"/>
                    <a:pt x="537" y="69"/>
                  </a:cubicBezTo>
                  <a:cubicBezTo>
                    <a:pt x="541" y="68"/>
                    <a:pt x="545" y="67"/>
                    <a:pt x="548" y="67"/>
                  </a:cubicBezTo>
                  <a:cubicBezTo>
                    <a:pt x="549" y="67"/>
                    <a:pt x="549" y="67"/>
                    <a:pt x="549" y="67"/>
                  </a:cubicBezTo>
                  <a:cubicBezTo>
                    <a:pt x="549" y="67"/>
                    <a:pt x="550" y="66"/>
                    <a:pt x="551" y="66"/>
                  </a:cubicBezTo>
                  <a:cubicBezTo>
                    <a:pt x="554" y="66"/>
                    <a:pt x="556" y="65"/>
                    <a:pt x="559" y="65"/>
                  </a:cubicBezTo>
                  <a:cubicBezTo>
                    <a:pt x="560" y="64"/>
                    <a:pt x="562" y="64"/>
                    <a:pt x="563" y="64"/>
                  </a:cubicBezTo>
                  <a:cubicBezTo>
                    <a:pt x="564" y="63"/>
                    <a:pt x="566" y="63"/>
                    <a:pt x="567" y="63"/>
                  </a:cubicBezTo>
                  <a:cubicBezTo>
                    <a:pt x="568" y="63"/>
                    <a:pt x="569" y="62"/>
                    <a:pt x="570" y="62"/>
                  </a:cubicBezTo>
                  <a:cubicBezTo>
                    <a:pt x="571" y="62"/>
                    <a:pt x="572" y="62"/>
                    <a:pt x="573" y="62"/>
                  </a:cubicBezTo>
                  <a:cubicBezTo>
                    <a:pt x="575" y="61"/>
                    <a:pt x="577" y="60"/>
                    <a:pt x="580" y="60"/>
                  </a:cubicBezTo>
                  <a:cubicBezTo>
                    <a:pt x="581" y="60"/>
                    <a:pt x="581" y="59"/>
                    <a:pt x="582" y="59"/>
                  </a:cubicBezTo>
                  <a:cubicBezTo>
                    <a:pt x="582" y="59"/>
                    <a:pt x="583" y="59"/>
                    <a:pt x="583" y="59"/>
                  </a:cubicBezTo>
                  <a:cubicBezTo>
                    <a:pt x="586" y="58"/>
                    <a:pt x="588" y="58"/>
                    <a:pt x="591" y="57"/>
                  </a:cubicBezTo>
                  <a:cubicBezTo>
                    <a:pt x="591" y="57"/>
                    <a:pt x="592" y="57"/>
                    <a:pt x="592" y="56"/>
                  </a:cubicBezTo>
                  <a:cubicBezTo>
                    <a:pt x="593" y="56"/>
                    <a:pt x="595" y="56"/>
                    <a:pt x="596" y="55"/>
                  </a:cubicBezTo>
                  <a:cubicBezTo>
                    <a:pt x="597" y="55"/>
                    <a:pt x="598" y="55"/>
                    <a:pt x="599" y="54"/>
                  </a:cubicBezTo>
                  <a:cubicBezTo>
                    <a:pt x="600" y="54"/>
                    <a:pt x="600" y="54"/>
                    <a:pt x="601" y="54"/>
                  </a:cubicBezTo>
                  <a:cubicBezTo>
                    <a:pt x="603" y="53"/>
                    <a:pt x="605" y="52"/>
                    <a:pt x="607" y="52"/>
                  </a:cubicBezTo>
                  <a:cubicBezTo>
                    <a:pt x="607" y="52"/>
                    <a:pt x="607" y="52"/>
                    <a:pt x="608" y="51"/>
                  </a:cubicBezTo>
                  <a:cubicBezTo>
                    <a:pt x="610" y="51"/>
                    <a:pt x="613" y="50"/>
                    <a:pt x="615" y="49"/>
                  </a:cubicBezTo>
                  <a:cubicBezTo>
                    <a:pt x="615" y="49"/>
                    <a:pt x="616" y="48"/>
                    <a:pt x="616" y="48"/>
                  </a:cubicBezTo>
                  <a:cubicBezTo>
                    <a:pt x="616" y="48"/>
                    <a:pt x="616" y="48"/>
                    <a:pt x="616" y="48"/>
                  </a:cubicBezTo>
                  <a:cubicBezTo>
                    <a:pt x="619" y="47"/>
                    <a:pt x="622" y="46"/>
                    <a:pt x="624" y="45"/>
                  </a:cubicBezTo>
                  <a:cubicBezTo>
                    <a:pt x="624" y="45"/>
                    <a:pt x="624" y="45"/>
                    <a:pt x="624" y="45"/>
                  </a:cubicBezTo>
                  <a:cubicBezTo>
                    <a:pt x="625" y="45"/>
                    <a:pt x="625" y="44"/>
                    <a:pt x="626" y="44"/>
                  </a:cubicBezTo>
                  <a:cubicBezTo>
                    <a:pt x="628" y="43"/>
                    <a:pt x="629" y="43"/>
                    <a:pt x="631" y="42"/>
                  </a:cubicBezTo>
                  <a:cubicBezTo>
                    <a:pt x="631" y="42"/>
                    <a:pt x="631" y="42"/>
                    <a:pt x="631" y="42"/>
                  </a:cubicBezTo>
                  <a:cubicBezTo>
                    <a:pt x="632" y="41"/>
                    <a:pt x="633" y="41"/>
                    <a:pt x="633" y="40"/>
                  </a:cubicBezTo>
                  <a:cubicBezTo>
                    <a:pt x="635" y="40"/>
                    <a:pt x="636" y="39"/>
                    <a:pt x="637" y="38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38" y="38"/>
                    <a:pt x="638" y="37"/>
                    <a:pt x="639" y="37"/>
                  </a:cubicBezTo>
                  <a:cubicBezTo>
                    <a:pt x="640" y="36"/>
                    <a:pt x="641" y="36"/>
                    <a:pt x="642" y="35"/>
                  </a:cubicBezTo>
                  <a:cubicBezTo>
                    <a:pt x="642" y="35"/>
                    <a:pt x="642" y="35"/>
                    <a:pt x="643" y="35"/>
                  </a:cubicBezTo>
                  <a:cubicBezTo>
                    <a:pt x="643" y="34"/>
                    <a:pt x="644" y="34"/>
                    <a:pt x="644" y="34"/>
                  </a:cubicBezTo>
                  <a:cubicBezTo>
                    <a:pt x="645" y="33"/>
                    <a:pt x="646" y="32"/>
                    <a:pt x="646" y="32"/>
                  </a:cubicBezTo>
                  <a:cubicBezTo>
                    <a:pt x="647" y="32"/>
                    <a:pt x="647" y="31"/>
                    <a:pt x="647" y="31"/>
                  </a:cubicBezTo>
                  <a:cubicBezTo>
                    <a:pt x="647" y="31"/>
                    <a:pt x="648" y="31"/>
                    <a:pt x="648" y="30"/>
                  </a:cubicBezTo>
                  <a:cubicBezTo>
                    <a:pt x="649" y="30"/>
                    <a:pt x="649" y="29"/>
                    <a:pt x="650" y="28"/>
                  </a:cubicBezTo>
                  <a:cubicBezTo>
                    <a:pt x="650" y="28"/>
                    <a:pt x="650" y="28"/>
                    <a:pt x="651" y="28"/>
                  </a:cubicBezTo>
                  <a:cubicBezTo>
                    <a:pt x="651" y="27"/>
                    <a:pt x="652" y="26"/>
                    <a:pt x="652" y="26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3" y="25"/>
                    <a:pt x="653" y="24"/>
                    <a:pt x="653" y="24"/>
                  </a:cubicBezTo>
                  <a:cubicBezTo>
                    <a:pt x="654" y="23"/>
                    <a:pt x="654" y="23"/>
                    <a:pt x="654" y="22"/>
                  </a:cubicBezTo>
                  <a:cubicBezTo>
                    <a:pt x="654" y="22"/>
                    <a:pt x="654" y="22"/>
                    <a:pt x="654" y="22"/>
                  </a:cubicBezTo>
                  <a:cubicBezTo>
                    <a:pt x="655" y="21"/>
                    <a:pt x="655" y="20"/>
                    <a:pt x="655" y="20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6" y="18"/>
                    <a:pt x="656" y="18"/>
                    <a:pt x="656" y="18"/>
                  </a:cubicBezTo>
                  <a:cubicBezTo>
                    <a:pt x="656" y="17"/>
                    <a:pt x="656" y="16"/>
                    <a:pt x="656" y="15"/>
                  </a:cubicBezTo>
                  <a:cubicBezTo>
                    <a:pt x="656" y="15"/>
                    <a:pt x="656" y="15"/>
                    <a:pt x="656" y="15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1"/>
                    <a:pt x="656" y="2"/>
                    <a:pt x="65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28" name="Freeform 7"/>
            <p:cNvSpPr>
              <a:spLocks noEditPoints="1"/>
            </p:cNvSpPr>
            <p:nvPr/>
          </p:nvSpPr>
          <p:spPr bwMode="auto">
            <a:xfrm>
              <a:off x="3333750" y="3273424"/>
              <a:ext cx="2473325" cy="5365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656" y="70"/>
                </a:cxn>
                <a:cxn ang="0">
                  <a:pos x="328" y="140"/>
                </a:cxn>
                <a:cxn ang="0">
                  <a:pos x="0" y="70"/>
                </a:cxn>
                <a:cxn ang="0">
                  <a:pos x="328" y="0"/>
                </a:cxn>
                <a:cxn ang="0">
                  <a:pos x="328" y="122"/>
                </a:cxn>
                <a:cxn ang="0">
                  <a:pos x="572" y="70"/>
                </a:cxn>
                <a:cxn ang="0">
                  <a:pos x="328" y="18"/>
                </a:cxn>
                <a:cxn ang="0">
                  <a:pos x="84" y="70"/>
                </a:cxn>
                <a:cxn ang="0">
                  <a:pos x="328" y="122"/>
                </a:cxn>
              </a:cxnLst>
              <a:rect l="0" t="0" r="r" b="b"/>
              <a:pathLst>
                <a:path w="656" h="140">
                  <a:moveTo>
                    <a:pt x="328" y="0"/>
                  </a:moveTo>
                  <a:cubicBezTo>
                    <a:pt x="509" y="0"/>
                    <a:pt x="656" y="31"/>
                    <a:pt x="656" y="70"/>
                  </a:cubicBezTo>
                  <a:cubicBezTo>
                    <a:pt x="656" y="109"/>
                    <a:pt x="510" y="140"/>
                    <a:pt x="328" y="140"/>
                  </a:cubicBezTo>
                  <a:cubicBezTo>
                    <a:pt x="147" y="140"/>
                    <a:pt x="0" y="109"/>
                    <a:pt x="0" y="70"/>
                  </a:cubicBezTo>
                  <a:cubicBezTo>
                    <a:pt x="0" y="31"/>
                    <a:pt x="146" y="0"/>
                    <a:pt x="328" y="0"/>
                  </a:cubicBezTo>
                  <a:close/>
                  <a:moveTo>
                    <a:pt x="328" y="122"/>
                  </a:moveTo>
                  <a:cubicBezTo>
                    <a:pt x="463" y="122"/>
                    <a:pt x="572" y="99"/>
                    <a:pt x="572" y="70"/>
                  </a:cubicBezTo>
                  <a:cubicBezTo>
                    <a:pt x="571" y="41"/>
                    <a:pt x="462" y="18"/>
                    <a:pt x="328" y="18"/>
                  </a:cubicBezTo>
                  <a:cubicBezTo>
                    <a:pt x="193" y="18"/>
                    <a:pt x="84" y="41"/>
                    <a:pt x="84" y="70"/>
                  </a:cubicBezTo>
                  <a:cubicBezTo>
                    <a:pt x="85" y="99"/>
                    <a:pt x="194" y="122"/>
                    <a:pt x="328" y="12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4373563" y="3495674"/>
              <a:ext cx="407988" cy="10001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06" y="4"/>
                </a:cxn>
                <a:cxn ang="0">
                  <a:pos x="102" y="5"/>
                </a:cxn>
                <a:cxn ang="0">
                  <a:pos x="99" y="7"/>
                </a:cxn>
                <a:cxn ang="0">
                  <a:pos x="93" y="8"/>
                </a:cxn>
                <a:cxn ang="0">
                  <a:pos x="88" y="9"/>
                </a:cxn>
                <a:cxn ang="0">
                  <a:pos x="81" y="10"/>
                </a:cxn>
                <a:cxn ang="0">
                  <a:pos x="67" y="11"/>
                </a:cxn>
                <a:cxn ang="0">
                  <a:pos x="60" y="12"/>
                </a:cxn>
                <a:cxn ang="0">
                  <a:pos x="48" y="12"/>
                </a:cxn>
                <a:cxn ang="0">
                  <a:pos x="38" y="11"/>
                </a:cxn>
                <a:cxn ang="0">
                  <a:pos x="28" y="10"/>
                </a:cxn>
                <a:cxn ang="0">
                  <a:pos x="23" y="10"/>
                </a:cxn>
                <a:cxn ang="0">
                  <a:pos x="16" y="8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9" y="23"/>
                </a:cxn>
                <a:cxn ang="0">
                  <a:pos x="22" y="24"/>
                </a:cxn>
                <a:cxn ang="0">
                  <a:pos x="25" y="24"/>
                </a:cxn>
                <a:cxn ang="0">
                  <a:pos x="29" y="25"/>
                </a:cxn>
                <a:cxn ang="0">
                  <a:pos x="33" y="25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43" y="26"/>
                </a:cxn>
                <a:cxn ang="0">
                  <a:pos x="48" y="26"/>
                </a:cxn>
                <a:cxn ang="0">
                  <a:pos x="52" y="26"/>
                </a:cxn>
                <a:cxn ang="0">
                  <a:pos x="56" y="26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67" y="26"/>
                </a:cxn>
                <a:cxn ang="0">
                  <a:pos x="80" y="25"/>
                </a:cxn>
                <a:cxn ang="0">
                  <a:pos x="84" y="24"/>
                </a:cxn>
                <a:cxn ang="0">
                  <a:pos x="88" y="24"/>
                </a:cxn>
                <a:cxn ang="0">
                  <a:pos x="92" y="23"/>
                </a:cxn>
                <a:cxn ang="0">
                  <a:pos x="96" y="22"/>
                </a:cxn>
                <a:cxn ang="0">
                  <a:pos x="98" y="21"/>
                </a:cxn>
                <a:cxn ang="0">
                  <a:pos x="100" y="21"/>
                </a:cxn>
                <a:cxn ang="0">
                  <a:pos x="102" y="20"/>
                </a:cxn>
                <a:cxn ang="0">
                  <a:pos x="104" y="19"/>
                </a:cxn>
                <a:cxn ang="0">
                  <a:pos x="106" y="18"/>
                </a:cxn>
                <a:cxn ang="0">
                  <a:pos x="107" y="17"/>
                </a:cxn>
                <a:cxn ang="0">
                  <a:pos x="107" y="17"/>
                </a:cxn>
                <a:cxn ang="0">
                  <a:pos x="108" y="16"/>
                </a:cxn>
                <a:cxn ang="0">
                  <a:pos x="108" y="15"/>
                </a:cxn>
              </a:cxnLst>
              <a:rect l="0" t="0" r="r" b="b"/>
              <a:pathLst>
                <a:path w="108" h="26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3" y="5"/>
                    <a:pt x="103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6"/>
                    <a:pt x="100" y="6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5" y="8"/>
                    <a:pt x="94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0"/>
                    <a:pt x="82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0"/>
                    <a:pt x="77" y="11"/>
                    <a:pt x="75" y="11"/>
                  </a:cubicBezTo>
                  <a:cubicBezTo>
                    <a:pt x="73" y="11"/>
                    <a:pt x="70" y="11"/>
                    <a:pt x="67" y="11"/>
                  </a:cubicBezTo>
                  <a:cubicBezTo>
                    <a:pt x="66" y="11"/>
                    <a:pt x="66" y="11"/>
                    <a:pt x="65" y="11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3" y="11"/>
                    <a:pt x="61" y="12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8" y="12"/>
                    <a:pt x="56" y="12"/>
                    <a:pt x="54" y="12"/>
                  </a:cubicBezTo>
                  <a:cubicBezTo>
                    <a:pt x="52" y="12"/>
                    <a:pt x="50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1"/>
                    <a:pt x="41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1"/>
                    <a:pt x="35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1"/>
                    <a:pt x="30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5"/>
                    <a:pt x="35" y="25"/>
                  </a:cubicBezTo>
                  <a:cubicBezTo>
                    <a:pt x="36" y="25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1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0" y="26"/>
                    <a:pt x="51" y="26"/>
                    <a:pt x="52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8" y="26"/>
                    <a:pt x="59" y="26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2" y="26"/>
                    <a:pt x="63" y="26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7" y="26"/>
                    <a:pt x="67" y="26"/>
                  </a:cubicBezTo>
                  <a:cubicBezTo>
                    <a:pt x="70" y="26"/>
                    <a:pt x="74" y="25"/>
                    <a:pt x="77" y="25"/>
                  </a:cubicBezTo>
                  <a:cubicBezTo>
                    <a:pt x="78" y="25"/>
                    <a:pt x="79" y="25"/>
                    <a:pt x="79" y="25"/>
                  </a:cubicBezTo>
                  <a:cubicBezTo>
                    <a:pt x="79" y="25"/>
                    <a:pt x="80" y="25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3" y="24"/>
                  </a:cubicBezTo>
                  <a:cubicBezTo>
                    <a:pt x="83" y="24"/>
                    <a:pt x="84" y="24"/>
                    <a:pt x="84" y="24"/>
                  </a:cubicBezTo>
                  <a:cubicBezTo>
                    <a:pt x="84" y="24"/>
                    <a:pt x="85" y="24"/>
                    <a:pt x="86" y="24"/>
                  </a:cubicBezTo>
                  <a:cubicBezTo>
                    <a:pt x="86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90" y="23"/>
                    <a:pt x="90" y="23"/>
                    <a:pt x="91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2"/>
                  </a:cubicBezTo>
                  <a:cubicBezTo>
                    <a:pt x="94" y="22"/>
                    <a:pt x="95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0"/>
                    <a:pt x="101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1"/>
                    <a:pt x="10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30" name="Oval 9"/>
            <p:cNvSpPr>
              <a:spLocks noChangeArrowheads="1"/>
            </p:cNvSpPr>
            <p:nvPr/>
          </p:nvSpPr>
          <p:spPr bwMode="auto">
            <a:xfrm>
              <a:off x="4373563" y="3449637"/>
              <a:ext cx="407988" cy="920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</p:grpSp>
      <p:grpSp>
        <p:nvGrpSpPr>
          <p:cNvPr id="8" name="Group 158"/>
          <p:cNvGrpSpPr/>
          <p:nvPr/>
        </p:nvGrpSpPr>
        <p:grpSpPr>
          <a:xfrm flipH="1">
            <a:off x="5759734" y="4486026"/>
            <a:ext cx="2174055" cy="521887"/>
            <a:chOff x="3333750" y="3273424"/>
            <a:chExt cx="2473325" cy="593726"/>
          </a:xfrm>
        </p:grpSpPr>
        <p:sp>
          <p:nvSpPr>
            <p:cNvPr id="160" name="Freeform 5"/>
            <p:cNvSpPr>
              <a:spLocks/>
            </p:cNvSpPr>
            <p:nvPr/>
          </p:nvSpPr>
          <p:spPr bwMode="auto">
            <a:xfrm>
              <a:off x="3649663" y="3341687"/>
              <a:ext cx="1839913" cy="257175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1" y="52"/>
                </a:cxn>
                <a:cxn ang="0">
                  <a:pos x="22" y="45"/>
                </a:cxn>
                <a:cxn ang="0">
                  <a:pos x="39" y="39"/>
                </a:cxn>
                <a:cxn ang="0">
                  <a:pos x="57" y="33"/>
                </a:cxn>
                <a:cxn ang="0">
                  <a:pos x="79" y="28"/>
                </a:cxn>
                <a:cxn ang="0">
                  <a:pos x="100" y="25"/>
                </a:cxn>
                <a:cxn ang="0">
                  <a:pos x="136" y="20"/>
                </a:cxn>
                <a:cxn ang="0">
                  <a:pos x="188" y="16"/>
                </a:cxn>
                <a:cxn ang="0">
                  <a:pos x="217" y="15"/>
                </a:cxn>
                <a:cxn ang="0">
                  <a:pos x="255" y="15"/>
                </a:cxn>
                <a:cxn ang="0">
                  <a:pos x="282" y="15"/>
                </a:cxn>
                <a:cxn ang="0">
                  <a:pos x="311" y="17"/>
                </a:cxn>
                <a:cxn ang="0">
                  <a:pos x="340" y="19"/>
                </a:cxn>
                <a:cxn ang="0">
                  <a:pos x="366" y="22"/>
                </a:cxn>
                <a:cxn ang="0">
                  <a:pos x="400" y="27"/>
                </a:cxn>
                <a:cxn ang="0">
                  <a:pos x="424" y="32"/>
                </a:cxn>
                <a:cxn ang="0">
                  <a:pos x="447" y="38"/>
                </a:cxn>
                <a:cxn ang="0">
                  <a:pos x="462" y="44"/>
                </a:cxn>
                <a:cxn ang="0">
                  <a:pos x="477" y="52"/>
                </a:cxn>
                <a:cxn ang="0">
                  <a:pos x="484" y="58"/>
                </a:cxn>
                <a:cxn ang="0">
                  <a:pos x="487" y="64"/>
                </a:cxn>
                <a:cxn ang="0">
                  <a:pos x="486" y="47"/>
                </a:cxn>
                <a:cxn ang="0">
                  <a:pos x="482" y="41"/>
                </a:cxn>
                <a:cxn ang="0">
                  <a:pos x="473" y="34"/>
                </a:cxn>
                <a:cxn ang="0">
                  <a:pos x="462" y="29"/>
                </a:cxn>
                <a:cxn ang="0">
                  <a:pos x="448" y="24"/>
                </a:cxn>
                <a:cxn ang="0">
                  <a:pos x="424" y="17"/>
                </a:cxn>
                <a:cxn ang="0">
                  <a:pos x="406" y="13"/>
                </a:cxn>
                <a:cxn ang="0">
                  <a:pos x="386" y="10"/>
                </a:cxn>
                <a:cxn ang="0">
                  <a:pos x="364" y="7"/>
                </a:cxn>
                <a:cxn ang="0">
                  <a:pos x="344" y="5"/>
                </a:cxn>
                <a:cxn ang="0">
                  <a:pos x="328" y="3"/>
                </a:cxn>
                <a:cxn ang="0">
                  <a:pos x="306" y="2"/>
                </a:cxn>
                <a:cxn ang="0">
                  <a:pos x="290" y="1"/>
                </a:cxn>
                <a:cxn ang="0">
                  <a:pos x="270" y="0"/>
                </a:cxn>
                <a:cxn ang="0">
                  <a:pos x="254" y="0"/>
                </a:cxn>
                <a:cxn ang="0">
                  <a:pos x="230" y="0"/>
                </a:cxn>
                <a:cxn ang="0">
                  <a:pos x="209" y="1"/>
                </a:cxn>
                <a:cxn ang="0">
                  <a:pos x="189" y="1"/>
                </a:cxn>
                <a:cxn ang="0">
                  <a:pos x="149" y="4"/>
                </a:cxn>
                <a:cxn ang="0">
                  <a:pos x="130" y="6"/>
                </a:cxn>
                <a:cxn ang="0">
                  <a:pos x="106" y="9"/>
                </a:cxn>
                <a:cxn ang="0">
                  <a:pos x="89" y="12"/>
                </a:cxn>
                <a:cxn ang="0">
                  <a:pos x="70" y="16"/>
                </a:cxn>
                <a:cxn ang="0">
                  <a:pos x="55" y="19"/>
                </a:cxn>
                <a:cxn ang="0">
                  <a:pos x="44" y="22"/>
                </a:cxn>
                <a:cxn ang="0">
                  <a:pos x="30" y="27"/>
                </a:cxn>
                <a:cxn ang="0">
                  <a:pos x="19" y="32"/>
                </a:cxn>
                <a:cxn ang="0">
                  <a:pos x="13" y="36"/>
                </a:cxn>
                <a:cxn ang="0">
                  <a:pos x="7" y="40"/>
                </a:cxn>
                <a:cxn ang="0">
                  <a:pos x="3" y="45"/>
                </a:cxn>
                <a:cxn ang="0">
                  <a:pos x="1" y="49"/>
                </a:cxn>
                <a:cxn ang="0">
                  <a:pos x="1" y="64"/>
                </a:cxn>
              </a:cxnLst>
              <a:rect l="0" t="0" r="r" b="b"/>
              <a:pathLst>
                <a:path w="488" h="67">
                  <a:moveTo>
                    <a:pt x="1" y="64"/>
                  </a:moveTo>
                  <a:cubicBezTo>
                    <a:pt x="1" y="63"/>
                    <a:pt x="1" y="63"/>
                    <a:pt x="1" y="62"/>
                  </a:cubicBezTo>
                  <a:cubicBezTo>
                    <a:pt x="1" y="62"/>
                    <a:pt x="2" y="61"/>
                    <a:pt x="2" y="61"/>
                  </a:cubicBezTo>
                  <a:cubicBezTo>
                    <a:pt x="2" y="60"/>
                    <a:pt x="2" y="60"/>
                    <a:pt x="3" y="59"/>
                  </a:cubicBezTo>
                  <a:cubicBezTo>
                    <a:pt x="3" y="59"/>
                    <a:pt x="3" y="58"/>
                    <a:pt x="4" y="58"/>
                  </a:cubicBezTo>
                  <a:cubicBezTo>
                    <a:pt x="4" y="57"/>
                    <a:pt x="4" y="57"/>
                    <a:pt x="5" y="57"/>
                  </a:cubicBezTo>
                  <a:cubicBezTo>
                    <a:pt x="5" y="56"/>
                    <a:pt x="6" y="56"/>
                    <a:pt x="6" y="55"/>
                  </a:cubicBezTo>
                  <a:cubicBezTo>
                    <a:pt x="7" y="55"/>
                    <a:pt x="7" y="54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1"/>
                    <a:pt x="12" y="51"/>
                    <a:pt x="13" y="50"/>
                  </a:cubicBezTo>
                  <a:cubicBezTo>
                    <a:pt x="13" y="50"/>
                    <a:pt x="14" y="49"/>
                    <a:pt x="15" y="49"/>
                  </a:cubicBezTo>
                  <a:cubicBezTo>
                    <a:pt x="15" y="49"/>
                    <a:pt x="16" y="48"/>
                    <a:pt x="17" y="48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21" y="46"/>
                    <a:pt x="22" y="45"/>
                  </a:cubicBezTo>
                  <a:cubicBezTo>
                    <a:pt x="23" y="45"/>
                    <a:pt x="23" y="44"/>
                    <a:pt x="24" y="44"/>
                  </a:cubicBezTo>
                  <a:cubicBezTo>
                    <a:pt x="26" y="43"/>
                    <a:pt x="28" y="43"/>
                    <a:pt x="30" y="42"/>
                  </a:cubicBezTo>
                  <a:cubicBezTo>
                    <a:pt x="30" y="42"/>
                    <a:pt x="31" y="41"/>
                    <a:pt x="32" y="41"/>
                  </a:cubicBezTo>
                  <a:cubicBezTo>
                    <a:pt x="33" y="41"/>
                    <a:pt x="34" y="40"/>
                    <a:pt x="36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8"/>
                    <a:pt x="42" y="38"/>
                    <a:pt x="44" y="37"/>
                  </a:cubicBezTo>
                  <a:cubicBezTo>
                    <a:pt x="45" y="37"/>
                    <a:pt x="45" y="36"/>
                    <a:pt x="46" y="36"/>
                  </a:cubicBezTo>
                  <a:cubicBezTo>
                    <a:pt x="48" y="36"/>
                    <a:pt x="51" y="35"/>
                    <a:pt x="53" y="34"/>
                  </a:cubicBezTo>
                  <a:cubicBezTo>
                    <a:pt x="54" y="34"/>
                    <a:pt x="55" y="34"/>
                    <a:pt x="55" y="34"/>
                  </a:cubicBezTo>
                  <a:cubicBezTo>
                    <a:pt x="56" y="34"/>
                    <a:pt x="56" y="33"/>
                    <a:pt x="57" y="33"/>
                  </a:cubicBezTo>
                  <a:cubicBezTo>
                    <a:pt x="59" y="33"/>
                    <a:pt x="61" y="32"/>
                    <a:pt x="62" y="32"/>
                  </a:cubicBezTo>
                  <a:cubicBezTo>
                    <a:pt x="63" y="32"/>
                    <a:pt x="64" y="32"/>
                    <a:pt x="64" y="31"/>
                  </a:cubicBezTo>
                  <a:cubicBezTo>
                    <a:pt x="66" y="31"/>
                    <a:pt x="68" y="31"/>
                    <a:pt x="70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4" y="29"/>
                    <a:pt x="76" y="29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3" y="28"/>
                    <a:pt x="86" y="27"/>
                    <a:pt x="88" y="27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6"/>
                    <a:pt x="95" y="25"/>
                    <a:pt x="97" y="25"/>
                  </a:cubicBezTo>
                  <a:cubicBezTo>
                    <a:pt x="98" y="25"/>
                    <a:pt x="99" y="25"/>
                    <a:pt x="100" y="25"/>
                  </a:cubicBezTo>
                  <a:cubicBezTo>
                    <a:pt x="102" y="24"/>
                    <a:pt x="104" y="24"/>
                    <a:pt x="106" y="24"/>
                  </a:cubicBezTo>
                  <a:cubicBezTo>
                    <a:pt x="108" y="23"/>
                    <a:pt x="109" y="23"/>
                    <a:pt x="110" y="23"/>
                  </a:cubicBezTo>
                  <a:cubicBezTo>
                    <a:pt x="112" y="23"/>
                    <a:pt x="113" y="23"/>
                    <a:pt x="115" y="22"/>
                  </a:cubicBezTo>
                  <a:cubicBezTo>
                    <a:pt x="120" y="22"/>
                    <a:pt x="124" y="21"/>
                    <a:pt x="129" y="21"/>
                  </a:cubicBezTo>
                  <a:cubicBezTo>
                    <a:pt x="131" y="20"/>
                    <a:pt x="134" y="20"/>
                    <a:pt x="136" y="20"/>
                  </a:cubicBezTo>
                  <a:cubicBezTo>
                    <a:pt x="137" y="20"/>
                    <a:pt x="138" y="20"/>
                    <a:pt x="139" y="20"/>
                  </a:cubicBezTo>
                  <a:cubicBezTo>
                    <a:pt x="142" y="19"/>
                    <a:pt x="146" y="19"/>
                    <a:pt x="149" y="19"/>
                  </a:cubicBezTo>
                  <a:cubicBezTo>
                    <a:pt x="155" y="18"/>
                    <a:pt x="161" y="18"/>
                    <a:pt x="167" y="17"/>
                  </a:cubicBezTo>
                  <a:cubicBezTo>
                    <a:pt x="168" y="17"/>
                    <a:pt x="169" y="17"/>
                    <a:pt x="170" y="17"/>
                  </a:cubicBezTo>
                  <a:cubicBezTo>
                    <a:pt x="176" y="17"/>
                    <a:pt x="182" y="16"/>
                    <a:pt x="188" y="16"/>
                  </a:cubicBezTo>
                  <a:cubicBezTo>
                    <a:pt x="189" y="16"/>
                    <a:pt x="190" y="16"/>
                    <a:pt x="191" y="16"/>
                  </a:cubicBezTo>
                  <a:cubicBezTo>
                    <a:pt x="195" y="16"/>
                    <a:pt x="199" y="15"/>
                    <a:pt x="203" y="15"/>
                  </a:cubicBezTo>
                  <a:cubicBezTo>
                    <a:pt x="204" y="15"/>
                    <a:pt x="205" y="15"/>
                    <a:pt x="206" y="15"/>
                  </a:cubicBezTo>
                  <a:cubicBezTo>
                    <a:pt x="207" y="15"/>
                    <a:pt x="208" y="15"/>
                    <a:pt x="210" y="15"/>
                  </a:cubicBezTo>
                  <a:cubicBezTo>
                    <a:pt x="212" y="15"/>
                    <a:pt x="215" y="15"/>
                    <a:pt x="217" y="15"/>
                  </a:cubicBezTo>
                  <a:cubicBezTo>
                    <a:pt x="219" y="15"/>
                    <a:pt x="220" y="15"/>
                    <a:pt x="221" y="15"/>
                  </a:cubicBezTo>
                  <a:cubicBezTo>
                    <a:pt x="224" y="15"/>
                    <a:pt x="227" y="15"/>
                    <a:pt x="229" y="15"/>
                  </a:cubicBezTo>
                  <a:cubicBezTo>
                    <a:pt x="231" y="15"/>
                    <a:pt x="232" y="15"/>
                    <a:pt x="233" y="15"/>
                  </a:cubicBezTo>
                  <a:cubicBezTo>
                    <a:pt x="236" y="15"/>
                    <a:pt x="240" y="15"/>
                    <a:pt x="244" y="15"/>
                  </a:cubicBezTo>
                  <a:cubicBezTo>
                    <a:pt x="248" y="15"/>
                    <a:pt x="252" y="15"/>
                    <a:pt x="255" y="15"/>
                  </a:cubicBezTo>
                  <a:cubicBezTo>
                    <a:pt x="256" y="15"/>
                    <a:pt x="257" y="15"/>
                    <a:pt x="258" y="15"/>
                  </a:cubicBezTo>
                  <a:cubicBezTo>
                    <a:pt x="261" y="15"/>
                    <a:pt x="264" y="15"/>
                    <a:pt x="267" y="15"/>
                  </a:cubicBezTo>
                  <a:cubicBezTo>
                    <a:pt x="268" y="15"/>
                    <a:pt x="269" y="15"/>
                    <a:pt x="270" y="15"/>
                  </a:cubicBezTo>
                  <a:cubicBezTo>
                    <a:pt x="273" y="15"/>
                    <a:pt x="275" y="15"/>
                    <a:pt x="278" y="15"/>
                  </a:cubicBezTo>
                  <a:cubicBezTo>
                    <a:pt x="279" y="15"/>
                    <a:pt x="281" y="15"/>
                    <a:pt x="282" y="15"/>
                  </a:cubicBezTo>
                  <a:cubicBezTo>
                    <a:pt x="284" y="15"/>
                    <a:pt x="286" y="15"/>
                    <a:pt x="288" y="15"/>
                  </a:cubicBezTo>
                  <a:cubicBezTo>
                    <a:pt x="290" y="16"/>
                    <a:pt x="292" y="16"/>
                    <a:pt x="294" y="16"/>
                  </a:cubicBezTo>
                  <a:cubicBezTo>
                    <a:pt x="296" y="16"/>
                    <a:pt x="298" y="16"/>
                    <a:pt x="300" y="16"/>
                  </a:cubicBezTo>
                  <a:cubicBezTo>
                    <a:pt x="302" y="16"/>
                    <a:pt x="304" y="16"/>
                    <a:pt x="305" y="16"/>
                  </a:cubicBezTo>
                  <a:cubicBezTo>
                    <a:pt x="307" y="16"/>
                    <a:pt x="309" y="17"/>
                    <a:pt x="311" y="17"/>
                  </a:cubicBezTo>
                  <a:cubicBezTo>
                    <a:pt x="313" y="17"/>
                    <a:pt x="315" y="17"/>
                    <a:pt x="317" y="17"/>
                  </a:cubicBezTo>
                  <a:cubicBezTo>
                    <a:pt x="319" y="17"/>
                    <a:pt x="321" y="17"/>
                    <a:pt x="323" y="17"/>
                  </a:cubicBezTo>
                  <a:cubicBezTo>
                    <a:pt x="325" y="18"/>
                    <a:pt x="326" y="18"/>
                    <a:pt x="328" y="18"/>
                  </a:cubicBezTo>
                  <a:cubicBezTo>
                    <a:pt x="330" y="18"/>
                    <a:pt x="332" y="18"/>
                    <a:pt x="334" y="18"/>
                  </a:cubicBezTo>
                  <a:cubicBezTo>
                    <a:pt x="336" y="18"/>
                    <a:pt x="338" y="19"/>
                    <a:pt x="340" y="19"/>
                  </a:cubicBezTo>
                  <a:cubicBezTo>
                    <a:pt x="341" y="19"/>
                    <a:pt x="343" y="19"/>
                    <a:pt x="344" y="19"/>
                  </a:cubicBezTo>
                  <a:cubicBezTo>
                    <a:pt x="347" y="19"/>
                    <a:pt x="349" y="20"/>
                    <a:pt x="351" y="20"/>
                  </a:cubicBezTo>
                  <a:cubicBezTo>
                    <a:pt x="352" y="20"/>
                    <a:pt x="354" y="20"/>
                    <a:pt x="355" y="20"/>
                  </a:cubicBezTo>
                  <a:cubicBezTo>
                    <a:pt x="358" y="21"/>
                    <a:pt x="360" y="21"/>
                    <a:pt x="362" y="21"/>
                  </a:cubicBezTo>
                  <a:cubicBezTo>
                    <a:pt x="364" y="21"/>
                    <a:pt x="365" y="22"/>
                    <a:pt x="366" y="22"/>
                  </a:cubicBezTo>
                  <a:cubicBezTo>
                    <a:pt x="369" y="22"/>
                    <a:pt x="371" y="22"/>
                    <a:pt x="374" y="23"/>
                  </a:cubicBezTo>
                  <a:cubicBezTo>
                    <a:pt x="375" y="23"/>
                    <a:pt x="376" y="23"/>
                    <a:pt x="378" y="23"/>
                  </a:cubicBezTo>
                  <a:cubicBezTo>
                    <a:pt x="381" y="24"/>
                    <a:pt x="384" y="24"/>
                    <a:pt x="386" y="24"/>
                  </a:cubicBezTo>
                  <a:cubicBezTo>
                    <a:pt x="387" y="25"/>
                    <a:pt x="388" y="25"/>
                    <a:pt x="389" y="25"/>
                  </a:cubicBezTo>
                  <a:cubicBezTo>
                    <a:pt x="393" y="25"/>
                    <a:pt x="397" y="26"/>
                    <a:pt x="400" y="27"/>
                  </a:cubicBezTo>
                  <a:cubicBezTo>
                    <a:pt x="402" y="27"/>
                    <a:pt x="404" y="27"/>
                    <a:pt x="406" y="28"/>
                  </a:cubicBezTo>
                  <a:cubicBezTo>
                    <a:pt x="407" y="28"/>
                    <a:pt x="407" y="28"/>
                    <a:pt x="408" y="28"/>
                  </a:cubicBezTo>
                  <a:cubicBezTo>
                    <a:pt x="411" y="29"/>
                    <a:pt x="413" y="29"/>
                    <a:pt x="416" y="30"/>
                  </a:cubicBezTo>
                  <a:cubicBezTo>
                    <a:pt x="418" y="30"/>
                    <a:pt x="419" y="31"/>
                    <a:pt x="421" y="31"/>
                  </a:cubicBezTo>
                  <a:cubicBezTo>
                    <a:pt x="422" y="31"/>
                    <a:pt x="423" y="31"/>
                    <a:pt x="424" y="32"/>
                  </a:cubicBezTo>
                  <a:cubicBezTo>
                    <a:pt x="427" y="32"/>
                    <a:pt x="429" y="33"/>
                    <a:pt x="432" y="34"/>
                  </a:cubicBezTo>
                  <a:cubicBezTo>
                    <a:pt x="434" y="34"/>
                    <a:pt x="436" y="35"/>
                    <a:pt x="439" y="35"/>
                  </a:cubicBezTo>
                  <a:cubicBezTo>
                    <a:pt x="439" y="36"/>
                    <a:pt x="440" y="36"/>
                    <a:pt x="441" y="36"/>
                  </a:cubicBezTo>
                  <a:cubicBezTo>
                    <a:pt x="442" y="36"/>
                    <a:pt x="444" y="37"/>
                    <a:pt x="445" y="37"/>
                  </a:cubicBezTo>
                  <a:cubicBezTo>
                    <a:pt x="446" y="38"/>
                    <a:pt x="447" y="38"/>
                    <a:pt x="447" y="38"/>
                  </a:cubicBezTo>
                  <a:cubicBezTo>
                    <a:pt x="449" y="39"/>
                    <a:pt x="450" y="39"/>
                    <a:pt x="451" y="39"/>
                  </a:cubicBezTo>
                  <a:cubicBezTo>
                    <a:pt x="452" y="40"/>
                    <a:pt x="453" y="40"/>
                    <a:pt x="453" y="40"/>
                  </a:cubicBezTo>
                  <a:cubicBezTo>
                    <a:pt x="455" y="41"/>
                    <a:pt x="456" y="41"/>
                    <a:pt x="457" y="41"/>
                  </a:cubicBezTo>
                  <a:cubicBezTo>
                    <a:pt x="458" y="42"/>
                    <a:pt x="458" y="42"/>
                    <a:pt x="459" y="42"/>
                  </a:cubicBezTo>
                  <a:cubicBezTo>
                    <a:pt x="460" y="43"/>
                    <a:pt x="461" y="43"/>
                    <a:pt x="462" y="44"/>
                  </a:cubicBezTo>
                  <a:cubicBezTo>
                    <a:pt x="463" y="44"/>
                    <a:pt x="463" y="44"/>
                    <a:pt x="464" y="44"/>
                  </a:cubicBezTo>
                  <a:cubicBezTo>
                    <a:pt x="465" y="45"/>
                    <a:pt x="466" y="45"/>
                    <a:pt x="467" y="46"/>
                  </a:cubicBezTo>
                  <a:cubicBezTo>
                    <a:pt x="468" y="46"/>
                    <a:pt x="468" y="46"/>
                    <a:pt x="469" y="47"/>
                  </a:cubicBezTo>
                  <a:cubicBezTo>
                    <a:pt x="472" y="48"/>
                    <a:pt x="474" y="50"/>
                    <a:pt x="476" y="51"/>
                  </a:cubicBezTo>
                  <a:cubicBezTo>
                    <a:pt x="477" y="51"/>
                    <a:pt x="477" y="52"/>
                    <a:pt x="477" y="52"/>
                  </a:cubicBezTo>
                  <a:cubicBezTo>
                    <a:pt x="478" y="52"/>
                    <a:pt x="479" y="53"/>
                    <a:pt x="480" y="53"/>
                  </a:cubicBezTo>
                  <a:cubicBezTo>
                    <a:pt x="480" y="54"/>
                    <a:pt x="480" y="54"/>
                    <a:pt x="481" y="54"/>
                  </a:cubicBezTo>
                  <a:cubicBezTo>
                    <a:pt x="481" y="55"/>
                    <a:pt x="482" y="55"/>
                    <a:pt x="482" y="56"/>
                  </a:cubicBezTo>
                  <a:cubicBezTo>
                    <a:pt x="483" y="56"/>
                    <a:pt x="483" y="56"/>
                    <a:pt x="483" y="57"/>
                  </a:cubicBezTo>
                  <a:cubicBezTo>
                    <a:pt x="484" y="57"/>
                    <a:pt x="484" y="58"/>
                    <a:pt x="484" y="58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5" y="60"/>
                    <a:pt x="486" y="60"/>
                    <a:pt x="486" y="61"/>
                  </a:cubicBezTo>
                  <a:cubicBezTo>
                    <a:pt x="486" y="61"/>
                    <a:pt x="486" y="61"/>
                    <a:pt x="486" y="62"/>
                  </a:cubicBezTo>
                  <a:cubicBezTo>
                    <a:pt x="487" y="62"/>
                    <a:pt x="487" y="63"/>
                    <a:pt x="487" y="63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88" y="65"/>
                    <a:pt x="488" y="66"/>
                    <a:pt x="488" y="67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8" y="51"/>
                    <a:pt x="488" y="50"/>
                    <a:pt x="487" y="50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8"/>
                    <a:pt x="487" y="48"/>
                    <a:pt x="486" y="47"/>
                  </a:cubicBezTo>
                  <a:cubicBezTo>
                    <a:pt x="486" y="47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5" y="44"/>
                    <a:pt x="485" y="44"/>
                    <a:pt x="484" y="44"/>
                  </a:cubicBezTo>
                  <a:cubicBezTo>
                    <a:pt x="484" y="43"/>
                    <a:pt x="484" y="43"/>
                    <a:pt x="483" y="42"/>
                  </a:cubicBezTo>
                  <a:cubicBezTo>
                    <a:pt x="483" y="42"/>
                    <a:pt x="483" y="42"/>
                    <a:pt x="482" y="41"/>
                  </a:cubicBezTo>
                  <a:cubicBezTo>
                    <a:pt x="482" y="41"/>
                    <a:pt x="481" y="40"/>
                    <a:pt x="481" y="40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79" y="38"/>
                    <a:pt x="478" y="38"/>
                    <a:pt x="477" y="37"/>
                  </a:cubicBezTo>
                  <a:cubicBezTo>
                    <a:pt x="477" y="37"/>
                    <a:pt x="477" y="37"/>
                    <a:pt x="476" y="37"/>
                  </a:cubicBezTo>
                  <a:cubicBezTo>
                    <a:pt x="475" y="36"/>
                    <a:pt x="474" y="35"/>
                    <a:pt x="473" y="34"/>
                  </a:cubicBezTo>
                  <a:cubicBezTo>
                    <a:pt x="473" y="34"/>
                    <a:pt x="473" y="34"/>
                    <a:pt x="473" y="34"/>
                  </a:cubicBezTo>
                  <a:cubicBezTo>
                    <a:pt x="471" y="33"/>
                    <a:pt x="470" y="33"/>
                    <a:pt x="469" y="32"/>
                  </a:cubicBezTo>
                  <a:cubicBezTo>
                    <a:pt x="468" y="32"/>
                    <a:pt x="468" y="31"/>
                    <a:pt x="467" y="31"/>
                  </a:cubicBezTo>
                  <a:cubicBezTo>
                    <a:pt x="466" y="31"/>
                    <a:pt x="465" y="30"/>
                    <a:pt x="464" y="30"/>
                  </a:cubicBezTo>
                  <a:cubicBezTo>
                    <a:pt x="463" y="30"/>
                    <a:pt x="463" y="29"/>
                    <a:pt x="462" y="29"/>
                  </a:cubicBezTo>
                  <a:cubicBezTo>
                    <a:pt x="461" y="29"/>
                    <a:pt x="460" y="28"/>
                    <a:pt x="459" y="28"/>
                  </a:cubicBezTo>
                  <a:cubicBezTo>
                    <a:pt x="458" y="27"/>
                    <a:pt x="458" y="27"/>
                    <a:pt x="457" y="27"/>
                  </a:cubicBezTo>
                  <a:cubicBezTo>
                    <a:pt x="456" y="26"/>
                    <a:pt x="455" y="26"/>
                    <a:pt x="454" y="26"/>
                  </a:cubicBezTo>
                  <a:cubicBezTo>
                    <a:pt x="453" y="25"/>
                    <a:pt x="452" y="25"/>
                    <a:pt x="451" y="25"/>
                  </a:cubicBezTo>
                  <a:cubicBezTo>
                    <a:pt x="450" y="24"/>
                    <a:pt x="449" y="24"/>
                    <a:pt x="448" y="24"/>
                  </a:cubicBezTo>
                  <a:cubicBezTo>
                    <a:pt x="447" y="23"/>
                    <a:pt x="446" y="23"/>
                    <a:pt x="445" y="23"/>
                  </a:cubicBezTo>
                  <a:cubicBezTo>
                    <a:pt x="444" y="22"/>
                    <a:pt x="442" y="22"/>
                    <a:pt x="441" y="22"/>
                  </a:cubicBezTo>
                  <a:cubicBezTo>
                    <a:pt x="440" y="21"/>
                    <a:pt x="439" y="21"/>
                    <a:pt x="439" y="21"/>
                  </a:cubicBezTo>
                  <a:cubicBezTo>
                    <a:pt x="437" y="20"/>
                    <a:pt x="435" y="20"/>
                    <a:pt x="433" y="19"/>
                  </a:cubicBezTo>
                  <a:cubicBezTo>
                    <a:pt x="430" y="19"/>
                    <a:pt x="427" y="18"/>
                    <a:pt x="424" y="17"/>
                  </a:cubicBezTo>
                  <a:cubicBezTo>
                    <a:pt x="423" y="17"/>
                    <a:pt x="422" y="17"/>
                    <a:pt x="421" y="16"/>
                  </a:cubicBezTo>
                  <a:cubicBezTo>
                    <a:pt x="419" y="16"/>
                    <a:pt x="417" y="16"/>
                    <a:pt x="416" y="15"/>
                  </a:cubicBezTo>
                  <a:cubicBezTo>
                    <a:pt x="416" y="15"/>
                    <a:pt x="415" y="15"/>
                    <a:pt x="415" y="15"/>
                  </a:cubicBezTo>
                  <a:cubicBezTo>
                    <a:pt x="413" y="15"/>
                    <a:pt x="410" y="14"/>
                    <a:pt x="408" y="14"/>
                  </a:cubicBezTo>
                  <a:cubicBezTo>
                    <a:pt x="407" y="14"/>
                    <a:pt x="407" y="13"/>
                    <a:pt x="406" y="13"/>
                  </a:cubicBezTo>
                  <a:cubicBezTo>
                    <a:pt x="404" y="13"/>
                    <a:pt x="403" y="13"/>
                    <a:pt x="401" y="12"/>
                  </a:cubicBezTo>
                  <a:cubicBezTo>
                    <a:pt x="401" y="12"/>
                    <a:pt x="401" y="12"/>
                    <a:pt x="400" y="12"/>
                  </a:cubicBezTo>
                  <a:cubicBezTo>
                    <a:pt x="397" y="12"/>
                    <a:pt x="393" y="11"/>
                    <a:pt x="389" y="10"/>
                  </a:cubicBezTo>
                  <a:cubicBezTo>
                    <a:pt x="389" y="10"/>
                    <a:pt x="389" y="10"/>
                    <a:pt x="388" y="10"/>
                  </a:cubicBezTo>
                  <a:cubicBezTo>
                    <a:pt x="387" y="10"/>
                    <a:pt x="387" y="10"/>
                    <a:pt x="386" y="10"/>
                  </a:cubicBezTo>
                  <a:cubicBezTo>
                    <a:pt x="383" y="9"/>
                    <a:pt x="381" y="9"/>
                    <a:pt x="378" y="9"/>
                  </a:cubicBezTo>
                  <a:cubicBezTo>
                    <a:pt x="377" y="9"/>
                    <a:pt x="377" y="8"/>
                    <a:pt x="376" y="8"/>
                  </a:cubicBezTo>
                  <a:cubicBezTo>
                    <a:pt x="375" y="8"/>
                    <a:pt x="374" y="8"/>
                    <a:pt x="373" y="8"/>
                  </a:cubicBezTo>
                  <a:cubicBezTo>
                    <a:pt x="371" y="8"/>
                    <a:pt x="369" y="7"/>
                    <a:pt x="367" y="7"/>
                  </a:cubicBezTo>
                  <a:cubicBezTo>
                    <a:pt x="366" y="7"/>
                    <a:pt x="365" y="7"/>
                    <a:pt x="364" y="7"/>
                  </a:cubicBezTo>
                  <a:cubicBezTo>
                    <a:pt x="364" y="7"/>
                    <a:pt x="363" y="7"/>
                    <a:pt x="362" y="7"/>
                  </a:cubicBezTo>
                  <a:cubicBezTo>
                    <a:pt x="360" y="6"/>
                    <a:pt x="358" y="6"/>
                    <a:pt x="355" y="6"/>
                  </a:cubicBezTo>
                  <a:cubicBezTo>
                    <a:pt x="354" y="6"/>
                    <a:pt x="353" y="6"/>
                    <a:pt x="352" y="5"/>
                  </a:cubicBezTo>
                  <a:cubicBezTo>
                    <a:pt x="352" y="5"/>
                    <a:pt x="351" y="5"/>
                    <a:pt x="351" y="5"/>
                  </a:cubicBezTo>
                  <a:cubicBezTo>
                    <a:pt x="349" y="5"/>
                    <a:pt x="346" y="5"/>
                    <a:pt x="344" y="5"/>
                  </a:cubicBezTo>
                  <a:cubicBezTo>
                    <a:pt x="343" y="5"/>
                    <a:pt x="342" y="4"/>
                    <a:pt x="341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8" y="4"/>
                    <a:pt x="336" y="4"/>
                    <a:pt x="334" y="4"/>
                  </a:cubicBezTo>
                  <a:cubicBezTo>
                    <a:pt x="332" y="4"/>
                    <a:pt x="331" y="3"/>
                    <a:pt x="329" y="3"/>
                  </a:cubicBezTo>
                  <a:cubicBezTo>
                    <a:pt x="329" y="3"/>
                    <a:pt x="328" y="3"/>
                    <a:pt x="328" y="3"/>
                  </a:cubicBezTo>
                  <a:cubicBezTo>
                    <a:pt x="326" y="3"/>
                    <a:pt x="324" y="3"/>
                    <a:pt x="323" y="3"/>
                  </a:cubicBezTo>
                  <a:cubicBezTo>
                    <a:pt x="321" y="3"/>
                    <a:pt x="319" y="3"/>
                    <a:pt x="318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2"/>
                    <a:pt x="314" y="2"/>
                    <a:pt x="312" y="2"/>
                  </a:cubicBezTo>
                  <a:cubicBezTo>
                    <a:pt x="310" y="2"/>
                    <a:pt x="308" y="2"/>
                    <a:pt x="306" y="2"/>
                  </a:cubicBezTo>
                  <a:cubicBezTo>
                    <a:pt x="306" y="2"/>
                    <a:pt x="305" y="2"/>
                    <a:pt x="305" y="2"/>
                  </a:cubicBezTo>
                  <a:cubicBezTo>
                    <a:pt x="304" y="2"/>
                    <a:pt x="303" y="2"/>
                    <a:pt x="302" y="2"/>
                  </a:cubicBezTo>
                  <a:cubicBezTo>
                    <a:pt x="300" y="1"/>
                    <a:pt x="297" y="1"/>
                    <a:pt x="295" y="1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2" y="1"/>
                    <a:pt x="291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83" y="1"/>
                    <a:pt x="282" y="1"/>
                    <a:pt x="282" y="1"/>
                  </a:cubicBezTo>
                  <a:cubicBezTo>
                    <a:pt x="281" y="1"/>
                    <a:pt x="280" y="1"/>
                    <a:pt x="278" y="1"/>
                  </a:cubicBezTo>
                  <a:cubicBezTo>
                    <a:pt x="277" y="1"/>
                    <a:pt x="275" y="0"/>
                    <a:pt x="273" y="0"/>
                  </a:cubicBezTo>
                  <a:cubicBezTo>
                    <a:pt x="272" y="0"/>
                    <a:pt x="271" y="0"/>
                    <a:pt x="270" y="0"/>
                  </a:cubicBezTo>
                  <a:cubicBezTo>
                    <a:pt x="269" y="0"/>
                    <a:pt x="268" y="0"/>
                    <a:pt x="267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1" y="0"/>
                    <a:pt x="260" y="0"/>
                    <a:pt x="258" y="0"/>
                  </a:cubicBezTo>
                  <a:cubicBezTo>
                    <a:pt x="257" y="0"/>
                    <a:pt x="256" y="0"/>
                    <a:pt x="255" y="0"/>
                  </a:cubicBezTo>
                  <a:cubicBezTo>
                    <a:pt x="255" y="0"/>
                    <a:pt x="254" y="0"/>
                    <a:pt x="254" y="0"/>
                  </a:cubicBezTo>
                  <a:cubicBezTo>
                    <a:pt x="251" y="0"/>
                    <a:pt x="248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1" y="0"/>
                    <a:pt x="238" y="0"/>
                    <a:pt x="235" y="0"/>
                  </a:cubicBezTo>
                  <a:cubicBezTo>
                    <a:pt x="234" y="0"/>
                    <a:pt x="233" y="0"/>
                    <a:pt x="232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229" y="0"/>
                    <a:pt x="227" y="0"/>
                    <a:pt x="226" y="0"/>
                  </a:cubicBezTo>
                  <a:cubicBezTo>
                    <a:pt x="224" y="0"/>
                    <a:pt x="222" y="0"/>
                    <a:pt x="221" y="0"/>
                  </a:cubicBezTo>
                  <a:cubicBezTo>
                    <a:pt x="220" y="0"/>
                    <a:pt x="219" y="0"/>
                    <a:pt x="218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3" y="0"/>
                    <a:pt x="211" y="1"/>
                    <a:pt x="209" y="1"/>
                  </a:cubicBezTo>
                  <a:cubicBezTo>
                    <a:pt x="208" y="1"/>
                    <a:pt x="207" y="1"/>
                    <a:pt x="206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5" y="1"/>
                    <a:pt x="204" y="1"/>
                    <a:pt x="203" y="1"/>
                  </a:cubicBezTo>
                  <a:cubicBezTo>
                    <a:pt x="199" y="1"/>
                    <a:pt x="196" y="1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ubicBezTo>
                    <a:pt x="189" y="1"/>
                    <a:pt x="188" y="1"/>
                    <a:pt x="187" y="1"/>
                  </a:cubicBezTo>
                  <a:cubicBezTo>
                    <a:pt x="181" y="2"/>
                    <a:pt x="175" y="2"/>
                    <a:pt x="170" y="2"/>
                  </a:cubicBezTo>
                  <a:cubicBezTo>
                    <a:pt x="169" y="3"/>
                    <a:pt x="168" y="3"/>
                    <a:pt x="167" y="3"/>
                  </a:cubicBezTo>
                  <a:cubicBezTo>
                    <a:pt x="161" y="3"/>
                    <a:pt x="155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8" y="4"/>
                    <a:pt x="148" y="4"/>
                  </a:cubicBezTo>
                  <a:cubicBezTo>
                    <a:pt x="145" y="4"/>
                    <a:pt x="142" y="5"/>
                    <a:pt x="139" y="5"/>
                  </a:cubicBezTo>
                  <a:cubicBezTo>
                    <a:pt x="138" y="5"/>
                    <a:pt x="136" y="5"/>
                    <a:pt x="135" y="5"/>
                  </a:cubicBezTo>
                  <a:cubicBezTo>
                    <a:pt x="134" y="6"/>
                    <a:pt x="132" y="6"/>
                    <a:pt x="130" y="6"/>
                  </a:cubicBezTo>
                  <a:cubicBezTo>
                    <a:pt x="130" y="6"/>
                    <a:pt x="130" y="6"/>
                    <a:pt x="129" y="6"/>
                  </a:cubicBezTo>
                  <a:cubicBezTo>
                    <a:pt x="124" y="7"/>
                    <a:pt x="119" y="7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2" y="8"/>
                    <a:pt x="111" y="8"/>
                    <a:pt x="110" y="9"/>
                  </a:cubicBezTo>
                  <a:cubicBezTo>
                    <a:pt x="109" y="9"/>
                    <a:pt x="108" y="9"/>
                    <a:pt x="106" y="9"/>
                  </a:cubicBezTo>
                  <a:cubicBezTo>
                    <a:pt x="104" y="9"/>
                    <a:pt x="103" y="10"/>
                    <a:pt x="101" y="10"/>
                  </a:cubicBezTo>
                  <a:cubicBezTo>
                    <a:pt x="100" y="10"/>
                    <a:pt x="98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1"/>
                    <a:pt x="93" y="11"/>
                    <a:pt x="91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6" y="12"/>
                    <a:pt x="83" y="13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79" y="14"/>
                  </a:cubicBezTo>
                  <a:cubicBezTo>
                    <a:pt x="77" y="14"/>
                    <a:pt x="74" y="15"/>
                    <a:pt x="72" y="15"/>
                  </a:cubicBezTo>
                  <a:cubicBezTo>
                    <a:pt x="71" y="15"/>
                    <a:pt x="70" y="16"/>
                    <a:pt x="70" y="16"/>
                  </a:cubicBezTo>
                  <a:cubicBezTo>
                    <a:pt x="68" y="16"/>
                    <a:pt x="67" y="16"/>
                    <a:pt x="66" y="16"/>
                  </a:cubicBezTo>
                  <a:cubicBezTo>
                    <a:pt x="66" y="17"/>
                    <a:pt x="65" y="17"/>
                    <a:pt x="64" y="17"/>
                  </a:cubicBezTo>
                  <a:cubicBezTo>
                    <a:pt x="64" y="17"/>
                    <a:pt x="63" y="17"/>
                    <a:pt x="62" y="17"/>
                  </a:cubicBezTo>
                  <a:cubicBezTo>
                    <a:pt x="60" y="18"/>
                    <a:pt x="59" y="18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6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3"/>
                    <a:pt x="40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4" y="26"/>
                    <a:pt x="33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8"/>
                    <a:pt x="26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2" y="31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9"/>
                    <a:pt x="8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61" name="Freeform 6"/>
            <p:cNvSpPr>
              <a:spLocks/>
            </p:cNvSpPr>
            <p:nvPr/>
          </p:nvSpPr>
          <p:spPr bwMode="auto">
            <a:xfrm>
              <a:off x="3333750" y="3541712"/>
              <a:ext cx="2473325" cy="325438"/>
            </a:xfrm>
            <a:custGeom>
              <a:avLst/>
              <a:gdLst/>
              <a:ahLst/>
              <a:cxnLst>
                <a:cxn ang="0">
                  <a:pos x="652" y="11"/>
                </a:cxn>
                <a:cxn ang="0">
                  <a:pos x="644" y="19"/>
                </a:cxn>
                <a:cxn ang="0">
                  <a:pos x="631" y="27"/>
                </a:cxn>
                <a:cxn ang="0">
                  <a:pos x="608" y="37"/>
                </a:cxn>
                <a:cxn ang="0">
                  <a:pos x="582" y="45"/>
                </a:cxn>
                <a:cxn ang="0">
                  <a:pos x="559" y="50"/>
                </a:cxn>
                <a:cxn ang="0">
                  <a:pos x="525" y="56"/>
                </a:cxn>
                <a:cxn ang="0">
                  <a:pos x="496" y="60"/>
                </a:cxn>
                <a:cxn ang="0">
                  <a:pos x="459" y="65"/>
                </a:cxn>
                <a:cxn ang="0">
                  <a:pos x="428" y="67"/>
                </a:cxn>
                <a:cxn ang="0">
                  <a:pos x="383" y="69"/>
                </a:cxn>
                <a:cxn ang="0">
                  <a:pos x="348" y="70"/>
                </a:cxn>
                <a:cxn ang="0">
                  <a:pos x="298" y="70"/>
                </a:cxn>
                <a:cxn ang="0">
                  <a:pos x="261" y="69"/>
                </a:cxn>
                <a:cxn ang="0">
                  <a:pos x="224" y="67"/>
                </a:cxn>
                <a:cxn ang="0">
                  <a:pos x="184" y="63"/>
                </a:cxn>
                <a:cxn ang="0">
                  <a:pos x="148" y="59"/>
                </a:cxn>
                <a:cxn ang="0">
                  <a:pos x="118" y="54"/>
                </a:cxn>
                <a:cxn ang="0">
                  <a:pos x="86" y="47"/>
                </a:cxn>
                <a:cxn ang="0">
                  <a:pos x="54" y="39"/>
                </a:cxn>
                <a:cxn ang="0">
                  <a:pos x="34" y="31"/>
                </a:cxn>
                <a:cxn ang="0">
                  <a:pos x="20" y="24"/>
                </a:cxn>
                <a:cxn ang="0">
                  <a:pos x="7" y="15"/>
                </a:cxn>
                <a:cxn ang="0">
                  <a:pos x="2" y="7"/>
                </a:cxn>
                <a:cxn ang="0">
                  <a:pos x="0" y="18"/>
                </a:cxn>
                <a:cxn ang="0">
                  <a:pos x="5" y="26"/>
                </a:cxn>
                <a:cxn ang="0">
                  <a:pos x="14" y="35"/>
                </a:cxn>
                <a:cxn ang="0">
                  <a:pos x="28" y="43"/>
                </a:cxn>
                <a:cxn ang="0">
                  <a:pos x="46" y="50"/>
                </a:cxn>
                <a:cxn ang="0">
                  <a:pos x="66" y="57"/>
                </a:cxn>
                <a:cxn ang="0">
                  <a:pos x="97" y="65"/>
                </a:cxn>
                <a:cxn ang="0">
                  <a:pos x="122" y="69"/>
                </a:cxn>
                <a:cxn ang="0">
                  <a:pos x="134" y="71"/>
                </a:cxn>
                <a:cxn ang="0">
                  <a:pos x="154" y="74"/>
                </a:cxn>
                <a:cxn ang="0">
                  <a:pos x="182" y="78"/>
                </a:cxn>
                <a:cxn ang="0">
                  <a:pos x="207" y="80"/>
                </a:cxn>
                <a:cxn ang="0">
                  <a:pos x="230" y="82"/>
                </a:cxn>
                <a:cxn ang="0">
                  <a:pos x="260" y="83"/>
                </a:cxn>
                <a:cxn ang="0">
                  <a:pos x="282" y="84"/>
                </a:cxn>
                <a:cxn ang="0">
                  <a:pos x="309" y="85"/>
                </a:cxn>
                <a:cxn ang="0">
                  <a:pos x="340" y="85"/>
                </a:cxn>
                <a:cxn ang="0">
                  <a:pos x="364" y="84"/>
                </a:cxn>
                <a:cxn ang="0">
                  <a:pos x="383" y="84"/>
                </a:cxn>
                <a:cxn ang="0">
                  <a:pos x="423" y="82"/>
                </a:cxn>
                <a:cxn ang="0">
                  <a:pos x="470" y="78"/>
                </a:cxn>
                <a:cxn ang="0">
                  <a:pos x="496" y="75"/>
                </a:cxn>
                <a:cxn ang="0">
                  <a:pos x="521" y="71"/>
                </a:cxn>
                <a:cxn ang="0">
                  <a:pos x="548" y="67"/>
                </a:cxn>
                <a:cxn ang="0">
                  <a:pos x="567" y="63"/>
                </a:cxn>
                <a:cxn ang="0">
                  <a:pos x="583" y="59"/>
                </a:cxn>
                <a:cxn ang="0">
                  <a:pos x="601" y="54"/>
                </a:cxn>
                <a:cxn ang="0">
                  <a:pos x="616" y="48"/>
                </a:cxn>
                <a:cxn ang="0">
                  <a:pos x="631" y="42"/>
                </a:cxn>
                <a:cxn ang="0">
                  <a:pos x="642" y="35"/>
                </a:cxn>
                <a:cxn ang="0">
                  <a:pos x="648" y="30"/>
                </a:cxn>
                <a:cxn ang="0">
                  <a:pos x="653" y="24"/>
                </a:cxn>
                <a:cxn ang="0">
                  <a:pos x="656" y="18"/>
                </a:cxn>
              </a:cxnLst>
              <a:rect l="0" t="0" r="r" b="b"/>
              <a:pathLst>
                <a:path w="656" h="85">
                  <a:moveTo>
                    <a:pt x="656" y="4"/>
                  </a:moveTo>
                  <a:cubicBezTo>
                    <a:pt x="656" y="4"/>
                    <a:pt x="656" y="4"/>
                    <a:pt x="655" y="4"/>
                  </a:cubicBezTo>
                  <a:cubicBezTo>
                    <a:pt x="655" y="5"/>
                    <a:pt x="655" y="6"/>
                    <a:pt x="654" y="7"/>
                  </a:cubicBezTo>
                  <a:cubicBezTo>
                    <a:pt x="654" y="7"/>
                    <a:pt x="654" y="7"/>
                    <a:pt x="654" y="7"/>
                  </a:cubicBezTo>
                  <a:cubicBezTo>
                    <a:pt x="654" y="9"/>
                    <a:pt x="653" y="10"/>
                    <a:pt x="652" y="11"/>
                  </a:cubicBezTo>
                  <a:cubicBezTo>
                    <a:pt x="652" y="11"/>
                    <a:pt x="652" y="11"/>
                    <a:pt x="652" y="11"/>
                  </a:cubicBezTo>
                  <a:cubicBezTo>
                    <a:pt x="652" y="12"/>
                    <a:pt x="651" y="13"/>
                    <a:pt x="650" y="14"/>
                  </a:cubicBezTo>
                  <a:cubicBezTo>
                    <a:pt x="649" y="14"/>
                    <a:pt x="649" y="15"/>
                    <a:pt x="648" y="16"/>
                  </a:cubicBezTo>
                  <a:cubicBezTo>
                    <a:pt x="648" y="16"/>
                    <a:pt x="647" y="17"/>
                    <a:pt x="646" y="17"/>
                  </a:cubicBezTo>
                  <a:cubicBezTo>
                    <a:pt x="646" y="18"/>
                    <a:pt x="645" y="18"/>
                    <a:pt x="644" y="19"/>
                  </a:cubicBezTo>
                  <a:cubicBezTo>
                    <a:pt x="643" y="20"/>
                    <a:pt x="643" y="20"/>
                    <a:pt x="642" y="21"/>
                  </a:cubicBezTo>
                  <a:cubicBezTo>
                    <a:pt x="641" y="21"/>
                    <a:pt x="640" y="22"/>
                    <a:pt x="639" y="22"/>
                  </a:cubicBezTo>
                  <a:cubicBezTo>
                    <a:pt x="638" y="23"/>
                    <a:pt x="638" y="23"/>
                    <a:pt x="637" y="24"/>
                  </a:cubicBezTo>
                  <a:cubicBezTo>
                    <a:pt x="636" y="25"/>
                    <a:pt x="635" y="25"/>
                    <a:pt x="634" y="26"/>
                  </a:cubicBezTo>
                  <a:cubicBezTo>
                    <a:pt x="633" y="26"/>
                    <a:pt x="632" y="27"/>
                    <a:pt x="631" y="27"/>
                  </a:cubicBezTo>
                  <a:cubicBezTo>
                    <a:pt x="629" y="28"/>
                    <a:pt x="628" y="29"/>
                    <a:pt x="626" y="29"/>
                  </a:cubicBezTo>
                  <a:cubicBezTo>
                    <a:pt x="626" y="30"/>
                    <a:pt x="625" y="30"/>
                    <a:pt x="624" y="30"/>
                  </a:cubicBezTo>
                  <a:cubicBezTo>
                    <a:pt x="622" y="32"/>
                    <a:pt x="619" y="33"/>
                    <a:pt x="616" y="34"/>
                  </a:cubicBezTo>
                  <a:cubicBezTo>
                    <a:pt x="616" y="34"/>
                    <a:pt x="615" y="34"/>
                    <a:pt x="615" y="34"/>
                  </a:cubicBezTo>
                  <a:cubicBezTo>
                    <a:pt x="613" y="35"/>
                    <a:pt x="610" y="36"/>
                    <a:pt x="608" y="37"/>
                  </a:cubicBezTo>
                  <a:cubicBezTo>
                    <a:pt x="606" y="38"/>
                    <a:pt x="603" y="38"/>
                    <a:pt x="601" y="39"/>
                  </a:cubicBezTo>
                  <a:cubicBezTo>
                    <a:pt x="600" y="39"/>
                    <a:pt x="600" y="40"/>
                    <a:pt x="599" y="40"/>
                  </a:cubicBezTo>
                  <a:cubicBezTo>
                    <a:pt x="597" y="40"/>
                    <a:pt x="595" y="41"/>
                    <a:pt x="592" y="42"/>
                  </a:cubicBezTo>
                  <a:cubicBezTo>
                    <a:pt x="592" y="42"/>
                    <a:pt x="591" y="42"/>
                    <a:pt x="591" y="42"/>
                  </a:cubicBezTo>
                  <a:cubicBezTo>
                    <a:pt x="588" y="43"/>
                    <a:pt x="585" y="44"/>
                    <a:pt x="582" y="45"/>
                  </a:cubicBezTo>
                  <a:cubicBezTo>
                    <a:pt x="581" y="45"/>
                    <a:pt x="580" y="45"/>
                    <a:pt x="580" y="45"/>
                  </a:cubicBezTo>
                  <a:cubicBezTo>
                    <a:pt x="577" y="46"/>
                    <a:pt x="575" y="46"/>
                    <a:pt x="573" y="47"/>
                  </a:cubicBezTo>
                  <a:cubicBezTo>
                    <a:pt x="572" y="47"/>
                    <a:pt x="571" y="47"/>
                    <a:pt x="570" y="48"/>
                  </a:cubicBezTo>
                  <a:cubicBezTo>
                    <a:pt x="567" y="48"/>
                    <a:pt x="565" y="49"/>
                    <a:pt x="563" y="49"/>
                  </a:cubicBezTo>
                  <a:cubicBezTo>
                    <a:pt x="561" y="49"/>
                    <a:pt x="560" y="50"/>
                    <a:pt x="559" y="50"/>
                  </a:cubicBezTo>
                  <a:cubicBezTo>
                    <a:pt x="556" y="51"/>
                    <a:pt x="553" y="51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5" y="53"/>
                    <a:pt x="541" y="54"/>
                    <a:pt x="537" y="54"/>
                  </a:cubicBezTo>
                  <a:cubicBezTo>
                    <a:pt x="536" y="54"/>
                    <a:pt x="535" y="55"/>
                    <a:pt x="534" y="55"/>
                  </a:cubicBezTo>
                  <a:cubicBezTo>
                    <a:pt x="531" y="55"/>
                    <a:pt x="528" y="56"/>
                    <a:pt x="525" y="56"/>
                  </a:cubicBezTo>
                  <a:cubicBezTo>
                    <a:pt x="524" y="56"/>
                    <a:pt x="523" y="57"/>
                    <a:pt x="521" y="57"/>
                  </a:cubicBezTo>
                  <a:cubicBezTo>
                    <a:pt x="519" y="57"/>
                    <a:pt x="516" y="58"/>
                    <a:pt x="513" y="58"/>
                  </a:cubicBezTo>
                  <a:cubicBezTo>
                    <a:pt x="512" y="58"/>
                    <a:pt x="510" y="59"/>
                    <a:pt x="508" y="59"/>
                  </a:cubicBezTo>
                  <a:cubicBezTo>
                    <a:pt x="506" y="59"/>
                    <a:pt x="503" y="60"/>
                    <a:pt x="501" y="60"/>
                  </a:cubicBezTo>
                  <a:cubicBezTo>
                    <a:pt x="499" y="60"/>
                    <a:pt x="498" y="60"/>
                    <a:pt x="496" y="60"/>
                  </a:cubicBezTo>
                  <a:cubicBezTo>
                    <a:pt x="493" y="61"/>
                    <a:pt x="490" y="61"/>
                    <a:pt x="487" y="62"/>
                  </a:cubicBezTo>
                  <a:cubicBezTo>
                    <a:pt x="486" y="62"/>
                    <a:pt x="485" y="62"/>
                    <a:pt x="483" y="62"/>
                  </a:cubicBezTo>
                  <a:cubicBezTo>
                    <a:pt x="480" y="62"/>
                    <a:pt x="477" y="63"/>
                    <a:pt x="474" y="63"/>
                  </a:cubicBezTo>
                  <a:cubicBezTo>
                    <a:pt x="472" y="63"/>
                    <a:pt x="471" y="63"/>
                    <a:pt x="470" y="63"/>
                  </a:cubicBezTo>
                  <a:cubicBezTo>
                    <a:pt x="466" y="64"/>
                    <a:pt x="462" y="64"/>
                    <a:pt x="459" y="65"/>
                  </a:cubicBezTo>
                  <a:cubicBezTo>
                    <a:pt x="458" y="65"/>
                    <a:pt x="457" y="65"/>
                    <a:pt x="456" y="65"/>
                  </a:cubicBezTo>
                  <a:cubicBezTo>
                    <a:pt x="455" y="65"/>
                    <a:pt x="455" y="65"/>
                    <a:pt x="454" y="65"/>
                  </a:cubicBezTo>
                  <a:cubicBezTo>
                    <a:pt x="450" y="65"/>
                    <a:pt x="446" y="66"/>
                    <a:pt x="442" y="66"/>
                  </a:cubicBezTo>
                  <a:cubicBezTo>
                    <a:pt x="440" y="66"/>
                    <a:pt x="439" y="66"/>
                    <a:pt x="437" y="66"/>
                  </a:cubicBezTo>
                  <a:cubicBezTo>
                    <a:pt x="434" y="67"/>
                    <a:pt x="431" y="67"/>
                    <a:pt x="428" y="67"/>
                  </a:cubicBezTo>
                  <a:cubicBezTo>
                    <a:pt x="426" y="67"/>
                    <a:pt x="424" y="67"/>
                    <a:pt x="422" y="67"/>
                  </a:cubicBezTo>
                  <a:cubicBezTo>
                    <a:pt x="419" y="68"/>
                    <a:pt x="416" y="68"/>
                    <a:pt x="413" y="68"/>
                  </a:cubicBezTo>
                  <a:cubicBezTo>
                    <a:pt x="411" y="68"/>
                    <a:pt x="409" y="68"/>
                    <a:pt x="407" y="68"/>
                  </a:cubicBezTo>
                  <a:cubicBezTo>
                    <a:pt x="404" y="68"/>
                    <a:pt x="401" y="69"/>
                    <a:pt x="399" y="69"/>
                  </a:cubicBezTo>
                  <a:cubicBezTo>
                    <a:pt x="394" y="69"/>
                    <a:pt x="389" y="69"/>
                    <a:pt x="383" y="69"/>
                  </a:cubicBezTo>
                  <a:cubicBezTo>
                    <a:pt x="382" y="69"/>
                    <a:pt x="381" y="69"/>
                    <a:pt x="379" y="69"/>
                  </a:cubicBezTo>
                  <a:cubicBezTo>
                    <a:pt x="378" y="70"/>
                    <a:pt x="377" y="70"/>
                    <a:pt x="375" y="70"/>
                  </a:cubicBezTo>
                  <a:cubicBezTo>
                    <a:pt x="371" y="70"/>
                    <a:pt x="368" y="70"/>
                    <a:pt x="364" y="70"/>
                  </a:cubicBezTo>
                  <a:cubicBezTo>
                    <a:pt x="362" y="70"/>
                    <a:pt x="360" y="70"/>
                    <a:pt x="359" y="70"/>
                  </a:cubicBezTo>
                  <a:cubicBezTo>
                    <a:pt x="355" y="70"/>
                    <a:pt x="351" y="70"/>
                    <a:pt x="348" y="70"/>
                  </a:cubicBezTo>
                  <a:cubicBezTo>
                    <a:pt x="346" y="70"/>
                    <a:pt x="345" y="70"/>
                    <a:pt x="343" y="70"/>
                  </a:cubicBezTo>
                  <a:cubicBezTo>
                    <a:pt x="338" y="70"/>
                    <a:pt x="333" y="70"/>
                    <a:pt x="328" y="70"/>
                  </a:cubicBezTo>
                  <a:cubicBezTo>
                    <a:pt x="323" y="70"/>
                    <a:pt x="318" y="70"/>
                    <a:pt x="313" y="70"/>
                  </a:cubicBezTo>
                  <a:cubicBezTo>
                    <a:pt x="311" y="70"/>
                    <a:pt x="310" y="70"/>
                    <a:pt x="309" y="70"/>
                  </a:cubicBezTo>
                  <a:cubicBezTo>
                    <a:pt x="305" y="70"/>
                    <a:pt x="302" y="70"/>
                    <a:pt x="298" y="70"/>
                  </a:cubicBezTo>
                  <a:cubicBezTo>
                    <a:pt x="296" y="70"/>
                    <a:pt x="294" y="70"/>
                    <a:pt x="292" y="70"/>
                  </a:cubicBezTo>
                  <a:cubicBezTo>
                    <a:pt x="289" y="70"/>
                    <a:pt x="286" y="70"/>
                    <a:pt x="282" y="70"/>
                  </a:cubicBezTo>
                  <a:cubicBezTo>
                    <a:pt x="280" y="70"/>
                    <a:pt x="279" y="70"/>
                    <a:pt x="277" y="69"/>
                  </a:cubicBezTo>
                  <a:cubicBezTo>
                    <a:pt x="274" y="69"/>
                    <a:pt x="271" y="69"/>
                    <a:pt x="268" y="69"/>
                  </a:cubicBezTo>
                  <a:cubicBezTo>
                    <a:pt x="265" y="69"/>
                    <a:pt x="263" y="69"/>
                    <a:pt x="261" y="69"/>
                  </a:cubicBezTo>
                  <a:cubicBezTo>
                    <a:pt x="258" y="69"/>
                    <a:pt x="255" y="69"/>
                    <a:pt x="252" y="68"/>
                  </a:cubicBezTo>
                  <a:cubicBezTo>
                    <a:pt x="250" y="68"/>
                    <a:pt x="248" y="68"/>
                    <a:pt x="245" y="68"/>
                  </a:cubicBezTo>
                  <a:cubicBezTo>
                    <a:pt x="243" y="68"/>
                    <a:pt x="241" y="68"/>
                    <a:pt x="239" y="68"/>
                  </a:cubicBezTo>
                  <a:cubicBezTo>
                    <a:pt x="236" y="67"/>
                    <a:pt x="233" y="67"/>
                    <a:pt x="230" y="67"/>
                  </a:cubicBezTo>
                  <a:cubicBezTo>
                    <a:pt x="228" y="67"/>
                    <a:pt x="226" y="67"/>
                    <a:pt x="224" y="67"/>
                  </a:cubicBezTo>
                  <a:cubicBezTo>
                    <a:pt x="221" y="66"/>
                    <a:pt x="218" y="66"/>
                    <a:pt x="214" y="66"/>
                  </a:cubicBezTo>
                  <a:cubicBezTo>
                    <a:pt x="212" y="66"/>
                    <a:pt x="210" y="66"/>
                    <a:pt x="208" y="65"/>
                  </a:cubicBezTo>
                  <a:cubicBezTo>
                    <a:pt x="205" y="65"/>
                    <a:pt x="202" y="65"/>
                    <a:pt x="199" y="65"/>
                  </a:cubicBezTo>
                  <a:cubicBezTo>
                    <a:pt x="197" y="64"/>
                    <a:pt x="195" y="64"/>
                    <a:pt x="193" y="64"/>
                  </a:cubicBezTo>
                  <a:cubicBezTo>
                    <a:pt x="190" y="64"/>
                    <a:pt x="187" y="63"/>
                    <a:pt x="184" y="63"/>
                  </a:cubicBezTo>
                  <a:cubicBezTo>
                    <a:pt x="182" y="63"/>
                    <a:pt x="180" y="63"/>
                    <a:pt x="178" y="63"/>
                  </a:cubicBezTo>
                  <a:cubicBezTo>
                    <a:pt x="175" y="62"/>
                    <a:pt x="172" y="62"/>
                    <a:pt x="169" y="61"/>
                  </a:cubicBezTo>
                  <a:cubicBezTo>
                    <a:pt x="167" y="61"/>
                    <a:pt x="165" y="61"/>
                    <a:pt x="163" y="61"/>
                  </a:cubicBezTo>
                  <a:cubicBezTo>
                    <a:pt x="160" y="60"/>
                    <a:pt x="157" y="60"/>
                    <a:pt x="153" y="59"/>
                  </a:cubicBezTo>
                  <a:cubicBezTo>
                    <a:pt x="152" y="59"/>
                    <a:pt x="150" y="59"/>
                    <a:pt x="148" y="59"/>
                  </a:cubicBezTo>
                  <a:cubicBezTo>
                    <a:pt x="144" y="58"/>
                    <a:pt x="140" y="58"/>
                    <a:pt x="136" y="57"/>
                  </a:cubicBezTo>
                  <a:cubicBezTo>
                    <a:pt x="135" y="57"/>
                    <a:pt x="134" y="57"/>
                    <a:pt x="133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27" y="56"/>
                    <a:pt x="124" y="55"/>
                    <a:pt x="121" y="55"/>
                  </a:cubicBezTo>
                  <a:cubicBezTo>
                    <a:pt x="120" y="54"/>
                    <a:pt x="119" y="54"/>
                    <a:pt x="118" y="54"/>
                  </a:cubicBezTo>
                  <a:cubicBezTo>
                    <a:pt x="116" y="54"/>
                    <a:pt x="113" y="53"/>
                    <a:pt x="110" y="53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4" y="51"/>
                    <a:pt x="100" y="51"/>
                    <a:pt x="97" y="50"/>
                  </a:cubicBezTo>
                  <a:cubicBezTo>
                    <a:pt x="94" y="49"/>
                    <a:pt x="92" y="49"/>
                    <a:pt x="90" y="48"/>
                  </a:cubicBezTo>
                  <a:cubicBezTo>
                    <a:pt x="89" y="48"/>
                    <a:pt x="87" y="48"/>
                    <a:pt x="86" y="47"/>
                  </a:cubicBezTo>
                  <a:cubicBezTo>
                    <a:pt x="82" y="47"/>
                    <a:pt x="79" y="46"/>
                    <a:pt x="75" y="45"/>
                  </a:cubicBezTo>
                  <a:cubicBezTo>
                    <a:pt x="72" y="44"/>
                    <a:pt x="69" y="43"/>
                    <a:pt x="66" y="42"/>
                  </a:cubicBezTo>
                  <a:cubicBezTo>
                    <a:pt x="65" y="42"/>
                    <a:pt x="64" y="42"/>
                    <a:pt x="63" y="41"/>
                  </a:cubicBezTo>
                  <a:cubicBezTo>
                    <a:pt x="61" y="41"/>
                    <a:pt x="59" y="40"/>
                    <a:pt x="57" y="40"/>
                  </a:cubicBezTo>
                  <a:cubicBezTo>
                    <a:pt x="56" y="39"/>
                    <a:pt x="55" y="39"/>
                    <a:pt x="54" y="39"/>
                  </a:cubicBezTo>
                  <a:cubicBezTo>
                    <a:pt x="52" y="38"/>
                    <a:pt x="51" y="38"/>
                    <a:pt x="49" y="37"/>
                  </a:cubicBezTo>
                  <a:cubicBezTo>
                    <a:pt x="48" y="37"/>
                    <a:pt x="47" y="36"/>
                    <a:pt x="46" y="36"/>
                  </a:cubicBezTo>
                  <a:cubicBezTo>
                    <a:pt x="44" y="35"/>
                    <a:pt x="43" y="35"/>
                    <a:pt x="42" y="34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7" y="33"/>
                    <a:pt x="36" y="32"/>
                    <a:pt x="34" y="31"/>
                  </a:cubicBezTo>
                  <a:cubicBezTo>
                    <a:pt x="33" y="31"/>
                    <a:pt x="33" y="31"/>
                    <a:pt x="32" y="30"/>
                  </a:cubicBezTo>
                  <a:cubicBezTo>
                    <a:pt x="30" y="30"/>
                    <a:pt x="29" y="29"/>
                    <a:pt x="28" y="28"/>
                  </a:cubicBezTo>
                  <a:cubicBezTo>
                    <a:pt x="27" y="28"/>
                    <a:pt x="26" y="28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3"/>
                    <a:pt x="17" y="22"/>
                    <a:pt x="15" y="21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3" y="20"/>
                    <a:pt x="12" y="19"/>
                    <a:pt x="11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3"/>
                    <a:pt x="5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1"/>
                    <a:pt x="10" y="31"/>
                  </a:cubicBezTo>
                  <a:cubicBezTo>
                    <a:pt x="10" y="32"/>
                    <a:pt x="10" y="32"/>
                    <a:pt x="11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2" y="40"/>
                    <a:pt x="24" y="41"/>
                    <a:pt x="26" y="42"/>
                  </a:cubicBezTo>
                  <a:cubicBezTo>
                    <a:pt x="26" y="42"/>
                    <a:pt x="27" y="43"/>
                    <a:pt x="28" y="43"/>
                  </a:cubicBezTo>
                  <a:cubicBezTo>
                    <a:pt x="29" y="44"/>
                    <a:pt x="30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7"/>
                    <a:pt x="37" y="47"/>
                    <a:pt x="39" y="48"/>
                  </a:cubicBezTo>
                  <a:cubicBezTo>
                    <a:pt x="40" y="48"/>
                    <a:pt x="41" y="48"/>
                    <a:pt x="42" y="49"/>
                  </a:cubicBezTo>
                  <a:cubicBezTo>
                    <a:pt x="43" y="49"/>
                    <a:pt x="44" y="50"/>
                    <a:pt x="46" y="50"/>
                  </a:cubicBezTo>
                  <a:cubicBezTo>
                    <a:pt x="47" y="51"/>
                    <a:pt x="48" y="51"/>
                    <a:pt x="49" y="52"/>
                  </a:cubicBezTo>
                  <a:cubicBezTo>
                    <a:pt x="51" y="52"/>
                    <a:pt x="52" y="53"/>
                    <a:pt x="54" y="53"/>
                  </a:cubicBezTo>
                  <a:cubicBezTo>
                    <a:pt x="55" y="54"/>
                    <a:pt x="56" y="54"/>
                    <a:pt x="57" y="54"/>
                  </a:cubicBezTo>
                  <a:cubicBezTo>
                    <a:pt x="59" y="55"/>
                    <a:pt x="61" y="55"/>
                    <a:pt x="63" y="56"/>
                  </a:cubicBezTo>
                  <a:cubicBezTo>
                    <a:pt x="64" y="56"/>
                    <a:pt x="65" y="57"/>
                    <a:pt x="66" y="57"/>
                  </a:cubicBezTo>
                  <a:cubicBezTo>
                    <a:pt x="69" y="58"/>
                    <a:pt x="72" y="59"/>
                    <a:pt x="75" y="59"/>
                  </a:cubicBezTo>
                  <a:cubicBezTo>
                    <a:pt x="79" y="60"/>
                    <a:pt x="82" y="61"/>
                    <a:pt x="86" y="62"/>
                  </a:cubicBezTo>
                  <a:cubicBezTo>
                    <a:pt x="87" y="62"/>
                    <a:pt x="89" y="63"/>
                    <a:pt x="90" y="63"/>
                  </a:cubicBezTo>
                  <a:cubicBezTo>
                    <a:pt x="92" y="63"/>
                    <a:pt x="95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101" y="65"/>
                    <a:pt x="104" y="66"/>
                    <a:pt x="107" y="67"/>
                  </a:cubicBezTo>
                  <a:cubicBezTo>
                    <a:pt x="108" y="67"/>
                    <a:pt x="109" y="67"/>
                    <a:pt x="110" y="67"/>
                  </a:cubicBezTo>
                  <a:cubicBezTo>
                    <a:pt x="112" y="67"/>
                    <a:pt x="114" y="68"/>
                    <a:pt x="116" y="68"/>
                  </a:cubicBezTo>
                  <a:cubicBezTo>
                    <a:pt x="117" y="68"/>
                    <a:pt x="118" y="68"/>
                    <a:pt x="118" y="69"/>
                  </a:cubicBezTo>
                  <a:cubicBezTo>
                    <a:pt x="119" y="69"/>
                    <a:pt x="120" y="69"/>
                    <a:pt x="122" y="69"/>
                  </a:cubicBezTo>
                  <a:cubicBezTo>
                    <a:pt x="124" y="70"/>
                    <a:pt x="127" y="70"/>
                    <a:pt x="130" y="71"/>
                  </a:cubicBezTo>
                  <a:cubicBezTo>
                    <a:pt x="131" y="71"/>
                    <a:pt x="132" y="71"/>
                    <a:pt x="133" y="71"/>
                  </a:cubicBezTo>
                  <a:cubicBezTo>
                    <a:pt x="133" y="71"/>
                    <a:pt x="133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1"/>
                    <a:pt x="136" y="71"/>
                    <a:pt x="137" y="72"/>
                  </a:cubicBezTo>
                  <a:cubicBezTo>
                    <a:pt x="140" y="72"/>
                    <a:pt x="144" y="73"/>
                    <a:pt x="148" y="73"/>
                  </a:cubicBezTo>
                  <a:cubicBezTo>
                    <a:pt x="149" y="73"/>
                    <a:pt x="149" y="74"/>
                    <a:pt x="150" y="74"/>
                  </a:cubicBezTo>
                  <a:cubicBezTo>
                    <a:pt x="151" y="74"/>
                    <a:pt x="153" y="74"/>
                    <a:pt x="154" y="74"/>
                  </a:cubicBezTo>
                  <a:cubicBezTo>
                    <a:pt x="157" y="75"/>
                    <a:pt x="160" y="75"/>
                    <a:pt x="163" y="75"/>
                  </a:cubicBezTo>
                  <a:cubicBezTo>
                    <a:pt x="164" y="75"/>
                    <a:pt x="165" y="76"/>
                    <a:pt x="166" y="76"/>
                  </a:cubicBezTo>
                  <a:cubicBezTo>
                    <a:pt x="167" y="76"/>
                    <a:pt x="168" y="76"/>
                    <a:pt x="169" y="76"/>
                  </a:cubicBezTo>
                  <a:cubicBezTo>
                    <a:pt x="172" y="76"/>
                    <a:pt x="175" y="77"/>
                    <a:pt x="177" y="77"/>
                  </a:cubicBezTo>
                  <a:cubicBezTo>
                    <a:pt x="179" y="77"/>
                    <a:pt x="181" y="77"/>
                    <a:pt x="182" y="78"/>
                  </a:cubicBezTo>
                  <a:cubicBezTo>
                    <a:pt x="183" y="78"/>
                    <a:pt x="184" y="78"/>
                    <a:pt x="184" y="78"/>
                  </a:cubicBezTo>
                  <a:cubicBezTo>
                    <a:pt x="187" y="78"/>
                    <a:pt x="190" y="78"/>
                    <a:pt x="192" y="79"/>
                  </a:cubicBezTo>
                  <a:cubicBezTo>
                    <a:pt x="194" y="79"/>
                    <a:pt x="196" y="79"/>
                    <a:pt x="198" y="79"/>
                  </a:cubicBezTo>
                  <a:cubicBezTo>
                    <a:pt x="198" y="79"/>
                    <a:pt x="199" y="79"/>
                    <a:pt x="199" y="79"/>
                  </a:cubicBezTo>
                  <a:cubicBezTo>
                    <a:pt x="202" y="79"/>
                    <a:pt x="204" y="80"/>
                    <a:pt x="207" y="80"/>
                  </a:cubicBezTo>
                  <a:cubicBezTo>
                    <a:pt x="209" y="80"/>
                    <a:pt x="211" y="80"/>
                    <a:pt x="213" y="80"/>
                  </a:cubicBezTo>
                  <a:cubicBezTo>
                    <a:pt x="214" y="80"/>
                    <a:pt x="214" y="81"/>
                    <a:pt x="215" y="81"/>
                  </a:cubicBezTo>
                  <a:cubicBezTo>
                    <a:pt x="217" y="81"/>
                    <a:pt x="219" y="81"/>
                    <a:pt x="221" y="81"/>
                  </a:cubicBezTo>
                  <a:cubicBezTo>
                    <a:pt x="224" y="81"/>
                    <a:pt x="226" y="81"/>
                    <a:pt x="229" y="82"/>
                  </a:cubicBezTo>
                  <a:cubicBezTo>
                    <a:pt x="229" y="82"/>
                    <a:pt x="230" y="82"/>
                    <a:pt x="230" y="82"/>
                  </a:cubicBezTo>
                  <a:cubicBezTo>
                    <a:pt x="232" y="82"/>
                    <a:pt x="234" y="82"/>
                    <a:pt x="235" y="82"/>
                  </a:cubicBezTo>
                  <a:cubicBezTo>
                    <a:pt x="238" y="82"/>
                    <a:pt x="241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7" y="83"/>
                    <a:pt x="249" y="83"/>
                    <a:pt x="251" y="83"/>
                  </a:cubicBezTo>
                  <a:cubicBezTo>
                    <a:pt x="254" y="83"/>
                    <a:pt x="257" y="83"/>
                    <a:pt x="260" y="83"/>
                  </a:cubicBezTo>
                  <a:cubicBezTo>
                    <a:pt x="260" y="83"/>
                    <a:pt x="261" y="83"/>
                    <a:pt x="261" y="83"/>
                  </a:cubicBezTo>
                  <a:cubicBezTo>
                    <a:pt x="263" y="83"/>
                    <a:pt x="265" y="84"/>
                    <a:pt x="267" y="84"/>
                  </a:cubicBezTo>
                  <a:cubicBezTo>
                    <a:pt x="269" y="84"/>
                    <a:pt x="272" y="84"/>
                    <a:pt x="275" y="84"/>
                  </a:cubicBezTo>
                  <a:cubicBezTo>
                    <a:pt x="275" y="84"/>
                    <a:pt x="276" y="84"/>
                    <a:pt x="277" y="84"/>
                  </a:cubicBezTo>
                  <a:cubicBezTo>
                    <a:pt x="279" y="84"/>
                    <a:pt x="280" y="84"/>
                    <a:pt x="282" y="84"/>
                  </a:cubicBezTo>
                  <a:cubicBezTo>
                    <a:pt x="284" y="84"/>
                    <a:pt x="286" y="84"/>
                    <a:pt x="288" y="84"/>
                  </a:cubicBezTo>
                  <a:cubicBezTo>
                    <a:pt x="290" y="84"/>
                    <a:pt x="291" y="84"/>
                    <a:pt x="292" y="84"/>
                  </a:cubicBezTo>
                  <a:cubicBezTo>
                    <a:pt x="294" y="84"/>
                    <a:pt x="296" y="85"/>
                    <a:pt x="298" y="85"/>
                  </a:cubicBezTo>
                  <a:cubicBezTo>
                    <a:pt x="299" y="85"/>
                    <a:pt x="301" y="85"/>
                    <a:pt x="302" y="85"/>
                  </a:cubicBezTo>
                  <a:cubicBezTo>
                    <a:pt x="304" y="85"/>
                    <a:pt x="307" y="85"/>
                    <a:pt x="309" y="85"/>
                  </a:cubicBezTo>
                  <a:cubicBezTo>
                    <a:pt x="310" y="85"/>
                    <a:pt x="311" y="85"/>
                    <a:pt x="313" y="85"/>
                  </a:cubicBezTo>
                  <a:cubicBezTo>
                    <a:pt x="313" y="85"/>
                    <a:pt x="314" y="85"/>
                    <a:pt x="315" y="85"/>
                  </a:cubicBezTo>
                  <a:cubicBezTo>
                    <a:pt x="319" y="85"/>
                    <a:pt x="323" y="85"/>
                    <a:pt x="328" y="85"/>
                  </a:cubicBezTo>
                  <a:cubicBezTo>
                    <a:pt x="328" y="85"/>
                    <a:pt x="328" y="85"/>
                    <a:pt x="328" y="85"/>
                  </a:cubicBezTo>
                  <a:cubicBezTo>
                    <a:pt x="332" y="85"/>
                    <a:pt x="336" y="85"/>
                    <a:pt x="340" y="85"/>
                  </a:cubicBezTo>
                  <a:cubicBezTo>
                    <a:pt x="341" y="85"/>
                    <a:pt x="342" y="85"/>
                    <a:pt x="343" y="85"/>
                  </a:cubicBezTo>
                  <a:cubicBezTo>
                    <a:pt x="345" y="85"/>
                    <a:pt x="346" y="85"/>
                    <a:pt x="348" y="85"/>
                  </a:cubicBezTo>
                  <a:cubicBezTo>
                    <a:pt x="349" y="85"/>
                    <a:pt x="351" y="85"/>
                    <a:pt x="352" y="85"/>
                  </a:cubicBezTo>
                  <a:cubicBezTo>
                    <a:pt x="355" y="85"/>
                    <a:pt x="357" y="85"/>
                    <a:pt x="359" y="85"/>
                  </a:cubicBezTo>
                  <a:cubicBezTo>
                    <a:pt x="360" y="85"/>
                    <a:pt x="362" y="85"/>
                    <a:pt x="364" y="84"/>
                  </a:cubicBezTo>
                  <a:cubicBezTo>
                    <a:pt x="364" y="84"/>
                    <a:pt x="365" y="84"/>
                    <a:pt x="366" y="84"/>
                  </a:cubicBezTo>
                  <a:cubicBezTo>
                    <a:pt x="369" y="84"/>
                    <a:pt x="372" y="84"/>
                    <a:pt x="375" y="84"/>
                  </a:cubicBezTo>
                  <a:cubicBezTo>
                    <a:pt x="377" y="84"/>
                    <a:pt x="378" y="84"/>
                    <a:pt x="379" y="84"/>
                  </a:cubicBezTo>
                  <a:cubicBezTo>
                    <a:pt x="379" y="84"/>
                    <a:pt x="380" y="84"/>
                    <a:pt x="380" y="84"/>
                  </a:cubicBezTo>
                  <a:cubicBezTo>
                    <a:pt x="381" y="84"/>
                    <a:pt x="382" y="84"/>
                    <a:pt x="383" y="84"/>
                  </a:cubicBezTo>
                  <a:cubicBezTo>
                    <a:pt x="388" y="84"/>
                    <a:pt x="394" y="83"/>
                    <a:pt x="399" y="83"/>
                  </a:cubicBezTo>
                  <a:cubicBezTo>
                    <a:pt x="400" y="83"/>
                    <a:pt x="401" y="83"/>
                    <a:pt x="402" y="83"/>
                  </a:cubicBezTo>
                  <a:cubicBezTo>
                    <a:pt x="404" y="83"/>
                    <a:pt x="405" y="83"/>
                    <a:pt x="407" y="83"/>
                  </a:cubicBezTo>
                  <a:cubicBezTo>
                    <a:pt x="409" y="83"/>
                    <a:pt x="411" y="83"/>
                    <a:pt x="412" y="83"/>
                  </a:cubicBezTo>
                  <a:cubicBezTo>
                    <a:pt x="416" y="82"/>
                    <a:pt x="419" y="82"/>
                    <a:pt x="423" y="82"/>
                  </a:cubicBezTo>
                  <a:cubicBezTo>
                    <a:pt x="424" y="82"/>
                    <a:pt x="426" y="82"/>
                    <a:pt x="427" y="82"/>
                  </a:cubicBezTo>
                  <a:cubicBezTo>
                    <a:pt x="431" y="81"/>
                    <a:pt x="435" y="81"/>
                    <a:pt x="439" y="81"/>
                  </a:cubicBezTo>
                  <a:cubicBezTo>
                    <a:pt x="440" y="81"/>
                    <a:pt x="441" y="81"/>
                    <a:pt x="442" y="81"/>
                  </a:cubicBezTo>
                  <a:cubicBezTo>
                    <a:pt x="446" y="80"/>
                    <a:pt x="451" y="80"/>
                    <a:pt x="456" y="79"/>
                  </a:cubicBezTo>
                  <a:cubicBezTo>
                    <a:pt x="461" y="79"/>
                    <a:pt x="465" y="78"/>
                    <a:pt x="470" y="78"/>
                  </a:cubicBezTo>
                  <a:cubicBezTo>
                    <a:pt x="471" y="78"/>
                    <a:pt x="472" y="78"/>
                    <a:pt x="473" y="78"/>
                  </a:cubicBezTo>
                  <a:cubicBezTo>
                    <a:pt x="476" y="77"/>
                    <a:pt x="479" y="77"/>
                    <a:pt x="481" y="77"/>
                  </a:cubicBezTo>
                  <a:cubicBezTo>
                    <a:pt x="482" y="77"/>
                    <a:pt x="483" y="77"/>
                    <a:pt x="483" y="77"/>
                  </a:cubicBezTo>
                  <a:cubicBezTo>
                    <a:pt x="485" y="76"/>
                    <a:pt x="486" y="76"/>
                    <a:pt x="487" y="76"/>
                  </a:cubicBezTo>
                  <a:cubicBezTo>
                    <a:pt x="490" y="76"/>
                    <a:pt x="493" y="75"/>
                    <a:pt x="496" y="75"/>
                  </a:cubicBezTo>
                  <a:cubicBezTo>
                    <a:pt x="498" y="75"/>
                    <a:pt x="499" y="75"/>
                    <a:pt x="501" y="74"/>
                  </a:cubicBezTo>
                  <a:cubicBezTo>
                    <a:pt x="502" y="74"/>
                    <a:pt x="503" y="74"/>
                    <a:pt x="504" y="74"/>
                  </a:cubicBezTo>
                  <a:cubicBezTo>
                    <a:pt x="505" y="74"/>
                    <a:pt x="507" y="74"/>
                    <a:pt x="508" y="73"/>
                  </a:cubicBezTo>
                  <a:cubicBezTo>
                    <a:pt x="510" y="73"/>
                    <a:pt x="512" y="73"/>
                    <a:pt x="513" y="73"/>
                  </a:cubicBezTo>
                  <a:cubicBezTo>
                    <a:pt x="516" y="72"/>
                    <a:pt x="519" y="72"/>
                    <a:pt x="521" y="71"/>
                  </a:cubicBezTo>
                  <a:cubicBezTo>
                    <a:pt x="523" y="71"/>
                    <a:pt x="524" y="71"/>
                    <a:pt x="525" y="71"/>
                  </a:cubicBezTo>
                  <a:cubicBezTo>
                    <a:pt x="526" y="71"/>
                    <a:pt x="526" y="71"/>
                    <a:pt x="526" y="71"/>
                  </a:cubicBezTo>
                  <a:cubicBezTo>
                    <a:pt x="529" y="70"/>
                    <a:pt x="532" y="70"/>
                    <a:pt x="535" y="69"/>
                  </a:cubicBezTo>
                  <a:cubicBezTo>
                    <a:pt x="536" y="69"/>
                    <a:pt x="536" y="69"/>
                    <a:pt x="537" y="69"/>
                  </a:cubicBezTo>
                  <a:cubicBezTo>
                    <a:pt x="541" y="68"/>
                    <a:pt x="545" y="67"/>
                    <a:pt x="548" y="67"/>
                  </a:cubicBezTo>
                  <a:cubicBezTo>
                    <a:pt x="549" y="67"/>
                    <a:pt x="549" y="67"/>
                    <a:pt x="549" y="67"/>
                  </a:cubicBezTo>
                  <a:cubicBezTo>
                    <a:pt x="549" y="67"/>
                    <a:pt x="550" y="66"/>
                    <a:pt x="551" y="66"/>
                  </a:cubicBezTo>
                  <a:cubicBezTo>
                    <a:pt x="554" y="66"/>
                    <a:pt x="556" y="65"/>
                    <a:pt x="559" y="65"/>
                  </a:cubicBezTo>
                  <a:cubicBezTo>
                    <a:pt x="560" y="64"/>
                    <a:pt x="562" y="64"/>
                    <a:pt x="563" y="64"/>
                  </a:cubicBezTo>
                  <a:cubicBezTo>
                    <a:pt x="564" y="63"/>
                    <a:pt x="566" y="63"/>
                    <a:pt x="567" y="63"/>
                  </a:cubicBezTo>
                  <a:cubicBezTo>
                    <a:pt x="568" y="63"/>
                    <a:pt x="569" y="62"/>
                    <a:pt x="570" y="62"/>
                  </a:cubicBezTo>
                  <a:cubicBezTo>
                    <a:pt x="571" y="62"/>
                    <a:pt x="572" y="62"/>
                    <a:pt x="573" y="62"/>
                  </a:cubicBezTo>
                  <a:cubicBezTo>
                    <a:pt x="575" y="61"/>
                    <a:pt x="577" y="60"/>
                    <a:pt x="580" y="60"/>
                  </a:cubicBezTo>
                  <a:cubicBezTo>
                    <a:pt x="581" y="60"/>
                    <a:pt x="581" y="59"/>
                    <a:pt x="582" y="59"/>
                  </a:cubicBezTo>
                  <a:cubicBezTo>
                    <a:pt x="582" y="59"/>
                    <a:pt x="583" y="59"/>
                    <a:pt x="583" y="59"/>
                  </a:cubicBezTo>
                  <a:cubicBezTo>
                    <a:pt x="586" y="58"/>
                    <a:pt x="588" y="58"/>
                    <a:pt x="591" y="57"/>
                  </a:cubicBezTo>
                  <a:cubicBezTo>
                    <a:pt x="591" y="57"/>
                    <a:pt x="592" y="57"/>
                    <a:pt x="592" y="56"/>
                  </a:cubicBezTo>
                  <a:cubicBezTo>
                    <a:pt x="593" y="56"/>
                    <a:pt x="595" y="56"/>
                    <a:pt x="596" y="55"/>
                  </a:cubicBezTo>
                  <a:cubicBezTo>
                    <a:pt x="597" y="55"/>
                    <a:pt x="598" y="55"/>
                    <a:pt x="599" y="54"/>
                  </a:cubicBezTo>
                  <a:cubicBezTo>
                    <a:pt x="600" y="54"/>
                    <a:pt x="600" y="54"/>
                    <a:pt x="601" y="54"/>
                  </a:cubicBezTo>
                  <a:cubicBezTo>
                    <a:pt x="603" y="53"/>
                    <a:pt x="605" y="52"/>
                    <a:pt x="607" y="52"/>
                  </a:cubicBezTo>
                  <a:cubicBezTo>
                    <a:pt x="607" y="52"/>
                    <a:pt x="607" y="52"/>
                    <a:pt x="608" y="51"/>
                  </a:cubicBezTo>
                  <a:cubicBezTo>
                    <a:pt x="610" y="51"/>
                    <a:pt x="613" y="50"/>
                    <a:pt x="615" y="49"/>
                  </a:cubicBezTo>
                  <a:cubicBezTo>
                    <a:pt x="615" y="49"/>
                    <a:pt x="616" y="48"/>
                    <a:pt x="616" y="48"/>
                  </a:cubicBezTo>
                  <a:cubicBezTo>
                    <a:pt x="616" y="48"/>
                    <a:pt x="616" y="48"/>
                    <a:pt x="616" y="48"/>
                  </a:cubicBezTo>
                  <a:cubicBezTo>
                    <a:pt x="619" y="47"/>
                    <a:pt x="622" y="46"/>
                    <a:pt x="624" y="45"/>
                  </a:cubicBezTo>
                  <a:cubicBezTo>
                    <a:pt x="624" y="45"/>
                    <a:pt x="624" y="45"/>
                    <a:pt x="624" y="45"/>
                  </a:cubicBezTo>
                  <a:cubicBezTo>
                    <a:pt x="625" y="45"/>
                    <a:pt x="625" y="44"/>
                    <a:pt x="626" y="44"/>
                  </a:cubicBezTo>
                  <a:cubicBezTo>
                    <a:pt x="628" y="43"/>
                    <a:pt x="629" y="43"/>
                    <a:pt x="631" y="42"/>
                  </a:cubicBezTo>
                  <a:cubicBezTo>
                    <a:pt x="631" y="42"/>
                    <a:pt x="631" y="42"/>
                    <a:pt x="631" y="42"/>
                  </a:cubicBezTo>
                  <a:cubicBezTo>
                    <a:pt x="632" y="41"/>
                    <a:pt x="633" y="41"/>
                    <a:pt x="633" y="40"/>
                  </a:cubicBezTo>
                  <a:cubicBezTo>
                    <a:pt x="635" y="40"/>
                    <a:pt x="636" y="39"/>
                    <a:pt x="637" y="38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38" y="38"/>
                    <a:pt x="638" y="37"/>
                    <a:pt x="639" y="37"/>
                  </a:cubicBezTo>
                  <a:cubicBezTo>
                    <a:pt x="640" y="36"/>
                    <a:pt x="641" y="36"/>
                    <a:pt x="642" y="35"/>
                  </a:cubicBezTo>
                  <a:cubicBezTo>
                    <a:pt x="642" y="35"/>
                    <a:pt x="642" y="35"/>
                    <a:pt x="643" y="35"/>
                  </a:cubicBezTo>
                  <a:cubicBezTo>
                    <a:pt x="643" y="34"/>
                    <a:pt x="644" y="34"/>
                    <a:pt x="644" y="34"/>
                  </a:cubicBezTo>
                  <a:cubicBezTo>
                    <a:pt x="645" y="33"/>
                    <a:pt x="646" y="32"/>
                    <a:pt x="646" y="32"/>
                  </a:cubicBezTo>
                  <a:cubicBezTo>
                    <a:pt x="647" y="32"/>
                    <a:pt x="647" y="31"/>
                    <a:pt x="647" y="31"/>
                  </a:cubicBezTo>
                  <a:cubicBezTo>
                    <a:pt x="647" y="31"/>
                    <a:pt x="648" y="31"/>
                    <a:pt x="648" y="30"/>
                  </a:cubicBezTo>
                  <a:cubicBezTo>
                    <a:pt x="649" y="30"/>
                    <a:pt x="649" y="29"/>
                    <a:pt x="650" y="28"/>
                  </a:cubicBezTo>
                  <a:cubicBezTo>
                    <a:pt x="650" y="28"/>
                    <a:pt x="650" y="28"/>
                    <a:pt x="651" y="28"/>
                  </a:cubicBezTo>
                  <a:cubicBezTo>
                    <a:pt x="651" y="27"/>
                    <a:pt x="652" y="26"/>
                    <a:pt x="652" y="26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3" y="25"/>
                    <a:pt x="653" y="24"/>
                    <a:pt x="653" y="24"/>
                  </a:cubicBezTo>
                  <a:cubicBezTo>
                    <a:pt x="654" y="23"/>
                    <a:pt x="654" y="23"/>
                    <a:pt x="654" y="22"/>
                  </a:cubicBezTo>
                  <a:cubicBezTo>
                    <a:pt x="654" y="22"/>
                    <a:pt x="654" y="22"/>
                    <a:pt x="654" y="22"/>
                  </a:cubicBezTo>
                  <a:cubicBezTo>
                    <a:pt x="655" y="21"/>
                    <a:pt x="655" y="20"/>
                    <a:pt x="655" y="20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6" y="18"/>
                    <a:pt x="656" y="18"/>
                    <a:pt x="656" y="18"/>
                  </a:cubicBezTo>
                  <a:cubicBezTo>
                    <a:pt x="656" y="17"/>
                    <a:pt x="656" y="16"/>
                    <a:pt x="656" y="15"/>
                  </a:cubicBezTo>
                  <a:cubicBezTo>
                    <a:pt x="656" y="15"/>
                    <a:pt x="656" y="15"/>
                    <a:pt x="656" y="15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1"/>
                    <a:pt x="656" y="2"/>
                    <a:pt x="65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62" name="Freeform 7"/>
            <p:cNvSpPr>
              <a:spLocks noEditPoints="1"/>
            </p:cNvSpPr>
            <p:nvPr/>
          </p:nvSpPr>
          <p:spPr bwMode="auto">
            <a:xfrm>
              <a:off x="3333750" y="3273424"/>
              <a:ext cx="2473325" cy="5365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656" y="70"/>
                </a:cxn>
                <a:cxn ang="0">
                  <a:pos x="328" y="140"/>
                </a:cxn>
                <a:cxn ang="0">
                  <a:pos x="0" y="70"/>
                </a:cxn>
                <a:cxn ang="0">
                  <a:pos x="328" y="0"/>
                </a:cxn>
                <a:cxn ang="0">
                  <a:pos x="328" y="122"/>
                </a:cxn>
                <a:cxn ang="0">
                  <a:pos x="572" y="70"/>
                </a:cxn>
                <a:cxn ang="0">
                  <a:pos x="328" y="18"/>
                </a:cxn>
                <a:cxn ang="0">
                  <a:pos x="84" y="70"/>
                </a:cxn>
                <a:cxn ang="0">
                  <a:pos x="328" y="122"/>
                </a:cxn>
              </a:cxnLst>
              <a:rect l="0" t="0" r="r" b="b"/>
              <a:pathLst>
                <a:path w="656" h="140">
                  <a:moveTo>
                    <a:pt x="328" y="0"/>
                  </a:moveTo>
                  <a:cubicBezTo>
                    <a:pt x="509" y="0"/>
                    <a:pt x="656" y="31"/>
                    <a:pt x="656" y="70"/>
                  </a:cubicBezTo>
                  <a:cubicBezTo>
                    <a:pt x="656" y="109"/>
                    <a:pt x="510" y="140"/>
                    <a:pt x="328" y="140"/>
                  </a:cubicBezTo>
                  <a:cubicBezTo>
                    <a:pt x="147" y="140"/>
                    <a:pt x="0" y="109"/>
                    <a:pt x="0" y="70"/>
                  </a:cubicBezTo>
                  <a:cubicBezTo>
                    <a:pt x="0" y="31"/>
                    <a:pt x="146" y="0"/>
                    <a:pt x="328" y="0"/>
                  </a:cubicBezTo>
                  <a:close/>
                  <a:moveTo>
                    <a:pt x="328" y="122"/>
                  </a:moveTo>
                  <a:cubicBezTo>
                    <a:pt x="463" y="122"/>
                    <a:pt x="572" y="99"/>
                    <a:pt x="572" y="70"/>
                  </a:cubicBezTo>
                  <a:cubicBezTo>
                    <a:pt x="571" y="41"/>
                    <a:pt x="462" y="18"/>
                    <a:pt x="328" y="18"/>
                  </a:cubicBezTo>
                  <a:cubicBezTo>
                    <a:pt x="193" y="18"/>
                    <a:pt x="84" y="41"/>
                    <a:pt x="84" y="70"/>
                  </a:cubicBezTo>
                  <a:cubicBezTo>
                    <a:pt x="85" y="99"/>
                    <a:pt x="194" y="122"/>
                    <a:pt x="328" y="122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63" name="Freeform 8"/>
            <p:cNvSpPr>
              <a:spLocks/>
            </p:cNvSpPr>
            <p:nvPr/>
          </p:nvSpPr>
          <p:spPr bwMode="auto">
            <a:xfrm>
              <a:off x="4373563" y="3495674"/>
              <a:ext cx="407988" cy="10001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06" y="4"/>
                </a:cxn>
                <a:cxn ang="0">
                  <a:pos x="102" y="5"/>
                </a:cxn>
                <a:cxn ang="0">
                  <a:pos x="99" y="7"/>
                </a:cxn>
                <a:cxn ang="0">
                  <a:pos x="93" y="8"/>
                </a:cxn>
                <a:cxn ang="0">
                  <a:pos x="88" y="9"/>
                </a:cxn>
                <a:cxn ang="0">
                  <a:pos x="81" y="10"/>
                </a:cxn>
                <a:cxn ang="0">
                  <a:pos x="67" y="11"/>
                </a:cxn>
                <a:cxn ang="0">
                  <a:pos x="60" y="12"/>
                </a:cxn>
                <a:cxn ang="0">
                  <a:pos x="48" y="12"/>
                </a:cxn>
                <a:cxn ang="0">
                  <a:pos x="38" y="11"/>
                </a:cxn>
                <a:cxn ang="0">
                  <a:pos x="28" y="10"/>
                </a:cxn>
                <a:cxn ang="0">
                  <a:pos x="23" y="10"/>
                </a:cxn>
                <a:cxn ang="0">
                  <a:pos x="16" y="8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9" y="23"/>
                </a:cxn>
                <a:cxn ang="0">
                  <a:pos x="22" y="24"/>
                </a:cxn>
                <a:cxn ang="0">
                  <a:pos x="25" y="24"/>
                </a:cxn>
                <a:cxn ang="0">
                  <a:pos x="29" y="25"/>
                </a:cxn>
                <a:cxn ang="0">
                  <a:pos x="33" y="25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43" y="26"/>
                </a:cxn>
                <a:cxn ang="0">
                  <a:pos x="48" y="26"/>
                </a:cxn>
                <a:cxn ang="0">
                  <a:pos x="52" y="26"/>
                </a:cxn>
                <a:cxn ang="0">
                  <a:pos x="56" y="26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67" y="26"/>
                </a:cxn>
                <a:cxn ang="0">
                  <a:pos x="80" y="25"/>
                </a:cxn>
                <a:cxn ang="0">
                  <a:pos x="84" y="24"/>
                </a:cxn>
                <a:cxn ang="0">
                  <a:pos x="88" y="24"/>
                </a:cxn>
                <a:cxn ang="0">
                  <a:pos x="92" y="23"/>
                </a:cxn>
                <a:cxn ang="0">
                  <a:pos x="96" y="22"/>
                </a:cxn>
                <a:cxn ang="0">
                  <a:pos x="98" y="21"/>
                </a:cxn>
                <a:cxn ang="0">
                  <a:pos x="100" y="21"/>
                </a:cxn>
                <a:cxn ang="0">
                  <a:pos x="102" y="20"/>
                </a:cxn>
                <a:cxn ang="0">
                  <a:pos x="104" y="19"/>
                </a:cxn>
                <a:cxn ang="0">
                  <a:pos x="106" y="18"/>
                </a:cxn>
                <a:cxn ang="0">
                  <a:pos x="107" y="17"/>
                </a:cxn>
                <a:cxn ang="0">
                  <a:pos x="107" y="17"/>
                </a:cxn>
                <a:cxn ang="0">
                  <a:pos x="108" y="16"/>
                </a:cxn>
                <a:cxn ang="0">
                  <a:pos x="108" y="15"/>
                </a:cxn>
              </a:cxnLst>
              <a:rect l="0" t="0" r="r" b="b"/>
              <a:pathLst>
                <a:path w="108" h="26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3" y="5"/>
                    <a:pt x="103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6"/>
                    <a:pt x="100" y="6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5" y="8"/>
                    <a:pt x="94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0"/>
                    <a:pt x="82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0"/>
                    <a:pt x="77" y="11"/>
                    <a:pt x="75" y="11"/>
                  </a:cubicBezTo>
                  <a:cubicBezTo>
                    <a:pt x="73" y="11"/>
                    <a:pt x="70" y="11"/>
                    <a:pt x="67" y="11"/>
                  </a:cubicBezTo>
                  <a:cubicBezTo>
                    <a:pt x="66" y="11"/>
                    <a:pt x="66" y="11"/>
                    <a:pt x="65" y="11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3" y="11"/>
                    <a:pt x="61" y="12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8" y="12"/>
                    <a:pt x="56" y="12"/>
                    <a:pt x="54" y="12"/>
                  </a:cubicBezTo>
                  <a:cubicBezTo>
                    <a:pt x="52" y="12"/>
                    <a:pt x="50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1"/>
                    <a:pt x="41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1"/>
                    <a:pt x="35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1"/>
                    <a:pt x="30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5"/>
                    <a:pt x="35" y="25"/>
                  </a:cubicBezTo>
                  <a:cubicBezTo>
                    <a:pt x="36" y="25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1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0" y="26"/>
                    <a:pt x="51" y="26"/>
                    <a:pt x="52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8" y="26"/>
                    <a:pt x="59" y="26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2" y="26"/>
                    <a:pt x="63" y="26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7" y="26"/>
                    <a:pt x="67" y="26"/>
                  </a:cubicBezTo>
                  <a:cubicBezTo>
                    <a:pt x="70" y="26"/>
                    <a:pt x="74" y="25"/>
                    <a:pt x="77" y="25"/>
                  </a:cubicBezTo>
                  <a:cubicBezTo>
                    <a:pt x="78" y="25"/>
                    <a:pt x="79" y="25"/>
                    <a:pt x="79" y="25"/>
                  </a:cubicBezTo>
                  <a:cubicBezTo>
                    <a:pt x="79" y="25"/>
                    <a:pt x="80" y="25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3" y="24"/>
                  </a:cubicBezTo>
                  <a:cubicBezTo>
                    <a:pt x="83" y="24"/>
                    <a:pt x="84" y="24"/>
                    <a:pt x="84" y="24"/>
                  </a:cubicBezTo>
                  <a:cubicBezTo>
                    <a:pt x="84" y="24"/>
                    <a:pt x="85" y="24"/>
                    <a:pt x="86" y="24"/>
                  </a:cubicBezTo>
                  <a:cubicBezTo>
                    <a:pt x="86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90" y="23"/>
                    <a:pt x="90" y="23"/>
                    <a:pt x="91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2"/>
                  </a:cubicBezTo>
                  <a:cubicBezTo>
                    <a:pt x="94" y="22"/>
                    <a:pt x="95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0"/>
                    <a:pt x="101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1"/>
                    <a:pt x="10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64" name="Oval 9"/>
            <p:cNvSpPr>
              <a:spLocks noChangeArrowheads="1"/>
            </p:cNvSpPr>
            <p:nvPr/>
          </p:nvSpPr>
          <p:spPr bwMode="auto">
            <a:xfrm>
              <a:off x="4373563" y="3449637"/>
              <a:ext cx="407988" cy="920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</p:grpSp>
      <p:grpSp>
        <p:nvGrpSpPr>
          <p:cNvPr id="75" name="Group 158"/>
          <p:cNvGrpSpPr/>
          <p:nvPr/>
        </p:nvGrpSpPr>
        <p:grpSpPr>
          <a:xfrm>
            <a:off x="5211778" y="3634377"/>
            <a:ext cx="1603389" cy="384897"/>
            <a:chOff x="3333750" y="3273424"/>
            <a:chExt cx="2473325" cy="593726"/>
          </a:xfrm>
        </p:grpSpPr>
        <p:sp>
          <p:nvSpPr>
            <p:cNvPr id="103" name="Freeform 5"/>
            <p:cNvSpPr>
              <a:spLocks/>
            </p:cNvSpPr>
            <p:nvPr/>
          </p:nvSpPr>
          <p:spPr bwMode="auto">
            <a:xfrm>
              <a:off x="3649663" y="3341687"/>
              <a:ext cx="1839913" cy="257175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1" y="52"/>
                </a:cxn>
                <a:cxn ang="0">
                  <a:pos x="22" y="45"/>
                </a:cxn>
                <a:cxn ang="0">
                  <a:pos x="39" y="39"/>
                </a:cxn>
                <a:cxn ang="0">
                  <a:pos x="57" y="33"/>
                </a:cxn>
                <a:cxn ang="0">
                  <a:pos x="79" y="28"/>
                </a:cxn>
                <a:cxn ang="0">
                  <a:pos x="100" y="25"/>
                </a:cxn>
                <a:cxn ang="0">
                  <a:pos x="136" y="20"/>
                </a:cxn>
                <a:cxn ang="0">
                  <a:pos x="188" y="16"/>
                </a:cxn>
                <a:cxn ang="0">
                  <a:pos x="217" y="15"/>
                </a:cxn>
                <a:cxn ang="0">
                  <a:pos x="255" y="15"/>
                </a:cxn>
                <a:cxn ang="0">
                  <a:pos x="282" y="15"/>
                </a:cxn>
                <a:cxn ang="0">
                  <a:pos x="311" y="17"/>
                </a:cxn>
                <a:cxn ang="0">
                  <a:pos x="340" y="19"/>
                </a:cxn>
                <a:cxn ang="0">
                  <a:pos x="366" y="22"/>
                </a:cxn>
                <a:cxn ang="0">
                  <a:pos x="400" y="27"/>
                </a:cxn>
                <a:cxn ang="0">
                  <a:pos x="424" y="32"/>
                </a:cxn>
                <a:cxn ang="0">
                  <a:pos x="447" y="38"/>
                </a:cxn>
                <a:cxn ang="0">
                  <a:pos x="462" y="44"/>
                </a:cxn>
                <a:cxn ang="0">
                  <a:pos x="477" y="52"/>
                </a:cxn>
                <a:cxn ang="0">
                  <a:pos x="484" y="58"/>
                </a:cxn>
                <a:cxn ang="0">
                  <a:pos x="487" y="64"/>
                </a:cxn>
                <a:cxn ang="0">
                  <a:pos x="486" y="47"/>
                </a:cxn>
                <a:cxn ang="0">
                  <a:pos x="482" y="41"/>
                </a:cxn>
                <a:cxn ang="0">
                  <a:pos x="473" y="34"/>
                </a:cxn>
                <a:cxn ang="0">
                  <a:pos x="462" y="29"/>
                </a:cxn>
                <a:cxn ang="0">
                  <a:pos x="448" y="24"/>
                </a:cxn>
                <a:cxn ang="0">
                  <a:pos x="424" y="17"/>
                </a:cxn>
                <a:cxn ang="0">
                  <a:pos x="406" y="13"/>
                </a:cxn>
                <a:cxn ang="0">
                  <a:pos x="386" y="10"/>
                </a:cxn>
                <a:cxn ang="0">
                  <a:pos x="364" y="7"/>
                </a:cxn>
                <a:cxn ang="0">
                  <a:pos x="344" y="5"/>
                </a:cxn>
                <a:cxn ang="0">
                  <a:pos x="328" y="3"/>
                </a:cxn>
                <a:cxn ang="0">
                  <a:pos x="306" y="2"/>
                </a:cxn>
                <a:cxn ang="0">
                  <a:pos x="290" y="1"/>
                </a:cxn>
                <a:cxn ang="0">
                  <a:pos x="270" y="0"/>
                </a:cxn>
                <a:cxn ang="0">
                  <a:pos x="254" y="0"/>
                </a:cxn>
                <a:cxn ang="0">
                  <a:pos x="230" y="0"/>
                </a:cxn>
                <a:cxn ang="0">
                  <a:pos x="209" y="1"/>
                </a:cxn>
                <a:cxn ang="0">
                  <a:pos x="189" y="1"/>
                </a:cxn>
                <a:cxn ang="0">
                  <a:pos x="149" y="4"/>
                </a:cxn>
                <a:cxn ang="0">
                  <a:pos x="130" y="6"/>
                </a:cxn>
                <a:cxn ang="0">
                  <a:pos x="106" y="9"/>
                </a:cxn>
                <a:cxn ang="0">
                  <a:pos x="89" y="12"/>
                </a:cxn>
                <a:cxn ang="0">
                  <a:pos x="70" y="16"/>
                </a:cxn>
                <a:cxn ang="0">
                  <a:pos x="55" y="19"/>
                </a:cxn>
                <a:cxn ang="0">
                  <a:pos x="44" y="22"/>
                </a:cxn>
                <a:cxn ang="0">
                  <a:pos x="30" y="27"/>
                </a:cxn>
                <a:cxn ang="0">
                  <a:pos x="19" y="32"/>
                </a:cxn>
                <a:cxn ang="0">
                  <a:pos x="13" y="36"/>
                </a:cxn>
                <a:cxn ang="0">
                  <a:pos x="7" y="40"/>
                </a:cxn>
                <a:cxn ang="0">
                  <a:pos x="3" y="45"/>
                </a:cxn>
                <a:cxn ang="0">
                  <a:pos x="1" y="49"/>
                </a:cxn>
                <a:cxn ang="0">
                  <a:pos x="1" y="64"/>
                </a:cxn>
              </a:cxnLst>
              <a:rect l="0" t="0" r="r" b="b"/>
              <a:pathLst>
                <a:path w="488" h="67">
                  <a:moveTo>
                    <a:pt x="1" y="64"/>
                  </a:moveTo>
                  <a:cubicBezTo>
                    <a:pt x="1" y="63"/>
                    <a:pt x="1" y="63"/>
                    <a:pt x="1" y="62"/>
                  </a:cubicBezTo>
                  <a:cubicBezTo>
                    <a:pt x="1" y="62"/>
                    <a:pt x="2" y="61"/>
                    <a:pt x="2" y="61"/>
                  </a:cubicBezTo>
                  <a:cubicBezTo>
                    <a:pt x="2" y="60"/>
                    <a:pt x="2" y="60"/>
                    <a:pt x="3" y="59"/>
                  </a:cubicBezTo>
                  <a:cubicBezTo>
                    <a:pt x="3" y="59"/>
                    <a:pt x="3" y="58"/>
                    <a:pt x="4" y="58"/>
                  </a:cubicBezTo>
                  <a:cubicBezTo>
                    <a:pt x="4" y="57"/>
                    <a:pt x="4" y="57"/>
                    <a:pt x="5" y="57"/>
                  </a:cubicBezTo>
                  <a:cubicBezTo>
                    <a:pt x="5" y="56"/>
                    <a:pt x="6" y="56"/>
                    <a:pt x="6" y="55"/>
                  </a:cubicBezTo>
                  <a:cubicBezTo>
                    <a:pt x="7" y="55"/>
                    <a:pt x="7" y="54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1"/>
                    <a:pt x="12" y="51"/>
                    <a:pt x="13" y="50"/>
                  </a:cubicBezTo>
                  <a:cubicBezTo>
                    <a:pt x="13" y="50"/>
                    <a:pt x="14" y="49"/>
                    <a:pt x="15" y="49"/>
                  </a:cubicBezTo>
                  <a:cubicBezTo>
                    <a:pt x="15" y="49"/>
                    <a:pt x="16" y="48"/>
                    <a:pt x="17" y="48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21" y="46"/>
                    <a:pt x="22" y="45"/>
                  </a:cubicBezTo>
                  <a:cubicBezTo>
                    <a:pt x="23" y="45"/>
                    <a:pt x="23" y="44"/>
                    <a:pt x="24" y="44"/>
                  </a:cubicBezTo>
                  <a:cubicBezTo>
                    <a:pt x="26" y="43"/>
                    <a:pt x="28" y="43"/>
                    <a:pt x="30" y="42"/>
                  </a:cubicBezTo>
                  <a:cubicBezTo>
                    <a:pt x="30" y="42"/>
                    <a:pt x="31" y="41"/>
                    <a:pt x="32" y="41"/>
                  </a:cubicBezTo>
                  <a:cubicBezTo>
                    <a:pt x="33" y="41"/>
                    <a:pt x="34" y="40"/>
                    <a:pt x="36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8"/>
                    <a:pt x="42" y="38"/>
                    <a:pt x="44" y="37"/>
                  </a:cubicBezTo>
                  <a:cubicBezTo>
                    <a:pt x="45" y="37"/>
                    <a:pt x="45" y="36"/>
                    <a:pt x="46" y="36"/>
                  </a:cubicBezTo>
                  <a:cubicBezTo>
                    <a:pt x="48" y="36"/>
                    <a:pt x="51" y="35"/>
                    <a:pt x="53" y="34"/>
                  </a:cubicBezTo>
                  <a:cubicBezTo>
                    <a:pt x="54" y="34"/>
                    <a:pt x="55" y="34"/>
                    <a:pt x="55" y="34"/>
                  </a:cubicBezTo>
                  <a:cubicBezTo>
                    <a:pt x="56" y="34"/>
                    <a:pt x="56" y="33"/>
                    <a:pt x="57" y="33"/>
                  </a:cubicBezTo>
                  <a:cubicBezTo>
                    <a:pt x="59" y="33"/>
                    <a:pt x="61" y="32"/>
                    <a:pt x="62" y="32"/>
                  </a:cubicBezTo>
                  <a:cubicBezTo>
                    <a:pt x="63" y="32"/>
                    <a:pt x="64" y="32"/>
                    <a:pt x="64" y="31"/>
                  </a:cubicBezTo>
                  <a:cubicBezTo>
                    <a:pt x="66" y="31"/>
                    <a:pt x="68" y="31"/>
                    <a:pt x="70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4" y="29"/>
                    <a:pt x="76" y="29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3" y="28"/>
                    <a:pt x="86" y="27"/>
                    <a:pt x="88" y="27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6"/>
                    <a:pt x="95" y="25"/>
                    <a:pt x="97" y="25"/>
                  </a:cubicBezTo>
                  <a:cubicBezTo>
                    <a:pt x="98" y="25"/>
                    <a:pt x="99" y="25"/>
                    <a:pt x="100" y="25"/>
                  </a:cubicBezTo>
                  <a:cubicBezTo>
                    <a:pt x="102" y="24"/>
                    <a:pt x="104" y="24"/>
                    <a:pt x="106" y="24"/>
                  </a:cubicBezTo>
                  <a:cubicBezTo>
                    <a:pt x="108" y="23"/>
                    <a:pt x="109" y="23"/>
                    <a:pt x="110" y="23"/>
                  </a:cubicBezTo>
                  <a:cubicBezTo>
                    <a:pt x="112" y="23"/>
                    <a:pt x="113" y="23"/>
                    <a:pt x="115" y="22"/>
                  </a:cubicBezTo>
                  <a:cubicBezTo>
                    <a:pt x="120" y="22"/>
                    <a:pt x="124" y="21"/>
                    <a:pt x="129" y="21"/>
                  </a:cubicBezTo>
                  <a:cubicBezTo>
                    <a:pt x="131" y="20"/>
                    <a:pt x="134" y="20"/>
                    <a:pt x="136" y="20"/>
                  </a:cubicBezTo>
                  <a:cubicBezTo>
                    <a:pt x="137" y="20"/>
                    <a:pt x="138" y="20"/>
                    <a:pt x="139" y="20"/>
                  </a:cubicBezTo>
                  <a:cubicBezTo>
                    <a:pt x="142" y="19"/>
                    <a:pt x="146" y="19"/>
                    <a:pt x="149" y="19"/>
                  </a:cubicBezTo>
                  <a:cubicBezTo>
                    <a:pt x="155" y="18"/>
                    <a:pt x="161" y="18"/>
                    <a:pt x="167" y="17"/>
                  </a:cubicBezTo>
                  <a:cubicBezTo>
                    <a:pt x="168" y="17"/>
                    <a:pt x="169" y="17"/>
                    <a:pt x="170" y="17"/>
                  </a:cubicBezTo>
                  <a:cubicBezTo>
                    <a:pt x="176" y="17"/>
                    <a:pt x="182" y="16"/>
                    <a:pt x="188" y="16"/>
                  </a:cubicBezTo>
                  <a:cubicBezTo>
                    <a:pt x="189" y="16"/>
                    <a:pt x="190" y="16"/>
                    <a:pt x="191" y="16"/>
                  </a:cubicBezTo>
                  <a:cubicBezTo>
                    <a:pt x="195" y="16"/>
                    <a:pt x="199" y="15"/>
                    <a:pt x="203" y="15"/>
                  </a:cubicBezTo>
                  <a:cubicBezTo>
                    <a:pt x="204" y="15"/>
                    <a:pt x="205" y="15"/>
                    <a:pt x="206" y="15"/>
                  </a:cubicBezTo>
                  <a:cubicBezTo>
                    <a:pt x="207" y="15"/>
                    <a:pt x="208" y="15"/>
                    <a:pt x="210" y="15"/>
                  </a:cubicBezTo>
                  <a:cubicBezTo>
                    <a:pt x="212" y="15"/>
                    <a:pt x="215" y="15"/>
                    <a:pt x="217" y="15"/>
                  </a:cubicBezTo>
                  <a:cubicBezTo>
                    <a:pt x="219" y="15"/>
                    <a:pt x="220" y="15"/>
                    <a:pt x="221" y="15"/>
                  </a:cubicBezTo>
                  <a:cubicBezTo>
                    <a:pt x="224" y="15"/>
                    <a:pt x="227" y="15"/>
                    <a:pt x="229" y="15"/>
                  </a:cubicBezTo>
                  <a:cubicBezTo>
                    <a:pt x="231" y="15"/>
                    <a:pt x="232" y="15"/>
                    <a:pt x="233" y="15"/>
                  </a:cubicBezTo>
                  <a:cubicBezTo>
                    <a:pt x="236" y="15"/>
                    <a:pt x="240" y="15"/>
                    <a:pt x="244" y="15"/>
                  </a:cubicBezTo>
                  <a:cubicBezTo>
                    <a:pt x="248" y="15"/>
                    <a:pt x="252" y="15"/>
                    <a:pt x="255" y="15"/>
                  </a:cubicBezTo>
                  <a:cubicBezTo>
                    <a:pt x="256" y="15"/>
                    <a:pt x="257" y="15"/>
                    <a:pt x="258" y="15"/>
                  </a:cubicBezTo>
                  <a:cubicBezTo>
                    <a:pt x="261" y="15"/>
                    <a:pt x="264" y="15"/>
                    <a:pt x="267" y="15"/>
                  </a:cubicBezTo>
                  <a:cubicBezTo>
                    <a:pt x="268" y="15"/>
                    <a:pt x="269" y="15"/>
                    <a:pt x="270" y="15"/>
                  </a:cubicBezTo>
                  <a:cubicBezTo>
                    <a:pt x="273" y="15"/>
                    <a:pt x="275" y="15"/>
                    <a:pt x="278" y="15"/>
                  </a:cubicBezTo>
                  <a:cubicBezTo>
                    <a:pt x="279" y="15"/>
                    <a:pt x="281" y="15"/>
                    <a:pt x="282" y="15"/>
                  </a:cubicBezTo>
                  <a:cubicBezTo>
                    <a:pt x="284" y="15"/>
                    <a:pt x="286" y="15"/>
                    <a:pt x="288" y="15"/>
                  </a:cubicBezTo>
                  <a:cubicBezTo>
                    <a:pt x="290" y="16"/>
                    <a:pt x="292" y="16"/>
                    <a:pt x="294" y="16"/>
                  </a:cubicBezTo>
                  <a:cubicBezTo>
                    <a:pt x="296" y="16"/>
                    <a:pt x="298" y="16"/>
                    <a:pt x="300" y="16"/>
                  </a:cubicBezTo>
                  <a:cubicBezTo>
                    <a:pt x="302" y="16"/>
                    <a:pt x="304" y="16"/>
                    <a:pt x="305" y="16"/>
                  </a:cubicBezTo>
                  <a:cubicBezTo>
                    <a:pt x="307" y="16"/>
                    <a:pt x="309" y="17"/>
                    <a:pt x="311" y="17"/>
                  </a:cubicBezTo>
                  <a:cubicBezTo>
                    <a:pt x="313" y="17"/>
                    <a:pt x="315" y="17"/>
                    <a:pt x="317" y="17"/>
                  </a:cubicBezTo>
                  <a:cubicBezTo>
                    <a:pt x="319" y="17"/>
                    <a:pt x="321" y="17"/>
                    <a:pt x="323" y="17"/>
                  </a:cubicBezTo>
                  <a:cubicBezTo>
                    <a:pt x="325" y="18"/>
                    <a:pt x="326" y="18"/>
                    <a:pt x="328" y="18"/>
                  </a:cubicBezTo>
                  <a:cubicBezTo>
                    <a:pt x="330" y="18"/>
                    <a:pt x="332" y="18"/>
                    <a:pt x="334" y="18"/>
                  </a:cubicBezTo>
                  <a:cubicBezTo>
                    <a:pt x="336" y="18"/>
                    <a:pt x="338" y="19"/>
                    <a:pt x="340" y="19"/>
                  </a:cubicBezTo>
                  <a:cubicBezTo>
                    <a:pt x="341" y="19"/>
                    <a:pt x="343" y="19"/>
                    <a:pt x="344" y="19"/>
                  </a:cubicBezTo>
                  <a:cubicBezTo>
                    <a:pt x="347" y="19"/>
                    <a:pt x="349" y="20"/>
                    <a:pt x="351" y="20"/>
                  </a:cubicBezTo>
                  <a:cubicBezTo>
                    <a:pt x="352" y="20"/>
                    <a:pt x="354" y="20"/>
                    <a:pt x="355" y="20"/>
                  </a:cubicBezTo>
                  <a:cubicBezTo>
                    <a:pt x="358" y="21"/>
                    <a:pt x="360" y="21"/>
                    <a:pt x="362" y="21"/>
                  </a:cubicBezTo>
                  <a:cubicBezTo>
                    <a:pt x="364" y="21"/>
                    <a:pt x="365" y="22"/>
                    <a:pt x="366" y="22"/>
                  </a:cubicBezTo>
                  <a:cubicBezTo>
                    <a:pt x="369" y="22"/>
                    <a:pt x="371" y="22"/>
                    <a:pt x="374" y="23"/>
                  </a:cubicBezTo>
                  <a:cubicBezTo>
                    <a:pt x="375" y="23"/>
                    <a:pt x="376" y="23"/>
                    <a:pt x="378" y="23"/>
                  </a:cubicBezTo>
                  <a:cubicBezTo>
                    <a:pt x="381" y="24"/>
                    <a:pt x="384" y="24"/>
                    <a:pt x="386" y="24"/>
                  </a:cubicBezTo>
                  <a:cubicBezTo>
                    <a:pt x="387" y="25"/>
                    <a:pt x="388" y="25"/>
                    <a:pt x="389" y="25"/>
                  </a:cubicBezTo>
                  <a:cubicBezTo>
                    <a:pt x="393" y="25"/>
                    <a:pt x="397" y="26"/>
                    <a:pt x="400" y="27"/>
                  </a:cubicBezTo>
                  <a:cubicBezTo>
                    <a:pt x="402" y="27"/>
                    <a:pt x="404" y="27"/>
                    <a:pt x="406" y="28"/>
                  </a:cubicBezTo>
                  <a:cubicBezTo>
                    <a:pt x="407" y="28"/>
                    <a:pt x="407" y="28"/>
                    <a:pt x="408" y="28"/>
                  </a:cubicBezTo>
                  <a:cubicBezTo>
                    <a:pt x="411" y="29"/>
                    <a:pt x="413" y="29"/>
                    <a:pt x="416" y="30"/>
                  </a:cubicBezTo>
                  <a:cubicBezTo>
                    <a:pt x="418" y="30"/>
                    <a:pt x="419" y="31"/>
                    <a:pt x="421" y="31"/>
                  </a:cubicBezTo>
                  <a:cubicBezTo>
                    <a:pt x="422" y="31"/>
                    <a:pt x="423" y="31"/>
                    <a:pt x="424" y="32"/>
                  </a:cubicBezTo>
                  <a:cubicBezTo>
                    <a:pt x="427" y="32"/>
                    <a:pt x="429" y="33"/>
                    <a:pt x="432" y="34"/>
                  </a:cubicBezTo>
                  <a:cubicBezTo>
                    <a:pt x="434" y="34"/>
                    <a:pt x="436" y="35"/>
                    <a:pt x="439" y="35"/>
                  </a:cubicBezTo>
                  <a:cubicBezTo>
                    <a:pt x="439" y="36"/>
                    <a:pt x="440" y="36"/>
                    <a:pt x="441" y="36"/>
                  </a:cubicBezTo>
                  <a:cubicBezTo>
                    <a:pt x="442" y="36"/>
                    <a:pt x="444" y="37"/>
                    <a:pt x="445" y="37"/>
                  </a:cubicBezTo>
                  <a:cubicBezTo>
                    <a:pt x="446" y="38"/>
                    <a:pt x="447" y="38"/>
                    <a:pt x="447" y="38"/>
                  </a:cubicBezTo>
                  <a:cubicBezTo>
                    <a:pt x="449" y="39"/>
                    <a:pt x="450" y="39"/>
                    <a:pt x="451" y="39"/>
                  </a:cubicBezTo>
                  <a:cubicBezTo>
                    <a:pt x="452" y="40"/>
                    <a:pt x="453" y="40"/>
                    <a:pt x="453" y="40"/>
                  </a:cubicBezTo>
                  <a:cubicBezTo>
                    <a:pt x="455" y="41"/>
                    <a:pt x="456" y="41"/>
                    <a:pt x="457" y="41"/>
                  </a:cubicBezTo>
                  <a:cubicBezTo>
                    <a:pt x="458" y="42"/>
                    <a:pt x="458" y="42"/>
                    <a:pt x="459" y="42"/>
                  </a:cubicBezTo>
                  <a:cubicBezTo>
                    <a:pt x="460" y="43"/>
                    <a:pt x="461" y="43"/>
                    <a:pt x="462" y="44"/>
                  </a:cubicBezTo>
                  <a:cubicBezTo>
                    <a:pt x="463" y="44"/>
                    <a:pt x="463" y="44"/>
                    <a:pt x="464" y="44"/>
                  </a:cubicBezTo>
                  <a:cubicBezTo>
                    <a:pt x="465" y="45"/>
                    <a:pt x="466" y="45"/>
                    <a:pt x="467" y="46"/>
                  </a:cubicBezTo>
                  <a:cubicBezTo>
                    <a:pt x="468" y="46"/>
                    <a:pt x="468" y="46"/>
                    <a:pt x="469" y="47"/>
                  </a:cubicBezTo>
                  <a:cubicBezTo>
                    <a:pt x="472" y="48"/>
                    <a:pt x="474" y="50"/>
                    <a:pt x="476" y="51"/>
                  </a:cubicBezTo>
                  <a:cubicBezTo>
                    <a:pt x="477" y="51"/>
                    <a:pt x="477" y="52"/>
                    <a:pt x="477" y="52"/>
                  </a:cubicBezTo>
                  <a:cubicBezTo>
                    <a:pt x="478" y="52"/>
                    <a:pt x="479" y="53"/>
                    <a:pt x="480" y="53"/>
                  </a:cubicBezTo>
                  <a:cubicBezTo>
                    <a:pt x="480" y="54"/>
                    <a:pt x="480" y="54"/>
                    <a:pt x="481" y="54"/>
                  </a:cubicBezTo>
                  <a:cubicBezTo>
                    <a:pt x="481" y="55"/>
                    <a:pt x="482" y="55"/>
                    <a:pt x="482" y="56"/>
                  </a:cubicBezTo>
                  <a:cubicBezTo>
                    <a:pt x="483" y="56"/>
                    <a:pt x="483" y="56"/>
                    <a:pt x="483" y="57"/>
                  </a:cubicBezTo>
                  <a:cubicBezTo>
                    <a:pt x="484" y="57"/>
                    <a:pt x="484" y="58"/>
                    <a:pt x="484" y="58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5" y="60"/>
                    <a:pt x="486" y="60"/>
                    <a:pt x="486" y="61"/>
                  </a:cubicBezTo>
                  <a:cubicBezTo>
                    <a:pt x="486" y="61"/>
                    <a:pt x="486" y="61"/>
                    <a:pt x="486" y="62"/>
                  </a:cubicBezTo>
                  <a:cubicBezTo>
                    <a:pt x="487" y="62"/>
                    <a:pt x="487" y="63"/>
                    <a:pt x="487" y="63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88" y="65"/>
                    <a:pt x="488" y="66"/>
                    <a:pt x="488" y="67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8" y="51"/>
                    <a:pt x="488" y="50"/>
                    <a:pt x="487" y="50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8"/>
                    <a:pt x="487" y="48"/>
                    <a:pt x="486" y="47"/>
                  </a:cubicBezTo>
                  <a:cubicBezTo>
                    <a:pt x="486" y="47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5" y="44"/>
                    <a:pt x="485" y="44"/>
                    <a:pt x="484" y="44"/>
                  </a:cubicBezTo>
                  <a:cubicBezTo>
                    <a:pt x="484" y="43"/>
                    <a:pt x="484" y="43"/>
                    <a:pt x="483" y="42"/>
                  </a:cubicBezTo>
                  <a:cubicBezTo>
                    <a:pt x="483" y="42"/>
                    <a:pt x="483" y="42"/>
                    <a:pt x="482" y="41"/>
                  </a:cubicBezTo>
                  <a:cubicBezTo>
                    <a:pt x="482" y="41"/>
                    <a:pt x="481" y="40"/>
                    <a:pt x="481" y="40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79" y="38"/>
                    <a:pt x="478" y="38"/>
                    <a:pt x="477" y="37"/>
                  </a:cubicBezTo>
                  <a:cubicBezTo>
                    <a:pt x="477" y="37"/>
                    <a:pt x="477" y="37"/>
                    <a:pt x="476" y="37"/>
                  </a:cubicBezTo>
                  <a:cubicBezTo>
                    <a:pt x="475" y="36"/>
                    <a:pt x="474" y="35"/>
                    <a:pt x="473" y="34"/>
                  </a:cubicBezTo>
                  <a:cubicBezTo>
                    <a:pt x="473" y="34"/>
                    <a:pt x="473" y="34"/>
                    <a:pt x="473" y="34"/>
                  </a:cubicBezTo>
                  <a:cubicBezTo>
                    <a:pt x="471" y="33"/>
                    <a:pt x="470" y="33"/>
                    <a:pt x="469" y="32"/>
                  </a:cubicBezTo>
                  <a:cubicBezTo>
                    <a:pt x="468" y="32"/>
                    <a:pt x="468" y="31"/>
                    <a:pt x="467" y="31"/>
                  </a:cubicBezTo>
                  <a:cubicBezTo>
                    <a:pt x="466" y="31"/>
                    <a:pt x="465" y="30"/>
                    <a:pt x="464" y="30"/>
                  </a:cubicBezTo>
                  <a:cubicBezTo>
                    <a:pt x="463" y="30"/>
                    <a:pt x="463" y="29"/>
                    <a:pt x="462" y="29"/>
                  </a:cubicBezTo>
                  <a:cubicBezTo>
                    <a:pt x="461" y="29"/>
                    <a:pt x="460" y="28"/>
                    <a:pt x="459" y="28"/>
                  </a:cubicBezTo>
                  <a:cubicBezTo>
                    <a:pt x="458" y="27"/>
                    <a:pt x="458" y="27"/>
                    <a:pt x="457" y="27"/>
                  </a:cubicBezTo>
                  <a:cubicBezTo>
                    <a:pt x="456" y="26"/>
                    <a:pt x="455" y="26"/>
                    <a:pt x="454" y="26"/>
                  </a:cubicBezTo>
                  <a:cubicBezTo>
                    <a:pt x="453" y="25"/>
                    <a:pt x="452" y="25"/>
                    <a:pt x="451" y="25"/>
                  </a:cubicBezTo>
                  <a:cubicBezTo>
                    <a:pt x="450" y="24"/>
                    <a:pt x="449" y="24"/>
                    <a:pt x="448" y="24"/>
                  </a:cubicBezTo>
                  <a:cubicBezTo>
                    <a:pt x="447" y="23"/>
                    <a:pt x="446" y="23"/>
                    <a:pt x="445" y="23"/>
                  </a:cubicBezTo>
                  <a:cubicBezTo>
                    <a:pt x="444" y="22"/>
                    <a:pt x="442" y="22"/>
                    <a:pt x="441" y="22"/>
                  </a:cubicBezTo>
                  <a:cubicBezTo>
                    <a:pt x="440" y="21"/>
                    <a:pt x="439" y="21"/>
                    <a:pt x="439" y="21"/>
                  </a:cubicBezTo>
                  <a:cubicBezTo>
                    <a:pt x="437" y="20"/>
                    <a:pt x="435" y="20"/>
                    <a:pt x="433" y="19"/>
                  </a:cubicBezTo>
                  <a:cubicBezTo>
                    <a:pt x="430" y="19"/>
                    <a:pt x="427" y="18"/>
                    <a:pt x="424" y="17"/>
                  </a:cubicBezTo>
                  <a:cubicBezTo>
                    <a:pt x="423" y="17"/>
                    <a:pt x="422" y="17"/>
                    <a:pt x="421" y="16"/>
                  </a:cubicBezTo>
                  <a:cubicBezTo>
                    <a:pt x="419" y="16"/>
                    <a:pt x="417" y="16"/>
                    <a:pt x="416" y="15"/>
                  </a:cubicBezTo>
                  <a:cubicBezTo>
                    <a:pt x="416" y="15"/>
                    <a:pt x="415" y="15"/>
                    <a:pt x="415" y="15"/>
                  </a:cubicBezTo>
                  <a:cubicBezTo>
                    <a:pt x="413" y="15"/>
                    <a:pt x="410" y="14"/>
                    <a:pt x="408" y="14"/>
                  </a:cubicBezTo>
                  <a:cubicBezTo>
                    <a:pt x="407" y="14"/>
                    <a:pt x="407" y="13"/>
                    <a:pt x="406" y="13"/>
                  </a:cubicBezTo>
                  <a:cubicBezTo>
                    <a:pt x="404" y="13"/>
                    <a:pt x="403" y="13"/>
                    <a:pt x="401" y="12"/>
                  </a:cubicBezTo>
                  <a:cubicBezTo>
                    <a:pt x="401" y="12"/>
                    <a:pt x="401" y="12"/>
                    <a:pt x="400" y="12"/>
                  </a:cubicBezTo>
                  <a:cubicBezTo>
                    <a:pt x="397" y="12"/>
                    <a:pt x="393" y="11"/>
                    <a:pt x="389" y="10"/>
                  </a:cubicBezTo>
                  <a:cubicBezTo>
                    <a:pt x="389" y="10"/>
                    <a:pt x="389" y="10"/>
                    <a:pt x="388" y="10"/>
                  </a:cubicBezTo>
                  <a:cubicBezTo>
                    <a:pt x="387" y="10"/>
                    <a:pt x="387" y="10"/>
                    <a:pt x="386" y="10"/>
                  </a:cubicBezTo>
                  <a:cubicBezTo>
                    <a:pt x="383" y="9"/>
                    <a:pt x="381" y="9"/>
                    <a:pt x="378" y="9"/>
                  </a:cubicBezTo>
                  <a:cubicBezTo>
                    <a:pt x="377" y="9"/>
                    <a:pt x="377" y="8"/>
                    <a:pt x="376" y="8"/>
                  </a:cubicBezTo>
                  <a:cubicBezTo>
                    <a:pt x="375" y="8"/>
                    <a:pt x="374" y="8"/>
                    <a:pt x="373" y="8"/>
                  </a:cubicBezTo>
                  <a:cubicBezTo>
                    <a:pt x="371" y="8"/>
                    <a:pt x="369" y="7"/>
                    <a:pt x="367" y="7"/>
                  </a:cubicBezTo>
                  <a:cubicBezTo>
                    <a:pt x="366" y="7"/>
                    <a:pt x="365" y="7"/>
                    <a:pt x="364" y="7"/>
                  </a:cubicBezTo>
                  <a:cubicBezTo>
                    <a:pt x="364" y="7"/>
                    <a:pt x="363" y="7"/>
                    <a:pt x="362" y="7"/>
                  </a:cubicBezTo>
                  <a:cubicBezTo>
                    <a:pt x="360" y="6"/>
                    <a:pt x="358" y="6"/>
                    <a:pt x="355" y="6"/>
                  </a:cubicBezTo>
                  <a:cubicBezTo>
                    <a:pt x="354" y="6"/>
                    <a:pt x="353" y="6"/>
                    <a:pt x="352" y="5"/>
                  </a:cubicBezTo>
                  <a:cubicBezTo>
                    <a:pt x="352" y="5"/>
                    <a:pt x="351" y="5"/>
                    <a:pt x="351" y="5"/>
                  </a:cubicBezTo>
                  <a:cubicBezTo>
                    <a:pt x="349" y="5"/>
                    <a:pt x="346" y="5"/>
                    <a:pt x="344" y="5"/>
                  </a:cubicBezTo>
                  <a:cubicBezTo>
                    <a:pt x="343" y="5"/>
                    <a:pt x="342" y="4"/>
                    <a:pt x="341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8" y="4"/>
                    <a:pt x="336" y="4"/>
                    <a:pt x="334" y="4"/>
                  </a:cubicBezTo>
                  <a:cubicBezTo>
                    <a:pt x="332" y="4"/>
                    <a:pt x="331" y="3"/>
                    <a:pt x="329" y="3"/>
                  </a:cubicBezTo>
                  <a:cubicBezTo>
                    <a:pt x="329" y="3"/>
                    <a:pt x="328" y="3"/>
                    <a:pt x="328" y="3"/>
                  </a:cubicBezTo>
                  <a:cubicBezTo>
                    <a:pt x="326" y="3"/>
                    <a:pt x="324" y="3"/>
                    <a:pt x="323" y="3"/>
                  </a:cubicBezTo>
                  <a:cubicBezTo>
                    <a:pt x="321" y="3"/>
                    <a:pt x="319" y="3"/>
                    <a:pt x="318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2"/>
                    <a:pt x="314" y="2"/>
                    <a:pt x="312" y="2"/>
                  </a:cubicBezTo>
                  <a:cubicBezTo>
                    <a:pt x="310" y="2"/>
                    <a:pt x="308" y="2"/>
                    <a:pt x="306" y="2"/>
                  </a:cubicBezTo>
                  <a:cubicBezTo>
                    <a:pt x="306" y="2"/>
                    <a:pt x="305" y="2"/>
                    <a:pt x="305" y="2"/>
                  </a:cubicBezTo>
                  <a:cubicBezTo>
                    <a:pt x="304" y="2"/>
                    <a:pt x="303" y="2"/>
                    <a:pt x="302" y="2"/>
                  </a:cubicBezTo>
                  <a:cubicBezTo>
                    <a:pt x="300" y="1"/>
                    <a:pt x="297" y="1"/>
                    <a:pt x="295" y="1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2" y="1"/>
                    <a:pt x="291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83" y="1"/>
                    <a:pt x="282" y="1"/>
                    <a:pt x="282" y="1"/>
                  </a:cubicBezTo>
                  <a:cubicBezTo>
                    <a:pt x="281" y="1"/>
                    <a:pt x="280" y="1"/>
                    <a:pt x="278" y="1"/>
                  </a:cubicBezTo>
                  <a:cubicBezTo>
                    <a:pt x="277" y="1"/>
                    <a:pt x="275" y="0"/>
                    <a:pt x="273" y="0"/>
                  </a:cubicBezTo>
                  <a:cubicBezTo>
                    <a:pt x="272" y="0"/>
                    <a:pt x="271" y="0"/>
                    <a:pt x="270" y="0"/>
                  </a:cubicBezTo>
                  <a:cubicBezTo>
                    <a:pt x="269" y="0"/>
                    <a:pt x="268" y="0"/>
                    <a:pt x="267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1" y="0"/>
                    <a:pt x="260" y="0"/>
                    <a:pt x="258" y="0"/>
                  </a:cubicBezTo>
                  <a:cubicBezTo>
                    <a:pt x="257" y="0"/>
                    <a:pt x="256" y="0"/>
                    <a:pt x="255" y="0"/>
                  </a:cubicBezTo>
                  <a:cubicBezTo>
                    <a:pt x="255" y="0"/>
                    <a:pt x="254" y="0"/>
                    <a:pt x="254" y="0"/>
                  </a:cubicBezTo>
                  <a:cubicBezTo>
                    <a:pt x="251" y="0"/>
                    <a:pt x="248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1" y="0"/>
                    <a:pt x="238" y="0"/>
                    <a:pt x="235" y="0"/>
                  </a:cubicBezTo>
                  <a:cubicBezTo>
                    <a:pt x="234" y="0"/>
                    <a:pt x="233" y="0"/>
                    <a:pt x="232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229" y="0"/>
                    <a:pt x="227" y="0"/>
                    <a:pt x="226" y="0"/>
                  </a:cubicBezTo>
                  <a:cubicBezTo>
                    <a:pt x="224" y="0"/>
                    <a:pt x="222" y="0"/>
                    <a:pt x="221" y="0"/>
                  </a:cubicBezTo>
                  <a:cubicBezTo>
                    <a:pt x="220" y="0"/>
                    <a:pt x="219" y="0"/>
                    <a:pt x="218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3" y="0"/>
                    <a:pt x="211" y="1"/>
                    <a:pt x="209" y="1"/>
                  </a:cubicBezTo>
                  <a:cubicBezTo>
                    <a:pt x="208" y="1"/>
                    <a:pt x="207" y="1"/>
                    <a:pt x="206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5" y="1"/>
                    <a:pt x="204" y="1"/>
                    <a:pt x="203" y="1"/>
                  </a:cubicBezTo>
                  <a:cubicBezTo>
                    <a:pt x="199" y="1"/>
                    <a:pt x="196" y="1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ubicBezTo>
                    <a:pt x="189" y="1"/>
                    <a:pt x="188" y="1"/>
                    <a:pt x="187" y="1"/>
                  </a:cubicBezTo>
                  <a:cubicBezTo>
                    <a:pt x="181" y="2"/>
                    <a:pt x="175" y="2"/>
                    <a:pt x="170" y="2"/>
                  </a:cubicBezTo>
                  <a:cubicBezTo>
                    <a:pt x="169" y="3"/>
                    <a:pt x="168" y="3"/>
                    <a:pt x="167" y="3"/>
                  </a:cubicBezTo>
                  <a:cubicBezTo>
                    <a:pt x="161" y="3"/>
                    <a:pt x="155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8" y="4"/>
                    <a:pt x="148" y="4"/>
                  </a:cubicBezTo>
                  <a:cubicBezTo>
                    <a:pt x="145" y="4"/>
                    <a:pt x="142" y="5"/>
                    <a:pt x="139" y="5"/>
                  </a:cubicBezTo>
                  <a:cubicBezTo>
                    <a:pt x="138" y="5"/>
                    <a:pt x="136" y="5"/>
                    <a:pt x="135" y="5"/>
                  </a:cubicBezTo>
                  <a:cubicBezTo>
                    <a:pt x="134" y="6"/>
                    <a:pt x="132" y="6"/>
                    <a:pt x="130" y="6"/>
                  </a:cubicBezTo>
                  <a:cubicBezTo>
                    <a:pt x="130" y="6"/>
                    <a:pt x="130" y="6"/>
                    <a:pt x="129" y="6"/>
                  </a:cubicBezTo>
                  <a:cubicBezTo>
                    <a:pt x="124" y="7"/>
                    <a:pt x="119" y="7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2" y="8"/>
                    <a:pt x="111" y="8"/>
                    <a:pt x="110" y="9"/>
                  </a:cubicBezTo>
                  <a:cubicBezTo>
                    <a:pt x="109" y="9"/>
                    <a:pt x="108" y="9"/>
                    <a:pt x="106" y="9"/>
                  </a:cubicBezTo>
                  <a:cubicBezTo>
                    <a:pt x="104" y="9"/>
                    <a:pt x="103" y="10"/>
                    <a:pt x="101" y="10"/>
                  </a:cubicBezTo>
                  <a:cubicBezTo>
                    <a:pt x="100" y="10"/>
                    <a:pt x="98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1"/>
                    <a:pt x="93" y="11"/>
                    <a:pt x="91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6" y="12"/>
                    <a:pt x="83" y="13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79" y="14"/>
                  </a:cubicBezTo>
                  <a:cubicBezTo>
                    <a:pt x="77" y="14"/>
                    <a:pt x="74" y="15"/>
                    <a:pt x="72" y="15"/>
                  </a:cubicBezTo>
                  <a:cubicBezTo>
                    <a:pt x="71" y="15"/>
                    <a:pt x="70" y="16"/>
                    <a:pt x="70" y="16"/>
                  </a:cubicBezTo>
                  <a:cubicBezTo>
                    <a:pt x="68" y="16"/>
                    <a:pt x="67" y="16"/>
                    <a:pt x="66" y="16"/>
                  </a:cubicBezTo>
                  <a:cubicBezTo>
                    <a:pt x="66" y="17"/>
                    <a:pt x="65" y="17"/>
                    <a:pt x="64" y="17"/>
                  </a:cubicBezTo>
                  <a:cubicBezTo>
                    <a:pt x="64" y="17"/>
                    <a:pt x="63" y="17"/>
                    <a:pt x="62" y="17"/>
                  </a:cubicBezTo>
                  <a:cubicBezTo>
                    <a:pt x="60" y="18"/>
                    <a:pt x="59" y="18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6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3"/>
                    <a:pt x="40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4" y="26"/>
                    <a:pt x="33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8"/>
                    <a:pt x="26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2" y="31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9"/>
                    <a:pt x="8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3333750" y="3541712"/>
              <a:ext cx="2473325" cy="325438"/>
            </a:xfrm>
            <a:custGeom>
              <a:avLst/>
              <a:gdLst/>
              <a:ahLst/>
              <a:cxnLst>
                <a:cxn ang="0">
                  <a:pos x="652" y="11"/>
                </a:cxn>
                <a:cxn ang="0">
                  <a:pos x="644" y="19"/>
                </a:cxn>
                <a:cxn ang="0">
                  <a:pos x="631" y="27"/>
                </a:cxn>
                <a:cxn ang="0">
                  <a:pos x="608" y="37"/>
                </a:cxn>
                <a:cxn ang="0">
                  <a:pos x="582" y="45"/>
                </a:cxn>
                <a:cxn ang="0">
                  <a:pos x="559" y="50"/>
                </a:cxn>
                <a:cxn ang="0">
                  <a:pos x="525" y="56"/>
                </a:cxn>
                <a:cxn ang="0">
                  <a:pos x="496" y="60"/>
                </a:cxn>
                <a:cxn ang="0">
                  <a:pos x="459" y="65"/>
                </a:cxn>
                <a:cxn ang="0">
                  <a:pos x="428" y="67"/>
                </a:cxn>
                <a:cxn ang="0">
                  <a:pos x="383" y="69"/>
                </a:cxn>
                <a:cxn ang="0">
                  <a:pos x="348" y="70"/>
                </a:cxn>
                <a:cxn ang="0">
                  <a:pos x="298" y="70"/>
                </a:cxn>
                <a:cxn ang="0">
                  <a:pos x="261" y="69"/>
                </a:cxn>
                <a:cxn ang="0">
                  <a:pos x="224" y="67"/>
                </a:cxn>
                <a:cxn ang="0">
                  <a:pos x="184" y="63"/>
                </a:cxn>
                <a:cxn ang="0">
                  <a:pos x="148" y="59"/>
                </a:cxn>
                <a:cxn ang="0">
                  <a:pos x="118" y="54"/>
                </a:cxn>
                <a:cxn ang="0">
                  <a:pos x="86" y="47"/>
                </a:cxn>
                <a:cxn ang="0">
                  <a:pos x="54" y="39"/>
                </a:cxn>
                <a:cxn ang="0">
                  <a:pos x="34" y="31"/>
                </a:cxn>
                <a:cxn ang="0">
                  <a:pos x="20" y="24"/>
                </a:cxn>
                <a:cxn ang="0">
                  <a:pos x="7" y="15"/>
                </a:cxn>
                <a:cxn ang="0">
                  <a:pos x="2" y="7"/>
                </a:cxn>
                <a:cxn ang="0">
                  <a:pos x="0" y="18"/>
                </a:cxn>
                <a:cxn ang="0">
                  <a:pos x="5" y="26"/>
                </a:cxn>
                <a:cxn ang="0">
                  <a:pos x="14" y="35"/>
                </a:cxn>
                <a:cxn ang="0">
                  <a:pos x="28" y="43"/>
                </a:cxn>
                <a:cxn ang="0">
                  <a:pos x="46" y="50"/>
                </a:cxn>
                <a:cxn ang="0">
                  <a:pos x="66" y="57"/>
                </a:cxn>
                <a:cxn ang="0">
                  <a:pos x="97" y="65"/>
                </a:cxn>
                <a:cxn ang="0">
                  <a:pos x="122" y="69"/>
                </a:cxn>
                <a:cxn ang="0">
                  <a:pos x="134" y="71"/>
                </a:cxn>
                <a:cxn ang="0">
                  <a:pos x="154" y="74"/>
                </a:cxn>
                <a:cxn ang="0">
                  <a:pos x="182" y="78"/>
                </a:cxn>
                <a:cxn ang="0">
                  <a:pos x="207" y="80"/>
                </a:cxn>
                <a:cxn ang="0">
                  <a:pos x="230" y="82"/>
                </a:cxn>
                <a:cxn ang="0">
                  <a:pos x="260" y="83"/>
                </a:cxn>
                <a:cxn ang="0">
                  <a:pos x="282" y="84"/>
                </a:cxn>
                <a:cxn ang="0">
                  <a:pos x="309" y="85"/>
                </a:cxn>
                <a:cxn ang="0">
                  <a:pos x="340" y="85"/>
                </a:cxn>
                <a:cxn ang="0">
                  <a:pos x="364" y="84"/>
                </a:cxn>
                <a:cxn ang="0">
                  <a:pos x="383" y="84"/>
                </a:cxn>
                <a:cxn ang="0">
                  <a:pos x="423" y="82"/>
                </a:cxn>
                <a:cxn ang="0">
                  <a:pos x="470" y="78"/>
                </a:cxn>
                <a:cxn ang="0">
                  <a:pos x="496" y="75"/>
                </a:cxn>
                <a:cxn ang="0">
                  <a:pos x="521" y="71"/>
                </a:cxn>
                <a:cxn ang="0">
                  <a:pos x="548" y="67"/>
                </a:cxn>
                <a:cxn ang="0">
                  <a:pos x="567" y="63"/>
                </a:cxn>
                <a:cxn ang="0">
                  <a:pos x="583" y="59"/>
                </a:cxn>
                <a:cxn ang="0">
                  <a:pos x="601" y="54"/>
                </a:cxn>
                <a:cxn ang="0">
                  <a:pos x="616" y="48"/>
                </a:cxn>
                <a:cxn ang="0">
                  <a:pos x="631" y="42"/>
                </a:cxn>
                <a:cxn ang="0">
                  <a:pos x="642" y="35"/>
                </a:cxn>
                <a:cxn ang="0">
                  <a:pos x="648" y="30"/>
                </a:cxn>
                <a:cxn ang="0">
                  <a:pos x="653" y="24"/>
                </a:cxn>
                <a:cxn ang="0">
                  <a:pos x="656" y="18"/>
                </a:cxn>
              </a:cxnLst>
              <a:rect l="0" t="0" r="r" b="b"/>
              <a:pathLst>
                <a:path w="656" h="85">
                  <a:moveTo>
                    <a:pt x="656" y="4"/>
                  </a:moveTo>
                  <a:cubicBezTo>
                    <a:pt x="656" y="4"/>
                    <a:pt x="656" y="4"/>
                    <a:pt x="655" y="4"/>
                  </a:cubicBezTo>
                  <a:cubicBezTo>
                    <a:pt x="655" y="5"/>
                    <a:pt x="655" y="6"/>
                    <a:pt x="654" y="7"/>
                  </a:cubicBezTo>
                  <a:cubicBezTo>
                    <a:pt x="654" y="7"/>
                    <a:pt x="654" y="7"/>
                    <a:pt x="654" y="7"/>
                  </a:cubicBezTo>
                  <a:cubicBezTo>
                    <a:pt x="654" y="9"/>
                    <a:pt x="653" y="10"/>
                    <a:pt x="652" y="11"/>
                  </a:cubicBezTo>
                  <a:cubicBezTo>
                    <a:pt x="652" y="11"/>
                    <a:pt x="652" y="11"/>
                    <a:pt x="652" y="11"/>
                  </a:cubicBezTo>
                  <a:cubicBezTo>
                    <a:pt x="652" y="12"/>
                    <a:pt x="651" y="13"/>
                    <a:pt x="650" y="14"/>
                  </a:cubicBezTo>
                  <a:cubicBezTo>
                    <a:pt x="649" y="14"/>
                    <a:pt x="649" y="15"/>
                    <a:pt x="648" y="16"/>
                  </a:cubicBezTo>
                  <a:cubicBezTo>
                    <a:pt x="648" y="16"/>
                    <a:pt x="647" y="17"/>
                    <a:pt x="646" y="17"/>
                  </a:cubicBezTo>
                  <a:cubicBezTo>
                    <a:pt x="646" y="18"/>
                    <a:pt x="645" y="18"/>
                    <a:pt x="644" y="19"/>
                  </a:cubicBezTo>
                  <a:cubicBezTo>
                    <a:pt x="643" y="20"/>
                    <a:pt x="643" y="20"/>
                    <a:pt x="642" y="21"/>
                  </a:cubicBezTo>
                  <a:cubicBezTo>
                    <a:pt x="641" y="21"/>
                    <a:pt x="640" y="22"/>
                    <a:pt x="639" y="22"/>
                  </a:cubicBezTo>
                  <a:cubicBezTo>
                    <a:pt x="638" y="23"/>
                    <a:pt x="638" y="23"/>
                    <a:pt x="637" y="24"/>
                  </a:cubicBezTo>
                  <a:cubicBezTo>
                    <a:pt x="636" y="25"/>
                    <a:pt x="635" y="25"/>
                    <a:pt x="634" y="26"/>
                  </a:cubicBezTo>
                  <a:cubicBezTo>
                    <a:pt x="633" y="26"/>
                    <a:pt x="632" y="27"/>
                    <a:pt x="631" y="27"/>
                  </a:cubicBezTo>
                  <a:cubicBezTo>
                    <a:pt x="629" y="28"/>
                    <a:pt x="628" y="29"/>
                    <a:pt x="626" y="29"/>
                  </a:cubicBezTo>
                  <a:cubicBezTo>
                    <a:pt x="626" y="30"/>
                    <a:pt x="625" y="30"/>
                    <a:pt x="624" y="30"/>
                  </a:cubicBezTo>
                  <a:cubicBezTo>
                    <a:pt x="622" y="32"/>
                    <a:pt x="619" y="33"/>
                    <a:pt x="616" y="34"/>
                  </a:cubicBezTo>
                  <a:cubicBezTo>
                    <a:pt x="616" y="34"/>
                    <a:pt x="615" y="34"/>
                    <a:pt x="615" y="34"/>
                  </a:cubicBezTo>
                  <a:cubicBezTo>
                    <a:pt x="613" y="35"/>
                    <a:pt x="610" y="36"/>
                    <a:pt x="608" y="37"/>
                  </a:cubicBezTo>
                  <a:cubicBezTo>
                    <a:pt x="606" y="38"/>
                    <a:pt x="603" y="38"/>
                    <a:pt x="601" y="39"/>
                  </a:cubicBezTo>
                  <a:cubicBezTo>
                    <a:pt x="600" y="39"/>
                    <a:pt x="600" y="40"/>
                    <a:pt x="599" y="40"/>
                  </a:cubicBezTo>
                  <a:cubicBezTo>
                    <a:pt x="597" y="40"/>
                    <a:pt x="595" y="41"/>
                    <a:pt x="592" y="42"/>
                  </a:cubicBezTo>
                  <a:cubicBezTo>
                    <a:pt x="592" y="42"/>
                    <a:pt x="591" y="42"/>
                    <a:pt x="591" y="42"/>
                  </a:cubicBezTo>
                  <a:cubicBezTo>
                    <a:pt x="588" y="43"/>
                    <a:pt x="585" y="44"/>
                    <a:pt x="582" y="45"/>
                  </a:cubicBezTo>
                  <a:cubicBezTo>
                    <a:pt x="581" y="45"/>
                    <a:pt x="580" y="45"/>
                    <a:pt x="580" y="45"/>
                  </a:cubicBezTo>
                  <a:cubicBezTo>
                    <a:pt x="577" y="46"/>
                    <a:pt x="575" y="46"/>
                    <a:pt x="573" y="47"/>
                  </a:cubicBezTo>
                  <a:cubicBezTo>
                    <a:pt x="572" y="47"/>
                    <a:pt x="571" y="47"/>
                    <a:pt x="570" y="48"/>
                  </a:cubicBezTo>
                  <a:cubicBezTo>
                    <a:pt x="567" y="48"/>
                    <a:pt x="565" y="49"/>
                    <a:pt x="563" y="49"/>
                  </a:cubicBezTo>
                  <a:cubicBezTo>
                    <a:pt x="561" y="49"/>
                    <a:pt x="560" y="50"/>
                    <a:pt x="559" y="50"/>
                  </a:cubicBezTo>
                  <a:cubicBezTo>
                    <a:pt x="556" y="51"/>
                    <a:pt x="553" y="51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5" y="53"/>
                    <a:pt x="541" y="54"/>
                    <a:pt x="537" y="54"/>
                  </a:cubicBezTo>
                  <a:cubicBezTo>
                    <a:pt x="536" y="54"/>
                    <a:pt x="535" y="55"/>
                    <a:pt x="534" y="55"/>
                  </a:cubicBezTo>
                  <a:cubicBezTo>
                    <a:pt x="531" y="55"/>
                    <a:pt x="528" y="56"/>
                    <a:pt x="525" y="56"/>
                  </a:cubicBezTo>
                  <a:cubicBezTo>
                    <a:pt x="524" y="56"/>
                    <a:pt x="523" y="57"/>
                    <a:pt x="521" y="57"/>
                  </a:cubicBezTo>
                  <a:cubicBezTo>
                    <a:pt x="519" y="57"/>
                    <a:pt x="516" y="58"/>
                    <a:pt x="513" y="58"/>
                  </a:cubicBezTo>
                  <a:cubicBezTo>
                    <a:pt x="512" y="58"/>
                    <a:pt x="510" y="59"/>
                    <a:pt x="508" y="59"/>
                  </a:cubicBezTo>
                  <a:cubicBezTo>
                    <a:pt x="506" y="59"/>
                    <a:pt x="503" y="60"/>
                    <a:pt x="501" y="60"/>
                  </a:cubicBezTo>
                  <a:cubicBezTo>
                    <a:pt x="499" y="60"/>
                    <a:pt x="498" y="60"/>
                    <a:pt x="496" y="60"/>
                  </a:cubicBezTo>
                  <a:cubicBezTo>
                    <a:pt x="493" y="61"/>
                    <a:pt x="490" y="61"/>
                    <a:pt x="487" y="62"/>
                  </a:cubicBezTo>
                  <a:cubicBezTo>
                    <a:pt x="486" y="62"/>
                    <a:pt x="485" y="62"/>
                    <a:pt x="483" y="62"/>
                  </a:cubicBezTo>
                  <a:cubicBezTo>
                    <a:pt x="480" y="62"/>
                    <a:pt x="477" y="63"/>
                    <a:pt x="474" y="63"/>
                  </a:cubicBezTo>
                  <a:cubicBezTo>
                    <a:pt x="472" y="63"/>
                    <a:pt x="471" y="63"/>
                    <a:pt x="470" y="63"/>
                  </a:cubicBezTo>
                  <a:cubicBezTo>
                    <a:pt x="466" y="64"/>
                    <a:pt x="462" y="64"/>
                    <a:pt x="459" y="65"/>
                  </a:cubicBezTo>
                  <a:cubicBezTo>
                    <a:pt x="458" y="65"/>
                    <a:pt x="457" y="65"/>
                    <a:pt x="456" y="65"/>
                  </a:cubicBezTo>
                  <a:cubicBezTo>
                    <a:pt x="455" y="65"/>
                    <a:pt x="455" y="65"/>
                    <a:pt x="454" y="65"/>
                  </a:cubicBezTo>
                  <a:cubicBezTo>
                    <a:pt x="450" y="65"/>
                    <a:pt x="446" y="66"/>
                    <a:pt x="442" y="66"/>
                  </a:cubicBezTo>
                  <a:cubicBezTo>
                    <a:pt x="440" y="66"/>
                    <a:pt x="439" y="66"/>
                    <a:pt x="437" y="66"/>
                  </a:cubicBezTo>
                  <a:cubicBezTo>
                    <a:pt x="434" y="67"/>
                    <a:pt x="431" y="67"/>
                    <a:pt x="428" y="67"/>
                  </a:cubicBezTo>
                  <a:cubicBezTo>
                    <a:pt x="426" y="67"/>
                    <a:pt x="424" y="67"/>
                    <a:pt x="422" y="67"/>
                  </a:cubicBezTo>
                  <a:cubicBezTo>
                    <a:pt x="419" y="68"/>
                    <a:pt x="416" y="68"/>
                    <a:pt x="413" y="68"/>
                  </a:cubicBezTo>
                  <a:cubicBezTo>
                    <a:pt x="411" y="68"/>
                    <a:pt x="409" y="68"/>
                    <a:pt x="407" y="68"/>
                  </a:cubicBezTo>
                  <a:cubicBezTo>
                    <a:pt x="404" y="68"/>
                    <a:pt x="401" y="69"/>
                    <a:pt x="399" y="69"/>
                  </a:cubicBezTo>
                  <a:cubicBezTo>
                    <a:pt x="394" y="69"/>
                    <a:pt x="389" y="69"/>
                    <a:pt x="383" y="69"/>
                  </a:cubicBezTo>
                  <a:cubicBezTo>
                    <a:pt x="382" y="69"/>
                    <a:pt x="381" y="69"/>
                    <a:pt x="379" y="69"/>
                  </a:cubicBezTo>
                  <a:cubicBezTo>
                    <a:pt x="378" y="70"/>
                    <a:pt x="377" y="70"/>
                    <a:pt x="375" y="70"/>
                  </a:cubicBezTo>
                  <a:cubicBezTo>
                    <a:pt x="371" y="70"/>
                    <a:pt x="368" y="70"/>
                    <a:pt x="364" y="70"/>
                  </a:cubicBezTo>
                  <a:cubicBezTo>
                    <a:pt x="362" y="70"/>
                    <a:pt x="360" y="70"/>
                    <a:pt x="359" y="70"/>
                  </a:cubicBezTo>
                  <a:cubicBezTo>
                    <a:pt x="355" y="70"/>
                    <a:pt x="351" y="70"/>
                    <a:pt x="348" y="70"/>
                  </a:cubicBezTo>
                  <a:cubicBezTo>
                    <a:pt x="346" y="70"/>
                    <a:pt x="345" y="70"/>
                    <a:pt x="343" y="70"/>
                  </a:cubicBezTo>
                  <a:cubicBezTo>
                    <a:pt x="338" y="70"/>
                    <a:pt x="333" y="70"/>
                    <a:pt x="328" y="70"/>
                  </a:cubicBezTo>
                  <a:cubicBezTo>
                    <a:pt x="323" y="70"/>
                    <a:pt x="318" y="70"/>
                    <a:pt x="313" y="70"/>
                  </a:cubicBezTo>
                  <a:cubicBezTo>
                    <a:pt x="311" y="70"/>
                    <a:pt x="310" y="70"/>
                    <a:pt x="309" y="70"/>
                  </a:cubicBezTo>
                  <a:cubicBezTo>
                    <a:pt x="305" y="70"/>
                    <a:pt x="302" y="70"/>
                    <a:pt x="298" y="70"/>
                  </a:cubicBezTo>
                  <a:cubicBezTo>
                    <a:pt x="296" y="70"/>
                    <a:pt x="294" y="70"/>
                    <a:pt x="292" y="70"/>
                  </a:cubicBezTo>
                  <a:cubicBezTo>
                    <a:pt x="289" y="70"/>
                    <a:pt x="286" y="70"/>
                    <a:pt x="282" y="70"/>
                  </a:cubicBezTo>
                  <a:cubicBezTo>
                    <a:pt x="280" y="70"/>
                    <a:pt x="279" y="70"/>
                    <a:pt x="277" y="69"/>
                  </a:cubicBezTo>
                  <a:cubicBezTo>
                    <a:pt x="274" y="69"/>
                    <a:pt x="271" y="69"/>
                    <a:pt x="268" y="69"/>
                  </a:cubicBezTo>
                  <a:cubicBezTo>
                    <a:pt x="265" y="69"/>
                    <a:pt x="263" y="69"/>
                    <a:pt x="261" y="69"/>
                  </a:cubicBezTo>
                  <a:cubicBezTo>
                    <a:pt x="258" y="69"/>
                    <a:pt x="255" y="69"/>
                    <a:pt x="252" y="68"/>
                  </a:cubicBezTo>
                  <a:cubicBezTo>
                    <a:pt x="250" y="68"/>
                    <a:pt x="248" y="68"/>
                    <a:pt x="245" y="68"/>
                  </a:cubicBezTo>
                  <a:cubicBezTo>
                    <a:pt x="243" y="68"/>
                    <a:pt x="241" y="68"/>
                    <a:pt x="239" y="68"/>
                  </a:cubicBezTo>
                  <a:cubicBezTo>
                    <a:pt x="236" y="67"/>
                    <a:pt x="233" y="67"/>
                    <a:pt x="230" y="67"/>
                  </a:cubicBezTo>
                  <a:cubicBezTo>
                    <a:pt x="228" y="67"/>
                    <a:pt x="226" y="67"/>
                    <a:pt x="224" y="67"/>
                  </a:cubicBezTo>
                  <a:cubicBezTo>
                    <a:pt x="221" y="66"/>
                    <a:pt x="218" y="66"/>
                    <a:pt x="214" y="66"/>
                  </a:cubicBezTo>
                  <a:cubicBezTo>
                    <a:pt x="212" y="66"/>
                    <a:pt x="210" y="66"/>
                    <a:pt x="208" y="65"/>
                  </a:cubicBezTo>
                  <a:cubicBezTo>
                    <a:pt x="205" y="65"/>
                    <a:pt x="202" y="65"/>
                    <a:pt x="199" y="65"/>
                  </a:cubicBezTo>
                  <a:cubicBezTo>
                    <a:pt x="197" y="64"/>
                    <a:pt x="195" y="64"/>
                    <a:pt x="193" y="64"/>
                  </a:cubicBezTo>
                  <a:cubicBezTo>
                    <a:pt x="190" y="64"/>
                    <a:pt x="187" y="63"/>
                    <a:pt x="184" y="63"/>
                  </a:cubicBezTo>
                  <a:cubicBezTo>
                    <a:pt x="182" y="63"/>
                    <a:pt x="180" y="63"/>
                    <a:pt x="178" y="63"/>
                  </a:cubicBezTo>
                  <a:cubicBezTo>
                    <a:pt x="175" y="62"/>
                    <a:pt x="172" y="62"/>
                    <a:pt x="169" y="61"/>
                  </a:cubicBezTo>
                  <a:cubicBezTo>
                    <a:pt x="167" y="61"/>
                    <a:pt x="165" y="61"/>
                    <a:pt x="163" y="61"/>
                  </a:cubicBezTo>
                  <a:cubicBezTo>
                    <a:pt x="160" y="60"/>
                    <a:pt x="157" y="60"/>
                    <a:pt x="153" y="59"/>
                  </a:cubicBezTo>
                  <a:cubicBezTo>
                    <a:pt x="152" y="59"/>
                    <a:pt x="150" y="59"/>
                    <a:pt x="148" y="59"/>
                  </a:cubicBezTo>
                  <a:cubicBezTo>
                    <a:pt x="144" y="58"/>
                    <a:pt x="140" y="58"/>
                    <a:pt x="136" y="57"/>
                  </a:cubicBezTo>
                  <a:cubicBezTo>
                    <a:pt x="135" y="57"/>
                    <a:pt x="134" y="57"/>
                    <a:pt x="133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27" y="56"/>
                    <a:pt x="124" y="55"/>
                    <a:pt x="121" y="55"/>
                  </a:cubicBezTo>
                  <a:cubicBezTo>
                    <a:pt x="120" y="54"/>
                    <a:pt x="119" y="54"/>
                    <a:pt x="118" y="54"/>
                  </a:cubicBezTo>
                  <a:cubicBezTo>
                    <a:pt x="116" y="54"/>
                    <a:pt x="113" y="53"/>
                    <a:pt x="110" y="53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4" y="51"/>
                    <a:pt x="100" y="51"/>
                    <a:pt x="97" y="50"/>
                  </a:cubicBezTo>
                  <a:cubicBezTo>
                    <a:pt x="94" y="49"/>
                    <a:pt x="92" y="49"/>
                    <a:pt x="90" y="48"/>
                  </a:cubicBezTo>
                  <a:cubicBezTo>
                    <a:pt x="89" y="48"/>
                    <a:pt x="87" y="48"/>
                    <a:pt x="86" y="47"/>
                  </a:cubicBezTo>
                  <a:cubicBezTo>
                    <a:pt x="82" y="47"/>
                    <a:pt x="79" y="46"/>
                    <a:pt x="75" y="45"/>
                  </a:cubicBezTo>
                  <a:cubicBezTo>
                    <a:pt x="72" y="44"/>
                    <a:pt x="69" y="43"/>
                    <a:pt x="66" y="42"/>
                  </a:cubicBezTo>
                  <a:cubicBezTo>
                    <a:pt x="65" y="42"/>
                    <a:pt x="64" y="42"/>
                    <a:pt x="63" y="41"/>
                  </a:cubicBezTo>
                  <a:cubicBezTo>
                    <a:pt x="61" y="41"/>
                    <a:pt x="59" y="40"/>
                    <a:pt x="57" y="40"/>
                  </a:cubicBezTo>
                  <a:cubicBezTo>
                    <a:pt x="56" y="39"/>
                    <a:pt x="55" y="39"/>
                    <a:pt x="54" y="39"/>
                  </a:cubicBezTo>
                  <a:cubicBezTo>
                    <a:pt x="52" y="38"/>
                    <a:pt x="51" y="38"/>
                    <a:pt x="49" y="37"/>
                  </a:cubicBezTo>
                  <a:cubicBezTo>
                    <a:pt x="48" y="37"/>
                    <a:pt x="47" y="36"/>
                    <a:pt x="46" y="36"/>
                  </a:cubicBezTo>
                  <a:cubicBezTo>
                    <a:pt x="44" y="35"/>
                    <a:pt x="43" y="35"/>
                    <a:pt x="42" y="34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7" y="33"/>
                    <a:pt x="36" y="32"/>
                    <a:pt x="34" y="31"/>
                  </a:cubicBezTo>
                  <a:cubicBezTo>
                    <a:pt x="33" y="31"/>
                    <a:pt x="33" y="31"/>
                    <a:pt x="32" y="30"/>
                  </a:cubicBezTo>
                  <a:cubicBezTo>
                    <a:pt x="30" y="30"/>
                    <a:pt x="29" y="29"/>
                    <a:pt x="28" y="28"/>
                  </a:cubicBezTo>
                  <a:cubicBezTo>
                    <a:pt x="27" y="28"/>
                    <a:pt x="26" y="28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3"/>
                    <a:pt x="17" y="22"/>
                    <a:pt x="15" y="21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3" y="20"/>
                    <a:pt x="12" y="19"/>
                    <a:pt x="11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3"/>
                    <a:pt x="5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1"/>
                    <a:pt x="10" y="31"/>
                  </a:cubicBezTo>
                  <a:cubicBezTo>
                    <a:pt x="10" y="32"/>
                    <a:pt x="10" y="32"/>
                    <a:pt x="11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2" y="40"/>
                    <a:pt x="24" y="41"/>
                    <a:pt x="26" y="42"/>
                  </a:cubicBezTo>
                  <a:cubicBezTo>
                    <a:pt x="26" y="42"/>
                    <a:pt x="27" y="43"/>
                    <a:pt x="28" y="43"/>
                  </a:cubicBezTo>
                  <a:cubicBezTo>
                    <a:pt x="29" y="44"/>
                    <a:pt x="30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7"/>
                    <a:pt x="37" y="47"/>
                    <a:pt x="39" y="48"/>
                  </a:cubicBezTo>
                  <a:cubicBezTo>
                    <a:pt x="40" y="48"/>
                    <a:pt x="41" y="48"/>
                    <a:pt x="42" y="49"/>
                  </a:cubicBezTo>
                  <a:cubicBezTo>
                    <a:pt x="43" y="49"/>
                    <a:pt x="44" y="50"/>
                    <a:pt x="46" y="50"/>
                  </a:cubicBezTo>
                  <a:cubicBezTo>
                    <a:pt x="47" y="51"/>
                    <a:pt x="48" y="51"/>
                    <a:pt x="49" y="52"/>
                  </a:cubicBezTo>
                  <a:cubicBezTo>
                    <a:pt x="51" y="52"/>
                    <a:pt x="52" y="53"/>
                    <a:pt x="54" y="53"/>
                  </a:cubicBezTo>
                  <a:cubicBezTo>
                    <a:pt x="55" y="54"/>
                    <a:pt x="56" y="54"/>
                    <a:pt x="57" y="54"/>
                  </a:cubicBezTo>
                  <a:cubicBezTo>
                    <a:pt x="59" y="55"/>
                    <a:pt x="61" y="55"/>
                    <a:pt x="63" y="56"/>
                  </a:cubicBezTo>
                  <a:cubicBezTo>
                    <a:pt x="64" y="56"/>
                    <a:pt x="65" y="57"/>
                    <a:pt x="66" y="57"/>
                  </a:cubicBezTo>
                  <a:cubicBezTo>
                    <a:pt x="69" y="58"/>
                    <a:pt x="72" y="59"/>
                    <a:pt x="75" y="59"/>
                  </a:cubicBezTo>
                  <a:cubicBezTo>
                    <a:pt x="79" y="60"/>
                    <a:pt x="82" y="61"/>
                    <a:pt x="86" y="62"/>
                  </a:cubicBezTo>
                  <a:cubicBezTo>
                    <a:pt x="87" y="62"/>
                    <a:pt x="89" y="63"/>
                    <a:pt x="90" y="63"/>
                  </a:cubicBezTo>
                  <a:cubicBezTo>
                    <a:pt x="92" y="63"/>
                    <a:pt x="95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101" y="65"/>
                    <a:pt x="104" y="66"/>
                    <a:pt x="107" y="67"/>
                  </a:cubicBezTo>
                  <a:cubicBezTo>
                    <a:pt x="108" y="67"/>
                    <a:pt x="109" y="67"/>
                    <a:pt x="110" y="67"/>
                  </a:cubicBezTo>
                  <a:cubicBezTo>
                    <a:pt x="112" y="67"/>
                    <a:pt x="114" y="68"/>
                    <a:pt x="116" y="68"/>
                  </a:cubicBezTo>
                  <a:cubicBezTo>
                    <a:pt x="117" y="68"/>
                    <a:pt x="118" y="68"/>
                    <a:pt x="118" y="69"/>
                  </a:cubicBezTo>
                  <a:cubicBezTo>
                    <a:pt x="119" y="69"/>
                    <a:pt x="120" y="69"/>
                    <a:pt x="122" y="69"/>
                  </a:cubicBezTo>
                  <a:cubicBezTo>
                    <a:pt x="124" y="70"/>
                    <a:pt x="127" y="70"/>
                    <a:pt x="130" y="71"/>
                  </a:cubicBezTo>
                  <a:cubicBezTo>
                    <a:pt x="131" y="71"/>
                    <a:pt x="132" y="71"/>
                    <a:pt x="133" y="71"/>
                  </a:cubicBezTo>
                  <a:cubicBezTo>
                    <a:pt x="133" y="71"/>
                    <a:pt x="133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1"/>
                    <a:pt x="136" y="71"/>
                    <a:pt x="137" y="72"/>
                  </a:cubicBezTo>
                  <a:cubicBezTo>
                    <a:pt x="140" y="72"/>
                    <a:pt x="144" y="73"/>
                    <a:pt x="148" y="73"/>
                  </a:cubicBezTo>
                  <a:cubicBezTo>
                    <a:pt x="149" y="73"/>
                    <a:pt x="149" y="74"/>
                    <a:pt x="150" y="74"/>
                  </a:cubicBezTo>
                  <a:cubicBezTo>
                    <a:pt x="151" y="74"/>
                    <a:pt x="153" y="74"/>
                    <a:pt x="154" y="74"/>
                  </a:cubicBezTo>
                  <a:cubicBezTo>
                    <a:pt x="157" y="75"/>
                    <a:pt x="160" y="75"/>
                    <a:pt x="163" y="75"/>
                  </a:cubicBezTo>
                  <a:cubicBezTo>
                    <a:pt x="164" y="75"/>
                    <a:pt x="165" y="76"/>
                    <a:pt x="166" y="76"/>
                  </a:cubicBezTo>
                  <a:cubicBezTo>
                    <a:pt x="167" y="76"/>
                    <a:pt x="168" y="76"/>
                    <a:pt x="169" y="76"/>
                  </a:cubicBezTo>
                  <a:cubicBezTo>
                    <a:pt x="172" y="76"/>
                    <a:pt x="175" y="77"/>
                    <a:pt x="177" y="77"/>
                  </a:cubicBezTo>
                  <a:cubicBezTo>
                    <a:pt x="179" y="77"/>
                    <a:pt x="181" y="77"/>
                    <a:pt x="182" y="78"/>
                  </a:cubicBezTo>
                  <a:cubicBezTo>
                    <a:pt x="183" y="78"/>
                    <a:pt x="184" y="78"/>
                    <a:pt x="184" y="78"/>
                  </a:cubicBezTo>
                  <a:cubicBezTo>
                    <a:pt x="187" y="78"/>
                    <a:pt x="190" y="78"/>
                    <a:pt x="192" y="79"/>
                  </a:cubicBezTo>
                  <a:cubicBezTo>
                    <a:pt x="194" y="79"/>
                    <a:pt x="196" y="79"/>
                    <a:pt x="198" y="79"/>
                  </a:cubicBezTo>
                  <a:cubicBezTo>
                    <a:pt x="198" y="79"/>
                    <a:pt x="199" y="79"/>
                    <a:pt x="199" y="79"/>
                  </a:cubicBezTo>
                  <a:cubicBezTo>
                    <a:pt x="202" y="79"/>
                    <a:pt x="204" y="80"/>
                    <a:pt x="207" y="80"/>
                  </a:cubicBezTo>
                  <a:cubicBezTo>
                    <a:pt x="209" y="80"/>
                    <a:pt x="211" y="80"/>
                    <a:pt x="213" y="80"/>
                  </a:cubicBezTo>
                  <a:cubicBezTo>
                    <a:pt x="214" y="80"/>
                    <a:pt x="214" y="81"/>
                    <a:pt x="215" y="81"/>
                  </a:cubicBezTo>
                  <a:cubicBezTo>
                    <a:pt x="217" y="81"/>
                    <a:pt x="219" y="81"/>
                    <a:pt x="221" y="81"/>
                  </a:cubicBezTo>
                  <a:cubicBezTo>
                    <a:pt x="224" y="81"/>
                    <a:pt x="226" y="81"/>
                    <a:pt x="229" y="82"/>
                  </a:cubicBezTo>
                  <a:cubicBezTo>
                    <a:pt x="229" y="82"/>
                    <a:pt x="230" y="82"/>
                    <a:pt x="230" y="82"/>
                  </a:cubicBezTo>
                  <a:cubicBezTo>
                    <a:pt x="232" y="82"/>
                    <a:pt x="234" y="82"/>
                    <a:pt x="235" y="82"/>
                  </a:cubicBezTo>
                  <a:cubicBezTo>
                    <a:pt x="238" y="82"/>
                    <a:pt x="241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7" y="83"/>
                    <a:pt x="249" y="83"/>
                    <a:pt x="251" y="83"/>
                  </a:cubicBezTo>
                  <a:cubicBezTo>
                    <a:pt x="254" y="83"/>
                    <a:pt x="257" y="83"/>
                    <a:pt x="260" y="83"/>
                  </a:cubicBezTo>
                  <a:cubicBezTo>
                    <a:pt x="260" y="83"/>
                    <a:pt x="261" y="83"/>
                    <a:pt x="261" y="83"/>
                  </a:cubicBezTo>
                  <a:cubicBezTo>
                    <a:pt x="263" y="83"/>
                    <a:pt x="265" y="84"/>
                    <a:pt x="267" y="84"/>
                  </a:cubicBezTo>
                  <a:cubicBezTo>
                    <a:pt x="269" y="84"/>
                    <a:pt x="272" y="84"/>
                    <a:pt x="275" y="84"/>
                  </a:cubicBezTo>
                  <a:cubicBezTo>
                    <a:pt x="275" y="84"/>
                    <a:pt x="276" y="84"/>
                    <a:pt x="277" y="84"/>
                  </a:cubicBezTo>
                  <a:cubicBezTo>
                    <a:pt x="279" y="84"/>
                    <a:pt x="280" y="84"/>
                    <a:pt x="282" y="84"/>
                  </a:cubicBezTo>
                  <a:cubicBezTo>
                    <a:pt x="284" y="84"/>
                    <a:pt x="286" y="84"/>
                    <a:pt x="288" y="84"/>
                  </a:cubicBezTo>
                  <a:cubicBezTo>
                    <a:pt x="290" y="84"/>
                    <a:pt x="291" y="84"/>
                    <a:pt x="292" y="84"/>
                  </a:cubicBezTo>
                  <a:cubicBezTo>
                    <a:pt x="294" y="84"/>
                    <a:pt x="296" y="85"/>
                    <a:pt x="298" y="85"/>
                  </a:cubicBezTo>
                  <a:cubicBezTo>
                    <a:pt x="299" y="85"/>
                    <a:pt x="301" y="85"/>
                    <a:pt x="302" y="85"/>
                  </a:cubicBezTo>
                  <a:cubicBezTo>
                    <a:pt x="304" y="85"/>
                    <a:pt x="307" y="85"/>
                    <a:pt x="309" y="85"/>
                  </a:cubicBezTo>
                  <a:cubicBezTo>
                    <a:pt x="310" y="85"/>
                    <a:pt x="311" y="85"/>
                    <a:pt x="313" y="85"/>
                  </a:cubicBezTo>
                  <a:cubicBezTo>
                    <a:pt x="313" y="85"/>
                    <a:pt x="314" y="85"/>
                    <a:pt x="315" y="85"/>
                  </a:cubicBezTo>
                  <a:cubicBezTo>
                    <a:pt x="319" y="85"/>
                    <a:pt x="323" y="85"/>
                    <a:pt x="328" y="85"/>
                  </a:cubicBezTo>
                  <a:cubicBezTo>
                    <a:pt x="328" y="85"/>
                    <a:pt x="328" y="85"/>
                    <a:pt x="328" y="85"/>
                  </a:cubicBezTo>
                  <a:cubicBezTo>
                    <a:pt x="332" y="85"/>
                    <a:pt x="336" y="85"/>
                    <a:pt x="340" y="85"/>
                  </a:cubicBezTo>
                  <a:cubicBezTo>
                    <a:pt x="341" y="85"/>
                    <a:pt x="342" y="85"/>
                    <a:pt x="343" y="85"/>
                  </a:cubicBezTo>
                  <a:cubicBezTo>
                    <a:pt x="345" y="85"/>
                    <a:pt x="346" y="85"/>
                    <a:pt x="348" y="85"/>
                  </a:cubicBezTo>
                  <a:cubicBezTo>
                    <a:pt x="349" y="85"/>
                    <a:pt x="351" y="85"/>
                    <a:pt x="352" y="85"/>
                  </a:cubicBezTo>
                  <a:cubicBezTo>
                    <a:pt x="355" y="85"/>
                    <a:pt x="357" y="85"/>
                    <a:pt x="359" y="85"/>
                  </a:cubicBezTo>
                  <a:cubicBezTo>
                    <a:pt x="360" y="85"/>
                    <a:pt x="362" y="85"/>
                    <a:pt x="364" y="84"/>
                  </a:cubicBezTo>
                  <a:cubicBezTo>
                    <a:pt x="364" y="84"/>
                    <a:pt x="365" y="84"/>
                    <a:pt x="366" y="84"/>
                  </a:cubicBezTo>
                  <a:cubicBezTo>
                    <a:pt x="369" y="84"/>
                    <a:pt x="372" y="84"/>
                    <a:pt x="375" y="84"/>
                  </a:cubicBezTo>
                  <a:cubicBezTo>
                    <a:pt x="377" y="84"/>
                    <a:pt x="378" y="84"/>
                    <a:pt x="379" y="84"/>
                  </a:cubicBezTo>
                  <a:cubicBezTo>
                    <a:pt x="379" y="84"/>
                    <a:pt x="380" y="84"/>
                    <a:pt x="380" y="84"/>
                  </a:cubicBezTo>
                  <a:cubicBezTo>
                    <a:pt x="381" y="84"/>
                    <a:pt x="382" y="84"/>
                    <a:pt x="383" y="84"/>
                  </a:cubicBezTo>
                  <a:cubicBezTo>
                    <a:pt x="388" y="84"/>
                    <a:pt x="394" y="83"/>
                    <a:pt x="399" y="83"/>
                  </a:cubicBezTo>
                  <a:cubicBezTo>
                    <a:pt x="400" y="83"/>
                    <a:pt x="401" y="83"/>
                    <a:pt x="402" y="83"/>
                  </a:cubicBezTo>
                  <a:cubicBezTo>
                    <a:pt x="404" y="83"/>
                    <a:pt x="405" y="83"/>
                    <a:pt x="407" y="83"/>
                  </a:cubicBezTo>
                  <a:cubicBezTo>
                    <a:pt x="409" y="83"/>
                    <a:pt x="411" y="83"/>
                    <a:pt x="412" y="83"/>
                  </a:cubicBezTo>
                  <a:cubicBezTo>
                    <a:pt x="416" y="82"/>
                    <a:pt x="419" y="82"/>
                    <a:pt x="423" y="82"/>
                  </a:cubicBezTo>
                  <a:cubicBezTo>
                    <a:pt x="424" y="82"/>
                    <a:pt x="426" y="82"/>
                    <a:pt x="427" y="82"/>
                  </a:cubicBezTo>
                  <a:cubicBezTo>
                    <a:pt x="431" y="81"/>
                    <a:pt x="435" y="81"/>
                    <a:pt x="439" y="81"/>
                  </a:cubicBezTo>
                  <a:cubicBezTo>
                    <a:pt x="440" y="81"/>
                    <a:pt x="441" y="81"/>
                    <a:pt x="442" y="81"/>
                  </a:cubicBezTo>
                  <a:cubicBezTo>
                    <a:pt x="446" y="80"/>
                    <a:pt x="451" y="80"/>
                    <a:pt x="456" y="79"/>
                  </a:cubicBezTo>
                  <a:cubicBezTo>
                    <a:pt x="461" y="79"/>
                    <a:pt x="465" y="78"/>
                    <a:pt x="470" y="78"/>
                  </a:cubicBezTo>
                  <a:cubicBezTo>
                    <a:pt x="471" y="78"/>
                    <a:pt x="472" y="78"/>
                    <a:pt x="473" y="78"/>
                  </a:cubicBezTo>
                  <a:cubicBezTo>
                    <a:pt x="476" y="77"/>
                    <a:pt x="479" y="77"/>
                    <a:pt x="481" y="77"/>
                  </a:cubicBezTo>
                  <a:cubicBezTo>
                    <a:pt x="482" y="77"/>
                    <a:pt x="483" y="77"/>
                    <a:pt x="483" y="77"/>
                  </a:cubicBezTo>
                  <a:cubicBezTo>
                    <a:pt x="485" y="76"/>
                    <a:pt x="486" y="76"/>
                    <a:pt x="487" y="76"/>
                  </a:cubicBezTo>
                  <a:cubicBezTo>
                    <a:pt x="490" y="76"/>
                    <a:pt x="493" y="75"/>
                    <a:pt x="496" y="75"/>
                  </a:cubicBezTo>
                  <a:cubicBezTo>
                    <a:pt x="498" y="75"/>
                    <a:pt x="499" y="75"/>
                    <a:pt x="501" y="74"/>
                  </a:cubicBezTo>
                  <a:cubicBezTo>
                    <a:pt x="502" y="74"/>
                    <a:pt x="503" y="74"/>
                    <a:pt x="504" y="74"/>
                  </a:cubicBezTo>
                  <a:cubicBezTo>
                    <a:pt x="505" y="74"/>
                    <a:pt x="507" y="74"/>
                    <a:pt x="508" y="73"/>
                  </a:cubicBezTo>
                  <a:cubicBezTo>
                    <a:pt x="510" y="73"/>
                    <a:pt x="512" y="73"/>
                    <a:pt x="513" y="73"/>
                  </a:cubicBezTo>
                  <a:cubicBezTo>
                    <a:pt x="516" y="72"/>
                    <a:pt x="519" y="72"/>
                    <a:pt x="521" y="71"/>
                  </a:cubicBezTo>
                  <a:cubicBezTo>
                    <a:pt x="523" y="71"/>
                    <a:pt x="524" y="71"/>
                    <a:pt x="525" y="71"/>
                  </a:cubicBezTo>
                  <a:cubicBezTo>
                    <a:pt x="526" y="71"/>
                    <a:pt x="526" y="71"/>
                    <a:pt x="526" y="71"/>
                  </a:cubicBezTo>
                  <a:cubicBezTo>
                    <a:pt x="529" y="70"/>
                    <a:pt x="532" y="70"/>
                    <a:pt x="535" y="69"/>
                  </a:cubicBezTo>
                  <a:cubicBezTo>
                    <a:pt x="536" y="69"/>
                    <a:pt x="536" y="69"/>
                    <a:pt x="537" y="69"/>
                  </a:cubicBezTo>
                  <a:cubicBezTo>
                    <a:pt x="541" y="68"/>
                    <a:pt x="545" y="67"/>
                    <a:pt x="548" y="67"/>
                  </a:cubicBezTo>
                  <a:cubicBezTo>
                    <a:pt x="549" y="67"/>
                    <a:pt x="549" y="67"/>
                    <a:pt x="549" y="67"/>
                  </a:cubicBezTo>
                  <a:cubicBezTo>
                    <a:pt x="549" y="67"/>
                    <a:pt x="550" y="66"/>
                    <a:pt x="551" y="66"/>
                  </a:cubicBezTo>
                  <a:cubicBezTo>
                    <a:pt x="554" y="66"/>
                    <a:pt x="556" y="65"/>
                    <a:pt x="559" y="65"/>
                  </a:cubicBezTo>
                  <a:cubicBezTo>
                    <a:pt x="560" y="64"/>
                    <a:pt x="562" y="64"/>
                    <a:pt x="563" y="64"/>
                  </a:cubicBezTo>
                  <a:cubicBezTo>
                    <a:pt x="564" y="63"/>
                    <a:pt x="566" y="63"/>
                    <a:pt x="567" y="63"/>
                  </a:cubicBezTo>
                  <a:cubicBezTo>
                    <a:pt x="568" y="63"/>
                    <a:pt x="569" y="62"/>
                    <a:pt x="570" y="62"/>
                  </a:cubicBezTo>
                  <a:cubicBezTo>
                    <a:pt x="571" y="62"/>
                    <a:pt x="572" y="62"/>
                    <a:pt x="573" y="62"/>
                  </a:cubicBezTo>
                  <a:cubicBezTo>
                    <a:pt x="575" y="61"/>
                    <a:pt x="577" y="60"/>
                    <a:pt x="580" y="60"/>
                  </a:cubicBezTo>
                  <a:cubicBezTo>
                    <a:pt x="581" y="60"/>
                    <a:pt x="581" y="59"/>
                    <a:pt x="582" y="59"/>
                  </a:cubicBezTo>
                  <a:cubicBezTo>
                    <a:pt x="582" y="59"/>
                    <a:pt x="583" y="59"/>
                    <a:pt x="583" y="59"/>
                  </a:cubicBezTo>
                  <a:cubicBezTo>
                    <a:pt x="586" y="58"/>
                    <a:pt x="588" y="58"/>
                    <a:pt x="591" y="57"/>
                  </a:cubicBezTo>
                  <a:cubicBezTo>
                    <a:pt x="591" y="57"/>
                    <a:pt x="592" y="57"/>
                    <a:pt x="592" y="56"/>
                  </a:cubicBezTo>
                  <a:cubicBezTo>
                    <a:pt x="593" y="56"/>
                    <a:pt x="595" y="56"/>
                    <a:pt x="596" y="55"/>
                  </a:cubicBezTo>
                  <a:cubicBezTo>
                    <a:pt x="597" y="55"/>
                    <a:pt x="598" y="55"/>
                    <a:pt x="599" y="54"/>
                  </a:cubicBezTo>
                  <a:cubicBezTo>
                    <a:pt x="600" y="54"/>
                    <a:pt x="600" y="54"/>
                    <a:pt x="601" y="54"/>
                  </a:cubicBezTo>
                  <a:cubicBezTo>
                    <a:pt x="603" y="53"/>
                    <a:pt x="605" y="52"/>
                    <a:pt x="607" y="52"/>
                  </a:cubicBezTo>
                  <a:cubicBezTo>
                    <a:pt x="607" y="52"/>
                    <a:pt x="607" y="52"/>
                    <a:pt x="608" y="51"/>
                  </a:cubicBezTo>
                  <a:cubicBezTo>
                    <a:pt x="610" y="51"/>
                    <a:pt x="613" y="50"/>
                    <a:pt x="615" y="49"/>
                  </a:cubicBezTo>
                  <a:cubicBezTo>
                    <a:pt x="615" y="49"/>
                    <a:pt x="616" y="48"/>
                    <a:pt x="616" y="48"/>
                  </a:cubicBezTo>
                  <a:cubicBezTo>
                    <a:pt x="616" y="48"/>
                    <a:pt x="616" y="48"/>
                    <a:pt x="616" y="48"/>
                  </a:cubicBezTo>
                  <a:cubicBezTo>
                    <a:pt x="619" y="47"/>
                    <a:pt x="622" y="46"/>
                    <a:pt x="624" y="45"/>
                  </a:cubicBezTo>
                  <a:cubicBezTo>
                    <a:pt x="624" y="45"/>
                    <a:pt x="624" y="45"/>
                    <a:pt x="624" y="45"/>
                  </a:cubicBezTo>
                  <a:cubicBezTo>
                    <a:pt x="625" y="45"/>
                    <a:pt x="625" y="44"/>
                    <a:pt x="626" y="44"/>
                  </a:cubicBezTo>
                  <a:cubicBezTo>
                    <a:pt x="628" y="43"/>
                    <a:pt x="629" y="43"/>
                    <a:pt x="631" y="42"/>
                  </a:cubicBezTo>
                  <a:cubicBezTo>
                    <a:pt x="631" y="42"/>
                    <a:pt x="631" y="42"/>
                    <a:pt x="631" y="42"/>
                  </a:cubicBezTo>
                  <a:cubicBezTo>
                    <a:pt x="632" y="41"/>
                    <a:pt x="633" y="41"/>
                    <a:pt x="633" y="40"/>
                  </a:cubicBezTo>
                  <a:cubicBezTo>
                    <a:pt x="635" y="40"/>
                    <a:pt x="636" y="39"/>
                    <a:pt x="637" y="38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38" y="38"/>
                    <a:pt x="638" y="37"/>
                    <a:pt x="639" y="37"/>
                  </a:cubicBezTo>
                  <a:cubicBezTo>
                    <a:pt x="640" y="36"/>
                    <a:pt x="641" y="36"/>
                    <a:pt x="642" y="35"/>
                  </a:cubicBezTo>
                  <a:cubicBezTo>
                    <a:pt x="642" y="35"/>
                    <a:pt x="642" y="35"/>
                    <a:pt x="643" y="35"/>
                  </a:cubicBezTo>
                  <a:cubicBezTo>
                    <a:pt x="643" y="34"/>
                    <a:pt x="644" y="34"/>
                    <a:pt x="644" y="34"/>
                  </a:cubicBezTo>
                  <a:cubicBezTo>
                    <a:pt x="645" y="33"/>
                    <a:pt x="646" y="32"/>
                    <a:pt x="646" y="32"/>
                  </a:cubicBezTo>
                  <a:cubicBezTo>
                    <a:pt x="647" y="32"/>
                    <a:pt x="647" y="31"/>
                    <a:pt x="647" y="31"/>
                  </a:cubicBezTo>
                  <a:cubicBezTo>
                    <a:pt x="647" y="31"/>
                    <a:pt x="648" y="31"/>
                    <a:pt x="648" y="30"/>
                  </a:cubicBezTo>
                  <a:cubicBezTo>
                    <a:pt x="649" y="30"/>
                    <a:pt x="649" y="29"/>
                    <a:pt x="650" y="28"/>
                  </a:cubicBezTo>
                  <a:cubicBezTo>
                    <a:pt x="650" y="28"/>
                    <a:pt x="650" y="28"/>
                    <a:pt x="651" y="28"/>
                  </a:cubicBezTo>
                  <a:cubicBezTo>
                    <a:pt x="651" y="27"/>
                    <a:pt x="652" y="26"/>
                    <a:pt x="652" y="26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3" y="25"/>
                    <a:pt x="653" y="24"/>
                    <a:pt x="653" y="24"/>
                  </a:cubicBezTo>
                  <a:cubicBezTo>
                    <a:pt x="654" y="23"/>
                    <a:pt x="654" y="23"/>
                    <a:pt x="654" y="22"/>
                  </a:cubicBezTo>
                  <a:cubicBezTo>
                    <a:pt x="654" y="22"/>
                    <a:pt x="654" y="22"/>
                    <a:pt x="654" y="22"/>
                  </a:cubicBezTo>
                  <a:cubicBezTo>
                    <a:pt x="655" y="21"/>
                    <a:pt x="655" y="20"/>
                    <a:pt x="655" y="20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6" y="18"/>
                    <a:pt x="656" y="18"/>
                    <a:pt x="656" y="18"/>
                  </a:cubicBezTo>
                  <a:cubicBezTo>
                    <a:pt x="656" y="17"/>
                    <a:pt x="656" y="16"/>
                    <a:pt x="656" y="15"/>
                  </a:cubicBezTo>
                  <a:cubicBezTo>
                    <a:pt x="656" y="15"/>
                    <a:pt x="656" y="15"/>
                    <a:pt x="656" y="15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1"/>
                    <a:pt x="656" y="2"/>
                    <a:pt x="65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3333750" y="3273424"/>
              <a:ext cx="2473325" cy="5365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656" y="70"/>
                </a:cxn>
                <a:cxn ang="0">
                  <a:pos x="328" y="140"/>
                </a:cxn>
                <a:cxn ang="0">
                  <a:pos x="0" y="70"/>
                </a:cxn>
                <a:cxn ang="0">
                  <a:pos x="328" y="0"/>
                </a:cxn>
                <a:cxn ang="0">
                  <a:pos x="328" y="122"/>
                </a:cxn>
                <a:cxn ang="0">
                  <a:pos x="572" y="70"/>
                </a:cxn>
                <a:cxn ang="0">
                  <a:pos x="328" y="18"/>
                </a:cxn>
                <a:cxn ang="0">
                  <a:pos x="84" y="70"/>
                </a:cxn>
                <a:cxn ang="0">
                  <a:pos x="328" y="122"/>
                </a:cxn>
              </a:cxnLst>
              <a:rect l="0" t="0" r="r" b="b"/>
              <a:pathLst>
                <a:path w="656" h="140">
                  <a:moveTo>
                    <a:pt x="328" y="0"/>
                  </a:moveTo>
                  <a:cubicBezTo>
                    <a:pt x="509" y="0"/>
                    <a:pt x="656" y="31"/>
                    <a:pt x="656" y="70"/>
                  </a:cubicBezTo>
                  <a:cubicBezTo>
                    <a:pt x="656" y="109"/>
                    <a:pt x="510" y="140"/>
                    <a:pt x="328" y="140"/>
                  </a:cubicBezTo>
                  <a:cubicBezTo>
                    <a:pt x="147" y="140"/>
                    <a:pt x="0" y="109"/>
                    <a:pt x="0" y="70"/>
                  </a:cubicBezTo>
                  <a:cubicBezTo>
                    <a:pt x="0" y="31"/>
                    <a:pt x="146" y="0"/>
                    <a:pt x="328" y="0"/>
                  </a:cubicBezTo>
                  <a:close/>
                  <a:moveTo>
                    <a:pt x="328" y="122"/>
                  </a:moveTo>
                  <a:cubicBezTo>
                    <a:pt x="463" y="122"/>
                    <a:pt x="572" y="99"/>
                    <a:pt x="572" y="70"/>
                  </a:cubicBezTo>
                  <a:cubicBezTo>
                    <a:pt x="571" y="41"/>
                    <a:pt x="462" y="18"/>
                    <a:pt x="328" y="18"/>
                  </a:cubicBezTo>
                  <a:cubicBezTo>
                    <a:pt x="193" y="18"/>
                    <a:pt x="84" y="41"/>
                    <a:pt x="84" y="70"/>
                  </a:cubicBezTo>
                  <a:cubicBezTo>
                    <a:pt x="85" y="99"/>
                    <a:pt x="194" y="122"/>
                    <a:pt x="328" y="122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4373563" y="3495674"/>
              <a:ext cx="407988" cy="10001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06" y="4"/>
                </a:cxn>
                <a:cxn ang="0">
                  <a:pos x="102" y="5"/>
                </a:cxn>
                <a:cxn ang="0">
                  <a:pos x="99" y="7"/>
                </a:cxn>
                <a:cxn ang="0">
                  <a:pos x="93" y="8"/>
                </a:cxn>
                <a:cxn ang="0">
                  <a:pos x="88" y="9"/>
                </a:cxn>
                <a:cxn ang="0">
                  <a:pos x="81" y="10"/>
                </a:cxn>
                <a:cxn ang="0">
                  <a:pos x="67" y="11"/>
                </a:cxn>
                <a:cxn ang="0">
                  <a:pos x="60" y="12"/>
                </a:cxn>
                <a:cxn ang="0">
                  <a:pos x="48" y="12"/>
                </a:cxn>
                <a:cxn ang="0">
                  <a:pos x="38" y="11"/>
                </a:cxn>
                <a:cxn ang="0">
                  <a:pos x="28" y="10"/>
                </a:cxn>
                <a:cxn ang="0">
                  <a:pos x="23" y="10"/>
                </a:cxn>
                <a:cxn ang="0">
                  <a:pos x="16" y="8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9" y="23"/>
                </a:cxn>
                <a:cxn ang="0">
                  <a:pos x="22" y="24"/>
                </a:cxn>
                <a:cxn ang="0">
                  <a:pos x="25" y="24"/>
                </a:cxn>
                <a:cxn ang="0">
                  <a:pos x="29" y="25"/>
                </a:cxn>
                <a:cxn ang="0">
                  <a:pos x="33" y="25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43" y="26"/>
                </a:cxn>
                <a:cxn ang="0">
                  <a:pos x="48" y="26"/>
                </a:cxn>
                <a:cxn ang="0">
                  <a:pos x="52" y="26"/>
                </a:cxn>
                <a:cxn ang="0">
                  <a:pos x="56" y="26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67" y="26"/>
                </a:cxn>
                <a:cxn ang="0">
                  <a:pos x="80" y="25"/>
                </a:cxn>
                <a:cxn ang="0">
                  <a:pos x="84" y="24"/>
                </a:cxn>
                <a:cxn ang="0">
                  <a:pos x="88" y="24"/>
                </a:cxn>
                <a:cxn ang="0">
                  <a:pos x="92" y="23"/>
                </a:cxn>
                <a:cxn ang="0">
                  <a:pos x="96" y="22"/>
                </a:cxn>
                <a:cxn ang="0">
                  <a:pos x="98" y="21"/>
                </a:cxn>
                <a:cxn ang="0">
                  <a:pos x="100" y="21"/>
                </a:cxn>
                <a:cxn ang="0">
                  <a:pos x="102" y="20"/>
                </a:cxn>
                <a:cxn ang="0">
                  <a:pos x="104" y="19"/>
                </a:cxn>
                <a:cxn ang="0">
                  <a:pos x="106" y="18"/>
                </a:cxn>
                <a:cxn ang="0">
                  <a:pos x="107" y="17"/>
                </a:cxn>
                <a:cxn ang="0">
                  <a:pos x="107" y="17"/>
                </a:cxn>
                <a:cxn ang="0">
                  <a:pos x="108" y="16"/>
                </a:cxn>
                <a:cxn ang="0">
                  <a:pos x="108" y="15"/>
                </a:cxn>
              </a:cxnLst>
              <a:rect l="0" t="0" r="r" b="b"/>
              <a:pathLst>
                <a:path w="108" h="26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3" y="5"/>
                    <a:pt x="103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6"/>
                    <a:pt x="100" y="6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5" y="8"/>
                    <a:pt x="94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0"/>
                    <a:pt x="82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0"/>
                    <a:pt x="77" y="11"/>
                    <a:pt x="75" y="11"/>
                  </a:cubicBezTo>
                  <a:cubicBezTo>
                    <a:pt x="73" y="11"/>
                    <a:pt x="70" y="11"/>
                    <a:pt x="67" y="11"/>
                  </a:cubicBezTo>
                  <a:cubicBezTo>
                    <a:pt x="66" y="11"/>
                    <a:pt x="66" y="11"/>
                    <a:pt x="65" y="11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3" y="11"/>
                    <a:pt x="61" y="12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8" y="12"/>
                    <a:pt x="56" y="12"/>
                    <a:pt x="54" y="12"/>
                  </a:cubicBezTo>
                  <a:cubicBezTo>
                    <a:pt x="52" y="12"/>
                    <a:pt x="50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1"/>
                    <a:pt x="41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1"/>
                    <a:pt x="35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1"/>
                    <a:pt x="30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5"/>
                    <a:pt x="35" y="25"/>
                  </a:cubicBezTo>
                  <a:cubicBezTo>
                    <a:pt x="36" y="25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1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0" y="26"/>
                    <a:pt x="51" y="26"/>
                    <a:pt x="52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8" y="26"/>
                    <a:pt x="59" y="26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2" y="26"/>
                    <a:pt x="63" y="26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7" y="26"/>
                    <a:pt x="67" y="26"/>
                  </a:cubicBezTo>
                  <a:cubicBezTo>
                    <a:pt x="70" y="26"/>
                    <a:pt x="74" y="25"/>
                    <a:pt x="77" y="25"/>
                  </a:cubicBezTo>
                  <a:cubicBezTo>
                    <a:pt x="78" y="25"/>
                    <a:pt x="79" y="25"/>
                    <a:pt x="79" y="25"/>
                  </a:cubicBezTo>
                  <a:cubicBezTo>
                    <a:pt x="79" y="25"/>
                    <a:pt x="80" y="25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3" y="24"/>
                  </a:cubicBezTo>
                  <a:cubicBezTo>
                    <a:pt x="83" y="24"/>
                    <a:pt x="84" y="24"/>
                    <a:pt x="84" y="24"/>
                  </a:cubicBezTo>
                  <a:cubicBezTo>
                    <a:pt x="84" y="24"/>
                    <a:pt x="85" y="24"/>
                    <a:pt x="86" y="24"/>
                  </a:cubicBezTo>
                  <a:cubicBezTo>
                    <a:pt x="86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90" y="23"/>
                    <a:pt x="90" y="23"/>
                    <a:pt x="91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2"/>
                  </a:cubicBezTo>
                  <a:cubicBezTo>
                    <a:pt x="94" y="22"/>
                    <a:pt x="95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0"/>
                    <a:pt x="101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1"/>
                    <a:pt x="10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4373563" y="3449637"/>
              <a:ext cx="407988" cy="9207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</p:grpSp>
      <p:grpSp>
        <p:nvGrpSpPr>
          <p:cNvPr id="76" name="Group 164"/>
          <p:cNvGrpSpPr/>
          <p:nvPr/>
        </p:nvGrpSpPr>
        <p:grpSpPr>
          <a:xfrm rot="1357144">
            <a:off x="4675998" y="1881517"/>
            <a:ext cx="1732193" cy="1628447"/>
            <a:chOff x="1768475" y="1136650"/>
            <a:chExt cx="2093912" cy="19685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77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98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9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00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01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02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3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5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6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7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81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87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</p:grpSp>
      <p:grpSp>
        <p:nvGrpSpPr>
          <p:cNvPr id="109" name="Group 158"/>
          <p:cNvGrpSpPr/>
          <p:nvPr/>
        </p:nvGrpSpPr>
        <p:grpSpPr>
          <a:xfrm flipH="1">
            <a:off x="5949311" y="2669046"/>
            <a:ext cx="1248060" cy="299600"/>
            <a:chOff x="3333750" y="3273424"/>
            <a:chExt cx="2473325" cy="593726"/>
          </a:xfrm>
        </p:grpSpPr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3649663" y="3341687"/>
              <a:ext cx="1839913" cy="257175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11" y="52"/>
                </a:cxn>
                <a:cxn ang="0">
                  <a:pos x="22" y="45"/>
                </a:cxn>
                <a:cxn ang="0">
                  <a:pos x="39" y="39"/>
                </a:cxn>
                <a:cxn ang="0">
                  <a:pos x="57" y="33"/>
                </a:cxn>
                <a:cxn ang="0">
                  <a:pos x="79" y="28"/>
                </a:cxn>
                <a:cxn ang="0">
                  <a:pos x="100" y="25"/>
                </a:cxn>
                <a:cxn ang="0">
                  <a:pos x="136" y="20"/>
                </a:cxn>
                <a:cxn ang="0">
                  <a:pos x="188" y="16"/>
                </a:cxn>
                <a:cxn ang="0">
                  <a:pos x="217" y="15"/>
                </a:cxn>
                <a:cxn ang="0">
                  <a:pos x="255" y="15"/>
                </a:cxn>
                <a:cxn ang="0">
                  <a:pos x="282" y="15"/>
                </a:cxn>
                <a:cxn ang="0">
                  <a:pos x="311" y="17"/>
                </a:cxn>
                <a:cxn ang="0">
                  <a:pos x="340" y="19"/>
                </a:cxn>
                <a:cxn ang="0">
                  <a:pos x="366" y="22"/>
                </a:cxn>
                <a:cxn ang="0">
                  <a:pos x="400" y="27"/>
                </a:cxn>
                <a:cxn ang="0">
                  <a:pos x="424" y="32"/>
                </a:cxn>
                <a:cxn ang="0">
                  <a:pos x="447" y="38"/>
                </a:cxn>
                <a:cxn ang="0">
                  <a:pos x="462" y="44"/>
                </a:cxn>
                <a:cxn ang="0">
                  <a:pos x="477" y="52"/>
                </a:cxn>
                <a:cxn ang="0">
                  <a:pos x="484" y="58"/>
                </a:cxn>
                <a:cxn ang="0">
                  <a:pos x="487" y="64"/>
                </a:cxn>
                <a:cxn ang="0">
                  <a:pos x="486" y="47"/>
                </a:cxn>
                <a:cxn ang="0">
                  <a:pos x="482" y="41"/>
                </a:cxn>
                <a:cxn ang="0">
                  <a:pos x="473" y="34"/>
                </a:cxn>
                <a:cxn ang="0">
                  <a:pos x="462" y="29"/>
                </a:cxn>
                <a:cxn ang="0">
                  <a:pos x="448" y="24"/>
                </a:cxn>
                <a:cxn ang="0">
                  <a:pos x="424" y="17"/>
                </a:cxn>
                <a:cxn ang="0">
                  <a:pos x="406" y="13"/>
                </a:cxn>
                <a:cxn ang="0">
                  <a:pos x="386" y="10"/>
                </a:cxn>
                <a:cxn ang="0">
                  <a:pos x="364" y="7"/>
                </a:cxn>
                <a:cxn ang="0">
                  <a:pos x="344" y="5"/>
                </a:cxn>
                <a:cxn ang="0">
                  <a:pos x="328" y="3"/>
                </a:cxn>
                <a:cxn ang="0">
                  <a:pos x="306" y="2"/>
                </a:cxn>
                <a:cxn ang="0">
                  <a:pos x="290" y="1"/>
                </a:cxn>
                <a:cxn ang="0">
                  <a:pos x="270" y="0"/>
                </a:cxn>
                <a:cxn ang="0">
                  <a:pos x="254" y="0"/>
                </a:cxn>
                <a:cxn ang="0">
                  <a:pos x="230" y="0"/>
                </a:cxn>
                <a:cxn ang="0">
                  <a:pos x="209" y="1"/>
                </a:cxn>
                <a:cxn ang="0">
                  <a:pos x="189" y="1"/>
                </a:cxn>
                <a:cxn ang="0">
                  <a:pos x="149" y="4"/>
                </a:cxn>
                <a:cxn ang="0">
                  <a:pos x="130" y="6"/>
                </a:cxn>
                <a:cxn ang="0">
                  <a:pos x="106" y="9"/>
                </a:cxn>
                <a:cxn ang="0">
                  <a:pos x="89" y="12"/>
                </a:cxn>
                <a:cxn ang="0">
                  <a:pos x="70" y="16"/>
                </a:cxn>
                <a:cxn ang="0">
                  <a:pos x="55" y="19"/>
                </a:cxn>
                <a:cxn ang="0">
                  <a:pos x="44" y="22"/>
                </a:cxn>
                <a:cxn ang="0">
                  <a:pos x="30" y="27"/>
                </a:cxn>
                <a:cxn ang="0">
                  <a:pos x="19" y="32"/>
                </a:cxn>
                <a:cxn ang="0">
                  <a:pos x="13" y="36"/>
                </a:cxn>
                <a:cxn ang="0">
                  <a:pos x="7" y="40"/>
                </a:cxn>
                <a:cxn ang="0">
                  <a:pos x="3" y="45"/>
                </a:cxn>
                <a:cxn ang="0">
                  <a:pos x="1" y="49"/>
                </a:cxn>
                <a:cxn ang="0">
                  <a:pos x="1" y="64"/>
                </a:cxn>
              </a:cxnLst>
              <a:rect l="0" t="0" r="r" b="b"/>
              <a:pathLst>
                <a:path w="488" h="67">
                  <a:moveTo>
                    <a:pt x="1" y="64"/>
                  </a:moveTo>
                  <a:cubicBezTo>
                    <a:pt x="1" y="63"/>
                    <a:pt x="1" y="63"/>
                    <a:pt x="1" y="62"/>
                  </a:cubicBezTo>
                  <a:cubicBezTo>
                    <a:pt x="1" y="62"/>
                    <a:pt x="2" y="61"/>
                    <a:pt x="2" y="61"/>
                  </a:cubicBezTo>
                  <a:cubicBezTo>
                    <a:pt x="2" y="60"/>
                    <a:pt x="2" y="60"/>
                    <a:pt x="3" y="59"/>
                  </a:cubicBezTo>
                  <a:cubicBezTo>
                    <a:pt x="3" y="59"/>
                    <a:pt x="3" y="58"/>
                    <a:pt x="4" y="58"/>
                  </a:cubicBezTo>
                  <a:cubicBezTo>
                    <a:pt x="4" y="57"/>
                    <a:pt x="4" y="57"/>
                    <a:pt x="5" y="57"/>
                  </a:cubicBezTo>
                  <a:cubicBezTo>
                    <a:pt x="5" y="56"/>
                    <a:pt x="6" y="56"/>
                    <a:pt x="6" y="55"/>
                  </a:cubicBezTo>
                  <a:cubicBezTo>
                    <a:pt x="7" y="55"/>
                    <a:pt x="7" y="54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1"/>
                    <a:pt x="12" y="51"/>
                    <a:pt x="13" y="50"/>
                  </a:cubicBezTo>
                  <a:cubicBezTo>
                    <a:pt x="13" y="50"/>
                    <a:pt x="14" y="49"/>
                    <a:pt x="15" y="49"/>
                  </a:cubicBezTo>
                  <a:cubicBezTo>
                    <a:pt x="15" y="49"/>
                    <a:pt x="16" y="48"/>
                    <a:pt x="17" y="48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21" y="46"/>
                    <a:pt x="22" y="45"/>
                  </a:cubicBezTo>
                  <a:cubicBezTo>
                    <a:pt x="23" y="45"/>
                    <a:pt x="23" y="44"/>
                    <a:pt x="24" y="44"/>
                  </a:cubicBezTo>
                  <a:cubicBezTo>
                    <a:pt x="26" y="43"/>
                    <a:pt x="28" y="43"/>
                    <a:pt x="30" y="42"/>
                  </a:cubicBezTo>
                  <a:cubicBezTo>
                    <a:pt x="30" y="42"/>
                    <a:pt x="31" y="41"/>
                    <a:pt x="32" y="41"/>
                  </a:cubicBezTo>
                  <a:cubicBezTo>
                    <a:pt x="33" y="41"/>
                    <a:pt x="34" y="40"/>
                    <a:pt x="36" y="39"/>
                  </a:cubicBezTo>
                  <a:cubicBezTo>
                    <a:pt x="37" y="39"/>
                    <a:pt x="38" y="39"/>
                    <a:pt x="39" y="39"/>
                  </a:cubicBezTo>
                  <a:cubicBezTo>
                    <a:pt x="40" y="38"/>
                    <a:pt x="42" y="38"/>
                    <a:pt x="44" y="37"/>
                  </a:cubicBezTo>
                  <a:cubicBezTo>
                    <a:pt x="45" y="37"/>
                    <a:pt x="45" y="36"/>
                    <a:pt x="46" y="36"/>
                  </a:cubicBezTo>
                  <a:cubicBezTo>
                    <a:pt x="48" y="36"/>
                    <a:pt x="51" y="35"/>
                    <a:pt x="53" y="34"/>
                  </a:cubicBezTo>
                  <a:cubicBezTo>
                    <a:pt x="54" y="34"/>
                    <a:pt x="55" y="34"/>
                    <a:pt x="55" y="34"/>
                  </a:cubicBezTo>
                  <a:cubicBezTo>
                    <a:pt x="56" y="34"/>
                    <a:pt x="56" y="33"/>
                    <a:pt x="57" y="33"/>
                  </a:cubicBezTo>
                  <a:cubicBezTo>
                    <a:pt x="59" y="33"/>
                    <a:pt x="61" y="32"/>
                    <a:pt x="62" y="32"/>
                  </a:cubicBezTo>
                  <a:cubicBezTo>
                    <a:pt x="63" y="32"/>
                    <a:pt x="64" y="32"/>
                    <a:pt x="64" y="31"/>
                  </a:cubicBezTo>
                  <a:cubicBezTo>
                    <a:pt x="66" y="31"/>
                    <a:pt x="68" y="31"/>
                    <a:pt x="70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4" y="29"/>
                    <a:pt x="76" y="29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3" y="28"/>
                    <a:pt x="86" y="27"/>
                    <a:pt x="88" y="27"/>
                  </a:cubicBezTo>
                  <a:cubicBezTo>
                    <a:pt x="89" y="26"/>
                    <a:pt x="90" y="26"/>
                    <a:pt x="91" y="26"/>
                  </a:cubicBezTo>
                  <a:cubicBezTo>
                    <a:pt x="93" y="26"/>
                    <a:pt x="95" y="25"/>
                    <a:pt x="97" y="25"/>
                  </a:cubicBezTo>
                  <a:cubicBezTo>
                    <a:pt x="98" y="25"/>
                    <a:pt x="99" y="25"/>
                    <a:pt x="100" y="25"/>
                  </a:cubicBezTo>
                  <a:cubicBezTo>
                    <a:pt x="102" y="24"/>
                    <a:pt x="104" y="24"/>
                    <a:pt x="106" y="24"/>
                  </a:cubicBezTo>
                  <a:cubicBezTo>
                    <a:pt x="108" y="23"/>
                    <a:pt x="109" y="23"/>
                    <a:pt x="110" y="23"/>
                  </a:cubicBezTo>
                  <a:cubicBezTo>
                    <a:pt x="112" y="23"/>
                    <a:pt x="113" y="23"/>
                    <a:pt x="115" y="22"/>
                  </a:cubicBezTo>
                  <a:cubicBezTo>
                    <a:pt x="120" y="22"/>
                    <a:pt x="124" y="21"/>
                    <a:pt x="129" y="21"/>
                  </a:cubicBezTo>
                  <a:cubicBezTo>
                    <a:pt x="131" y="20"/>
                    <a:pt x="134" y="20"/>
                    <a:pt x="136" y="20"/>
                  </a:cubicBezTo>
                  <a:cubicBezTo>
                    <a:pt x="137" y="20"/>
                    <a:pt x="138" y="20"/>
                    <a:pt x="139" y="20"/>
                  </a:cubicBezTo>
                  <a:cubicBezTo>
                    <a:pt x="142" y="19"/>
                    <a:pt x="146" y="19"/>
                    <a:pt x="149" y="19"/>
                  </a:cubicBezTo>
                  <a:cubicBezTo>
                    <a:pt x="155" y="18"/>
                    <a:pt x="161" y="18"/>
                    <a:pt x="167" y="17"/>
                  </a:cubicBezTo>
                  <a:cubicBezTo>
                    <a:pt x="168" y="17"/>
                    <a:pt x="169" y="17"/>
                    <a:pt x="170" y="17"/>
                  </a:cubicBezTo>
                  <a:cubicBezTo>
                    <a:pt x="176" y="17"/>
                    <a:pt x="182" y="16"/>
                    <a:pt x="188" y="16"/>
                  </a:cubicBezTo>
                  <a:cubicBezTo>
                    <a:pt x="189" y="16"/>
                    <a:pt x="190" y="16"/>
                    <a:pt x="191" y="16"/>
                  </a:cubicBezTo>
                  <a:cubicBezTo>
                    <a:pt x="195" y="16"/>
                    <a:pt x="199" y="15"/>
                    <a:pt x="203" y="15"/>
                  </a:cubicBezTo>
                  <a:cubicBezTo>
                    <a:pt x="204" y="15"/>
                    <a:pt x="205" y="15"/>
                    <a:pt x="206" y="15"/>
                  </a:cubicBezTo>
                  <a:cubicBezTo>
                    <a:pt x="207" y="15"/>
                    <a:pt x="208" y="15"/>
                    <a:pt x="210" y="15"/>
                  </a:cubicBezTo>
                  <a:cubicBezTo>
                    <a:pt x="212" y="15"/>
                    <a:pt x="215" y="15"/>
                    <a:pt x="217" y="15"/>
                  </a:cubicBezTo>
                  <a:cubicBezTo>
                    <a:pt x="219" y="15"/>
                    <a:pt x="220" y="15"/>
                    <a:pt x="221" y="15"/>
                  </a:cubicBezTo>
                  <a:cubicBezTo>
                    <a:pt x="224" y="15"/>
                    <a:pt x="227" y="15"/>
                    <a:pt x="229" y="15"/>
                  </a:cubicBezTo>
                  <a:cubicBezTo>
                    <a:pt x="231" y="15"/>
                    <a:pt x="232" y="15"/>
                    <a:pt x="233" y="15"/>
                  </a:cubicBezTo>
                  <a:cubicBezTo>
                    <a:pt x="236" y="15"/>
                    <a:pt x="240" y="15"/>
                    <a:pt x="244" y="15"/>
                  </a:cubicBezTo>
                  <a:cubicBezTo>
                    <a:pt x="248" y="15"/>
                    <a:pt x="252" y="15"/>
                    <a:pt x="255" y="15"/>
                  </a:cubicBezTo>
                  <a:cubicBezTo>
                    <a:pt x="256" y="15"/>
                    <a:pt x="257" y="15"/>
                    <a:pt x="258" y="15"/>
                  </a:cubicBezTo>
                  <a:cubicBezTo>
                    <a:pt x="261" y="15"/>
                    <a:pt x="264" y="15"/>
                    <a:pt x="267" y="15"/>
                  </a:cubicBezTo>
                  <a:cubicBezTo>
                    <a:pt x="268" y="15"/>
                    <a:pt x="269" y="15"/>
                    <a:pt x="270" y="15"/>
                  </a:cubicBezTo>
                  <a:cubicBezTo>
                    <a:pt x="273" y="15"/>
                    <a:pt x="275" y="15"/>
                    <a:pt x="278" y="15"/>
                  </a:cubicBezTo>
                  <a:cubicBezTo>
                    <a:pt x="279" y="15"/>
                    <a:pt x="281" y="15"/>
                    <a:pt x="282" y="15"/>
                  </a:cubicBezTo>
                  <a:cubicBezTo>
                    <a:pt x="284" y="15"/>
                    <a:pt x="286" y="15"/>
                    <a:pt x="288" y="15"/>
                  </a:cubicBezTo>
                  <a:cubicBezTo>
                    <a:pt x="290" y="16"/>
                    <a:pt x="292" y="16"/>
                    <a:pt x="294" y="16"/>
                  </a:cubicBezTo>
                  <a:cubicBezTo>
                    <a:pt x="296" y="16"/>
                    <a:pt x="298" y="16"/>
                    <a:pt x="300" y="16"/>
                  </a:cubicBezTo>
                  <a:cubicBezTo>
                    <a:pt x="302" y="16"/>
                    <a:pt x="304" y="16"/>
                    <a:pt x="305" y="16"/>
                  </a:cubicBezTo>
                  <a:cubicBezTo>
                    <a:pt x="307" y="16"/>
                    <a:pt x="309" y="17"/>
                    <a:pt x="311" y="17"/>
                  </a:cubicBezTo>
                  <a:cubicBezTo>
                    <a:pt x="313" y="17"/>
                    <a:pt x="315" y="17"/>
                    <a:pt x="317" y="17"/>
                  </a:cubicBezTo>
                  <a:cubicBezTo>
                    <a:pt x="319" y="17"/>
                    <a:pt x="321" y="17"/>
                    <a:pt x="323" y="17"/>
                  </a:cubicBezTo>
                  <a:cubicBezTo>
                    <a:pt x="325" y="18"/>
                    <a:pt x="326" y="18"/>
                    <a:pt x="328" y="18"/>
                  </a:cubicBezTo>
                  <a:cubicBezTo>
                    <a:pt x="330" y="18"/>
                    <a:pt x="332" y="18"/>
                    <a:pt x="334" y="18"/>
                  </a:cubicBezTo>
                  <a:cubicBezTo>
                    <a:pt x="336" y="18"/>
                    <a:pt x="338" y="19"/>
                    <a:pt x="340" y="19"/>
                  </a:cubicBezTo>
                  <a:cubicBezTo>
                    <a:pt x="341" y="19"/>
                    <a:pt x="343" y="19"/>
                    <a:pt x="344" y="19"/>
                  </a:cubicBezTo>
                  <a:cubicBezTo>
                    <a:pt x="347" y="19"/>
                    <a:pt x="349" y="20"/>
                    <a:pt x="351" y="20"/>
                  </a:cubicBezTo>
                  <a:cubicBezTo>
                    <a:pt x="352" y="20"/>
                    <a:pt x="354" y="20"/>
                    <a:pt x="355" y="20"/>
                  </a:cubicBezTo>
                  <a:cubicBezTo>
                    <a:pt x="358" y="21"/>
                    <a:pt x="360" y="21"/>
                    <a:pt x="362" y="21"/>
                  </a:cubicBezTo>
                  <a:cubicBezTo>
                    <a:pt x="364" y="21"/>
                    <a:pt x="365" y="22"/>
                    <a:pt x="366" y="22"/>
                  </a:cubicBezTo>
                  <a:cubicBezTo>
                    <a:pt x="369" y="22"/>
                    <a:pt x="371" y="22"/>
                    <a:pt x="374" y="23"/>
                  </a:cubicBezTo>
                  <a:cubicBezTo>
                    <a:pt x="375" y="23"/>
                    <a:pt x="376" y="23"/>
                    <a:pt x="378" y="23"/>
                  </a:cubicBezTo>
                  <a:cubicBezTo>
                    <a:pt x="381" y="24"/>
                    <a:pt x="384" y="24"/>
                    <a:pt x="386" y="24"/>
                  </a:cubicBezTo>
                  <a:cubicBezTo>
                    <a:pt x="387" y="25"/>
                    <a:pt x="388" y="25"/>
                    <a:pt x="389" y="25"/>
                  </a:cubicBezTo>
                  <a:cubicBezTo>
                    <a:pt x="393" y="25"/>
                    <a:pt x="397" y="26"/>
                    <a:pt x="400" y="27"/>
                  </a:cubicBezTo>
                  <a:cubicBezTo>
                    <a:pt x="402" y="27"/>
                    <a:pt x="404" y="27"/>
                    <a:pt x="406" y="28"/>
                  </a:cubicBezTo>
                  <a:cubicBezTo>
                    <a:pt x="407" y="28"/>
                    <a:pt x="407" y="28"/>
                    <a:pt x="408" y="28"/>
                  </a:cubicBezTo>
                  <a:cubicBezTo>
                    <a:pt x="411" y="29"/>
                    <a:pt x="413" y="29"/>
                    <a:pt x="416" y="30"/>
                  </a:cubicBezTo>
                  <a:cubicBezTo>
                    <a:pt x="418" y="30"/>
                    <a:pt x="419" y="31"/>
                    <a:pt x="421" y="31"/>
                  </a:cubicBezTo>
                  <a:cubicBezTo>
                    <a:pt x="422" y="31"/>
                    <a:pt x="423" y="31"/>
                    <a:pt x="424" y="32"/>
                  </a:cubicBezTo>
                  <a:cubicBezTo>
                    <a:pt x="427" y="32"/>
                    <a:pt x="429" y="33"/>
                    <a:pt x="432" y="34"/>
                  </a:cubicBezTo>
                  <a:cubicBezTo>
                    <a:pt x="434" y="34"/>
                    <a:pt x="436" y="35"/>
                    <a:pt x="439" y="35"/>
                  </a:cubicBezTo>
                  <a:cubicBezTo>
                    <a:pt x="439" y="36"/>
                    <a:pt x="440" y="36"/>
                    <a:pt x="441" y="36"/>
                  </a:cubicBezTo>
                  <a:cubicBezTo>
                    <a:pt x="442" y="36"/>
                    <a:pt x="444" y="37"/>
                    <a:pt x="445" y="37"/>
                  </a:cubicBezTo>
                  <a:cubicBezTo>
                    <a:pt x="446" y="38"/>
                    <a:pt x="447" y="38"/>
                    <a:pt x="447" y="38"/>
                  </a:cubicBezTo>
                  <a:cubicBezTo>
                    <a:pt x="449" y="39"/>
                    <a:pt x="450" y="39"/>
                    <a:pt x="451" y="39"/>
                  </a:cubicBezTo>
                  <a:cubicBezTo>
                    <a:pt x="452" y="40"/>
                    <a:pt x="453" y="40"/>
                    <a:pt x="453" y="40"/>
                  </a:cubicBezTo>
                  <a:cubicBezTo>
                    <a:pt x="455" y="41"/>
                    <a:pt x="456" y="41"/>
                    <a:pt x="457" y="41"/>
                  </a:cubicBezTo>
                  <a:cubicBezTo>
                    <a:pt x="458" y="42"/>
                    <a:pt x="458" y="42"/>
                    <a:pt x="459" y="42"/>
                  </a:cubicBezTo>
                  <a:cubicBezTo>
                    <a:pt x="460" y="43"/>
                    <a:pt x="461" y="43"/>
                    <a:pt x="462" y="44"/>
                  </a:cubicBezTo>
                  <a:cubicBezTo>
                    <a:pt x="463" y="44"/>
                    <a:pt x="463" y="44"/>
                    <a:pt x="464" y="44"/>
                  </a:cubicBezTo>
                  <a:cubicBezTo>
                    <a:pt x="465" y="45"/>
                    <a:pt x="466" y="45"/>
                    <a:pt x="467" y="46"/>
                  </a:cubicBezTo>
                  <a:cubicBezTo>
                    <a:pt x="468" y="46"/>
                    <a:pt x="468" y="46"/>
                    <a:pt x="469" y="47"/>
                  </a:cubicBezTo>
                  <a:cubicBezTo>
                    <a:pt x="472" y="48"/>
                    <a:pt x="474" y="50"/>
                    <a:pt x="476" y="51"/>
                  </a:cubicBezTo>
                  <a:cubicBezTo>
                    <a:pt x="477" y="51"/>
                    <a:pt x="477" y="52"/>
                    <a:pt x="477" y="52"/>
                  </a:cubicBezTo>
                  <a:cubicBezTo>
                    <a:pt x="478" y="52"/>
                    <a:pt x="479" y="53"/>
                    <a:pt x="480" y="53"/>
                  </a:cubicBezTo>
                  <a:cubicBezTo>
                    <a:pt x="480" y="54"/>
                    <a:pt x="480" y="54"/>
                    <a:pt x="481" y="54"/>
                  </a:cubicBezTo>
                  <a:cubicBezTo>
                    <a:pt x="481" y="55"/>
                    <a:pt x="482" y="55"/>
                    <a:pt x="482" y="56"/>
                  </a:cubicBezTo>
                  <a:cubicBezTo>
                    <a:pt x="483" y="56"/>
                    <a:pt x="483" y="56"/>
                    <a:pt x="483" y="57"/>
                  </a:cubicBezTo>
                  <a:cubicBezTo>
                    <a:pt x="484" y="57"/>
                    <a:pt x="484" y="58"/>
                    <a:pt x="484" y="58"/>
                  </a:cubicBezTo>
                  <a:cubicBezTo>
                    <a:pt x="485" y="59"/>
                    <a:pt x="485" y="59"/>
                    <a:pt x="485" y="59"/>
                  </a:cubicBezTo>
                  <a:cubicBezTo>
                    <a:pt x="485" y="60"/>
                    <a:pt x="486" y="60"/>
                    <a:pt x="486" y="61"/>
                  </a:cubicBezTo>
                  <a:cubicBezTo>
                    <a:pt x="486" y="61"/>
                    <a:pt x="486" y="61"/>
                    <a:pt x="486" y="62"/>
                  </a:cubicBezTo>
                  <a:cubicBezTo>
                    <a:pt x="487" y="62"/>
                    <a:pt x="487" y="63"/>
                    <a:pt x="487" y="63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88" y="65"/>
                    <a:pt x="488" y="66"/>
                    <a:pt x="488" y="67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8" y="51"/>
                    <a:pt x="488" y="50"/>
                    <a:pt x="487" y="50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8"/>
                    <a:pt x="487" y="48"/>
                    <a:pt x="486" y="47"/>
                  </a:cubicBezTo>
                  <a:cubicBezTo>
                    <a:pt x="486" y="47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5" y="44"/>
                    <a:pt x="485" y="44"/>
                    <a:pt x="484" y="44"/>
                  </a:cubicBezTo>
                  <a:cubicBezTo>
                    <a:pt x="484" y="43"/>
                    <a:pt x="484" y="43"/>
                    <a:pt x="483" y="42"/>
                  </a:cubicBezTo>
                  <a:cubicBezTo>
                    <a:pt x="483" y="42"/>
                    <a:pt x="483" y="42"/>
                    <a:pt x="482" y="41"/>
                  </a:cubicBezTo>
                  <a:cubicBezTo>
                    <a:pt x="482" y="41"/>
                    <a:pt x="481" y="40"/>
                    <a:pt x="481" y="40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79" y="38"/>
                    <a:pt x="478" y="38"/>
                    <a:pt x="477" y="37"/>
                  </a:cubicBezTo>
                  <a:cubicBezTo>
                    <a:pt x="477" y="37"/>
                    <a:pt x="477" y="37"/>
                    <a:pt x="476" y="37"/>
                  </a:cubicBezTo>
                  <a:cubicBezTo>
                    <a:pt x="475" y="36"/>
                    <a:pt x="474" y="35"/>
                    <a:pt x="473" y="34"/>
                  </a:cubicBezTo>
                  <a:cubicBezTo>
                    <a:pt x="473" y="34"/>
                    <a:pt x="473" y="34"/>
                    <a:pt x="473" y="34"/>
                  </a:cubicBezTo>
                  <a:cubicBezTo>
                    <a:pt x="471" y="33"/>
                    <a:pt x="470" y="33"/>
                    <a:pt x="469" y="32"/>
                  </a:cubicBezTo>
                  <a:cubicBezTo>
                    <a:pt x="468" y="32"/>
                    <a:pt x="468" y="31"/>
                    <a:pt x="467" y="31"/>
                  </a:cubicBezTo>
                  <a:cubicBezTo>
                    <a:pt x="466" y="31"/>
                    <a:pt x="465" y="30"/>
                    <a:pt x="464" y="30"/>
                  </a:cubicBezTo>
                  <a:cubicBezTo>
                    <a:pt x="463" y="30"/>
                    <a:pt x="463" y="29"/>
                    <a:pt x="462" y="29"/>
                  </a:cubicBezTo>
                  <a:cubicBezTo>
                    <a:pt x="461" y="29"/>
                    <a:pt x="460" y="28"/>
                    <a:pt x="459" y="28"/>
                  </a:cubicBezTo>
                  <a:cubicBezTo>
                    <a:pt x="458" y="27"/>
                    <a:pt x="458" y="27"/>
                    <a:pt x="457" y="27"/>
                  </a:cubicBezTo>
                  <a:cubicBezTo>
                    <a:pt x="456" y="26"/>
                    <a:pt x="455" y="26"/>
                    <a:pt x="454" y="26"/>
                  </a:cubicBezTo>
                  <a:cubicBezTo>
                    <a:pt x="453" y="25"/>
                    <a:pt x="452" y="25"/>
                    <a:pt x="451" y="25"/>
                  </a:cubicBezTo>
                  <a:cubicBezTo>
                    <a:pt x="450" y="24"/>
                    <a:pt x="449" y="24"/>
                    <a:pt x="448" y="24"/>
                  </a:cubicBezTo>
                  <a:cubicBezTo>
                    <a:pt x="447" y="23"/>
                    <a:pt x="446" y="23"/>
                    <a:pt x="445" y="23"/>
                  </a:cubicBezTo>
                  <a:cubicBezTo>
                    <a:pt x="444" y="22"/>
                    <a:pt x="442" y="22"/>
                    <a:pt x="441" y="22"/>
                  </a:cubicBezTo>
                  <a:cubicBezTo>
                    <a:pt x="440" y="21"/>
                    <a:pt x="439" y="21"/>
                    <a:pt x="439" y="21"/>
                  </a:cubicBezTo>
                  <a:cubicBezTo>
                    <a:pt x="437" y="20"/>
                    <a:pt x="435" y="20"/>
                    <a:pt x="433" y="19"/>
                  </a:cubicBezTo>
                  <a:cubicBezTo>
                    <a:pt x="430" y="19"/>
                    <a:pt x="427" y="18"/>
                    <a:pt x="424" y="17"/>
                  </a:cubicBezTo>
                  <a:cubicBezTo>
                    <a:pt x="423" y="17"/>
                    <a:pt x="422" y="17"/>
                    <a:pt x="421" y="16"/>
                  </a:cubicBezTo>
                  <a:cubicBezTo>
                    <a:pt x="419" y="16"/>
                    <a:pt x="417" y="16"/>
                    <a:pt x="416" y="15"/>
                  </a:cubicBezTo>
                  <a:cubicBezTo>
                    <a:pt x="416" y="15"/>
                    <a:pt x="415" y="15"/>
                    <a:pt x="415" y="15"/>
                  </a:cubicBezTo>
                  <a:cubicBezTo>
                    <a:pt x="413" y="15"/>
                    <a:pt x="410" y="14"/>
                    <a:pt x="408" y="14"/>
                  </a:cubicBezTo>
                  <a:cubicBezTo>
                    <a:pt x="407" y="14"/>
                    <a:pt x="407" y="13"/>
                    <a:pt x="406" y="13"/>
                  </a:cubicBezTo>
                  <a:cubicBezTo>
                    <a:pt x="404" y="13"/>
                    <a:pt x="403" y="13"/>
                    <a:pt x="401" y="12"/>
                  </a:cubicBezTo>
                  <a:cubicBezTo>
                    <a:pt x="401" y="12"/>
                    <a:pt x="401" y="12"/>
                    <a:pt x="400" y="12"/>
                  </a:cubicBezTo>
                  <a:cubicBezTo>
                    <a:pt x="397" y="12"/>
                    <a:pt x="393" y="11"/>
                    <a:pt x="389" y="10"/>
                  </a:cubicBezTo>
                  <a:cubicBezTo>
                    <a:pt x="389" y="10"/>
                    <a:pt x="389" y="10"/>
                    <a:pt x="388" y="10"/>
                  </a:cubicBezTo>
                  <a:cubicBezTo>
                    <a:pt x="387" y="10"/>
                    <a:pt x="387" y="10"/>
                    <a:pt x="386" y="10"/>
                  </a:cubicBezTo>
                  <a:cubicBezTo>
                    <a:pt x="383" y="9"/>
                    <a:pt x="381" y="9"/>
                    <a:pt x="378" y="9"/>
                  </a:cubicBezTo>
                  <a:cubicBezTo>
                    <a:pt x="377" y="9"/>
                    <a:pt x="377" y="8"/>
                    <a:pt x="376" y="8"/>
                  </a:cubicBezTo>
                  <a:cubicBezTo>
                    <a:pt x="375" y="8"/>
                    <a:pt x="374" y="8"/>
                    <a:pt x="373" y="8"/>
                  </a:cubicBezTo>
                  <a:cubicBezTo>
                    <a:pt x="371" y="8"/>
                    <a:pt x="369" y="7"/>
                    <a:pt x="367" y="7"/>
                  </a:cubicBezTo>
                  <a:cubicBezTo>
                    <a:pt x="366" y="7"/>
                    <a:pt x="365" y="7"/>
                    <a:pt x="364" y="7"/>
                  </a:cubicBezTo>
                  <a:cubicBezTo>
                    <a:pt x="364" y="7"/>
                    <a:pt x="363" y="7"/>
                    <a:pt x="362" y="7"/>
                  </a:cubicBezTo>
                  <a:cubicBezTo>
                    <a:pt x="360" y="6"/>
                    <a:pt x="358" y="6"/>
                    <a:pt x="355" y="6"/>
                  </a:cubicBezTo>
                  <a:cubicBezTo>
                    <a:pt x="354" y="6"/>
                    <a:pt x="353" y="6"/>
                    <a:pt x="352" y="5"/>
                  </a:cubicBezTo>
                  <a:cubicBezTo>
                    <a:pt x="352" y="5"/>
                    <a:pt x="351" y="5"/>
                    <a:pt x="351" y="5"/>
                  </a:cubicBezTo>
                  <a:cubicBezTo>
                    <a:pt x="349" y="5"/>
                    <a:pt x="346" y="5"/>
                    <a:pt x="344" y="5"/>
                  </a:cubicBezTo>
                  <a:cubicBezTo>
                    <a:pt x="343" y="5"/>
                    <a:pt x="342" y="4"/>
                    <a:pt x="341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8" y="4"/>
                    <a:pt x="336" y="4"/>
                    <a:pt x="334" y="4"/>
                  </a:cubicBezTo>
                  <a:cubicBezTo>
                    <a:pt x="332" y="4"/>
                    <a:pt x="331" y="3"/>
                    <a:pt x="329" y="3"/>
                  </a:cubicBezTo>
                  <a:cubicBezTo>
                    <a:pt x="329" y="3"/>
                    <a:pt x="328" y="3"/>
                    <a:pt x="328" y="3"/>
                  </a:cubicBezTo>
                  <a:cubicBezTo>
                    <a:pt x="326" y="3"/>
                    <a:pt x="324" y="3"/>
                    <a:pt x="323" y="3"/>
                  </a:cubicBezTo>
                  <a:cubicBezTo>
                    <a:pt x="321" y="3"/>
                    <a:pt x="319" y="3"/>
                    <a:pt x="318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5" y="2"/>
                    <a:pt x="314" y="2"/>
                    <a:pt x="312" y="2"/>
                  </a:cubicBezTo>
                  <a:cubicBezTo>
                    <a:pt x="310" y="2"/>
                    <a:pt x="308" y="2"/>
                    <a:pt x="306" y="2"/>
                  </a:cubicBezTo>
                  <a:cubicBezTo>
                    <a:pt x="306" y="2"/>
                    <a:pt x="305" y="2"/>
                    <a:pt x="305" y="2"/>
                  </a:cubicBezTo>
                  <a:cubicBezTo>
                    <a:pt x="304" y="2"/>
                    <a:pt x="303" y="2"/>
                    <a:pt x="302" y="2"/>
                  </a:cubicBezTo>
                  <a:cubicBezTo>
                    <a:pt x="300" y="1"/>
                    <a:pt x="297" y="1"/>
                    <a:pt x="295" y="1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2" y="1"/>
                    <a:pt x="291" y="1"/>
                    <a:pt x="290" y="1"/>
                  </a:cubicBezTo>
                  <a:cubicBezTo>
                    <a:pt x="288" y="1"/>
                    <a:pt x="286" y="1"/>
                    <a:pt x="284" y="1"/>
                  </a:cubicBezTo>
                  <a:cubicBezTo>
                    <a:pt x="283" y="1"/>
                    <a:pt x="282" y="1"/>
                    <a:pt x="282" y="1"/>
                  </a:cubicBezTo>
                  <a:cubicBezTo>
                    <a:pt x="281" y="1"/>
                    <a:pt x="280" y="1"/>
                    <a:pt x="278" y="1"/>
                  </a:cubicBezTo>
                  <a:cubicBezTo>
                    <a:pt x="277" y="1"/>
                    <a:pt x="275" y="0"/>
                    <a:pt x="273" y="0"/>
                  </a:cubicBezTo>
                  <a:cubicBezTo>
                    <a:pt x="272" y="0"/>
                    <a:pt x="271" y="0"/>
                    <a:pt x="270" y="0"/>
                  </a:cubicBezTo>
                  <a:cubicBezTo>
                    <a:pt x="269" y="0"/>
                    <a:pt x="268" y="0"/>
                    <a:pt x="267" y="0"/>
                  </a:cubicBezTo>
                  <a:cubicBezTo>
                    <a:pt x="265" y="0"/>
                    <a:pt x="264" y="0"/>
                    <a:pt x="263" y="0"/>
                  </a:cubicBezTo>
                  <a:cubicBezTo>
                    <a:pt x="261" y="0"/>
                    <a:pt x="260" y="0"/>
                    <a:pt x="258" y="0"/>
                  </a:cubicBezTo>
                  <a:cubicBezTo>
                    <a:pt x="257" y="0"/>
                    <a:pt x="256" y="0"/>
                    <a:pt x="255" y="0"/>
                  </a:cubicBezTo>
                  <a:cubicBezTo>
                    <a:pt x="255" y="0"/>
                    <a:pt x="254" y="0"/>
                    <a:pt x="254" y="0"/>
                  </a:cubicBezTo>
                  <a:cubicBezTo>
                    <a:pt x="251" y="0"/>
                    <a:pt x="248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1" y="0"/>
                    <a:pt x="238" y="0"/>
                    <a:pt x="235" y="0"/>
                  </a:cubicBezTo>
                  <a:cubicBezTo>
                    <a:pt x="234" y="0"/>
                    <a:pt x="233" y="0"/>
                    <a:pt x="232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229" y="0"/>
                    <a:pt x="227" y="0"/>
                    <a:pt x="226" y="0"/>
                  </a:cubicBezTo>
                  <a:cubicBezTo>
                    <a:pt x="224" y="0"/>
                    <a:pt x="222" y="0"/>
                    <a:pt x="221" y="0"/>
                  </a:cubicBezTo>
                  <a:cubicBezTo>
                    <a:pt x="220" y="0"/>
                    <a:pt x="219" y="0"/>
                    <a:pt x="218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3" y="0"/>
                    <a:pt x="211" y="1"/>
                    <a:pt x="209" y="1"/>
                  </a:cubicBezTo>
                  <a:cubicBezTo>
                    <a:pt x="208" y="1"/>
                    <a:pt x="207" y="1"/>
                    <a:pt x="206" y="1"/>
                  </a:cubicBezTo>
                  <a:cubicBezTo>
                    <a:pt x="206" y="1"/>
                    <a:pt x="206" y="1"/>
                    <a:pt x="205" y="1"/>
                  </a:cubicBezTo>
                  <a:cubicBezTo>
                    <a:pt x="205" y="1"/>
                    <a:pt x="204" y="1"/>
                    <a:pt x="203" y="1"/>
                  </a:cubicBezTo>
                  <a:cubicBezTo>
                    <a:pt x="199" y="1"/>
                    <a:pt x="196" y="1"/>
                    <a:pt x="192" y="1"/>
                  </a:cubicBezTo>
                  <a:cubicBezTo>
                    <a:pt x="191" y="1"/>
                    <a:pt x="190" y="1"/>
                    <a:pt x="189" y="1"/>
                  </a:cubicBezTo>
                  <a:cubicBezTo>
                    <a:pt x="189" y="1"/>
                    <a:pt x="188" y="1"/>
                    <a:pt x="187" y="1"/>
                  </a:cubicBezTo>
                  <a:cubicBezTo>
                    <a:pt x="181" y="2"/>
                    <a:pt x="175" y="2"/>
                    <a:pt x="170" y="2"/>
                  </a:cubicBezTo>
                  <a:cubicBezTo>
                    <a:pt x="169" y="3"/>
                    <a:pt x="168" y="3"/>
                    <a:pt x="167" y="3"/>
                  </a:cubicBezTo>
                  <a:cubicBezTo>
                    <a:pt x="161" y="3"/>
                    <a:pt x="155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8" y="4"/>
                    <a:pt x="148" y="4"/>
                  </a:cubicBezTo>
                  <a:cubicBezTo>
                    <a:pt x="145" y="4"/>
                    <a:pt x="142" y="5"/>
                    <a:pt x="139" y="5"/>
                  </a:cubicBezTo>
                  <a:cubicBezTo>
                    <a:pt x="138" y="5"/>
                    <a:pt x="136" y="5"/>
                    <a:pt x="135" y="5"/>
                  </a:cubicBezTo>
                  <a:cubicBezTo>
                    <a:pt x="134" y="6"/>
                    <a:pt x="132" y="6"/>
                    <a:pt x="130" y="6"/>
                  </a:cubicBezTo>
                  <a:cubicBezTo>
                    <a:pt x="130" y="6"/>
                    <a:pt x="130" y="6"/>
                    <a:pt x="129" y="6"/>
                  </a:cubicBezTo>
                  <a:cubicBezTo>
                    <a:pt x="124" y="7"/>
                    <a:pt x="119" y="7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2" y="8"/>
                    <a:pt x="111" y="8"/>
                    <a:pt x="110" y="9"/>
                  </a:cubicBezTo>
                  <a:cubicBezTo>
                    <a:pt x="109" y="9"/>
                    <a:pt x="108" y="9"/>
                    <a:pt x="106" y="9"/>
                  </a:cubicBezTo>
                  <a:cubicBezTo>
                    <a:pt x="104" y="9"/>
                    <a:pt x="103" y="10"/>
                    <a:pt x="101" y="10"/>
                  </a:cubicBezTo>
                  <a:cubicBezTo>
                    <a:pt x="100" y="10"/>
                    <a:pt x="98" y="10"/>
                    <a:pt x="97" y="11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5" y="11"/>
                    <a:pt x="93" y="11"/>
                    <a:pt x="91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6" y="12"/>
                    <a:pt x="83" y="13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79" y="14"/>
                  </a:cubicBezTo>
                  <a:cubicBezTo>
                    <a:pt x="77" y="14"/>
                    <a:pt x="74" y="15"/>
                    <a:pt x="72" y="15"/>
                  </a:cubicBezTo>
                  <a:cubicBezTo>
                    <a:pt x="71" y="15"/>
                    <a:pt x="70" y="16"/>
                    <a:pt x="70" y="16"/>
                  </a:cubicBezTo>
                  <a:cubicBezTo>
                    <a:pt x="68" y="16"/>
                    <a:pt x="67" y="16"/>
                    <a:pt x="66" y="16"/>
                  </a:cubicBezTo>
                  <a:cubicBezTo>
                    <a:pt x="66" y="17"/>
                    <a:pt x="65" y="17"/>
                    <a:pt x="64" y="17"/>
                  </a:cubicBezTo>
                  <a:cubicBezTo>
                    <a:pt x="64" y="17"/>
                    <a:pt x="63" y="17"/>
                    <a:pt x="62" y="17"/>
                  </a:cubicBezTo>
                  <a:cubicBezTo>
                    <a:pt x="60" y="18"/>
                    <a:pt x="59" y="18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20"/>
                    <a:pt x="53" y="20"/>
                  </a:cubicBezTo>
                  <a:cubicBezTo>
                    <a:pt x="51" y="20"/>
                    <a:pt x="48" y="21"/>
                    <a:pt x="46" y="22"/>
                  </a:cubicBezTo>
                  <a:cubicBezTo>
                    <a:pt x="46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3"/>
                    <a:pt x="40" y="24"/>
                    <a:pt x="38" y="24"/>
                  </a:cubicBezTo>
                  <a:cubicBezTo>
                    <a:pt x="38" y="24"/>
                    <a:pt x="37" y="25"/>
                    <a:pt x="37" y="25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4" y="26"/>
                    <a:pt x="33" y="26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8" y="28"/>
                    <a:pt x="26" y="29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2" y="31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6" y="34"/>
                    <a:pt x="15" y="34"/>
                    <a:pt x="15" y="34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3" y="35"/>
                    <a:pt x="13" y="36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9" y="39"/>
                    <a:pt x="8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2"/>
                    <a:pt x="5" y="42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3" y="45"/>
                  </a:cubicBezTo>
                  <a:cubicBezTo>
                    <a:pt x="3" y="45"/>
                    <a:pt x="2" y="45"/>
                    <a:pt x="2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1" y="47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6"/>
                    <a:pt x="0" y="65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96" name="Freeform 6"/>
            <p:cNvSpPr>
              <a:spLocks/>
            </p:cNvSpPr>
            <p:nvPr/>
          </p:nvSpPr>
          <p:spPr bwMode="auto">
            <a:xfrm>
              <a:off x="3333750" y="3541712"/>
              <a:ext cx="2473325" cy="325438"/>
            </a:xfrm>
            <a:custGeom>
              <a:avLst/>
              <a:gdLst/>
              <a:ahLst/>
              <a:cxnLst>
                <a:cxn ang="0">
                  <a:pos x="652" y="11"/>
                </a:cxn>
                <a:cxn ang="0">
                  <a:pos x="644" y="19"/>
                </a:cxn>
                <a:cxn ang="0">
                  <a:pos x="631" y="27"/>
                </a:cxn>
                <a:cxn ang="0">
                  <a:pos x="608" y="37"/>
                </a:cxn>
                <a:cxn ang="0">
                  <a:pos x="582" y="45"/>
                </a:cxn>
                <a:cxn ang="0">
                  <a:pos x="559" y="50"/>
                </a:cxn>
                <a:cxn ang="0">
                  <a:pos x="525" y="56"/>
                </a:cxn>
                <a:cxn ang="0">
                  <a:pos x="496" y="60"/>
                </a:cxn>
                <a:cxn ang="0">
                  <a:pos x="459" y="65"/>
                </a:cxn>
                <a:cxn ang="0">
                  <a:pos x="428" y="67"/>
                </a:cxn>
                <a:cxn ang="0">
                  <a:pos x="383" y="69"/>
                </a:cxn>
                <a:cxn ang="0">
                  <a:pos x="348" y="70"/>
                </a:cxn>
                <a:cxn ang="0">
                  <a:pos x="298" y="70"/>
                </a:cxn>
                <a:cxn ang="0">
                  <a:pos x="261" y="69"/>
                </a:cxn>
                <a:cxn ang="0">
                  <a:pos x="224" y="67"/>
                </a:cxn>
                <a:cxn ang="0">
                  <a:pos x="184" y="63"/>
                </a:cxn>
                <a:cxn ang="0">
                  <a:pos x="148" y="59"/>
                </a:cxn>
                <a:cxn ang="0">
                  <a:pos x="118" y="54"/>
                </a:cxn>
                <a:cxn ang="0">
                  <a:pos x="86" y="47"/>
                </a:cxn>
                <a:cxn ang="0">
                  <a:pos x="54" y="39"/>
                </a:cxn>
                <a:cxn ang="0">
                  <a:pos x="34" y="31"/>
                </a:cxn>
                <a:cxn ang="0">
                  <a:pos x="20" y="24"/>
                </a:cxn>
                <a:cxn ang="0">
                  <a:pos x="7" y="15"/>
                </a:cxn>
                <a:cxn ang="0">
                  <a:pos x="2" y="7"/>
                </a:cxn>
                <a:cxn ang="0">
                  <a:pos x="0" y="18"/>
                </a:cxn>
                <a:cxn ang="0">
                  <a:pos x="5" y="26"/>
                </a:cxn>
                <a:cxn ang="0">
                  <a:pos x="14" y="35"/>
                </a:cxn>
                <a:cxn ang="0">
                  <a:pos x="28" y="43"/>
                </a:cxn>
                <a:cxn ang="0">
                  <a:pos x="46" y="50"/>
                </a:cxn>
                <a:cxn ang="0">
                  <a:pos x="66" y="57"/>
                </a:cxn>
                <a:cxn ang="0">
                  <a:pos x="97" y="65"/>
                </a:cxn>
                <a:cxn ang="0">
                  <a:pos x="122" y="69"/>
                </a:cxn>
                <a:cxn ang="0">
                  <a:pos x="134" y="71"/>
                </a:cxn>
                <a:cxn ang="0">
                  <a:pos x="154" y="74"/>
                </a:cxn>
                <a:cxn ang="0">
                  <a:pos x="182" y="78"/>
                </a:cxn>
                <a:cxn ang="0">
                  <a:pos x="207" y="80"/>
                </a:cxn>
                <a:cxn ang="0">
                  <a:pos x="230" y="82"/>
                </a:cxn>
                <a:cxn ang="0">
                  <a:pos x="260" y="83"/>
                </a:cxn>
                <a:cxn ang="0">
                  <a:pos x="282" y="84"/>
                </a:cxn>
                <a:cxn ang="0">
                  <a:pos x="309" y="85"/>
                </a:cxn>
                <a:cxn ang="0">
                  <a:pos x="340" y="85"/>
                </a:cxn>
                <a:cxn ang="0">
                  <a:pos x="364" y="84"/>
                </a:cxn>
                <a:cxn ang="0">
                  <a:pos x="383" y="84"/>
                </a:cxn>
                <a:cxn ang="0">
                  <a:pos x="423" y="82"/>
                </a:cxn>
                <a:cxn ang="0">
                  <a:pos x="470" y="78"/>
                </a:cxn>
                <a:cxn ang="0">
                  <a:pos x="496" y="75"/>
                </a:cxn>
                <a:cxn ang="0">
                  <a:pos x="521" y="71"/>
                </a:cxn>
                <a:cxn ang="0">
                  <a:pos x="548" y="67"/>
                </a:cxn>
                <a:cxn ang="0">
                  <a:pos x="567" y="63"/>
                </a:cxn>
                <a:cxn ang="0">
                  <a:pos x="583" y="59"/>
                </a:cxn>
                <a:cxn ang="0">
                  <a:pos x="601" y="54"/>
                </a:cxn>
                <a:cxn ang="0">
                  <a:pos x="616" y="48"/>
                </a:cxn>
                <a:cxn ang="0">
                  <a:pos x="631" y="42"/>
                </a:cxn>
                <a:cxn ang="0">
                  <a:pos x="642" y="35"/>
                </a:cxn>
                <a:cxn ang="0">
                  <a:pos x="648" y="30"/>
                </a:cxn>
                <a:cxn ang="0">
                  <a:pos x="653" y="24"/>
                </a:cxn>
                <a:cxn ang="0">
                  <a:pos x="656" y="18"/>
                </a:cxn>
              </a:cxnLst>
              <a:rect l="0" t="0" r="r" b="b"/>
              <a:pathLst>
                <a:path w="656" h="85">
                  <a:moveTo>
                    <a:pt x="656" y="4"/>
                  </a:moveTo>
                  <a:cubicBezTo>
                    <a:pt x="656" y="4"/>
                    <a:pt x="656" y="4"/>
                    <a:pt x="655" y="4"/>
                  </a:cubicBezTo>
                  <a:cubicBezTo>
                    <a:pt x="655" y="5"/>
                    <a:pt x="655" y="6"/>
                    <a:pt x="654" y="7"/>
                  </a:cubicBezTo>
                  <a:cubicBezTo>
                    <a:pt x="654" y="7"/>
                    <a:pt x="654" y="7"/>
                    <a:pt x="654" y="7"/>
                  </a:cubicBezTo>
                  <a:cubicBezTo>
                    <a:pt x="654" y="9"/>
                    <a:pt x="653" y="10"/>
                    <a:pt x="652" y="11"/>
                  </a:cubicBezTo>
                  <a:cubicBezTo>
                    <a:pt x="652" y="11"/>
                    <a:pt x="652" y="11"/>
                    <a:pt x="652" y="11"/>
                  </a:cubicBezTo>
                  <a:cubicBezTo>
                    <a:pt x="652" y="12"/>
                    <a:pt x="651" y="13"/>
                    <a:pt x="650" y="14"/>
                  </a:cubicBezTo>
                  <a:cubicBezTo>
                    <a:pt x="649" y="14"/>
                    <a:pt x="649" y="15"/>
                    <a:pt x="648" y="16"/>
                  </a:cubicBezTo>
                  <a:cubicBezTo>
                    <a:pt x="648" y="16"/>
                    <a:pt x="647" y="17"/>
                    <a:pt x="646" y="17"/>
                  </a:cubicBezTo>
                  <a:cubicBezTo>
                    <a:pt x="646" y="18"/>
                    <a:pt x="645" y="18"/>
                    <a:pt x="644" y="19"/>
                  </a:cubicBezTo>
                  <a:cubicBezTo>
                    <a:pt x="643" y="20"/>
                    <a:pt x="643" y="20"/>
                    <a:pt x="642" y="21"/>
                  </a:cubicBezTo>
                  <a:cubicBezTo>
                    <a:pt x="641" y="21"/>
                    <a:pt x="640" y="22"/>
                    <a:pt x="639" y="22"/>
                  </a:cubicBezTo>
                  <a:cubicBezTo>
                    <a:pt x="638" y="23"/>
                    <a:pt x="638" y="23"/>
                    <a:pt x="637" y="24"/>
                  </a:cubicBezTo>
                  <a:cubicBezTo>
                    <a:pt x="636" y="25"/>
                    <a:pt x="635" y="25"/>
                    <a:pt x="634" y="26"/>
                  </a:cubicBezTo>
                  <a:cubicBezTo>
                    <a:pt x="633" y="26"/>
                    <a:pt x="632" y="27"/>
                    <a:pt x="631" y="27"/>
                  </a:cubicBezTo>
                  <a:cubicBezTo>
                    <a:pt x="629" y="28"/>
                    <a:pt x="628" y="29"/>
                    <a:pt x="626" y="29"/>
                  </a:cubicBezTo>
                  <a:cubicBezTo>
                    <a:pt x="626" y="30"/>
                    <a:pt x="625" y="30"/>
                    <a:pt x="624" y="30"/>
                  </a:cubicBezTo>
                  <a:cubicBezTo>
                    <a:pt x="622" y="32"/>
                    <a:pt x="619" y="33"/>
                    <a:pt x="616" y="34"/>
                  </a:cubicBezTo>
                  <a:cubicBezTo>
                    <a:pt x="616" y="34"/>
                    <a:pt x="615" y="34"/>
                    <a:pt x="615" y="34"/>
                  </a:cubicBezTo>
                  <a:cubicBezTo>
                    <a:pt x="613" y="35"/>
                    <a:pt x="610" y="36"/>
                    <a:pt x="608" y="37"/>
                  </a:cubicBezTo>
                  <a:cubicBezTo>
                    <a:pt x="606" y="38"/>
                    <a:pt x="603" y="38"/>
                    <a:pt x="601" y="39"/>
                  </a:cubicBezTo>
                  <a:cubicBezTo>
                    <a:pt x="600" y="39"/>
                    <a:pt x="600" y="40"/>
                    <a:pt x="599" y="40"/>
                  </a:cubicBezTo>
                  <a:cubicBezTo>
                    <a:pt x="597" y="40"/>
                    <a:pt x="595" y="41"/>
                    <a:pt x="592" y="42"/>
                  </a:cubicBezTo>
                  <a:cubicBezTo>
                    <a:pt x="592" y="42"/>
                    <a:pt x="591" y="42"/>
                    <a:pt x="591" y="42"/>
                  </a:cubicBezTo>
                  <a:cubicBezTo>
                    <a:pt x="588" y="43"/>
                    <a:pt x="585" y="44"/>
                    <a:pt x="582" y="45"/>
                  </a:cubicBezTo>
                  <a:cubicBezTo>
                    <a:pt x="581" y="45"/>
                    <a:pt x="580" y="45"/>
                    <a:pt x="580" y="45"/>
                  </a:cubicBezTo>
                  <a:cubicBezTo>
                    <a:pt x="577" y="46"/>
                    <a:pt x="575" y="46"/>
                    <a:pt x="573" y="47"/>
                  </a:cubicBezTo>
                  <a:cubicBezTo>
                    <a:pt x="572" y="47"/>
                    <a:pt x="571" y="47"/>
                    <a:pt x="570" y="48"/>
                  </a:cubicBezTo>
                  <a:cubicBezTo>
                    <a:pt x="567" y="48"/>
                    <a:pt x="565" y="49"/>
                    <a:pt x="563" y="49"/>
                  </a:cubicBezTo>
                  <a:cubicBezTo>
                    <a:pt x="561" y="49"/>
                    <a:pt x="560" y="50"/>
                    <a:pt x="559" y="50"/>
                  </a:cubicBezTo>
                  <a:cubicBezTo>
                    <a:pt x="556" y="51"/>
                    <a:pt x="553" y="51"/>
                    <a:pt x="550" y="52"/>
                  </a:cubicBezTo>
                  <a:cubicBezTo>
                    <a:pt x="550" y="52"/>
                    <a:pt x="549" y="52"/>
                    <a:pt x="549" y="52"/>
                  </a:cubicBezTo>
                  <a:cubicBezTo>
                    <a:pt x="545" y="53"/>
                    <a:pt x="541" y="54"/>
                    <a:pt x="537" y="54"/>
                  </a:cubicBezTo>
                  <a:cubicBezTo>
                    <a:pt x="536" y="54"/>
                    <a:pt x="535" y="55"/>
                    <a:pt x="534" y="55"/>
                  </a:cubicBezTo>
                  <a:cubicBezTo>
                    <a:pt x="531" y="55"/>
                    <a:pt x="528" y="56"/>
                    <a:pt x="525" y="56"/>
                  </a:cubicBezTo>
                  <a:cubicBezTo>
                    <a:pt x="524" y="56"/>
                    <a:pt x="523" y="57"/>
                    <a:pt x="521" y="57"/>
                  </a:cubicBezTo>
                  <a:cubicBezTo>
                    <a:pt x="519" y="57"/>
                    <a:pt x="516" y="58"/>
                    <a:pt x="513" y="58"/>
                  </a:cubicBezTo>
                  <a:cubicBezTo>
                    <a:pt x="512" y="58"/>
                    <a:pt x="510" y="59"/>
                    <a:pt x="508" y="59"/>
                  </a:cubicBezTo>
                  <a:cubicBezTo>
                    <a:pt x="506" y="59"/>
                    <a:pt x="503" y="60"/>
                    <a:pt x="501" y="60"/>
                  </a:cubicBezTo>
                  <a:cubicBezTo>
                    <a:pt x="499" y="60"/>
                    <a:pt x="498" y="60"/>
                    <a:pt x="496" y="60"/>
                  </a:cubicBezTo>
                  <a:cubicBezTo>
                    <a:pt x="493" y="61"/>
                    <a:pt x="490" y="61"/>
                    <a:pt x="487" y="62"/>
                  </a:cubicBezTo>
                  <a:cubicBezTo>
                    <a:pt x="486" y="62"/>
                    <a:pt x="485" y="62"/>
                    <a:pt x="483" y="62"/>
                  </a:cubicBezTo>
                  <a:cubicBezTo>
                    <a:pt x="480" y="62"/>
                    <a:pt x="477" y="63"/>
                    <a:pt x="474" y="63"/>
                  </a:cubicBezTo>
                  <a:cubicBezTo>
                    <a:pt x="472" y="63"/>
                    <a:pt x="471" y="63"/>
                    <a:pt x="470" y="63"/>
                  </a:cubicBezTo>
                  <a:cubicBezTo>
                    <a:pt x="466" y="64"/>
                    <a:pt x="462" y="64"/>
                    <a:pt x="459" y="65"/>
                  </a:cubicBezTo>
                  <a:cubicBezTo>
                    <a:pt x="458" y="65"/>
                    <a:pt x="457" y="65"/>
                    <a:pt x="456" y="65"/>
                  </a:cubicBezTo>
                  <a:cubicBezTo>
                    <a:pt x="455" y="65"/>
                    <a:pt x="455" y="65"/>
                    <a:pt x="454" y="65"/>
                  </a:cubicBezTo>
                  <a:cubicBezTo>
                    <a:pt x="450" y="65"/>
                    <a:pt x="446" y="66"/>
                    <a:pt x="442" y="66"/>
                  </a:cubicBezTo>
                  <a:cubicBezTo>
                    <a:pt x="440" y="66"/>
                    <a:pt x="439" y="66"/>
                    <a:pt x="437" y="66"/>
                  </a:cubicBezTo>
                  <a:cubicBezTo>
                    <a:pt x="434" y="67"/>
                    <a:pt x="431" y="67"/>
                    <a:pt x="428" y="67"/>
                  </a:cubicBezTo>
                  <a:cubicBezTo>
                    <a:pt x="426" y="67"/>
                    <a:pt x="424" y="67"/>
                    <a:pt x="422" y="67"/>
                  </a:cubicBezTo>
                  <a:cubicBezTo>
                    <a:pt x="419" y="68"/>
                    <a:pt x="416" y="68"/>
                    <a:pt x="413" y="68"/>
                  </a:cubicBezTo>
                  <a:cubicBezTo>
                    <a:pt x="411" y="68"/>
                    <a:pt x="409" y="68"/>
                    <a:pt x="407" y="68"/>
                  </a:cubicBezTo>
                  <a:cubicBezTo>
                    <a:pt x="404" y="68"/>
                    <a:pt x="401" y="69"/>
                    <a:pt x="399" y="69"/>
                  </a:cubicBezTo>
                  <a:cubicBezTo>
                    <a:pt x="394" y="69"/>
                    <a:pt x="389" y="69"/>
                    <a:pt x="383" y="69"/>
                  </a:cubicBezTo>
                  <a:cubicBezTo>
                    <a:pt x="382" y="69"/>
                    <a:pt x="381" y="69"/>
                    <a:pt x="379" y="69"/>
                  </a:cubicBezTo>
                  <a:cubicBezTo>
                    <a:pt x="378" y="70"/>
                    <a:pt x="377" y="70"/>
                    <a:pt x="375" y="70"/>
                  </a:cubicBezTo>
                  <a:cubicBezTo>
                    <a:pt x="371" y="70"/>
                    <a:pt x="368" y="70"/>
                    <a:pt x="364" y="70"/>
                  </a:cubicBezTo>
                  <a:cubicBezTo>
                    <a:pt x="362" y="70"/>
                    <a:pt x="360" y="70"/>
                    <a:pt x="359" y="70"/>
                  </a:cubicBezTo>
                  <a:cubicBezTo>
                    <a:pt x="355" y="70"/>
                    <a:pt x="351" y="70"/>
                    <a:pt x="348" y="70"/>
                  </a:cubicBezTo>
                  <a:cubicBezTo>
                    <a:pt x="346" y="70"/>
                    <a:pt x="345" y="70"/>
                    <a:pt x="343" y="70"/>
                  </a:cubicBezTo>
                  <a:cubicBezTo>
                    <a:pt x="338" y="70"/>
                    <a:pt x="333" y="70"/>
                    <a:pt x="328" y="70"/>
                  </a:cubicBezTo>
                  <a:cubicBezTo>
                    <a:pt x="323" y="70"/>
                    <a:pt x="318" y="70"/>
                    <a:pt x="313" y="70"/>
                  </a:cubicBezTo>
                  <a:cubicBezTo>
                    <a:pt x="311" y="70"/>
                    <a:pt x="310" y="70"/>
                    <a:pt x="309" y="70"/>
                  </a:cubicBezTo>
                  <a:cubicBezTo>
                    <a:pt x="305" y="70"/>
                    <a:pt x="302" y="70"/>
                    <a:pt x="298" y="70"/>
                  </a:cubicBezTo>
                  <a:cubicBezTo>
                    <a:pt x="296" y="70"/>
                    <a:pt x="294" y="70"/>
                    <a:pt x="292" y="70"/>
                  </a:cubicBezTo>
                  <a:cubicBezTo>
                    <a:pt x="289" y="70"/>
                    <a:pt x="286" y="70"/>
                    <a:pt x="282" y="70"/>
                  </a:cubicBezTo>
                  <a:cubicBezTo>
                    <a:pt x="280" y="70"/>
                    <a:pt x="279" y="70"/>
                    <a:pt x="277" y="69"/>
                  </a:cubicBezTo>
                  <a:cubicBezTo>
                    <a:pt x="274" y="69"/>
                    <a:pt x="271" y="69"/>
                    <a:pt x="268" y="69"/>
                  </a:cubicBezTo>
                  <a:cubicBezTo>
                    <a:pt x="265" y="69"/>
                    <a:pt x="263" y="69"/>
                    <a:pt x="261" y="69"/>
                  </a:cubicBezTo>
                  <a:cubicBezTo>
                    <a:pt x="258" y="69"/>
                    <a:pt x="255" y="69"/>
                    <a:pt x="252" y="68"/>
                  </a:cubicBezTo>
                  <a:cubicBezTo>
                    <a:pt x="250" y="68"/>
                    <a:pt x="248" y="68"/>
                    <a:pt x="245" y="68"/>
                  </a:cubicBezTo>
                  <a:cubicBezTo>
                    <a:pt x="243" y="68"/>
                    <a:pt x="241" y="68"/>
                    <a:pt x="239" y="68"/>
                  </a:cubicBezTo>
                  <a:cubicBezTo>
                    <a:pt x="236" y="67"/>
                    <a:pt x="233" y="67"/>
                    <a:pt x="230" y="67"/>
                  </a:cubicBezTo>
                  <a:cubicBezTo>
                    <a:pt x="228" y="67"/>
                    <a:pt x="226" y="67"/>
                    <a:pt x="224" y="67"/>
                  </a:cubicBezTo>
                  <a:cubicBezTo>
                    <a:pt x="221" y="66"/>
                    <a:pt x="218" y="66"/>
                    <a:pt x="214" y="66"/>
                  </a:cubicBezTo>
                  <a:cubicBezTo>
                    <a:pt x="212" y="66"/>
                    <a:pt x="210" y="66"/>
                    <a:pt x="208" y="65"/>
                  </a:cubicBezTo>
                  <a:cubicBezTo>
                    <a:pt x="205" y="65"/>
                    <a:pt x="202" y="65"/>
                    <a:pt x="199" y="65"/>
                  </a:cubicBezTo>
                  <a:cubicBezTo>
                    <a:pt x="197" y="64"/>
                    <a:pt x="195" y="64"/>
                    <a:pt x="193" y="64"/>
                  </a:cubicBezTo>
                  <a:cubicBezTo>
                    <a:pt x="190" y="64"/>
                    <a:pt x="187" y="63"/>
                    <a:pt x="184" y="63"/>
                  </a:cubicBezTo>
                  <a:cubicBezTo>
                    <a:pt x="182" y="63"/>
                    <a:pt x="180" y="63"/>
                    <a:pt x="178" y="63"/>
                  </a:cubicBezTo>
                  <a:cubicBezTo>
                    <a:pt x="175" y="62"/>
                    <a:pt x="172" y="62"/>
                    <a:pt x="169" y="61"/>
                  </a:cubicBezTo>
                  <a:cubicBezTo>
                    <a:pt x="167" y="61"/>
                    <a:pt x="165" y="61"/>
                    <a:pt x="163" y="61"/>
                  </a:cubicBezTo>
                  <a:cubicBezTo>
                    <a:pt x="160" y="60"/>
                    <a:pt x="157" y="60"/>
                    <a:pt x="153" y="59"/>
                  </a:cubicBezTo>
                  <a:cubicBezTo>
                    <a:pt x="152" y="59"/>
                    <a:pt x="150" y="59"/>
                    <a:pt x="148" y="59"/>
                  </a:cubicBezTo>
                  <a:cubicBezTo>
                    <a:pt x="144" y="58"/>
                    <a:pt x="140" y="58"/>
                    <a:pt x="136" y="57"/>
                  </a:cubicBezTo>
                  <a:cubicBezTo>
                    <a:pt x="135" y="57"/>
                    <a:pt x="134" y="57"/>
                    <a:pt x="133" y="56"/>
                  </a:cubicBezTo>
                  <a:cubicBezTo>
                    <a:pt x="132" y="56"/>
                    <a:pt x="131" y="56"/>
                    <a:pt x="131" y="56"/>
                  </a:cubicBezTo>
                  <a:cubicBezTo>
                    <a:pt x="127" y="56"/>
                    <a:pt x="124" y="55"/>
                    <a:pt x="121" y="55"/>
                  </a:cubicBezTo>
                  <a:cubicBezTo>
                    <a:pt x="120" y="54"/>
                    <a:pt x="119" y="54"/>
                    <a:pt x="118" y="54"/>
                  </a:cubicBezTo>
                  <a:cubicBezTo>
                    <a:pt x="116" y="54"/>
                    <a:pt x="113" y="53"/>
                    <a:pt x="110" y="53"/>
                  </a:cubicBezTo>
                  <a:cubicBezTo>
                    <a:pt x="109" y="52"/>
                    <a:pt x="108" y="52"/>
                    <a:pt x="107" y="52"/>
                  </a:cubicBezTo>
                  <a:cubicBezTo>
                    <a:pt x="104" y="51"/>
                    <a:pt x="100" y="51"/>
                    <a:pt x="97" y="50"/>
                  </a:cubicBezTo>
                  <a:cubicBezTo>
                    <a:pt x="94" y="49"/>
                    <a:pt x="92" y="49"/>
                    <a:pt x="90" y="48"/>
                  </a:cubicBezTo>
                  <a:cubicBezTo>
                    <a:pt x="89" y="48"/>
                    <a:pt x="87" y="48"/>
                    <a:pt x="86" y="47"/>
                  </a:cubicBezTo>
                  <a:cubicBezTo>
                    <a:pt x="82" y="47"/>
                    <a:pt x="79" y="46"/>
                    <a:pt x="75" y="45"/>
                  </a:cubicBezTo>
                  <a:cubicBezTo>
                    <a:pt x="72" y="44"/>
                    <a:pt x="69" y="43"/>
                    <a:pt x="66" y="42"/>
                  </a:cubicBezTo>
                  <a:cubicBezTo>
                    <a:pt x="65" y="42"/>
                    <a:pt x="64" y="42"/>
                    <a:pt x="63" y="41"/>
                  </a:cubicBezTo>
                  <a:cubicBezTo>
                    <a:pt x="61" y="41"/>
                    <a:pt x="59" y="40"/>
                    <a:pt x="57" y="40"/>
                  </a:cubicBezTo>
                  <a:cubicBezTo>
                    <a:pt x="56" y="39"/>
                    <a:pt x="55" y="39"/>
                    <a:pt x="54" y="39"/>
                  </a:cubicBezTo>
                  <a:cubicBezTo>
                    <a:pt x="52" y="38"/>
                    <a:pt x="51" y="38"/>
                    <a:pt x="49" y="37"/>
                  </a:cubicBezTo>
                  <a:cubicBezTo>
                    <a:pt x="48" y="37"/>
                    <a:pt x="47" y="36"/>
                    <a:pt x="46" y="36"/>
                  </a:cubicBezTo>
                  <a:cubicBezTo>
                    <a:pt x="44" y="35"/>
                    <a:pt x="43" y="35"/>
                    <a:pt x="42" y="34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7" y="33"/>
                    <a:pt x="36" y="32"/>
                    <a:pt x="34" y="31"/>
                  </a:cubicBezTo>
                  <a:cubicBezTo>
                    <a:pt x="33" y="31"/>
                    <a:pt x="33" y="31"/>
                    <a:pt x="32" y="30"/>
                  </a:cubicBezTo>
                  <a:cubicBezTo>
                    <a:pt x="30" y="30"/>
                    <a:pt x="29" y="29"/>
                    <a:pt x="28" y="28"/>
                  </a:cubicBezTo>
                  <a:cubicBezTo>
                    <a:pt x="27" y="28"/>
                    <a:pt x="26" y="28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3"/>
                    <a:pt x="17" y="22"/>
                    <a:pt x="15" y="21"/>
                  </a:cubicBezTo>
                  <a:cubicBezTo>
                    <a:pt x="15" y="21"/>
                    <a:pt x="14" y="21"/>
                    <a:pt x="14" y="20"/>
                  </a:cubicBezTo>
                  <a:cubicBezTo>
                    <a:pt x="13" y="20"/>
                    <a:pt x="12" y="19"/>
                    <a:pt x="11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9" y="16"/>
                    <a:pt x="8" y="16"/>
                    <a:pt x="7" y="15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3"/>
                    <a:pt x="5" y="12"/>
                    <a:pt x="4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7"/>
                    <a:pt x="6" y="27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0"/>
                    <a:pt x="9" y="31"/>
                    <a:pt x="10" y="31"/>
                  </a:cubicBezTo>
                  <a:cubicBezTo>
                    <a:pt x="10" y="32"/>
                    <a:pt x="10" y="32"/>
                    <a:pt x="11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7" y="37"/>
                    <a:pt x="18" y="38"/>
                    <a:pt x="20" y="39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2" y="40"/>
                    <a:pt x="24" y="41"/>
                    <a:pt x="26" y="42"/>
                  </a:cubicBezTo>
                  <a:cubicBezTo>
                    <a:pt x="26" y="42"/>
                    <a:pt x="27" y="43"/>
                    <a:pt x="28" y="43"/>
                  </a:cubicBezTo>
                  <a:cubicBezTo>
                    <a:pt x="29" y="44"/>
                    <a:pt x="30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7"/>
                    <a:pt x="37" y="47"/>
                    <a:pt x="39" y="48"/>
                  </a:cubicBezTo>
                  <a:cubicBezTo>
                    <a:pt x="40" y="48"/>
                    <a:pt x="41" y="48"/>
                    <a:pt x="42" y="49"/>
                  </a:cubicBezTo>
                  <a:cubicBezTo>
                    <a:pt x="43" y="49"/>
                    <a:pt x="44" y="50"/>
                    <a:pt x="46" y="50"/>
                  </a:cubicBezTo>
                  <a:cubicBezTo>
                    <a:pt x="47" y="51"/>
                    <a:pt x="48" y="51"/>
                    <a:pt x="49" y="52"/>
                  </a:cubicBezTo>
                  <a:cubicBezTo>
                    <a:pt x="51" y="52"/>
                    <a:pt x="52" y="53"/>
                    <a:pt x="54" y="53"/>
                  </a:cubicBezTo>
                  <a:cubicBezTo>
                    <a:pt x="55" y="54"/>
                    <a:pt x="56" y="54"/>
                    <a:pt x="57" y="54"/>
                  </a:cubicBezTo>
                  <a:cubicBezTo>
                    <a:pt x="59" y="55"/>
                    <a:pt x="61" y="55"/>
                    <a:pt x="63" y="56"/>
                  </a:cubicBezTo>
                  <a:cubicBezTo>
                    <a:pt x="64" y="56"/>
                    <a:pt x="65" y="57"/>
                    <a:pt x="66" y="57"/>
                  </a:cubicBezTo>
                  <a:cubicBezTo>
                    <a:pt x="69" y="58"/>
                    <a:pt x="72" y="59"/>
                    <a:pt x="75" y="59"/>
                  </a:cubicBezTo>
                  <a:cubicBezTo>
                    <a:pt x="79" y="60"/>
                    <a:pt x="82" y="61"/>
                    <a:pt x="86" y="62"/>
                  </a:cubicBezTo>
                  <a:cubicBezTo>
                    <a:pt x="87" y="62"/>
                    <a:pt x="89" y="63"/>
                    <a:pt x="90" y="63"/>
                  </a:cubicBezTo>
                  <a:cubicBezTo>
                    <a:pt x="92" y="63"/>
                    <a:pt x="95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101" y="65"/>
                    <a:pt x="104" y="66"/>
                    <a:pt x="107" y="67"/>
                  </a:cubicBezTo>
                  <a:cubicBezTo>
                    <a:pt x="108" y="67"/>
                    <a:pt x="109" y="67"/>
                    <a:pt x="110" y="67"/>
                  </a:cubicBezTo>
                  <a:cubicBezTo>
                    <a:pt x="112" y="67"/>
                    <a:pt x="114" y="68"/>
                    <a:pt x="116" y="68"/>
                  </a:cubicBezTo>
                  <a:cubicBezTo>
                    <a:pt x="117" y="68"/>
                    <a:pt x="118" y="68"/>
                    <a:pt x="118" y="69"/>
                  </a:cubicBezTo>
                  <a:cubicBezTo>
                    <a:pt x="119" y="69"/>
                    <a:pt x="120" y="69"/>
                    <a:pt x="122" y="69"/>
                  </a:cubicBezTo>
                  <a:cubicBezTo>
                    <a:pt x="124" y="70"/>
                    <a:pt x="127" y="70"/>
                    <a:pt x="130" y="71"/>
                  </a:cubicBezTo>
                  <a:cubicBezTo>
                    <a:pt x="131" y="71"/>
                    <a:pt x="132" y="71"/>
                    <a:pt x="133" y="71"/>
                  </a:cubicBezTo>
                  <a:cubicBezTo>
                    <a:pt x="133" y="71"/>
                    <a:pt x="133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4" y="71"/>
                    <a:pt x="134" y="71"/>
                    <a:pt x="134" y="71"/>
                  </a:cubicBezTo>
                  <a:cubicBezTo>
                    <a:pt x="135" y="71"/>
                    <a:pt x="136" y="71"/>
                    <a:pt x="137" y="72"/>
                  </a:cubicBezTo>
                  <a:cubicBezTo>
                    <a:pt x="140" y="72"/>
                    <a:pt x="144" y="73"/>
                    <a:pt x="148" y="73"/>
                  </a:cubicBezTo>
                  <a:cubicBezTo>
                    <a:pt x="149" y="73"/>
                    <a:pt x="149" y="74"/>
                    <a:pt x="150" y="74"/>
                  </a:cubicBezTo>
                  <a:cubicBezTo>
                    <a:pt x="151" y="74"/>
                    <a:pt x="153" y="74"/>
                    <a:pt x="154" y="74"/>
                  </a:cubicBezTo>
                  <a:cubicBezTo>
                    <a:pt x="157" y="75"/>
                    <a:pt x="160" y="75"/>
                    <a:pt x="163" y="75"/>
                  </a:cubicBezTo>
                  <a:cubicBezTo>
                    <a:pt x="164" y="75"/>
                    <a:pt x="165" y="76"/>
                    <a:pt x="166" y="76"/>
                  </a:cubicBezTo>
                  <a:cubicBezTo>
                    <a:pt x="167" y="76"/>
                    <a:pt x="168" y="76"/>
                    <a:pt x="169" y="76"/>
                  </a:cubicBezTo>
                  <a:cubicBezTo>
                    <a:pt x="172" y="76"/>
                    <a:pt x="175" y="77"/>
                    <a:pt x="177" y="77"/>
                  </a:cubicBezTo>
                  <a:cubicBezTo>
                    <a:pt x="179" y="77"/>
                    <a:pt x="181" y="77"/>
                    <a:pt x="182" y="78"/>
                  </a:cubicBezTo>
                  <a:cubicBezTo>
                    <a:pt x="183" y="78"/>
                    <a:pt x="184" y="78"/>
                    <a:pt x="184" y="78"/>
                  </a:cubicBezTo>
                  <a:cubicBezTo>
                    <a:pt x="187" y="78"/>
                    <a:pt x="190" y="78"/>
                    <a:pt x="192" y="79"/>
                  </a:cubicBezTo>
                  <a:cubicBezTo>
                    <a:pt x="194" y="79"/>
                    <a:pt x="196" y="79"/>
                    <a:pt x="198" y="79"/>
                  </a:cubicBezTo>
                  <a:cubicBezTo>
                    <a:pt x="198" y="79"/>
                    <a:pt x="199" y="79"/>
                    <a:pt x="199" y="79"/>
                  </a:cubicBezTo>
                  <a:cubicBezTo>
                    <a:pt x="202" y="79"/>
                    <a:pt x="204" y="80"/>
                    <a:pt x="207" y="80"/>
                  </a:cubicBezTo>
                  <a:cubicBezTo>
                    <a:pt x="209" y="80"/>
                    <a:pt x="211" y="80"/>
                    <a:pt x="213" y="80"/>
                  </a:cubicBezTo>
                  <a:cubicBezTo>
                    <a:pt x="214" y="80"/>
                    <a:pt x="214" y="81"/>
                    <a:pt x="215" y="81"/>
                  </a:cubicBezTo>
                  <a:cubicBezTo>
                    <a:pt x="217" y="81"/>
                    <a:pt x="219" y="81"/>
                    <a:pt x="221" y="81"/>
                  </a:cubicBezTo>
                  <a:cubicBezTo>
                    <a:pt x="224" y="81"/>
                    <a:pt x="226" y="81"/>
                    <a:pt x="229" y="82"/>
                  </a:cubicBezTo>
                  <a:cubicBezTo>
                    <a:pt x="229" y="82"/>
                    <a:pt x="230" y="82"/>
                    <a:pt x="230" y="82"/>
                  </a:cubicBezTo>
                  <a:cubicBezTo>
                    <a:pt x="232" y="82"/>
                    <a:pt x="234" y="82"/>
                    <a:pt x="235" y="82"/>
                  </a:cubicBezTo>
                  <a:cubicBezTo>
                    <a:pt x="238" y="82"/>
                    <a:pt x="241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7" y="83"/>
                    <a:pt x="249" y="83"/>
                    <a:pt x="251" y="83"/>
                  </a:cubicBezTo>
                  <a:cubicBezTo>
                    <a:pt x="254" y="83"/>
                    <a:pt x="257" y="83"/>
                    <a:pt x="260" y="83"/>
                  </a:cubicBezTo>
                  <a:cubicBezTo>
                    <a:pt x="260" y="83"/>
                    <a:pt x="261" y="83"/>
                    <a:pt x="261" y="83"/>
                  </a:cubicBezTo>
                  <a:cubicBezTo>
                    <a:pt x="263" y="83"/>
                    <a:pt x="265" y="84"/>
                    <a:pt x="267" y="84"/>
                  </a:cubicBezTo>
                  <a:cubicBezTo>
                    <a:pt x="269" y="84"/>
                    <a:pt x="272" y="84"/>
                    <a:pt x="275" y="84"/>
                  </a:cubicBezTo>
                  <a:cubicBezTo>
                    <a:pt x="275" y="84"/>
                    <a:pt x="276" y="84"/>
                    <a:pt x="277" y="84"/>
                  </a:cubicBezTo>
                  <a:cubicBezTo>
                    <a:pt x="279" y="84"/>
                    <a:pt x="280" y="84"/>
                    <a:pt x="282" y="84"/>
                  </a:cubicBezTo>
                  <a:cubicBezTo>
                    <a:pt x="284" y="84"/>
                    <a:pt x="286" y="84"/>
                    <a:pt x="288" y="84"/>
                  </a:cubicBezTo>
                  <a:cubicBezTo>
                    <a:pt x="290" y="84"/>
                    <a:pt x="291" y="84"/>
                    <a:pt x="292" y="84"/>
                  </a:cubicBezTo>
                  <a:cubicBezTo>
                    <a:pt x="294" y="84"/>
                    <a:pt x="296" y="85"/>
                    <a:pt x="298" y="85"/>
                  </a:cubicBezTo>
                  <a:cubicBezTo>
                    <a:pt x="299" y="85"/>
                    <a:pt x="301" y="85"/>
                    <a:pt x="302" y="85"/>
                  </a:cubicBezTo>
                  <a:cubicBezTo>
                    <a:pt x="304" y="85"/>
                    <a:pt x="307" y="85"/>
                    <a:pt x="309" y="85"/>
                  </a:cubicBezTo>
                  <a:cubicBezTo>
                    <a:pt x="310" y="85"/>
                    <a:pt x="311" y="85"/>
                    <a:pt x="313" y="85"/>
                  </a:cubicBezTo>
                  <a:cubicBezTo>
                    <a:pt x="313" y="85"/>
                    <a:pt x="314" y="85"/>
                    <a:pt x="315" y="85"/>
                  </a:cubicBezTo>
                  <a:cubicBezTo>
                    <a:pt x="319" y="85"/>
                    <a:pt x="323" y="85"/>
                    <a:pt x="328" y="85"/>
                  </a:cubicBezTo>
                  <a:cubicBezTo>
                    <a:pt x="328" y="85"/>
                    <a:pt x="328" y="85"/>
                    <a:pt x="328" y="85"/>
                  </a:cubicBezTo>
                  <a:cubicBezTo>
                    <a:pt x="332" y="85"/>
                    <a:pt x="336" y="85"/>
                    <a:pt x="340" y="85"/>
                  </a:cubicBezTo>
                  <a:cubicBezTo>
                    <a:pt x="341" y="85"/>
                    <a:pt x="342" y="85"/>
                    <a:pt x="343" y="85"/>
                  </a:cubicBezTo>
                  <a:cubicBezTo>
                    <a:pt x="345" y="85"/>
                    <a:pt x="346" y="85"/>
                    <a:pt x="348" y="85"/>
                  </a:cubicBezTo>
                  <a:cubicBezTo>
                    <a:pt x="349" y="85"/>
                    <a:pt x="351" y="85"/>
                    <a:pt x="352" y="85"/>
                  </a:cubicBezTo>
                  <a:cubicBezTo>
                    <a:pt x="355" y="85"/>
                    <a:pt x="357" y="85"/>
                    <a:pt x="359" y="85"/>
                  </a:cubicBezTo>
                  <a:cubicBezTo>
                    <a:pt x="360" y="85"/>
                    <a:pt x="362" y="85"/>
                    <a:pt x="364" y="84"/>
                  </a:cubicBezTo>
                  <a:cubicBezTo>
                    <a:pt x="364" y="84"/>
                    <a:pt x="365" y="84"/>
                    <a:pt x="366" y="84"/>
                  </a:cubicBezTo>
                  <a:cubicBezTo>
                    <a:pt x="369" y="84"/>
                    <a:pt x="372" y="84"/>
                    <a:pt x="375" y="84"/>
                  </a:cubicBezTo>
                  <a:cubicBezTo>
                    <a:pt x="377" y="84"/>
                    <a:pt x="378" y="84"/>
                    <a:pt x="379" y="84"/>
                  </a:cubicBezTo>
                  <a:cubicBezTo>
                    <a:pt x="379" y="84"/>
                    <a:pt x="380" y="84"/>
                    <a:pt x="380" y="84"/>
                  </a:cubicBezTo>
                  <a:cubicBezTo>
                    <a:pt x="381" y="84"/>
                    <a:pt x="382" y="84"/>
                    <a:pt x="383" y="84"/>
                  </a:cubicBezTo>
                  <a:cubicBezTo>
                    <a:pt x="388" y="84"/>
                    <a:pt x="394" y="83"/>
                    <a:pt x="399" y="83"/>
                  </a:cubicBezTo>
                  <a:cubicBezTo>
                    <a:pt x="400" y="83"/>
                    <a:pt x="401" y="83"/>
                    <a:pt x="402" y="83"/>
                  </a:cubicBezTo>
                  <a:cubicBezTo>
                    <a:pt x="404" y="83"/>
                    <a:pt x="405" y="83"/>
                    <a:pt x="407" y="83"/>
                  </a:cubicBezTo>
                  <a:cubicBezTo>
                    <a:pt x="409" y="83"/>
                    <a:pt x="411" y="83"/>
                    <a:pt x="412" y="83"/>
                  </a:cubicBezTo>
                  <a:cubicBezTo>
                    <a:pt x="416" y="82"/>
                    <a:pt x="419" y="82"/>
                    <a:pt x="423" y="82"/>
                  </a:cubicBezTo>
                  <a:cubicBezTo>
                    <a:pt x="424" y="82"/>
                    <a:pt x="426" y="82"/>
                    <a:pt x="427" y="82"/>
                  </a:cubicBezTo>
                  <a:cubicBezTo>
                    <a:pt x="431" y="81"/>
                    <a:pt x="435" y="81"/>
                    <a:pt x="439" y="81"/>
                  </a:cubicBezTo>
                  <a:cubicBezTo>
                    <a:pt x="440" y="81"/>
                    <a:pt x="441" y="81"/>
                    <a:pt x="442" y="81"/>
                  </a:cubicBezTo>
                  <a:cubicBezTo>
                    <a:pt x="446" y="80"/>
                    <a:pt x="451" y="80"/>
                    <a:pt x="456" y="79"/>
                  </a:cubicBezTo>
                  <a:cubicBezTo>
                    <a:pt x="461" y="79"/>
                    <a:pt x="465" y="78"/>
                    <a:pt x="470" y="78"/>
                  </a:cubicBezTo>
                  <a:cubicBezTo>
                    <a:pt x="471" y="78"/>
                    <a:pt x="472" y="78"/>
                    <a:pt x="473" y="78"/>
                  </a:cubicBezTo>
                  <a:cubicBezTo>
                    <a:pt x="476" y="77"/>
                    <a:pt x="479" y="77"/>
                    <a:pt x="481" y="77"/>
                  </a:cubicBezTo>
                  <a:cubicBezTo>
                    <a:pt x="482" y="77"/>
                    <a:pt x="483" y="77"/>
                    <a:pt x="483" y="77"/>
                  </a:cubicBezTo>
                  <a:cubicBezTo>
                    <a:pt x="485" y="76"/>
                    <a:pt x="486" y="76"/>
                    <a:pt x="487" y="76"/>
                  </a:cubicBezTo>
                  <a:cubicBezTo>
                    <a:pt x="490" y="76"/>
                    <a:pt x="493" y="75"/>
                    <a:pt x="496" y="75"/>
                  </a:cubicBezTo>
                  <a:cubicBezTo>
                    <a:pt x="498" y="75"/>
                    <a:pt x="499" y="75"/>
                    <a:pt x="501" y="74"/>
                  </a:cubicBezTo>
                  <a:cubicBezTo>
                    <a:pt x="502" y="74"/>
                    <a:pt x="503" y="74"/>
                    <a:pt x="504" y="74"/>
                  </a:cubicBezTo>
                  <a:cubicBezTo>
                    <a:pt x="505" y="74"/>
                    <a:pt x="507" y="74"/>
                    <a:pt x="508" y="73"/>
                  </a:cubicBezTo>
                  <a:cubicBezTo>
                    <a:pt x="510" y="73"/>
                    <a:pt x="512" y="73"/>
                    <a:pt x="513" y="73"/>
                  </a:cubicBezTo>
                  <a:cubicBezTo>
                    <a:pt x="516" y="72"/>
                    <a:pt x="519" y="72"/>
                    <a:pt x="521" y="71"/>
                  </a:cubicBezTo>
                  <a:cubicBezTo>
                    <a:pt x="523" y="71"/>
                    <a:pt x="524" y="71"/>
                    <a:pt x="525" y="71"/>
                  </a:cubicBezTo>
                  <a:cubicBezTo>
                    <a:pt x="526" y="71"/>
                    <a:pt x="526" y="71"/>
                    <a:pt x="526" y="71"/>
                  </a:cubicBezTo>
                  <a:cubicBezTo>
                    <a:pt x="529" y="70"/>
                    <a:pt x="532" y="70"/>
                    <a:pt x="535" y="69"/>
                  </a:cubicBezTo>
                  <a:cubicBezTo>
                    <a:pt x="536" y="69"/>
                    <a:pt x="536" y="69"/>
                    <a:pt x="537" y="69"/>
                  </a:cubicBezTo>
                  <a:cubicBezTo>
                    <a:pt x="541" y="68"/>
                    <a:pt x="545" y="67"/>
                    <a:pt x="548" y="67"/>
                  </a:cubicBezTo>
                  <a:cubicBezTo>
                    <a:pt x="549" y="67"/>
                    <a:pt x="549" y="67"/>
                    <a:pt x="549" y="67"/>
                  </a:cubicBezTo>
                  <a:cubicBezTo>
                    <a:pt x="549" y="67"/>
                    <a:pt x="550" y="66"/>
                    <a:pt x="551" y="66"/>
                  </a:cubicBezTo>
                  <a:cubicBezTo>
                    <a:pt x="554" y="66"/>
                    <a:pt x="556" y="65"/>
                    <a:pt x="559" y="65"/>
                  </a:cubicBezTo>
                  <a:cubicBezTo>
                    <a:pt x="560" y="64"/>
                    <a:pt x="562" y="64"/>
                    <a:pt x="563" y="64"/>
                  </a:cubicBezTo>
                  <a:cubicBezTo>
                    <a:pt x="564" y="63"/>
                    <a:pt x="566" y="63"/>
                    <a:pt x="567" y="63"/>
                  </a:cubicBezTo>
                  <a:cubicBezTo>
                    <a:pt x="568" y="63"/>
                    <a:pt x="569" y="62"/>
                    <a:pt x="570" y="62"/>
                  </a:cubicBezTo>
                  <a:cubicBezTo>
                    <a:pt x="571" y="62"/>
                    <a:pt x="572" y="62"/>
                    <a:pt x="573" y="62"/>
                  </a:cubicBezTo>
                  <a:cubicBezTo>
                    <a:pt x="575" y="61"/>
                    <a:pt x="577" y="60"/>
                    <a:pt x="580" y="60"/>
                  </a:cubicBezTo>
                  <a:cubicBezTo>
                    <a:pt x="581" y="60"/>
                    <a:pt x="581" y="59"/>
                    <a:pt x="582" y="59"/>
                  </a:cubicBezTo>
                  <a:cubicBezTo>
                    <a:pt x="582" y="59"/>
                    <a:pt x="583" y="59"/>
                    <a:pt x="583" y="59"/>
                  </a:cubicBezTo>
                  <a:cubicBezTo>
                    <a:pt x="586" y="58"/>
                    <a:pt x="588" y="58"/>
                    <a:pt x="591" y="57"/>
                  </a:cubicBezTo>
                  <a:cubicBezTo>
                    <a:pt x="591" y="57"/>
                    <a:pt x="592" y="57"/>
                    <a:pt x="592" y="56"/>
                  </a:cubicBezTo>
                  <a:cubicBezTo>
                    <a:pt x="593" y="56"/>
                    <a:pt x="595" y="56"/>
                    <a:pt x="596" y="55"/>
                  </a:cubicBezTo>
                  <a:cubicBezTo>
                    <a:pt x="597" y="55"/>
                    <a:pt x="598" y="55"/>
                    <a:pt x="599" y="54"/>
                  </a:cubicBezTo>
                  <a:cubicBezTo>
                    <a:pt x="600" y="54"/>
                    <a:pt x="600" y="54"/>
                    <a:pt x="601" y="54"/>
                  </a:cubicBezTo>
                  <a:cubicBezTo>
                    <a:pt x="603" y="53"/>
                    <a:pt x="605" y="52"/>
                    <a:pt x="607" y="52"/>
                  </a:cubicBezTo>
                  <a:cubicBezTo>
                    <a:pt x="607" y="52"/>
                    <a:pt x="607" y="52"/>
                    <a:pt x="608" y="51"/>
                  </a:cubicBezTo>
                  <a:cubicBezTo>
                    <a:pt x="610" y="51"/>
                    <a:pt x="613" y="50"/>
                    <a:pt x="615" y="49"/>
                  </a:cubicBezTo>
                  <a:cubicBezTo>
                    <a:pt x="615" y="49"/>
                    <a:pt x="616" y="48"/>
                    <a:pt x="616" y="48"/>
                  </a:cubicBezTo>
                  <a:cubicBezTo>
                    <a:pt x="616" y="48"/>
                    <a:pt x="616" y="48"/>
                    <a:pt x="616" y="48"/>
                  </a:cubicBezTo>
                  <a:cubicBezTo>
                    <a:pt x="619" y="47"/>
                    <a:pt x="622" y="46"/>
                    <a:pt x="624" y="45"/>
                  </a:cubicBezTo>
                  <a:cubicBezTo>
                    <a:pt x="624" y="45"/>
                    <a:pt x="624" y="45"/>
                    <a:pt x="624" y="45"/>
                  </a:cubicBezTo>
                  <a:cubicBezTo>
                    <a:pt x="625" y="45"/>
                    <a:pt x="625" y="44"/>
                    <a:pt x="626" y="44"/>
                  </a:cubicBezTo>
                  <a:cubicBezTo>
                    <a:pt x="628" y="43"/>
                    <a:pt x="629" y="43"/>
                    <a:pt x="631" y="42"/>
                  </a:cubicBezTo>
                  <a:cubicBezTo>
                    <a:pt x="631" y="42"/>
                    <a:pt x="631" y="42"/>
                    <a:pt x="631" y="42"/>
                  </a:cubicBezTo>
                  <a:cubicBezTo>
                    <a:pt x="632" y="41"/>
                    <a:pt x="633" y="41"/>
                    <a:pt x="633" y="40"/>
                  </a:cubicBezTo>
                  <a:cubicBezTo>
                    <a:pt x="635" y="40"/>
                    <a:pt x="636" y="39"/>
                    <a:pt x="637" y="38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38" y="38"/>
                    <a:pt x="638" y="37"/>
                    <a:pt x="639" y="37"/>
                  </a:cubicBezTo>
                  <a:cubicBezTo>
                    <a:pt x="640" y="36"/>
                    <a:pt x="641" y="36"/>
                    <a:pt x="642" y="35"/>
                  </a:cubicBezTo>
                  <a:cubicBezTo>
                    <a:pt x="642" y="35"/>
                    <a:pt x="642" y="35"/>
                    <a:pt x="643" y="35"/>
                  </a:cubicBezTo>
                  <a:cubicBezTo>
                    <a:pt x="643" y="34"/>
                    <a:pt x="644" y="34"/>
                    <a:pt x="644" y="34"/>
                  </a:cubicBezTo>
                  <a:cubicBezTo>
                    <a:pt x="645" y="33"/>
                    <a:pt x="646" y="32"/>
                    <a:pt x="646" y="32"/>
                  </a:cubicBezTo>
                  <a:cubicBezTo>
                    <a:pt x="647" y="32"/>
                    <a:pt x="647" y="31"/>
                    <a:pt x="647" y="31"/>
                  </a:cubicBezTo>
                  <a:cubicBezTo>
                    <a:pt x="647" y="31"/>
                    <a:pt x="648" y="31"/>
                    <a:pt x="648" y="30"/>
                  </a:cubicBezTo>
                  <a:cubicBezTo>
                    <a:pt x="649" y="30"/>
                    <a:pt x="649" y="29"/>
                    <a:pt x="650" y="28"/>
                  </a:cubicBezTo>
                  <a:cubicBezTo>
                    <a:pt x="650" y="28"/>
                    <a:pt x="650" y="28"/>
                    <a:pt x="651" y="28"/>
                  </a:cubicBezTo>
                  <a:cubicBezTo>
                    <a:pt x="651" y="27"/>
                    <a:pt x="652" y="26"/>
                    <a:pt x="652" y="26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3" y="25"/>
                    <a:pt x="653" y="24"/>
                    <a:pt x="653" y="24"/>
                  </a:cubicBezTo>
                  <a:cubicBezTo>
                    <a:pt x="654" y="23"/>
                    <a:pt x="654" y="23"/>
                    <a:pt x="654" y="22"/>
                  </a:cubicBezTo>
                  <a:cubicBezTo>
                    <a:pt x="654" y="22"/>
                    <a:pt x="654" y="22"/>
                    <a:pt x="654" y="22"/>
                  </a:cubicBezTo>
                  <a:cubicBezTo>
                    <a:pt x="655" y="21"/>
                    <a:pt x="655" y="20"/>
                    <a:pt x="655" y="20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6" y="18"/>
                    <a:pt x="656" y="18"/>
                    <a:pt x="656" y="18"/>
                  </a:cubicBezTo>
                  <a:cubicBezTo>
                    <a:pt x="656" y="17"/>
                    <a:pt x="656" y="16"/>
                    <a:pt x="656" y="15"/>
                  </a:cubicBezTo>
                  <a:cubicBezTo>
                    <a:pt x="656" y="15"/>
                    <a:pt x="656" y="15"/>
                    <a:pt x="656" y="15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1"/>
                    <a:pt x="656" y="2"/>
                    <a:pt x="65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97" name="Freeform 7"/>
            <p:cNvSpPr>
              <a:spLocks noEditPoints="1"/>
            </p:cNvSpPr>
            <p:nvPr/>
          </p:nvSpPr>
          <p:spPr bwMode="auto">
            <a:xfrm>
              <a:off x="3333750" y="3273424"/>
              <a:ext cx="2473325" cy="536575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656" y="70"/>
                </a:cxn>
                <a:cxn ang="0">
                  <a:pos x="328" y="140"/>
                </a:cxn>
                <a:cxn ang="0">
                  <a:pos x="0" y="70"/>
                </a:cxn>
                <a:cxn ang="0">
                  <a:pos x="328" y="0"/>
                </a:cxn>
                <a:cxn ang="0">
                  <a:pos x="328" y="122"/>
                </a:cxn>
                <a:cxn ang="0">
                  <a:pos x="572" y="70"/>
                </a:cxn>
                <a:cxn ang="0">
                  <a:pos x="328" y="18"/>
                </a:cxn>
                <a:cxn ang="0">
                  <a:pos x="84" y="70"/>
                </a:cxn>
                <a:cxn ang="0">
                  <a:pos x="328" y="122"/>
                </a:cxn>
              </a:cxnLst>
              <a:rect l="0" t="0" r="r" b="b"/>
              <a:pathLst>
                <a:path w="656" h="140">
                  <a:moveTo>
                    <a:pt x="328" y="0"/>
                  </a:moveTo>
                  <a:cubicBezTo>
                    <a:pt x="509" y="0"/>
                    <a:pt x="656" y="31"/>
                    <a:pt x="656" y="70"/>
                  </a:cubicBezTo>
                  <a:cubicBezTo>
                    <a:pt x="656" y="109"/>
                    <a:pt x="510" y="140"/>
                    <a:pt x="328" y="140"/>
                  </a:cubicBezTo>
                  <a:cubicBezTo>
                    <a:pt x="147" y="140"/>
                    <a:pt x="0" y="109"/>
                    <a:pt x="0" y="70"/>
                  </a:cubicBezTo>
                  <a:cubicBezTo>
                    <a:pt x="0" y="31"/>
                    <a:pt x="146" y="0"/>
                    <a:pt x="328" y="0"/>
                  </a:cubicBezTo>
                  <a:close/>
                  <a:moveTo>
                    <a:pt x="328" y="122"/>
                  </a:moveTo>
                  <a:cubicBezTo>
                    <a:pt x="463" y="122"/>
                    <a:pt x="572" y="99"/>
                    <a:pt x="572" y="70"/>
                  </a:cubicBezTo>
                  <a:cubicBezTo>
                    <a:pt x="571" y="41"/>
                    <a:pt x="462" y="18"/>
                    <a:pt x="328" y="18"/>
                  </a:cubicBezTo>
                  <a:cubicBezTo>
                    <a:pt x="193" y="18"/>
                    <a:pt x="84" y="41"/>
                    <a:pt x="84" y="70"/>
                  </a:cubicBezTo>
                  <a:cubicBezTo>
                    <a:pt x="85" y="99"/>
                    <a:pt x="194" y="122"/>
                    <a:pt x="328" y="12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98" name="Freeform 8"/>
            <p:cNvSpPr>
              <a:spLocks/>
            </p:cNvSpPr>
            <p:nvPr/>
          </p:nvSpPr>
          <p:spPr bwMode="auto">
            <a:xfrm>
              <a:off x="4373563" y="3495674"/>
              <a:ext cx="407988" cy="100013"/>
            </a:xfrm>
            <a:custGeom>
              <a:avLst/>
              <a:gdLst/>
              <a:ahLst/>
              <a:cxnLst>
                <a:cxn ang="0">
                  <a:pos x="107" y="2"/>
                </a:cxn>
                <a:cxn ang="0">
                  <a:pos x="106" y="4"/>
                </a:cxn>
                <a:cxn ang="0">
                  <a:pos x="102" y="5"/>
                </a:cxn>
                <a:cxn ang="0">
                  <a:pos x="99" y="7"/>
                </a:cxn>
                <a:cxn ang="0">
                  <a:pos x="93" y="8"/>
                </a:cxn>
                <a:cxn ang="0">
                  <a:pos x="88" y="9"/>
                </a:cxn>
                <a:cxn ang="0">
                  <a:pos x="81" y="10"/>
                </a:cxn>
                <a:cxn ang="0">
                  <a:pos x="67" y="11"/>
                </a:cxn>
                <a:cxn ang="0">
                  <a:pos x="60" y="12"/>
                </a:cxn>
                <a:cxn ang="0">
                  <a:pos x="48" y="12"/>
                </a:cxn>
                <a:cxn ang="0">
                  <a:pos x="38" y="11"/>
                </a:cxn>
                <a:cxn ang="0">
                  <a:pos x="28" y="10"/>
                </a:cxn>
                <a:cxn ang="0">
                  <a:pos x="23" y="10"/>
                </a:cxn>
                <a:cxn ang="0">
                  <a:pos x="16" y="8"/>
                </a:cxn>
                <a:cxn ang="0">
                  <a:pos x="12" y="7"/>
                </a:cxn>
                <a:cxn ang="0">
                  <a:pos x="6" y="6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16"/>
                </a:cxn>
                <a:cxn ang="0">
                  <a:pos x="1" y="17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9" y="23"/>
                </a:cxn>
                <a:cxn ang="0">
                  <a:pos x="22" y="24"/>
                </a:cxn>
                <a:cxn ang="0">
                  <a:pos x="25" y="24"/>
                </a:cxn>
                <a:cxn ang="0">
                  <a:pos x="29" y="25"/>
                </a:cxn>
                <a:cxn ang="0">
                  <a:pos x="33" y="25"/>
                </a:cxn>
                <a:cxn ang="0">
                  <a:pos x="38" y="26"/>
                </a:cxn>
                <a:cxn ang="0">
                  <a:pos x="40" y="26"/>
                </a:cxn>
                <a:cxn ang="0">
                  <a:pos x="43" y="26"/>
                </a:cxn>
                <a:cxn ang="0">
                  <a:pos x="48" y="26"/>
                </a:cxn>
                <a:cxn ang="0">
                  <a:pos x="52" y="26"/>
                </a:cxn>
                <a:cxn ang="0">
                  <a:pos x="56" y="26"/>
                </a:cxn>
                <a:cxn ang="0">
                  <a:pos x="60" y="26"/>
                </a:cxn>
                <a:cxn ang="0">
                  <a:pos x="64" y="26"/>
                </a:cxn>
                <a:cxn ang="0">
                  <a:pos x="67" y="26"/>
                </a:cxn>
                <a:cxn ang="0">
                  <a:pos x="80" y="25"/>
                </a:cxn>
                <a:cxn ang="0">
                  <a:pos x="84" y="24"/>
                </a:cxn>
                <a:cxn ang="0">
                  <a:pos x="88" y="24"/>
                </a:cxn>
                <a:cxn ang="0">
                  <a:pos x="92" y="23"/>
                </a:cxn>
                <a:cxn ang="0">
                  <a:pos x="96" y="22"/>
                </a:cxn>
                <a:cxn ang="0">
                  <a:pos x="98" y="21"/>
                </a:cxn>
                <a:cxn ang="0">
                  <a:pos x="100" y="21"/>
                </a:cxn>
                <a:cxn ang="0">
                  <a:pos x="102" y="20"/>
                </a:cxn>
                <a:cxn ang="0">
                  <a:pos x="104" y="19"/>
                </a:cxn>
                <a:cxn ang="0">
                  <a:pos x="106" y="18"/>
                </a:cxn>
                <a:cxn ang="0">
                  <a:pos x="107" y="17"/>
                </a:cxn>
                <a:cxn ang="0">
                  <a:pos x="107" y="17"/>
                </a:cxn>
                <a:cxn ang="0">
                  <a:pos x="108" y="16"/>
                </a:cxn>
                <a:cxn ang="0">
                  <a:pos x="108" y="15"/>
                </a:cxn>
              </a:cxnLst>
              <a:rect l="0" t="0" r="r" b="b"/>
              <a:pathLst>
                <a:path w="108" h="26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3" y="5"/>
                    <a:pt x="103" y="5"/>
                    <a:pt x="102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1" y="6"/>
                    <a:pt x="100" y="6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5" y="8"/>
                    <a:pt x="94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1" y="9"/>
                    <a:pt x="90" y="9"/>
                    <a:pt x="90" y="9"/>
                  </a:cubicBezTo>
                  <a:cubicBezTo>
                    <a:pt x="89" y="9"/>
                    <a:pt x="88" y="9"/>
                    <a:pt x="88" y="9"/>
                  </a:cubicBezTo>
                  <a:cubicBezTo>
                    <a:pt x="87" y="9"/>
                    <a:pt x="86" y="9"/>
                    <a:pt x="86" y="9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0"/>
                    <a:pt x="82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8" y="10"/>
                    <a:pt x="77" y="11"/>
                    <a:pt x="75" y="11"/>
                  </a:cubicBezTo>
                  <a:cubicBezTo>
                    <a:pt x="73" y="11"/>
                    <a:pt x="70" y="11"/>
                    <a:pt x="67" y="11"/>
                  </a:cubicBezTo>
                  <a:cubicBezTo>
                    <a:pt x="66" y="11"/>
                    <a:pt x="66" y="11"/>
                    <a:pt x="65" y="11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3" y="11"/>
                    <a:pt x="61" y="12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8" y="12"/>
                    <a:pt x="56" y="12"/>
                    <a:pt x="54" y="12"/>
                  </a:cubicBezTo>
                  <a:cubicBezTo>
                    <a:pt x="52" y="12"/>
                    <a:pt x="50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1"/>
                    <a:pt x="41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1"/>
                    <a:pt x="35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1"/>
                    <a:pt x="30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7" y="8"/>
                    <a:pt x="16" y="8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3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0" y="21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6" y="25"/>
                    <a:pt x="27" y="25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30" y="25"/>
                  </a:cubicBezTo>
                  <a:cubicBezTo>
                    <a:pt x="31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5"/>
                    <a:pt x="34" y="25"/>
                    <a:pt x="35" y="25"/>
                  </a:cubicBezTo>
                  <a:cubicBezTo>
                    <a:pt x="36" y="25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1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5" y="26"/>
                    <a:pt x="45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0" y="26"/>
                    <a:pt x="51" y="26"/>
                    <a:pt x="52" y="26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8" y="26"/>
                    <a:pt x="59" y="26"/>
                    <a:pt x="59" y="26"/>
                  </a:cubicBezTo>
                  <a:cubicBezTo>
                    <a:pt x="59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26"/>
                    <a:pt x="62" y="26"/>
                    <a:pt x="63" y="26"/>
                  </a:cubicBezTo>
                  <a:cubicBezTo>
                    <a:pt x="63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7" y="26"/>
                    <a:pt x="67" y="26"/>
                  </a:cubicBezTo>
                  <a:cubicBezTo>
                    <a:pt x="70" y="26"/>
                    <a:pt x="74" y="25"/>
                    <a:pt x="77" y="25"/>
                  </a:cubicBezTo>
                  <a:cubicBezTo>
                    <a:pt x="78" y="25"/>
                    <a:pt x="79" y="25"/>
                    <a:pt x="79" y="25"/>
                  </a:cubicBezTo>
                  <a:cubicBezTo>
                    <a:pt x="79" y="25"/>
                    <a:pt x="80" y="25"/>
                    <a:pt x="80" y="25"/>
                  </a:cubicBezTo>
                  <a:cubicBezTo>
                    <a:pt x="80" y="25"/>
                    <a:pt x="81" y="25"/>
                    <a:pt x="81" y="25"/>
                  </a:cubicBezTo>
                  <a:cubicBezTo>
                    <a:pt x="82" y="25"/>
                    <a:pt x="83" y="24"/>
                    <a:pt x="83" y="24"/>
                  </a:cubicBezTo>
                  <a:cubicBezTo>
                    <a:pt x="83" y="24"/>
                    <a:pt x="84" y="24"/>
                    <a:pt x="84" y="24"/>
                  </a:cubicBezTo>
                  <a:cubicBezTo>
                    <a:pt x="84" y="24"/>
                    <a:pt x="85" y="24"/>
                    <a:pt x="86" y="24"/>
                  </a:cubicBezTo>
                  <a:cubicBezTo>
                    <a:pt x="86" y="24"/>
                    <a:pt x="86" y="24"/>
                    <a:pt x="87" y="24"/>
                  </a:cubicBezTo>
                  <a:cubicBezTo>
                    <a:pt x="87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90" y="23"/>
                    <a:pt x="90" y="23"/>
                    <a:pt x="91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2"/>
                  </a:cubicBezTo>
                  <a:cubicBezTo>
                    <a:pt x="94" y="22"/>
                    <a:pt x="95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1" y="20"/>
                    <a:pt x="101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20"/>
                  </a:cubicBezTo>
                  <a:cubicBezTo>
                    <a:pt x="103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8"/>
                  </a:cubicBezTo>
                  <a:cubicBezTo>
                    <a:pt x="105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8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1"/>
                    <a:pt x="108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tx2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tx2">
                    <a:lumMod val="50000"/>
                    <a:lumOff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99" name="Oval 9"/>
            <p:cNvSpPr>
              <a:spLocks noChangeArrowheads="1"/>
            </p:cNvSpPr>
            <p:nvPr/>
          </p:nvSpPr>
          <p:spPr bwMode="auto">
            <a:xfrm>
              <a:off x="4373563" y="3449637"/>
              <a:ext cx="407988" cy="9207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</p:grpSp>
      <p:grpSp>
        <p:nvGrpSpPr>
          <p:cNvPr id="110" name="Group 164"/>
          <p:cNvGrpSpPr/>
          <p:nvPr/>
        </p:nvGrpSpPr>
        <p:grpSpPr>
          <a:xfrm rot="20242856" flipH="1">
            <a:off x="6266096" y="1350162"/>
            <a:ext cx="1348320" cy="1267564"/>
            <a:chOff x="1768475" y="1136650"/>
            <a:chExt cx="2093912" cy="19685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1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65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66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69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76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92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31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33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43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9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19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121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22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23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24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25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</p:grpSp>
      <p:cxnSp>
        <p:nvCxnSpPr>
          <p:cNvPr id="201" name="Straight Connector 200"/>
          <p:cNvCxnSpPr/>
          <p:nvPr/>
        </p:nvCxnSpPr>
        <p:spPr>
          <a:xfrm>
            <a:off x="3688514" y="4627298"/>
            <a:ext cx="1145797" cy="136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8084562" y="4794904"/>
            <a:ext cx="823464" cy="244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1"/>
          <p:cNvGrpSpPr/>
          <p:nvPr/>
        </p:nvGrpSpPr>
        <p:grpSpPr>
          <a:xfrm rot="1357144">
            <a:off x="3512621" y="2648251"/>
            <a:ext cx="2792911" cy="2625625"/>
            <a:chOff x="1768475" y="1136650"/>
            <a:chExt cx="2093912" cy="19685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4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54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5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6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7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8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5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48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49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0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1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2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37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38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39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40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41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7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44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45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46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47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</p:grpSp>
      <p:grpSp>
        <p:nvGrpSpPr>
          <p:cNvPr id="10" name="Group 164"/>
          <p:cNvGrpSpPr/>
          <p:nvPr/>
        </p:nvGrpSpPr>
        <p:grpSpPr>
          <a:xfrm rot="20242856" flipH="1">
            <a:off x="6326241" y="2109303"/>
            <a:ext cx="2348708" cy="2208027"/>
            <a:chOff x="1768475" y="1136650"/>
            <a:chExt cx="2093912" cy="19685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187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8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9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90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91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67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68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12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81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2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3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4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5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6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170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72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73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74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175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grpSp>
          <p:nvGrpSpPr>
            <p:cNvPr id="13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177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78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79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180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</p:grpSp>
      <p:sp>
        <p:nvSpPr>
          <p:cNvPr id="200" name="Inhaltsplatzhalter 4"/>
          <p:cNvSpPr txBox="1">
            <a:spLocks/>
          </p:cNvSpPr>
          <p:nvPr/>
        </p:nvSpPr>
        <p:spPr>
          <a:xfrm>
            <a:off x="224177" y="4010986"/>
            <a:ext cx="3431458" cy="1034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Générer de la valeur pour l’organisation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S’assurer que les solutions répondent aux besoins des parties prenantes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7" name="Inhaltsplatzhalter 4"/>
          <p:cNvSpPr txBox="1">
            <a:spLocks/>
          </p:cNvSpPr>
          <p:nvPr/>
        </p:nvSpPr>
        <p:spPr>
          <a:xfrm>
            <a:off x="410096" y="1825151"/>
            <a:ext cx="2951289" cy="960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Alignement stratégique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s’assurer que les réalisations contribuent aux objectifs stratégiques fixés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8" name="Inhaltsplatzhalter 4"/>
          <p:cNvSpPr txBox="1">
            <a:spLocks/>
          </p:cNvSpPr>
          <p:nvPr/>
        </p:nvSpPr>
        <p:spPr>
          <a:xfrm>
            <a:off x="9085391" y="4150586"/>
            <a:ext cx="2850464" cy="12556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Augmenter le taux de succès des projets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Être en mesure de démontrer l’atteinte des bénéfices fixés </a:t>
            </a: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9" name="Inhaltsplatzhalter 4"/>
          <p:cNvSpPr txBox="1">
            <a:spLocks/>
          </p:cNvSpPr>
          <p:nvPr/>
        </p:nvSpPr>
        <p:spPr>
          <a:xfrm>
            <a:off x="8811174" y="2203123"/>
            <a:ext cx="3234279" cy="1181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Faciliter l’adaptation 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Accompagner les parties prenantes dans le processus de gestion du changement et s’assurer qu’ils ont eu l’occasion d’exprimer leurs attentes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928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9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3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7" grpId="0"/>
      <p:bldP spid="208" grpId="0"/>
      <p:bldP spid="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9982" y="3176523"/>
            <a:ext cx="176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4"/>
                </a:solidFill>
              </a:rPr>
              <a:t>Prestataires </a:t>
            </a:r>
            <a:br>
              <a:rPr lang="fr-CA" sz="2400" b="1" dirty="0" smtClean="0">
                <a:solidFill>
                  <a:schemeClr val="accent4"/>
                </a:solidFill>
              </a:rPr>
            </a:br>
            <a:r>
              <a:rPr lang="fr-CA" sz="2400" b="1" dirty="0" smtClean="0">
                <a:solidFill>
                  <a:schemeClr val="accent4"/>
                </a:solidFill>
              </a:rPr>
              <a:t>de </a:t>
            </a:r>
            <a:r>
              <a:rPr lang="fr-CA" sz="2400" b="1" dirty="0">
                <a:solidFill>
                  <a:schemeClr val="accent4"/>
                </a:solidFill>
              </a:rPr>
              <a:t>service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27019" y="2156059"/>
            <a:ext cx="16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chemeClr val="accent6">
                    <a:lumMod val="75000"/>
                  </a:schemeClr>
                </a:solidFill>
              </a:rPr>
              <a:t>Partenaires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30732" y="588316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Normes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45350" y="2107901"/>
            <a:ext cx="19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1"/>
                </a:solidFill>
              </a:rPr>
              <a:t>Compétitions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68965" y="5818589"/>
            <a:ext cx="234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Réglementations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6251" y="5809657"/>
            <a:ext cx="234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Lois et Politiques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27019" y="3232835"/>
            <a:ext cx="104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solidFill>
                  <a:schemeClr val="accent2">
                    <a:lumMod val="75000"/>
                  </a:schemeClr>
                </a:solidFill>
              </a:rPr>
              <a:t>Clients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31" y="1584396"/>
            <a:ext cx="2162477" cy="3362794"/>
          </a:xfrm>
          <a:prstGeom prst="rect">
            <a:avLst/>
          </a:prstGeom>
        </p:spPr>
      </p:pic>
      <p:sp>
        <p:nvSpPr>
          <p:cNvPr id="12" name="Flèche vers le haut 11"/>
          <p:cNvSpPr/>
          <p:nvPr/>
        </p:nvSpPr>
        <p:spPr>
          <a:xfrm>
            <a:off x="6313677" y="5049658"/>
            <a:ext cx="592183" cy="913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èche vers le haut 12"/>
          <p:cNvSpPr/>
          <p:nvPr/>
        </p:nvSpPr>
        <p:spPr>
          <a:xfrm rot="2768956">
            <a:off x="4977864" y="4630071"/>
            <a:ext cx="592183" cy="13232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èche vers le haut 13"/>
          <p:cNvSpPr/>
          <p:nvPr/>
        </p:nvSpPr>
        <p:spPr>
          <a:xfrm rot="10800000">
            <a:off x="6283378" y="897280"/>
            <a:ext cx="592183" cy="7310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vers le haut 14"/>
          <p:cNvSpPr/>
          <p:nvPr/>
        </p:nvSpPr>
        <p:spPr>
          <a:xfrm rot="16200000">
            <a:off x="7779572" y="1951885"/>
            <a:ext cx="592183" cy="913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èche vers le haut 15"/>
          <p:cNvSpPr/>
          <p:nvPr/>
        </p:nvSpPr>
        <p:spPr>
          <a:xfrm rot="16200000">
            <a:off x="7779573" y="3051332"/>
            <a:ext cx="592183" cy="913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èche vers le haut 16"/>
          <p:cNvSpPr/>
          <p:nvPr/>
        </p:nvSpPr>
        <p:spPr>
          <a:xfrm rot="18492591">
            <a:off x="7705163" y="4630658"/>
            <a:ext cx="592183" cy="13232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èche vers le haut 17"/>
          <p:cNvSpPr/>
          <p:nvPr/>
        </p:nvSpPr>
        <p:spPr>
          <a:xfrm rot="5400000">
            <a:off x="4871664" y="1934275"/>
            <a:ext cx="592183" cy="913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èche vers le haut 18"/>
          <p:cNvSpPr/>
          <p:nvPr/>
        </p:nvSpPr>
        <p:spPr>
          <a:xfrm rot="5400000">
            <a:off x="4868551" y="3032283"/>
            <a:ext cx="592183" cy="913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588125" y="371484"/>
            <a:ext cx="182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rgbClr val="00B050"/>
                </a:solidFill>
              </a:rPr>
              <a:t>Technologies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2" name="Title 5"/>
          <p:cNvSpPr>
            <a:spLocks noGrp="1"/>
          </p:cNvSpPr>
          <p:nvPr>
            <p:ph type="title"/>
          </p:nvPr>
        </p:nvSpPr>
        <p:spPr>
          <a:xfrm>
            <a:off x="508000" y="704943"/>
            <a:ext cx="3838319" cy="66051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Comment  ?</a:t>
            </a:r>
          </a:p>
        </p:txBody>
      </p:sp>
    </p:spTree>
    <p:extLst>
      <p:ext uri="{BB962C8B-B14F-4D97-AF65-F5344CB8AC3E}">
        <p14:creationId xmlns:p14="http://schemas.microsoft.com/office/powerpoint/2010/main" val="3699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397" y="516037"/>
            <a:ext cx="11157819" cy="66051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Comment ?</a:t>
            </a:r>
          </a:p>
        </p:txBody>
      </p:sp>
      <p:sp>
        <p:nvSpPr>
          <p:cNvPr id="5" name="Round Same Side Corner Rectangle 4"/>
          <p:cNvSpPr/>
          <p:nvPr/>
        </p:nvSpPr>
        <p:spPr>
          <a:xfrm rot="16200000" flipV="1">
            <a:off x="4704929" y="-1868405"/>
            <a:ext cx="663965" cy="7698660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37"/>
          <p:cNvGrpSpPr/>
          <p:nvPr/>
        </p:nvGrpSpPr>
        <p:grpSpPr>
          <a:xfrm>
            <a:off x="1413726" y="1798443"/>
            <a:ext cx="446887" cy="364963"/>
            <a:chOff x="7886700" y="1338264"/>
            <a:chExt cx="623973" cy="509586"/>
          </a:xfrm>
        </p:grpSpPr>
        <p:sp>
          <p:nvSpPr>
            <p:cNvPr id="37" name="Rounded Rectangle 36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0" name="Round Same Side Corner Rectangle 29"/>
          <p:cNvSpPr/>
          <p:nvPr/>
        </p:nvSpPr>
        <p:spPr>
          <a:xfrm rot="16200000" flipV="1">
            <a:off x="4704929" y="-1106514"/>
            <a:ext cx="663965" cy="7698659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7"/>
          <p:cNvGrpSpPr/>
          <p:nvPr/>
        </p:nvGrpSpPr>
        <p:grpSpPr>
          <a:xfrm>
            <a:off x="1413726" y="2559726"/>
            <a:ext cx="446887" cy="364963"/>
            <a:chOff x="7886700" y="1338264"/>
            <a:chExt cx="623973" cy="509586"/>
          </a:xfrm>
        </p:grpSpPr>
        <p:sp>
          <p:nvSpPr>
            <p:cNvPr id="35" name="Rounded Rectangle 34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5" name="Round Same Side Corner Rectangle 44"/>
          <p:cNvSpPr/>
          <p:nvPr/>
        </p:nvSpPr>
        <p:spPr>
          <a:xfrm rot="16200000" flipV="1">
            <a:off x="4704929" y="-344624"/>
            <a:ext cx="663965" cy="7698660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37"/>
          <p:cNvGrpSpPr/>
          <p:nvPr/>
        </p:nvGrpSpPr>
        <p:grpSpPr>
          <a:xfrm>
            <a:off x="1413726" y="3321007"/>
            <a:ext cx="446887" cy="364963"/>
            <a:chOff x="7886700" y="1338264"/>
            <a:chExt cx="623973" cy="509586"/>
          </a:xfrm>
        </p:grpSpPr>
        <p:sp>
          <p:nvSpPr>
            <p:cNvPr id="49" name="Rounded Rectangle 48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16200000" flipV="1">
            <a:off x="4704928" y="417267"/>
            <a:ext cx="663965" cy="7698659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37"/>
          <p:cNvGrpSpPr/>
          <p:nvPr/>
        </p:nvGrpSpPr>
        <p:grpSpPr>
          <a:xfrm>
            <a:off x="1413726" y="4082288"/>
            <a:ext cx="446887" cy="364963"/>
            <a:chOff x="7886700" y="1338264"/>
            <a:chExt cx="623973" cy="509586"/>
          </a:xfrm>
        </p:grpSpPr>
        <p:sp>
          <p:nvSpPr>
            <p:cNvPr id="60" name="Rounded Rectangle 59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0" name="Round Same Side Corner Rectangle 39"/>
          <p:cNvSpPr/>
          <p:nvPr/>
        </p:nvSpPr>
        <p:spPr>
          <a:xfrm rot="16200000" flipV="1">
            <a:off x="4704928" y="1179159"/>
            <a:ext cx="663965" cy="7698658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4" name="Group 37"/>
          <p:cNvGrpSpPr/>
          <p:nvPr/>
        </p:nvGrpSpPr>
        <p:grpSpPr>
          <a:xfrm>
            <a:off x="1413726" y="4846007"/>
            <a:ext cx="446887" cy="364963"/>
            <a:chOff x="7886700" y="1338264"/>
            <a:chExt cx="623973" cy="509586"/>
          </a:xfrm>
        </p:grpSpPr>
        <p:sp>
          <p:nvSpPr>
            <p:cNvPr id="56" name="Rounded Rectangle 55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5" name="Round Same Side Corner Rectangle 64"/>
          <p:cNvSpPr/>
          <p:nvPr/>
        </p:nvSpPr>
        <p:spPr>
          <a:xfrm rot="16200000" flipV="1">
            <a:off x="4704929" y="1941051"/>
            <a:ext cx="663965" cy="7698660"/>
          </a:xfrm>
          <a:prstGeom prst="round2SameRect">
            <a:avLst>
              <a:gd name="adj1" fmla="val 6126"/>
              <a:gd name="adj2" fmla="val 7101"/>
            </a:avLst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8" name="Group 37"/>
          <p:cNvGrpSpPr/>
          <p:nvPr/>
        </p:nvGrpSpPr>
        <p:grpSpPr>
          <a:xfrm>
            <a:off x="1413709" y="5607900"/>
            <a:ext cx="446885" cy="364963"/>
            <a:chOff x="7886700" y="1338264"/>
            <a:chExt cx="623973" cy="509586"/>
          </a:xfrm>
        </p:grpSpPr>
        <p:sp>
          <p:nvSpPr>
            <p:cNvPr id="75" name="Rounded Rectangle 74"/>
            <p:cNvSpPr/>
            <p:nvPr/>
          </p:nvSpPr>
          <p:spPr>
            <a:xfrm>
              <a:off x="7886700" y="1390650"/>
              <a:ext cx="457200" cy="457200"/>
            </a:xfrm>
            <a:prstGeom prst="roundRect">
              <a:avLst>
                <a:gd name="adj" fmla="val 125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7918365" y="1338264"/>
              <a:ext cx="592308" cy="492124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337" y="19"/>
                </a:cxn>
                <a:cxn ang="0">
                  <a:pos x="123" y="280"/>
                </a:cxn>
                <a:cxn ang="0">
                  <a:pos x="0" y="136"/>
                </a:cxn>
                <a:cxn ang="0">
                  <a:pos x="20" y="114"/>
                </a:cxn>
                <a:cxn ang="0">
                  <a:pos x="123" y="165"/>
                </a:cxn>
                <a:cxn ang="0">
                  <a:pos x="320" y="0"/>
                </a:cxn>
              </a:cxnLst>
              <a:rect l="0" t="0" r="r" b="b"/>
              <a:pathLst>
                <a:path w="337" h="280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4" name="Inhaltsplatzhalter 4"/>
          <p:cNvSpPr txBox="1">
            <a:spLocks/>
          </p:cNvSpPr>
          <p:nvPr/>
        </p:nvSpPr>
        <p:spPr>
          <a:xfrm>
            <a:off x="2134212" y="1740860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Identifier et analyser le changement </a:t>
            </a:r>
            <a:r>
              <a:rPr lang="fr-CA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Qu'est-ce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s'est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passé ? 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" name="Inhaltsplatzhalter 4"/>
          <p:cNvSpPr txBox="1">
            <a:spLocks/>
          </p:cNvSpPr>
          <p:nvPr/>
        </p:nvSpPr>
        <p:spPr>
          <a:xfrm>
            <a:off x="2134212" y="2502750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Identifier le vrai problème à résoudre ou l’opportunité à saisir </a:t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(Que voulons-nous faire?)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Inhaltsplatzhalter 4"/>
          <p:cNvSpPr txBox="1">
            <a:spLocks/>
          </p:cNvSpPr>
          <p:nvPr/>
        </p:nvSpPr>
        <p:spPr>
          <a:xfrm>
            <a:off x="2134212" y="3264641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Identifier l’état futur </a:t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(Où voulons-nous aller?)</a:t>
            </a:r>
          </a:p>
        </p:txBody>
      </p:sp>
      <p:sp>
        <p:nvSpPr>
          <p:cNvPr id="41" name="Inhaltsplatzhalter 4"/>
          <p:cNvSpPr txBox="1">
            <a:spLocks/>
          </p:cNvSpPr>
          <p:nvPr/>
        </p:nvSpPr>
        <p:spPr>
          <a:xfrm>
            <a:off x="2134212" y="4026532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Identifier une ou plusieurs solutions </a:t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Quels sont nos choix?)</a:t>
            </a:r>
          </a:p>
        </p:txBody>
      </p:sp>
      <p:sp>
        <p:nvSpPr>
          <p:cNvPr id="42" name="Inhaltsplatzhalter 4"/>
          <p:cNvSpPr txBox="1">
            <a:spLocks/>
          </p:cNvSpPr>
          <p:nvPr/>
        </p:nvSpPr>
        <p:spPr>
          <a:xfrm>
            <a:off x="2134212" y="4788422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Sélectionner et valider la meilleure solution </a:t>
            </a:r>
            <a:r>
              <a:rPr lang="fr-CA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 est la meilleure solution pour nous à ce moment ?)</a:t>
            </a:r>
          </a:p>
        </p:txBody>
      </p:sp>
      <p:sp>
        <p:nvSpPr>
          <p:cNvPr id="43" name="Inhaltsplatzhalter 4"/>
          <p:cNvSpPr txBox="1">
            <a:spLocks/>
          </p:cNvSpPr>
          <p:nvPr/>
        </p:nvSpPr>
        <p:spPr>
          <a:xfrm>
            <a:off x="2134212" y="5550316"/>
            <a:ext cx="9813209" cy="480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Identifier le gap (analyse d’écart) et la feuille de route </a:t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(Comment s’y rendre?)</a:t>
            </a:r>
          </a:p>
        </p:txBody>
      </p:sp>
    </p:spTree>
    <p:extLst>
      <p:ext uri="{BB962C8B-B14F-4D97-AF65-F5344CB8AC3E}">
        <p14:creationId xmlns:p14="http://schemas.microsoft.com/office/powerpoint/2010/main" val="2055130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45" grpId="0" animBg="1"/>
      <p:bldP spid="54" grpId="0" animBg="1"/>
      <p:bldP spid="40" grpId="0" animBg="1"/>
      <p:bldP spid="65" grpId="0" animBg="1"/>
      <p:bldP spid="34" grpId="0"/>
      <p:bldP spid="38" grpId="0"/>
      <p:bldP spid="39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409" y="749790"/>
            <a:ext cx="8368364" cy="660511"/>
          </a:xfrm>
        </p:spPr>
        <p:txBody>
          <a:bodyPr/>
          <a:lstStyle/>
          <a:p>
            <a:r>
              <a:rPr lang="fr-CA" b="1" dirty="0">
                <a:solidFill>
                  <a:srgbClr val="C00000"/>
                </a:solidFill>
              </a:rPr>
              <a:t>Comment ?</a:t>
            </a:r>
          </a:p>
        </p:txBody>
      </p:sp>
      <p:sp>
        <p:nvSpPr>
          <p:cNvPr id="5" name="Freeform 4"/>
          <p:cNvSpPr/>
          <p:nvPr/>
        </p:nvSpPr>
        <p:spPr>
          <a:xfrm rot="10800000">
            <a:off x="4937088" y="3672628"/>
            <a:ext cx="1991675" cy="1991674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7" name="Freeform 6"/>
          <p:cNvSpPr/>
          <p:nvPr/>
        </p:nvSpPr>
        <p:spPr>
          <a:xfrm rot="10800000">
            <a:off x="4218425" y="2427832"/>
            <a:ext cx="1991675" cy="1991674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94325" tIns="839893" rIns="306155" bIns="623147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8" name="Freeform 7"/>
          <p:cNvSpPr/>
          <p:nvPr/>
        </p:nvSpPr>
        <p:spPr>
          <a:xfrm rot="10800000">
            <a:off x="5655750" y="2427832"/>
            <a:ext cx="1991675" cy="1991674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10" name="Freeform 9"/>
          <p:cNvSpPr/>
          <p:nvPr/>
        </p:nvSpPr>
        <p:spPr>
          <a:xfrm rot="10800000">
            <a:off x="5932923" y="3702177"/>
            <a:ext cx="955598" cy="717328"/>
          </a:xfrm>
          <a:custGeom>
            <a:avLst/>
            <a:gdLst>
              <a:gd name="connsiteX0" fmla="*/ 386772 w 1559914"/>
              <a:gd name="connsiteY0" fmla="*/ 0 h 1170963"/>
              <a:gd name="connsiteX1" fmla="*/ 1536245 w 1559914"/>
              <a:gd name="connsiteY1" fmla="*/ 476127 h 1170963"/>
              <a:gd name="connsiteX2" fmla="*/ 1559914 w 1559914"/>
              <a:gd name="connsiteY2" fmla="*/ 502169 h 1170963"/>
              <a:gd name="connsiteX3" fmla="*/ 1478663 w 1559914"/>
              <a:gd name="connsiteY3" fmla="*/ 591567 h 1170963"/>
              <a:gd name="connsiteX4" fmla="*/ 1180539 w 1559914"/>
              <a:gd name="connsiteY4" fmla="*/ 1142196 h 1170963"/>
              <a:gd name="connsiteX5" fmla="*/ 1173142 w 1559914"/>
              <a:gd name="connsiteY5" fmla="*/ 1170963 h 1170963"/>
              <a:gd name="connsiteX6" fmla="*/ 1076509 w 1559914"/>
              <a:gd name="connsiteY6" fmla="*/ 1146116 h 1170963"/>
              <a:gd name="connsiteX7" fmla="*/ 7397 w 1559914"/>
              <a:gd name="connsiteY7" fmla="*/ 77004 h 1170963"/>
              <a:gd name="connsiteX8" fmla="*/ 0 w 1559914"/>
              <a:gd name="connsiteY8" fmla="*/ 48237 h 1170963"/>
              <a:gd name="connsiteX9" fmla="*/ 59157 w 1559914"/>
              <a:gd name="connsiteY9" fmla="*/ 33026 h 1170963"/>
              <a:gd name="connsiteX10" fmla="*/ 386772 w 1559914"/>
              <a:gd name="connsiteY10" fmla="*/ 0 h 11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914" h="1170963">
                <a:moveTo>
                  <a:pt x="386772" y="0"/>
                </a:moveTo>
                <a:cubicBezTo>
                  <a:pt x="835669" y="0"/>
                  <a:pt x="1242069" y="181952"/>
                  <a:pt x="1536245" y="476127"/>
                </a:cubicBezTo>
                <a:lnTo>
                  <a:pt x="1559914" y="502169"/>
                </a:lnTo>
                <a:lnTo>
                  <a:pt x="1478663" y="591567"/>
                </a:lnTo>
                <a:cubicBezTo>
                  <a:pt x="1346148" y="752139"/>
                  <a:pt x="1243868" y="938587"/>
                  <a:pt x="1180539" y="1142196"/>
                </a:cubicBezTo>
                <a:lnTo>
                  <a:pt x="1173142" y="1170963"/>
                </a:lnTo>
                <a:lnTo>
                  <a:pt x="1076509" y="1146116"/>
                </a:lnTo>
                <a:cubicBezTo>
                  <a:pt x="567486" y="987794"/>
                  <a:pt x="165720" y="586027"/>
                  <a:pt x="7397" y="77004"/>
                </a:cubicBezTo>
                <a:lnTo>
                  <a:pt x="0" y="48237"/>
                </a:lnTo>
                <a:lnTo>
                  <a:pt x="59157" y="33026"/>
                </a:lnTo>
                <a:cubicBezTo>
                  <a:pt x="164980" y="11372"/>
                  <a:pt x="274548" y="0"/>
                  <a:pt x="38677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11" name="Freeform 10"/>
          <p:cNvSpPr/>
          <p:nvPr/>
        </p:nvSpPr>
        <p:spPr>
          <a:xfrm rot="10800000">
            <a:off x="4977328" y="3702177"/>
            <a:ext cx="955597" cy="717328"/>
          </a:xfrm>
          <a:custGeom>
            <a:avLst/>
            <a:gdLst>
              <a:gd name="connsiteX0" fmla="*/ 1173141 w 1559912"/>
              <a:gd name="connsiteY0" fmla="*/ 0 h 1170963"/>
              <a:gd name="connsiteX1" fmla="*/ 1500756 w 1559912"/>
              <a:gd name="connsiteY1" fmla="*/ 33026 h 1170963"/>
              <a:gd name="connsiteX2" fmla="*/ 1559912 w 1559912"/>
              <a:gd name="connsiteY2" fmla="*/ 48237 h 1170963"/>
              <a:gd name="connsiteX3" fmla="*/ 1552515 w 1559912"/>
              <a:gd name="connsiteY3" fmla="*/ 77004 h 1170963"/>
              <a:gd name="connsiteX4" fmla="*/ 483403 w 1559912"/>
              <a:gd name="connsiteY4" fmla="*/ 1146116 h 1170963"/>
              <a:gd name="connsiteX5" fmla="*/ 386771 w 1559912"/>
              <a:gd name="connsiteY5" fmla="*/ 1170963 h 1170963"/>
              <a:gd name="connsiteX6" fmla="*/ 379374 w 1559912"/>
              <a:gd name="connsiteY6" fmla="*/ 1142196 h 1170963"/>
              <a:gd name="connsiteX7" fmla="*/ 81250 w 1559912"/>
              <a:gd name="connsiteY7" fmla="*/ 591567 h 1170963"/>
              <a:gd name="connsiteX8" fmla="*/ 0 w 1559912"/>
              <a:gd name="connsiteY8" fmla="*/ 502169 h 1170963"/>
              <a:gd name="connsiteX9" fmla="*/ 23668 w 1559912"/>
              <a:gd name="connsiteY9" fmla="*/ 476127 h 1170963"/>
              <a:gd name="connsiteX10" fmla="*/ 1173141 w 1559912"/>
              <a:gd name="connsiteY10" fmla="*/ 0 h 117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912" h="1170963">
                <a:moveTo>
                  <a:pt x="1173141" y="0"/>
                </a:moveTo>
                <a:cubicBezTo>
                  <a:pt x="1285365" y="0"/>
                  <a:pt x="1394934" y="11372"/>
                  <a:pt x="1500756" y="33026"/>
                </a:cubicBezTo>
                <a:lnTo>
                  <a:pt x="1559912" y="48237"/>
                </a:lnTo>
                <a:lnTo>
                  <a:pt x="1552515" y="77004"/>
                </a:lnTo>
                <a:cubicBezTo>
                  <a:pt x="1394193" y="586027"/>
                  <a:pt x="992426" y="987794"/>
                  <a:pt x="483403" y="1146116"/>
                </a:cubicBezTo>
                <a:lnTo>
                  <a:pt x="386771" y="1170963"/>
                </a:lnTo>
                <a:lnTo>
                  <a:pt x="379374" y="1142196"/>
                </a:lnTo>
                <a:cubicBezTo>
                  <a:pt x="316045" y="938587"/>
                  <a:pt x="213765" y="752139"/>
                  <a:pt x="81250" y="591567"/>
                </a:cubicBezTo>
                <a:lnTo>
                  <a:pt x="0" y="502169"/>
                </a:lnTo>
                <a:lnTo>
                  <a:pt x="23668" y="476127"/>
                </a:lnTo>
                <a:cubicBezTo>
                  <a:pt x="317844" y="181952"/>
                  <a:pt x="724244" y="0"/>
                  <a:pt x="117314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12" name="Freeform 11"/>
          <p:cNvSpPr/>
          <p:nvPr/>
        </p:nvSpPr>
        <p:spPr>
          <a:xfrm rot="10800000">
            <a:off x="5655749" y="2735460"/>
            <a:ext cx="554349" cy="966719"/>
          </a:xfrm>
          <a:custGeom>
            <a:avLst/>
            <a:gdLst>
              <a:gd name="connsiteX0" fmla="*/ 839230 w 904917"/>
              <a:gd name="connsiteY0" fmla="*/ 0 h 1578068"/>
              <a:gd name="connsiteX1" fmla="*/ 871891 w 904917"/>
              <a:gd name="connsiteY1" fmla="*/ 127022 h 1578068"/>
              <a:gd name="connsiteX2" fmla="*/ 904917 w 904917"/>
              <a:gd name="connsiteY2" fmla="*/ 454637 h 1578068"/>
              <a:gd name="connsiteX3" fmla="*/ 533709 w 904917"/>
              <a:gd name="connsiteY3" fmla="*/ 1488670 h 1578068"/>
              <a:gd name="connsiteX4" fmla="*/ 452459 w 904917"/>
              <a:gd name="connsiteY4" fmla="*/ 1578068 h 1578068"/>
              <a:gd name="connsiteX5" fmla="*/ 371208 w 904917"/>
              <a:gd name="connsiteY5" fmla="*/ 1488670 h 1578068"/>
              <a:gd name="connsiteX6" fmla="*/ 0 w 904917"/>
              <a:gd name="connsiteY6" fmla="*/ 454637 h 1578068"/>
              <a:gd name="connsiteX7" fmla="*/ 33026 w 904917"/>
              <a:gd name="connsiteY7" fmla="*/ 127022 h 1578068"/>
              <a:gd name="connsiteX8" fmla="*/ 65687 w 904917"/>
              <a:gd name="connsiteY8" fmla="*/ 0 h 1578068"/>
              <a:gd name="connsiteX9" fmla="*/ 124843 w 904917"/>
              <a:gd name="connsiteY9" fmla="*/ 15211 h 1578068"/>
              <a:gd name="connsiteX10" fmla="*/ 452458 w 904917"/>
              <a:gd name="connsiteY10" fmla="*/ 48237 h 1578068"/>
              <a:gd name="connsiteX11" fmla="*/ 780073 w 904917"/>
              <a:gd name="connsiteY11" fmla="*/ 15211 h 1578068"/>
              <a:gd name="connsiteX12" fmla="*/ 839230 w 904917"/>
              <a:gd name="connsiteY12" fmla="*/ 0 h 157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4917" h="1578068">
                <a:moveTo>
                  <a:pt x="839230" y="0"/>
                </a:moveTo>
                <a:lnTo>
                  <a:pt x="871891" y="127022"/>
                </a:lnTo>
                <a:cubicBezTo>
                  <a:pt x="893545" y="232845"/>
                  <a:pt x="904917" y="342413"/>
                  <a:pt x="904917" y="454637"/>
                </a:cubicBezTo>
                <a:cubicBezTo>
                  <a:pt x="904917" y="847422"/>
                  <a:pt x="765611" y="1207670"/>
                  <a:pt x="533709" y="1488670"/>
                </a:cubicBezTo>
                <a:lnTo>
                  <a:pt x="452459" y="1578068"/>
                </a:lnTo>
                <a:lnTo>
                  <a:pt x="371208" y="1488670"/>
                </a:lnTo>
                <a:cubicBezTo>
                  <a:pt x="139307" y="1207670"/>
                  <a:pt x="0" y="847422"/>
                  <a:pt x="0" y="454637"/>
                </a:cubicBezTo>
                <a:cubicBezTo>
                  <a:pt x="0" y="342413"/>
                  <a:pt x="11372" y="232845"/>
                  <a:pt x="33026" y="127022"/>
                </a:cubicBezTo>
                <a:lnTo>
                  <a:pt x="65687" y="0"/>
                </a:lnTo>
                <a:lnTo>
                  <a:pt x="124843" y="15211"/>
                </a:lnTo>
                <a:cubicBezTo>
                  <a:pt x="230666" y="36865"/>
                  <a:pt x="340234" y="48237"/>
                  <a:pt x="452458" y="48237"/>
                </a:cubicBezTo>
                <a:cubicBezTo>
                  <a:pt x="564682" y="48237"/>
                  <a:pt x="674251" y="36865"/>
                  <a:pt x="780073" y="15211"/>
                </a:cubicBezTo>
                <a:lnTo>
                  <a:pt x="83923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13" name="Freeform 12"/>
          <p:cNvSpPr/>
          <p:nvPr/>
        </p:nvSpPr>
        <p:spPr>
          <a:xfrm rot="10800000">
            <a:off x="5330109" y="3371846"/>
            <a:ext cx="1238250" cy="1026260"/>
          </a:xfrm>
          <a:custGeom>
            <a:avLst/>
            <a:gdLst>
              <a:gd name="connsiteX0" fmla="*/ 386772 w 773543"/>
              <a:gd name="connsiteY0" fmla="*/ 0 h 717031"/>
              <a:gd name="connsiteX1" fmla="*/ 468022 w 773543"/>
              <a:gd name="connsiteY1" fmla="*/ 89398 h 717031"/>
              <a:gd name="connsiteX2" fmla="*/ 766146 w 773543"/>
              <a:gd name="connsiteY2" fmla="*/ 640027 h 717031"/>
              <a:gd name="connsiteX3" fmla="*/ 773543 w 773543"/>
              <a:gd name="connsiteY3" fmla="*/ 668794 h 717031"/>
              <a:gd name="connsiteX4" fmla="*/ 714386 w 773543"/>
              <a:gd name="connsiteY4" fmla="*/ 684005 h 717031"/>
              <a:gd name="connsiteX5" fmla="*/ 386771 w 773543"/>
              <a:gd name="connsiteY5" fmla="*/ 717031 h 717031"/>
              <a:gd name="connsiteX6" fmla="*/ 59156 w 773543"/>
              <a:gd name="connsiteY6" fmla="*/ 684005 h 717031"/>
              <a:gd name="connsiteX7" fmla="*/ 0 w 773543"/>
              <a:gd name="connsiteY7" fmla="*/ 668794 h 717031"/>
              <a:gd name="connsiteX8" fmla="*/ 7397 w 773543"/>
              <a:gd name="connsiteY8" fmla="*/ 640027 h 717031"/>
              <a:gd name="connsiteX9" fmla="*/ 305521 w 773543"/>
              <a:gd name="connsiteY9" fmla="*/ 89398 h 717031"/>
              <a:gd name="connsiteX10" fmla="*/ 386772 w 773543"/>
              <a:gd name="connsiteY10" fmla="*/ 0 h 71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3543" h="717031">
                <a:moveTo>
                  <a:pt x="386772" y="0"/>
                </a:moveTo>
                <a:lnTo>
                  <a:pt x="468022" y="89398"/>
                </a:lnTo>
                <a:cubicBezTo>
                  <a:pt x="600537" y="249970"/>
                  <a:pt x="702817" y="436418"/>
                  <a:pt x="766146" y="640027"/>
                </a:cubicBezTo>
                <a:lnTo>
                  <a:pt x="773543" y="668794"/>
                </a:lnTo>
                <a:lnTo>
                  <a:pt x="714386" y="684005"/>
                </a:lnTo>
                <a:cubicBezTo>
                  <a:pt x="608564" y="705659"/>
                  <a:pt x="498995" y="717031"/>
                  <a:pt x="386771" y="717031"/>
                </a:cubicBezTo>
                <a:cubicBezTo>
                  <a:pt x="274547" y="717031"/>
                  <a:pt x="164979" y="705659"/>
                  <a:pt x="59156" y="684005"/>
                </a:cubicBezTo>
                <a:lnTo>
                  <a:pt x="0" y="668794"/>
                </a:lnTo>
                <a:lnTo>
                  <a:pt x="7397" y="640027"/>
                </a:lnTo>
                <a:cubicBezTo>
                  <a:pt x="70726" y="436418"/>
                  <a:pt x="173006" y="249970"/>
                  <a:pt x="305521" y="89398"/>
                </a:cubicBezTo>
                <a:lnTo>
                  <a:pt x="386772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91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6500" dirty="0"/>
          </a:p>
        </p:txBody>
      </p:sp>
      <p:sp>
        <p:nvSpPr>
          <p:cNvPr id="24" name="Rectangle 23"/>
          <p:cNvSpPr/>
          <p:nvPr/>
        </p:nvSpPr>
        <p:spPr>
          <a:xfrm>
            <a:off x="5516620" y="3554847"/>
            <a:ext cx="8326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SOLUTION</a:t>
            </a:r>
          </a:p>
          <a:p>
            <a:pPr algn="ctr"/>
            <a:r>
              <a:rPr lang="fr-CA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IDÉALE</a:t>
            </a:r>
            <a:endParaRPr lang="fr-CA" sz="14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783163" y="4378180"/>
            <a:ext cx="3024322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Solution partielle : 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basée </a:t>
            </a: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 l’expérience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5067590" y="4062556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900" b="1" dirty="0"/>
              <a:t>empathie</a:t>
            </a:r>
            <a:endParaRPr lang="fr-CA" sz="1050" dirty="0"/>
          </a:p>
        </p:txBody>
      </p:sp>
      <p:sp>
        <p:nvSpPr>
          <p:cNvPr id="19" name="Rectangle 18"/>
          <p:cNvSpPr/>
          <p:nvPr/>
        </p:nvSpPr>
        <p:spPr>
          <a:xfrm>
            <a:off x="6188204" y="4060840"/>
            <a:ext cx="6399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900" b="1" dirty="0"/>
              <a:t>créativité</a:t>
            </a:r>
            <a:endParaRPr lang="fr-CA" sz="1050" dirty="0"/>
          </a:p>
        </p:txBody>
      </p:sp>
      <p:sp>
        <p:nvSpPr>
          <p:cNvPr id="3" name="Rectangle 2"/>
          <p:cNvSpPr/>
          <p:nvPr/>
        </p:nvSpPr>
        <p:spPr>
          <a:xfrm>
            <a:off x="5353597" y="4515887"/>
            <a:ext cx="11912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500" b="1" dirty="0">
                <a:solidFill>
                  <a:schemeClr val="accent2"/>
                </a:solidFill>
                <a:latin typeface="+mj-lt"/>
              </a:rPr>
              <a:t>Désirabilité</a:t>
            </a:r>
          </a:p>
          <a:p>
            <a:pPr algn="ctr"/>
            <a:r>
              <a:rPr lang="fr-CA" sz="1500" b="1" dirty="0">
                <a:solidFill>
                  <a:schemeClr val="bg2"/>
                </a:solidFill>
                <a:latin typeface="+mj-lt"/>
              </a:rPr>
              <a:t>Centrée sur </a:t>
            </a:r>
            <a:br>
              <a:rPr lang="fr-CA" sz="1500" b="1" dirty="0">
                <a:solidFill>
                  <a:schemeClr val="bg2"/>
                </a:solidFill>
                <a:latin typeface="+mj-lt"/>
              </a:rPr>
            </a:br>
            <a:r>
              <a:rPr lang="fr-CA" sz="1500" b="1" dirty="0">
                <a:solidFill>
                  <a:schemeClr val="bg2"/>
                </a:solidFill>
                <a:latin typeface="+mj-lt"/>
              </a:rPr>
              <a:t>la personne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84031" y="2673739"/>
            <a:ext cx="1189690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500" b="1" dirty="0">
                <a:solidFill>
                  <a:srgbClr val="002060"/>
                </a:solidFill>
                <a:latin typeface="+mj-lt"/>
              </a:rPr>
              <a:t>Faisabilité</a:t>
            </a:r>
          </a:p>
          <a:p>
            <a:pPr algn="ctr"/>
            <a:r>
              <a:rPr lang="fr-CA" sz="1500" b="1" dirty="0">
                <a:solidFill>
                  <a:schemeClr val="bg2"/>
                </a:solidFill>
                <a:latin typeface="+mj-lt"/>
              </a:rPr>
              <a:t>Technologie</a:t>
            </a:r>
          </a:p>
          <a:p>
            <a:pPr algn="ctr"/>
            <a:r>
              <a:rPr lang="fr-CA" sz="1500" b="1" dirty="0">
                <a:solidFill>
                  <a:schemeClr val="bg2"/>
                </a:solidFill>
                <a:latin typeface="+mj-lt"/>
              </a:rPr>
              <a:t>Organisation</a:t>
            </a:r>
            <a:endParaRPr lang="fr-CA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03127" y="2677961"/>
            <a:ext cx="1096612" cy="6924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500" b="1" dirty="0">
                <a:solidFill>
                  <a:schemeClr val="accent3"/>
                </a:solidFill>
                <a:latin typeface="+mj-lt"/>
              </a:rPr>
              <a:t>Viabilité</a:t>
            </a:r>
          </a:p>
          <a:p>
            <a:pPr algn="ctr"/>
            <a:r>
              <a:rPr lang="fr-CA" sz="1500" b="1" dirty="0">
                <a:solidFill>
                  <a:schemeClr val="bg2"/>
                </a:solidFill>
                <a:latin typeface="+mj-lt"/>
              </a:rPr>
              <a:t>Efficacité</a:t>
            </a:r>
          </a:p>
          <a:p>
            <a:pPr algn="ctr"/>
            <a:r>
              <a:rPr lang="fr-CA" sz="1500" b="1" dirty="0">
                <a:solidFill>
                  <a:schemeClr val="bg2"/>
                </a:solidFill>
                <a:latin typeface="+mj-lt"/>
              </a:rPr>
              <a:t>Performance</a:t>
            </a:r>
            <a:endParaRPr lang="fr-CA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2816" y="3151198"/>
            <a:ext cx="6912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900" b="1" dirty="0"/>
              <a:t>rationalité</a:t>
            </a:r>
            <a:endParaRPr lang="fr-CA" sz="900" dirty="0"/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7058365" y="4407630"/>
            <a:ext cx="476215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Solution partielle : 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basée </a:t>
            </a: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 l’usage 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 signification, le sens)</a:t>
            </a: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4474670" y="2090757"/>
            <a:ext cx="3470859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Solution partielle : 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basée </a:t>
            </a:r>
            <a:r>
              <a:rPr lang="fr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sur les processus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837292" y="6066707"/>
            <a:ext cx="15199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825" dirty="0"/>
              <a:t>www.doortoinnovation.com/fr</a:t>
            </a:r>
          </a:p>
        </p:txBody>
      </p:sp>
    </p:spTree>
    <p:extLst>
      <p:ext uri="{BB962C8B-B14F-4D97-AF65-F5344CB8AC3E}">
        <p14:creationId xmlns:p14="http://schemas.microsoft.com/office/powerpoint/2010/main" val="84748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10" y="446476"/>
            <a:ext cx="11355462" cy="837305"/>
          </a:xfrm>
        </p:spPr>
        <p:txBody>
          <a:bodyPr/>
          <a:lstStyle/>
          <a:p>
            <a:r>
              <a:rPr lang="fr-CA" sz="4800" b="1" dirty="0">
                <a:solidFill>
                  <a:srgbClr val="C00000"/>
                </a:solidFill>
                <a:latin typeface="+mj-lt"/>
                <a:cs typeface="+mj-cs"/>
              </a:rPr>
              <a:t>Les 6 domaines de </a:t>
            </a:r>
            <a:r>
              <a:rPr lang="fr-CA" sz="4800" b="1" dirty="0" smtClean="0">
                <a:solidFill>
                  <a:srgbClr val="C00000"/>
                </a:solidFill>
                <a:latin typeface="+mj-lt"/>
                <a:cs typeface="+mj-cs"/>
              </a:rPr>
              <a:t>connaissances de l’AA</a:t>
            </a:r>
            <a:endParaRPr lang="fr-CA" sz="4800" b="1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753965" y="4132075"/>
            <a:ext cx="1696598" cy="6610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Gestion du cycle de vie des exigences</a:t>
            </a:r>
            <a:endParaRPr lang="en-US" sz="14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5382131" y="4521620"/>
            <a:ext cx="1696598" cy="6610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L’évaluation et la validation de la solution</a:t>
            </a:r>
            <a:endParaRPr lang="en-US" sz="12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6813162" y="3403070"/>
            <a:ext cx="1696598" cy="6610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en-US" sz="1200" b="1" dirty="0"/>
              <a:t/>
            </a:r>
            <a:br>
              <a:rPr lang="fr-FR" altLang="en-US" sz="1200" b="1" dirty="0"/>
            </a:br>
            <a:r>
              <a:rPr lang="fr-FR" altLang="en-US" sz="1200" b="1" dirty="0"/>
              <a:t>Analyse des exigences et définition de la conception </a:t>
            </a:r>
          </a:p>
          <a:p>
            <a:pPr algn="ctr"/>
            <a:endParaRPr lang="en-US" sz="12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010295" y="4132075"/>
            <a:ext cx="1696598" cy="6610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L’élicitation et la collaboration </a:t>
            </a:r>
            <a:endParaRPr lang="en-US" sz="16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4024060" y="3339751"/>
            <a:ext cx="1696598" cy="6610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L’analyse</a:t>
            </a:r>
            <a:r>
              <a:rPr lang="en-US" b="1" dirty="0"/>
              <a:t> </a:t>
            </a:r>
            <a:r>
              <a:rPr lang="en-US" sz="1400" b="1" dirty="0"/>
              <a:t>stratégique</a:t>
            </a:r>
            <a:endParaRPr lang="en-US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5382130" y="1445602"/>
            <a:ext cx="1696598" cy="6610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/>
              <a:t>La planification et la surveillance de l’analyse d’affaires</a:t>
            </a:r>
            <a:endParaRPr lang="en-US" sz="1200" dirty="0"/>
          </a:p>
        </p:txBody>
      </p:sp>
      <p:cxnSp>
        <p:nvCxnSpPr>
          <p:cNvPr id="25" name="Connecteur en arc 24"/>
          <p:cNvCxnSpPr>
            <a:stCxn id="22" idx="0"/>
            <a:endCxn id="24" idx="1"/>
          </p:cNvCxnSpPr>
          <p:nvPr/>
        </p:nvCxnSpPr>
        <p:spPr>
          <a:xfrm rot="5400000" flipH="1" flipV="1">
            <a:off x="2942380" y="1692324"/>
            <a:ext cx="2355967" cy="2523536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24" idx="3"/>
            <a:endCxn id="19" idx="0"/>
          </p:cNvCxnSpPr>
          <p:nvPr/>
        </p:nvCxnSpPr>
        <p:spPr>
          <a:xfrm>
            <a:off x="7078728" y="1776109"/>
            <a:ext cx="2523536" cy="2355967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>
            <a:stCxn id="23" idx="0"/>
            <a:endCxn id="21" idx="0"/>
          </p:cNvCxnSpPr>
          <p:nvPr/>
        </p:nvCxnSpPr>
        <p:spPr>
          <a:xfrm rot="16200000" flipH="1">
            <a:off x="6235251" y="1976859"/>
            <a:ext cx="63319" cy="2789102"/>
          </a:xfrm>
          <a:prstGeom prst="curvedConnector3">
            <a:avLst>
              <a:gd name="adj1" fmla="val -1161381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20" idx="1"/>
          </p:cNvCxnSpPr>
          <p:nvPr/>
        </p:nvCxnSpPr>
        <p:spPr>
          <a:xfrm rot="10800000">
            <a:off x="4857241" y="3992529"/>
            <a:ext cx="524890" cy="85959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>
            <a:stCxn id="20" idx="3"/>
            <a:endCxn id="21" idx="2"/>
          </p:cNvCxnSpPr>
          <p:nvPr/>
        </p:nvCxnSpPr>
        <p:spPr>
          <a:xfrm flipV="1">
            <a:off x="7078729" y="4064082"/>
            <a:ext cx="582732" cy="788044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2" idx="3"/>
          </p:cNvCxnSpPr>
          <p:nvPr/>
        </p:nvCxnSpPr>
        <p:spPr>
          <a:xfrm flipV="1">
            <a:off x="3706894" y="4455717"/>
            <a:ext cx="1213617" cy="68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19" idx="1"/>
          </p:cNvCxnSpPr>
          <p:nvPr/>
        </p:nvCxnSpPr>
        <p:spPr>
          <a:xfrm>
            <a:off x="7598607" y="4462581"/>
            <a:ext cx="1155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4" idx="2"/>
          </p:cNvCxnSpPr>
          <p:nvPr/>
        </p:nvCxnSpPr>
        <p:spPr>
          <a:xfrm>
            <a:off x="6230429" y="2106614"/>
            <a:ext cx="0" cy="5078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329634" y="5513139"/>
            <a:ext cx="7915276" cy="46088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/>
              <a:t>Compétences et techniques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0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Analyste </a:t>
            </a:r>
            <a:r>
              <a:rPr lang="fr-CA" sz="3600" b="1" dirty="0" smtClean="0">
                <a:solidFill>
                  <a:srgbClr val="CD0920"/>
                </a:solidFill>
                <a:cs typeface="Times New Roman" panose="02020603050405020304" pitchFamily="18" charset="0"/>
              </a:rPr>
              <a:t>d’affaires</a:t>
            </a:r>
            <a:endParaRPr lang="fr-CA" sz="3600" b="1" dirty="0">
              <a:solidFill>
                <a:srgbClr val="CD092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C62A232B-4013-42EE-B4C9-D6A60D471874}"/>
              </a:ext>
            </a:extLst>
          </p:cNvPr>
          <p:cNvGrpSpPr/>
          <p:nvPr/>
        </p:nvGrpSpPr>
        <p:grpSpPr>
          <a:xfrm>
            <a:off x="6250226" y="1584000"/>
            <a:ext cx="828675" cy="4002924"/>
            <a:chOff x="398832" y="1143787"/>
            <a:chExt cx="828675" cy="400292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DB34088-99CF-4D7E-8095-D4B2DEC6D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143" y="1571624"/>
              <a:ext cx="153951" cy="3575087"/>
            </a:xfrm>
            <a:prstGeom prst="rect">
              <a:avLst/>
            </a:prstGeom>
            <a:gradFill flip="none" rotWithShape="1">
              <a:gsLst>
                <a:gs pos="0">
                  <a:srgbClr val="9E9D9D">
                    <a:tint val="66000"/>
                    <a:satMod val="160000"/>
                  </a:srgbClr>
                </a:gs>
                <a:gs pos="50000">
                  <a:srgbClr val="9E9D9D">
                    <a:tint val="44500"/>
                    <a:satMod val="160000"/>
                  </a:srgb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50DB93-27BB-4191-9DA7-1254D17E3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2" y="1143787"/>
              <a:ext cx="828675" cy="2238943"/>
            </a:xfrm>
            <a:custGeom>
              <a:avLst/>
              <a:gdLst/>
              <a:ahLst/>
              <a:cxnLst>
                <a:cxn ang="0">
                  <a:pos x="285" y="746"/>
                </a:cxn>
                <a:cxn ang="0">
                  <a:pos x="262" y="769"/>
                </a:cxn>
                <a:cxn ang="0">
                  <a:pos x="23" y="769"/>
                </a:cxn>
                <a:cxn ang="0">
                  <a:pos x="0" y="746"/>
                </a:cxn>
                <a:cxn ang="0">
                  <a:pos x="0" y="23"/>
                </a:cxn>
                <a:cxn ang="0">
                  <a:pos x="23" y="0"/>
                </a:cxn>
                <a:cxn ang="0">
                  <a:pos x="262" y="0"/>
                </a:cxn>
                <a:cxn ang="0">
                  <a:pos x="285" y="23"/>
                </a:cxn>
                <a:cxn ang="0">
                  <a:pos x="285" y="746"/>
                </a:cxn>
              </a:cxnLst>
              <a:rect l="0" t="0" r="r" b="b"/>
              <a:pathLst>
                <a:path w="285" h="769">
                  <a:moveTo>
                    <a:pt x="285" y="746"/>
                  </a:moveTo>
                  <a:cubicBezTo>
                    <a:pt x="285" y="759"/>
                    <a:pt x="275" y="769"/>
                    <a:pt x="262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10" y="769"/>
                    <a:pt x="0" y="759"/>
                    <a:pt x="0" y="7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5" y="0"/>
                    <a:pt x="285" y="10"/>
                    <a:pt x="285" y="23"/>
                  </a:cubicBezTo>
                  <a:lnTo>
                    <a:pt x="285" y="7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tx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705C0E7-E8E6-4C9B-A826-FD75F2CC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62" y="1225513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9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9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114EFFC4-A864-4F34-9BC0-667763645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78" y="1274930"/>
              <a:ext cx="553085" cy="553084"/>
            </a:xfrm>
            <a:prstGeom prst="ellipse">
              <a:avLst/>
            </a:prstGeom>
            <a:gradFill>
              <a:gsLst>
                <a:gs pos="0">
                  <a:srgbClr val="7B0303"/>
                </a:gs>
                <a:gs pos="80000">
                  <a:srgbClr val="D12D2D"/>
                </a:gs>
                <a:gs pos="100000">
                  <a:srgbClr val="C00000"/>
                </a:gs>
              </a:gsLst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baseline="-25000" dirty="0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12A4D4A4-F306-4C28-8359-2DEA7AAC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8" y="1274930"/>
              <a:ext cx="553085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A42159EC-BC22-4020-AEC8-8EFBC41AE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62" y="1938249"/>
              <a:ext cx="651917" cy="655718"/>
            </a:xfrm>
            <a:custGeom>
              <a:avLst/>
              <a:gdLst/>
              <a:ahLst/>
              <a:cxnLst>
                <a:cxn ang="0">
                  <a:pos x="224" y="212"/>
                </a:cxn>
                <a:cxn ang="0">
                  <a:pos x="211" y="225"/>
                </a:cxn>
                <a:cxn ang="0">
                  <a:pos x="13" y="225"/>
                </a:cxn>
                <a:cxn ang="0">
                  <a:pos x="0" y="212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2"/>
                </a:cxn>
              </a:cxnLst>
              <a:rect l="0" t="0" r="r" b="b"/>
              <a:pathLst>
                <a:path w="224" h="225">
                  <a:moveTo>
                    <a:pt x="224" y="212"/>
                  </a:moveTo>
                  <a:cubicBezTo>
                    <a:pt x="224" y="219"/>
                    <a:pt x="219" y="225"/>
                    <a:pt x="211" y="225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6" y="225"/>
                    <a:pt x="0" y="219"/>
                    <a:pt x="0" y="2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E2A05308-718E-4A3D-BD40-F765C787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78" y="1987665"/>
              <a:ext cx="553085" cy="556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6A9864CC-1C1B-4A02-8D88-983BC444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8" y="1987665"/>
              <a:ext cx="553085" cy="279393"/>
            </a:xfrm>
            <a:custGeom>
              <a:avLst/>
              <a:gdLst/>
              <a:ahLst/>
              <a:cxnLst>
                <a:cxn ang="0">
                  <a:pos x="95" y="14"/>
                </a:cxn>
                <a:cxn ang="0">
                  <a:pos x="177" y="96"/>
                </a:cxn>
                <a:cxn ang="0">
                  <a:pos x="190" y="96"/>
                </a:cxn>
                <a:cxn ang="0">
                  <a:pos x="95" y="0"/>
                </a:cxn>
                <a:cxn ang="0">
                  <a:pos x="0" y="96"/>
                </a:cxn>
                <a:cxn ang="0">
                  <a:pos x="14" y="96"/>
                </a:cxn>
                <a:cxn ang="0">
                  <a:pos x="95" y="14"/>
                </a:cxn>
              </a:cxnLst>
              <a:rect l="0" t="0" r="r" b="b"/>
              <a:pathLst>
                <a:path w="190" h="96">
                  <a:moveTo>
                    <a:pt x="95" y="14"/>
                  </a:moveTo>
                  <a:cubicBezTo>
                    <a:pt x="140" y="14"/>
                    <a:pt x="177" y="50"/>
                    <a:pt x="177" y="96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50"/>
                    <a:pt x="50" y="14"/>
                    <a:pt x="95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0304ED28-E3BF-4FC9-B721-CD4F7CE6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61" y="2654787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8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8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5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2D4DDB43-B299-4F9B-A2CA-E9BADDEBF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80" y="2704204"/>
              <a:ext cx="553085" cy="55308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FA362A7F-F22C-417B-AA47-DEE2237D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7" y="2704204"/>
              <a:ext cx="553083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1600E42E-9CB5-4BAE-99E3-A56DF1F237A4}"/>
                </a:ext>
              </a:extLst>
            </p:cNvPr>
            <p:cNvGrpSpPr/>
            <p:nvPr/>
          </p:nvGrpSpPr>
          <p:grpSpPr>
            <a:xfrm>
              <a:off x="623104" y="1349055"/>
              <a:ext cx="389639" cy="1638344"/>
              <a:chOff x="1254125" y="1450975"/>
              <a:chExt cx="325446" cy="1368425"/>
            </a:xfrm>
          </p:grpSpPr>
          <p:sp>
            <p:nvSpPr>
              <p:cNvPr id="18" name="Moon 18">
                <a:extLst>
                  <a:ext uri="{FF2B5EF4-FFF2-40B4-BE49-F238E27FC236}">
                    <a16:creationId xmlns:a16="http://schemas.microsoft.com/office/drawing/2014/main" id="{1523B4D6-88CD-4A0B-82CD-6C9D931AB643}"/>
                  </a:ext>
                </a:extLst>
              </p:cNvPr>
              <p:cNvSpPr/>
              <p:nvPr/>
            </p:nvSpPr>
            <p:spPr>
              <a:xfrm rot="5400000">
                <a:off x="1335486" y="136961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9" name="Moon 19">
                <a:extLst>
                  <a:ext uri="{FF2B5EF4-FFF2-40B4-BE49-F238E27FC236}">
                    <a16:creationId xmlns:a16="http://schemas.microsoft.com/office/drawing/2014/main" id="{5BB9A1D0-A544-49EA-8F5E-3B8AAC107F9C}"/>
                  </a:ext>
                </a:extLst>
              </p:cNvPr>
              <p:cNvSpPr/>
              <p:nvPr/>
            </p:nvSpPr>
            <p:spPr>
              <a:xfrm rot="5400000">
                <a:off x="1335486" y="197286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20" name="Moon 20">
                <a:extLst>
                  <a:ext uri="{FF2B5EF4-FFF2-40B4-BE49-F238E27FC236}">
                    <a16:creationId xmlns:a16="http://schemas.microsoft.com/office/drawing/2014/main" id="{B683DAF6-5815-4DE2-A546-B2B56C751251}"/>
                  </a:ext>
                </a:extLst>
              </p:cNvPr>
              <p:cNvSpPr/>
              <p:nvPr/>
            </p:nvSpPr>
            <p:spPr>
              <a:xfrm rot="5400000">
                <a:off x="1335486" y="2575315"/>
                <a:ext cx="162724" cy="325446"/>
              </a:xfrm>
              <a:prstGeom prst="mo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</p:grp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1D65E12-0066-4D3D-A223-F7F8028FC05D}"/>
              </a:ext>
            </a:extLst>
          </p:cNvPr>
          <p:cNvGrpSpPr/>
          <p:nvPr/>
        </p:nvGrpSpPr>
        <p:grpSpPr>
          <a:xfrm>
            <a:off x="7355681" y="1620000"/>
            <a:ext cx="4320000" cy="4320000"/>
            <a:chOff x="407750" y="1133678"/>
            <a:chExt cx="4010229" cy="33896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6C36ED1-2920-41EE-B876-3ED92D096E41}"/>
                </a:ext>
              </a:extLst>
            </p:cNvPr>
            <p:cNvSpPr/>
            <p:nvPr/>
          </p:nvSpPr>
          <p:spPr>
            <a:xfrm>
              <a:off x="407750" y="1508962"/>
              <a:ext cx="4010229" cy="301439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dirty="0">
                <a:latin typeface="+mj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4317A1-6388-4852-8EE2-78BE04637F5D}"/>
                </a:ext>
              </a:extLst>
            </p:cNvPr>
            <p:cNvSpPr/>
            <p:nvPr/>
          </p:nvSpPr>
          <p:spPr>
            <a:xfrm>
              <a:off x="407750" y="1133678"/>
              <a:ext cx="4010229" cy="365760"/>
            </a:xfrm>
            <a:prstGeom prst="rect">
              <a:avLst/>
            </a:prstGeom>
            <a:solidFill>
              <a:srgbClr val="D12D2D"/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 smtClean="0">
                  <a:solidFill>
                    <a:schemeClr val="bg1"/>
                  </a:solidFill>
                  <a:latin typeface="+mj-lt"/>
                </a:rPr>
                <a:t>Exclus</a:t>
              </a:r>
              <a:endParaRPr lang="fr-C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C1DEB8E4-2C04-4ABC-B658-9B9C98FAD255}"/>
              </a:ext>
            </a:extLst>
          </p:cNvPr>
          <p:cNvSpPr txBox="1">
            <a:spLocks/>
          </p:cNvSpPr>
          <p:nvPr/>
        </p:nvSpPr>
        <p:spPr>
          <a:xfrm>
            <a:off x="7477329" y="2293978"/>
            <a:ext cx="3960000" cy="2472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N’effectue pas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 suivi des livrables de conception et de réalisation.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N’est pas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responsable de la planification des phases de conception et de réalisation.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réalise pas les analyses détaillées, ni les tests fonctionnels ou d’acceptation.</a:t>
            </a:r>
          </a:p>
        </p:txBody>
      </p:sp>
      <p:grpSp>
        <p:nvGrpSpPr>
          <p:cNvPr id="25" name="Group 112">
            <a:extLst>
              <a:ext uri="{FF2B5EF4-FFF2-40B4-BE49-F238E27FC236}">
                <a16:creationId xmlns:a16="http://schemas.microsoft.com/office/drawing/2014/main" id="{EEE58B3C-3AB1-40CC-8C11-6517EEAAD08B}"/>
              </a:ext>
            </a:extLst>
          </p:cNvPr>
          <p:cNvGrpSpPr/>
          <p:nvPr/>
        </p:nvGrpSpPr>
        <p:grpSpPr>
          <a:xfrm>
            <a:off x="540000" y="1620000"/>
            <a:ext cx="828675" cy="4002924"/>
            <a:chOff x="6134912" y="1143787"/>
            <a:chExt cx="828675" cy="400292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29AFAB49-E654-4DEC-834F-6F3A23665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3223" y="1571624"/>
              <a:ext cx="153951" cy="3575087"/>
            </a:xfrm>
            <a:prstGeom prst="rect">
              <a:avLst/>
            </a:prstGeom>
            <a:gradFill flip="none" rotWithShape="1">
              <a:gsLst>
                <a:gs pos="0">
                  <a:srgbClr val="9E9D9D">
                    <a:tint val="66000"/>
                    <a:satMod val="160000"/>
                  </a:srgbClr>
                </a:gs>
                <a:gs pos="50000">
                  <a:srgbClr val="9E9D9D">
                    <a:tint val="44500"/>
                    <a:satMod val="160000"/>
                  </a:srgb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1E04D01-07B7-40E4-9F73-518B6A487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912" y="1143787"/>
              <a:ext cx="828675" cy="2238943"/>
            </a:xfrm>
            <a:custGeom>
              <a:avLst/>
              <a:gdLst/>
              <a:ahLst/>
              <a:cxnLst>
                <a:cxn ang="0">
                  <a:pos x="285" y="746"/>
                </a:cxn>
                <a:cxn ang="0">
                  <a:pos x="262" y="769"/>
                </a:cxn>
                <a:cxn ang="0">
                  <a:pos x="23" y="769"/>
                </a:cxn>
                <a:cxn ang="0">
                  <a:pos x="0" y="746"/>
                </a:cxn>
                <a:cxn ang="0">
                  <a:pos x="0" y="23"/>
                </a:cxn>
                <a:cxn ang="0">
                  <a:pos x="23" y="0"/>
                </a:cxn>
                <a:cxn ang="0">
                  <a:pos x="262" y="0"/>
                </a:cxn>
                <a:cxn ang="0">
                  <a:pos x="285" y="23"/>
                </a:cxn>
                <a:cxn ang="0">
                  <a:pos x="285" y="746"/>
                </a:cxn>
              </a:cxnLst>
              <a:rect l="0" t="0" r="r" b="b"/>
              <a:pathLst>
                <a:path w="285" h="769">
                  <a:moveTo>
                    <a:pt x="285" y="746"/>
                  </a:moveTo>
                  <a:cubicBezTo>
                    <a:pt x="285" y="759"/>
                    <a:pt x="275" y="769"/>
                    <a:pt x="262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10" y="769"/>
                    <a:pt x="0" y="759"/>
                    <a:pt x="0" y="7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5" y="0"/>
                    <a:pt x="285" y="10"/>
                    <a:pt x="285" y="23"/>
                  </a:cubicBezTo>
                  <a:lnTo>
                    <a:pt x="285" y="7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tx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AED1EEA5-062F-4F34-AB10-D35CE1C1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242" y="1225513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9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9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C6C4F0C4-15C3-4F8E-810E-CFD327199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658" y="1274930"/>
              <a:ext cx="553085" cy="55308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baseline="-25000" dirty="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ECBC897-823C-41C0-A72C-57F485D9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658" y="1274930"/>
              <a:ext cx="553085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D602CBCC-F3A0-4A19-9CFB-B874DD52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242" y="1938249"/>
              <a:ext cx="651917" cy="655718"/>
            </a:xfrm>
            <a:custGeom>
              <a:avLst/>
              <a:gdLst/>
              <a:ahLst/>
              <a:cxnLst>
                <a:cxn ang="0">
                  <a:pos x="224" y="212"/>
                </a:cxn>
                <a:cxn ang="0">
                  <a:pos x="211" y="225"/>
                </a:cxn>
                <a:cxn ang="0">
                  <a:pos x="13" y="225"/>
                </a:cxn>
                <a:cxn ang="0">
                  <a:pos x="0" y="212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2"/>
                </a:cxn>
              </a:cxnLst>
              <a:rect l="0" t="0" r="r" b="b"/>
              <a:pathLst>
                <a:path w="224" h="225">
                  <a:moveTo>
                    <a:pt x="224" y="212"/>
                  </a:moveTo>
                  <a:cubicBezTo>
                    <a:pt x="224" y="219"/>
                    <a:pt x="219" y="225"/>
                    <a:pt x="211" y="225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6" y="225"/>
                    <a:pt x="0" y="219"/>
                    <a:pt x="0" y="2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D4D00CD8-E90B-44D2-A061-C0F4CD243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658" y="1987665"/>
              <a:ext cx="553085" cy="556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7522A7F3-38A7-4ED4-814A-50BE26C9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658" y="1987665"/>
              <a:ext cx="553085" cy="279393"/>
            </a:xfrm>
            <a:custGeom>
              <a:avLst/>
              <a:gdLst/>
              <a:ahLst/>
              <a:cxnLst>
                <a:cxn ang="0">
                  <a:pos x="95" y="14"/>
                </a:cxn>
                <a:cxn ang="0">
                  <a:pos x="177" y="96"/>
                </a:cxn>
                <a:cxn ang="0">
                  <a:pos x="190" y="96"/>
                </a:cxn>
                <a:cxn ang="0">
                  <a:pos x="95" y="0"/>
                </a:cxn>
                <a:cxn ang="0">
                  <a:pos x="0" y="96"/>
                </a:cxn>
                <a:cxn ang="0">
                  <a:pos x="14" y="96"/>
                </a:cxn>
                <a:cxn ang="0">
                  <a:pos x="95" y="14"/>
                </a:cxn>
              </a:cxnLst>
              <a:rect l="0" t="0" r="r" b="b"/>
              <a:pathLst>
                <a:path w="190" h="96">
                  <a:moveTo>
                    <a:pt x="95" y="14"/>
                  </a:moveTo>
                  <a:cubicBezTo>
                    <a:pt x="140" y="14"/>
                    <a:pt x="177" y="50"/>
                    <a:pt x="177" y="96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50"/>
                    <a:pt x="50" y="14"/>
                    <a:pt x="95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90D80557-3857-4FE4-A65B-DC47A77B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241" y="2654787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8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8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5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34B3F7E0-4672-4E6D-8C4F-2F4F69B7B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660" y="2704204"/>
              <a:ext cx="553085" cy="553084"/>
            </a:xfrm>
            <a:prstGeom prst="ellipse">
              <a:avLst/>
            </a:prstGeom>
            <a:gradFill>
              <a:gsLst>
                <a:gs pos="0">
                  <a:srgbClr val="405E0F"/>
                </a:gs>
                <a:gs pos="80000">
                  <a:srgbClr val="73A81B"/>
                </a:gs>
                <a:gs pos="100000">
                  <a:srgbClr val="006600"/>
                </a:gs>
              </a:gsLst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1224C65D-55F0-46B2-B750-79BB112F6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657" y="2704204"/>
              <a:ext cx="553083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 dirty="0"/>
            </a:p>
          </p:txBody>
        </p:sp>
        <p:grpSp>
          <p:nvGrpSpPr>
            <p:cNvPr id="37" name="Group 58">
              <a:extLst>
                <a:ext uri="{FF2B5EF4-FFF2-40B4-BE49-F238E27FC236}">
                  <a16:creationId xmlns:a16="http://schemas.microsoft.com/office/drawing/2014/main" id="{89220D56-E240-41B9-B68F-0C1274FF9B43}"/>
                </a:ext>
              </a:extLst>
            </p:cNvPr>
            <p:cNvGrpSpPr/>
            <p:nvPr/>
          </p:nvGrpSpPr>
          <p:grpSpPr>
            <a:xfrm>
              <a:off x="6359184" y="1349055"/>
              <a:ext cx="389639" cy="1638344"/>
              <a:chOff x="1254125" y="1450975"/>
              <a:chExt cx="325446" cy="1368425"/>
            </a:xfrm>
          </p:grpSpPr>
          <p:sp>
            <p:nvSpPr>
              <p:cNvPr id="38" name="Moon 102">
                <a:extLst>
                  <a:ext uri="{FF2B5EF4-FFF2-40B4-BE49-F238E27FC236}">
                    <a16:creationId xmlns:a16="http://schemas.microsoft.com/office/drawing/2014/main" id="{C29E024E-829F-4806-A39B-FD229B1C433E}"/>
                  </a:ext>
                </a:extLst>
              </p:cNvPr>
              <p:cNvSpPr/>
              <p:nvPr/>
            </p:nvSpPr>
            <p:spPr>
              <a:xfrm rot="5400000">
                <a:off x="1335486" y="136961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39" name="Moon 103">
                <a:extLst>
                  <a:ext uri="{FF2B5EF4-FFF2-40B4-BE49-F238E27FC236}">
                    <a16:creationId xmlns:a16="http://schemas.microsoft.com/office/drawing/2014/main" id="{BFCB59C1-C061-4A6E-9AF4-4B7AD07AFD97}"/>
                  </a:ext>
                </a:extLst>
              </p:cNvPr>
              <p:cNvSpPr/>
              <p:nvPr/>
            </p:nvSpPr>
            <p:spPr>
              <a:xfrm rot="5400000">
                <a:off x="1335486" y="197286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40" name="Moon 104">
                <a:extLst>
                  <a:ext uri="{FF2B5EF4-FFF2-40B4-BE49-F238E27FC236}">
                    <a16:creationId xmlns:a16="http://schemas.microsoft.com/office/drawing/2014/main" id="{5740C979-5E18-40F2-8123-1A5BAF8089CD}"/>
                  </a:ext>
                </a:extLst>
              </p:cNvPr>
              <p:cNvSpPr/>
              <p:nvPr/>
            </p:nvSpPr>
            <p:spPr>
              <a:xfrm rot="5400000">
                <a:off x="1335486" y="2575315"/>
                <a:ext cx="162724" cy="325446"/>
              </a:xfrm>
              <a:prstGeom prst="mo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</p:grpSp>
      </p:grpSp>
      <p:grpSp>
        <p:nvGrpSpPr>
          <p:cNvPr id="41" name="Group 21">
            <a:extLst>
              <a:ext uri="{FF2B5EF4-FFF2-40B4-BE49-F238E27FC236}">
                <a16:creationId xmlns:a16="http://schemas.microsoft.com/office/drawing/2014/main" id="{1BD03103-0163-4B0A-BB29-7BDE12027248}"/>
              </a:ext>
            </a:extLst>
          </p:cNvPr>
          <p:cNvGrpSpPr/>
          <p:nvPr/>
        </p:nvGrpSpPr>
        <p:grpSpPr>
          <a:xfrm>
            <a:off x="1630343" y="1620000"/>
            <a:ext cx="4320000" cy="4320000"/>
            <a:chOff x="407750" y="1133678"/>
            <a:chExt cx="4010229" cy="338968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6A23B6C-D9AA-4AAC-B7DD-A9CBC999F228}"/>
                </a:ext>
              </a:extLst>
            </p:cNvPr>
            <p:cNvSpPr/>
            <p:nvPr/>
          </p:nvSpPr>
          <p:spPr>
            <a:xfrm>
              <a:off x="407750" y="1508962"/>
              <a:ext cx="4010229" cy="301439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dirty="0">
                <a:latin typeface="+mj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82035C0-BF87-4570-8574-F4F20B78802A}"/>
                </a:ext>
              </a:extLst>
            </p:cNvPr>
            <p:cNvSpPr/>
            <p:nvPr/>
          </p:nvSpPr>
          <p:spPr>
            <a:xfrm>
              <a:off x="407750" y="1133678"/>
              <a:ext cx="4010229" cy="365760"/>
            </a:xfrm>
            <a:prstGeom prst="rect">
              <a:avLst/>
            </a:prstGeom>
            <a:solidFill>
              <a:srgbClr val="73A81B"/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 smtClean="0">
                  <a:solidFill>
                    <a:schemeClr val="bg1"/>
                  </a:solidFill>
                  <a:latin typeface="+mj-lt"/>
                </a:rPr>
                <a:t>Inclus</a:t>
              </a:r>
              <a:endParaRPr lang="fr-CA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061D3F5B-A37A-4E74-B81C-F13BD527FD3F}"/>
              </a:ext>
            </a:extLst>
          </p:cNvPr>
          <p:cNvSpPr txBox="1">
            <a:spLocks/>
          </p:cNvSpPr>
          <p:nvPr/>
        </p:nvSpPr>
        <p:spPr>
          <a:xfrm>
            <a:off x="1713563" y="2291061"/>
            <a:ext cx="3960000" cy="306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 assure une bonne transition vers les étapes de conception et de réalisation.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 accompagne le chargé de projet pour identifier les livrables du projet et de la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 doit s’assurer que la solution livrée respecte les besoins d’affaires et les bénéfices identifiés dans le dossier d’affaires.</a:t>
            </a:r>
          </a:p>
        </p:txBody>
      </p:sp>
      <p:sp>
        <p:nvSpPr>
          <p:cNvPr id="44" name="Espace réservé du texte 1">
            <a:extLst>
              <a:ext uri="{FF2B5EF4-FFF2-40B4-BE49-F238E27FC236}">
                <a16:creationId xmlns:a16="http://schemas.microsoft.com/office/drawing/2014/main" id="{25F90810-D641-4890-B8D6-B0AD96EE5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260000"/>
            <a:ext cx="11157819" cy="231007"/>
          </a:xfrm>
        </p:spPr>
        <p:txBody>
          <a:bodyPr/>
          <a:lstStyle/>
          <a:p>
            <a:r>
              <a:rPr lang="fr-CA" sz="2200" b="1" dirty="0"/>
              <a:t>Responsabilités</a:t>
            </a:r>
          </a:p>
        </p:txBody>
      </p:sp>
    </p:spTree>
    <p:extLst>
      <p:ext uri="{BB962C8B-B14F-4D97-AF65-F5344CB8AC3E}">
        <p14:creationId xmlns:p14="http://schemas.microsoft.com/office/powerpoint/2010/main" val="42025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75+ Free Stock Images 3D Human Character Best Collection &amp; Hig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07" y="1032729"/>
            <a:ext cx="7911116" cy="52282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701057" y="1909458"/>
            <a:ext cx="91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chemeClr val="accent1">
                    <a:lumMod val="50000"/>
                  </a:schemeClr>
                </a:solidFill>
              </a:rPr>
              <a:t>Éthique</a:t>
            </a:r>
            <a:endParaRPr lang="fr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8897" y="3000505"/>
            <a:ext cx="188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1"/>
                </a:solidFill>
              </a:rPr>
              <a:t>Responsabilité professionnelle</a:t>
            </a:r>
            <a:endParaRPr lang="fr-CA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65830" y="3139004"/>
            <a:ext cx="98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7030A0"/>
                </a:solidFill>
              </a:rPr>
              <a:t>Fiabilité</a:t>
            </a:r>
            <a:endParaRPr lang="fr-CA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3802" y="4852662"/>
            <a:ext cx="217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Organisation et gestion du temps</a:t>
            </a:r>
            <a:endParaRPr lang="fr-CA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615094" y="1909458"/>
            <a:ext cx="176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C00000"/>
                </a:solidFill>
              </a:rPr>
              <a:t>Communication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08435" y="5084896"/>
            <a:ext cx="137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rgbClr val="00B050"/>
                </a:solidFill>
              </a:rPr>
              <a:t>Flexibilité et adaptabilité</a:t>
            </a:r>
            <a:endParaRPr lang="fr-CA" b="1" dirty="0">
              <a:solidFill>
                <a:srgbClr val="00B05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0805" y="471398"/>
            <a:ext cx="10390356" cy="83730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CD09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fr-CA" dirty="0">
                <a:solidFill>
                  <a:srgbClr val="C00000"/>
                </a:solidFill>
                <a:latin typeface="+mj-lt"/>
                <a:cs typeface="+mj-cs"/>
              </a:rPr>
              <a:t>Caractéristiques</a:t>
            </a:r>
            <a:r>
              <a:rPr lang="fr-CA" sz="4400" dirty="0">
                <a:solidFill>
                  <a:srgbClr val="C00000"/>
                </a:solidFill>
                <a:latin typeface="+mj-lt"/>
                <a:cs typeface="+mj-cs"/>
              </a:rPr>
              <a:t> </a:t>
            </a:r>
            <a:r>
              <a:rPr lang="fr-CA" dirty="0" smtClean="0">
                <a:solidFill>
                  <a:srgbClr val="C00000"/>
                </a:solidFill>
                <a:latin typeface="+mj-lt"/>
                <a:cs typeface="+mj-cs"/>
              </a:rPr>
              <a:t>comportementales de l’AA</a:t>
            </a:r>
            <a:endParaRPr lang="fr-CA" dirty="0">
              <a:solidFill>
                <a:srgbClr val="C0000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03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1" y="691220"/>
            <a:ext cx="11157819" cy="660511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Analyse d’affaires en action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7823200" y="2551347"/>
            <a:ext cx="3420533" cy="3488267"/>
            <a:chOff x="841375" y="1736725"/>
            <a:chExt cx="2565400" cy="261620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841375" y="1736725"/>
              <a:ext cx="2565400" cy="2543175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1065213" y="1958975"/>
              <a:ext cx="2117725" cy="2098675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1312863" y="2201863"/>
              <a:ext cx="1624013" cy="1611313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1539875" y="2428875"/>
              <a:ext cx="1168400" cy="1158875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751013" y="2638425"/>
              <a:ext cx="746125" cy="738188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100000">
                  <a:schemeClr val="tx2">
                    <a:lumMod val="25000"/>
                    <a:lumOff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841375" y="3006725"/>
              <a:ext cx="2565400" cy="1346200"/>
            </a:xfrm>
            <a:custGeom>
              <a:avLst/>
              <a:gdLst/>
              <a:ahLst/>
              <a:cxnLst>
                <a:cxn ang="0">
                  <a:pos x="970" y="88"/>
                </a:cxn>
                <a:cxn ang="0">
                  <a:pos x="972" y="64"/>
                </a:cxn>
                <a:cxn ang="0">
                  <a:pos x="973" y="40"/>
                </a:cxn>
                <a:cxn ang="0">
                  <a:pos x="973" y="16"/>
                </a:cxn>
                <a:cxn ang="0">
                  <a:pos x="972" y="42"/>
                </a:cxn>
                <a:cxn ang="0">
                  <a:pos x="969" y="65"/>
                </a:cxn>
                <a:cxn ang="0">
                  <a:pos x="965" y="89"/>
                </a:cxn>
                <a:cxn ang="0">
                  <a:pos x="960" y="113"/>
                </a:cxn>
                <a:cxn ang="0">
                  <a:pos x="954" y="136"/>
                </a:cxn>
                <a:cxn ang="0">
                  <a:pos x="946" y="159"/>
                </a:cxn>
                <a:cxn ang="0">
                  <a:pos x="938" y="181"/>
                </a:cxn>
                <a:cxn ang="0">
                  <a:pos x="920" y="221"/>
                </a:cxn>
                <a:cxn ang="0">
                  <a:pos x="907" y="243"/>
                </a:cxn>
                <a:cxn ang="0">
                  <a:pos x="894" y="265"/>
                </a:cxn>
                <a:cxn ang="0">
                  <a:pos x="876" y="289"/>
                </a:cxn>
                <a:cxn ang="0">
                  <a:pos x="860" y="310"/>
                </a:cxn>
                <a:cxn ang="0">
                  <a:pos x="830" y="342"/>
                </a:cxn>
                <a:cxn ang="0">
                  <a:pos x="810" y="360"/>
                </a:cxn>
                <a:cxn ang="0">
                  <a:pos x="787" y="380"/>
                </a:cxn>
                <a:cxn ang="0">
                  <a:pos x="765" y="396"/>
                </a:cxn>
                <a:cxn ang="0">
                  <a:pos x="728" y="419"/>
                </a:cxn>
                <a:cxn ang="0">
                  <a:pos x="704" y="432"/>
                </a:cxn>
                <a:cxn ang="0">
                  <a:pos x="675" y="445"/>
                </a:cxn>
                <a:cxn ang="0">
                  <a:pos x="650" y="454"/>
                </a:cxn>
                <a:cxn ang="0">
                  <a:pos x="607" y="468"/>
                </a:cxn>
                <a:cxn ang="0">
                  <a:pos x="580" y="474"/>
                </a:cxn>
                <a:cxn ang="0">
                  <a:pos x="548" y="479"/>
                </a:cxn>
                <a:cxn ang="0">
                  <a:pos x="520" y="481"/>
                </a:cxn>
                <a:cxn ang="0">
                  <a:pos x="487" y="482"/>
                </a:cxn>
                <a:cxn ang="0">
                  <a:pos x="501" y="510"/>
                </a:cxn>
                <a:cxn ang="0">
                  <a:pos x="529" y="508"/>
                </a:cxn>
                <a:cxn ang="0">
                  <a:pos x="562" y="505"/>
                </a:cxn>
                <a:cxn ang="0">
                  <a:pos x="589" y="500"/>
                </a:cxn>
                <a:cxn ang="0">
                  <a:pos x="620" y="492"/>
                </a:cxn>
                <a:cxn ang="0">
                  <a:pos x="646" y="484"/>
                </a:cxn>
                <a:cxn ang="0">
                  <a:pos x="672" y="474"/>
                </a:cxn>
                <a:cxn ang="0">
                  <a:pos x="700" y="462"/>
                </a:cxn>
                <a:cxn ang="0">
                  <a:pos x="724" y="449"/>
                </a:cxn>
                <a:cxn ang="0">
                  <a:pos x="750" y="433"/>
                </a:cxn>
                <a:cxn ang="0">
                  <a:pos x="772" y="418"/>
                </a:cxn>
                <a:cxn ang="0">
                  <a:pos x="797" y="400"/>
                </a:cxn>
                <a:cxn ang="0">
                  <a:pos x="817" y="382"/>
                </a:cxn>
                <a:cxn ang="0">
                  <a:pos x="848" y="351"/>
                </a:cxn>
                <a:cxn ang="0">
                  <a:pos x="865" y="331"/>
                </a:cxn>
                <a:cxn ang="0">
                  <a:pos x="884" y="307"/>
                </a:cxn>
                <a:cxn ang="0">
                  <a:pos x="894" y="293"/>
                </a:cxn>
                <a:cxn ang="0">
                  <a:pos x="907" y="271"/>
                </a:cxn>
                <a:cxn ang="0">
                  <a:pos x="920" y="248"/>
                </a:cxn>
                <a:cxn ang="0">
                  <a:pos x="932" y="222"/>
                </a:cxn>
                <a:cxn ang="0">
                  <a:pos x="940" y="203"/>
                </a:cxn>
                <a:cxn ang="0">
                  <a:pos x="948" y="181"/>
                </a:cxn>
                <a:cxn ang="0">
                  <a:pos x="956" y="158"/>
                </a:cxn>
                <a:cxn ang="0">
                  <a:pos x="961" y="134"/>
                </a:cxn>
                <a:cxn ang="0">
                  <a:pos x="965" y="117"/>
                </a:cxn>
              </a:cxnLst>
              <a:rect l="0" t="0" r="r" b="b"/>
              <a:pathLst>
                <a:path w="973" h="510">
                  <a:moveTo>
                    <a:pt x="967" y="105"/>
                  </a:moveTo>
                  <a:cubicBezTo>
                    <a:pt x="967" y="103"/>
                    <a:pt x="968" y="101"/>
                    <a:pt x="968" y="100"/>
                  </a:cubicBezTo>
                  <a:cubicBezTo>
                    <a:pt x="968" y="97"/>
                    <a:pt x="969" y="95"/>
                    <a:pt x="969" y="93"/>
                  </a:cubicBezTo>
                  <a:cubicBezTo>
                    <a:pt x="969" y="91"/>
                    <a:pt x="969" y="90"/>
                    <a:pt x="970" y="88"/>
                  </a:cubicBezTo>
                  <a:cubicBezTo>
                    <a:pt x="970" y="86"/>
                    <a:pt x="970" y="84"/>
                    <a:pt x="970" y="81"/>
                  </a:cubicBezTo>
                  <a:cubicBezTo>
                    <a:pt x="971" y="80"/>
                    <a:pt x="971" y="78"/>
                    <a:pt x="971" y="76"/>
                  </a:cubicBezTo>
                  <a:cubicBezTo>
                    <a:pt x="971" y="74"/>
                    <a:pt x="971" y="72"/>
                    <a:pt x="972" y="69"/>
                  </a:cubicBezTo>
                  <a:cubicBezTo>
                    <a:pt x="972" y="68"/>
                    <a:pt x="972" y="66"/>
                    <a:pt x="972" y="64"/>
                  </a:cubicBezTo>
                  <a:cubicBezTo>
                    <a:pt x="972" y="62"/>
                    <a:pt x="972" y="60"/>
                    <a:pt x="972" y="57"/>
                  </a:cubicBezTo>
                  <a:cubicBezTo>
                    <a:pt x="973" y="56"/>
                    <a:pt x="973" y="54"/>
                    <a:pt x="973" y="52"/>
                  </a:cubicBezTo>
                  <a:cubicBezTo>
                    <a:pt x="973" y="50"/>
                    <a:pt x="973" y="47"/>
                    <a:pt x="973" y="44"/>
                  </a:cubicBezTo>
                  <a:cubicBezTo>
                    <a:pt x="973" y="43"/>
                    <a:pt x="973" y="42"/>
                    <a:pt x="973" y="40"/>
                  </a:cubicBezTo>
                  <a:cubicBezTo>
                    <a:pt x="973" y="36"/>
                    <a:pt x="973" y="32"/>
                    <a:pt x="973" y="28"/>
                  </a:cubicBezTo>
                  <a:cubicBezTo>
                    <a:pt x="973" y="0"/>
                    <a:pt x="973" y="0"/>
                    <a:pt x="973" y="0"/>
                  </a:cubicBezTo>
                  <a:cubicBezTo>
                    <a:pt x="973" y="4"/>
                    <a:pt x="973" y="8"/>
                    <a:pt x="973" y="12"/>
                  </a:cubicBezTo>
                  <a:cubicBezTo>
                    <a:pt x="973" y="14"/>
                    <a:pt x="973" y="15"/>
                    <a:pt x="973" y="16"/>
                  </a:cubicBezTo>
                  <a:cubicBezTo>
                    <a:pt x="973" y="19"/>
                    <a:pt x="973" y="22"/>
                    <a:pt x="973" y="25"/>
                  </a:cubicBezTo>
                  <a:cubicBezTo>
                    <a:pt x="973" y="26"/>
                    <a:pt x="973" y="28"/>
                    <a:pt x="972" y="29"/>
                  </a:cubicBezTo>
                  <a:cubicBezTo>
                    <a:pt x="972" y="32"/>
                    <a:pt x="972" y="34"/>
                    <a:pt x="972" y="36"/>
                  </a:cubicBezTo>
                  <a:cubicBezTo>
                    <a:pt x="972" y="38"/>
                    <a:pt x="972" y="40"/>
                    <a:pt x="972" y="42"/>
                  </a:cubicBezTo>
                  <a:cubicBezTo>
                    <a:pt x="971" y="44"/>
                    <a:pt x="971" y="46"/>
                    <a:pt x="971" y="48"/>
                  </a:cubicBezTo>
                  <a:cubicBezTo>
                    <a:pt x="971" y="50"/>
                    <a:pt x="971" y="52"/>
                    <a:pt x="970" y="54"/>
                  </a:cubicBezTo>
                  <a:cubicBezTo>
                    <a:pt x="970" y="56"/>
                    <a:pt x="970" y="58"/>
                    <a:pt x="970" y="60"/>
                  </a:cubicBezTo>
                  <a:cubicBezTo>
                    <a:pt x="969" y="62"/>
                    <a:pt x="969" y="64"/>
                    <a:pt x="969" y="65"/>
                  </a:cubicBezTo>
                  <a:cubicBezTo>
                    <a:pt x="969" y="68"/>
                    <a:pt x="968" y="70"/>
                    <a:pt x="968" y="72"/>
                  </a:cubicBezTo>
                  <a:cubicBezTo>
                    <a:pt x="968" y="74"/>
                    <a:pt x="967" y="75"/>
                    <a:pt x="967" y="77"/>
                  </a:cubicBezTo>
                  <a:cubicBezTo>
                    <a:pt x="967" y="79"/>
                    <a:pt x="966" y="81"/>
                    <a:pt x="966" y="83"/>
                  </a:cubicBezTo>
                  <a:cubicBezTo>
                    <a:pt x="966" y="85"/>
                    <a:pt x="965" y="87"/>
                    <a:pt x="965" y="89"/>
                  </a:cubicBezTo>
                  <a:cubicBezTo>
                    <a:pt x="965" y="91"/>
                    <a:pt x="964" y="93"/>
                    <a:pt x="964" y="95"/>
                  </a:cubicBezTo>
                  <a:cubicBezTo>
                    <a:pt x="964" y="97"/>
                    <a:pt x="963" y="99"/>
                    <a:pt x="963" y="101"/>
                  </a:cubicBezTo>
                  <a:cubicBezTo>
                    <a:pt x="962" y="103"/>
                    <a:pt x="962" y="105"/>
                    <a:pt x="961" y="107"/>
                  </a:cubicBezTo>
                  <a:cubicBezTo>
                    <a:pt x="961" y="109"/>
                    <a:pt x="961" y="111"/>
                    <a:pt x="960" y="113"/>
                  </a:cubicBezTo>
                  <a:cubicBezTo>
                    <a:pt x="960" y="115"/>
                    <a:pt x="959" y="116"/>
                    <a:pt x="959" y="118"/>
                  </a:cubicBezTo>
                  <a:cubicBezTo>
                    <a:pt x="958" y="120"/>
                    <a:pt x="958" y="122"/>
                    <a:pt x="957" y="124"/>
                  </a:cubicBezTo>
                  <a:cubicBezTo>
                    <a:pt x="957" y="126"/>
                    <a:pt x="956" y="128"/>
                    <a:pt x="956" y="130"/>
                  </a:cubicBezTo>
                  <a:cubicBezTo>
                    <a:pt x="955" y="132"/>
                    <a:pt x="954" y="134"/>
                    <a:pt x="954" y="136"/>
                  </a:cubicBezTo>
                  <a:cubicBezTo>
                    <a:pt x="953" y="138"/>
                    <a:pt x="953" y="140"/>
                    <a:pt x="952" y="142"/>
                  </a:cubicBezTo>
                  <a:cubicBezTo>
                    <a:pt x="952" y="143"/>
                    <a:pt x="951" y="145"/>
                    <a:pt x="950" y="147"/>
                  </a:cubicBezTo>
                  <a:cubicBezTo>
                    <a:pt x="950" y="149"/>
                    <a:pt x="949" y="151"/>
                    <a:pt x="948" y="153"/>
                  </a:cubicBezTo>
                  <a:cubicBezTo>
                    <a:pt x="948" y="155"/>
                    <a:pt x="947" y="157"/>
                    <a:pt x="946" y="159"/>
                  </a:cubicBezTo>
                  <a:cubicBezTo>
                    <a:pt x="946" y="161"/>
                    <a:pt x="945" y="162"/>
                    <a:pt x="944" y="164"/>
                  </a:cubicBezTo>
                  <a:cubicBezTo>
                    <a:pt x="944" y="166"/>
                    <a:pt x="943" y="168"/>
                    <a:pt x="942" y="170"/>
                  </a:cubicBezTo>
                  <a:cubicBezTo>
                    <a:pt x="942" y="172"/>
                    <a:pt x="941" y="174"/>
                    <a:pt x="940" y="175"/>
                  </a:cubicBezTo>
                  <a:cubicBezTo>
                    <a:pt x="939" y="177"/>
                    <a:pt x="939" y="179"/>
                    <a:pt x="938" y="181"/>
                  </a:cubicBezTo>
                  <a:cubicBezTo>
                    <a:pt x="937" y="183"/>
                    <a:pt x="937" y="185"/>
                    <a:pt x="936" y="186"/>
                  </a:cubicBezTo>
                  <a:cubicBezTo>
                    <a:pt x="935" y="189"/>
                    <a:pt x="934" y="192"/>
                    <a:pt x="932" y="194"/>
                  </a:cubicBezTo>
                  <a:cubicBezTo>
                    <a:pt x="932" y="195"/>
                    <a:pt x="931" y="197"/>
                    <a:pt x="931" y="198"/>
                  </a:cubicBezTo>
                  <a:cubicBezTo>
                    <a:pt x="927" y="206"/>
                    <a:pt x="924" y="213"/>
                    <a:pt x="920" y="221"/>
                  </a:cubicBezTo>
                  <a:cubicBezTo>
                    <a:pt x="919" y="222"/>
                    <a:pt x="918" y="223"/>
                    <a:pt x="918" y="224"/>
                  </a:cubicBezTo>
                  <a:cubicBezTo>
                    <a:pt x="916" y="227"/>
                    <a:pt x="915" y="229"/>
                    <a:pt x="914" y="232"/>
                  </a:cubicBezTo>
                  <a:cubicBezTo>
                    <a:pt x="913" y="233"/>
                    <a:pt x="912" y="235"/>
                    <a:pt x="911" y="236"/>
                  </a:cubicBezTo>
                  <a:cubicBezTo>
                    <a:pt x="910" y="238"/>
                    <a:pt x="909" y="241"/>
                    <a:pt x="907" y="243"/>
                  </a:cubicBezTo>
                  <a:cubicBezTo>
                    <a:pt x="906" y="244"/>
                    <a:pt x="906" y="246"/>
                    <a:pt x="905" y="247"/>
                  </a:cubicBezTo>
                  <a:cubicBezTo>
                    <a:pt x="903" y="249"/>
                    <a:pt x="902" y="252"/>
                    <a:pt x="901" y="254"/>
                  </a:cubicBezTo>
                  <a:cubicBezTo>
                    <a:pt x="900" y="255"/>
                    <a:pt x="899" y="257"/>
                    <a:pt x="898" y="258"/>
                  </a:cubicBezTo>
                  <a:cubicBezTo>
                    <a:pt x="897" y="260"/>
                    <a:pt x="895" y="262"/>
                    <a:pt x="894" y="265"/>
                  </a:cubicBezTo>
                  <a:cubicBezTo>
                    <a:pt x="893" y="266"/>
                    <a:pt x="892" y="267"/>
                    <a:pt x="891" y="268"/>
                  </a:cubicBezTo>
                  <a:cubicBezTo>
                    <a:pt x="889" y="271"/>
                    <a:pt x="888" y="274"/>
                    <a:pt x="886" y="276"/>
                  </a:cubicBezTo>
                  <a:cubicBezTo>
                    <a:pt x="885" y="277"/>
                    <a:pt x="885" y="278"/>
                    <a:pt x="884" y="279"/>
                  </a:cubicBezTo>
                  <a:cubicBezTo>
                    <a:pt x="881" y="282"/>
                    <a:pt x="879" y="286"/>
                    <a:pt x="876" y="289"/>
                  </a:cubicBezTo>
                  <a:cubicBezTo>
                    <a:pt x="876" y="290"/>
                    <a:pt x="875" y="291"/>
                    <a:pt x="874" y="292"/>
                  </a:cubicBezTo>
                  <a:cubicBezTo>
                    <a:pt x="872" y="294"/>
                    <a:pt x="870" y="297"/>
                    <a:pt x="868" y="300"/>
                  </a:cubicBezTo>
                  <a:cubicBezTo>
                    <a:pt x="867" y="301"/>
                    <a:pt x="866" y="302"/>
                    <a:pt x="865" y="303"/>
                  </a:cubicBezTo>
                  <a:cubicBezTo>
                    <a:pt x="863" y="305"/>
                    <a:pt x="862" y="308"/>
                    <a:pt x="860" y="310"/>
                  </a:cubicBezTo>
                  <a:cubicBezTo>
                    <a:pt x="859" y="311"/>
                    <a:pt x="858" y="312"/>
                    <a:pt x="857" y="313"/>
                  </a:cubicBezTo>
                  <a:cubicBezTo>
                    <a:pt x="855" y="316"/>
                    <a:pt x="853" y="318"/>
                    <a:pt x="851" y="320"/>
                  </a:cubicBezTo>
                  <a:cubicBezTo>
                    <a:pt x="850" y="321"/>
                    <a:pt x="849" y="322"/>
                    <a:pt x="848" y="323"/>
                  </a:cubicBezTo>
                  <a:cubicBezTo>
                    <a:pt x="842" y="330"/>
                    <a:pt x="836" y="336"/>
                    <a:pt x="830" y="342"/>
                  </a:cubicBezTo>
                  <a:cubicBezTo>
                    <a:pt x="829" y="343"/>
                    <a:pt x="828" y="344"/>
                    <a:pt x="827" y="345"/>
                  </a:cubicBezTo>
                  <a:cubicBezTo>
                    <a:pt x="825" y="347"/>
                    <a:pt x="822" y="349"/>
                    <a:pt x="820" y="351"/>
                  </a:cubicBezTo>
                  <a:cubicBezTo>
                    <a:pt x="819" y="352"/>
                    <a:pt x="818" y="353"/>
                    <a:pt x="817" y="354"/>
                  </a:cubicBezTo>
                  <a:cubicBezTo>
                    <a:pt x="815" y="356"/>
                    <a:pt x="812" y="358"/>
                    <a:pt x="810" y="360"/>
                  </a:cubicBezTo>
                  <a:cubicBezTo>
                    <a:pt x="809" y="361"/>
                    <a:pt x="808" y="362"/>
                    <a:pt x="807" y="363"/>
                  </a:cubicBezTo>
                  <a:cubicBezTo>
                    <a:pt x="804" y="366"/>
                    <a:pt x="802" y="368"/>
                    <a:pt x="799" y="370"/>
                  </a:cubicBezTo>
                  <a:cubicBezTo>
                    <a:pt x="798" y="371"/>
                    <a:pt x="798" y="371"/>
                    <a:pt x="797" y="372"/>
                  </a:cubicBezTo>
                  <a:cubicBezTo>
                    <a:pt x="793" y="375"/>
                    <a:pt x="790" y="377"/>
                    <a:pt x="787" y="380"/>
                  </a:cubicBezTo>
                  <a:cubicBezTo>
                    <a:pt x="786" y="381"/>
                    <a:pt x="785" y="381"/>
                    <a:pt x="784" y="382"/>
                  </a:cubicBezTo>
                  <a:cubicBezTo>
                    <a:pt x="781" y="384"/>
                    <a:pt x="779" y="386"/>
                    <a:pt x="776" y="388"/>
                  </a:cubicBezTo>
                  <a:cubicBezTo>
                    <a:pt x="775" y="389"/>
                    <a:pt x="774" y="390"/>
                    <a:pt x="772" y="391"/>
                  </a:cubicBezTo>
                  <a:cubicBezTo>
                    <a:pt x="770" y="392"/>
                    <a:pt x="768" y="394"/>
                    <a:pt x="765" y="396"/>
                  </a:cubicBezTo>
                  <a:cubicBezTo>
                    <a:pt x="764" y="397"/>
                    <a:pt x="763" y="397"/>
                    <a:pt x="761" y="398"/>
                  </a:cubicBezTo>
                  <a:cubicBezTo>
                    <a:pt x="759" y="400"/>
                    <a:pt x="756" y="402"/>
                    <a:pt x="754" y="403"/>
                  </a:cubicBezTo>
                  <a:cubicBezTo>
                    <a:pt x="752" y="404"/>
                    <a:pt x="751" y="405"/>
                    <a:pt x="750" y="406"/>
                  </a:cubicBezTo>
                  <a:cubicBezTo>
                    <a:pt x="743" y="410"/>
                    <a:pt x="735" y="415"/>
                    <a:pt x="728" y="419"/>
                  </a:cubicBezTo>
                  <a:cubicBezTo>
                    <a:pt x="726" y="420"/>
                    <a:pt x="725" y="421"/>
                    <a:pt x="724" y="421"/>
                  </a:cubicBezTo>
                  <a:cubicBezTo>
                    <a:pt x="721" y="423"/>
                    <a:pt x="719" y="424"/>
                    <a:pt x="716" y="426"/>
                  </a:cubicBezTo>
                  <a:cubicBezTo>
                    <a:pt x="715" y="426"/>
                    <a:pt x="713" y="427"/>
                    <a:pt x="712" y="428"/>
                  </a:cubicBezTo>
                  <a:cubicBezTo>
                    <a:pt x="709" y="429"/>
                    <a:pt x="706" y="431"/>
                    <a:pt x="704" y="432"/>
                  </a:cubicBezTo>
                  <a:cubicBezTo>
                    <a:pt x="702" y="433"/>
                    <a:pt x="701" y="433"/>
                    <a:pt x="700" y="434"/>
                  </a:cubicBezTo>
                  <a:cubicBezTo>
                    <a:pt x="697" y="435"/>
                    <a:pt x="693" y="437"/>
                    <a:pt x="690" y="438"/>
                  </a:cubicBezTo>
                  <a:cubicBezTo>
                    <a:pt x="689" y="439"/>
                    <a:pt x="689" y="439"/>
                    <a:pt x="688" y="439"/>
                  </a:cubicBezTo>
                  <a:cubicBezTo>
                    <a:pt x="684" y="441"/>
                    <a:pt x="680" y="443"/>
                    <a:pt x="675" y="445"/>
                  </a:cubicBezTo>
                  <a:cubicBezTo>
                    <a:pt x="674" y="445"/>
                    <a:pt x="674" y="446"/>
                    <a:pt x="673" y="446"/>
                  </a:cubicBezTo>
                  <a:cubicBezTo>
                    <a:pt x="669" y="447"/>
                    <a:pt x="666" y="449"/>
                    <a:pt x="663" y="450"/>
                  </a:cubicBezTo>
                  <a:cubicBezTo>
                    <a:pt x="662" y="450"/>
                    <a:pt x="660" y="451"/>
                    <a:pt x="659" y="451"/>
                  </a:cubicBezTo>
                  <a:cubicBezTo>
                    <a:pt x="656" y="452"/>
                    <a:pt x="653" y="453"/>
                    <a:pt x="650" y="454"/>
                  </a:cubicBezTo>
                  <a:cubicBezTo>
                    <a:pt x="649" y="455"/>
                    <a:pt x="647" y="455"/>
                    <a:pt x="646" y="456"/>
                  </a:cubicBezTo>
                  <a:cubicBezTo>
                    <a:pt x="643" y="457"/>
                    <a:pt x="640" y="458"/>
                    <a:pt x="637" y="459"/>
                  </a:cubicBezTo>
                  <a:cubicBezTo>
                    <a:pt x="635" y="459"/>
                    <a:pt x="634" y="460"/>
                    <a:pt x="633" y="460"/>
                  </a:cubicBezTo>
                  <a:cubicBezTo>
                    <a:pt x="624" y="463"/>
                    <a:pt x="616" y="465"/>
                    <a:pt x="607" y="468"/>
                  </a:cubicBezTo>
                  <a:cubicBezTo>
                    <a:pt x="605" y="468"/>
                    <a:pt x="604" y="468"/>
                    <a:pt x="603" y="469"/>
                  </a:cubicBezTo>
                  <a:cubicBezTo>
                    <a:pt x="600" y="469"/>
                    <a:pt x="597" y="470"/>
                    <a:pt x="594" y="471"/>
                  </a:cubicBezTo>
                  <a:cubicBezTo>
                    <a:pt x="592" y="471"/>
                    <a:pt x="590" y="471"/>
                    <a:pt x="589" y="472"/>
                  </a:cubicBezTo>
                  <a:cubicBezTo>
                    <a:pt x="586" y="472"/>
                    <a:pt x="583" y="473"/>
                    <a:pt x="580" y="474"/>
                  </a:cubicBezTo>
                  <a:cubicBezTo>
                    <a:pt x="578" y="474"/>
                    <a:pt x="577" y="474"/>
                    <a:pt x="575" y="474"/>
                  </a:cubicBezTo>
                  <a:cubicBezTo>
                    <a:pt x="572" y="475"/>
                    <a:pt x="568" y="476"/>
                    <a:pt x="565" y="476"/>
                  </a:cubicBezTo>
                  <a:cubicBezTo>
                    <a:pt x="564" y="476"/>
                    <a:pt x="563" y="477"/>
                    <a:pt x="562" y="477"/>
                  </a:cubicBezTo>
                  <a:cubicBezTo>
                    <a:pt x="557" y="477"/>
                    <a:pt x="552" y="478"/>
                    <a:pt x="548" y="479"/>
                  </a:cubicBezTo>
                  <a:cubicBezTo>
                    <a:pt x="547" y="479"/>
                    <a:pt x="546" y="479"/>
                    <a:pt x="545" y="479"/>
                  </a:cubicBezTo>
                  <a:cubicBezTo>
                    <a:pt x="541" y="479"/>
                    <a:pt x="538" y="480"/>
                    <a:pt x="534" y="480"/>
                  </a:cubicBezTo>
                  <a:cubicBezTo>
                    <a:pt x="532" y="480"/>
                    <a:pt x="531" y="480"/>
                    <a:pt x="529" y="481"/>
                  </a:cubicBezTo>
                  <a:cubicBezTo>
                    <a:pt x="526" y="481"/>
                    <a:pt x="523" y="481"/>
                    <a:pt x="520" y="481"/>
                  </a:cubicBezTo>
                  <a:cubicBezTo>
                    <a:pt x="518" y="481"/>
                    <a:pt x="517" y="481"/>
                    <a:pt x="515" y="482"/>
                  </a:cubicBezTo>
                  <a:cubicBezTo>
                    <a:pt x="512" y="482"/>
                    <a:pt x="509" y="482"/>
                    <a:pt x="505" y="482"/>
                  </a:cubicBezTo>
                  <a:cubicBezTo>
                    <a:pt x="504" y="482"/>
                    <a:pt x="502" y="482"/>
                    <a:pt x="501" y="482"/>
                  </a:cubicBezTo>
                  <a:cubicBezTo>
                    <a:pt x="496" y="482"/>
                    <a:pt x="491" y="482"/>
                    <a:pt x="487" y="482"/>
                  </a:cubicBezTo>
                  <a:cubicBezTo>
                    <a:pt x="218" y="482"/>
                    <a:pt x="0" y="267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4"/>
                    <a:pt x="218" y="510"/>
                    <a:pt x="487" y="510"/>
                  </a:cubicBezTo>
                  <a:cubicBezTo>
                    <a:pt x="491" y="510"/>
                    <a:pt x="496" y="510"/>
                    <a:pt x="501" y="510"/>
                  </a:cubicBezTo>
                  <a:cubicBezTo>
                    <a:pt x="502" y="510"/>
                    <a:pt x="504" y="510"/>
                    <a:pt x="505" y="510"/>
                  </a:cubicBezTo>
                  <a:cubicBezTo>
                    <a:pt x="509" y="510"/>
                    <a:pt x="512" y="510"/>
                    <a:pt x="515" y="509"/>
                  </a:cubicBezTo>
                  <a:cubicBezTo>
                    <a:pt x="517" y="509"/>
                    <a:pt x="518" y="509"/>
                    <a:pt x="520" y="509"/>
                  </a:cubicBezTo>
                  <a:cubicBezTo>
                    <a:pt x="523" y="509"/>
                    <a:pt x="526" y="509"/>
                    <a:pt x="529" y="508"/>
                  </a:cubicBezTo>
                  <a:cubicBezTo>
                    <a:pt x="531" y="508"/>
                    <a:pt x="532" y="508"/>
                    <a:pt x="534" y="508"/>
                  </a:cubicBezTo>
                  <a:cubicBezTo>
                    <a:pt x="538" y="508"/>
                    <a:pt x="541" y="507"/>
                    <a:pt x="545" y="507"/>
                  </a:cubicBezTo>
                  <a:cubicBezTo>
                    <a:pt x="546" y="507"/>
                    <a:pt x="547" y="507"/>
                    <a:pt x="548" y="506"/>
                  </a:cubicBezTo>
                  <a:cubicBezTo>
                    <a:pt x="552" y="506"/>
                    <a:pt x="557" y="505"/>
                    <a:pt x="562" y="505"/>
                  </a:cubicBezTo>
                  <a:cubicBezTo>
                    <a:pt x="563" y="504"/>
                    <a:pt x="564" y="504"/>
                    <a:pt x="565" y="504"/>
                  </a:cubicBezTo>
                  <a:cubicBezTo>
                    <a:pt x="568" y="503"/>
                    <a:pt x="572" y="503"/>
                    <a:pt x="575" y="502"/>
                  </a:cubicBezTo>
                  <a:cubicBezTo>
                    <a:pt x="577" y="502"/>
                    <a:pt x="578" y="502"/>
                    <a:pt x="580" y="501"/>
                  </a:cubicBezTo>
                  <a:cubicBezTo>
                    <a:pt x="583" y="501"/>
                    <a:pt x="586" y="500"/>
                    <a:pt x="589" y="500"/>
                  </a:cubicBezTo>
                  <a:cubicBezTo>
                    <a:pt x="590" y="499"/>
                    <a:pt x="592" y="499"/>
                    <a:pt x="594" y="499"/>
                  </a:cubicBezTo>
                  <a:cubicBezTo>
                    <a:pt x="597" y="498"/>
                    <a:pt x="600" y="497"/>
                    <a:pt x="603" y="496"/>
                  </a:cubicBezTo>
                  <a:cubicBezTo>
                    <a:pt x="604" y="496"/>
                    <a:pt x="605" y="496"/>
                    <a:pt x="607" y="495"/>
                  </a:cubicBezTo>
                  <a:cubicBezTo>
                    <a:pt x="611" y="494"/>
                    <a:pt x="616" y="493"/>
                    <a:pt x="620" y="492"/>
                  </a:cubicBezTo>
                  <a:cubicBezTo>
                    <a:pt x="620" y="492"/>
                    <a:pt x="620" y="492"/>
                    <a:pt x="620" y="492"/>
                  </a:cubicBezTo>
                  <a:cubicBezTo>
                    <a:pt x="624" y="491"/>
                    <a:pt x="629" y="489"/>
                    <a:pt x="633" y="488"/>
                  </a:cubicBezTo>
                  <a:cubicBezTo>
                    <a:pt x="634" y="488"/>
                    <a:pt x="636" y="487"/>
                    <a:pt x="637" y="487"/>
                  </a:cubicBezTo>
                  <a:cubicBezTo>
                    <a:pt x="640" y="486"/>
                    <a:pt x="643" y="485"/>
                    <a:pt x="646" y="484"/>
                  </a:cubicBezTo>
                  <a:cubicBezTo>
                    <a:pt x="647" y="483"/>
                    <a:pt x="649" y="483"/>
                    <a:pt x="650" y="482"/>
                  </a:cubicBezTo>
                  <a:cubicBezTo>
                    <a:pt x="653" y="481"/>
                    <a:pt x="656" y="480"/>
                    <a:pt x="659" y="479"/>
                  </a:cubicBezTo>
                  <a:cubicBezTo>
                    <a:pt x="660" y="479"/>
                    <a:pt x="662" y="478"/>
                    <a:pt x="663" y="478"/>
                  </a:cubicBezTo>
                  <a:cubicBezTo>
                    <a:pt x="666" y="476"/>
                    <a:pt x="669" y="475"/>
                    <a:pt x="672" y="474"/>
                  </a:cubicBezTo>
                  <a:cubicBezTo>
                    <a:pt x="673" y="473"/>
                    <a:pt x="674" y="473"/>
                    <a:pt x="675" y="473"/>
                  </a:cubicBezTo>
                  <a:cubicBezTo>
                    <a:pt x="680" y="471"/>
                    <a:pt x="684" y="469"/>
                    <a:pt x="688" y="467"/>
                  </a:cubicBezTo>
                  <a:cubicBezTo>
                    <a:pt x="689" y="467"/>
                    <a:pt x="690" y="466"/>
                    <a:pt x="691" y="466"/>
                  </a:cubicBezTo>
                  <a:cubicBezTo>
                    <a:pt x="694" y="465"/>
                    <a:pt x="697" y="463"/>
                    <a:pt x="700" y="462"/>
                  </a:cubicBezTo>
                  <a:cubicBezTo>
                    <a:pt x="701" y="461"/>
                    <a:pt x="702" y="460"/>
                    <a:pt x="704" y="460"/>
                  </a:cubicBezTo>
                  <a:cubicBezTo>
                    <a:pt x="706" y="458"/>
                    <a:pt x="709" y="457"/>
                    <a:pt x="712" y="456"/>
                  </a:cubicBezTo>
                  <a:cubicBezTo>
                    <a:pt x="713" y="455"/>
                    <a:pt x="715" y="454"/>
                    <a:pt x="716" y="453"/>
                  </a:cubicBezTo>
                  <a:cubicBezTo>
                    <a:pt x="719" y="452"/>
                    <a:pt x="721" y="451"/>
                    <a:pt x="724" y="449"/>
                  </a:cubicBezTo>
                  <a:cubicBezTo>
                    <a:pt x="725" y="448"/>
                    <a:pt x="726" y="448"/>
                    <a:pt x="728" y="447"/>
                  </a:cubicBezTo>
                  <a:cubicBezTo>
                    <a:pt x="731" y="445"/>
                    <a:pt x="735" y="443"/>
                    <a:pt x="739" y="441"/>
                  </a:cubicBezTo>
                  <a:cubicBezTo>
                    <a:pt x="739" y="440"/>
                    <a:pt x="739" y="440"/>
                    <a:pt x="739" y="440"/>
                  </a:cubicBezTo>
                  <a:cubicBezTo>
                    <a:pt x="743" y="438"/>
                    <a:pt x="747" y="436"/>
                    <a:pt x="750" y="433"/>
                  </a:cubicBezTo>
                  <a:cubicBezTo>
                    <a:pt x="751" y="433"/>
                    <a:pt x="753" y="432"/>
                    <a:pt x="754" y="431"/>
                  </a:cubicBezTo>
                  <a:cubicBezTo>
                    <a:pt x="756" y="430"/>
                    <a:pt x="759" y="428"/>
                    <a:pt x="761" y="426"/>
                  </a:cubicBezTo>
                  <a:cubicBezTo>
                    <a:pt x="763" y="425"/>
                    <a:pt x="764" y="424"/>
                    <a:pt x="765" y="423"/>
                  </a:cubicBezTo>
                  <a:cubicBezTo>
                    <a:pt x="768" y="422"/>
                    <a:pt x="770" y="420"/>
                    <a:pt x="772" y="418"/>
                  </a:cubicBezTo>
                  <a:cubicBezTo>
                    <a:pt x="774" y="418"/>
                    <a:pt x="775" y="417"/>
                    <a:pt x="776" y="416"/>
                  </a:cubicBezTo>
                  <a:cubicBezTo>
                    <a:pt x="779" y="414"/>
                    <a:pt x="781" y="412"/>
                    <a:pt x="784" y="410"/>
                  </a:cubicBezTo>
                  <a:cubicBezTo>
                    <a:pt x="785" y="409"/>
                    <a:pt x="786" y="408"/>
                    <a:pt x="787" y="408"/>
                  </a:cubicBezTo>
                  <a:cubicBezTo>
                    <a:pt x="790" y="405"/>
                    <a:pt x="793" y="402"/>
                    <a:pt x="797" y="400"/>
                  </a:cubicBezTo>
                  <a:cubicBezTo>
                    <a:pt x="798" y="399"/>
                    <a:pt x="798" y="398"/>
                    <a:pt x="799" y="398"/>
                  </a:cubicBezTo>
                  <a:cubicBezTo>
                    <a:pt x="802" y="396"/>
                    <a:pt x="804" y="393"/>
                    <a:pt x="807" y="391"/>
                  </a:cubicBezTo>
                  <a:cubicBezTo>
                    <a:pt x="808" y="390"/>
                    <a:pt x="809" y="389"/>
                    <a:pt x="810" y="388"/>
                  </a:cubicBezTo>
                  <a:cubicBezTo>
                    <a:pt x="812" y="386"/>
                    <a:pt x="815" y="384"/>
                    <a:pt x="817" y="382"/>
                  </a:cubicBezTo>
                  <a:cubicBezTo>
                    <a:pt x="818" y="381"/>
                    <a:pt x="819" y="380"/>
                    <a:pt x="820" y="379"/>
                  </a:cubicBezTo>
                  <a:cubicBezTo>
                    <a:pt x="822" y="377"/>
                    <a:pt x="825" y="375"/>
                    <a:pt x="827" y="373"/>
                  </a:cubicBezTo>
                  <a:cubicBezTo>
                    <a:pt x="828" y="372"/>
                    <a:pt x="829" y="371"/>
                    <a:pt x="830" y="370"/>
                  </a:cubicBezTo>
                  <a:cubicBezTo>
                    <a:pt x="836" y="364"/>
                    <a:pt x="842" y="358"/>
                    <a:pt x="848" y="351"/>
                  </a:cubicBezTo>
                  <a:cubicBezTo>
                    <a:pt x="849" y="350"/>
                    <a:pt x="850" y="349"/>
                    <a:pt x="851" y="348"/>
                  </a:cubicBezTo>
                  <a:cubicBezTo>
                    <a:pt x="853" y="346"/>
                    <a:pt x="855" y="344"/>
                    <a:pt x="857" y="341"/>
                  </a:cubicBezTo>
                  <a:cubicBezTo>
                    <a:pt x="858" y="340"/>
                    <a:pt x="859" y="339"/>
                    <a:pt x="860" y="338"/>
                  </a:cubicBezTo>
                  <a:cubicBezTo>
                    <a:pt x="862" y="336"/>
                    <a:pt x="863" y="333"/>
                    <a:pt x="865" y="331"/>
                  </a:cubicBezTo>
                  <a:cubicBezTo>
                    <a:pt x="866" y="330"/>
                    <a:pt x="867" y="329"/>
                    <a:pt x="868" y="328"/>
                  </a:cubicBezTo>
                  <a:cubicBezTo>
                    <a:pt x="870" y="325"/>
                    <a:pt x="872" y="322"/>
                    <a:pt x="874" y="320"/>
                  </a:cubicBezTo>
                  <a:cubicBezTo>
                    <a:pt x="875" y="319"/>
                    <a:pt x="876" y="318"/>
                    <a:pt x="876" y="317"/>
                  </a:cubicBezTo>
                  <a:cubicBezTo>
                    <a:pt x="879" y="314"/>
                    <a:pt x="881" y="310"/>
                    <a:pt x="884" y="307"/>
                  </a:cubicBezTo>
                  <a:cubicBezTo>
                    <a:pt x="884" y="306"/>
                    <a:pt x="884" y="306"/>
                    <a:pt x="884" y="306"/>
                  </a:cubicBezTo>
                  <a:cubicBezTo>
                    <a:pt x="885" y="305"/>
                    <a:pt x="885" y="305"/>
                    <a:pt x="886" y="304"/>
                  </a:cubicBezTo>
                  <a:cubicBezTo>
                    <a:pt x="888" y="301"/>
                    <a:pt x="889" y="299"/>
                    <a:pt x="891" y="296"/>
                  </a:cubicBezTo>
                  <a:cubicBezTo>
                    <a:pt x="892" y="295"/>
                    <a:pt x="893" y="294"/>
                    <a:pt x="894" y="293"/>
                  </a:cubicBezTo>
                  <a:cubicBezTo>
                    <a:pt x="895" y="290"/>
                    <a:pt x="897" y="288"/>
                    <a:pt x="898" y="286"/>
                  </a:cubicBezTo>
                  <a:cubicBezTo>
                    <a:pt x="899" y="284"/>
                    <a:pt x="900" y="283"/>
                    <a:pt x="901" y="282"/>
                  </a:cubicBezTo>
                  <a:cubicBezTo>
                    <a:pt x="902" y="279"/>
                    <a:pt x="903" y="277"/>
                    <a:pt x="905" y="275"/>
                  </a:cubicBezTo>
                  <a:cubicBezTo>
                    <a:pt x="906" y="274"/>
                    <a:pt x="907" y="272"/>
                    <a:pt x="907" y="271"/>
                  </a:cubicBezTo>
                  <a:cubicBezTo>
                    <a:pt x="909" y="268"/>
                    <a:pt x="910" y="266"/>
                    <a:pt x="911" y="264"/>
                  </a:cubicBezTo>
                  <a:cubicBezTo>
                    <a:pt x="912" y="262"/>
                    <a:pt x="913" y="261"/>
                    <a:pt x="914" y="260"/>
                  </a:cubicBezTo>
                  <a:cubicBezTo>
                    <a:pt x="915" y="257"/>
                    <a:pt x="916" y="255"/>
                    <a:pt x="918" y="252"/>
                  </a:cubicBezTo>
                  <a:cubicBezTo>
                    <a:pt x="918" y="251"/>
                    <a:pt x="919" y="250"/>
                    <a:pt x="920" y="248"/>
                  </a:cubicBezTo>
                  <a:cubicBezTo>
                    <a:pt x="922" y="245"/>
                    <a:pt x="923" y="241"/>
                    <a:pt x="925" y="238"/>
                  </a:cubicBezTo>
                  <a:cubicBezTo>
                    <a:pt x="925" y="237"/>
                    <a:pt x="925" y="237"/>
                    <a:pt x="925" y="237"/>
                  </a:cubicBezTo>
                  <a:cubicBezTo>
                    <a:pt x="927" y="233"/>
                    <a:pt x="929" y="230"/>
                    <a:pt x="931" y="226"/>
                  </a:cubicBezTo>
                  <a:cubicBezTo>
                    <a:pt x="931" y="224"/>
                    <a:pt x="932" y="223"/>
                    <a:pt x="932" y="222"/>
                  </a:cubicBezTo>
                  <a:cubicBezTo>
                    <a:pt x="934" y="219"/>
                    <a:pt x="935" y="217"/>
                    <a:pt x="936" y="214"/>
                  </a:cubicBezTo>
                  <a:cubicBezTo>
                    <a:pt x="936" y="214"/>
                    <a:pt x="936" y="213"/>
                    <a:pt x="936" y="213"/>
                  </a:cubicBezTo>
                  <a:cubicBezTo>
                    <a:pt x="937" y="211"/>
                    <a:pt x="937" y="210"/>
                    <a:pt x="938" y="209"/>
                  </a:cubicBezTo>
                  <a:cubicBezTo>
                    <a:pt x="939" y="207"/>
                    <a:pt x="939" y="205"/>
                    <a:pt x="940" y="203"/>
                  </a:cubicBezTo>
                  <a:cubicBezTo>
                    <a:pt x="941" y="201"/>
                    <a:pt x="942" y="200"/>
                    <a:pt x="942" y="198"/>
                  </a:cubicBezTo>
                  <a:cubicBezTo>
                    <a:pt x="943" y="196"/>
                    <a:pt x="944" y="194"/>
                    <a:pt x="944" y="192"/>
                  </a:cubicBezTo>
                  <a:cubicBezTo>
                    <a:pt x="945" y="190"/>
                    <a:pt x="946" y="188"/>
                    <a:pt x="946" y="187"/>
                  </a:cubicBezTo>
                  <a:cubicBezTo>
                    <a:pt x="947" y="185"/>
                    <a:pt x="948" y="183"/>
                    <a:pt x="948" y="181"/>
                  </a:cubicBezTo>
                  <a:cubicBezTo>
                    <a:pt x="949" y="179"/>
                    <a:pt x="950" y="177"/>
                    <a:pt x="950" y="175"/>
                  </a:cubicBezTo>
                  <a:cubicBezTo>
                    <a:pt x="951" y="173"/>
                    <a:pt x="952" y="171"/>
                    <a:pt x="952" y="169"/>
                  </a:cubicBezTo>
                  <a:cubicBezTo>
                    <a:pt x="953" y="168"/>
                    <a:pt x="953" y="166"/>
                    <a:pt x="954" y="164"/>
                  </a:cubicBezTo>
                  <a:cubicBezTo>
                    <a:pt x="954" y="162"/>
                    <a:pt x="955" y="160"/>
                    <a:pt x="956" y="158"/>
                  </a:cubicBezTo>
                  <a:cubicBezTo>
                    <a:pt x="956" y="156"/>
                    <a:pt x="957" y="154"/>
                    <a:pt x="957" y="152"/>
                  </a:cubicBezTo>
                  <a:cubicBezTo>
                    <a:pt x="958" y="150"/>
                    <a:pt x="958" y="148"/>
                    <a:pt x="959" y="146"/>
                  </a:cubicBezTo>
                  <a:cubicBezTo>
                    <a:pt x="959" y="144"/>
                    <a:pt x="960" y="142"/>
                    <a:pt x="960" y="141"/>
                  </a:cubicBezTo>
                  <a:cubicBezTo>
                    <a:pt x="961" y="138"/>
                    <a:pt x="961" y="136"/>
                    <a:pt x="961" y="134"/>
                  </a:cubicBezTo>
                  <a:cubicBezTo>
                    <a:pt x="962" y="133"/>
                    <a:pt x="962" y="131"/>
                    <a:pt x="963" y="129"/>
                  </a:cubicBezTo>
                  <a:cubicBezTo>
                    <a:pt x="963" y="127"/>
                    <a:pt x="964" y="125"/>
                    <a:pt x="964" y="123"/>
                  </a:cubicBezTo>
                  <a:cubicBezTo>
                    <a:pt x="964" y="122"/>
                    <a:pt x="964" y="121"/>
                    <a:pt x="965" y="120"/>
                  </a:cubicBezTo>
                  <a:cubicBezTo>
                    <a:pt x="965" y="119"/>
                    <a:pt x="965" y="118"/>
                    <a:pt x="965" y="117"/>
                  </a:cubicBezTo>
                  <a:cubicBezTo>
                    <a:pt x="965" y="115"/>
                    <a:pt x="966" y="113"/>
                    <a:pt x="966" y="111"/>
                  </a:cubicBezTo>
                  <a:cubicBezTo>
                    <a:pt x="966" y="109"/>
                    <a:pt x="967" y="107"/>
                    <a:pt x="967" y="1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39393">
                    <a:shade val="30000"/>
                    <a:satMod val="115000"/>
                  </a:srgbClr>
                </a:gs>
                <a:gs pos="50000">
                  <a:srgbClr val="939393">
                    <a:shade val="67500"/>
                    <a:satMod val="115000"/>
                  </a:srgbClr>
                </a:gs>
                <a:gs pos="100000">
                  <a:srgbClr val="93939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1901192" y="2787006"/>
              <a:ext cx="445768" cy="441026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</p:grpSp>
      <p:sp>
        <p:nvSpPr>
          <p:cNvPr id="22" name="Oval 21"/>
          <p:cNvSpPr/>
          <p:nvPr/>
        </p:nvSpPr>
        <p:spPr>
          <a:xfrm>
            <a:off x="9361573" y="2470067"/>
            <a:ext cx="361547" cy="361547"/>
          </a:xfrm>
          <a:prstGeom prst="ellips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9361573" y="2789091"/>
            <a:ext cx="361547" cy="3615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361573" y="4065187"/>
            <a:ext cx="361547" cy="36154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6</a:t>
            </a:r>
          </a:p>
        </p:txBody>
      </p:sp>
      <p:sp>
        <p:nvSpPr>
          <p:cNvPr id="34" name="Oval 33"/>
          <p:cNvSpPr/>
          <p:nvPr/>
        </p:nvSpPr>
        <p:spPr>
          <a:xfrm>
            <a:off x="9361573" y="3108115"/>
            <a:ext cx="361547" cy="36154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9361573" y="3427139"/>
            <a:ext cx="361547" cy="3615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9361573" y="3746163"/>
            <a:ext cx="361547" cy="361547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CA" sz="1600" b="1"/>
              <a:t>5</a:t>
            </a:r>
          </a:p>
        </p:txBody>
      </p:sp>
      <p:cxnSp>
        <p:nvCxnSpPr>
          <p:cNvPr id="57" name="Elbow Connector 56"/>
          <p:cNvCxnSpPr/>
          <p:nvPr/>
        </p:nvCxnSpPr>
        <p:spPr>
          <a:xfrm rot="10800000">
            <a:off x="5105781" y="2111768"/>
            <a:ext cx="4241419" cy="541179"/>
          </a:xfrm>
          <a:prstGeom prst="bentConnector3">
            <a:avLst>
              <a:gd name="adj1" fmla="val 61315"/>
            </a:avLst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3" idx="2"/>
          </p:cNvCxnSpPr>
          <p:nvPr/>
        </p:nvCxnSpPr>
        <p:spPr>
          <a:xfrm rot="10800000">
            <a:off x="5105781" y="2917846"/>
            <a:ext cx="4255792" cy="52020"/>
          </a:xfrm>
          <a:prstGeom prst="bentConnector3">
            <a:avLst>
              <a:gd name="adj1" fmla="val 55181"/>
            </a:avLst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4" idx="2"/>
          </p:cNvCxnSpPr>
          <p:nvPr/>
        </p:nvCxnSpPr>
        <p:spPr>
          <a:xfrm rot="10800000" flipV="1">
            <a:off x="5105781" y="3288888"/>
            <a:ext cx="4255792" cy="435032"/>
          </a:xfrm>
          <a:prstGeom prst="bentConnector3">
            <a:avLst>
              <a:gd name="adj1" fmla="val 54876"/>
            </a:avLst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5" idx="2"/>
          </p:cNvCxnSpPr>
          <p:nvPr/>
        </p:nvCxnSpPr>
        <p:spPr>
          <a:xfrm rot="10800000" flipV="1">
            <a:off x="5105781" y="3607911"/>
            <a:ext cx="4255792" cy="922084"/>
          </a:xfrm>
          <a:prstGeom prst="bentConnector3">
            <a:avLst>
              <a:gd name="adj1" fmla="val 49695"/>
            </a:avLst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6" idx="2"/>
          </p:cNvCxnSpPr>
          <p:nvPr/>
        </p:nvCxnSpPr>
        <p:spPr>
          <a:xfrm rot="10800000" flipV="1">
            <a:off x="5105781" y="3926936"/>
            <a:ext cx="4255792" cy="1409136"/>
          </a:xfrm>
          <a:prstGeom prst="bentConnector3">
            <a:avLst>
              <a:gd name="adj1" fmla="val 44514"/>
            </a:avLst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24" idx="2"/>
          </p:cNvCxnSpPr>
          <p:nvPr/>
        </p:nvCxnSpPr>
        <p:spPr>
          <a:xfrm rot="10800000" flipV="1">
            <a:off x="5105781" y="4245960"/>
            <a:ext cx="4255792" cy="1896189"/>
          </a:xfrm>
          <a:prstGeom prst="bentConnector3">
            <a:avLst>
              <a:gd name="adj1" fmla="val 40248"/>
            </a:avLst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nhaltsplatzhalter 4"/>
          <p:cNvSpPr txBox="1">
            <a:spLocks/>
          </p:cNvSpPr>
          <p:nvPr/>
        </p:nvSpPr>
        <p:spPr>
          <a:xfrm>
            <a:off x="508001" y="1742425"/>
            <a:ext cx="4541468" cy="295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>
                <a:solidFill>
                  <a:schemeClr val="accent1"/>
                </a:solidFill>
                <a:latin typeface="+mj-lt"/>
              </a:rPr>
              <a:t>Intégration MPE avec l’ENÉ</a:t>
            </a:r>
          </a:p>
        </p:txBody>
      </p:sp>
      <p:sp>
        <p:nvSpPr>
          <p:cNvPr id="47" name="Inhaltsplatzhalter 4"/>
          <p:cNvSpPr txBox="1">
            <a:spLocks/>
          </p:cNvSpPr>
          <p:nvPr/>
        </p:nvSpPr>
        <p:spPr>
          <a:xfrm>
            <a:off x="508001" y="2548504"/>
            <a:ext cx="4541468" cy="86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err="1">
                <a:solidFill>
                  <a:schemeClr val="accent2"/>
                </a:solidFill>
                <a:latin typeface="+mj-lt"/>
              </a:rPr>
              <a:t>Géoindex</a:t>
            </a:r>
            <a:r>
              <a:rPr lang="fr-CA" sz="2133" b="1" dirty="0">
                <a:solidFill>
                  <a:schemeClr val="accent2"/>
                </a:solidFill>
                <a:latin typeface="+mj-lt"/>
              </a:rPr>
              <a:t> BCI</a:t>
            </a:r>
          </a:p>
          <a:p>
            <a:pPr marL="0" indent="0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Inhaltsplatzhalter 4"/>
          <p:cNvSpPr txBox="1">
            <a:spLocks/>
          </p:cNvSpPr>
          <p:nvPr/>
        </p:nvSpPr>
        <p:spPr>
          <a:xfrm>
            <a:off x="508001" y="3354582"/>
            <a:ext cx="4541468" cy="1585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accent3"/>
                </a:solidFill>
                <a:latin typeface="+mj-lt"/>
              </a:rPr>
              <a:t>Centre de production numérique et Dépôt numérique fiable</a:t>
            </a:r>
          </a:p>
          <a:p>
            <a:pPr marL="0" indent="0">
              <a:buNone/>
            </a:pPr>
            <a:r>
              <a:rPr lang="fr-CA" sz="2133" b="1" dirty="0">
                <a:solidFill>
                  <a:schemeClr val="accent3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Inhaltsplatzhalter 4"/>
          <p:cNvSpPr txBox="1">
            <a:spLocks/>
          </p:cNvSpPr>
          <p:nvPr/>
        </p:nvSpPr>
        <p:spPr>
          <a:xfrm>
            <a:off x="508001" y="4160661"/>
            <a:ext cx="4597780" cy="86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>
                <a:solidFill>
                  <a:schemeClr val="accent4"/>
                </a:solidFill>
                <a:latin typeface="+mj-lt"/>
              </a:rPr>
              <a:t>Dépôt institutionnel (phase 1 et phase 3) </a:t>
            </a:r>
          </a:p>
          <a:p>
            <a:pPr marL="0" indent="0">
              <a:buNone/>
            </a:pPr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Inhaltsplatzhalter 4"/>
          <p:cNvSpPr txBox="1">
            <a:spLocks/>
          </p:cNvSpPr>
          <p:nvPr/>
        </p:nvSpPr>
        <p:spPr>
          <a:xfrm>
            <a:off x="508001" y="4966740"/>
            <a:ext cx="4541468" cy="517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accent5"/>
                </a:solidFill>
                <a:latin typeface="+mj-lt"/>
              </a:rPr>
              <a:t>Gestionnaire d’objets numériques </a:t>
            </a:r>
            <a:r>
              <a:rPr lang="fr-CA" sz="2133" b="1" dirty="0" smtClean="0">
                <a:solidFill>
                  <a:schemeClr val="accent5"/>
                </a:solidFill>
                <a:latin typeface="+mj-lt"/>
              </a:rPr>
              <a:t>et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Inhaltsplatzhalter 4"/>
          <p:cNvSpPr txBox="1">
            <a:spLocks/>
          </p:cNvSpPr>
          <p:nvPr/>
        </p:nvSpPr>
        <p:spPr>
          <a:xfrm>
            <a:off x="508001" y="5772820"/>
            <a:ext cx="4541468" cy="86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>
                <a:solidFill>
                  <a:schemeClr val="accent6"/>
                </a:solidFill>
                <a:latin typeface="+mj-lt"/>
              </a:rPr>
              <a:t>Plateforme d’édition savante</a:t>
            </a:r>
          </a:p>
          <a:p>
            <a:pPr marL="0" indent="0">
              <a:buNone/>
            </a:pPr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 23"/>
          <p:cNvGrpSpPr/>
          <p:nvPr/>
        </p:nvGrpSpPr>
        <p:grpSpPr>
          <a:xfrm>
            <a:off x="9497772" y="1982387"/>
            <a:ext cx="2283595" cy="2280920"/>
            <a:chOff x="4532313" y="1484313"/>
            <a:chExt cx="1355725" cy="135413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4581525" y="2133600"/>
              <a:ext cx="654050" cy="661988"/>
            </a:xfrm>
            <a:custGeom>
              <a:avLst/>
              <a:gdLst/>
              <a:ahLst/>
              <a:cxnLst>
                <a:cxn ang="0">
                  <a:pos x="244" y="5"/>
                </a:cxn>
                <a:cxn ang="0">
                  <a:pos x="244" y="5"/>
                </a:cxn>
                <a:cxn ang="0">
                  <a:pos x="220" y="12"/>
                </a:cxn>
                <a:cxn ang="0">
                  <a:pos x="219" y="13"/>
                </a:cxn>
                <a:cxn ang="0">
                  <a:pos x="46" y="186"/>
                </a:cxn>
                <a:cxn ang="0">
                  <a:pos x="10" y="222"/>
                </a:cxn>
                <a:cxn ang="0">
                  <a:pos x="0" y="241"/>
                </a:cxn>
                <a:cxn ang="0">
                  <a:pos x="2" y="247"/>
                </a:cxn>
                <a:cxn ang="0">
                  <a:pos x="27" y="239"/>
                </a:cxn>
                <a:cxn ang="0">
                  <a:pos x="63" y="203"/>
                </a:cxn>
                <a:cxn ang="0">
                  <a:pos x="63" y="203"/>
                </a:cxn>
                <a:cxn ang="0">
                  <a:pos x="236" y="30"/>
                </a:cxn>
                <a:cxn ang="0">
                  <a:pos x="237" y="29"/>
                </a:cxn>
                <a:cxn ang="0">
                  <a:pos x="244" y="5"/>
                </a:cxn>
              </a:cxnLst>
              <a:rect l="0" t="0" r="r" b="b"/>
              <a:pathLst>
                <a:path w="248" h="251">
                  <a:moveTo>
                    <a:pt x="244" y="5"/>
                  </a:moveTo>
                  <a:cubicBezTo>
                    <a:pt x="244" y="5"/>
                    <a:pt x="244" y="5"/>
                    <a:pt x="244" y="5"/>
                  </a:cubicBezTo>
                  <a:cubicBezTo>
                    <a:pt x="240" y="0"/>
                    <a:pt x="229" y="3"/>
                    <a:pt x="220" y="12"/>
                  </a:cubicBezTo>
                  <a:cubicBezTo>
                    <a:pt x="220" y="12"/>
                    <a:pt x="220" y="12"/>
                    <a:pt x="219" y="13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10" y="222"/>
                    <a:pt x="10" y="222"/>
                    <a:pt x="10" y="222"/>
                  </a:cubicBezTo>
                  <a:cubicBezTo>
                    <a:pt x="4" y="228"/>
                    <a:pt x="0" y="235"/>
                    <a:pt x="0" y="241"/>
                  </a:cubicBezTo>
                  <a:cubicBezTo>
                    <a:pt x="0" y="243"/>
                    <a:pt x="1" y="245"/>
                    <a:pt x="2" y="247"/>
                  </a:cubicBezTo>
                  <a:cubicBezTo>
                    <a:pt x="7" y="251"/>
                    <a:pt x="18" y="248"/>
                    <a:pt x="27" y="239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6" y="30"/>
                    <a:pt x="237" y="29"/>
                    <a:pt x="237" y="29"/>
                  </a:cubicBezTo>
                  <a:cubicBezTo>
                    <a:pt x="245" y="21"/>
                    <a:pt x="248" y="10"/>
                    <a:pt x="244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11C1C">
                    <a:tint val="66000"/>
                    <a:satMod val="160000"/>
                  </a:srgbClr>
                </a:gs>
                <a:gs pos="50000">
                  <a:srgbClr val="211C1C">
                    <a:tint val="44500"/>
                    <a:satMod val="160000"/>
                  </a:srgbClr>
                </a:gs>
                <a:gs pos="100000">
                  <a:srgbClr val="211C1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5257800" y="1771650"/>
              <a:ext cx="630238" cy="346075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0" y="131"/>
                </a:cxn>
                <a:cxn ang="0">
                  <a:pos x="143" y="95"/>
                </a:cxn>
                <a:cxn ang="0">
                  <a:pos x="227" y="37"/>
                </a:cxn>
                <a:cxn ang="0">
                  <a:pos x="131" y="0"/>
                </a:cxn>
              </a:cxnLst>
              <a:rect l="0" t="0" r="r" b="b"/>
              <a:pathLst>
                <a:path w="239" h="131">
                  <a:moveTo>
                    <a:pt x="131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9" y="130"/>
                    <a:pt x="81" y="118"/>
                    <a:pt x="143" y="95"/>
                  </a:cubicBezTo>
                  <a:cubicBezTo>
                    <a:pt x="181" y="80"/>
                    <a:pt x="216" y="61"/>
                    <a:pt x="227" y="37"/>
                  </a:cubicBezTo>
                  <a:cubicBezTo>
                    <a:pt x="239" y="11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5254625" y="1484313"/>
              <a:ext cx="347663" cy="636588"/>
            </a:xfrm>
            <a:custGeom>
              <a:avLst/>
              <a:gdLst/>
              <a:ahLst/>
              <a:cxnLst>
                <a:cxn ang="0">
                  <a:pos x="86" y="8"/>
                </a:cxn>
                <a:cxn ang="0">
                  <a:pos x="28" y="96"/>
                </a:cxn>
                <a:cxn ang="0">
                  <a:pos x="0" y="241"/>
                </a:cxn>
                <a:cxn ang="0">
                  <a:pos x="1" y="240"/>
                </a:cxn>
                <a:cxn ang="0">
                  <a:pos x="132" y="109"/>
                </a:cxn>
                <a:cxn ang="0">
                  <a:pos x="86" y="8"/>
                </a:cxn>
              </a:cxnLst>
              <a:rect l="0" t="0" r="r" b="b"/>
              <a:pathLst>
                <a:path w="132" h="241">
                  <a:moveTo>
                    <a:pt x="86" y="8"/>
                  </a:moveTo>
                  <a:cubicBezTo>
                    <a:pt x="61" y="12"/>
                    <a:pt x="42" y="51"/>
                    <a:pt x="28" y="96"/>
                  </a:cubicBezTo>
                  <a:cubicBezTo>
                    <a:pt x="8" y="162"/>
                    <a:pt x="0" y="241"/>
                    <a:pt x="0" y="241"/>
                  </a:cubicBezTo>
                  <a:cubicBezTo>
                    <a:pt x="0" y="241"/>
                    <a:pt x="0" y="240"/>
                    <a:pt x="1" y="240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09" y="0"/>
                    <a:pt x="86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532313" y="2771775"/>
              <a:ext cx="68263" cy="66675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43" y="10"/>
                </a:cxn>
                <a:cxn ang="0">
                  <a:pos x="21" y="27"/>
                </a:cxn>
                <a:cxn ang="0">
                  <a:pos x="0" y="42"/>
                </a:cxn>
                <a:cxn ang="0">
                  <a:pos x="17" y="20"/>
                </a:cxn>
                <a:cxn ang="0">
                  <a:pos x="33" y="0"/>
                </a:cxn>
                <a:cxn ang="0">
                  <a:pos x="38" y="5"/>
                </a:cxn>
              </a:cxnLst>
              <a:rect l="0" t="0" r="r" b="b"/>
              <a:pathLst>
                <a:path w="43" h="42">
                  <a:moveTo>
                    <a:pt x="38" y="5"/>
                  </a:moveTo>
                  <a:lnTo>
                    <a:pt x="43" y="10"/>
                  </a:lnTo>
                  <a:lnTo>
                    <a:pt x="21" y="27"/>
                  </a:lnTo>
                  <a:lnTo>
                    <a:pt x="0" y="42"/>
                  </a:lnTo>
                  <a:lnTo>
                    <a:pt x="17" y="20"/>
                  </a:lnTo>
                  <a:lnTo>
                    <a:pt x="33" y="0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4581525" y="2624138"/>
              <a:ext cx="166688" cy="171450"/>
            </a:xfrm>
            <a:custGeom>
              <a:avLst/>
              <a:gdLst/>
              <a:ahLst/>
              <a:cxnLst>
                <a:cxn ang="0">
                  <a:pos x="53" y="10"/>
                </a:cxn>
                <a:cxn ang="0">
                  <a:pos x="46" y="0"/>
                </a:cxn>
                <a:cxn ang="0">
                  <a:pos x="10" y="36"/>
                </a:cxn>
                <a:cxn ang="0">
                  <a:pos x="0" y="55"/>
                </a:cxn>
                <a:cxn ang="0">
                  <a:pos x="2" y="61"/>
                </a:cxn>
                <a:cxn ang="0">
                  <a:pos x="27" y="53"/>
                </a:cxn>
                <a:cxn ang="0">
                  <a:pos x="63" y="17"/>
                </a:cxn>
                <a:cxn ang="0">
                  <a:pos x="53" y="10"/>
                </a:cxn>
              </a:cxnLst>
              <a:rect l="0" t="0" r="r" b="b"/>
              <a:pathLst>
                <a:path w="63" h="65">
                  <a:moveTo>
                    <a:pt x="53" y="10"/>
                  </a:moveTo>
                  <a:cubicBezTo>
                    <a:pt x="49" y="7"/>
                    <a:pt x="46" y="3"/>
                    <a:pt x="46" y="0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42"/>
                    <a:pt x="0" y="49"/>
                    <a:pt x="0" y="55"/>
                  </a:cubicBezTo>
                  <a:cubicBezTo>
                    <a:pt x="0" y="57"/>
                    <a:pt x="1" y="59"/>
                    <a:pt x="2" y="61"/>
                  </a:cubicBezTo>
                  <a:cubicBezTo>
                    <a:pt x="7" y="65"/>
                    <a:pt x="18" y="62"/>
                    <a:pt x="27" y="53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0" y="16"/>
                    <a:pt x="56" y="14"/>
                    <a:pt x="53" y="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165725" y="1771650"/>
              <a:ext cx="468313" cy="4381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35" y="131"/>
                </a:cxn>
                <a:cxn ang="0">
                  <a:pos x="23" y="142"/>
                </a:cxn>
                <a:cxn ang="0">
                  <a:pos x="0" y="166"/>
                </a:cxn>
                <a:cxn ang="0">
                  <a:pos x="16" y="166"/>
                </a:cxn>
                <a:cxn ang="0">
                  <a:pos x="173" y="119"/>
                </a:cxn>
                <a:cxn ang="0">
                  <a:pos x="178" y="95"/>
                </a:cxn>
                <a:cxn ang="0">
                  <a:pos x="166" y="0"/>
                </a:cxn>
              </a:cxnLst>
              <a:rect l="0" t="0" r="r" b="b"/>
              <a:pathLst>
                <a:path w="178" h="166">
                  <a:moveTo>
                    <a:pt x="166" y="0"/>
                  </a:moveTo>
                  <a:cubicBezTo>
                    <a:pt x="35" y="131"/>
                    <a:pt x="35" y="131"/>
                    <a:pt x="35" y="131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" y="166"/>
                    <a:pt x="8" y="166"/>
                    <a:pt x="16" y="166"/>
                  </a:cubicBezTo>
                  <a:cubicBezTo>
                    <a:pt x="49" y="165"/>
                    <a:pt x="123" y="159"/>
                    <a:pt x="173" y="119"/>
                  </a:cubicBezTo>
                  <a:cubicBezTo>
                    <a:pt x="177" y="116"/>
                    <a:pt x="178" y="107"/>
                    <a:pt x="178" y="95"/>
                  </a:cubicBezTo>
                  <a:cubicBezTo>
                    <a:pt x="178" y="59"/>
                    <a:pt x="166" y="0"/>
                    <a:pt x="1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5162550" y="1736725"/>
              <a:ext cx="439738" cy="47307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7" y="4"/>
                </a:cxn>
                <a:cxn ang="0">
                  <a:pos x="36" y="5"/>
                </a:cxn>
                <a:cxn ang="0">
                  <a:pos x="0" y="162"/>
                </a:cxn>
                <a:cxn ang="0">
                  <a:pos x="0" y="179"/>
                </a:cxn>
                <a:cxn ang="0">
                  <a:pos x="1" y="179"/>
                </a:cxn>
                <a:cxn ang="0">
                  <a:pos x="24" y="155"/>
                </a:cxn>
                <a:cxn ang="0">
                  <a:pos x="36" y="144"/>
                </a:cxn>
                <a:cxn ang="0">
                  <a:pos x="167" y="13"/>
                </a:cxn>
                <a:cxn ang="0">
                  <a:pos x="63" y="0"/>
                </a:cxn>
              </a:cxnLst>
              <a:rect l="0" t="0" r="r" b="b"/>
              <a:pathLst>
                <a:path w="167" h="179">
                  <a:moveTo>
                    <a:pt x="63" y="0"/>
                  </a:moveTo>
                  <a:cubicBezTo>
                    <a:pt x="43" y="0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11" y="15"/>
                    <a:pt x="3" y="120"/>
                    <a:pt x="0" y="162"/>
                  </a:cubicBezTo>
                  <a:cubicBezTo>
                    <a:pt x="0" y="172"/>
                    <a:pt x="0" y="179"/>
                    <a:pt x="0" y="179"/>
                  </a:cubicBezTo>
                  <a:cubicBezTo>
                    <a:pt x="0" y="179"/>
                    <a:pt x="0" y="179"/>
                    <a:pt x="1" y="179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14" y="3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</p:grpSp>
    </p:spTree>
    <p:extLst>
      <p:ext uri="{BB962C8B-B14F-4D97-AF65-F5344CB8AC3E}">
        <p14:creationId xmlns:p14="http://schemas.microsoft.com/office/powerpoint/2010/main" val="306126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46" grpId="0"/>
      <p:bldP spid="47" grpId="0"/>
      <p:bldP spid="48" grpId="0"/>
      <p:bldP spid="49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Sans analyse d’affaires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6347075" y="2353152"/>
            <a:ext cx="3463464" cy="3506773"/>
            <a:chOff x="2798763" y="989013"/>
            <a:chExt cx="3427413" cy="347027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328" name="Freeform 160"/>
            <p:cNvSpPr>
              <a:spLocks/>
            </p:cNvSpPr>
            <p:nvPr/>
          </p:nvSpPr>
          <p:spPr bwMode="auto">
            <a:xfrm>
              <a:off x="2798763" y="989013"/>
              <a:ext cx="3427413" cy="3470275"/>
            </a:xfrm>
            <a:custGeom>
              <a:avLst/>
              <a:gdLst/>
              <a:ahLst/>
              <a:cxnLst>
                <a:cxn ang="0">
                  <a:pos x="723" y="94"/>
                </a:cxn>
                <a:cxn ang="0">
                  <a:pos x="763" y="631"/>
                </a:cxn>
                <a:cxn ang="0">
                  <a:pos x="188" y="828"/>
                </a:cxn>
                <a:cxn ang="0">
                  <a:pos x="148" y="290"/>
                </a:cxn>
                <a:cxn ang="0">
                  <a:pos x="723" y="94"/>
                </a:cxn>
              </a:cxnLst>
              <a:rect l="0" t="0" r="r" b="b"/>
              <a:pathLst>
                <a:path w="911" h="922">
                  <a:moveTo>
                    <a:pt x="723" y="94"/>
                  </a:moveTo>
                  <a:cubicBezTo>
                    <a:pt x="893" y="188"/>
                    <a:pt x="911" y="429"/>
                    <a:pt x="763" y="631"/>
                  </a:cubicBezTo>
                  <a:cubicBezTo>
                    <a:pt x="615" y="834"/>
                    <a:pt x="357" y="922"/>
                    <a:pt x="188" y="828"/>
                  </a:cubicBezTo>
                  <a:cubicBezTo>
                    <a:pt x="18" y="733"/>
                    <a:pt x="0" y="493"/>
                    <a:pt x="148" y="290"/>
                  </a:cubicBezTo>
                  <a:cubicBezTo>
                    <a:pt x="296" y="88"/>
                    <a:pt x="553" y="0"/>
                    <a:pt x="723" y="94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3081338" y="1268413"/>
              <a:ext cx="3065462" cy="3084512"/>
              <a:chOff x="3081338" y="1268413"/>
              <a:chExt cx="3065462" cy="3084512"/>
            </a:xfrm>
          </p:grpSpPr>
          <p:sp>
            <p:nvSpPr>
              <p:cNvPr id="7327" name="Freeform 159"/>
              <p:cNvSpPr>
                <a:spLocks/>
              </p:cNvSpPr>
              <p:nvPr/>
            </p:nvSpPr>
            <p:spPr bwMode="auto">
              <a:xfrm>
                <a:off x="3273425" y="1520825"/>
                <a:ext cx="2873375" cy="2832100"/>
              </a:xfrm>
              <a:custGeom>
                <a:avLst/>
                <a:gdLst/>
                <a:ahLst/>
                <a:cxnLst>
                  <a:cxn ang="0">
                    <a:pos x="763" y="201"/>
                  </a:cxn>
                  <a:cxn ang="0">
                    <a:pos x="757" y="163"/>
                  </a:cxn>
                  <a:cxn ang="0">
                    <a:pos x="747" y="127"/>
                  </a:cxn>
                  <a:cxn ang="0">
                    <a:pos x="742" y="114"/>
                  </a:cxn>
                  <a:cxn ang="0">
                    <a:pos x="723" y="77"/>
                  </a:cxn>
                  <a:cxn ang="0">
                    <a:pos x="706" y="51"/>
                  </a:cxn>
                  <a:cxn ang="0">
                    <a:pos x="659" y="0"/>
                  </a:cxn>
                  <a:cxn ang="0">
                    <a:pos x="688" y="36"/>
                  </a:cxn>
                  <a:cxn ang="0">
                    <a:pos x="709" y="73"/>
                  </a:cxn>
                  <a:cxn ang="0">
                    <a:pos x="726" y="120"/>
                  </a:cxn>
                  <a:cxn ang="0">
                    <a:pos x="734" y="159"/>
                  </a:cxn>
                  <a:cxn ang="0">
                    <a:pos x="737" y="207"/>
                  </a:cxn>
                  <a:cxn ang="0">
                    <a:pos x="731" y="276"/>
                  </a:cxn>
                  <a:cxn ang="0">
                    <a:pos x="720" y="324"/>
                  </a:cxn>
                  <a:cxn ang="0">
                    <a:pos x="701" y="377"/>
                  </a:cxn>
                  <a:cxn ang="0">
                    <a:pos x="678" y="425"/>
                  </a:cxn>
                  <a:cxn ang="0">
                    <a:pos x="644" y="480"/>
                  </a:cxn>
                  <a:cxn ang="0">
                    <a:pos x="607" y="528"/>
                  </a:cxn>
                  <a:cxn ang="0">
                    <a:pos x="576" y="562"/>
                  </a:cxn>
                  <a:cxn ang="0">
                    <a:pos x="543" y="592"/>
                  </a:cxn>
                  <a:cxn ang="0">
                    <a:pos x="508" y="620"/>
                  </a:cxn>
                  <a:cxn ang="0">
                    <a:pos x="469" y="646"/>
                  </a:cxn>
                  <a:cxn ang="0">
                    <a:pos x="424" y="672"/>
                  </a:cxn>
                  <a:cxn ang="0">
                    <a:pos x="366" y="697"/>
                  </a:cxn>
                  <a:cxn ang="0">
                    <a:pos x="335" y="707"/>
                  </a:cxn>
                  <a:cxn ang="0">
                    <a:pos x="307" y="714"/>
                  </a:cxn>
                  <a:cxn ang="0">
                    <a:pos x="278" y="719"/>
                  </a:cxn>
                  <a:cxn ang="0">
                    <a:pos x="250" y="723"/>
                  </a:cxn>
                  <a:cxn ang="0">
                    <a:pos x="218" y="724"/>
                  </a:cxn>
                  <a:cxn ang="0">
                    <a:pos x="190" y="723"/>
                  </a:cxn>
                  <a:cxn ang="0">
                    <a:pos x="162" y="720"/>
                  </a:cxn>
                  <a:cxn ang="0">
                    <a:pos x="136" y="715"/>
                  </a:cxn>
                  <a:cxn ang="0">
                    <a:pos x="110" y="708"/>
                  </a:cxn>
                  <a:cxn ang="0">
                    <a:pos x="85" y="698"/>
                  </a:cxn>
                  <a:cxn ang="0">
                    <a:pos x="0" y="640"/>
                  </a:cxn>
                  <a:cxn ang="0">
                    <a:pos x="108" y="725"/>
                  </a:cxn>
                  <a:cxn ang="0">
                    <a:pos x="133" y="735"/>
                  </a:cxn>
                  <a:cxn ang="0">
                    <a:pos x="159" y="742"/>
                  </a:cxn>
                  <a:cxn ang="0">
                    <a:pos x="185" y="748"/>
                  </a:cxn>
                  <a:cxn ang="0">
                    <a:pos x="212" y="751"/>
                  </a:cxn>
                  <a:cxn ang="0">
                    <a:pos x="240" y="753"/>
                  </a:cxn>
                  <a:cxn ang="0">
                    <a:pos x="271" y="752"/>
                  </a:cxn>
                  <a:cxn ang="0">
                    <a:pos x="300" y="749"/>
                  </a:cxn>
                  <a:cxn ang="0">
                    <a:pos x="329" y="744"/>
                  </a:cxn>
                  <a:cxn ang="0">
                    <a:pos x="358" y="737"/>
                  </a:cxn>
                  <a:cxn ang="0">
                    <a:pos x="383" y="729"/>
                  </a:cxn>
                  <a:cxn ang="0">
                    <a:pos x="416" y="716"/>
                  </a:cxn>
                  <a:cxn ang="0">
                    <a:pos x="452" y="700"/>
                  </a:cxn>
                  <a:cxn ang="0">
                    <a:pos x="494" y="676"/>
                  </a:cxn>
                  <a:cxn ang="0">
                    <a:pos x="524" y="657"/>
                  </a:cxn>
                  <a:cxn ang="0">
                    <a:pos x="557" y="632"/>
                  </a:cxn>
                  <a:cxn ang="0">
                    <a:pos x="581" y="611"/>
                  </a:cxn>
                  <a:cxn ang="0">
                    <a:pos x="603" y="590"/>
                  </a:cxn>
                  <a:cxn ang="0">
                    <a:pos x="633" y="558"/>
                  </a:cxn>
                  <a:cxn ang="0">
                    <a:pos x="656" y="530"/>
                  </a:cxn>
                  <a:cxn ang="0">
                    <a:pos x="687" y="485"/>
                  </a:cxn>
                  <a:cxn ang="0">
                    <a:pos x="710" y="445"/>
                  </a:cxn>
                  <a:cxn ang="0">
                    <a:pos x="731" y="401"/>
                  </a:cxn>
                  <a:cxn ang="0">
                    <a:pos x="747" y="352"/>
                  </a:cxn>
                  <a:cxn ang="0">
                    <a:pos x="758" y="304"/>
                  </a:cxn>
                  <a:cxn ang="0">
                    <a:pos x="763" y="265"/>
                  </a:cxn>
                </a:cxnLst>
                <a:rect l="0" t="0" r="r" b="b"/>
                <a:pathLst>
                  <a:path w="764" h="753">
                    <a:moveTo>
                      <a:pt x="764" y="230"/>
                    </a:moveTo>
                    <a:cubicBezTo>
                      <a:pt x="764" y="227"/>
                      <a:pt x="764" y="223"/>
                      <a:pt x="764" y="220"/>
                    </a:cubicBezTo>
                    <a:cubicBezTo>
                      <a:pt x="764" y="218"/>
                      <a:pt x="764" y="216"/>
                      <a:pt x="764" y="214"/>
                    </a:cubicBezTo>
                    <a:cubicBezTo>
                      <a:pt x="764" y="211"/>
                      <a:pt x="763" y="209"/>
                      <a:pt x="763" y="207"/>
                    </a:cubicBezTo>
                    <a:cubicBezTo>
                      <a:pt x="763" y="206"/>
                      <a:pt x="763" y="205"/>
                      <a:pt x="763" y="204"/>
                    </a:cubicBezTo>
                    <a:cubicBezTo>
                      <a:pt x="763" y="203"/>
                      <a:pt x="763" y="202"/>
                      <a:pt x="763" y="201"/>
                    </a:cubicBezTo>
                    <a:cubicBezTo>
                      <a:pt x="762" y="197"/>
                      <a:pt x="762" y="192"/>
                      <a:pt x="761" y="187"/>
                    </a:cubicBezTo>
                    <a:cubicBezTo>
                      <a:pt x="761" y="187"/>
                      <a:pt x="761" y="187"/>
                      <a:pt x="761" y="187"/>
                    </a:cubicBezTo>
                    <a:cubicBezTo>
                      <a:pt x="760" y="182"/>
                      <a:pt x="760" y="178"/>
                      <a:pt x="759" y="173"/>
                    </a:cubicBezTo>
                    <a:cubicBezTo>
                      <a:pt x="759" y="173"/>
                      <a:pt x="759" y="172"/>
                      <a:pt x="758" y="171"/>
                    </a:cubicBezTo>
                    <a:cubicBezTo>
                      <a:pt x="758" y="171"/>
                      <a:pt x="758" y="170"/>
                      <a:pt x="758" y="169"/>
                    </a:cubicBezTo>
                    <a:cubicBezTo>
                      <a:pt x="758" y="167"/>
                      <a:pt x="757" y="165"/>
                      <a:pt x="757" y="163"/>
                    </a:cubicBezTo>
                    <a:cubicBezTo>
                      <a:pt x="756" y="161"/>
                      <a:pt x="756" y="158"/>
                      <a:pt x="755" y="156"/>
                    </a:cubicBezTo>
                    <a:cubicBezTo>
                      <a:pt x="755" y="153"/>
                      <a:pt x="754" y="151"/>
                      <a:pt x="753" y="149"/>
                    </a:cubicBezTo>
                    <a:cubicBezTo>
                      <a:pt x="753" y="146"/>
                      <a:pt x="752" y="143"/>
                      <a:pt x="751" y="141"/>
                    </a:cubicBezTo>
                    <a:cubicBezTo>
                      <a:pt x="751" y="140"/>
                      <a:pt x="751" y="140"/>
                      <a:pt x="751" y="139"/>
                    </a:cubicBezTo>
                    <a:cubicBezTo>
                      <a:pt x="750" y="137"/>
                      <a:pt x="749" y="135"/>
                      <a:pt x="748" y="132"/>
                    </a:cubicBezTo>
                    <a:cubicBezTo>
                      <a:pt x="748" y="131"/>
                      <a:pt x="747" y="129"/>
                      <a:pt x="747" y="127"/>
                    </a:cubicBezTo>
                    <a:cubicBezTo>
                      <a:pt x="746" y="124"/>
                      <a:pt x="744" y="121"/>
                      <a:pt x="743" y="117"/>
                    </a:cubicBezTo>
                    <a:cubicBezTo>
                      <a:pt x="743" y="116"/>
                      <a:pt x="742" y="115"/>
                      <a:pt x="742" y="114"/>
                    </a:cubicBezTo>
                    <a:cubicBezTo>
                      <a:pt x="742" y="114"/>
                      <a:pt x="742" y="114"/>
                      <a:pt x="742" y="114"/>
                    </a:cubicBezTo>
                    <a:cubicBezTo>
                      <a:pt x="742" y="114"/>
                      <a:pt x="742" y="114"/>
                      <a:pt x="742" y="114"/>
                    </a:cubicBezTo>
                    <a:cubicBezTo>
                      <a:pt x="742" y="114"/>
                      <a:pt x="742" y="114"/>
                      <a:pt x="742" y="114"/>
                    </a:cubicBezTo>
                    <a:cubicBezTo>
                      <a:pt x="742" y="114"/>
                      <a:pt x="742" y="114"/>
                      <a:pt x="742" y="114"/>
                    </a:cubicBezTo>
                    <a:cubicBezTo>
                      <a:pt x="740" y="110"/>
                      <a:pt x="738" y="105"/>
                      <a:pt x="736" y="101"/>
                    </a:cubicBezTo>
                    <a:cubicBezTo>
                      <a:pt x="736" y="100"/>
                      <a:pt x="735" y="99"/>
                      <a:pt x="735" y="98"/>
                    </a:cubicBezTo>
                    <a:cubicBezTo>
                      <a:pt x="733" y="96"/>
                      <a:pt x="732" y="93"/>
                      <a:pt x="731" y="91"/>
                    </a:cubicBezTo>
                    <a:cubicBezTo>
                      <a:pt x="731" y="90"/>
                      <a:pt x="730" y="90"/>
                      <a:pt x="730" y="89"/>
                    </a:cubicBezTo>
                    <a:cubicBezTo>
                      <a:pt x="729" y="88"/>
                      <a:pt x="729" y="86"/>
                      <a:pt x="728" y="85"/>
                    </a:cubicBezTo>
                    <a:cubicBezTo>
                      <a:pt x="726" y="82"/>
                      <a:pt x="725" y="80"/>
                      <a:pt x="723" y="77"/>
                    </a:cubicBezTo>
                    <a:cubicBezTo>
                      <a:pt x="723" y="76"/>
                      <a:pt x="722" y="74"/>
                      <a:pt x="721" y="73"/>
                    </a:cubicBezTo>
                    <a:cubicBezTo>
                      <a:pt x="721" y="72"/>
                      <a:pt x="720" y="72"/>
                      <a:pt x="720" y="71"/>
                    </a:cubicBezTo>
                    <a:cubicBezTo>
                      <a:pt x="718" y="69"/>
                      <a:pt x="717" y="67"/>
                      <a:pt x="715" y="65"/>
                    </a:cubicBezTo>
                    <a:cubicBezTo>
                      <a:pt x="715" y="64"/>
                      <a:pt x="714" y="63"/>
                      <a:pt x="714" y="62"/>
                    </a:cubicBezTo>
                    <a:cubicBezTo>
                      <a:pt x="711" y="59"/>
                      <a:pt x="709" y="55"/>
                      <a:pt x="707" y="52"/>
                    </a:cubicBezTo>
                    <a:cubicBezTo>
                      <a:pt x="706" y="52"/>
                      <a:pt x="706" y="52"/>
                      <a:pt x="706" y="51"/>
                    </a:cubicBezTo>
                    <a:cubicBezTo>
                      <a:pt x="705" y="50"/>
                      <a:pt x="705" y="50"/>
                      <a:pt x="704" y="49"/>
                    </a:cubicBezTo>
                    <a:cubicBezTo>
                      <a:pt x="702" y="46"/>
                      <a:pt x="700" y="44"/>
                      <a:pt x="698" y="41"/>
                    </a:cubicBezTo>
                    <a:cubicBezTo>
                      <a:pt x="697" y="40"/>
                      <a:pt x="696" y="39"/>
                      <a:pt x="695" y="38"/>
                    </a:cubicBezTo>
                    <a:cubicBezTo>
                      <a:pt x="694" y="37"/>
                      <a:pt x="693" y="36"/>
                      <a:pt x="692" y="35"/>
                    </a:cubicBezTo>
                    <a:cubicBezTo>
                      <a:pt x="690" y="33"/>
                      <a:pt x="688" y="31"/>
                      <a:pt x="686" y="28"/>
                    </a:cubicBezTo>
                    <a:cubicBezTo>
                      <a:pt x="677" y="19"/>
                      <a:pt x="668" y="10"/>
                      <a:pt x="659" y="0"/>
                    </a:cubicBezTo>
                    <a:cubicBezTo>
                      <a:pt x="662" y="3"/>
                      <a:pt x="664" y="6"/>
                      <a:pt x="667" y="9"/>
                    </a:cubicBezTo>
                    <a:cubicBezTo>
                      <a:pt x="668" y="10"/>
                      <a:pt x="669" y="11"/>
                      <a:pt x="670" y="13"/>
                    </a:cubicBezTo>
                    <a:cubicBezTo>
                      <a:pt x="672" y="15"/>
                      <a:pt x="674" y="18"/>
                      <a:pt x="676" y="21"/>
                    </a:cubicBezTo>
                    <a:cubicBezTo>
                      <a:pt x="677" y="21"/>
                      <a:pt x="678" y="22"/>
                      <a:pt x="678" y="23"/>
                    </a:cubicBezTo>
                    <a:cubicBezTo>
                      <a:pt x="681" y="26"/>
                      <a:pt x="684" y="30"/>
                      <a:pt x="686" y="34"/>
                    </a:cubicBezTo>
                    <a:cubicBezTo>
                      <a:pt x="687" y="34"/>
                      <a:pt x="687" y="35"/>
                      <a:pt x="688" y="36"/>
                    </a:cubicBezTo>
                    <a:cubicBezTo>
                      <a:pt x="690" y="39"/>
                      <a:pt x="692" y="42"/>
                      <a:pt x="693" y="45"/>
                    </a:cubicBezTo>
                    <a:cubicBezTo>
                      <a:pt x="694" y="46"/>
                      <a:pt x="695" y="47"/>
                      <a:pt x="696" y="49"/>
                    </a:cubicBezTo>
                    <a:cubicBezTo>
                      <a:pt x="697" y="51"/>
                      <a:pt x="699" y="54"/>
                      <a:pt x="700" y="57"/>
                    </a:cubicBezTo>
                    <a:cubicBezTo>
                      <a:pt x="701" y="58"/>
                      <a:pt x="702" y="59"/>
                      <a:pt x="703" y="61"/>
                    </a:cubicBezTo>
                    <a:cubicBezTo>
                      <a:pt x="704" y="64"/>
                      <a:pt x="706" y="67"/>
                      <a:pt x="707" y="70"/>
                    </a:cubicBezTo>
                    <a:cubicBezTo>
                      <a:pt x="708" y="71"/>
                      <a:pt x="708" y="72"/>
                      <a:pt x="709" y="73"/>
                    </a:cubicBezTo>
                    <a:cubicBezTo>
                      <a:pt x="711" y="77"/>
                      <a:pt x="712" y="81"/>
                      <a:pt x="714" y="86"/>
                    </a:cubicBezTo>
                    <a:cubicBezTo>
                      <a:pt x="715" y="87"/>
                      <a:pt x="715" y="88"/>
                      <a:pt x="715" y="89"/>
                    </a:cubicBezTo>
                    <a:cubicBezTo>
                      <a:pt x="717" y="92"/>
                      <a:pt x="718" y="95"/>
                      <a:pt x="719" y="99"/>
                    </a:cubicBezTo>
                    <a:cubicBezTo>
                      <a:pt x="720" y="101"/>
                      <a:pt x="720" y="102"/>
                      <a:pt x="721" y="104"/>
                    </a:cubicBezTo>
                    <a:cubicBezTo>
                      <a:pt x="722" y="107"/>
                      <a:pt x="723" y="110"/>
                      <a:pt x="724" y="112"/>
                    </a:cubicBezTo>
                    <a:cubicBezTo>
                      <a:pt x="724" y="115"/>
                      <a:pt x="725" y="118"/>
                      <a:pt x="726" y="120"/>
                    </a:cubicBezTo>
                    <a:cubicBezTo>
                      <a:pt x="726" y="123"/>
                      <a:pt x="727" y="125"/>
                      <a:pt x="728" y="127"/>
                    </a:cubicBezTo>
                    <a:cubicBezTo>
                      <a:pt x="728" y="130"/>
                      <a:pt x="729" y="133"/>
                      <a:pt x="729" y="135"/>
                    </a:cubicBezTo>
                    <a:cubicBezTo>
                      <a:pt x="730" y="138"/>
                      <a:pt x="730" y="140"/>
                      <a:pt x="731" y="143"/>
                    </a:cubicBezTo>
                    <a:cubicBezTo>
                      <a:pt x="731" y="144"/>
                      <a:pt x="731" y="144"/>
                      <a:pt x="731" y="145"/>
                    </a:cubicBezTo>
                    <a:cubicBezTo>
                      <a:pt x="732" y="149"/>
                      <a:pt x="733" y="154"/>
                      <a:pt x="733" y="158"/>
                    </a:cubicBezTo>
                    <a:cubicBezTo>
                      <a:pt x="734" y="158"/>
                      <a:pt x="734" y="159"/>
                      <a:pt x="734" y="159"/>
                    </a:cubicBezTo>
                    <a:cubicBezTo>
                      <a:pt x="734" y="164"/>
                      <a:pt x="735" y="168"/>
                      <a:pt x="735" y="173"/>
                    </a:cubicBezTo>
                    <a:cubicBezTo>
                      <a:pt x="735" y="174"/>
                      <a:pt x="735" y="175"/>
                      <a:pt x="735" y="176"/>
                    </a:cubicBezTo>
                    <a:cubicBezTo>
                      <a:pt x="736" y="179"/>
                      <a:pt x="736" y="182"/>
                      <a:pt x="736" y="186"/>
                    </a:cubicBezTo>
                    <a:cubicBezTo>
                      <a:pt x="736" y="187"/>
                      <a:pt x="736" y="189"/>
                      <a:pt x="737" y="191"/>
                    </a:cubicBezTo>
                    <a:cubicBezTo>
                      <a:pt x="737" y="195"/>
                      <a:pt x="737" y="198"/>
                      <a:pt x="737" y="202"/>
                    </a:cubicBezTo>
                    <a:cubicBezTo>
                      <a:pt x="737" y="203"/>
                      <a:pt x="737" y="205"/>
                      <a:pt x="737" y="207"/>
                    </a:cubicBezTo>
                    <a:cubicBezTo>
                      <a:pt x="737" y="217"/>
                      <a:pt x="737" y="227"/>
                      <a:pt x="736" y="238"/>
                    </a:cubicBezTo>
                    <a:cubicBezTo>
                      <a:pt x="736" y="239"/>
                      <a:pt x="735" y="241"/>
                      <a:pt x="735" y="242"/>
                    </a:cubicBezTo>
                    <a:cubicBezTo>
                      <a:pt x="735" y="246"/>
                      <a:pt x="735" y="250"/>
                      <a:pt x="734" y="254"/>
                    </a:cubicBezTo>
                    <a:cubicBezTo>
                      <a:pt x="734" y="255"/>
                      <a:pt x="734" y="257"/>
                      <a:pt x="733" y="259"/>
                    </a:cubicBezTo>
                    <a:cubicBezTo>
                      <a:pt x="733" y="263"/>
                      <a:pt x="733" y="266"/>
                      <a:pt x="732" y="269"/>
                    </a:cubicBezTo>
                    <a:cubicBezTo>
                      <a:pt x="732" y="271"/>
                      <a:pt x="731" y="274"/>
                      <a:pt x="731" y="276"/>
                    </a:cubicBezTo>
                    <a:cubicBezTo>
                      <a:pt x="730" y="279"/>
                      <a:pt x="730" y="282"/>
                      <a:pt x="729" y="285"/>
                    </a:cubicBezTo>
                    <a:cubicBezTo>
                      <a:pt x="729" y="287"/>
                      <a:pt x="728" y="290"/>
                      <a:pt x="728" y="292"/>
                    </a:cubicBezTo>
                    <a:cubicBezTo>
                      <a:pt x="727" y="295"/>
                      <a:pt x="726" y="298"/>
                      <a:pt x="726" y="301"/>
                    </a:cubicBezTo>
                    <a:cubicBezTo>
                      <a:pt x="725" y="304"/>
                      <a:pt x="725" y="306"/>
                      <a:pt x="724" y="308"/>
                    </a:cubicBezTo>
                    <a:cubicBezTo>
                      <a:pt x="723" y="311"/>
                      <a:pt x="722" y="314"/>
                      <a:pt x="722" y="318"/>
                    </a:cubicBezTo>
                    <a:cubicBezTo>
                      <a:pt x="721" y="320"/>
                      <a:pt x="720" y="322"/>
                      <a:pt x="720" y="324"/>
                    </a:cubicBezTo>
                    <a:cubicBezTo>
                      <a:pt x="719" y="328"/>
                      <a:pt x="718" y="331"/>
                      <a:pt x="717" y="334"/>
                    </a:cubicBezTo>
                    <a:cubicBezTo>
                      <a:pt x="716" y="336"/>
                      <a:pt x="715" y="338"/>
                      <a:pt x="715" y="340"/>
                    </a:cubicBezTo>
                    <a:cubicBezTo>
                      <a:pt x="713" y="344"/>
                      <a:pt x="712" y="349"/>
                      <a:pt x="710" y="353"/>
                    </a:cubicBezTo>
                    <a:cubicBezTo>
                      <a:pt x="710" y="354"/>
                      <a:pt x="710" y="355"/>
                      <a:pt x="709" y="356"/>
                    </a:cubicBezTo>
                    <a:cubicBezTo>
                      <a:pt x="707" y="362"/>
                      <a:pt x="705" y="367"/>
                      <a:pt x="703" y="372"/>
                    </a:cubicBezTo>
                    <a:cubicBezTo>
                      <a:pt x="702" y="374"/>
                      <a:pt x="702" y="375"/>
                      <a:pt x="701" y="377"/>
                    </a:cubicBezTo>
                    <a:cubicBezTo>
                      <a:pt x="700" y="381"/>
                      <a:pt x="698" y="384"/>
                      <a:pt x="696" y="388"/>
                    </a:cubicBezTo>
                    <a:cubicBezTo>
                      <a:pt x="695" y="390"/>
                      <a:pt x="694" y="392"/>
                      <a:pt x="693" y="394"/>
                    </a:cubicBezTo>
                    <a:cubicBezTo>
                      <a:pt x="692" y="398"/>
                      <a:pt x="690" y="401"/>
                      <a:pt x="689" y="405"/>
                    </a:cubicBezTo>
                    <a:cubicBezTo>
                      <a:pt x="688" y="407"/>
                      <a:pt x="686" y="409"/>
                      <a:pt x="685" y="411"/>
                    </a:cubicBezTo>
                    <a:cubicBezTo>
                      <a:pt x="684" y="415"/>
                      <a:pt x="682" y="418"/>
                      <a:pt x="680" y="422"/>
                    </a:cubicBezTo>
                    <a:cubicBezTo>
                      <a:pt x="679" y="423"/>
                      <a:pt x="679" y="424"/>
                      <a:pt x="678" y="425"/>
                    </a:cubicBezTo>
                    <a:cubicBezTo>
                      <a:pt x="676" y="430"/>
                      <a:pt x="673" y="434"/>
                      <a:pt x="670" y="439"/>
                    </a:cubicBezTo>
                    <a:cubicBezTo>
                      <a:pt x="669" y="440"/>
                      <a:pt x="669" y="441"/>
                      <a:pt x="668" y="442"/>
                    </a:cubicBezTo>
                    <a:cubicBezTo>
                      <a:pt x="666" y="447"/>
                      <a:pt x="663" y="452"/>
                      <a:pt x="659" y="457"/>
                    </a:cubicBezTo>
                    <a:cubicBezTo>
                      <a:pt x="658" y="459"/>
                      <a:pt x="657" y="461"/>
                      <a:pt x="655" y="463"/>
                    </a:cubicBezTo>
                    <a:cubicBezTo>
                      <a:pt x="653" y="466"/>
                      <a:pt x="651" y="470"/>
                      <a:pt x="649" y="473"/>
                    </a:cubicBezTo>
                    <a:cubicBezTo>
                      <a:pt x="647" y="475"/>
                      <a:pt x="646" y="477"/>
                      <a:pt x="644" y="480"/>
                    </a:cubicBezTo>
                    <a:cubicBezTo>
                      <a:pt x="642" y="483"/>
                      <a:pt x="639" y="487"/>
                      <a:pt x="637" y="490"/>
                    </a:cubicBezTo>
                    <a:cubicBezTo>
                      <a:pt x="634" y="494"/>
                      <a:pt x="631" y="498"/>
                      <a:pt x="628" y="502"/>
                    </a:cubicBezTo>
                    <a:cubicBezTo>
                      <a:pt x="627" y="503"/>
                      <a:pt x="626" y="504"/>
                      <a:pt x="625" y="505"/>
                    </a:cubicBezTo>
                    <a:cubicBezTo>
                      <a:pt x="623" y="508"/>
                      <a:pt x="621" y="511"/>
                      <a:pt x="619" y="513"/>
                    </a:cubicBezTo>
                    <a:cubicBezTo>
                      <a:pt x="618" y="515"/>
                      <a:pt x="617" y="516"/>
                      <a:pt x="616" y="517"/>
                    </a:cubicBezTo>
                    <a:cubicBezTo>
                      <a:pt x="613" y="520"/>
                      <a:pt x="610" y="524"/>
                      <a:pt x="607" y="528"/>
                    </a:cubicBezTo>
                    <a:cubicBezTo>
                      <a:pt x="607" y="528"/>
                      <a:pt x="606" y="529"/>
                      <a:pt x="605" y="530"/>
                    </a:cubicBezTo>
                    <a:cubicBezTo>
                      <a:pt x="603" y="533"/>
                      <a:pt x="600" y="536"/>
                      <a:pt x="598" y="538"/>
                    </a:cubicBezTo>
                    <a:cubicBezTo>
                      <a:pt x="597" y="540"/>
                      <a:pt x="596" y="541"/>
                      <a:pt x="595" y="542"/>
                    </a:cubicBezTo>
                    <a:cubicBezTo>
                      <a:pt x="592" y="544"/>
                      <a:pt x="590" y="547"/>
                      <a:pt x="587" y="550"/>
                    </a:cubicBezTo>
                    <a:cubicBezTo>
                      <a:pt x="586" y="550"/>
                      <a:pt x="586" y="551"/>
                      <a:pt x="585" y="552"/>
                    </a:cubicBezTo>
                    <a:cubicBezTo>
                      <a:pt x="582" y="555"/>
                      <a:pt x="579" y="558"/>
                      <a:pt x="576" y="562"/>
                    </a:cubicBezTo>
                    <a:cubicBezTo>
                      <a:pt x="575" y="563"/>
                      <a:pt x="574" y="563"/>
                      <a:pt x="573" y="564"/>
                    </a:cubicBezTo>
                    <a:cubicBezTo>
                      <a:pt x="571" y="567"/>
                      <a:pt x="568" y="569"/>
                      <a:pt x="566" y="571"/>
                    </a:cubicBezTo>
                    <a:cubicBezTo>
                      <a:pt x="565" y="572"/>
                      <a:pt x="564" y="573"/>
                      <a:pt x="563" y="574"/>
                    </a:cubicBezTo>
                    <a:cubicBezTo>
                      <a:pt x="560" y="577"/>
                      <a:pt x="557" y="579"/>
                      <a:pt x="555" y="581"/>
                    </a:cubicBezTo>
                    <a:cubicBezTo>
                      <a:pt x="554" y="582"/>
                      <a:pt x="553" y="583"/>
                      <a:pt x="553" y="584"/>
                    </a:cubicBezTo>
                    <a:cubicBezTo>
                      <a:pt x="549" y="586"/>
                      <a:pt x="546" y="589"/>
                      <a:pt x="543" y="592"/>
                    </a:cubicBezTo>
                    <a:cubicBezTo>
                      <a:pt x="542" y="593"/>
                      <a:pt x="541" y="594"/>
                      <a:pt x="540" y="594"/>
                    </a:cubicBezTo>
                    <a:cubicBezTo>
                      <a:pt x="537" y="597"/>
                      <a:pt x="535" y="599"/>
                      <a:pt x="532" y="601"/>
                    </a:cubicBezTo>
                    <a:cubicBezTo>
                      <a:pt x="531" y="602"/>
                      <a:pt x="530" y="603"/>
                      <a:pt x="529" y="604"/>
                    </a:cubicBezTo>
                    <a:cubicBezTo>
                      <a:pt x="526" y="606"/>
                      <a:pt x="524" y="608"/>
                      <a:pt x="521" y="610"/>
                    </a:cubicBezTo>
                    <a:cubicBezTo>
                      <a:pt x="520" y="611"/>
                      <a:pt x="519" y="612"/>
                      <a:pt x="518" y="612"/>
                    </a:cubicBezTo>
                    <a:cubicBezTo>
                      <a:pt x="515" y="615"/>
                      <a:pt x="511" y="618"/>
                      <a:pt x="508" y="620"/>
                    </a:cubicBezTo>
                    <a:cubicBezTo>
                      <a:pt x="507" y="621"/>
                      <a:pt x="506" y="621"/>
                      <a:pt x="505" y="622"/>
                    </a:cubicBezTo>
                    <a:cubicBezTo>
                      <a:pt x="502" y="624"/>
                      <a:pt x="499" y="626"/>
                      <a:pt x="496" y="628"/>
                    </a:cubicBezTo>
                    <a:cubicBezTo>
                      <a:pt x="495" y="629"/>
                      <a:pt x="494" y="630"/>
                      <a:pt x="493" y="631"/>
                    </a:cubicBezTo>
                    <a:cubicBezTo>
                      <a:pt x="490" y="633"/>
                      <a:pt x="486" y="635"/>
                      <a:pt x="483" y="638"/>
                    </a:cubicBezTo>
                    <a:cubicBezTo>
                      <a:pt x="482" y="638"/>
                      <a:pt x="482" y="638"/>
                      <a:pt x="481" y="638"/>
                    </a:cubicBezTo>
                    <a:cubicBezTo>
                      <a:pt x="478" y="641"/>
                      <a:pt x="473" y="644"/>
                      <a:pt x="469" y="646"/>
                    </a:cubicBezTo>
                    <a:cubicBezTo>
                      <a:pt x="468" y="647"/>
                      <a:pt x="467" y="647"/>
                      <a:pt x="466" y="648"/>
                    </a:cubicBezTo>
                    <a:cubicBezTo>
                      <a:pt x="463" y="650"/>
                      <a:pt x="459" y="652"/>
                      <a:pt x="456" y="655"/>
                    </a:cubicBezTo>
                    <a:cubicBezTo>
                      <a:pt x="455" y="655"/>
                      <a:pt x="454" y="655"/>
                      <a:pt x="454" y="656"/>
                    </a:cubicBezTo>
                    <a:cubicBezTo>
                      <a:pt x="449" y="658"/>
                      <a:pt x="445" y="661"/>
                      <a:pt x="441" y="663"/>
                    </a:cubicBezTo>
                    <a:cubicBezTo>
                      <a:pt x="440" y="664"/>
                      <a:pt x="439" y="664"/>
                      <a:pt x="438" y="665"/>
                    </a:cubicBezTo>
                    <a:cubicBezTo>
                      <a:pt x="433" y="667"/>
                      <a:pt x="429" y="669"/>
                      <a:pt x="424" y="672"/>
                    </a:cubicBezTo>
                    <a:cubicBezTo>
                      <a:pt x="424" y="672"/>
                      <a:pt x="423" y="672"/>
                      <a:pt x="422" y="672"/>
                    </a:cubicBezTo>
                    <a:cubicBezTo>
                      <a:pt x="411" y="678"/>
                      <a:pt x="400" y="683"/>
                      <a:pt x="389" y="688"/>
                    </a:cubicBezTo>
                    <a:cubicBezTo>
                      <a:pt x="389" y="688"/>
                      <a:pt x="388" y="688"/>
                      <a:pt x="388" y="688"/>
                    </a:cubicBezTo>
                    <a:cubicBezTo>
                      <a:pt x="384" y="690"/>
                      <a:pt x="380" y="691"/>
                      <a:pt x="377" y="693"/>
                    </a:cubicBezTo>
                    <a:cubicBezTo>
                      <a:pt x="376" y="693"/>
                      <a:pt x="376" y="693"/>
                      <a:pt x="376" y="693"/>
                    </a:cubicBezTo>
                    <a:cubicBezTo>
                      <a:pt x="373" y="694"/>
                      <a:pt x="369" y="695"/>
                      <a:pt x="366" y="697"/>
                    </a:cubicBezTo>
                    <a:cubicBezTo>
                      <a:pt x="365" y="697"/>
                      <a:pt x="364" y="698"/>
                      <a:pt x="362" y="698"/>
                    </a:cubicBezTo>
                    <a:cubicBezTo>
                      <a:pt x="360" y="699"/>
                      <a:pt x="358" y="700"/>
                      <a:pt x="355" y="700"/>
                    </a:cubicBezTo>
                    <a:cubicBezTo>
                      <a:pt x="354" y="701"/>
                      <a:pt x="352" y="701"/>
                      <a:pt x="351" y="702"/>
                    </a:cubicBezTo>
                    <a:cubicBezTo>
                      <a:pt x="349" y="703"/>
                      <a:pt x="346" y="703"/>
                      <a:pt x="344" y="704"/>
                    </a:cubicBezTo>
                    <a:cubicBezTo>
                      <a:pt x="343" y="704"/>
                      <a:pt x="341" y="705"/>
                      <a:pt x="340" y="705"/>
                    </a:cubicBezTo>
                    <a:cubicBezTo>
                      <a:pt x="338" y="706"/>
                      <a:pt x="337" y="706"/>
                      <a:pt x="335" y="707"/>
                    </a:cubicBezTo>
                    <a:cubicBezTo>
                      <a:pt x="334" y="707"/>
                      <a:pt x="332" y="708"/>
                      <a:pt x="330" y="708"/>
                    </a:cubicBezTo>
                    <a:cubicBezTo>
                      <a:pt x="329" y="709"/>
                      <a:pt x="327" y="709"/>
                      <a:pt x="326" y="709"/>
                    </a:cubicBezTo>
                    <a:cubicBezTo>
                      <a:pt x="324" y="710"/>
                      <a:pt x="322" y="710"/>
                      <a:pt x="321" y="711"/>
                    </a:cubicBezTo>
                    <a:cubicBezTo>
                      <a:pt x="319" y="711"/>
                      <a:pt x="318" y="711"/>
                      <a:pt x="316" y="712"/>
                    </a:cubicBezTo>
                    <a:cubicBezTo>
                      <a:pt x="314" y="712"/>
                      <a:pt x="313" y="713"/>
                      <a:pt x="311" y="713"/>
                    </a:cubicBezTo>
                    <a:cubicBezTo>
                      <a:pt x="310" y="713"/>
                      <a:pt x="308" y="714"/>
                      <a:pt x="307" y="714"/>
                    </a:cubicBezTo>
                    <a:cubicBezTo>
                      <a:pt x="305" y="714"/>
                      <a:pt x="303" y="715"/>
                      <a:pt x="301" y="715"/>
                    </a:cubicBezTo>
                    <a:cubicBezTo>
                      <a:pt x="300" y="715"/>
                      <a:pt x="299" y="716"/>
                      <a:pt x="297" y="716"/>
                    </a:cubicBezTo>
                    <a:cubicBezTo>
                      <a:pt x="295" y="716"/>
                      <a:pt x="294" y="717"/>
                      <a:pt x="292" y="717"/>
                    </a:cubicBezTo>
                    <a:cubicBezTo>
                      <a:pt x="290" y="717"/>
                      <a:pt x="289" y="718"/>
                      <a:pt x="288" y="718"/>
                    </a:cubicBezTo>
                    <a:cubicBezTo>
                      <a:pt x="286" y="718"/>
                      <a:pt x="284" y="718"/>
                      <a:pt x="282" y="719"/>
                    </a:cubicBezTo>
                    <a:cubicBezTo>
                      <a:pt x="281" y="719"/>
                      <a:pt x="279" y="719"/>
                      <a:pt x="278" y="719"/>
                    </a:cubicBezTo>
                    <a:cubicBezTo>
                      <a:pt x="276" y="720"/>
                      <a:pt x="274" y="720"/>
                      <a:pt x="273" y="720"/>
                    </a:cubicBezTo>
                    <a:cubicBezTo>
                      <a:pt x="271" y="720"/>
                      <a:pt x="270" y="721"/>
                      <a:pt x="269" y="721"/>
                    </a:cubicBezTo>
                    <a:cubicBezTo>
                      <a:pt x="267" y="721"/>
                      <a:pt x="265" y="721"/>
                      <a:pt x="263" y="721"/>
                    </a:cubicBezTo>
                    <a:cubicBezTo>
                      <a:pt x="262" y="722"/>
                      <a:pt x="260" y="722"/>
                      <a:pt x="259" y="722"/>
                    </a:cubicBezTo>
                    <a:cubicBezTo>
                      <a:pt x="257" y="722"/>
                      <a:pt x="255" y="722"/>
                      <a:pt x="253" y="723"/>
                    </a:cubicBezTo>
                    <a:cubicBezTo>
                      <a:pt x="252" y="723"/>
                      <a:pt x="251" y="723"/>
                      <a:pt x="250" y="723"/>
                    </a:cubicBezTo>
                    <a:cubicBezTo>
                      <a:pt x="248" y="723"/>
                      <a:pt x="245" y="723"/>
                      <a:pt x="243" y="723"/>
                    </a:cubicBezTo>
                    <a:cubicBezTo>
                      <a:pt x="242" y="723"/>
                      <a:pt x="241" y="724"/>
                      <a:pt x="240" y="724"/>
                    </a:cubicBezTo>
                    <a:cubicBezTo>
                      <a:pt x="237" y="724"/>
                      <a:pt x="234" y="724"/>
                      <a:pt x="232" y="724"/>
                    </a:cubicBezTo>
                    <a:cubicBezTo>
                      <a:pt x="231" y="724"/>
                      <a:pt x="231" y="724"/>
                      <a:pt x="231" y="724"/>
                    </a:cubicBezTo>
                    <a:cubicBezTo>
                      <a:pt x="228" y="724"/>
                      <a:pt x="225" y="724"/>
                      <a:pt x="221" y="724"/>
                    </a:cubicBezTo>
                    <a:cubicBezTo>
                      <a:pt x="220" y="724"/>
                      <a:pt x="219" y="724"/>
                      <a:pt x="218" y="724"/>
                    </a:cubicBezTo>
                    <a:cubicBezTo>
                      <a:pt x="216" y="724"/>
                      <a:pt x="214" y="724"/>
                      <a:pt x="212" y="724"/>
                    </a:cubicBezTo>
                    <a:cubicBezTo>
                      <a:pt x="211" y="724"/>
                      <a:pt x="210" y="724"/>
                      <a:pt x="208" y="724"/>
                    </a:cubicBezTo>
                    <a:cubicBezTo>
                      <a:pt x="207" y="724"/>
                      <a:pt x="205" y="724"/>
                      <a:pt x="203" y="724"/>
                    </a:cubicBezTo>
                    <a:cubicBezTo>
                      <a:pt x="202" y="724"/>
                      <a:pt x="200" y="724"/>
                      <a:pt x="199" y="724"/>
                    </a:cubicBezTo>
                    <a:cubicBezTo>
                      <a:pt x="197" y="724"/>
                      <a:pt x="195" y="724"/>
                      <a:pt x="194" y="724"/>
                    </a:cubicBezTo>
                    <a:cubicBezTo>
                      <a:pt x="192" y="724"/>
                      <a:pt x="191" y="724"/>
                      <a:pt x="190" y="723"/>
                    </a:cubicBezTo>
                    <a:cubicBezTo>
                      <a:pt x="188" y="723"/>
                      <a:pt x="186" y="723"/>
                      <a:pt x="185" y="723"/>
                    </a:cubicBezTo>
                    <a:cubicBezTo>
                      <a:pt x="183" y="723"/>
                      <a:pt x="182" y="723"/>
                      <a:pt x="180" y="723"/>
                    </a:cubicBezTo>
                    <a:cubicBezTo>
                      <a:pt x="179" y="722"/>
                      <a:pt x="177" y="722"/>
                      <a:pt x="176" y="722"/>
                    </a:cubicBezTo>
                    <a:cubicBezTo>
                      <a:pt x="174" y="722"/>
                      <a:pt x="173" y="722"/>
                      <a:pt x="171" y="722"/>
                    </a:cubicBezTo>
                    <a:cubicBezTo>
                      <a:pt x="170" y="721"/>
                      <a:pt x="168" y="721"/>
                      <a:pt x="167" y="721"/>
                    </a:cubicBezTo>
                    <a:cubicBezTo>
                      <a:pt x="165" y="721"/>
                      <a:pt x="164" y="721"/>
                      <a:pt x="162" y="720"/>
                    </a:cubicBezTo>
                    <a:cubicBezTo>
                      <a:pt x="161" y="720"/>
                      <a:pt x="159" y="720"/>
                      <a:pt x="158" y="720"/>
                    </a:cubicBezTo>
                    <a:cubicBezTo>
                      <a:pt x="156" y="719"/>
                      <a:pt x="155" y="719"/>
                      <a:pt x="153" y="719"/>
                    </a:cubicBezTo>
                    <a:cubicBezTo>
                      <a:pt x="152" y="719"/>
                      <a:pt x="150" y="718"/>
                      <a:pt x="149" y="718"/>
                    </a:cubicBezTo>
                    <a:cubicBezTo>
                      <a:pt x="147" y="718"/>
                      <a:pt x="146" y="717"/>
                      <a:pt x="145" y="717"/>
                    </a:cubicBezTo>
                    <a:cubicBezTo>
                      <a:pt x="143" y="717"/>
                      <a:pt x="142" y="717"/>
                      <a:pt x="140" y="716"/>
                    </a:cubicBezTo>
                    <a:cubicBezTo>
                      <a:pt x="139" y="716"/>
                      <a:pt x="137" y="716"/>
                      <a:pt x="136" y="715"/>
                    </a:cubicBezTo>
                    <a:cubicBezTo>
                      <a:pt x="134" y="715"/>
                      <a:pt x="133" y="714"/>
                      <a:pt x="131" y="714"/>
                    </a:cubicBezTo>
                    <a:cubicBezTo>
                      <a:pt x="130" y="714"/>
                      <a:pt x="129" y="713"/>
                      <a:pt x="127" y="713"/>
                    </a:cubicBezTo>
                    <a:cubicBezTo>
                      <a:pt x="126" y="713"/>
                      <a:pt x="124" y="712"/>
                      <a:pt x="123" y="712"/>
                    </a:cubicBezTo>
                    <a:cubicBezTo>
                      <a:pt x="121" y="711"/>
                      <a:pt x="120" y="711"/>
                      <a:pt x="119" y="711"/>
                    </a:cubicBezTo>
                    <a:cubicBezTo>
                      <a:pt x="117" y="710"/>
                      <a:pt x="116" y="710"/>
                      <a:pt x="114" y="709"/>
                    </a:cubicBezTo>
                    <a:cubicBezTo>
                      <a:pt x="113" y="709"/>
                      <a:pt x="111" y="708"/>
                      <a:pt x="110" y="708"/>
                    </a:cubicBezTo>
                    <a:cubicBezTo>
                      <a:pt x="109" y="707"/>
                      <a:pt x="107" y="707"/>
                      <a:pt x="106" y="706"/>
                    </a:cubicBezTo>
                    <a:cubicBezTo>
                      <a:pt x="104" y="706"/>
                      <a:pt x="103" y="705"/>
                      <a:pt x="102" y="705"/>
                    </a:cubicBezTo>
                    <a:cubicBezTo>
                      <a:pt x="100" y="704"/>
                      <a:pt x="99" y="704"/>
                      <a:pt x="97" y="703"/>
                    </a:cubicBezTo>
                    <a:cubicBezTo>
                      <a:pt x="96" y="703"/>
                      <a:pt x="95" y="702"/>
                      <a:pt x="94" y="702"/>
                    </a:cubicBezTo>
                    <a:cubicBezTo>
                      <a:pt x="92" y="701"/>
                      <a:pt x="90" y="701"/>
                      <a:pt x="89" y="700"/>
                    </a:cubicBezTo>
                    <a:cubicBezTo>
                      <a:pt x="88" y="699"/>
                      <a:pt x="87" y="699"/>
                      <a:pt x="85" y="698"/>
                    </a:cubicBezTo>
                    <a:cubicBezTo>
                      <a:pt x="84" y="698"/>
                      <a:pt x="82" y="697"/>
                      <a:pt x="81" y="696"/>
                    </a:cubicBezTo>
                    <a:cubicBezTo>
                      <a:pt x="80" y="696"/>
                      <a:pt x="78" y="695"/>
                      <a:pt x="77" y="695"/>
                    </a:cubicBezTo>
                    <a:cubicBezTo>
                      <a:pt x="76" y="694"/>
                      <a:pt x="74" y="693"/>
                      <a:pt x="72" y="692"/>
                    </a:cubicBezTo>
                    <a:cubicBezTo>
                      <a:pt x="71" y="692"/>
                      <a:pt x="70" y="691"/>
                      <a:pt x="69" y="691"/>
                    </a:cubicBezTo>
                    <a:cubicBezTo>
                      <a:pt x="67" y="689"/>
                      <a:pt x="64" y="688"/>
                      <a:pt x="62" y="687"/>
                    </a:cubicBezTo>
                    <a:cubicBezTo>
                      <a:pt x="38" y="674"/>
                      <a:pt x="17" y="658"/>
                      <a:pt x="0" y="640"/>
                    </a:cubicBezTo>
                    <a:cubicBezTo>
                      <a:pt x="27" y="668"/>
                      <a:pt x="27" y="668"/>
                      <a:pt x="27" y="668"/>
                    </a:cubicBezTo>
                    <a:cubicBezTo>
                      <a:pt x="45" y="686"/>
                      <a:pt x="66" y="702"/>
                      <a:pt x="89" y="715"/>
                    </a:cubicBezTo>
                    <a:cubicBezTo>
                      <a:pt x="92" y="716"/>
                      <a:pt x="94" y="718"/>
                      <a:pt x="97" y="719"/>
                    </a:cubicBezTo>
                    <a:cubicBezTo>
                      <a:pt x="98" y="720"/>
                      <a:pt x="99" y="720"/>
                      <a:pt x="100" y="721"/>
                    </a:cubicBezTo>
                    <a:cubicBezTo>
                      <a:pt x="101" y="721"/>
                      <a:pt x="103" y="722"/>
                      <a:pt x="105" y="723"/>
                    </a:cubicBezTo>
                    <a:cubicBezTo>
                      <a:pt x="106" y="724"/>
                      <a:pt x="107" y="724"/>
                      <a:pt x="108" y="725"/>
                    </a:cubicBezTo>
                    <a:cubicBezTo>
                      <a:pt x="110" y="725"/>
                      <a:pt x="111" y="726"/>
                      <a:pt x="113" y="727"/>
                    </a:cubicBezTo>
                    <a:cubicBezTo>
                      <a:pt x="114" y="727"/>
                      <a:pt x="115" y="728"/>
                      <a:pt x="117" y="728"/>
                    </a:cubicBezTo>
                    <a:cubicBezTo>
                      <a:pt x="118" y="729"/>
                      <a:pt x="120" y="730"/>
                      <a:pt x="121" y="730"/>
                    </a:cubicBezTo>
                    <a:cubicBezTo>
                      <a:pt x="122" y="731"/>
                      <a:pt x="124" y="731"/>
                      <a:pt x="125" y="732"/>
                    </a:cubicBezTo>
                    <a:cubicBezTo>
                      <a:pt x="126" y="732"/>
                      <a:pt x="128" y="733"/>
                      <a:pt x="129" y="733"/>
                    </a:cubicBezTo>
                    <a:cubicBezTo>
                      <a:pt x="131" y="734"/>
                      <a:pt x="132" y="734"/>
                      <a:pt x="133" y="735"/>
                    </a:cubicBezTo>
                    <a:cubicBezTo>
                      <a:pt x="135" y="735"/>
                      <a:pt x="136" y="736"/>
                      <a:pt x="138" y="736"/>
                    </a:cubicBezTo>
                    <a:cubicBezTo>
                      <a:pt x="139" y="737"/>
                      <a:pt x="140" y="737"/>
                      <a:pt x="142" y="738"/>
                    </a:cubicBezTo>
                    <a:cubicBezTo>
                      <a:pt x="143" y="738"/>
                      <a:pt x="145" y="738"/>
                      <a:pt x="146" y="739"/>
                    </a:cubicBezTo>
                    <a:cubicBezTo>
                      <a:pt x="148" y="739"/>
                      <a:pt x="149" y="740"/>
                      <a:pt x="150" y="740"/>
                    </a:cubicBezTo>
                    <a:cubicBezTo>
                      <a:pt x="152" y="741"/>
                      <a:pt x="153" y="741"/>
                      <a:pt x="155" y="741"/>
                    </a:cubicBezTo>
                    <a:cubicBezTo>
                      <a:pt x="156" y="742"/>
                      <a:pt x="158" y="742"/>
                      <a:pt x="159" y="742"/>
                    </a:cubicBezTo>
                    <a:cubicBezTo>
                      <a:pt x="160" y="743"/>
                      <a:pt x="162" y="743"/>
                      <a:pt x="163" y="744"/>
                    </a:cubicBezTo>
                    <a:cubicBezTo>
                      <a:pt x="165" y="744"/>
                      <a:pt x="166" y="744"/>
                      <a:pt x="168" y="745"/>
                    </a:cubicBezTo>
                    <a:cubicBezTo>
                      <a:pt x="169" y="745"/>
                      <a:pt x="171" y="745"/>
                      <a:pt x="172" y="746"/>
                    </a:cubicBezTo>
                    <a:cubicBezTo>
                      <a:pt x="174" y="746"/>
                      <a:pt x="175" y="746"/>
                      <a:pt x="176" y="746"/>
                    </a:cubicBezTo>
                    <a:cubicBezTo>
                      <a:pt x="178" y="747"/>
                      <a:pt x="179" y="747"/>
                      <a:pt x="181" y="747"/>
                    </a:cubicBezTo>
                    <a:cubicBezTo>
                      <a:pt x="182" y="748"/>
                      <a:pt x="184" y="748"/>
                      <a:pt x="185" y="748"/>
                    </a:cubicBezTo>
                    <a:cubicBezTo>
                      <a:pt x="187" y="748"/>
                      <a:pt x="188" y="749"/>
                      <a:pt x="190" y="749"/>
                    </a:cubicBezTo>
                    <a:cubicBezTo>
                      <a:pt x="191" y="749"/>
                      <a:pt x="193" y="749"/>
                      <a:pt x="194" y="749"/>
                    </a:cubicBezTo>
                    <a:cubicBezTo>
                      <a:pt x="196" y="750"/>
                      <a:pt x="197" y="750"/>
                      <a:pt x="199" y="750"/>
                    </a:cubicBezTo>
                    <a:cubicBezTo>
                      <a:pt x="200" y="750"/>
                      <a:pt x="202" y="750"/>
                      <a:pt x="203" y="751"/>
                    </a:cubicBezTo>
                    <a:cubicBezTo>
                      <a:pt x="205" y="751"/>
                      <a:pt x="206" y="751"/>
                      <a:pt x="208" y="751"/>
                    </a:cubicBezTo>
                    <a:cubicBezTo>
                      <a:pt x="209" y="751"/>
                      <a:pt x="211" y="751"/>
                      <a:pt x="212" y="751"/>
                    </a:cubicBezTo>
                    <a:cubicBezTo>
                      <a:pt x="214" y="752"/>
                      <a:pt x="216" y="752"/>
                      <a:pt x="217" y="752"/>
                    </a:cubicBezTo>
                    <a:cubicBezTo>
                      <a:pt x="219" y="752"/>
                      <a:pt x="220" y="752"/>
                      <a:pt x="221" y="752"/>
                    </a:cubicBezTo>
                    <a:cubicBezTo>
                      <a:pt x="223" y="752"/>
                      <a:pt x="225" y="752"/>
                      <a:pt x="226" y="752"/>
                    </a:cubicBezTo>
                    <a:cubicBezTo>
                      <a:pt x="228" y="752"/>
                      <a:pt x="229" y="752"/>
                      <a:pt x="231" y="753"/>
                    </a:cubicBezTo>
                    <a:cubicBezTo>
                      <a:pt x="232" y="753"/>
                      <a:pt x="234" y="753"/>
                      <a:pt x="236" y="753"/>
                    </a:cubicBezTo>
                    <a:cubicBezTo>
                      <a:pt x="237" y="753"/>
                      <a:pt x="238" y="753"/>
                      <a:pt x="240" y="753"/>
                    </a:cubicBezTo>
                    <a:cubicBezTo>
                      <a:pt x="242" y="753"/>
                      <a:pt x="244" y="753"/>
                      <a:pt x="246" y="753"/>
                    </a:cubicBezTo>
                    <a:cubicBezTo>
                      <a:pt x="247" y="753"/>
                      <a:pt x="248" y="753"/>
                      <a:pt x="249" y="753"/>
                    </a:cubicBezTo>
                    <a:cubicBezTo>
                      <a:pt x="252" y="753"/>
                      <a:pt x="255" y="753"/>
                      <a:pt x="258" y="752"/>
                    </a:cubicBezTo>
                    <a:cubicBezTo>
                      <a:pt x="259" y="752"/>
                      <a:pt x="259" y="752"/>
                      <a:pt x="259" y="752"/>
                    </a:cubicBezTo>
                    <a:cubicBezTo>
                      <a:pt x="262" y="752"/>
                      <a:pt x="265" y="752"/>
                      <a:pt x="268" y="752"/>
                    </a:cubicBezTo>
                    <a:cubicBezTo>
                      <a:pt x="269" y="752"/>
                      <a:pt x="270" y="752"/>
                      <a:pt x="271" y="752"/>
                    </a:cubicBezTo>
                    <a:cubicBezTo>
                      <a:pt x="273" y="752"/>
                      <a:pt x="275" y="751"/>
                      <a:pt x="277" y="751"/>
                    </a:cubicBezTo>
                    <a:cubicBezTo>
                      <a:pt x="278" y="751"/>
                      <a:pt x="280" y="751"/>
                      <a:pt x="281" y="751"/>
                    </a:cubicBezTo>
                    <a:cubicBezTo>
                      <a:pt x="283" y="751"/>
                      <a:pt x="285" y="751"/>
                      <a:pt x="287" y="750"/>
                    </a:cubicBezTo>
                    <a:cubicBezTo>
                      <a:pt x="288" y="750"/>
                      <a:pt x="289" y="750"/>
                      <a:pt x="291" y="750"/>
                    </a:cubicBezTo>
                    <a:cubicBezTo>
                      <a:pt x="292" y="750"/>
                      <a:pt x="294" y="749"/>
                      <a:pt x="296" y="749"/>
                    </a:cubicBezTo>
                    <a:cubicBezTo>
                      <a:pt x="297" y="749"/>
                      <a:pt x="299" y="749"/>
                      <a:pt x="300" y="749"/>
                    </a:cubicBezTo>
                    <a:cubicBezTo>
                      <a:pt x="302" y="748"/>
                      <a:pt x="304" y="748"/>
                      <a:pt x="306" y="748"/>
                    </a:cubicBezTo>
                    <a:cubicBezTo>
                      <a:pt x="307" y="748"/>
                      <a:pt x="308" y="747"/>
                      <a:pt x="310" y="747"/>
                    </a:cubicBezTo>
                    <a:cubicBezTo>
                      <a:pt x="312" y="747"/>
                      <a:pt x="313" y="747"/>
                      <a:pt x="315" y="746"/>
                    </a:cubicBezTo>
                    <a:cubicBezTo>
                      <a:pt x="317" y="746"/>
                      <a:pt x="318" y="746"/>
                      <a:pt x="319" y="745"/>
                    </a:cubicBezTo>
                    <a:cubicBezTo>
                      <a:pt x="321" y="745"/>
                      <a:pt x="323" y="745"/>
                      <a:pt x="325" y="744"/>
                    </a:cubicBezTo>
                    <a:cubicBezTo>
                      <a:pt x="326" y="744"/>
                      <a:pt x="327" y="744"/>
                      <a:pt x="329" y="744"/>
                    </a:cubicBezTo>
                    <a:cubicBezTo>
                      <a:pt x="331" y="743"/>
                      <a:pt x="332" y="743"/>
                      <a:pt x="334" y="742"/>
                    </a:cubicBezTo>
                    <a:cubicBezTo>
                      <a:pt x="336" y="742"/>
                      <a:pt x="337" y="742"/>
                      <a:pt x="338" y="741"/>
                    </a:cubicBezTo>
                    <a:cubicBezTo>
                      <a:pt x="340" y="741"/>
                      <a:pt x="342" y="741"/>
                      <a:pt x="344" y="740"/>
                    </a:cubicBezTo>
                    <a:cubicBezTo>
                      <a:pt x="345" y="740"/>
                      <a:pt x="347" y="739"/>
                      <a:pt x="348" y="739"/>
                    </a:cubicBezTo>
                    <a:cubicBezTo>
                      <a:pt x="350" y="739"/>
                      <a:pt x="352" y="738"/>
                      <a:pt x="353" y="738"/>
                    </a:cubicBezTo>
                    <a:cubicBezTo>
                      <a:pt x="355" y="737"/>
                      <a:pt x="356" y="737"/>
                      <a:pt x="358" y="737"/>
                    </a:cubicBezTo>
                    <a:cubicBezTo>
                      <a:pt x="359" y="736"/>
                      <a:pt x="361" y="736"/>
                      <a:pt x="363" y="735"/>
                    </a:cubicBezTo>
                    <a:cubicBezTo>
                      <a:pt x="364" y="735"/>
                      <a:pt x="366" y="734"/>
                      <a:pt x="367" y="734"/>
                    </a:cubicBezTo>
                    <a:cubicBezTo>
                      <a:pt x="368" y="734"/>
                      <a:pt x="369" y="733"/>
                      <a:pt x="369" y="733"/>
                    </a:cubicBezTo>
                    <a:cubicBezTo>
                      <a:pt x="370" y="733"/>
                      <a:pt x="371" y="733"/>
                      <a:pt x="372" y="732"/>
                    </a:cubicBezTo>
                    <a:cubicBezTo>
                      <a:pt x="374" y="732"/>
                      <a:pt x="376" y="731"/>
                      <a:pt x="378" y="730"/>
                    </a:cubicBezTo>
                    <a:cubicBezTo>
                      <a:pt x="380" y="730"/>
                      <a:pt x="381" y="729"/>
                      <a:pt x="383" y="729"/>
                    </a:cubicBezTo>
                    <a:cubicBezTo>
                      <a:pt x="385" y="728"/>
                      <a:pt x="387" y="727"/>
                      <a:pt x="390" y="726"/>
                    </a:cubicBezTo>
                    <a:cubicBezTo>
                      <a:pt x="391" y="726"/>
                      <a:pt x="392" y="726"/>
                      <a:pt x="394" y="725"/>
                    </a:cubicBezTo>
                    <a:cubicBezTo>
                      <a:pt x="397" y="724"/>
                      <a:pt x="400" y="723"/>
                      <a:pt x="403" y="722"/>
                    </a:cubicBezTo>
                    <a:cubicBezTo>
                      <a:pt x="403" y="721"/>
                      <a:pt x="404" y="721"/>
                      <a:pt x="404" y="721"/>
                    </a:cubicBezTo>
                    <a:cubicBezTo>
                      <a:pt x="408" y="720"/>
                      <a:pt x="411" y="718"/>
                      <a:pt x="415" y="717"/>
                    </a:cubicBezTo>
                    <a:cubicBezTo>
                      <a:pt x="415" y="717"/>
                      <a:pt x="415" y="717"/>
                      <a:pt x="416" y="716"/>
                    </a:cubicBezTo>
                    <a:cubicBezTo>
                      <a:pt x="416" y="716"/>
                      <a:pt x="416" y="716"/>
                      <a:pt x="417" y="716"/>
                    </a:cubicBezTo>
                    <a:cubicBezTo>
                      <a:pt x="422" y="714"/>
                      <a:pt x="428" y="711"/>
                      <a:pt x="433" y="709"/>
                    </a:cubicBezTo>
                    <a:cubicBezTo>
                      <a:pt x="434" y="709"/>
                      <a:pt x="434" y="709"/>
                      <a:pt x="434" y="709"/>
                    </a:cubicBezTo>
                    <a:cubicBezTo>
                      <a:pt x="439" y="706"/>
                      <a:pt x="445" y="704"/>
                      <a:pt x="450" y="701"/>
                    </a:cubicBezTo>
                    <a:cubicBezTo>
                      <a:pt x="450" y="701"/>
                      <a:pt x="451" y="700"/>
                      <a:pt x="451" y="700"/>
                    </a:cubicBezTo>
                    <a:cubicBezTo>
                      <a:pt x="451" y="700"/>
                      <a:pt x="452" y="700"/>
                      <a:pt x="452" y="700"/>
                    </a:cubicBezTo>
                    <a:cubicBezTo>
                      <a:pt x="456" y="698"/>
                      <a:pt x="461" y="695"/>
                      <a:pt x="465" y="693"/>
                    </a:cubicBezTo>
                    <a:cubicBezTo>
                      <a:pt x="466" y="692"/>
                      <a:pt x="467" y="692"/>
                      <a:pt x="468" y="691"/>
                    </a:cubicBezTo>
                    <a:cubicBezTo>
                      <a:pt x="473" y="689"/>
                      <a:pt x="477" y="686"/>
                      <a:pt x="481" y="684"/>
                    </a:cubicBezTo>
                    <a:cubicBezTo>
                      <a:pt x="482" y="684"/>
                      <a:pt x="482" y="684"/>
                      <a:pt x="482" y="684"/>
                    </a:cubicBezTo>
                    <a:cubicBezTo>
                      <a:pt x="482" y="683"/>
                      <a:pt x="483" y="683"/>
                      <a:pt x="483" y="683"/>
                    </a:cubicBezTo>
                    <a:cubicBezTo>
                      <a:pt x="487" y="681"/>
                      <a:pt x="490" y="679"/>
                      <a:pt x="494" y="676"/>
                    </a:cubicBezTo>
                    <a:cubicBezTo>
                      <a:pt x="495" y="676"/>
                      <a:pt x="496" y="675"/>
                      <a:pt x="497" y="674"/>
                    </a:cubicBezTo>
                    <a:cubicBezTo>
                      <a:pt x="501" y="672"/>
                      <a:pt x="505" y="669"/>
                      <a:pt x="509" y="667"/>
                    </a:cubicBezTo>
                    <a:cubicBezTo>
                      <a:pt x="509" y="667"/>
                      <a:pt x="509" y="667"/>
                      <a:pt x="509" y="667"/>
                    </a:cubicBezTo>
                    <a:cubicBezTo>
                      <a:pt x="510" y="666"/>
                      <a:pt x="510" y="666"/>
                      <a:pt x="511" y="666"/>
                    </a:cubicBezTo>
                    <a:cubicBezTo>
                      <a:pt x="514" y="664"/>
                      <a:pt x="517" y="661"/>
                      <a:pt x="520" y="659"/>
                    </a:cubicBezTo>
                    <a:cubicBezTo>
                      <a:pt x="522" y="658"/>
                      <a:pt x="523" y="658"/>
                      <a:pt x="524" y="657"/>
                    </a:cubicBezTo>
                    <a:cubicBezTo>
                      <a:pt x="527" y="655"/>
                      <a:pt x="530" y="652"/>
                      <a:pt x="533" y="650"/>
                    </a:cubicBezTo>
                    <a:cubicBezTo>
                      <a:pt x="533" y="650"/>
                      <a:pt x="534" y="649"/>
                      <a:pt x="535" y="649"/>
                    </a:cubicBezTo>
                    <a:cubicBezTo>
                      <a:pt x="535" y="649"/>
                      <a:pt x="535" y="649"/>
                      <a:pt x="535" y="649"/>
                    </a:cubicBezTo>
                    <a:cubicBezTo>
                      <a:pt x="539" y="646"/>
                      <a:pt x="542" y="643"/>
                      <a:pt x="546" y="641"/>
                    </a:cubicBezTo>
                    <a:cubicBezTo>
                      <a:pt x="547" y="640"/>
                      <a:pt x="547" y="639"/>
                      <a:pt x="548" y="639"/>
                    </a:cubicBezTo>
                    <a:cubicBezTo>
                      <a:pt x="551" y="636"/>
                      <a:pt x="554" y="634"/>
                      <a:pt x="557" y="632"/>
                    </a:cubicBezTo>
                    <a:cubicBezTo>
                      <a:pt x="557" y="632"/>
                      <a:pt x="558" y="631"/>
                      <a:pt x="558" y="631"/>
                    </a:cubicBezTo>
                    <a:cubicBezTo>
                      <a:pt x="559" y="630"/>
                      <a:pt x="559" y="630"/>
                      <a:pt x="560" y="629"/>
                    </a:cubicBezTo>
                    <a:cubicBezTo>
                      <a:pt x="562" y="627"/>
                      <a:pt x="565" y="625"/>
                      <a:pt x="568" y="623"/>
                    </a:cubicBezTo>
                    <a:cubicBezTo>
                      <a:pt x="568" y="622"/>
                      <a:pt x="569" y="621"/>
                      <a:pt x="570" y="621"/>
                    </a:cubicBezTo>
                    <a:cubicBezTo>
                      <a:pt x="573" y="618"/>
                      <a:pt x="577" y="615"/>
                      <a:pt x="580" y="612"/>
                    </a:cubicBezTo>
                    <a:cubicBezTo>
                      <a:pt x="580" y="612"/>
                      <a:pt x="581" y="612"/>
                      <a:pt x="581" y="611"/>
                    </a:cubicBezTo>
                    <a:cubicBezTo>
                      <a:pt x="581" y="611"/>
                      <a:pt x="582" y="610"/>
                      <a:pt x="583" y="610"/>
                    </a:cubicBezTo>
                    <a:cubicBezTo>
                      <a:pt x="585" y="607"/>
                      <a:pt x="588" y="605"/>
                      <a:pt x="590" y="603"/>
                    </a:cubicBezTo>
                    <a:cubicBezTo>
                      <a:pt x="591" y="602"/>
                      <a:pt x="592" y="601"/>
                      <a:pt x="593" y="600"/>
                    </a:cubicBezTo>
                    <a:cubicBezTo>
                      <a:pt x="596" y="597"/>
                      <a:pt x="598" y="595"/>
                      <a:pt x="600" y="593"/>
                    </a:cubicBezTo>
                    <a:cubicBezTo>
                      <a:pt x="601" y="592"/>
                      <a:pt x="602" y="591"/>
                      <a:pt x="602" y="591"/>
                    </a:cubicBezTo>
                    <a:cubicBezTo>
                      <a:pt x="603" y="590"/>
                      <a:pt x="603" y="590"/>
                      <a:pt x="603" y="590"/>
                    </a:cubicBezTo>
                    <a:cubicBezTo>
                      <a:pt x="606" y="587"/>
                      <a:pt x="610" y="584"/>
                      <a:pt x="613" y="580"/>
                    </a:cubicBezTo>
                    <a:cubicBezTo>
                      <a:pt x="613" y="580"/>
                      <a:pt x="614" y="579"/>
                      <a:pt x="615" y="578"/>
                    </a:cubicBezTo>
                    <a:cubicBezTo>
                      <a:pt x="617" y="575"/>
                      <a:pt x="620" y="573"/>
                      <a:pt x="622" y="570"/>
                    </a:cubicBezTo>
                    <a:cubicBezTo>
                      <a:pt x="623" y="570"/>
                      <a:pt x="623" y="569"/>
                      <a:pt x="624" y="568"/>
                    </a:cubicBezTo>
                    <a:cubicBezTo>
                      <a:pt x="624" y="568"/>
                      <a:pt x="625" y="567"/>
                      <a:pt x="625" y="567"/>
                    </a:cubicBezTo>
                    <a:cubicBezTo>
                      <a:pt x="628" y="564"/>
                      <a:pt x="630" y="561"/>
                      <a:pt x="633" y="558"/>
                    </a:cubicBezTo>
                    <a:cubicBezTo>
                      <a:pt x="633" y="557"/>
                      <a:pt x="634" y="557"/>
                      <a:pt x="635" y="556"/>
                    </a:cubicBezTo>
                    <a:cubicBezTo>
                      <a:pt x="638" y="552"/>
                      <a:pt x="641" y="549"/>
                      <a:pt x="644" y="545"/>
                    </a:cubicBezTo>
                    <a:cubicBezTo>
                      <a:pt x="644" y="545"/>
                      <a:pt x="644" y="544"/>
                      <a:pt x="645" y="544"/>
                    </a:cubicBezTo>
                    <a:cubicBezTo>
                      <a:pt x="645" y="543"/>
                      <a:pt x="646" y="543"/>
                      <a:pt x="646" y="542"/>
                    </a:cubicBezTo>
                    <a:cubicBezTo>
                      <a:pt x="649" y="539"/>
                      <a:pt x="651" y="536"/>
                      <a:pt x="653" y="533"/>
                    </a:cubicBezTo>
                    <a:cubicBezTo>
                      <a:pt x="654" y="532"/>
                      <a:pt x="655" y="531"/>
                      <a:pt x="656" y="530"/>
                    </a:cubicBezTo>
                    <a:cubicBezTo>
                      <a:pt x="659" y="526"/>
                      <a:pt x="661" y="523"/>
                      <a:pt x="664" y="519"/>
                    </a:cubicBezTo>
                    <a:cubicBezTo>
                      <a:pt x="665" y="518"/>
                      <a:pt x="665" y="517"/>
                      <a:pt x="666" y="516"/>
                    </a:cubicBezTo>
                    <a:cubicBezTo>
                      <a:pt x="668" y="514"/>
                      <a:pt x="670" y="511"/>
                      <a:pt x="671" y="508"/>
                    </a:cubicBezTo>
                    <a:cubicBezTo>
                      <a:pt x="673" y="506"/>
                      <a:pt x="675" y="504"/>
                      <a:pt x="676" y="501"/>
                    </a:cubicBezTo>
                    <a:cubicBezTo>
                      <a:pt x="679" y="498"/>
                      <a:pt x="681" y="495"/>
                      <a:pt x="683" y="491"/>
                    </a:cubicBezTo>
                    <a:cubicBezTo>
                      <a:pt x="684" y="489"/>
                      <a:pt x="686" y="487"/>
                      <a:pt x="687" y="485"/>
                    </a:cubicBezTo>
                    <a:cubicBezTo>
                      <a:pt x="687" y="485"/>
                      <a:pt x="687" y="485"/>
                      <a:pt x="687" y="485"/>
                    </a:cubicBezTo>
                    <a:cubicBezTo>
                      <a:pt x="690" y="480"/>
                      <a:pt x="693" y="475"/>
                      <a:pt x="696" y="471"/>
                    </a:cubicBezTo>
                    <a:cubicBezTo>
                      <a:pt x="696" y="470"/>
                      <a:pt x="697" y="469"/>
                      <a:pt x="698" y="468"/>
                    </a:cubicBezTo>
                    <a:cubicBezTo>
                      <a:pt x="700" y="463"/>
                      <a:pt x="703" y="458"/>
                      <a:pt x="706" y="453"/>
                    </a:cubicBezTo>
                    <a:cubicBezTo>
                      <a:pt x="706" y="452"/>
                      <a:pt x="707" y="451"/>
                      <a:pt x="707" y="450"/>
                    </a:cubicBezTo>
                    <a:cubicBezTo>
                      <a:pt x="708" y="449"/>
                      <a:pt x="709" y="447"/>
                      <a:pt x="710" y="445"/>
                    </a:cubicBezTo>
                    <a:cubicBezTo>
                      <a:pt x="711" y="443"/>
                      <a:pt x="712" y="441"/>
                      <a:pt x="713" y="439"/>
                    </a:cubicBezTo>
                    <a:cubicBezTo>
                      <a:pt x="714" y="437"/>
                      <a:pt x="715" y="435"/>
                      <a:pt x="716" y="433"/>
                    </a:cubicBezTo>
                    <a:cubicBezTo>
                      <a:pt x="718" y="429"/>
                      <a:pt x="719" y="426"/>
                      <a:pt x="721" y="423"/>
                    </a:cubicBezTo>
                    <a:cubicBezTo>
                      <a:pt x="722" y="421"/>
                      <a:pt x="723" y="419"/>
                      <a:pt x="724" y="417"/>
                    </a:cubicBezTo>
                    <a:cubicBezTo>
                      <a:pt x="725" y="413"/>
                      <a:pt x="727" y="409"/>
                      <a:pt x="729" y="405"/>
                    </a:cubicBezTo>
                    <a:cubicBezTo>
                      <a:pt x="729" y="403"/>
                      <a:pt x="730" y="402"/>
                      <a:pt x="731" y="401"/>
                    </a:cubicBezTo>
                    <a:cubicBezTo>
                      <a:pt x="733" y="396"/>
                      <a:pt x="735" y="390"/>
                      <a:pt x="737" y="385"/>
                    </a:cubicBezTo>
                    <a:cubicBezTo>
                      <a:pt x="737" y="385"/>
                      <a:pt x="737" y="385"/>
                      <a:pt x="737" y="385"/>
                    </a:cubicBezTo>
                    <a:cubicBezTo>
                      <a:pt x="737" y="384"/>
                      <a:pt x="738" y="382"/>
                      <a:pt x="738" y="381"/>
                    </a:cubicBezTo>
                    <a:cubicBezTo>
                      <a:pt x="739" y="377"/>
                      <a:pt x="741" y="373"/>
                      <a:pt x="742" y="369"/>
                    </a:cubicBezTo>
                    <a:cubicBezTo>
                      <a:pt x="743" y="367"/>
                      <a:pt x="744" y="365"/>
                      <a:pt x="744" y="363"/>
                    </a:cubicBezTo>
                    <a:cubicBezTo>
                      <a:pt x="745" y="359"/>
                      <a:pt x="746" y="356"/>
                      <a:pt x="747" y="352"/>
                    </a:cubicBezTo>
                    <a:cubicBezTo>
                      <a:pt x="748" y="350"/>
                      <a:pt x="749" y="348"/>
                      <a:pt x="749" y="346"/>
                    </a:cubicBezTo>
                    <a:cubicBezTo>
                      <a:pt x="750" y="343"/>
                      <a:pt x="751" y="340"/>
                      <a:pt x="752" y="336"/>
                    </a:cubicBezTo>
                    <a:cubicBezTo>
                      <a:pt x="752" y="334"/>
                      <a:pt x="753" y="332"/>
                      <a:pt x="753" y="330"/>
                    </a:cubicBezTo>
                    <a:cubicBezTo>
                      <a:pt x="754" y="327"/>
                      <a:pt x="755" y="323"/>
                      <a:pt x="755" y="320"/>
                    </a:cubicBezTo>
                    <a:cubicBezTo>
                      <a:pt x="756" y="318"/>
                      <a:pt x="756" y="316"/>
                      <a:pt x="757" y="314"/>
                    </a:cubicBezTo>
                    <a:cubicBezTo>
                      <a:pt x="757" y="310"/>
                      <a:pt x="758" y="307"/>
                      <a:pt x="758" y="304"/>
                    </a:cubicBezTo>
                    <a:cubicBezTo>
                      <a:pt x="759" y="302"/>
                      <a:pt x="759" y="300"/>
                      <a:pt x="760" y="298"/>
                    </a:cubicBezTo>
                    <a:cubicBezTo>
                      <a:pt x="760" y="294"/>
                      <a:pt x="761" y="291"/>
                      <a:pt x="761" y="288"/>
                    </a:cubicBezTo>
                    <a:cubicBezTo>
                      <a:pt x="761" y="286"/>
                      <a:pt x="761" y="284"/>
                      <a:pt x="762" y="282"/>
                    </a:cubicBezTo>
                    <a:cubicBezTo>
                      <a:pt x="762" y="278"/>
                      <a:pt x="762" y="275"/>
                      <a:pt x="763" y="271"/>
                    </a:cubicBezTo>
                    <a:cubicBezTo>
                      <a:pt x="763" y="269"/>
                      <a:pt x="763" y="268"/>
                      <a:pt x="763" y="266"/>
                    </a:cubicBezTo>
                    <a:cubicBezTo>
                      <a:pt x="763" y="266"/>
                      <a:pt x="763" y="266"/>
                      <a:pt x="763" y="265"/>
                    </a:cubicBezTo>
                    <a:cubicBezTo>
                      <a:pt x="764" y="255"/>
                      <a:pt x="764" y="245"/>
                      <a:pt x="764" y="235"/>
                    </a:cubicBezTo>
                    <a:cubicBezTo>
                      <a:pt x="764" y="233"/>
                      <a:pt x="764" y="232"/>
                      <a:pt x="764" y="2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50000"/>
                      <a:lumOff val="50000"/>
                      <a:tint val="66000"/>
                      <a:satMod val="160000"/>
                    </a:schemeClr>
                  </a:gs>
                  <a:gs pos="50000">
                    <a:schemeClr val="tx2">
                      <a:lumMod val="50000"/>
                      <a:lumOff val="50000"/>
                      <a:tint val="44500"/>
                      <a:satMod val="160000"/>
                    </a:schemeClr>
                  </a:gs>
                  <a:gs pos="100000">
                    <a:schemeClr val="tx2">
                      <a:lumMod val="50000"/>
                      <a:lumOff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29" name="Freeform 161"/>
              <p:cNvSpPr>
                <a:spLocks/>
              </p:cNvSpPr>
              <p:nvPr/>
            </p:nvSpPr>
            <p:spPr bwMode="auto">
              <a:xfrm>
                <a:off x="3468688" y="1704975"/>
                <a:ext cx="2306638" cy="2268538"/>
              </a:xfrm>
              <a:custGeom>
                <a:avLst/>
                <a:gdLst/>
                <a:ahLst/>
                <a:cxnLst>
                  <a:cxn ang="0">
                    <a:pos x="612" y="154"/>
                  </a:cxn>
                  <a:cxn ang="0">
                    <a:pos x="607" y="120"/>
                  </a:cxn>
                  <a:cxn ang="0">
                    <a:pos x="600" y="95"/>
                  </a:cxn>
                  <a:cxn ang="0">
                    <a:pos x="590" y="69"/>
                  </a:cxn>
                  <a:cxn ang="0">
                    <a:pos x="580" y="49"/>
                  </a:cxn>
                  <a:cxn ang="0">
                    <a:pos x="566" y="29"/>
                  </a:cxn>
                  <a:cxn ang="0">
                    <a:pos x="554" y="15"/>
                  </a:cxn>
                  <a:cxn ang="0">
                    <a:pos x="555" y="17"/>
                  </a:cxn>
                  <a:cxn ang="0">
                    <a:pos x="571" y="40"/>
                  </a:cxn>
                  <a:cxn ang="0">
                    <a:pos x="586" y="70"/>
                  </a:cxn>
                  <a:cxn ang="0">
                    <a:pos x="595" y="98"/>
                  </a:cxn>
                  <a:cxn ang="0">
                    <a:pos x="602" y="132"/>
                  </a:cxn>
                  <a:cxn ang="0">
                    <a:pos x="604" y="169"/>
                  </a:cxn>
                  <a:cxn ang="0">
                    <a:pos x="602" y="208"/>
                  </a:cxn>
                  <a:cxn ang="0">
                    <a:pos x="597" y="239"/>
                  </a:cxn>
                  <a:cxn ang="0">
                    <a:pos x="588" y="274"/>
                  </a:cxn>
                  <a:cxn ang="0">
                    <a:pos x="575" y="309"/>
                  </a:cxn>
                  <a:cxn ang="0">
                    <a:pos x="558" y="344"/>
                  </a:cxn>
                  <a:cxn ang="0">
                    <a:pos x="537" y="380"/>
                  </a:cxn>
                  <a:cxn ang="0">
                    <a:pos x="509" y="419"/>
                  </a:cxn>
                  <a:cxn ang="0">
                    <a:pos x="474" y="458"/>
                  </a:cxn>
                  <a:cxn ang="0">
                    <a:pos x="445" y="485"/>
                  </a:cxn>
                  <a:cxn ang="0">
                    <a:pos x="403" y="517"/>
                  </a:cxn>
                  <a:cxn ang="0">
                    <a:pos x="370" y="538"/>
                  </a:cxn>
                  <a:cxn ang="0">
                    <a:pos x="329" y="560"/>
                  </a:cxn>
                  <a:cxn ang="0">
                    <a:pos x="292" y="574"/>
                  </a:cxn>
                  <a:cxn ang="0">
                    <a:pos x="247" y="586"/>
                  </a:cxn>
                  <a:cxn ang="0">
                    <a:pos x="209" y="592"/>
                  </a:cxn>
                  <a:cxn ang="0">
                    <a:pos x="170" y="594"/>
                  </a:cxn>
                  <a:cxn ang="0">
                    <a:pos x="133" y="590"/>
                  </a:cxn>
                  <a:cxn ang="0">
                    <a:pos x="96" y="582"/>
                  </a:cxn>
                  <a:cxn ang="0">
                    <a:pos x="64" y="569"/>
                  </a:cxn>
                  <a:cxn ang="0">
                    <a:pos x="11" y="535"/>
                  </a:cxn>
                  <a:cxn ang="0">
                    <a:pos x="60" y="572"/>
                  </a:cxn>
                  <a:cxn ang="0">
                    <a:pos x="100" y="590"/>
                  </a:cxn>
                  <a:cxn ang="0">
                    <a:pos x="134" y="598"/>
                  </a:cxn>
                  <a:cxn ang="0">
                    <a:pos x="172" y="603"/>
                  </a:cxn>
                  <a:cxn ang="0">
                    <a:pos x="210" y="602"/>
                  </a:cxn>
                  <a:cxn ang="0">
                    <a:pos x="249" y="597"/>
                  </a:cxn>
                  <a:cxn ang="0">
                    <a:pos x="288" y="588"/>
                  </a:cxn>
                  <a:cxn ang="0">
                    <a:pos x="319" y="577"/>
                  </a:cxn>
                  <a:cxn ang="0">
                    <a:pos x="353" y="562"/>
                  </a:cxn>
                  <a:cxn ang="0">
                    <a:pos x="381" y="547"/>
                  </a:cxn>
                  <a:cxn ang="0">
                    <a:pos x="409" y="529"/>
                  </a:cxn>
                  <a:cxn ang="0">
                    <a:pos x="439" y="508"/>
                  </a:cxn>
                  <a:cxn ang="0">
                    <a:pos x="463" y="487"/>
                  </a:cxn>
                  <a:cxn ang="0">
                    <a:pos x="483" y="468"/>
                  </a:cxn>
                  <a:cxn ang="0">
                    <a:pos x="509" y="440"/>
                  </a:cxn>
                  <a:cxn ang="0">
                    <a:pos x="533" y="410"/>
                  </a:cxn>
                  <a:cxn ang="0">
                    <a:pos x="550" y="383"/>
                  </a:cxn>
                  <a:cxn ang="0">
                    <a:pos x="569" y="351"/>
                  </a:cxn>
                  <a:cxn ang="0">
                    <a:pos x="584" y="318"/>
                  </a:cxn>
                  <a:cxn ang="0">
                    <a:pos x="595" y="288"/>
                  </a:cxn>
                  <a:cxn ang="0">
                    <a:pos x="604" y="256"/>
                  </a:cxn>
                  <a:cxn ang="0">
                    <a:pos x="611" y="222"/>
                  </a:cxn>
                  <a:cxn ang="0">
                    <a:pos x="613" y="192"/>
                  </a:cxn>
                </a:cxnLst>
                <a:rect l="0" t="0" r="r" b="b"/>
                <a:pathLst>
                  <a:path w="613" h="603">
                    <a:moveTo>
                      <a:pt x="613" y="175"/>
                    </a:moveTo>
                    <a:cubicBezTo>
                      <a:pt x="613" y="172"/>
                      <a:pt x="613" y="169"/>
                      <a:pt x="613" y="166"/>
                    </a:cubicBezTo>
                    <a:cubicBezTo>
                      <a:pt x="613" y="165"/>
                      <a:pt x="613" y="163"/>
                      <a:pt x="613" y="161"/>
                    </a:cubicBezTo>
                    <a:cubicBezTo>
                      <a:pt x="613" y="159"/>
                      <a:pt x="613" y="157"/>
                      <a:pt x="612" y="156"/>
                    </a:cubicBezTo>
                    <a:cubicBezTo>
                      <a:pt x="612" y="155"/>
                      <a:pt x="612" y="155"/>
                      <a:pt x="612" y="154"/>
                    </a:cubicBezTo>
                    <a:cubicBezTo>
                      <a:pt x="612" y="150"/>
                      <a:pt x="612" y="146"/>
                      <a:pt x="611" y="142"/>
                    </a:cubicBezTo>
                    <a:cubicBezTo>
                      <a:pt x="611" y="141"/>
                      <a:pt x="611" y="140"/>
                      <a:pt x="611" y="140"/>
                    </a:cubicBezTo>
                    <a:cubicBezTo>
                      <a:pt x="610" y="135"/>
                      <a:pt x="609" y="131"/>
                      <a:pt x="608" y="126"/>
                    </a:cubicBezTo>
                    <a:cubicBezTo>
                      <a:pt x="608" y="126"/>
                      <a:pt x="608" y="125"/>
                      <a:pt x="608" y="125"/>
                    </a:cubicBezTo>
                    <a:cubicBezTo>
                      <a:pt x="608" y="123"/>
                      <a:pt x="608" y="122"/>
                      <a:pt x="607" y="120"/>
                    </a:cubicBezTo>
                    <a:cubicBezTo>
                      <a:pt x="607" y="118"/>
                      <a:pt x="606" y="116"/>
                      <a:pt x="606" y="114"/>
                    </a:cubicBezTo>
                    <a:cubicBezTo>
                      <a:pt x="605" y="112"/>
                      <a:pt x="605" y="110"/>
                      <a:pt x="604" y="108"/>
                    </a:cubicBezTo>
                    <a:cubicBezTo>
                      <a:pt x="604" y="106"/>
                      <a:pt x="603" y="104"/>
                      <a:pt x="602" y="102"/>
                    </a:cubicBezTo>
                    <a:cubicBezTo>
                      <a:pt x="602" y="101"/>
                      <a:pt x="602" y="101"/>
                      <a:pt x="602" y="100"/>
                    </a:cubicBezTo>
                    <a:cubicBezTo>
                      <a:pt x="602" y="98"/>
                      <a:pt x="601" y="97"/>
                      <a:pt x="600" y="95"/>
                    </a:cubicBezTo>
                    <a:cubicBezTo>
                      <a:pt x="600" y="93"/>
                      <a:pt x="599" y="92"/>
                      <a:pt x="599" y="90"/>
                    </a:cubicBezTo>
                    <a:cubicBezTo>
                      <a:pt x="598" y="88"/>
                      <a:pt x="597" y="85"/>
                      <a:pt x="596" y="82"/>
                    </a:cubicBezTo>
                    <a:cubicBezTo>
                      <a:pt x="595" y="81"/>
                      <a:pt x="595" y="80"/>
                      <a:pt x="595" y="80"/>
                    </a:cubicBezTo>
                    <a:cubicBezTo>
                      <a:pt x="595" y="79"/>
                      <a:pt x="595" y="79"/>
                      <a:pt x="595" y="79"/>
                    </a:cubicBezTo>
                    <a:cubicBezTo>
                      <a:pt x="593" y="76"/>
                      <a:pt x="592" y="73"/>
                      <a:pt x="590" y="69"/>
                    </a:cubicBezTo>
                    <a:cubicBezTo>
                      <a:pt x="590" y="68"/>
                      <a:pt x="589" y="67"/>
                      <a:pt x="589" y="66"/>
                    </a:cubicBezTo>
                    <a:cubicBezTo>
                      <a:pt x="588" y="65"/>
                      <a:pt x="587" y="63"/>
                      <a:pt x="586" y="61"/>
                    </a:cubicBezTo>
                    <a:cubicBezTo>
                      <a:pt x="586" y="60"/>
                      <a:pt x="586" y="60"/>
                      <a:pt x="585" y="59"/>
                    </a:cubicBezTo>
                    <a:cubicBezTo>
                      <a:pt x="585" y="58"/>
                      <a:pt x="584" y="57"/>
                      <a:pt x="584" y="56"/>
                    </a:cubicBezTo>
                    <a:cubicBezTo>
                      <a:pt x="582" y="54"/>
                      <a:pt x="581" y="52"/>
                      <a:pt x="580" y="49"/>
                    </a:cubicBezTo>
                    <a:cubicBezTo>
                      <a:pt x="579" y="48"/>
                      <a:pt x="578" y="47"/>
                      <a:pt x="578" y="46"/>
                    </a:cubicBezTo>
                    <a:cubicBezTo>
                      <a:pt x="577" y="45"/>
                      <a:pt x="577" y="45"/>
                      <a:pt x="577" y="44"/>
                    </a:cubicBezTo>
                    <a:cubicBezTo>
                      <a:pt x="576" y="42"/>
                      <a:pt x="574" y="41"/>
                      <a:pt x="573" y="39"/>
                    </a:cubicBezTo>
                    <a:cubicBezTo>
                      <a:pt x="573" y="38"/>
                      <a:pt x="572" y="38"/>
                      <a:pt x="572" y="37"/>
                    </a:cubicBezTo>
                    <a:cubicBezTo>
                      <a:pt x="570" y="34"/>
                      <a:pt x="568" y="32"/>
                      <a:pt x="566" y="29"/>
                    </a:cubicBezTo>
                    <a:cubicBezTo>
                      <a:pt x="566" y="29"/>
                      <a:pt x="566" y="28"/>
                      <a:pt x="566" y="28"/>
                    </a:cubicBezTo>
                    <a:cubicBezTo>
                      <a:pt x="565" y="28"/>
                      <a:pt x="564" y="27"/>
                      <a:pt x="564" y="26"/>
                    </a:cubicBezTo>
                    <a:cubicBezTo>
                      <a:pt x="562" y="24"/>
                      <a:pt x="560" y="22"/>
                      <a:pt x="559" y="20"/>
                    </a:cubicBezTo>
                    <a:cubicBezTo>
                      <a:pt x="558" y="19"/>
                      <a:pt x="557" y="18"/>
                      <a:pt x="556" y="17"/>
                    </a:cubicBezTo>
                    <a:cubicBezTo>
                      <a:pt x="556" y="16"/>
                      <a:pt x="555" y="16"/>
                      <a:pt x="554" y="15"/>
                    </a:cubicBezTo>
                    <a:cubicBezTo>
                      <a:pt x="553" y="13"/>
                      <a:pt x="551" y="11"/>
                      <a:pt x="549" y="9"/>
                    </a:cubicBezTo>
                    <a:cubicBezTo>
                      <a:pt x="546" y="6"/>
                      <a:pt x="543" y="3"/>
                      <a:pt x="540" y="0"/>
                    </a:cubicBezTo>
                    <a:cubicBezTo>
                      <a:pt x="543" y="2"/>
                      <a:pt x="545" y="5"/>
                      <a:pt x="547" y="8"/>
                    </a:cubicBezTo>
                    <a:cubicBezTo>
                      <a:pt x="548" y="8"/>
                      <a:pt x="549" y="9"/>
                      <a:pt x="549" y="10"/>
                    </a:cubicBezTo>
                    <a:cubicBezTo>
                      <a:pt x="551" y="12"/>
                      <a:pt x="553" y="14"/>
                      <a:pt x="555" y="17"/>
                    </a:cubicBezTo>
                    <a:cubicBezTo>
                      <a:pt x="555" y="17"/>
                      <a:pt x="556" y="18"/>
                      <a:pt x="556" y="19"/>
                    </a:cubicBezTo>
                    <a:cubicBezTo>
                      <a:pt x="559" y="22"/>
                      <a:pt x="561" y="25"/>
                      <a:pt x="563" y="28"/>
                    </a:cubicBezTo>
                    <a:cubicBezTo>
                      <a:pt x="563" y="28"/>
                      <a:pt x="564" y="29"/>
                      <a:pt x="564" y="30"/>
                    </a:cubicBezTo>
                    <a:cubicBezTo>
                      <a:pt x="566" y="32"/>
                      <a:pt x="567" y="34"/>
                      <a:pt x="569" y="37"/>
                    </a:cubicBezTo>
                    <a:cubicBezTo>
                      <a:pt x="569" y="38"/>
                      <a:pt x="570" y="39"/>
                      <a:pt x="571" y="40"/>
                    </a:cubicBezTo>
                    <a:cubicBezTo>
                      <a:pt x="572" y="42"/>
                      <a:pt x="573" y="44"/>
                      <a:pt x="574" y="46"/>
                    </a:cubicBezTo>
                    <a:cubicBezTo>
                      <a:pt x="575" y="48"/>
                      <a:pt x="576" y="49"/>
                      <a:pt x="576" y="50"/>
                    </a:cubicBezTo>
                    <a:cubicBezTo>
                      <a:pt x="577" y="52"/>
                      <a:pt x="579" y="54"/>
                      <a:pt x="580" y="57"/>
                    </a:cubicBezTo>
                    <a:cubicBezTo>
                      <a:pt x="580" y="58"/>
                      <a:pt x="581" y="59"/>
                      <a:pt x="581" y="60"/>
                    </a:cubicBezTo>
                    <a:cubicBezTo>
                      <a:pt x="583" y="63"/>
                      <a:pt x="584" y="67"/>
                      <a:pt x="586" y="70"/>
                    </a:cubicBezTo>
                    <a:cubicBezTo>
                      <a:pt x="586" y="71"/>
                      <a:pt x="586" y="72"/>
                      <a:pt x="587" y="73"/>
                    </a:cubicBezTo>
                    <a:cubicBezTo>
                      <a:pt x="588" y="76"/>
                      <a:pt x="589" y="78"/>
                      <a:pt x="590" y="81"/>
                    </a:cubicBezTo>
                    <a:cubicBezTo>
                      <a:pt x="590" y="82"/>
                      <a:pt x="591" y="84"/>
                      <a:pt x="591" y="85"/>
                    </a:cubicBezTo>
                    <a:cubicBezTo>
                      <a:pt x="592" y="87"/>
                      <a:pt x="593" y="90"/>
                      <a:pt x="593" y="92"/>
                    </a:cubicBezTo>
                    <a:cubicBezTo>
                      <a:pt x="594" y="94"/>
                      <a:pt x="594" y="96"/>
                      <a:pt x="595" y="98"/>
                    </a:cubicBezTo>
                    <a:cubicBezTo>
                      <a:pt x="596" y="100"/>
                      <a:pt x="596" y="102"/>
                      <a:pt x="597" y="104"/>
                    </a:cubicBezTo>
                    <a:cubicBezTo>
                      <a:pt x="597" y="106"/>
                      <a:pt x="598" y="108"/>
                      <a:pt x="598" y="111"/>
                    </a:cubicBezTo>
                    <a:cubicBezTo>
                      <a:pt x="598" y="113"/>
                      <a:pt x="599" y="115"/>
                      <a:pt x="599" y="116"/>
                    </a:cubicBezTo>
                    <a:cubicBezTo>
                      <a:pt x="600" y="121"/>
                      <a:pt x="601" y="126"/>
                      <a:pt x="602" y="130"/>
                    </a:cubicBezTo>
                    <a:cubicBezTo>
                      <a:pt x="602" y="131"/>
                      <a:pt x="602" y="132"/>
                      <a:pt x="602" y="132"/>
                    </a:cubicBezTo>
                    <a:cubicBezTo>
                      <a:pt x="602" y="136"/>
                      <a:pt x="603" y="141"/>
                      <a:pt x="603" y="145"/>
                    </a:cubicBezTo>
                    <a:cubicBezTo>
                      <a:pt x="603" y="147"/>
                      <a:pt x="604" y="149"/>
                      <a:pt x="604" y="152"/>
                    </a:cubicBezTo>
                    <a:cubicBezTo>
                      <a:pt x="604" y="153"/>
                      <a:pt x="604" y="155"/>
                      <a:pt x="604" y="157"/>
                    </a:cubicBezTo>
                    <a:cubicBezTo>
                      <a:pt x="604" y="160"/>
                      <a:pt x="604" y="162"/>
                      <a:pt x="604" y="165"/>
                    </a:cubicBezTo>
                    <a:cubicBezTo>
                      <a:pt x="604" y="167"/>
                      <a:pt x="604" y="168"/>
                      <a:pt x="604" y="169"/>
                    </a:cubicBezTo>
                    <a:cubicBezTo>
                      <a:pt x="604" y="174"/>
                      <a:pt x="604" y="178"/>
                      <a:pt x="604" y="182"/>
                    </a:cubicBezTo>
                    <a:cubicBezTo>
                      <a:pt x="604" y="182"/>
                      <a:pt x="604" y="182"/>
                      <a:pt x="604" y="182"/>
                    </a:cubicBezTo>
                    <a:cubicBezTo>
                      <a:pt x="604" y="186"/>
                      <a:pt x="604" y="191"/>
                      <a:pt x="603" y="195"/>
                    </a:cubicBezTo>
                    <a:cubicBezTo>
                      <a:pt x="603" y="196"/>
                      <a:pt x="603" y="197"/>
                      <a:pt x="603" y="199"/>
                    </a:cubicBezTo>
                    <a:cubicBezTo>
                      <a:pt x="603" y="202"/>
                      <a:pt x="602" y="205"/>
                      <a:pt x="602" y="208"/>
                    </a:cubicBezTo>
                    <a:cubicBezTo>
                      <a:pt x="602" y="209"/>
                      <a:pt x="602" y="211"/>
                      <a:pt x="601" y="213"/>
                    </a:cubicBezTo>
                    <a:cubicBezTo>
                      <a:pt x="601" y="215"/>
                      <a:pt x="601" y="218"/>
                      <a:pt x="600" y="221"/>
                    </a:cubicBezTo>
                    <a:cubicBezTo>
                      <a:pt x="600" y="222"/>
                      <a:pt x="600" y="224"/>
                      <a:pt x="599" y="226"/>
                    </a:cubicBezTo>
                    <a:cubicBezTo>
                      <a:pt x="599" y="229"/>
                      <a:pt x="598" y="231"/>
                      <a:pt x="598" y="234"/>
                    </a:cubicBezTo>
                    <a:cubicBezTo>
                      <a:pt x="598" y="236"/>
                      <a:pt x="597" y="237"/>
                      <a:pt x="597" y="239"/>
                    </a:cubicBezTo>
                    <a:cubicBezTo>
                      <a:pt x="596" y="242"/>
                      <a:pt x="596" y="244"/>
                      <a:pt x="595" y="247"/>
                    </a:cubicBezTo>
                    <a:cubicBezTo>
                      <a:pt x="595" y="249"/>
                      <a:pt x="594" y="251"/>
                      <a:pt x="594" y="252"/>
                    </a:cubicBezTo>
                    <a:cubicBezTo>
                      <a:pt x="593" y="255"/>
                      <a:pt x="592" y="258"/>
                      <a:pt x="592" y="260"/>
                    </a:cubicBezTo>
                    <a:cubicBezTo>
                      <a:pt x="591" y="262"/>
                      <a:pt x="591" y="264"/>
                      <a:pt x="590" y="266"/>
                    </a:cubicBezTo>
                    <a:cubicBezTo>
                      <a:pt x="589" y="268"/>
                      <a:pt x="589" y="271"/>
                      <a:pt x="588" y="274"/>
                    </a:cubicBezTo>
                    <a:cubicBezTo>
                      <a:pt x="587" y="276"/>
                      <a:pt x="587" y="277"/>
                      <a:pt x="586" y="279"/>
                    </a:cubicBezTo>
                    <a:cubicBezTo>
                      <a:pt x="585" y="282"/>
                      <a:pt x="584" y="286"/>
                      <a:pt x="583" y="289"/>
                    </a:cubicBezTo>
                    <a:cubicBezTo>
                      <a:pt x="582" y="290"/>
                      <a:pt x="582" y="291"/>
                      <a:pt x="582" y="292"/>
                    </a:cubicBezTo>
                    <a:cubicBezTo>
                      <a:pt x="580" y="296"/>
                      <a:pt x="578" y="301"/>
                      <a:pt x="576" y="305"/>
                    </a:cubicBezTo>
                    <a:cubicBezTo>
                      <a:pt x="576" y="306"/>
                      <a:pt x="575" y="308"/>
                      <a:pt x="575" y="309"/>
                    </a:cubicBezTo>
                    <a:cubicBezTo>
                      <a:pt x="574" y="312"/>
                      <a:pt x="572" y="315"/>
                      <a:pt x="571" y="318"/>
                    </a:cubicBezTo>
                    <a:cubicBezTo>
                      <a:pt x="570" y="320"/>
                      <a:pt x="569" y="322"/>
                      <a:pt x="569" y="323"/>
                    </a:cubicBezTo>
                    <a:cubicBezTo>
                      <a:pt x="567" y="326"/>
                      <a:pt x="566" y="329"/>
                      <a:pt x="565" y="331"/>
                    </a:cubicBezTo>
                    <a:cubicBezTo>
                      <a:pt x="564" y="333"/>
                      <a:pt x="563" y="335"/>
                      <a:pt x="562" y="337"/>
                    </a:cubicBezTo>
                    <a:cubicBezTo>
                      <a:pt x="561" y="339"/>
                      <a:pt x="560" y="342"/>
                      <a:pt x="558" y="344"/>
                    </a:cubicBezTo>
                    <a:cubicBezTo>
                      <a:pt x="557" y="347"/>
                      <a:pt x="555" y="350"/>
                      <a:pt x="553" y="354"/>
                    </a:cubicBezTo>
                    <a:cubicBezTo>
                      <a:pt x="552" y="356"/>
                      <a:pt x="551" y="357"/>
                      <a:pt x="550" y="359"/>
                    </a:cubicBezTo>
                    <a:cubicBezTo>
                      <a:pt x="548" y="363"/>
                      <a:pt x="545" y="367"/>
                      <a:pt x="543" y="371"/>
                    </a:cubicBezTo>
                    <a:cubicBezTo>
                      <a:pt x="542" y="372"/>
                      <a:pt x="541" y="373"/>
                      <a:pt x="541" y="374"/>
                    </a:cubicBezTo>
                    <a:cubicBezTo>
                      <a:pt x="540" y="376"/>
                      <a:pt x="538" y="378"/>
                      <a:pt x="537" y="380"/>
                    </a:cubicBezTo>
                    <a:cubicBezTo>
                      <a:pt x="535" y="382"/>
                      <a:pt x="534" y="385"/>
                      <a:pt x="532" y="388"/>
                    </a:cubicBezTo>
                    <a:cubicBezTo>
                      <a:pt x="531" y="390"/>
                      <a:pt x="529" y="391"/>
                      <a:pt x="528" y="393"/>
                    </a:cubicBezTo>
                    <a:cubicBezTo>
                      <a:pt x="526" y="396"/>
                      <a:pt x="524" y="399"/>
                      <a:pt x="522" y="402"/>
                    </a:cubicBezTo>
                    <a:cubicBezTo>
                      <a:pt x="519" y="406"/>
                      <a:pt x="515" y="411"/>
                      <a:pt x="512" y="415"/>
                    </a:cubicBezTo>
                    <a:cubicBezTo>
                      <a:pt x="511" y="417"/>
                      <a:pt x="510" y="418"/>
                      <a:pt x="509" y="419"/>
                    </a:cubicBezTo>
                    <a:cubicBezTo>
                      <a:pt x="506" y="423"/>
                      <a:pt x="503" y="427"/>
                      <a:pt x="500" y="430"/>
                    </a:cubicBezTo>
                    <a:cubicBezTo>
                      <a:pt x="499" y="431"/>
                      <a:pt x="499" y="432"/>
                      <a:pt x="498" y="432"/>
                    </a:cubicBezTo>
                    <a:cubicBezTo>
                      <a:pt x="494" y="436"/>
                      <a:pt x="491" y="441"/>
                      <a:pt x="487" y="445"/>
                    </a:cubicBezTo>
                    <a:cubicBezTo>
                      <a:pt x="486" y="446"/>
                      <a:pt x="485" y="447"/>
                      <a:pt x="484" y="448"/>
                    </a:cubicBezTo>
                    <a:cubicBezTo>
                      <a:pt x="481" y="451"/>
                      <a:pt x="478" y="455"/>
                      <a:pt x="474" y="458"/>
                    </a:cubicBezTo>
                    <a:cubicBezTo>
                      <a:pt x="474" y="459"/>
                      <a:pt x="473" y="459"/>
                      <a:pt x="472" y="460"/>
                    </a:cubicBezTo>
                    <a:cubicBezTo>
                      <a:pt x="468" y="464"/>
                      <a:pt x="464" y="468"/>
                      <a:pt x="461" y="471"/>
                    </a:cubicBezTo>
                    <a:cubicBezTo>
                      <a:pt x="460" y="472"/>
                      <a:pt x="459" y="473"/>
                      <a:pt x="458" y="474"/>
                    </a:cubicBezTo>
                    <a:cubicBezTo>
                      <a:pt x="454" y="477"/>
                      <a:pt x="450" y="481"/>
                      <a:pt x="447" y="484"/>
                    </a:cubicBezTo>
                    <a:cubicBezTo>
                      <a:pt x="446" y="484"/>
                      <a:pt x="446" y="485"/>
                      <a:pt x="445" y="485"/>
                    </a:cubicBezTo>
                    <a:cubicBezTo>
                      <a:pt x="441" y="489"/>
                      <a:pt x="437" y="492"/>
                      <a:pt x="433" y="496"/>
                    </a:cubicBezTo>
                    <a:cubicBezTo>
                      <a:pt x="432" y="496"/>
                      <a:pt x="431" y="497"/>
                      <a:pt x="430" y="498"/>
                    </a:cubicBezTo>
                    <a:cubicBezTo>
                      <a:pt x="426" y="501"/>
                      <a:pt x="422" y="504"/>
                      <a:pt x="418" y="507"/>
                    </a:cubicBezTo>
                    <a:cubicBezTo>
                      <a:pt x="418" y="507"/>
                      <a:pt x="417" y="508"/>
                      <a:pt x="416" y="508"/>
                    </a:cubicBezTo>
                    <a:cubicBezTo>
                      <a:pt x="412" y="511"/>
                      <a:pt x="408" y="514"/>
                      <a:pt x="403" y="517"/>
                    </a:cubicBezTo>
                    <a:cubicBezTo>
                      <a:pt x="402" y="518"/>
                      <a:pt x="401" y="519"/>
                      <a:pt x="400" y="520"/>
                    </a:cubicBezTo>
                    <a:cubicBezTo>
                      <a:pt x="397" y="522"/>
                      <a:pt x="393" y="524"/>
                      <a:pt x="390" y="527"/>
                    </a:cubicBezTo>
                    <a:cubicBezTo>
                      <a:pt x="388" y="527"/>
                      <a:pt x="387" y="528"/>
                      <a:pt x="386" y="529"/>
                    </a:cubicBezTo>
                    <a:cubicBezTo>
                      <a:pt x="381" y="532"/>
                      <a:pt x="377" y="535"/>
                      <a:pt x="372" y="537"/>
                    </a:cubicBezTo>
                    <a:cubicBezTo>
                      <a:pt x="371" y="538"/>
                      <a:pt x="371" y="538"/>
                      <a:pt x="370" y="538"/>
                    </a:cubicBezTo>
                    <a:cubicBezTo>
                      <a:pt x="366" y="541"/>
                      <a:pt x="362" y="543"/>
                      <a:pt x="358" y="545"/>
                    </a:cubicBezTo>
                    <a:cubicBezTo>
                      <a:pt x="356" y="546"/>
                      <a:pt x="355" y="547"/>
                      <a:pt x="353" y="548"/>
                    </a:cubicBezTo>
                    <a:cubicBezTo>
                      <a:pt x="350" y="549"/>
                      <a:pt x="347" y="551"/>
                      <a:pt x="344" y="552"/>
                    </a:cubicBezTo>
                    <a:cubicBezTo>
                      <a:pt x="342" y="553"/>
                      <a:pt x="339" y="555"/>
                      <a:pt x="337" y="556"/>
                    </a:cubicBezTo>
                    <a:cubicBezTo>
                      <a:pt x="334" y="557"/>
                      <a:pt x="331" y="558"/>
                      <a:pt x="329" y="560"/>
                    </a:cubicBezTo>
                    <a:cubicBezTo>
                      <a:pt x="326" y="561"/>
                      <a:pt x="324" y="561"/>
                      <a:pt x="322" y="562"/>
                    </a:cubicBezTo>
                    <a:cubicBezTo>
                      <a:pt x="318" y="564"/>
                      <a:pt x="314" y="566"/>
                      <a:pt x="309" y="568"/>
                    </a:cubicBezTo>
                    <a:cubicBezTo>
                      <a:pt x="309" y="568"/>
                      <a:pt x="309" y="568"/>
                      <a:pt x="309" y="568"/>
                    </a:cubicBezTo>
                    <a:cubicBezTo>
                      <a:pt x="304" y="570"/>
                      <a:pt x="300" y="571"/>
                      <a:pt x="295" y="573"/>
                    </a:cubicBezTo>
                    <a:cubicBezTo>
                      <a:pt x="294" y="573"/>
                      <a:pt x="293" y="574"/>
                      <a:pt x="292" y="574"/>
                    </a:cubicBezTo>
                    <a:cubicBezTo>
                      <a:pt x="288" y="575"/>
                      <a:pt x="283" y="577"/>
                      <a:pt x="279" y="578"/>
                    </a:cubicBezTo>
                    <a:cubicBezTo>
                      <a:pt x="276" y="579"/>
                      <a:pt x="274" y="579"/>
                      <a:pt x="272" y="580"/>
                    </a:cubicBezTo>
                    <a:cubicBezTo>
                      <a:pt x="269" y="581"/>
                      <a:pt x="266" y="582"/>
                      <a:pt x="263" y="582"/>
                    </a:cubicBezTo>
                    <a:cubicBezTo>
                      <a:pt x="261" y="583"/>
                      <a:pt x="258" y="584"/>
                      <a:pt x="256" y="584"/>
                    </a:cubicBezTo>
                    <a:cubicBezTo>
                      <a:pt x="253" y="585"/>
                      <a:pt x="250" y="585"/>
                      <a:pt x="247" y="586"/>
                    </a:cubicBezTo>
                    <a:cubicBezTo>
                      <a:pt x="245" y="587"/>
                      <a:pt x="243" y="587"/>
                      <a:pt x="240" y="587"/>
                    </a:cubicBezTo>
                    <a:cubicBezTo>
                      <a:pt x="237" y="588"/>
                      <a:pt x="235" y="589"/>
                      <a:pt x="232" y="589"/>
                    </a:cubicBezTo>
                    <a:cubicBezTo>
                      <a:pt x="229" y="589"/>
                      <a:pt x="227" y="590"/>
                      <a:pt x="225" y="590"/>
                    </a:cubicBezTo>
                    <a:cubicBezTo>
                      <a:pt x="222" y="591"/>
                      <a:pt x="219" y="591"/>
                      <a:pt x="216" y="591"/>
                    </a:cubicBezTo>
                    <a:cubicBezTo>
                      <a:pt x="214" y="592"/>
                      <a:pt x="211" y="592"/>
                      <a:pt x="209" y="592"/>
                    </a:cubicBezTo>
                    <a:cubicBezTo>
                      <a:pt x="206" y="592"/>
                      <a:pt x="203" y="593"/>
                      <a:pt x="201" y="593"/>
                    </a:cubicBezTo>
                    <a:cubicBezTo>
                      <a:pt x="198" y="593"/>
                      <a:pt x="196" y="593"/>
                      <a:pt x="194" y="593"/>
                    </a:cubicBezTo>
                    <a:cubicBezTo>
                      <a:pt x="191" y="593"/>
                      <a:pt x="188" y="593"/>
                      <a:pt x="185" y="594"/>
                    </a:cubicBezTo>
                    <a:cubicBezTo>
                      <a:pt x="183" y="594"/>
                      <a:pt x="181" y="594"/>
                      <a:pt x="178" y="594"/>
                    </a:cubicBezTo>
                    <a:cubicBezTo>
                      <a:pt x="176" y="594"/>
                      <a:pt x="173" y="594"/>
                      <a:pt x="170" y="594"/>
                    </a:cubicBezTo>
                    <a:cubicBezTo>
                      <a:pt x="168" y="593"/>
                      <a:pt x="165" y="593"/>
                      <a:pt x="163" y="593"/>
                    </a:cubicBezTo>
                    <a:cubicBezTo>
                      <a:pt x="160" y="593"/>
                      <a:pt x="158" y="593"/>
                      <a:pt x="155" y="593"/>
                    </a:cubicBezTo>
                    <a:cubicBezTo>
                      <a:pt x="153" y="593"/>
                      <a:pt x="150" y="592"/>
                      <a:pt x="148" y="592"/>
                    </a:cubicBezTo>
                    <a:cubicBezTo>
                      <a:pt x="145" y="592"/>
                      <a:pt x="143" y="592"/>
                      <a:pt x="140" y="591"/>
                    </a:cubicBezTo>
                    <a:cubicBezTo>
                      <a:pt x="138" y="591"/>
                      <a:pt x="136" y="591"/>
                      <a:pt x="133" y="590"/>
                    </a:cubicBezTo>
                    <a:cubicBezTo>
                      <a:pt x="131" y="590"/>
                      <a:pt x="128" y="590"/>
                      <a:pt x="125" y="589"/>
                    </a:cubicBezTo>
                    <a:cubicBezTo>
                      <a:pt x="123" y="589"/>
                      <a:pt x="121" y="588"/>
                      <a:pt x="119" y="588"/>
                    </a:cubicBezTo>
                    <a:cubicBezTo>
                      <a:pt x="116" y="587"/>
                      <a:pt x="113" y="587"/>
                      <a:pt x="111" y="586"/>
                    </a:cubicBezTo>
                    <a:cubicBezTo>
                      <a:pt x="109" y="585"/>
                      <a:pt x="107" y="585"/>
                      <a:pt x="105" y="584"/>
                    </a:cubicBezTo>
                    <a:cubicBezTo>
                      <a:pt x="102" y="584"/>
                      <a:pt x="99" y="583"/>
                      <a:pt x="96" y="582"/>
                    </a:cubicBezTo>
                    <a:cubicBezTo>
                      <a:pt x="94" y="581"/>
                      <a:pt x="93" y="581"/>
                      <a:pt x="91" y="580"/>
                    </a:cubicBezTo>
                    <a:cubicBezTo>
                      <a:pt x="88" y="579"/>
                      <a:pt x="85" y="578"/>
                      <a:pt x="82" y="577"/>
                    </a:cubicBezTo>
                    <a:cubicBezTo>
                      <a:pt x="80" y="577"/>
                      <a:pt x="79" y="576"/>
                      <a:pt x="77" y="575"/>
                    </a:cubicBezTo>
                    <a:cubicBezTo>
                      <a:pt x="74" y="574"/>
                      <a:pt x="71" y="573"/>
                      <a:pt x="68" y="571"/>
                    </a:cubicBezTo>
                    <a:cubicBezTo>
                      <a:pt x="67" y="571"/>
                      <a:pt x="65" y="570"/>
                      <a:pt x="64" y="569"/>
                    </a:cubicBezTo>
                    <a:cubicBezTo>
                      <a:pt x="59" y="567"/>
                      <a:pt x="55" y="565"/>
                      <a:pt x="51" y="563"/>
                    </a:cubicBezTo>
                    <a:cubicBezTo>
                      <a:pt x="41" y="557"/>
                      <a:pt x="32" y="551"/>
                      <a:pt x="24" y="545"/>
                    </a:cubicBezTo>
                    <a:cubicBezTo>
                      <a:pt x="24" y="545"/>
                      <a:pt x="24" y="545"/>
                      <a:pt x="23" y="545"/>
                    </a:cubicBezTo>
                    <a:cubicBezTo>
                      <a:pt x="19" y="542"/>
                      <a:pt x="15" y="538"/>
                      <a:pt x="11" y="535"/>
                    </a:cubicBezTo>
                    <a:cubicBezTo>
                      <a:pt x="11" y="535"/>
                      <a:pt x="11" y="535"/>
                      <a:pt x="11" y="535"/>
                    </a:cubicBezTo>
                    <a:cubicBezTo>
                      <a:pt x="7" y="531"/>
                      <a:pt x="4" y="528"/>
                      <a:pt x="0" y="52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9" y="534"/>
                      <a:pt x="9" y="534"/>
                      <a:pt x="9" y="534"/>
                    </a:cubicBezTo>
                    <a:cubicBezTo>
                      <a:pt x="24" y="548"/>
                      <a:pt x="41" y="561"/>
                      <a:pt x="60" y="572"/>
                    </a:cubicBezTo>
                    <a:cubicBezTo>
                      <a:pt x="64" y="575"/>
                      <a:pt x="68" y="577"/>
                      <a:pt x="73" y="579"/>
                    </a:cubicBezTo>
                    <a:cubicBezTo>
                      <a:pt x="74" y="580"/>
                      <a:pt x="76" y="580"/>
                      <a:pt x="77" y="581"/>
                    </a:cubicBezTo>
                    <a:cubicBezTo>
                      <a:pt x="80" y="582"/>
                      <a:pt x="83" y="583"/>
                      <a:pt x="86" y="585"/>
                    </a:cubicBezTo>
                    <a:cubicBezTo>
                      <a:pt x="88" y="585"/>
                      <a:pt x="90" y="586"/>
                      <a:pt x="92" y="587"/>
                    </a:cubicBezTo>
                    <a:cubicBezTo>
                      <a:pt x="94" y="588"/>
                      <a:pt x="97" y="589"/>
                      <a:pt x="100" y="590"/>
                    </a:cubicBezTo>
                    <a:cubicBezTo>
                      <a:pt x="102" y="590"/>
                      <a:pt x="104" y="591"/>
                      <a:pt x="106" y="591"/>
                    </a:cubicBezTo>
                    <a:cubicBezTo>
                      <a:pt x="108" y="592"/>
                      <a:pt x="111" y="593"/>
                      <a:pt x="114" y="594"/>
                    </a:cubicBezTo>
                    <a:cubicBezTo>
                      <a:pt x="116" y="594"/>
                      <a:pt x="118" y="595"/>
                      <a:pt x="120" y="595"/>
                    </a:cubicBezTo>
                    <a:cubicBezTo>
                      <a:pt x="123" y="596"/>
                      <a:pt x="125" y="597"/>
                      <a:pt x="128" y="597"/>
                    </a:cubicBezTo>
                    <a:cubicBezTo>
                      <a:pt x="130" y="598"/>
                      <a:pt x="132" y="598"/>
                      <a:pt x="134" y="598"/>
                    </a:cubicBezTo>
                    <a:cubicBezTo>
                      <a:pt x="137" y="599"/>
                      <a:pt x="140" y="599"/>
                      <a:pt x="143" y="600"/>
                    </a:cubicBezTo>
                    <a:cubicBezTo>
                      <a:pt x="145" y="600"/>
                      <a:pt x="147" y="600"/>
                      <a:pt x="149" y="601"/>
                    </a:cubicBezTo>
                    <a:cubicBezTo>
                      <a:pt x="152" y="601"/>
                      <a:pt x="155" y="601"/>
                      <a:pt x="157" y="602"/>
                    </a:cubicBezTo>
                    <a:cubicBezTo>
                      <a:pt x="160" y="602"/>
                      <a:pt x="162" y="602"/>
                      <a:pt x="164" y="602"/>
                    </a:cubicBezTo>
                    <a:cubicBezTo>
                      <a:pt x="167" y="602"/>
                      <a:pt x="170" y="603"/>
                      <a:pt x="172" y="603"/>
                    </a:cubicBezTo>
                    <a:cubicBezTo>
                      <a:pt x="175" y="603"/>
                      <a:pt x="177" y="603"/>
                      <a:pt x="179" y="603"/>
                    </a:cubicBezTo>
                    <a:cubicBezTo>
                      <a:pt x="182" y="603"/>
                      <a:pt x="185" y="603"/>
                      <a:pt x="187" y="603"/>
                    </a:cubicBezTo>
                    <a:cubicBezTo>
                      <a:pt x="190" y="603"/>
                      <a:pt x="192" y="603"/>
                      <a:pt x="194" y="603"/>
                    </a:cubicBezTo>
                    <a:cubicBezTo>
                      <a:pt x="197" y="603"/>
                      <a:pt x="200" y="603"/>
                      <a:pt x="203" y="603"/>
                    </a:cubicBezTo>
                    <a:cubicBezTo>
                      <a:pt x="205" y="603"/>
                      <a:pt x="207" y="602"/>
                      <a:pt x="210" y="602"/>
                    </a:cubicBezTo>
                    <a:cubicBezTo>
                      <a:pt x="213" y="602"/>
                      <a:pt x="215" y="602"/>
                      <a:pt x="218" y="601"/>
                    </a:cubicBezTo>
                    <a:cubicBezTo>
                      <a:pt x="221" y="601"/>
                      <a:pt x="223" y="601"/>
                      <a:pt x="225" y="601"/>
                    </a:cubicBezTo>
                    <a:cubicBezTo>
                      <a:pt x="228" y="600"/>
                      <a:pt x="231" y="600"/>
                      <a:pt x="234" y="600"/>
                    </a:cubicBezTo>
                    <a:cubicBezTo>
                      <a:pt x="236" y="599"/>
                      <a:pt x="239" y="599"/>
                      <a:pt x="241" y="598"/>
                    </a:cubicBezTo>
                    <a:cubicBezTo>
                      <a:pt x="244" y="598"/>
                      <a:pt x="247" y="597"/>
                      <a:pt x="249" y="597"/>
                    </a:cubicBezTo>
                    <a:cubicBezTo>
                      <a:pt x="252" y="596"/>
                      <a:pt x="254" y="596"/>
                      <a:pt x="257" y="596"/>
                    </a:cubicBezTo>
                    <a:cubicBezTo>
                      <a:pt x="259" y="595"/>
                      <a:pt x="262" y="594"/>
                      <a:pt x="265" y="594"/>
                    </a:cubicBezTo>
                    <a:cubicBezTo>
                      <a:pt x="268" y="593"/>
                      <a:pt x="270" y="592"/>
                      <a:pt x="272" y="592"/>
                    </a:cubicBezTo>
                    <a:cubicBezTo>
                      <a:pt x="275" y="591"/>
                      <a:pt x="278" y="590"/>
                      <a:pt x="281" y="590"/>
                    </a:cubicBezTo>
                    <a:cubicBezTo>
                      <a:pt x="283" y="589"/>
                      <a:pt x="286" y="588"/>
                      <a:pt x="288" y="588"/>
                    </a:cubicBezTo>
                    <a:cubicBezTo>
                      <a:pt x="288" y="587"/>
                      <a:pt x="289" y="587"/>
                      <a:pt x="290" y="587"/>
                    </a:cubicBezTo>
                    <a:cubicBezTo>
                      <a:pt x="293" y="586"/>
                      <a:pt x="297" y="585"/>
                      <a:pt x="301" y="583"/>
                    </a:cubicBezTo>
                    <a:cubicBezTo>
                      <a:pt x="302" y="583"/>
                      <a:pt x="303" y="583"/>
                      <a:pt x="304" y="582"/>
                    </a:cubicBezTo>
                    <a:cubicBezTo>
                      <a:pt x="309" y="581"/>
                      <a:pt x="313" y="579"/>
                      <a:pt x="318" y="577"/>
                    </a:cubicBezTo>
                    <a:cubicBezTo>
                      <a:pt x="318" y="577"/>
                      <a:pt x="319" y="577"/>
                      <a:pt x="319" y="577"/>
                    </a:cubicBezTo>
                    <a:cubicBezTo>
                      <a:pt x="322" y="576"/>
                      <a:pt x="325" y="575"/>
                      <a:pt x="328" y="573"/>
                    </a:cubicBezTo>
                    <a:cubicBezTo>
                      <a:pt x="329" y="573"/>
                      <a:pt x="330" y="572"/>
                      <a:pt x="331" y="572"/>
                    </a:cubicBezTo>
                    <a:cubicBezTo>
                      <a:pt x="333" y="571"/>
                      <a:pt x="336" y="570"/>
                      <a:pt x="338" y="569"/>
                    </a:cubicBezTo>
                    <a:cubicBezTo>
                      <a:pt x="341" y="568"/>
                      <a:pt x="344" y="566"/>
                      <a:pt x="346" y="565"/>
                    </a:cubicBezTo>
                    <a:cubicBezTo>
                      <a:pt x="349" y="564"/>
                      <a:pt x="351" y="563"/>
                      <a:pt x="353" y="562"/>
                    </a:cubicBezTo>
                    <a:cubicBezTo>
                      <a:pt x="354" y="561"/>
                      <a:pt x="355" y="561"/>
                      <a:pt x="357" y="560"/>
                    </a:cubicBezTo>
                    <a:cubicBezTo>
                      <a:pt x="359" y="559"/>
                      <a:pt x="361" y="558"/>
                      <a:pt x="362" y="557"/>
                    </a:cubicBezTo>
                    <a:cubicBezTo>
                      <a:pt x="364" y="556"/>
                      <a:pt x="366" y="555"/>
                      <a:pt x="367" y="555"/>
                    </a:cubicBezTo>
                    <a:cubicBezTo>
                      <a:pt x="371" y="553"/>
                      <a:pt x="375" y="550"/>
                      <a:pt x="379" y="548"/>
                    </a:cubicBezTo>
                    <a:cubicBezTo>
                      <a:pt x="380" y="548"/>
                      <a:pt x="381" y="547"/>
                      <a:pt x="381" y="547"/>
                    </a:cubicBezTo>
                    <a:cubicBezTo>
                      <a:pt x="382" y="547"/>
                      <a:pt x="382" y="547"/>
                      <a:pt x="382" y="547"/>
                    </a:cubicBezTo>
                    <a:cubicBezTo>
                      <a:pt x="386" y="544"/>
                      <a:pt x="391" y="541"/>
                      <a:pt x="395" y="539"/>
                    </a:cubicBezTo>
                    <a:cubicBezTo>
                      <a:pt x="396" y="538"/>
                      <a:pt x="398" y="537"/>
                      <a:pt x="399" y="536"/>
                    </a:cubicBezTo>
                    <a:cubicBezTo>
                      <a:pt x="401" y="535"/>
                      <a:pt x="402" y="534"/>
                      <a:pt x="404" y="533"/>
                    </a:cubicBezTo>
                    <a:cubicBezTo>
                      <a:pt x="406" y="531"/>
                      <a:pt x="408" y="530"/>
                      <a:pt x="409" y="529"/>
                    </a:cubicBezTo>
                    <a:cubicBezTo>
                      <a:pt x="410" y="528"/>
                      <a:pt x="411" y="528"/>
                      <a:pt x="413" y="527"/>
                    </a:cubicBezTo>
                    <a:cubicBezTo>
                      <a:pt x="417" y="524"/>
                      <a:pt x="421" y="521"/>
                      <a:pt x="425" y="518"/>
                    </a:cubicBezTo>
                    <a:cubicBezTo>
                      <a:pt x="425" y="518"/>
                      <a:pt x="425" y="518"/>
                      <a:pt x="426" y="518"/>
                    </a:cubicBezTo>
                    <a:cubicBezTo>
                      <a:pt x="426" y="517"/>
                      <a:pt x="427" y="517"/>
                      <a:pt x="427" y="516"/>
                    </a:cubicBezTo>
                    <a:cubicBezTo>
                      <a:pt x="431" y="514"/>
                      <a:pt x="435" y="511"/>
                      <a:pt x="439" y="508"/>
                    </a:cubicBezTo>
                    <a:cubicBezTo>
                      <a:pt x="440" y="507"/>
                      <a:pt x="441" y="506"/>
                      <a:pt x="442" y="505"/>
                    </a:cubicBezTo>
                    <a:cubicBezTo>
                      <a:pt x="443" y="504"/>
                      <a:pt x="444" y="504"/>
                      <a:pt x="444" y="503"/>
                    </a:cubicBezTo>
                    <a:cubicBezTo>
                      <a:pt x="448" y="500"/>
                      <a:pt x="451" y="498"/>
                      <a:pt x="454" y="495"/>
                    </a:cubicBezTo>
                    <a:cubicBezTo>
                      <a:pt x="455" y="494"/>
                      <a:pt x="456" y="494"/>
                      <a:pt x="456" y="493"/>
                    </a:cubicBezTo>
                    <a:cubicBezTo>
                      <a:pt x="458" y="491"/>
                      <a:pt x="461" y="489"/>
                      <a:pt x="463" y="487"/>
                    </a:cubicBezTo>
                    <a:cubicBezTo>
                      <a:pt x="464" y="486"/>
                      <a:pt x="465" y="485"/>
                      <a:pt x="467" y="484"/>
                    </a:cubicBezTo>
                    <a:cubicBezTo>
                      <a:pt x="468" y="483"/>
                      <a:pt x="469" y="482"/>
                      <a:pt x="470" y="481"/>
                    </a:cubicBezTo>
                    <a:cubicBezTo>
                      <a:pt x="473" y="477"/>
                      <a:pt x="477" y="474"/>
                      <a:pt x="481" y="470"/>
                    </a:cubicBezTo>
                    <a:cubicBezTo>
                      <a:pt x="481" y="470"/>
                      <a:pt x="481" y="470"/>
                      <a:pt x="481" y="470"/>
                    </a:cubicBezTo>
                    <a:cubicBezTo>
                      <a:pt x="482" y="469"/>
                      <a:pt x="483" y="468"/>
                      <a:pt x="483" y="468"/>
                    </a:cubicBezTo>
                    <a:cubicBezTo>
                      <a:pt x="487" y="464"/>
                      <a:pt x="490" y="461"/>
                      <a:pt x="493" y="457"/>
                    </a:cubicBezTo>
                    <a:cubicBezTo>
                      <a:pt x="494" y="456"/>
                      <a:pt x="495" y="455"/>
                      <a:pt x="496" y="454"/>
                    </a:cubicBezTo>
                    <a:cubicBezTo>
                      <a:pt x="497" y="454"/>
                      <a:pt x="497" y="453"/>
                      <a:pt x="498" y="452"/>
                    </a:cubicBezTo>
                    <a:cubicBezTo>
                      <a:pt x="501" y="449"/>
                      <a:pt x="504" y="445"/>
                      <a:pt x="507" y="442"/>
                    </a:cubicBezTo>
                    <a:cubicBezTo>
                      <a:pt x="508" y="441"/>
                      <a:pt x="508" y="440"/>
                      <a:pt x="509" y="440"/>
                    </a:cubicBezTo>
                    <a:cubicBezTo>
                      <a:pt x="511" y="437"/>
                      <a:pt x="513" y="435"/>
                      <a:pt x="515" y="432"/>
                    </a:cubicBezTo>
                    <a:cubicBezTo>
                      <a:pt x="516" y="431"/>
                      <a:pt x="517" y="430"/>
                      <a:pt x="518" y="428"/>
                    </a:cubicBezTo>
                    <a:cubicBezTo>
                      <a:pt x="519" y="427"/>
                      <a:pt x="520" y="426"/>
                      <a:pt x="521" y="425"/>
                    </a:cubicBezTo>
                    <a:cubicBezTo>
                      <a:pt x="525" y="420"/>
                      <a:pt x="528" y="416"/>
                      <a:pt x="531" y="411"/>
                    </a:cubicBezTo>
                    <a:cubicBezTo>
                      <a:pt x="532" y="411"/>
                      <a:pt x="532" y="410"/>
                      <a:pt x="533" y="410"/>
                    </a:cubicBezTo>
                    <a:cubicBezTo>
                      <a:pt x="534" y="407"/>
                      <a:pt x="536" y="405"/>
                      <a:pt x="537" y="403"/>
                    </a:cubicBezTo>
                    <a:cubicBezTo>
                      <a:pt x="539" y="401"/>
                      <a:pt x="540" y="399"/>
                      <a:pt x="541" y="397"/>
                    </a:cubicBezTo>
                    <a:cubicBezTo>
                      <a:pt x="543" y="395"/>
                      <a:pt x="545" y="392"/>
                      <a:pt x="546" y="390"/>
                    </a:cubicBezTo>
                    <a:cubicBezTo>
                      <a:pt x="547" y="388"/>
                      <a:pt x="549" y="386"/>
                      <a:pt x="550" y="384"/>
                    </a:cubicBezTo>
                    <a:cubicBezTo>
                      <a:pt x="550" y="384"/>
                      <a:pt x="550" y="383"/>
                      <a:pt x="550" y="383"/>
                    </a:cubicBezTo>
                    <a:cubicBezTo>
                      <a:pt x="551" y="382"/>
                      <a:pt x="551" y="382"/>
                      <a:pt x="552" y="381"/>
                    </a:cubicBezTo>
                    <a:cubicBezTo>
                      <a:pt x="554" y="377"/>
                      <a:pt x="557" y="373"/>
                      <a:pt x="559" y="369"/>
                    </a:cubicBezTo>
                    <a:cubicBezTo>
                      <a:pt x="560" y="367"/>
                      <a:pt x="561" y="365"/>
                      <a:pt x="562" y="363"/>
                    </a:cubicBezTo>
                    <a:cubicBezTo>
                      <a:pt x="564" y="360"/>
                      <a:pt x="566" y="357"/>
                      <a:pt x="568" y="353"/>
                    </a:cubicBezTo>
                    <a:cubicBezTo>
                      <a:pt x="568" y="352"/>
                      <a:pt x="568" y="352"/>
                      <a:pt x="569" y="351"/>
                    </a:cubicBezTo>
                    <a:cubicBezTo>
                      <a:pt x="570" y="349"/>
                      <a:pt x="570" y="348"/>
                      <a:pt x="571" y="346"/>
                    </a:cubicBezTo>
                    <a:cubicBezTo>
                      <a:pt x="572" y="344"/>
                      <a:pt x="573" y="343"/>
                      <a:pt x="574" y="341"/>
                    </a:cubicBezTo>
                    <a:cubicBezTo>
                      <a:pt x="575" y="338"/>
                      <a:pt x="576" y="335"/>
                      <a:pt x="578" y="333"/>
                    </a:cubicBezTo>
                    <a:cubicBezTo>
                      <a:pt x="578" y="331"/>
                      <a:pt x="579" y="329"/>
                      <a:pt x="580" y="328"/>
                    </a:cubicBezTo>
                    <a:cubicBezTo>
                      <a:pt x="581" y="325"/>
                      <a:pt x="583" y="321"/>
                      <a:pt x="584" y="318"/>
                    </a:cubicBezTo>
                    <a:cubicBezTo>
                      <a:pt x="585" y="317"/>
                      <a:pt x="585" y="316"/>
                      <a:pt x="586" y="315"/>
                    </a:cubicBezTo>
                    <a:cubicBezTo>
                      <a:pt x="587" y="310"/>
                      <a:pt x="589" y="306"/>
                      <a:pt x="591" y="302"/>
                    </a:cubicBezTo>
                    <a:cubicBezTo>
                      <a:pt x="591" y="302"/>
                      <a:pt x="591" y="302"/>
                      <a:pt x="591" y="301"/>
                    </a:cubicBezTo>
                    <a:cubicBezTo>
                      <a:pt x="591" y="301"/>
                      <a:pt x="591" y="300"/>
                      <a:pt x="592" y="299"/>
                    </a:cubicBezTo>
                    <a:cubicBezTo>
                      <a:pt x="593" y="295"/>
                      <a:pt x="594" y="292"/>
                      <a:pt x="595" y="288"/>
                    </a:cubicBezTo>
                    <a:cubicBezTo>
                      <a:pt x="596" y="287"/>
                      <a:pt x="596" y="285"/>
                      <a:pt x="597" y="284"/>
                    </a:cubicBezTo>
                    <a:cubicBezTo>
                      <a:pt x="598" y="281"/>
                      <a:pt x="599" y="278"/>
                      <a:pt x="599" y="275"/>
                    </a:cubicBezTo>
                    <a:cubicBezTo>
                      <a:pt x="600" y="273"/>
                      <a:pt x="600" y="272"/>
                      <a:pt x="601" y="270"/>
                    </a:cubicBezTo>
                    <a:cubicBezTo>
                      <a:pt x="602" y="267"/>
                      <a:pt x="602" y="264"/>
                      <a:pt x="603" y="262"/>
                    </a:cubicBezTo>
                    <a:cubicBezTo>
                      <a:pt x="603" y="260"/>
                      <a:pt x="604" y="258"/>
                      <a:pt x="604" y="256"/>
                    </a:cubicBezTo>
                    <a:cubicBezTo>
                      <a:pt x="605" y="254"/>
                      <a:pt x="605" y="251"/>
                      <a:pt x="606" y="249"/>
                    </a:cubicBezTo>
                    <a:cubicBezTo>
                      <a:pt x="606" y="247"/>
                      <a:pt x="607" y="245"/>
                      <a:pt x="607" y="243"/>
                    </a:cubicBezTo>
                    <a:cubicBezTo>
                      <a:pt x="608" y="241"/>
                      <a:pt x="608" y="238"/>
                      <a:pt x="609" y="235"/>
                    </a:cubicBezTo>
                    <a:cubicBezTo>
                      <a:pt x="609" y="234"/>
                      <a:pt x="609" y="232"/>
                      <a:pt x="609" y="230"/>
                    </a:cubicBezTo>
                    <a:cubicBezTo>
                      <a:pt x="610" y="227"/>
                      <a:pt x="610" y="225"/>
                      <a:pt x="611" y="222"/>
                    </a:cubicBezTo>
                    <a:cubicBezTo>
                      <a:pt x="611" y="220"/>
                      <a:pt x="611" y="219"/>
                      <a:pt x="611" y="217"/>
                    </a:cubicBezTo>
                    <a:cubicBezTo>
                      <a:pt x="612" y="214"/>
                      <a:pt x="612" y="211"/>
                      <a:pt x="612" y="208"/>
                    </a:cubicBezTo>
                    <a:cubicBezTo>
                      <a:pt x="612" y="207"/>
                      <a:pt x="612" y="206"/>
                      <a:pt x="612" y="204"/>
                    </a:cubicBezTo>
                    <a:cubicBezTo>
                      <a:pt x="612" y="204"/>
                      <a:pt x="613" y="204"/>
                      <a:pt x="613" y="204"/>
                    </a:cubicBezTo>
                    <a:cubicBezTo>
                      <a:pt x="613" y="200"/>
                      <a:pt x="613" y="196"/>
                      <a:pt x="613" y="192"/>
                    </a:cubicBezTo>
                    <a:cubicBezTo>
                      <a:pt x="613" y="192"/>
                      <a:pt x="613" y="191"/>
                      <a:pt x="613" y="191"/>
                    </a:cubicBezTo>
                    <a:cubicBezTo>
                      <a:pt x="613" y="187"/>
                      <a:pt x="613" y="183"/>
                      <a:pt x="613" y="179"/>
                    </a:cubicBezTo>
                    <a:cubicBezTo>
                      <a:pt x="613" y="177"/>
                      <a:pt x="613" y="176"/>
                      <a:pt x="613" y="175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30" name="Freeform 162"/>
              <p:cNvSpPr>
                <a:spLocks/>
              </p:cNvSpPr>
              <p:nvPr/>
            </p:nvSpPr>
            <p:spPr bwMode="auto">
              <a:xfrm>
                <a:off x="3081338" y="1268413"/>
                <a:ext cx="2806700" cy="2844800"/>
              </a:xfrm>
              <a:custGeom>
                <a:avLst/>
                <a:gdLst/>
                <a:ahLst/>
                <a:cxnLst>
                  <a:cxn ang="0">
                    <a:pos x="593" y="77"/>
                  </a:cxn>
                  <a:cxn ang="0">
                    <a:pos x="625" y="518"/>
                  </a:cxn>
                  <a:cxn ang="0">
                    <a:pos x="154" y="679"/>
                  </a:cxn>
                  <a:cxn ang="0">
                    <a:pos x="121" y="238"/>
                  </a:cxn>
                  <a:cxn ang="0">
                    <a:pos x="593" y="77"/>
                  </a:cxn>
                </a:cxnLst>
                <a:rect l="0" t="0" r="r" b="b"/>
                <a:pathLst>
                  <a:path w="746" h="756">
                    <a:moveTo>
                      <a:pt x="593" y="77"/>
                    </a:moveTo>
                    <a:cubicBezTo>
                      <a:pt x="732" y="155"/>
                      <a:pt x="746" y="352"/>
                      <a:pt x="625" y="518"/>
                    </a:cubicBezTo>
                    <a:cubicBezTo>
                      <a:pt x="504" y="684"/>
                      <a:pt x="293" y="756"/>
                      <a:pt x="154" y="679"/>
                    </a:cubicBezTo>
                    <a:cubicBezTo>
                      <a:pt x="14" y="602"/>
                      <a:pt x="0" y="404"/>
                      <a:pt x="121" y="238"/>
                    </a:cubicBezTo>
                    <a:cubicBezTo>
                      <a:pt x="242" y="72"/>
                      <a:pt x="453" y="0"/>
                      <a:pt x="593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25000"/>
                      <a:lumOff val="75000"/>
                      <a:tint val="66000"/>
                      <a:satMod val="160000"/>
                    </a:schemeClr>
                  </a:gs>
                  <a:gs pos="50000">
                    <a:schemeClr val="tx2">
                      <a:lumMod val="25000"/>
                      <a:lumOff val="75000"/>
                      <a:tint val="44500"/>
                      <a:satMod val="16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31" name="Freeform 163"/>
              <p:cNvSpPr>
                <a:spLocks/>
              </p:cNvSpPr>
              <p:nvPr/>
            </p:nvSpPr>
            <p:spPr bwMode="auto">
              <a:xfrm>
                <a:off x="3644900" y="1878013"/>
                <a:ext cx="1847850" cy="1812925"/>
              </a:xfrm>
              <a:custGeom>
                <a:avLst/>
                <a:gdLst/>
                <a:ahLst/>
                <a:cxnLst>
                  <a:cxn ang="0">
                    <a:pos x="490" y="121"/>
                  </a:cxn>
                  <a:cxn ang="0">
                    <a:pos x="486" y="94"/>
                  </a:cxn>
                  <a:cxn ang="0">
                    <a:pos x="480" y="74"/>
                  </a:cxn>
                  <a:cxn ang="0">
                    <a:pos x="472" y="53"/>
                  </a:cxn>
                  <a:cxn ang="0">
                    <a:pos x="464" y="37"/>
                  </a:cxn>
                  <a:cxn ang="0">
                    <a:pos x="453" y="21"/>
                  </a:cxn>
                  <a:cxn ang="0">
                    <a:pos x="443" y="10"/>
                  </a:cxn>
                  <a:cxn ang="0">
                    <a:pos x="445" y="13"/>
                  </a:cxn>
                  <a:cxn ang="0">
                    <a:pos x="458" y="32"/>
                  </a:cxn>
                  <a:cxn ang="0">
                    <a:pos x="470" y="56"/>
                  </a:cxn>
                  <a:cxn ang="0">
                    <a:pos x="478" y="79"/>
                  </a:cxn>
                  <a:cxn ang="0">
                    <a:pos x="483" y="106"/>
                  </a:cxn>
                  <a:cxn ang="0">
                    <a:pos x="485" y="136"/>
                  </a:cxn>
                  <a:cxn ang="0">
                    <a:pos x="483" y="166"/>
                  </a:cxn>
                  <a:cxn ang="0">
                    <a:pos x="479" y="192"/>
                  </a:cxn>
                  <a:cxn ang="0">
                    <a:pos x="472" y="219"/>
                  </a:cxn>
                  <a:cxn ang="0">
                    <a:pos x="462" y="247"/>
                  </a:cxn>
                  <a:cxn ang="0">
                    <a:pos x="448" y="276"/>
                  </a:cxn>
                  <a:cxn ang="0">
                    <a:pos x="431" y="304"/>
                  </a:cxn>
                  <a:cxn ang="0">
                    <a:pos x="401" y="345"/>
                  </a:cxn>
                  <a:cxn ang="0">
                    <a:pos x="366" y="381"/>
                  </a:cxn>
                  <a:cxn ang="0">
                    <a:pos x="324" y="415"/>
                  </a:cxn>
                  <a:cxn ang="0">
                    <a:pos x="297" y="432"/>
                  </a:cxn>
                  <a:cxn ang="0">
                    <a:pos x="264" y="449"/>
                  </a:cxn>
                  <a:cxn ang="0">
                    <a:pos x="229" y="462"/>
                  </a:cxn>
                  <a:cxn ang="0">
                    <a:pos x="199" y="470"/>
                  </a:cxn>
                  <a:cxn ang="0">
                    <a:pos x="168" y="475"/>
                  </a:cxn>
                  <a:cxn ang="0">
                    <a:pos x="137" y="476"/>
                  </a:cxn>
                  <a:cxn ang="0">
                    <a:pos x="107" y="473"/>
                  </a:cxn>
                  <a:cxn ang="0">
                    <a:pos x="78" y="467"/>
                  </a:cxn>
                  <a:cxn ang="0">
                    <a:pos x="51" y="457"/>
                  </a:cxn>
                  <a:cxn ang="0">
                    <a:pos x="46" y="457"/>
                  </a:cxn>
                  <a:cxn ang="0">
                    <a:pos x="78" y="471"/>
                  </a:cxn>
                  <a:cxn ang="0">
                    <a:pos x="106" y="478"/>
                  </a:cxn>
                  <a:cxn ang="0">
                    <a:pos x="137" y="481"/>
                  </a:cxn>
                  <a:cxn ang="0">
                    <a:pos x="167" y="481"/>
                  </a:cxn>
                  <a:cxn ang="0">
                    <a:pos x="198" y="477"/>
                  </a:cxn>
                  <a:cxn ang="0">
                    <a:pos x="229" y="469"/>
                  </a:cxn>
                  <a:cxn ang="0">
                    <a:pos x="258" y="459"/>
                  </a:cxn>
                  <a:cxn ang="0">
                    <a:pos x="282" y="449"/>
                  </a:cxn>
                  <a:cxn ang="0">
                    <a:pos x="304" y="436"/>
                  </a:cxn>
                  <a:cxn ang="0">
                    <a:pos x="327" y="422"/>
                  </a:cxn>
                  <a:cxn ang="0">
                    <a:pos x="350" y="405"/>
                  </a:cxn>
                  <a:cxn ang="0">
                    <a:pos x="370" y="389"/>
                  </a:cxn>
                  <a:cxn ang="0">
                    <a:pos x="397" y="362"/>
                  </a:cxn>
                  <a:cxn ang="0">
                    <a:pos x="413" y="343"/>
                  </a:cxn>
                  <a:cxn ang="0">
                    <a:pos x="436" y="311"/>
                  </a:cxn>
                  <a:cxn ang="0">
                    <a:pos x="449" y="289"/>
                  </a:cxn>
                  <a:cxn ang="0">
                    <a:pos x="462" y="265"/>
                  </a:cxn>
                  <a:cxn ang="0">
                    <a:pos x="472" y="240"/>
                  </a:cxn>
                  <a:cxn ang="0">
                    <a:pos x="481" y="214"/>
                  </a:cxn>
                  <a:cxn ang="0">
                    <a:pos x="487" y="187"/>
                  </a:cxn>
                  <a:cxn ang="0">
                    <a:pos x="490" y="162"/>
                  </a:cxn>
                  <a:cxn ang="0">
                    <a:pos x="491" y="138"/>
                  </a:cxn>
                </a:cxnLst>
                <a:rect l="0" t="0" r="r" b="b"/>
                <a:pathLst>
                  <a:path w="491" h="482">
                    <a:moveTo>
                      <a:pt x="491" y="138"/>
                    </a:moveTo>
                    <a:cubicBezTo>
                      <a:pt x="491" y="135"/>
                      <a:pt x="490" y="133"/>
                      <a:pt x="490" y="131"/>
                    </a:cubicBezTo>
                    <a:cubicBezTo>
                      <a:pt x="490" y="130"/>
                      <a:pt x="490" y="128"/>
                      <a:pt x="490" y="127"/>
                    </a:cubicBezTo>
                    <a:cubicBezTo>
                      <a:pt x="490" y="126"/>
                      <a:pt x="490" y="124"/>
                      <a:pt x="490" y="123"/>
                    </a:cubicBezTo>
                    <a:cubicBezTo>
                      <a:pt x="490" y="122"/>
                      <a:pt x="490" y="122"/>
                      <a:pt x="490" y="121"/>
                    </a:cubicBezTo>
                    <a:cubicBezTo>
                      <a:pt x="489" y="118"/>
                      <a:pt x="489" y="115"/>
                      <a:pt x="489" y="112"/>
                    </a:cubicBezTo>
                    <a:cubicBezTo>
                      <a:pt x="489" y="111"/>
                      <a:pt x="489" y="110"/>
                      <a:pt x="488" y="110"/>
                    </a:cubicBezTo>
                    <a:cubicBezTo>
                      <a:pt x="488" y="106"/>
                      <a:pt x="487" y="102"/>
                      <a:pt x="487" y="99"/>
                    </a:cubicBezTo>
                    <a:cubicBezTo>
                      <a:pt x="487" y="99"/>
                      <a:pt x="487" y="98"/>
                      <a:pt x="486" y="98"/>
                    </a:cubicBezTo>
                    <a:cubicBezTo>
                      <a:pt x="486" y="97"/>
                      <a:pt x="486" y="95"/>
                      <a:pt x="486" y="94"/>
                    </a:cubicBezTo>
                    <a:cubicBezTo>
                      <a:pt x="485" y="92"/>
                      <a:pt x="485" y="91"/>
                      <a:pt x="484" y="89"/>
                    </a:cubicBezTo>
                    <a:cubicBezTo>
                      <a:pt x="484" y="87"/>
                      <a:pt x="484" y="86"/>
                      <a:pt x="483" y="84"/>
                    </a:cubicBezTo>
                    <a:cubicBezTo>
                      <a:pt x="483" y="83"/>
                      <a:pt x="482" y="81"/>
                      <a:pt x="482" y="79"/>
                    </a:cubicBezTo>
                    <a:cubicBezTo>
                      <a:pt x="482" y="79"/>
                      <a:pt x="482" y="79"/>
                      <a:pt x="482" y="78"/>
                    </a:cubicBezTo>
                    <a:cubicBezTo>
                      <a:pt x="481" y="77"/>
                      <a:pt x="481" y="75"/>
                      <a:pt x="480" y="74"/>
                    </a:cubicBezTo>
                    <a:cubicBezTo>
                      <a:pt x="480" y="73"/>
                      <a:pt x="479" y="71"/>
                      <a:pt x="479" y="70"/>
                    </a:cubicBezTo>
                    <a:cubicBezTo>
                      <a:pt x="478" y="68"/>
                      <a:pt x="477" y="66"/>
                      <a:pt x="476" y="63"/>
                    </a:cubicBezTo>
                    <a:cubicBezTo>
                      <a:pt x="476" y="63"/>
                      <a:pt x="476" y="62"/>
                      <a:pt x="476" y="62"/>
                    </a:cubicBezTo>
                    <a:cubicBezTo>
                      <a:pt x="476" y="62"/>
                      <a:pt x="476" y="61"/>
                      <a:pt x="476" y="61"/>
                    </a:cubicBezTo>
                    <a:cubicBezTo>
                      <a:pt x="474" y="59"/>
                      <a:pt x="473" y="56"/>
                      <a:pt x="472" y="53"/>
                    </a:cubicBezTo>
                    <a:cubicBezTo>
                      <a:pt x="472" y="53"/>
                      <a:pt x="471" y="52"/>
                      <a:pt x="471" y="51"/>
                    </a:cubicBezTo>
                    <a:cubicBezTo>
                      <a:pt x="470" y="50"/>
                      <a:pt x="470" y="48"/>
                      <a:pt x="469" y="47"/>
                    </a:cubicBezTo>
                    <a:cubicBezTo>
                      <a:pt x="469" y="46"/>
                      <a:pt x="468" y="46"/>
                      <a:pt x="468" y="45"/>
                    </a:cubicBezTo>
                    <a:cubicBezTo>
                      <a:pt x="468" y="44"/>
                      <a:pt x="467" y="43"/>
                      <a:pt x="467" y="43"/>
                    </a:cubicBezTo>
                    <a:cubicBezTo>
                      <a:pt x="466" y="41"/>
                      <a:pt x="465" y="39"/>
                      <a:pt x="464" y="37"/>
                    </a:cubicBezTo>
                    <a:cubicBezTo>
                      <a:pt x="463" y="36"/>
                      <a:pt x="463" y="36"/>
                      <a:pt x="462" y="35"/>
                    </a:cubicBezTo>
                    <a:cubicBezTo>
                      <a:pt x="462" y="34"/>
                      <a:pt x="461" y="34"/>
                      <a:pt x="461" y="33"/>
                    </a:cubicBezTo>
                    <a:cubicBezTo>
                      <a:pt x="460" y="32"/>
                      <a:pt x="459" y="30"/>
                      <a:pt x="458" y="29"/>
                    </a:cubicBezTo>
                    <a:cubicBezTo>
                      <a:pt x="458" y="28"/>
                      <a:pt x="458" y="28"/>
                      <a:pt x="457" y="27"/>
                    </a:cubicBezTo>
                    <a:cubicBezTo>
                      <a:pt x="456" y="25"/>
                      <a:pt x="454" y="23"/>
                      <a:pt x="453" y="21"/>
                    </a:cubicBezTo>
                    <a:cubicBezTo>
                      <a:pt x="452" y="21"/>
                      <a:pt x="452" y="21"/>
                      <a:pt x="452" y="20"/>
                    </a:cubicBezTo>
                    <a:cubicBezTo>
                      <a:pt x="452" y="20"/>
                      <a:pt x="451" y="19"/>
                      <a:pt x="451" y="19"/>
                    </a:cubicBezTo>
                    <a:cubicBezTo>
                      <a:pt x="449" y="17"/>
                      <a:pt x="448" y="15"/>
                      <a:pt x="447" y="14"/>
                    </a:cubicBezTo>
                    <a:cubicBezTo>
                      <a:pt x="446" y="13"/>
                      <a:pt x="445" y="12"/>
                      <a:pt x="445" y="11"/>
                    </a:cubicBezTo>
                    <a:cubicBezTo>
                      <a:pt x="444" y="11"/>
                      <a:pt x="444" y="10"/>
                      <a:pt x="443" y="10"/>
                    </a:cubicBezTo>
                    <a:cubicBezTo>
                      <a:pt x="442" y="8"/>
                      <a:pt x="441" y="7"/>
                      <a:pt x="439" y="5"/>
                    </a:cubicBezTo>
                    <a:cubicBezTo>
                      <a:pt x="437" y="3"/>
                      <a:pt x="436" y="2"/>
                      <a:pt x="434" y="0"/>
                    </a:cubicBezTo>
                    <a:cubicBezTo>
                      <a:pt x="436" y="2"/>
                      <a:pt x="437" y="4"/>
                      <a:pt x="439" y="6"/>
                    </a:cubicBezTo>
                    <a:cubicBezTo>
                      <a:pt x="440" y="6"/>
                      <a:pt x="440" y="7"/>
                      <a:pt x="441" y="8"/>
                    </a:cubicBezTo>
                    <a:cubicBezTo>
                      <a:pt x="443" y="10"/>
                      <a:pt x="444" y="11"/>
                      <a:pt x="445" y="13"/>
                    </a:cubicBezTo>
                    <a:cubicBezTo>
                      <a:pt x="446" y="14"/>
                      <a:pt x="446" y="14"/>
                      <a:pt x="447" y="15"/>
                    </a:cubicBezTo>
                    <a:cubicBezTo>
                      <a:pt x="448" y="17"/>
                      <a:pt x="450" y="19"/>
                      <a:pt x="452" y="22"/>
                    </a:cubicBezTo>
                    <a:cubicBezTo>
                      <a:pt x="452" y="22"/>
                      <a:pt x="452" y="23"/>
                      <a:pt x="453" y="23"/>
                    </a:cubicBezTo>
                    <a:cubicBezTo>
                      <a:pt x="454" y="25"/>
                      <a:pt x="455" y="27"/>
                      <a:pt x="457" y="29"/>
                    </a:cubicBezTo>
                    <a:cubicBezTo>
                      <a:pt x="457" y="30"/>
                      <a:pt x="458" y="31"/>
                      <a:pt x="458" y="32"/>
                    </a:cubicBezTo>
                    <a:cubicBezTo>
                      <a:pt x="459" y="33"/>
                      <a:pt x="460" y="35"/>
                      <a:pt x="461" y="37"/>
                    </a:cubicBezTo>
                    <a:cubicBezTo>
                      <a:pt x="462" y="38"/>
                      <a:pt x="462" y="39"/>
                      <a:pt x="463" y="40"/>
                    </a:cubicBezTo>
                    <a:cubicBezTo>
                      <a:pt x="464" y="41"/>
                      <a:pt x="464" y="43"/>
                      <a:pt x="465" y="45"/>
                    </a:cubicBezTo>
                    <a:cubicBezTo>
                      <a:pt x="466" y="46"/>
                      <a:pt x="466" y="47"/>
                      <a:pt x="467" y="48"/>
                    </a:cubicBezTo>
                    <a:cubicBezTo>
                      <a:pt x="468" y="50"/>
                      <a:pt x="469" y="53"/>
                      <a:pt x="470" y="56"/>
                    </a:cubicBezTo>
                    <a:cubicBezTo>
                      <a:pt x="470" y="57"/>
                      <a:pt x="471" y="57"/>
                      <a:pt x="471" y="58"/>
                    </a:cubicBezTo>
                    <a:cubicBezTo>
                      <a:pt x="472" y="60"/>
                      <a:pt x="473" y="62"/>
                      <a:pt x="473" y="65"/>
                    </a:cubicBezTo>
                    <a:cubicBezTo>
                      <a:pt x="474" y="66"/>
                      <a:pt x="474" y="67"/>
                      <a:pt x="475" y="68"/>
                    </a:cubicBezTo>
                    <a:cubicBezTo>
                      <a:pt x="475" y="70"/>
                      <a:pt x="476" y="72"/>
                      <a:pt x="476" y="74"/>
                    </a:cubicBezTo>
                    <a:cubicBezTo>
                      <a:pt x="477" y="75"/>
                      <a:pt x="477" y="77"/>
                      <a:pt x="478" y="79"/>
                    </a:cubicBezTo>
                    <a:cubicBezTo>
                      <a:pt x="478" y="80"/>
                      <a:pt x="479" y="82"/>
                      <a:pt x="479" y="83"/>
                    </a:cubicBezTo>
                    <a:cubicBezTo>
                      <a:pt x="479" y="85"/>
                      <a:pt x="480" y="87"/>
                      <a:pt x="480" y="88"/>
                    </a:cubicBezTo>
                    <a:cubicBezTo>
                      <a:pt x="480" y="90"/>
                      <a:pt x="481" y="92"/>
                      <a:pt x="481" y="93"/>
                    </a:cubicBezTo>
                    <a:cubicBezTo>
                      <a:pt x="482" y="97"/>
                      <a:pt x="482" y="101"/>
                      <a:pt x="483" y="104"/>
                    </a:cubicBezTo>
                    <a:cubicBezTo>
                      <a:pt x="483" y="105"/>
                      <a:pt x="483" y="105"/>
                      <a:pt x="483" y="106"/>
                    </a:cubicBezTo>
                    <a:cubicBezTo>
                      <a:pt x="484" y="109"/>
                      <a:pt x="484" y="112"/>
                      <a:pt x="484" y="116"/>
                    </a:cubicBezTo>
                    <a:cubicBezTo>
                      <a:pt x="484" y="118"/>
                      <a:pt x="485" y="120"/>
                      <a:pt x="485" y="121"/>
                    </a:cubicBezTo>
                    <a:cubicBezTo>
                      <a:pt x="485" y="123"/>
                      <a:pt x="485" y="124"/>
                      <a:pt x="485" y="125"/>
                    </a:cubicBezTo>
                    <a:cubicBezTo>
                      <a:pt x="485" y="128"/>
                      <a:pt x="485" y="130"/>
                      <a:pt x="485" y="132"/>
                    </a:cubicBezTo>
                    <a:cubicBezTo>
                      <a:pt x="485" y="133"/>
                      <a:pt x="485" y="134"/>
                      <a:pt x="485" y="136"/>
                    </a:cubicBezTo>
                    <a:cubicBezTo>
                      <a:pt x="485" y="139"/>
                      <a:pt x="485" y="142"/>
                      <a:pt x="485" y="146"/>
                    </a:cubicBezTo>
                    <a:cubicBezTo>
                      <a:pt x="485" y="146"/>
                      <a:pt x="485" y="146"/>
                      <a:pt x="485" y="146"/>
                    </a:cubicBezTo>
                    <a:cubicBezTo>
                      <a:pt x="485" y="149"/>
                      <a:pt x="485" y="153"/>
                      <a:pt x="484" y="156"/>
                    </a:cubicBezTo>
                    <a:cubicBezTo>
                      <a:pt x="484" y="157"/>
                      <a:pt x="484" y="158"/>
                      <a:pt x="484" y="159"/>
                    </a:cubicBezTo>
                    <a:cubicBezTo>
                      <a:pt x="484" y="162"/>
                      <a:pt x="484" y="164"/>
                      <a:pt x="483" y="166"/>
                    </a:cubicBezTo>
                    <a:cubicBezTo>
                      <a:pt x="483" y="168"/>
                      <a:pt x="483" y="169"/>
                      <a:pt x="483" y="170"/>
                    </a:cubicBezTo>
                    <a:cubicBezTo>
                      <a:pt x="483" y="172"/>
                      <a:pt x="482" y="175"/>
                      <a:pt x="482" y="177"/>
                    </a:cubicBezTo>
                    <a:cubicBezTo>
                      <a:pt x="482" y="178"/>
                      <a:pt x="481" y="180"/>
                      <a:pt x="481" y="181"/>
                    </a:cubicBezTo>
                    <a:cubicBezTo>
                      <a:pt x="481" y="183"/>
                      <a:pt x="480" y="185"/>
                      <a:pt x="480" y="187"/>
                    </a:cubicBezTo>
                    <a:cubicBezTo>
                      <a:pt x="480" y="189"/>
                      <a:pt x="479" y="190"/>
                      <a:pt x="479" y="192"/>
                    </a:cubicBezTo>
                    <a:cubicBezTo>
                      <a:pt x="479" y="194"/>
                      <a:pt x="478" y="196"/>
                      <a:pt x="478" y="198"/>
                    </a:cubicBezTo>
                    <a:cubicBezTo>
                      <a:pt x="477" y="199"/>
                      <a:pt x="477" y="201"/>
                      <a:pt x="477" y="202"/>
                    </a:cubicBezTo>
                    <a:cubicBezTo>
                      <a:pt x="476" y="204"/>
                      <a:pt x="476" y="206"/>
                      <a:pt x="475" y="209"/>
                    </a:cubicBezTo>
                    <a:cubicBezTo>
                      <a:pt x="475" y="210"/>
                      <a:pt x="474" y="211"/>
                      <a:pt x="474" y="213"/>
                    </a:cubicBezTo>
                    <a:cubicBezTo>
                      <a:pt x="473" y="215"/>
                      <a:pt x="472" y="217"/>
                      <a:pt x="472" y="219"/>
                    </a:cubicBezTo>
                    <a:cubicBezTo>
                      <a:pt x="471" y="221"/>
                      <a:pt x="471" y="222"/>
                      <a:pt x="471" y="223"/>
                    </a:cubicBezTo>
                    <a:cubicBezTo>
                      <a:pt x="470" y="226"/>
                      <a:pt x="469" y="229"/>
                      <a:pt x="468" y="231"/>
                    </a:cubicBezTo>
                    <a:cubicBezTo>
                      <a:pt x="468" y="232"/>
                      <a:pt x="467" y="233"/>
                      <a:pt x="467" y="234"/>
                    </a:cubicBezTo>
                    <a:cubicBezTo>
                      <a:pt x="466" y="238"/>
                      <a:pt x="464" y="241"/>
                      <a:pt x="463" y="245"/>
                    </a:cubicBezTo>
                    <a:cubicBezTo>
                      <a:pt x="462" y="246"/>
                      <a:pt x="462" y="246"/>
                      <a:pt x="462" y="247"/>
                    </a:cubicBezTo>
                    <a:cubicBezTo>
                      <a:pt x="461" y="250"/>
                      <a:pt x="459" y="253"/>
                      <a:pt x="458" y="255"/>
                    </a:cubicBezTo>
                    <a:cubicBezTo>
                      <a:pt x="458" y="256"/>
                      <a:pt x="457" y="258"/>
                      <a:pt x="456" y="259"/>
                    </a:cubicBezTo>
                    <a:cubicBezTo>
                      <a:pt x="455" y="261"/>
                      <a:pt x="454" y="263"/>
                      <a:pt x="453" y="266"/>
                    </a:cubicBezTo>
                    <a:cubicBezTo>
                      <a:pt x="453" y="267"/>
                      <a:pt x="452" y="268"/>
                      <a:pt x="451" y="270"/>
                    </a:cubicBezTo>
                    <a:cubicBezTo>
                      <a:pt x="450" y="272"/>
                      <a:pt x="449" y="274"/>
                      <a:pt x="448" y="276"/>
                    </a:cubicBezTo>
                    <a:cubicBezTo>
                      <a:pt x="447" y="278"/>
                      <a:pt x="445" y="281"/>
                      <a:pt x="444" y="284"/>
                    </a:cubicBezTo>
                    <a:cubicBezTo>
                      <a:pt x="443" y="285"/>
                      <a:pt x="442" y="286"/>
                      <a:pt x="441" y="288"/>
                    </a:cubicBezTo>
                    <a:cubicBezTo>
                      <a:pt x="440" y="291"/>
                      <a:pt x="438" y="294"/>
                      <a:pt x="436" y="298"/>
                    </a:cubicBezTo>
                    <a:cubicBezTo>
                      <a:pt x="435" y="298"/>
                      <a:pt x="435" y="299"/>
                      <a:pt x="434" y="300"/>
                    </a:cubicBezTo>
                    <a:cubicBezTo>
                      <a:pt x="433" y="301"/>
                      <a:pt x="432" y="303"/>
                      <a:pt x="431" y="304"/>
                    </a:cubicBezTo>
                    <a:cubicBezTo>
                      <a:pt x="430" y="306"/>
                      <a:pt x="429" y="309"/>
                      <a:pt x="427" y="311"/>
                    </a:cubicBezTo>
                    <a:cubicBezTo>
                      <a:pt x="426" y="312"/>
                      <a:pt x="425" y="314"/>
                      <a:pt x="424" y="315"/>
                    </a:cubicBezTo>
                    <a:cubicBezTo>
                      <a:pt x="422" y="318"/>
                      <a:pt x="421" y="320"/>
                      <a:pt x="419" y="322"/>
                    </a:cubicBezTo>
                    <a:cubicBezTo>
                      <a:pt x="415" y="327"/>
                      <a:pt x="412" y="332"/>
                      <a:pt x="408" y="337"/>
                    </a:cubicBezTo>
                    <a:cubicBezTo>
                      <a:pt x="405" y="340"/>
                      <a:pt x="403" y="343"/>
                      <a:pt x="401" y="345"/>
                    </a:cubicBezTo>
                    <a:cubicBezTo>
                      <a:pt x="401" y="346"/>
                      <a:pt x="400" y="346"/>
                      <a:pt x="400" y="347"/>
                    </a:cubicBezTo>
                    <a:cubicBezTo>
                      <a:pt x="397" y="350"/>
                      <a:pt x="394" y="353"/>
                      <a:pt x="391" y="356"/>
                    </a:cubicBezTo>
                    <a:cubicBezTo>
                      <a:pt x="387" y="360"/>
                      <a:pt x="383" y="365"/>
                      <a:pt x="379" y="369"/>
                    </a:cubicBezTo>
                    <a:cubicBezTo>
                      <a:pt x="378" y="370"/>
                      <a:pt x="377" y="371"/>
                      <a:pt x="377" y="371"/>
                    </a:cubicBezTo>
                    <a:cubicBezTo>
                      <a:pt x="373" y="375"/>
                      <a:pt x="370" y="378"/>
                      <a:pt x="366" y="381"/>
                    </a:cubicBezTo>
                    <a:cubicBezTo>
                      <a:pt x="365" y="383"/>
                      <a:pt x="363" y="384"/>
                      <a:pt x="362" y="385"/>
                    </a:cubicBezTo>
                    <a:cubicBezTo>
                      <a:pt x="359" y="388"/>
                      <a:pt x="355" y="391"/>
                      <a:pt x="352" y="394"/>
                    </a:cubicBezTo>
                    <a:cubicBezTo>
                      <a:pt x="351" y="395"/>
                      <a:pt x="349" y="396"/>
                      <a:pt x="348" y="397"/>
                    </a:cubicBezTo>
                    <a:cubicBezTo>
                      <a:pt x="344" y="401"/>
                      <a:pt x="339" y="404"/>
                      <a:pt x="334" y="408"/>
                    </a:cubicBezTo>
                    <a:cubicBezTo>
                      <a:pt x="331" y="410"/>
                      <a:pt x="327" y="413"/>
                      <a:pt x="324" y="415"/>
                    </a:cubicBezTo>
                    <a:cubicBezTo>
                      <a:pt x="323" y="416"/>
                      <a:pt x="322" y="416"/>
                      <a:pt x="321" y="417"/>
                    </a:cubicBezTo>
                    <a:cubicBezTo>
                      <a:pt x="318" y="419"/>
                      <a:pt x="316" y="421"/>
                      <a:pt x="313" y="422"/>
                    </a:cubicBezTo>
                    <a:cubicBezTo>
                      <a:pt x="312" y="423"/>
                      <a:pt x="311" y="424"/>
                      <a:pt x="310" y="424"/>
                    </a:cubicBezTo>
                    <a:cubicBezTo>
                      <a:pt x="306" y="427"/>
                      <a:pt x="303" y="429"/>
                      <a:pt x="299" y="431"/>
                    </a:cubicBezTo>
                    <a:cubicBezTo>
                      <a:pt x="298" y="431"/>
                      <a:pt x="298" y="431"/>
                      <a:pt x="297" y="432"/>
                    </a:cubicBezTo>
                    <a:cubicBezTo>
                      <a:pt x="294" y="434"/>
                      <a:pt x="291" y="435"/>
                      <a:pt x="287" y="437"/>
                    </a:cubicBezTo>
                    <a:cubicBezTo>
                      <a:pt x="286" y="438"/>
                      <a:pt x="285" y="439"/>
                      <a:pt x="284" y="439"/>
                    </a:cubicBezTo>
                    <a:cubicBezTo>
                      <a:pt x="281" y="440"/>
                      <a:pt x="279" y="442"/>
                      <a:pt x="276" y="443"/>
                    </a:cubicBezTo>
                    <a:cubicBezTo>
                      <a:pt x="274" y="444"/>
                      <a:pt x="273" y="445"/>
                      <a:pt x="271" y="446"/>
                    </a:cubicBezTo>
                    <a:cubicBezTo>
                      <a:pt x="268" y="447"/>
                      <a:pt x="266" y="448"/>
                      <a:pt x="264" y="449"/>
                    </a:cubicBezTo>
                    <a:cubicBezTo>
                      <a:pt x="262" y="449"/>
                      <a:pt x="260" y="450"/>
                      <a:pt x="259" y="451"/>
                    </a:cubicBezTo>
                    <a:cubicBezTo>
                      <a:pt x="257" y="452"/>
                      <a:pt x="255" y="453"/>
                      <a:pt x="253" y="453"/>
                    </a:cubicBezTo>
                    <a:cubicBezTo>
                      <a:pt x="250" y="455"/>
                      <a:pt x="247" y="456"/>
                      <a:pt x="244" y="457"/>
                    </a:cubicBezTo>
                    <a:cubicBezTo>
                      <a:pt x="242" y="458"/>
                      <a:pt x="240" y="458"/>
                      <a:pt x="238" y="459"/>
                    </a:cubicBezTo>
                    <a:cubicBezTo>
                      <a:pt x="235" y="460"/>
                      <a:pt x="232" y="461"/>
                      <a:pt x="229" y="462"/>
                    </a:cubicBezTo>
                    <a:cubicBezTo>
                      <a:pt x="227" y="463"/>
                      <a:pt x="225" y="463"/>
                      <a:pt x="224" y="464"/>
                    </a:cubicBezTo>
                    <a:cubicBezTo>
                      <a:pt x="222" y="464"/>
                      <a:pt x="220" y="465"/>
                      <a:pt x="218" y="465"/>
                    </a:cubicBezTo>
                    <a:cubicBezTo>
                      <a:pt x="216" y="466"/>
                      <a:pt x="214" y="466"/>
                      <a:pt x="211" y="467"/>
                    </a:cubicBezTo>
                    <a:cubicBezTo>
                      <a:pt x="209" y="468"/>
                      <a:pt x="208" y="468"/>
                      <a:pt x="206" y="468"/>
                    </a:cubicBezTo>
                    <a:cubicBezTo>
                      <a:pt x="203" y="469"/>
                      <a:pt x="201" y="470"/>
                      <a:pt x="199" y="470"/>
                    </a:cubicBezTo>
                    <a:cubicBezTo>
                      <a:pt x="197" y="470"/>
                      <a:pt x="195" y="471"/>
                      <a:pt x="193" y="471"/>
                    </a:cubicBezTo>
                    <a:cubicBezTo>
                      <a:pt x="191" y="472"/>
                      <a:pt x="188" y="472"/>
                      <a:pt x="186" y="472"/>
                    </a:cubicBezTo>
                    <a:cubicBezTo>
                      <a:pt x="184" y="473"/>
                      <a:pt x="182" y="473"/>
                      <a:pt x="180" y="473"/>
                    </a:cubicBezTo>
                    <a:cubicBezTo>
                      <a:pt x="178" y="474"/>
                      <a:pt x="176" y="474"/>
                      <a:pt x="174" y="474"/>
                    </a:cubicBezTo>
                    <a:cubicBezTo>
                      <a:pt x="172" y="474"/>
                      <a:pt x="170" y="475"/>
                      <a:pt x="168" y="475"/>
                    </a:cubicBezTo>
                    <a:cubicBezTo>
                      <a:pt x="166" y="475"/>
                      <a:pt x="163" y="475"/>
                      <a:pt x="161" y="475"/>
                    </a:cubicBezTo>
                    <a:cubicBezTo>
                      <a:pt x="159" y="476"/>
                      <a:pt x="157" y="476"/>
                      <a:pt x="156" y="476"/>
                    </a:cubicBezTo>
                    <a:cubicBezTo>
                      <a:pt x="153" y="476"/>
                      <a:pt x="151" y="476"/>
                      <a:pt x="149" y="476"/>
                    </a:cubicBezTo>
                    <a:cubicBezTo>
                      <a:pt x="147" y="476"/>
                      <a:pt x="145" y="476"/>
                      <a:pt x="143" y="476"/>
                    </a:cubicBezTo>
                    <a:cubicBezTo>
                      <a:pt x="141" y="476"/>
                      <a:pt x="139" y="476"/>
                      <a:pt x="137" y="476"/>
                    </a:cubicBezTo>
                    <a:cubicBezTo>
                      <a:pt x="135" y="476"/>
                      <a:pt x="133" y="476"/>
                      <a:pt x="131" y="476"/>
                    </a:cubicBezTo>
                    <a:cubicBezTo>
                      <a:pt x="129" y="476"/>
                      <a:pt x="127" y="476"/>
                      <a:pt x="124" y="475"/>
                    </a:cubicBezTo>
                    <a:cubicBezTo>
                      <a:pt x="123" y="475"/>
                      <a:pt x="121" y="475"/>
                      <a:pt x="119" y="475"/>
                    </a:cubicBezTo>
                    <a:cubicBezTo>
                      <a:pt x="117" y="475"/>
                      <a:pt x="115" y="474"/>
                      <a:pt x="113" y="474"/>
                    </a:cubicBezTo>
                    <a:cubicBezTo>
                      <a:pt x="111" y="474"/>
                      <a:pt x="109" y="474"/>
                      <a:pt x="107" y="473"/>
                    </a:cubicBezTo>
                    <a:cubicBezTo>
                      <a:pt x="105" y="473"/>
                      <a:pt x="103" y="473"/>
                      <a:pt x="101" y="472"/>
                    </a:cubicBezTo>
                    <a:cubicBezTo>
                      <a:pt x="99" y="472"/>
                      <a:pt x="97" y="472"/>
                      <a:pt x="96" y="471"/>
                    </a:cubicBezTo>
                    <a:cubicBezTo>
                      <a:pt x="93" y="471"/>
                      <a:pt x="91" y="470"/>
                      <a:pt x="89" y="470"/>
                    </a:cubicBezTo>
                    <a:cubicBezTo>
                      <a:pt x="87" y="469"/>
                      <a:pt x="86" y="469"/>
                      <a:pt x="84" y="469"/>
                    </a:cubicBezTo>
                    <a:cubicBezTo>
                      <a:pt x="82" y="468"/>
                      <a:pt x="80" y="467"/>
                      <a:pt x="78" y="467"/>
                    </a:cubicBezTo>
                    <a:cubicBezTo>
                      <a:pt x="76" y="466"/>
                      <a:pt x="74" y="466"/>
                      <a:pt x="73" y="465"/>
                    </a:cubicBezTo>
                    <a:cubicBezTo>
                      <a:pt x="71" y="465"/>
                      <a:pt x="68" y="464"/>
                      <a:pt x="66" y="463"/>
                    </a:cubicBezTo>
                    <a:cubicBezTo>
                      <a:pt x="65" y="462"/>
                      <a:pt x="63" y="462"/>
                      <a:pt x="62" y="461"/>
                    </a:cubicBezTo>
                    <a:cubicBezTo>
                      <a:pt x="59" y="460"/>
                      <a:pt x="57" y="459"/>
                      <a:pt x="55" y="458"/>
                    </a:cubicBezTo>
                    <a:cubicBezTo>
                      <a:pt x="54" y="458"/>
                      <a:pt x="52" y="457"/>
                      <a:pt x="51" y="457"/>
                    </a:cubicBezTo>
                    <a:cubicBezTo>
                      <a:pt x="48" y="455"/>
                      <a:pt x="44" y="453"/>
                      <a:pt x="41" y="451"/>
                    </a:cubicBezTo>
                    <a:cubicBezTo>
                      <a:pt x="25" y="443"/>
                      <a:pt x="12" y="432"/>
                      <a:pt x="0" y="420"/>
                    </a:cubicBezTo>
                    <a:cubicBezTo>
                      <a:pt x="2" y="422"/>
                      <a:pt x="4" y="424"/>
                      <a:pt x="6" y="426"/>
                    </a:cubicBezTo>
                    <a:cubicBezTo>
                      <a:pt x="14" y="435"/>
                      <a:pt x="24" y="443"/>
                      <a:pt x="35" y="450"/>
                    </a:cubicBezTo>
                    <a:cubicBezTo>
                      <a:pt x="39" y="453"/>
                      <a:pt x="42" y="455"/>
                      <a:pt x="46" y="457"/>
                    </a:cubicBezTo>
                    <a:cubicBezTo>
                      <a:pt x="50" y="459"/>
                      <a:pt x="53" y="461"/>
                      <a:pt x="57" y="462"/>
                    </a:cubicBezTo>
                    <a:cubicBezTo>
                      <a:pt x="58" y="463"/>
                      <a:pt x="59" y="463"/>
                      <a:pt x="60" y="464"/>
                    </a:cubicBezTo>
                    <a:cubicBezTo>
                      <a:pt x="63" y="465"/>
                      <a:pt x="65" y="466"/>
                      <a:pt x="67" y="467"/>
                    </a:cubicBezTo>
                    <a:cubicBezTo>
                      <a:pt x="69" y="468"/>
                      <a:pt x="70" y="468"/>
                      <a:pt x="72" y="469"/>
                    </a:cubicBezTo>
                    <a:cubicBezTo>
                      <a:pt x="74" y="469"/>
                      <a:pt x="76" y="470"/>
                      <a:pt x="78" y="471"/>
                    </a:cubicBezTo>
                    <a:cubicBezTo>
                      <a:pt x="80" y="471"/>
                      <a:pt x="82" y="472"/>
                      <a:pt x="83" y="472"/>
                    </a:cubicBezTo>
                    <a:cubicBezTo>
                      <a:pt x="85" y="473"/>
                      <a:pt x="87" y="474"/>
                      <a:pt x="90" y="474"/>
                    </a:cubicBezTo>
                    <a:cubicBezTo>
                      <a:pt x="91" y="475"/>
                      <a:pt x="93" y="475"/>
                      <a:pt x="95" y="476"/>
                    </a:cubicBezTo>
                    <a:cubicBezTo>
                      <a:pt x="97" y="476"/>
                      <a:pt x="99" y="477"/>
                      <a:pt x="101" y="477"/>
                    </a:cubicBezTo>
                    <a:cubicBezTo>
                      <a:pt x="103" y="477"/>
                      <a:pt x="105" y="478"/>
                      <a:pt x="106" y="478"/>
                    </a:cubicBezTo>
                    <a:cubicBezTo>
                      <a:pt x="108" y="478"/>
                      <a:pt x="111" y="479"/>
                      <a:pt x="113" y="479"/>
                    </a:cubicBezTo>
                    <a:cubicBezTo>
                      <a:pt x="114" y="479"/>
                      <a:pt x="116" y="480"/>
                      <a:pt x="118" y="480"/>
                    </a:cubicBezTo>
                    <a:cubicBezTo>
                      <a:pt x="120" y="480"/>
                      <a:pt x="122" y="480"/>
                      <a:pt x="124" y="481"/>
                    </a:cubicBezTo>
                    <a:cubicBezTo>
                      <a:pt x="126" y="481"/>
                      <a:pt x="128" y="481"/>
                      <a:pt x="130" y="481"/>
                    </a:cubicBezTo>
                    <a:cubicBezTo>
                      <a:pt x="132" y="481"/>
                      <a:pt x="134" y="481"/>
                      <a:pt x="137" y="481"/>
                    </a:cubicBezTo>
                    <a:cubicBezTo>
                      <a:pt x="138" y="482"/>
                      <a:pt x="140" y="482"/>
                      <a:pt x="142" y="482"/>
                    </a:cubicBezTo>
                    <a:cubicBezTo>
                      <a:pt x="144" y="482"/>
                      <a:pt x="147" y="482"/>
                      <a:pt x="149" y="482"/>
                    </a:cubicBezTo>
                    <a:cubicBezTo>
                      <a:pt x="151" y="482"/>
                      <a:pt x="153" y="482"/>
                      <a:pt x="154" y="482"/>
                    </a:cubicBezTo>
                    <a:cubicBezTo>
                      <a:pt x="157" y="482"/>
                      <a:pt x="159" y="482"/>
                      <a:pt x="161" y="481"/>
                    </a:cubicBezTo>
                    <a:cubicBezTo>
                      <a:pt x="163" y="481"/>
                      <a:pt x="165" y="481"/>
                      <a:pt x="167" y="481"/>
                    </a:cubicBezTo>
                    <a:cubicBezTo>
                      <a:pt x="169" y="481"/>
                      <a:pt x="171" y="481"/>
                      <a:pt x="173" y="480"/>
                    </a:cubicBezTo>
                    <a:cubicBezTo>
                      <a:pt x="175" y="480"/>
                      <a:pt x="177" y="480"/>
                      <a:pt x="179" y="480"/>
                    </a:cubicBezTo>
                    <a:cubicBezTo>
                      <a:pt x="181" y="480"/>
                      <a:pt x="184" y="479"/>
                      <a:pt x="186" y="479"/>
                    </a:cubicBezTo>
                    <a:cubicBezTo>
                      <a:pt x="188" y="479"/>
                      <a:pt x="190" y="478"/>
                      <a:pt x="192" y="478"/>
                    </a:cubicBezTo>
                    <a:cubicBezTo>
                      <a:pt x="194" y="478"/>
                      <a:pt x="196" y="477"/>
                      <a:pt x="198" y="477"/>
                    </a:cubicBezTo>
                    <a:cubicBezTo>
                      <a:pt x="200" y="476"/>
                      <a:pt x="202" y="476"/>
                      <a:pt x="204" y="476"/>
                    </a:cubicBezTo>
                    <a:cubicBezTo>
                      <a:pt x="207" y="475"/>
                      <a:pt x="209" y="475"/>
                      <a:pt x="211" y="474"/>
                    </a:cubicBezTo>
                    <a:cubicBezTo>
                      <a:pt x="213" y="474"/>
                      <a:pt x="215" y="473"/>
                      <a:pt x="217" y="473"/>
                    </a:cubicBezTo>
                    <a:cubicBezTo>
                      <a:pt x="219" y="472"/>
                      <a:pt x="221" y="472"/>
                      <a:pt x="224" y="471"/>
                    </a:cubicBezTo>
                    <a:cubicBezTo>
                      <a:pt x="226" y="470"/>
                      <a:pt x="227" y="470"/>
                      <a:pt x="229" y="469"/>
                    </a:cubicBezTo>
                    <a:cubicBezTo>
                      <a:pt x="230" y="469"/>
                      <a:pt x="230" y="469"/>
                      <a:pt x="231" y="469"/>
                    </a:cubicBezTo>
                    <a:cubicBezTo>
                      <a:pt x="232" y="469"/>
                      <a:pt x="233" y="468"/>
                      <a:pt x="234" y="468"/>
                    </a:cubicBezTo>
                    <a:cubicBezTo>
                      <a:pt x="237" y="467"/>
                      <a:pt x="241" y="466"/>
                      <a:pt x="244" y="465"/>
                    </a:cubicBezTo>
                    <a:cubicBezTo>
                      <a:pt x="246" y="464"/>
                      <a:pt x="247" y="463"/>
                      <a:pt x="249" y="463"/>
                    </a:cubicBezTo>
                    <a:cubicBezTo>
                      <a:pt x="252" y="461"/>
                      <a:pt x="255" y="460"/>
                      <a:pt x="258" y="459"/>
                    </a:cubicBezTo>
                    <a:cubicBezTo>
                      <a:pt x="259" y="459"/>
                      <a:pt x="260" y="458"/>
                      <a:pt x="261" y="458"/>
                    </a:cubicBezTo>
                    <a:cubicBezTo>
                      <a:pt x="262" y="458"/>
                      <a:pt x="263" y="457"/>
                      <a:pt x="264" y="457"/>
                    </a:cubicBezTo>
                    <a:cubicBezTo>
                      <a:pt x="266" y="456"/>
                      <a:pt x="268" y="455"/>
                      <a:pt x="270" y="454"/>
                    </a:cubicBezTo>
                    <a:cubicBezTo>
                      <a:pt x="272" y="453"/>
                      <a:pt x="274" y="452"/>
                      <a:pt x="276" y="451"/>
                    </a:cubicBezTo>
                    <a:cubicBezTo>
                      <a:pt x="278" y="450"/>
                      <a:pt x="280" y="449"/>
                      <a:pt x="282" y="449"/>
                    </a:cubicBezTo>
                    <a:cubicBezTo>
                      <a:pt x="283" y="448"/>
                      <a:pt x="284" y="448"/>
                      <a:pt x="285" y="447"/>
                    </a:cubicBezTo>
                    <a:cubicBezTo>
                      <a:pt x="286" y="447"/>
                      <a:pt x="288" y="446"/>
                      <a:pt x="289" y="445"/>
                    </a:cubicBezTo>
                    <a:cubicBezTo>
                      <a:pt x="290" y="444"/>
                      <a:pt x="292" y="444"/>
                      <a:pt x="293" y="443"/>
                    </a:cubicBezTo>
                    <a:cubicBezTo>
                      <a:pt x="296" y="441"/>
                      <a:pt x="299" y="439"/>
                      <a:pt x="302" y="438"/>
                    </a:cubicBezTo>
                    <a:cubicBezTo>
                      <a:pt x="303" y="437"/>
                      <a:pt x="304" y="437"/>
                      <a:pt x="304" y="436"/>
                    </a:cubicBezTo>
                    <a:cubicBezTo>
                      <a:pt x="305" y="436"/>
                      <a:pt x="305" y="436"/>
                      <a:pt x="305" y="436"/>
                    </a:cubicBezTo>
                    <a:cubicBezTo>
                      <a:pt x="308" y="434"/>
                      <a:pt x="312" y="432"/>
                      <a:pt x="315" y="430"/>
                    </a:cubicBezTo>
                    <a:cubicBezTo>
                      <a:pt x="316" y="429"/>
                      <a:pt x="317" y="429"/>
                      <a:pt x="318" y="428"/>
                    </a:cubicBezTo>
                    <a:cubicBezTo>
                      <a:pt x="320" y="427"/>
                      <a:pt x="321" y="426"/>
                      <a:pt x="323" y="425"/>
                    </a:cubicBezTo>
                    <a:cubicBezTo>
                      <a:pt x="324" y="424"/>
                      <a:pt x="325" y="423"/>
                      <a:pt x="327" y="422"/>
                    </a:cubicBezTo>
                    <a:cubicBezTo>
                      <a:pt x="328" y="422"/>
                      <a:pt x="329" y="421"/>
                      <a:pt x="329" y="421"/>
                    </a:cubicBezTo>
                    <a:cubicBezTo>
                      <a:pt x="333" y="418"/>
                      <a:pt x="336" y="416"/>
                      <a:pt x="339" y="414"/>
                    </a:cubicBezTo>
                    <a:cubicBezTo>
                      <a:pt x="340" y="413"/>
                      <a:pt x="340" y="413"/>
                      <a:pt x="340" y="413"/>
                    </a:cubicBezTo>
                    <a:cubicBezTo>
                      <a:pt x="340" y="413"/>
                      <a:pt x="341" y="412"/>
                      <a:pt x="341" y="412"/>
                    </a:cubicBezTo>
                    <a:cubicBezTo>
                      <a:pt x="344" y="410"/>
                      <a:pt x="347" y="407"/>
                      <a:pt x="350" y="405"/>
                    </a:cubicBezTo>
                    <a:cubicBezTo>
                      <a:pt x="351" y="404"/>
                      <a:pt x="352" y="404"/>
                      <a:pt x="353" y="403"/>
                    </a:cubicBezTo>
                    <a:cubicBezTo>
                      <a:pt x="354" y="403"/>
                      <a:pt x="354" y="402"/>
                      <a:pt x="355" y="402"/>
                    </a:cubicBezTo>
                    <a:cubicBezTo>
                      <a:pt x="356" y="401"/>
                      <a:pt x="357" y="400"/>
                      <a:pt x="357" y="399"/>
                    </a:cubicBezTo>
                    <a:cubicBezTo>
                      <a:pt x="361" y="397"/>
                      <a:pt x="364" y="394"/>
                      <a:pt x="367" y="391"/>
                    </a:cubicBezTo>
                    <a:cubicBezTo>
                      <a:pt x="368" y="390"/>
                      <a:pt x="369" y="390"/>
                      <a:pt x="370" y="389"/>
                    </a:cubicBezTo>
                    <a:cubicBezTo>
                      <a:pt x="370" y="388"/>
                      <a:pt x="371" y="388"/>
                      <a:pt x="372" y="387"/>
                    </a:cubicBezTo>
                    <a:cubicBezTo>
                      <a:pt x="375" y="384"/>
                      <a:pt x="379" y="380"/>
                      <a:pt x="382" y="377"/>
                    </a:cubicBezTo>
                    <a:cubicBezTo>
                      <a:pt x="383" y="376"/>
                      <a:pt x="383" y="376"/>
                      <a:pt x="384" y="375"/>
                    </a:cubicBezTo>
                    <a:cubicBezTo>
                      <a:pt x="384" y="375"/>
                      <a:pt x="384" y="375"/>
                      <a:pt x="384" y="375"/>
                    </a:cubicBezTo>
                    <a:cubicBezTo>
                      <a:pt x="389" y="371"/>
                      <a:pt x="393" y="366"/>
                      <a:pt x="397" y="362"/>
                    </a:cubicBezTo>
                    <a:cubicBezTo>
                      <a:pt x="397" y="361"/>
                      <a:pt x="398" y="361"/>
                      <a:pt x="398" y="361"/>
                    </a:cubicBezTo>
                    <a:cubicBezTo>
                      <a:pt x="399" y="360"/>
                      <a:pt x="399" y="359"/>
                      <a:pt x="400" y="358"/>
                    </a:cubicBezTo>
                    <a:cubicBezTo>
                      <a:pt x="403" y="354"/>
                      <a:pt x="407" y="351"/>
                      <a:pt x="410" y="347"/>
                    </a:cubicBezTo>
                    <a:cubicBezTo>
                      <a:pt x="410" y="346"/>
                      <a:pt x="411" y="345"/>
                      <a:pt x="412" y="345"/>
                    </a:cubicBezTo>
                    <a:cubicBezTo>
                      <a:pt x="412" y="344"/>
                      <a:pt x="413" y="343"/>
                      <a:pt x="413" y="343"/>
                    </a:cubicBezTo>
                    <a:cubicBezTo>
                      <a:pt x="417" y="338"/>
                      <a:pt x="421" y="333"/>
                      <a:pt x="425" y="328"/>
                    </a:cubicBezTo>
                    <a:cubicBezTo>
                      <a:pt x="425" y="327"/>
                      <a:pt x="425" y="327"/>
                      <a:pt x="426" y="326"/>
                    </a:cubicBezTo>
                    <a:cubicBezTo>
                      <a:pt x="427" y="325"/>
                      <a:pt x="428" y="323"/>
                      <a:pt x="429" y="321"/>
                    </a:cubicBezTo>
                    <a:cubicBezTo>
                      <a:pt x="430" y="320"/>
                      <a:pt x="432" y="318"/>
                      <a:pt x="433" y="316"/>
                    </a:cubicBezTo>
                    <a:cubicBezTo>
                      <a:pt x="434" y="315"/>
                      <a:pt x="435" y="313"/>
                      <a:pt x="436" y="311"/>
                    </a:cubicBezTo>
                    <a:cubicBezTo>
                      <a:pt x="438" y="309"/>
                      <a:pt x="439" y="307"/>
                      <a:pt x="440" y="306"/>
                    </a:cubicBezTo>
                    <a:cubicBezTo>
                      <a:pt x="440" y="306"/>
                      <a:pt x="440" y="305"/>
                      <a:pt x="440" y="305"/>
                    </a:cubicBezTo>
                    <a:cubicBezTo>
                      <a:pt x="440" y="305"/>
                      <a:pt x="441" y="304"/>
                      <a:pt x="441" y="304"/>
                    </a:cubicBezTo>
                    <a:cubicBezTo>
                      <a:pt x="443" y="300"/>
                      <a:pt x="445" y="297"/>
                      <a:pt x="447" y="293"/>
                    </a:cubicBezTo>
                    <a:cubicBezTo>
                      <a:pt x="448" y="292"/>
                      <a:pt x="449" y="291"/>
                      <a:pt x="449" y="289"/>
                    </a:cubicBezTo>
                    <a:cubicBezTo>
                      <a:pt x="451" y="287"/>
                      <a:pt x="452" y="284"/>
                      <a:pt x="454" y="281"/>
                    </a:cubicBezTo>
                    <a:cubicBezTo>
                      <a:pt x="454" y="281"/>
                      <a:pt x="455" y="280"/>
                      <a:pt x="455" y="279"/>
                    </a:cubicBezTo>
                    <a:cubicBezTo>
                      <a:pt x="455" y="278"/>
                      <a:pt x="456" y="277"/>
                      <a:pt x="457" y="276"/>
                    </a:cubicBezTo>
                    <a:cubicBezTo>
                      <a:pt x="457" y="274"/>
                      <a:pt x="458" y="273"/>
                      <a:pt x="459" y="271"/>
                    </a:cubicBezTo>
                    <a:cubicBezTo>
                      <a:pt x="460" y="269"/>
                      <a:pt x="461" y="267"/>
                      <a:pt x="462" y="265"/>
                    </a:cubicBezTo>
                    <a:cubicBezTo>
                      <a:pt x="463" y="263"/>
                      <a:pt x="463" y="262"/>
                      <a:pt x="464" y="261"/>
                    </a:cubicBezTo>
                    <a:cubicBezTo>
                      <a:pt x="465" y="258"/>
                      <a:pt x="466" y="256"/>
                      <a:pt x="467" y="253"/>
                    </a:cubicBezTo>
                    <a:cubicBezTo>
                      <a:pt x="467" y="252"/>
                      <a:pt x="468" y="251"/>
                      <a:pt x="468" y="250"/>
                    </a:cubicBezTo>
                    <a:cubicBezTo>
                      <a:pt x="470" y="247"/>
                      <a:pt x="471" y="243"/>
                      <a:pt x="472" y="240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3" y="239"/>
                      <a:pt x="473" y="238"/>
                      <a:pt x="473" y="237"/>
                    </a:cubicBezTo>
                    <a:cubicBezTo>
                      <a:pt x="474" y="235"/>
                      <a:pt x="475" y="232"/>
                      <a:pt x="476" y="229"/>
                    </a:cubicBezTo>
                    <a:cubicBezTo>
                      <a:pt x="477" y="228"/>
                      <a:pt x="477" y="227"/>
                      <a:pt x="477" y="225"/>
                    </a:cubicBezTo>
                    <a:cubicBezTo>
                      <a:pt x="478" y="223"/>
                      <a:pt x="479" y="221"/>
                      <a:pt x="479" y="218"/>
                    </a:cubicBezTo>
                    <a:cubicBezTo>
                      <a:pt x="480" y="217"/>
                      <a:pt x="480" y="216"/>
                      <a:pt x="481" y="214"/>
                    </a:cubicBezTo>
                    <a:cubicBezTo>
                      <a:pt x="481" y="212"/>
                      <a:pt x="482" y="210"/>
                      <a:pt x="482" y="208"/>
                    </a:cubicBezTo>
                    <a:cubicBezTo>
                      <a:pt x="483" y="206"/>
                      <a:pt x="483" y="205"/>
                      <a:pt x="483" y="203"/>
                    </a:cubicBezTo>
                    <a:cubicBezTo>
                      <a:pt x="484" y="201"/>
                      <a:pt x="484" y="199"/>
                      <a:pt x="485" y="197"/>
                    </a:cubicBezTo>
                    <a:cubicBezTo>
                      <a:pt x="485" y="196"/>
                      <a:pt x="485" y="194"/>
                      <a:pt x="486" y="193"/>
                    </a:cubicBezTo>
                    <a:cubicBezTo>
                      <a:pt x="486" y="191"/>
                      <a:pt x="486" y="189"/>
                      <a:pt x="487" y="187"/>
                    </a:cubicBezTo>
                    <a:cubicBezTo>
                      <a:pt x="487" y="185"/>
                      <a:pt x="487" y="184"/>
                      <a:pt x="487" y="182"/>
                    </a:cubicBezTo>
                    <a:cubicBezTo>
                      <a:pt x="488" y="180"/>
                      <a:pt x="488" y="178"/>
                      <a:pt x="488" y="176"/>
                    </a:cubicBezTo>
                    <a:cubicBezTo>
                      <a:pt x="488" y="175"/>
                      <a:pt x="489" y="173"/>
                      <a:pt x="489" y="172"/>
                    </a:cubicBezTo>
                    <a:cubicBezTo>
                      <a:pt x="489" y="170"/>
                      <a:pt x="489" y="167"/>
                      <a:pt x="490" y="165"/>
                    </a:cubicBezTo>
                    <a:cubicBezTo>
                      <a:pt x="490" y="164"/>
                      <a:pt x="490" y="163"/>
                      <a:pt x="490" y="162"/>
                    </a:cubicBezTo>
                    <a:cubicBezTo>
                      <a:pt x="490" y="162"/>
                      <a:pt x="490" y="161"/>
                      <a:pt x="490" y="161"/>
                    </a:cubicBezTo>
                    <a:cubicBezTo>
                      <a:pt x="490" y="158"/>
                      <a:pt x="490" y="155"/>
                      <a:pt x="490" y="152"/>
                    </a:cubicBezTo>
                    <a:cubicBezTo>
                      <a:pt x="490" y="152"/>
                      <a:pt x="490" y="151"/>
                      <a:pt x="490" y="151"/>
                    </a:cubicBezTo>
                    <a:cubicBezTo>
                      <a:pt x="491" y="148"/>
                      <a:pt x="491" y="144"/>
                      <a:pt x="491" y="141"/>
                    </a:cubicBezTo>
                    <a:cubicBezTo>
                      <a:pt x="491" y="140"/>
                      <a:pt x="491" y="139"/>
                      <a:pt x="491" y="138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32" name="Freeform 164"/>
              <p:cNvSpPr>
                <a:spLocks/>
              </p:cNvSpPr>
              <p:nvPr/>
            </p:nvSpPr>
            <p:spPr bwMode="auto">
              <a:xfrm>
                <a:off x="3333750" y="1527175"/>
                <a:ext cx="2252663" cy="2281238"/>
              </a:xfrm>
              <a:custGeom>
                <a:avLst/>
                <a:gdLst/>
                <a:ahLst/>
                <a:cxnLst>
                  <a:cxn ang="0">
                    <a:pos x="476" y="62"/>
                  </a:cxn>
                  <a:cxn ang="0">
                    <a:pos x="502" y="415"/>
                  </a:cxn>
                  <a:cxn ang="0">
                    <a:pos x="124" y="544"/>
                  </a:cxn>
                  <a:cxn ang="0">
                    <a:pos x="98" y="191"/>
                  </a:cxn>
                  <a:cxn ang="0">
                    <a:pos x="476" y="62"/>
                  </a:cxn>
                </a:cxnLst>
                <a:rect l="0" t="0" r="r" b="b"/>
                <a:pathLst>
                  <a:path w="599" h="606">
                    <a:moveTo>
                      <a:pt x="476" y="62"/>
                    </a:moveTo>
                    <a:cubicBezTo>
                      <a:pt x="588" y="124"/>
                      <a:pt x="599" y="282"/>
                      <a:pt x="502" y="415"/>
                    </a:cubicBezTo>
                    <a:cubicBezTo>
                      <a:pt x="405" y="548"/>
                      <a:pt x="236" y="606"/>
                      <a:pt x="124" y="544"/>
                    </a:cubicBezTo>
                    <a:cubicBezTo>
                      <a:pt x="12" y="482"/>
                      <a:pt x="0" y="324"/>
                      <a:pt x="98" y="191"/>
                    </a:cubicBezTo>
                    <a:cubicBezTo>
                      <a:pt x="195" y="58"/>
                      <a:pt x="364" y="0"/>
                      <a:pt x="476" y="6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33" name="Freeform 165"/>
              <p:cNvSpPr>
                <a:spLocks/>
              </p:cNvSpPr>
              <p:nvPr/>
            </p:nvSpPr>
            <p:spPr bwMode="auto">
              <a:xfrm>
                <a:off x="3798888" y="2017713"/>
                <a:ext cx="1446213" cy="1422400"/>
              </a:xfrm>
              <a:custGeom>
                <a:avLst/>
                <a:gdLst/>
                <a:ahLst/>
                <a:cxnLst>
                  <a:cxn ang="0">
                    <a:pos x="384" y="95"/>
                  </a:cxn>
                  <a:cxn ang="0">
                    <a:pos x="381" y="74"/>
                  </a:cxn>
                  <a:cxn ang="0">
                    <a:pos x="376" y="58"/>
                  </a:cxn>
                  <a:cxn ang="0">
                    <a:pos x="370" y="42"/>
                  </a:cxn>
                  <a:cxn ang="0">
                    <a:pos x="363" y="29"/>
                  </a:cxn>
                  <a:cxn ang="0">
                    <a:pos x="355" y="17"/>
                  </a:cxn>
                  <a:cxn ang="0">
                    <a:pos x="340" y="0"/>
                  </a:cxn>
                  <a:cxn ang="0">
                    <a:pos x="358" y="24"/>
                  </a:cxn>
                  <a:cxn ang="0">
                    <a:pos x="366" y="38"/>
                  </a:cxn>
                  <a:cxn ang="0">
                    <a:pos x="374" y="59"/>
                  </a:cxn>
                  <a:cxn ang="0">
                    <a:pos x="379" y="83"/>
                  </a:cxn>
                  <a:cxn ang="0">
                    <a:pos x="381" y="105"/>
                  </a:cxn>
                  <a:cxn ang="0">
                    <a:pos x="379" y="134"/>
                  </a:cxn>
                  <a:cxn ang="0">
                    <a:pos x="375" y="156"/>
                  </a:cxn>
                  <a:cxn ang="0">
                    <a:pos x="369" y="176"/>
                  </a:cxn>
                  <a:cxn ang="0">
                    <a:pos x="360" y="201"/>
                  </a:cxn>
                  <a:cxn ang="0">
                    <a:pos x="348" y="224"/>
                  </a:cxn>
                  <a:cxn ang="0">
                    <a:pos x="335" y="245"/>
                  </a:cxn>
                  <a:cxn ang="0">
                    <a:pos x="310" y="278"/>
                  </a:cxn>
                  <a:cxn ang="0">
                    <a:pos x="284" y="303"/>
                  </a:cxn>
                  <a:cxn ang="0">
                    <a:pos x="251" y="329"/>
                  </a:cxn>
                  <a:cxn ang="0">
                    <a:pos x="226" y="344"/>
                  </a:cxn>
                  <a:cxn ang="0">
                    <a:pos x="203" y="355"/>
                  </a:cxn>
                  <a:cxn ang="0">
                    <a:pos x="175" y="365"/>
                  </a:cxn>
                  <a:cxn ang="0">
                    <a:pos x="151" y="371"/>
                  </a:cxn>
                  <a:cxn ang="0">
                    <a:pos x="126" y="374"/>
                  </a:cxn>
                  <a:cxn ang="0">
                    <a:pos x="103" y="375"/>
                  </a:cxn>
                  <a:cxn ang="0">
                    <a:pos x="79" y="372"/>
                  </a:cxn>
                  <a:cxn ang="0">
                    <a:pos x="57" y="366"/>
                  </a:cxn>
                  <a:cxn ang="0">
                    <a:pos x="32" y="355"/>
                  </a:cxn>
                  <a:cxn ang="0">
                    <a:pos x="46" y="364"/>
                  </a:cxn>
                  <a:cxn ang="0">
                    <a:pos x="69" y="373"/>
                  </a:cxn>
                  <a:cxn ang="0">
                    <a:pos x="92" y="377"/>
                  </a:cxn>
                  <a:cxn ang="0">
                    <a:pos x="116" y="378"/>
                  </a:cxn>
                  <a:cxn ang="0">
                    <a:pos x="140" y="377"/>
                  </a:cxn>
                  <a:cxn ang="0">
                    <a:pos x="165" y="373"/>
                  </a:cxn>
                  <a:cxn ang="0">
                    <a:pos x="183" y="368"/>
                  </a:cxn>
                  <a:cxn ang="0">
                    <a:pos x="206" y="359"/>
                  </a:cxn>
                  <a:cxn ang="0">
                    <a:pos x="226" y="350"/>
                  </a:cxn>
                  <a:cxn ang="0">
                    <a:pos x="247" y="338"/>
                  </a:cxn>
                  <a:cxn ang="0">
                    <a:pos x="266" y="325"/>
                  </a:cxn>
                  <a:cxn ang="0">
                    <a:pos x="288" y="307"/>
                  </a:cxn>
                  <a:cxn ang="0">
                    <a:pos x="301" y="294"/>
                  </a:cxn>
                  <a:cxn ang="0">
                    <a:pos x="323" y="271"/>
                  </a:cxn>
                  <a:cxn ang="0">
                    <a:pos x="339" y="249"/>
                  </a:cxn>
                  <a:cxn ang="0">
                    <a:pos x="350" y="231"/>
                  </a:cxn>
                  <a:cxn ang="0">
                    <a:pos x="360" y="213"/>
                  </a:cxn>
                  <a:cxn ang="0">
                    <a:pos x="370" y="189"/>
                  </a:cxn>
                  <a:cxn ang="0">
                    <a:pos x="376" y="172"/>
                  </a:cxn>
                  <a:cxn ang="0">
                    <a:pos x="380" y="152"/>
                  </a:cxn>
                  <a:cxn ang="0">
                    <a:pos x="384" y="130"/>
                  </a:cxn>
                </a:cxnLst>
                <a:rect l="0" t="0" r="r" b="b"/>
                <a:pathLst>
                  <a:path w="384" h="378">
                    <a:moveTo>
                      <a:pt x="384" y="109"/>
                    </a:moveTo>
                    <a:cubicBezTo>
                      <a:pt x="384" y="107"/>
                      <a:pt x="384" y="105"/>
                      <a:pt x="384" y="103"/>
                    </a:cubicBezTo>
                    <a:cubicBezTo>
                      <a:pt x="384" y="102"/>
                      <a:pt x="384" y="101"/>
                      <a:pt x="384" y="100"/>
                    </a:cubicBezTo>
                    <a:cubicBezTo>
                      <a:pt x="384" y="99"/>
                      <a:pt x="384" y="98"/>
                      <a:pt x="384" y="96"/>
                    </a:cubicBezTo>
                    <a:cubicBezTo>
                      <a:pt x="384" y="96"/>
                      <a:pt x="384" y="96"/>
                      <a:pt x="384" y="95"/>
                    </a:cubicBezTo>
                    <a:cubicBezTo>
                      <a:pt x="384" y="93"/>
                      <a:pt x="383" y="90"/>
                      <a:pt x="383" y="88"/>
                    </a:cubicBezTo>
                    <a:cubicBezTo>
                      <a:pt x="383" y="87"/>
                      <a:pt x="383" y="87"/>
                      <a:pt x="383" y="86"/>
                    </a:cubicBezTo>
                    <a:cubicBezTo>
                      <a:pt x="382" y="84"/>
                      <a:pt x="382" y="81"/>
                      <a:pt x="381" y="78"/>
                    </a:cubicBezTo>
                    <a:cubicBezTo>
                      <a:pt x="381" y="77"/>
                      <a:pt x="381" y="77"/>
                      <a:pt x="381" y="77"/>
                    </a:cubicBezTo>
                    <a:cubicBezTo>
                      <a:pt x="381" y="76"/>
                      <a:pt x="381" y="75"/>
                      <a:pt x="381" y="74"/>
                    </a:cubicBezTo>
                    <a:cubicBezTo>
                      <a:pt x="380" y="73"/>
                      <a:pt x="380" y="71"/>
                      <a:pt x="380" y="70"/>
                    </a:cubicBezTo>
                    <a:cubicBezTo>
                      <a:pt x="379" y="69"/>
                      <a:pt x="379" y="68"/>
                      <a:pt x="379" y="66"/>
                    </a:cubicBezTo>
                    <a:cubicBezTo>
                      <a:pt x="378" y="65"/>
                      <a:pt x="378" y="64"/>
                      <a:pt x="378" y="62"/>
                    </a:cubicBezTo>
                    <a:cubicBezTo>
                      <a:pt x="377" y="62"/>
                      <a:pt x="377" y="62"/>
                      <a:pt x="377" y="62"/>
                    </a:cubicBezTo>
                    <a:cubicBezTo>
                      <a:pt x="377" y="60"/>
                      <a:pt x="377" y="59"/>
                      <a:pt x="376" y="58"/>
                    </a:cubicBezTo>
                    <a:cubicBezTo>
                      <a:pt x="376" y="57"/>
                      <a:pt x="376" y="56"/>
                      <a:pt x="375" y="55"/>
                    </a:cubicBezTo>
                    <a:cubicBezTo>
                      <a:pt x="375" y="54"/>
                      <a:pt x="374" y="52"/>
                      <a:pt x="373" y="50"/>
                    </a:cubicBezTo>
                    <a:cubicBezTo>
                      <a:pt x="373" y="50"/>
                      <a:pt x="373" y="49"/>
                      <a:pt x="373" y="48"/>
                    </a:cubicBezTo>
                    <a:cubicBezTo>
                      <a:pt x="373" y="48"/>
                      <a:pt x="373" y="48"/>
                      <a:pt x="373" y="48"/>
                    </a:cubicBezTo>
                    <a:cubicBezTo>
                      <a:pt x="372" y="46"/>
                      <a:pt x="371" y="44"/>
                      <a:pt x="370" y="42"/>
                    </a:cubicBezTo>
                    <a:cubicBezTo>
                      <a:pt x="370" y="41"/>
                      <a:pt x="369" y="41"/>
                      <a:pt x="369" y="40"/>
                    </a:cubicBezTo>
                    <a:cubicBezTo>
                      <a:pt x="368" y="39"/>
                      <a:pt x="368" y="38"/>
                      <a:pt x="367" y="37"/>
                    </a:cubicBezTo>
                    <a:cubicBezTo>
                      <a:pt x="367" y="36"/>
                      <a:pt x="367" y="36"/>
                      <a:pt x="367" y="36"/>
                    </a:cubicBezTo>
                    <a:cubicBezTo>
                      <a:pt x="366" y="35"/>
                      <a:pt x="366" y="34"/>
                      <a:pt x="366" y="34"/>
                    </a:cubicBezTo>
                    <a:cubicBezTo>
                      <a:pt x="365" y="32"/>
                      <a:pt x="364" y="31"/>
                      <a:pt x="363" y="29"/>
                    </a:cubicBezTo>
                    <a:cubicBezTo>
                      <a:pt x="363" y="29"/>
                      <a:pt x="362" y="28"/>
                      <a:pt x="362" y="27"/>
                    </a:cubicBezTo>
                    <a:cubicBezTo>
                      <a:pt x="362" y="27"/>
                      <a:pt x="361" y="27"/>
                      <a:pt x="361" y="26"/>
                    </a:cubicBezTo>
                    <a:cubicBezTo>
                      <a:pt x="361" y="26"/>
                      <a:pt x="361" y="25"/>
                      <a:pt x="360" y="25"/>
                    </a:cubicBezTo>
                    <a:cubicBezTo>
                      <a:pt x="359" y="22"/>
                      <a:pt x="357" y="20"/>
                      <a:pt x="355" y="17"/>
                    </a:cubicBezTo>
                    <a:cubicBezTo>
                      <a:pt x="355" y="17"/>
                      <a:pt x="355" y="17"/>
                      <a:pt x="355" y="17"/>
                    </a:cubicBezTo>
                    <a:cubicBezTo>
                      <a:pt x="354" y="16"/>
                      <a:pt x="354" y="16"/>
                      <a:pt x="354" y="16"/>
                    </a:cubicBezTo>
                    <a:cubicBezTo>
                      <a:pt x="352" y="14"/>
                      <a:pt x="350" y="11"/>
                      <a:pt x="348" y="8"/>
                    </a:cubicBezTo>
                    <a:cubicBezTo>
                      <a:pt x="348" y="8"/>
                      <a:pt x="347" y="8"/>
                      <a:pt x="347" y="8"/>
                    </a:cubicBezTo>
                    <a:cubicBezTo>
                      <a:pt x="346" y="7"/>
                      <a:pt x="345" y="5"/>
                      <a:pt x="344" y="4"/>
                    </a:cubicBezTo>
                    <a:cubicBezTo>
                      <a:pt x="343" y="3"/>
                      <a:pt x="342" y="2"/>
                      <a:pt x="340" y="0"/>
                    </a:cubicBezTo>
                    <a:cubicBezTo>
                      <a:pt x="342" y="2"/>
                      <a:pt x="343" y="3"/>
                      <a:pt x="344" y="5"/>
                    </a:cubicBezTo>
                    <a:cubicBezTo>
                      <a:pt x="346" y="7"/>
                      <a:pt x="349" y="10"/>
                      <a:pt x="351" y="12"/>
                    </a:cubicBezTo>
                    <a:cubicBezTo>
                      <a:pt x="351" y="13"/>
                      <a:pt x="351" y="13"/>
                      <a:pt x="351" y="14"/>
                    </a:cubicBezTo>
                    <a:cubicBezTo>
                      <a:pt x="353" y="16"/>
                      <a:pt x="355" y="19"/>
                      <a:pt x="357" y="21"/>
                    </a:cubicBezTo>
                    <a:cubicBezTo>
                      <a:pt x="357" y="22"/>
                      <a:pt x="358" y="23"/>
                      <a:pt x="358" y="24"/>
                    </a:cubicBezTo>
                    <a:cubicBezTo>
                      <a:pt x="359" y="24"/>
                      <a:pt x="359" y="25"/>
                      <a:pt x="360" y="26"/>
                    </a:cubicBezTo>
                    <a:cubicBezTo>
                      <a:pt x="360" y="27"/>
                      <a:pt x="361" y="28"/>
                      <a:pt x="362" y="30"/>
                    </a:cubicBezTo>
                    <a:cubicBezTo>
                      <a:pt x="362" y="30"/>
                      <a:pt x="363" y="31"/>
                      <a:pt x="363" y="32"/>
                    </a:cubicBezTo>
                    <a:cubicBezTo>
                      <a:pt x="364" y="33"/>
                      <a:pt x="365" y="35"/>
                      <a:pt x="365" y="36"/>
                    </a:cubicBezTo>
                    <a:cubicBezTo>
                      <a:pt x="366" y="37"/>
                      <a:pt x="366" y="38"/>
                      <a:pt x="366" y="38"/>
                    </a:cubicBezTo>
                    <a:cubicBezTo>
                      <a:pt x="367" y="40"/>
                      <a:pt x="368" y="42"/>
                      <a:pt x="369" y="45"/>
                    </a:cubicBezTo>
                    <a:cubicBezTo>
                      <a:pt x="369" y="45"/>
                      <a:pt x="369" y="46"/>
                      <a:pt x="370" y="47"/>
                    </a:cubicBezTo>
                    <a:cubicBezTo>
                      <a:pt x="370" y="48"/>
                      <a:pt x="371" y="50"/>
                      <a:pt x="372" y="52"/>
                    </a:cubicBezTo>
                    <a:cubicBezTo>
                      <a:pt x="372" y="52"/>
                      <a:pt x="372" y="53"/>
                      <a:pt x="372" y="54"/>
                    </a:cubicBezTo>
                    <a:cubicBezTo>
                      <a:pt x="373" y="56"/>
                      <a:pt x="373" y="57"/>
                      <a:pt x="374" y="59"/>
                    </a:cubicBezTo>
                    <a:cubicBezTo>
                      <a:pt x="374" y="60"/>
                      <a:pt x="375" y="61"/>
                      <a:pt x="375" y="63"/>
                    </a:cubicBezTo>
                    <a:cubicBezTo>
                      <a:pt x="375" y="64"/>
                      <a:pt x="376" y="65"/>
                      <a:pt x="376" y="66"/>
                    </a:cubicBezTo>
                    <a:cubicBezTo>
                      <a:pt x="376" y="68"/>
                      <a:pt x="377" y="69"/>
                      <a:pt x="377" y="70"/>
                    </a:cubicBezTo>
                    <a:cubicBezTo>
                      <a:pt x="377" y="72"/>
                      <a:pt x="377" y="73"/>
                      <a:pt x="378" y="74"/>
                    </a:cubicBezTo>
                    <a:cubicBezTo>
                      <a:pt x="378" y="77"/>
                      <a:pt x="379" y="80"/>
                      <a:pt x="379" y="83"/>
                    </a:cubicBezTo>
                    <a:cubicBezTo>
                      <a:pt x="379" y="83"/>
                      <a:pt x="379" y="83"/>
                      <a:pt x="379" y="84"/>
                    </a:cubicBezTo>
                    <a:cubicBezTo>
                      <a:pt x="380" y="86"/>
                      <a:pt x="380" y="89"/>
                      <a:pt x="380" y="92"/>
                    </a:cubicBezTo>
                    <a:cubicBezTo>
                      <a:pt x="380" y="93"/>
                      <a:pt x="380" y="95"/>
                      <a:pt x="380" y="96"/>
                    </a:cubicBezTo>
                    <a:cubicBezTo>
                      <a:pt x="380" y="97"/>
                      <a:pt x="381" y="98"/>
                      <a:pt x="381" y="99"/>
                    </a:cubicBezTo>
                    <a:cubicBezTo>
                      <a:pt x="381" y="101"/>
                      <a:pt x="381" y="103"/>
                      <a:pt x="381" y="105"/>
                    </a:cubicBezTo>
                    <a:cubicBezTo>
                      <a:pt x="381" y="106"/>
                      <a:pt x="381" y="106"/>
                      <a:pt x="381" y="107"/>
                    </a:cubicBezTo>
                    <a:cubicBezTo>
                      <a:pt x="381" y="113"/>
                      <a:pt x="381" y="118"/>
                      <a:pt x="380" y="123"/>
                    </a:cubicBezTo>
                    <a:cubicBezTo>
                      <a:pt x="380" y="124"/>
                      <a:pt x="380" y="125"/>
                      <a:pt x="380" y="126"/>
                    </a:cubicBezTo>
                    <a:cubicBezTo>
                      <a:pt x="380" y="128"/>
                      <a:pt x="380" y="130"/>
                      <a:pt x="379" y="131"/>
                    </a:cubicBezTo>
                    <a:cubicBezTo>
                      <a:pt x="379" y="132"/>
                      <a:pt x="379" y="133"/>
                      <a:pt x="379" y="134"/>
                    </a:cubicBezTo>
                    <a:cubicBezTo>
                      <a:pt x="379" y="136"/>
                      <a:pt x="378" y="138"/>
                      <a:pt x="378" y="140"/>
                    </a:cubicBezTo>
                    <a:cubicBezTo>
                      <a:pt x="378" y="141"/>
                      <a:pt x="378" y="142"/>
                      <a:pt x="378" y="143"/>
                    </a:cubicBezTo>
                    <a:cubicBezTo>
                      <a:pt x="377" y="145"/>
                      <a:pt x="377" y="146"/>
                      <a:pt x="377" y="148"/>
                    </a:cubicBezTo>
                    <a:cubicBezTo>
                      <a:pt x="377" y="149"/>
                      <a:pt x="376" y="150"/>
                      <a:pt x="376" y="151"/>
                    </a:cubicBezTo>
                    <a:cubicBezTo>
                      <a:pt x="376" y="153"/>
                      <a:pt x="375" y="155"/>
                      <a:pt x="375" y="156"/>
                    </a:cubicBezTo>
                    <a:cubicBezTo>
                      <a:pt x="375" y="157"/>
                      <a:pt x="374" y="158"/>
                      <a:pt x="374" y="160"/>
                    </a:cubicBezTo>
                    <a:cubicBezTo>
                      <a:pt x="374" y="161"/>
                      <a:pt x="373" y="163"/>
                      <a:pt x="373" y="165"/>
                    </a:cubicBezTo>
                    <a:cubicBezTo>
                      <a:pt x="373" y="166"/>
                      <a:pt x="372" y="167"/>
                      <a:pt x="372" y="168"/>
                    </a:cubicBezTo>
                    <a:cubicBezTo>
                      <a:pt x="371" y="170"/>
                      <a:pt x="371" y="171"/>
                      <a:pt x="370" y="173"/>
                    </a:cubicBezTo>
                    <a:cubicBezTo>
                      <a:pt x="370" y="174"/>
                      <a:pt x="370" y="175"/>
                      <a:pt x="369" y="176"/>
                    </a:cubicBezTo>
                    <a:cubicBezTo>
                      <a:pt x="369" y="178"/>
                      <a:pt x="368" y="180"/>
                      <a:pt x="367" y="183"/>
                    </a:cubicBezTo>
                    <a:cubicBezTo>
                      <a:pt x="367" y="183"/>
                      <a:pt x="367" y="184"/>
                      <a:pt x="366" y="185"/>
                    </a:cubicBezTo>
                    <a:cubicBezTo>
                      <a:pt x="365" y="187"/>
                      <a:pt x="364" y="190"/>
                      <a:pt x="363" y="193"/>
                    </a:cubicBezTo>
                    <a:cubicBezTo>
                      <a:pt x="363" y="194"/>
                      <a:pt x="363" y="194"/>
                      <a:pt x="362" y="195"/>
                    </a:cubicBezTo>
                    <a:cubicBezTo>
                      <a:pt x="361" y="197"/>
                      <a:pt x="361" y="199"/>
                      <a:pt x="360" y="201"/>
                    </a:cubicBezTo>
                    <a:cubicBezTo>
                      <a:pt x="359" y="202"/>
                      <a:pt x="359" y="203"/>
                      <a:pt x="358" y="204"/>
                    </a:cubicBezTo>
                    <a:cubicBezTo>
                      <a:pt x="357" y="206"/>
                      <a:pt x="357" y="208"/>
                      <a:pt x="356" y="209"/>
                    </a:cubicBezTo>
                    <a:cubicBezTo>
                      <a:pt x="355" y="211"/>
                      <a:pt x="355" y="212"/>
                      <a:pt x="354" y="213"/>
                    </a:cubicBezTo>
                    <a:cubicBezTo>
                      <a:pt x="353" y="214"/>
                      <a:pt x="353" y="216"/>
                      <a:pt x="352" y="217"/>
                    </a:cubicBezTo>
                    <a:cubicBezTo>
                      <a:pt x="351" y="219"/>
                      <a:pt x="350" y="221"/>
                      <a:pt x="348" y="224"/>
                    </a:cubicBezTo>
                    <a:cubicBezTo>
                      <a:pt x="348" y="225"/>
                      <a:pt x="347" y="226"/>
                      <a:pt x="347" y="227"/>
                    </a:cubicBezTo>
                    <a:cubicBezTo>
                      <a:pt x="345" y="229"/>
                      <a:pt x="344" y="232"/>
                      <a:pt x="342" y="234"/>
                    </a:cubicBezTo>
                    <a:cubicBezTo>
                      <a:pt x="342" y="235"/>
                      <a:pt x="341" y="236"/>
                      <a:pt x="341" y="236"/>
                    </a:cubicBezTo>
                    <a:cubicBezTo>
                      <a:pt x="340" y="238"/>
                      <a:pt x="339" y="239"/>
                      <a:pt x="338" y="240"/>
                    </a:cubicBezTo>
                    <a:cubicBezTo>
                      <a:pt x="337" y="242"/>
                      <a:pt x="336" y="243"/>
                      <a:pt x="335" y="245"/>
                    </a:cubicBezTo>
                    <a:cubicBezTo>
                      <a:pt x="334" y="246"/>
                      <a:pt x="334" y="247"/>
                      <a:pt x="333" y="249"/>
                    </a:cubicBezTo>
                    <a:cubicBezTo>
                      <a:pt x="331" y="250"/>
                      <a:pt x="330" y="252"/>
                      <a:pt x="329" y="254"/>
                    </a:cubicBezTo>
                    <a:cubicBezTo>
                      <a:pt x="326" y="258"/>
                      <a:pt x="323" y="262"/>
                      <a:pt x="320" y="266"/>
                    </a:cubicBezTo>
                    <a:cubicBezTo>
                      <a:pt x="319" y="267"/>
                      <a:pt x="318" y="268"/>
                      <a:pt x="317" y="269"/>
                    </a:cubicBezTo>
                    <a:cubicBezTo>
                      <a:pt x="315" y="272"/>
                      <a:pt x="312" y="275"/>
                      <a:pt x="310" y="278"/>
                    </a:cubicBezTo>
                    <a:cubicBezTo>
                      <a:pt x="309" y="279"/>
                      <a:pt x="308" y="279"/>
                      <a:pt x="307" y="280"/>
                    </a:cubicBezTo>
                    <a:cubicBezTo>
                      <a:pt x="304" y="284"/>
                      <a:pt x="301" y="287"/>
                      <a:pt x="297" y="291"/>
                    </a:cubicBezTo>
                    <a:cubicBezTo>
                      <a:pt x="297" y="291"/>
                      <a:pt x="296" y="292"/>
                      <a:pt x="296" y="292"/>
                    </a:cubicBezTo>
                    <a:cubicBezTo>
                      <a:pt x="293" y="295"/>
                      <a:pt x="290" y="298"/>
                      <a:pt x="287" y="300"/>
                    </a:cubicBezTo>
                    <a:cubicBezTo>
                      <a:pt x="286" y="301"/>
                      <a:pt x="285" y="302"/>
                      <a:pt x="284" y="303"/>
                    </a:cubicBezTo>
                    <a:cubicBezTo>
                      <a:pt x="281" y="306"/>
                      <a:pt x="279" y="308"/>
                      <a:pt x="276" y="310"/>
                    </a:cubicBezTo>
                    <a:cubicBezTo>
                      <a:pt x="275" y="311"/>
                      <a:pt x="274" y="312"/>
                      <a:pt x="273" y="312"/>
                    </a:cubicBezTo>
                    <a:cubicBezTo>
                      <a:pt x="270" y="315"/>
                      <a:pt x="266" y="318"/>
                      <a:pt x="262" y="321"/>
                    </a:cubicBezTo>
                    <a:cubicBezTo>
                      <a:pt x="262" y="321"/>
                      <a:pt x="261" y="322"/>
                      <a:pt x="261" y="322"/>
                    </a:cubicBezTo>
                    <a:cubicBezTo>
                      <a:pt x="257" y="324"/>
                      <a:pt x="254" y="327"/>
                      <a:pt x="251" y="329"/>
                    </a:cubicBezTo>
                    <a:cubicBezTo>
                      <a:pt x="249" y="330"/>
                      <a:pt x="247" y="331"/>
                      <a:pt x="245" y="333"/>
                    </a:cubicBezTo>
                    <a:cubicBezTo>
                      <a:pt x="245" y="333"/>
                      <a:pt x="244" y="333"/>
                      <a:pt x="243" y="334"/>
                    </a:cubicBezTo>
                    <a:cubicBezTo>
                      <a:pt x="240" y="336"/>
                      <a:pt x="237" y="338"/>
                      <a:pt x="234" y="339"/>
                    </a:cubicBezTo>
                    <a:cubicBezTo>
                      <a:pt x="234" y="339"/>
                      <a:pt x="234" y="340"/>
                      <a:pt x="233" y="340"/>
                    </a:cubicBezTo>
                    <a:cubicBezTo>
                      <a:pt x="231" y="341"/>
                      <a:pt x="228" y="343"/>
                      <a:pt x="226" y="344"/>
                    </a:cubicBezTo>
                    <a:cubicBezTo>
                      <a:pt x="225" y="345"/>
                      <a:pt x="224" y="345"/>
                      <a:pt x="223" y="346"/>
                    </a:cubicBezTo>
                    <a:cubicBezTo>
                      <a:pt x="221" y="347"/>
                      <a:pt x="219" y="348"/>
                      <a:pt x="217" y="349"/>
                    </a:cubicBezTo>
                    <a:cubicBezTo>
                      <a:pt x="215" y="349"/>
                      <a:pt x="214" y="350"/>
                      <a:pt x="212" y="351"/>
                    </a:cubicBezTo>
                    <a:cubicBezTo>
                      <a:pt x="211" y="352"/>
                      <a:pt x="209" y="352"/>
                      <a:pt x="207" y="353"/>
                    </a:cubicBezTo>
                    <a:cubicBezTo>
                      <a:pt x="206" y="354"/>
                      <a:pt x="204" y="354"/>
                      <a:pt x="203" y="355"/>
                    </a:cubicBezTo>
                    <a:cubicBezTo>
                      <a:pt x="201" y="356"/>
                      <a:pt x="200" y="356"/>
                      <a:pt x="198" y="357"/>
                    </a:cubicBezTo>
                    <a:cubicBezTo>
                      <a:pt x="196" y="358"/>
                      <a:pt x="193" y="359"/>
                      <a:pt x="191" y="360"/>
                    </a:cubicBezTo>
                    <a:cubicBezTo>
                      <a:pt x="190" y="360"/>
                      <a:pt x="188" y="361"/>
                      <a:pt x="187" y="361"/>
                    </a:cubicBezTo>
                    <a:cubicBezTo>
                      <a:pt x="184" y="362"/>
                      <a:pt x="182" y="363"/>
                      <a:pt x="179" y="364"/>
                    </a:cubicBezTo>
                    <a:cubicBezTo>
                      <a:pt x="178" y="364"/>
                      <a:pt x="177" y="365"/>
                      <a:pt x="175" y="365"/>
                    </a:cubicBezTo>
                    <a:cubicBezTo>
                      <a:pt x="174" y="365"/>
                      <a:pt x="173" y="366"/>
                      <a:pt x="171" y="366"/>
                    </a:cubicBezTo>
                    <a:cubicBezTo>
                      <a:pt x="169" y="367"/>
                      <a:pt x="168" y="367"/>
                      <a:pt x="166" y="368"/>
                    </a:cubicBezTo>
                    <a:cubicBezTo>
                      <a:pt x="164" y="368"/>
                      <a:pt x="163" y="368"/>
                      <a:pt x="161" y="369"/>
                    </a:cubicBezTo>
                    <a:cubicBezTo>
                      <a:pt x="159" y="369"/>
                      <a:pt x="158" y="370"/>
                      <a:pt x="156" y="370"/>
                    </a:cubicBezTo>
                    <a:cubicBezTo>
                      <a:pt x="154" y="370"/>
                      <a:pt x="153" y="371"/>
                      <a:pt x="151" y="371"/>
                    </a:cubicBezTo>
                    <a:cubicBezTo>
                      <a:pt x="150" y="371"/>
                      <a:pt x="148" y="372"/>
                      <a:pt x="146" y="372"/>
                    </a:cubicBezTo>
                    <a:cubicBezTo>
                      <a:pt x="144" y="372"/>
                      <a:pt x="143" y="372"/>
                      <a:pt x="142" y="372"/>
                    </a:cubicBezTo>
                    <a:cubicBezTo>
                      <a:pt x="140" y="373"/>
                      <a:pt x="138" y="373"/>
                      <a:pt x="136" y="373"/>
                    </a:cubicBezTo>
                    <a:cubicBezTo>
                      <a:pt x="135" y="373"/>
                      <a:pt x="133" y="374"/>
                      <a:pt x="132" y="374"/>
                    </a:cubicBezTo>
                    <a:cubicBezTo>
                      <a:pt x="130" y="374"/>
                      <a:pt x="128" y="374"/>
                      <a:pt x="126" y="374"/>
                    </a:cubicBezTo>
                    <a:cubicBezTo>
                      <a:pt x="125" y="374"/>
                      <a:pt x="123" y="374"/>
                      <a:pt x="122" y="374"/>
                    </a:cubicBezTo>
                    <a:cubicBezTo>
                      <a:pt x="120" y="375"/>
                      <a:pt x="118" y="375"/>
                      <a:pt x="117" y="375"/>
                    </a:cubicBezTo>
                    <a:cubicBezTo>
                      <a:pt x="115" y="375"/>
                      <a:pt x="114" y="375"/>
                      <a:pt x="112" y="375"/>
                    </a:cubicBezTo>
                    <a:cubicBezTo>
                      <a:pt x="110" y="375"/>
                      <a:pt x="109" y="375"/>
                      <a:pt x="107" y="375"/>
                    </a:cubicBezTo>
                    <a:cubicBezTo>
                      <a:pt x="106" y="375"/>
                      <a:pt x="104" y="375"/>
                      <a:pt x="103" y="375"/>
                    </a:cubicBezTo>
                    <a:cubicBezTo>
                      <a:pt x="101" y="374"/>
                      <a:pt x="99" y="374"/>
                      <a:pt x="98" y="374"/>
                    </a:cubicBezTo>
                    <a:cubicBezTo>
                      <a:pt x="96" y="374"/>
                      <a:pt x="95" y="374"/>
                      <a:pt x="93" y="374"/>
                    </a:cubicBezTo>
                    <a:cubicBezTo>
                      <a:pt x="92" y="374"/>
                      <a:pt x="90" y="373"/>
                      <a:pt x="88" y="373"/>
                    </a:cubicBezTo>
                    <a:cubicBezTo>
                      <a:pt x="87" y="373"/>
                      <a:pt x="85" y="373"/>
                      <a:pt x="84" y="373"/>
                    </a:cubicBezTo>
                    <a:cubicBezTo>
                      <a:pt x="82" y="372"/>
                      <a:pt x="81" y="372"/>
                      <a:pt x="79" y="372"/>
                    </a:cubicBezTo>
                    <a:cubicBezTo>
                      <a:pt x="77" y="372"/>
                      <a:pt x="76" y="371"/>
                      <a:pt x="75" y="371"/>
                    </a:cubicBezTo>
                    <a:cubicBezTo>
                      <a:pt x="73" y="371"/>
                      <a:pt x="71" y="370"/>
                      <a:pt x="70" y="370"/>
                    </a:cubicBezTo>
                    <a:cubicBezTo>
                      <a:pt x="68" y="370"/>
                      <a:pt x="67" y="369"/>
                      <a:pt x="66" y="369"/>
                    </a:cubicBezTo>
                    <a:cubicBezTo>
                      <a:pt x="64" y="368"/>
                      <a:pt x="62" y="368"/>
                      <a:pt x="61" y="367"/>
                    </a:cubicBezTo>
                    <a:cubicBezTo>
                      <a:pt x="59" y="367"/>
                      <a:pt x="58" y="367"/>
                      <a:pt x="57" y="366"/>
                    </a:cubicBezTo>
                    <a:cubicBezTo>
                      <a:pt x="55" y="366"/>
                      <a:pt x="53" y="365"/>
                      <a:pt x="52" y="364"/>
                    </a:cubicBezTo>
                    <a:cubicBezTo>
                      <a:pt x="51" y="364"/>
                      <a:pt x="49" y="364"/>
                      <a:pt x="48" y="363"/>
                    </a:cubicBezTo>
                    <a:cubicBezTo>
                      <a:pt x="46" y="362"/>
                      <a:pt x="45" y="361"/>
                      <a:pt x="43" y="361"/>
                    </a:cubicBezTo>
                    <a:cubicBezTo>
                      <a:pt x="42" y="360"/>
                      <a:pt x="41" y="360"/>
                      <a:pt x="40" y="359"/>
                    </a:cubicBezTo>
                    <a:cubicBezTo>
                      <a:pt x="37" y="358"/>
                      <a:pt x="34" y="357"/>
                      <a:pt x="32" y="355"/>
                    </a:cubicBezTo>
                    <a:cubicBezTo>
                      <a:pt x="20" y="348"/>
                      <a:pt x="9" y="340"/>
                      <a:pt x="0" y="331"/>
                    </a:cubicBezTo>
                    <a:cubicBezTo>
                      <a:pt x="1" y="332"/>
                      <a:pt x="2" y="333"/>
                      <a:pt x="3" y="335"/>
                    </a:cubicBezTo>
                    <a:cubicBezTo>
                      <a:pt x="13" y="344"/>
                      <a:pt x="23" y="352"/>
                      <a:pt x="35" y="359"/>
                    </a:cubicBezTo>
                    <a:cubicBezTo>
                      <a:pt x="38" y="360"/>
                      <a:pt x="41" y="362"/>
                      <a:pt x="44" y="363"/>
                    </a:cubicBezTo>
                    <a:cubicBezTo>
                      <a:pt x="45" y="364"/>
                      <a:pt x="45" y="364"/>
                      <a:pt x="46" y="364"/>
                    </a:cubicBezTo>
                    <a:cubicBezTo>
                      <a:pt x="48" y="365"/>
                      <a:pt x="50" y="366"/>
                      <a:pt x="52" y="367"/>
                    </a:cubicBezTo>
                    <a:cubicBezTo>
                      <a:pt x="53" y="367"/>
                      <a:pt x="54" y="368"/>
                      <a:pt x="55" y="368"/>
                    </a:cubicBezTo>
                    <a:cubicBezTo>
                      <a:pt x="57" y="369"/>
                      <a:pt x="59" y="369"/>
                      <a:pt x="61" y="370"/>
                    </a:cubicBezTo>
                    <a:cubicBezTo>
                      <a:pt x="62" y="370"/>
                      <a:pt x="63" y="371"/>
                      <a:pt x="64" y="371"/>
                    </a:cubicBezTo>
                    <a:cubicBezTo>
                      <a:pt x="66" y="372"/>
                      <a:pt x="68" y="372"/>
                      <a:pt x="69" y="373"/>
                    </a:cubicBezTo>
                    <a:cubicBezTo>
                      <a:pt x="71" y="373"/>
                      <a:pt x="72" y="373"/>
                      <a:pt x="73" y="374"/>
                    </a:cubicBezTo>
                    <a:cubicBezTo>
                      <a:pt x="75" y="374"/>
                      <a:pt x="77" y="374"/>
                      <a:pt x="78" y="375"/>
                    </a:cubicBezTo>
                    <a:cubicBezTo>
                      <a:pt x="80" y="375"/>
                      <a:pt x="81" y="375"/>
                      <a:pt x="83" y="376"/>
                    </a:cubicBezTo>
                    <a:cubicBezTo>
                      <a:pt x="84" y="376"/>
                      <a:pt x="86" y="376"/>
                      <a:pt x="88" y="376"/>
                    </a:cubicBezTo>
                    <a:cubicBezTo>
                      <a:pt x="89" y="377"/>
                      <a:pt x="90" y="377"/>
                      <a:pt x="92" y="377"/>
                    </a:cubicBezTo>
                    <a:cubicBezTo>
                      <a:pt x="93" y="377"/>
                      <a:pt x="95" y="377"/>
                      <a:pt x="97" y="378"/>
                    </a:cubicBezTo>
                    <a:cubicBezTo>
                      <a:pt x="98" y="378"/>
                      <a:pt x="100" y="378"/>
                      <a:pt x="101" y="378"/>
                    </a:cubicBezTo>
                    <a:cubicBezTo>
                      <a:pt x="103" y="378"/>
                      <a:pt x="105" y="378"/>
                      <a:pt x="106" y="378"/>
                    </a:cubicBezTo>
                    <a:cubicBezTo>
                      <a:pt x="108" y="378"/>
                      <a:pt x="109" y="378"/>
                      <a:pt x="111" y="378"/>
                    </a:cubicBezTo>
                    <a:cubicBezTo>
                      <a:pt x="112" y="378"/>
                      <a:pt x="114" y="378"/>
                      <a:pt x="116" y="378"/>
                    </a:cubicBezTo>
                    <a:cubicBezTo>
                      <a:pt x="117" y="378"/>
                      <a:pt x="119" y="378"/>
                      <a:pt x="120" y="378"/>
                    </a:cubicBezTo>
                    <a:cubicBezTo>
                      <a:pt x="122" y="378"/>
                      <a:pt x="124" y="378"/>
                      <a:pt x="126" y="378"/>
                    </a:cubicBezTo>
                    <a:cubicBezTo>
                      <a:pt x="127" y="378"/>
                      <a:pt x="129" y="378"/>
                      <a:pt x="130" y="378"/>
                    </a:cubicBezTo>
                    <a:cubicBezTo>
                      <a:pt x="132" y="378"/>
                      <a:pt x="134" y="378"/>
                      <a:pt x="135" y="377"/>
                    </a:cubicBezTo>
                    <a:cubicBezTo>
                      <a:pt x="137" y="377"/>
                      <a:pt x="138" y="377"/>
                      <a:pt x="140" y="377"/>
                    </a:cubicBezTo>
                    <a:cubicBezTo>
                      <a:pt x="142" y="377"/>
                      <a:pt x="143" y="377"/>
                      <a:pt x="145" y="376"/>
                    </a:cubicBezTo>
                    <a:cubicBezTo>
                      <a:pt x="147" y="376"/>
                      <a:pt x="148" y="376"/>
                      <a:pt x="150" y="376"/>
                    </a:cubicBezTo>
                    <a:cubicBezTo>
                      <a:pt x="151" y="375"/>
                      <a:pt x="153" y="375"/>
                      <a:pt x="155" y="375"/>
                    </a:cubicBezTo>
                    <a:cubicBezTo>
                      <a:pt x="156" y="374"/>
                      <a:pt x="158" y="374"/>
                      <a:pt x="159" y="374"/>
                    </a:cubicBezTo>
                    <a:cubicBezTo>
                      <a:pt x="161" y="373"/>
                      <a:pt x="163" y="373"/>
                      <a:pt x="165" y="373"/>
                    </a:cubicBezTo>
                    <a:cubicBezTo>
                      <a:pt x="166" y="372"/>
                      <a:pt x="168" y="372"/>
                      <a:pt x="169" y="371"/>
                    </a:cubicBezTo>
                    <a:cubicBezTo>
                      <a:pt x="171" y="371"/>
                      <a:pt x="173" y="370"/>
                      <a:pt x="175" y="370"/>
                    </a:cubicBezTo>
                    <a:cubicBezTo>
                      <a:pt x="176" y="370"/>
                      <a:pt x="178" y="369"/>
                      <a:pt x="179" y="369"/>
                    </a:cubicBezTo>
                    <a:cubicBezTo>
                      <a:pt x="180" y="369"/>
                      <a:pt x="180" y="369"/>
                      <a:pt x="180" y="368"/>
                    </a:cubicBezTo>
                    <a:cubicBezTo>
                      <a:pt x="181" y="368"/>
                      <a:pt x="182" y="368"/>
                      <a:pt x="183" y="368"/>
                    </a:cubicBezTo>
                    <a:cubicBezTo>
                      <a:pt x="185" y="367"/>
                      <a:pt x="188" y="366"/>
                      <a:pt x="191" y="365"/>
                    </a:cubicBezTo>
                    <a:cubicBezTo>
                      <a:pt x="192" y="364"/>
                      <a:pt x="193" y="364"/>
                      <a:pt x="195" y="363"/>
                    </a:cubicBezTo>
                    <a:cubicBezTo>
                      <a:pt x="197" y="363"/>
                      <a:pt x="200" y="362"/>
                      <a:pt x="202" y="361"/>
                    </a:cubicBezTo>
                    <a:cubicBezTo>
                      <a:pt x="203" y="360"/>
                      <a:pt x="203" y="360"/>
                      <a:pt x="204" y="360"/>
                    </a:cubicBezTo>
                    <a:cubicBezTo>
                      <a:pt x="205" y="359"/>
                      <a:pt x="206" y="359"/>
                      <a:pt x="206" y="359"/>
                    </a:cubicBezTo>
                    <a:cubicBezTo>
                      <a:pt x="208" y="358"/>
                      <a:pt x="209" y="358"/>
                      <a:pt x="211" y="357"/>
                    </a:cubicBezTo>
                    <a:cubicBezTo>
                      <a:pt x="213" y="356"/>
                      <a:pt x="214" y="355"/>
                      <a:pt x="216" y="355"/>
                    </a:cubicBezTo>
                    <a:cubicBezTo>
                      <a:pt x="217" y="354"/>
                      <a:pt x="219" y="353"/>
                      <a:pt x="220" y="352"/>
                    </a:cubicBezTo>
                    <a:cubicBezTo>
                      <a:pt x="221" y="352"/>
                      <a:pt x="222" y="352"/>
                      <a:pt x="223" y="351"/>
                    </a:cubicBezTo>
                    <a:cubicBezTo>
                      <a:pt x="224" y="351"/>
                      <a:pt x="225" y="350"/>
                      <a:pt x="226" y="350"/>
                    </a:cubicBezTo>
                    <a:cubicBezTo>
                      <a:pt x="227" y="349"/>
                      <a:pt x="228" y="348"/>
                      <a:pt x="229" y="348"/>
                    </a:cubicBezTo>
                    <a:cubicBezTo>
                      <a:pt x="232" y="347"/>
                      <a:pt x="234" y="345"/>
                      <a:pt x="237" y="344"/>
                    </a:cubicBezTo>
                    <a:cubicBezTo>
                      <a:pt x="237" y="344"/>
                      <a:pt x="238" y="343"/>
                      <a:pt x="238" y="343"/>
                    </a:cubicBezTo>
                    <a:cubicBezTo>
                      <a:pt x="238" y="343"/>
                      <a:pt x="238" y="343"/>
                      <a:pt x="238" y="343"/>
                    </a:cubicBezTo>
                    <a:cubicBezTo>
                      <a:pt x="241" y="341"/>
                      <a:pt x="244" y="340"/>
                      <a:pt x="247" y="338"/>
                    </a:cubicBezTo>
                    <a:cubicBezTo>
                      <a:pt x="248" y="337"/>
                      <a:pt x="248" y="337"/>
                      <a:pt x="249" y="336"/>
                    </a:cubicBezTo>
                    <a:cubicBezTo>
                      <a:pt x="250" y="335"/>
                      <a:pt x="252" y="335"/>
                      <a:pt x="253" y="334"/>
                    </a:cubicBezTo>
                    <a:cubicBezTo>
                      <a:pt x="253" y="334"/>
                      <a:pt x="254" y="333"/>
                      <a:pt x="254" y="333"/>
                    </a:cubicBezTo>
                    <a:cubicBezTo>
                      <a:pt x="258" y="331"/>
                      <a:pt x="261" y="328"/>
                      <a:pt x="265" y="326"/>
                    </a:cubicBezTo>
                    <a:cubicBezTo>
                      <a:pt x="265" y="325"/>
                      <a:pt x="265" y="325"/>
                      <a:pt x="266" y="325"/>
                    </a:cubicBezTo>
                    <a:cubicBezTo>
                      <a:pt x="266" y="325"/>
                      <a:pt x="266" y="325"/>
                      <a:pt x="266" y="325"/>
                    </a:cubicBezTo>
                    <a:cubicBezTo>
                      <a:pt x="270" y="322"/>
                      <a:pt x="273" y="319"/>
                      <a:pt x="277" y="316"/>
                    </a:cubicBezTo>
                    <a:cubicBezTo>
                      <a:pt x="277" y="316"/>
                      <a:pt x="278" y="316"/>
                      <a:pt x="278" y="315"/>
                    </a:cubicBezTo>
                    <a:cubicBezTo>
                      <a:pt x="279" y="315"/>
                      <a:pt x="279" y="314"/>
                      <a:pt x="280" y="314"/>
                    </a:cubicBezTo>
                    <a:cubicBezTo>
                      <a:pt x="282" y="312"/>
                      <a:pt x="285" y="309"/>
                      <a:pt x="288" y="307"/>
                    </a:cubicBezTo>
                    <a:cubicBezTo>
                      <a:pt x="288" y="307"/>
                      <a:pt x="289" y="306"/>
                      <a:pt x="290" y="305"/>
                    </a:cubicBezTo>
                    <a:cubicBezTo>
                      <a:pt x="290" y="305"/>
                      <a:pt x="290" y="305"/>
                      <a:pt x="291" y="304"/>
                    </a:cubicBezTo>
                    <a:cubicBezTo>
                      <a:pt x="294" y="302"/>
                      <a:pt x="296" y="299"/>
                      <a:pt x="299" y="296"/>
                    </a:cubicBezTo>
                    <a:cubicBezTo>
                      <a:pt x="300" y="296"/>
                      <a:pt x="300" y="295"/>
                      <a:pt x="301" y="295"/>
                    </a:cubicBezTo>
                    <a:cubicBezTo>
                      <a:pt x="301" y="295"/>
                      <a:pt x="301" y="295"/>
                      <a:pt x="301" y="294"/>
                    </a:cubicBezTo>
                    <a:cubicBezTo>
                      <a:pt x="304" y="291"/>
                      <a:pt x="308" y="288"/>
                      <a:pt x="311" y="284"/>
                    </a:cubicBezTo>
                    <a:cubicBezTo>
                      <a:pt x="311" y="284"/>
                      <a:pt x="311" y="284"/>
                      <a:pt x="312" y="283"/>
                    </a:cubicBezTo>
                    <a:cubicBezTo>
                      <a:pt x="312" y="283"/>
                      <a:pt x="313" y="282"/>
                      <a:pt x="313" y="281"/>
                    </a:cubicBezTo>
                    <a:cubicBezTo>
                      <a:pt x="316" y="279"/>
                      <a:pt x="318" y="276"/>
                      <a:pt x="321" y="273"/>
                    </a:cubicBezTo>
                    <a:cubicBezTo>
                      <a:pt x="322" y="272"/>
                      <a:pt x="322" y="271"/>
                      <a:pt x="323" y="271"/>
                    </a:cubicBezTo>
                    <a:cubicBezTo>
                      <a:pt x="323" y="270"/>
                      <a:pt x="323" y="270"/>
                      <a:pt x="324" y="269"/>
                    </a:cubicBezTo>
                    <a:cubicBezTo>
                      <a:pt x="327" y="266"/>
                      <a:pt x="330" y="262"/>
                      <a:pt x="333" y="258"/>
                    </a:cubicBezTo>
                    <a:cubicBezTo>
                      <a:pt x="333" y="257"/>
                      <a:pt x="333" y="257"/>
                      <a:pt x="334" y="256"/>
                    </a:cubicBezTo>
                    <a:cubicBezTo>
                      <a:pt x="334" y="255"/>
                      <a:pt x="335" y="254"/>
                      <a:pt x="336" y="253"/>
                    </a:cubicBezTo>
                    <a:cubicBezTo>
                      <a:pt x="337" y="251"/>
                      <a:pt x="338" y="250"/>
                      <a:pt x="339" y="249"/>
                    </a:cubicBezTo>
                    <a:cubicBezTo>
                      <a:pt x="340" y="247"/>
                      <a:pt x="341" y="246"/>
                      <a:pt x="342" y="244"/>
                    </a:cubicBezTo>
                    <a:cubicBezTo>
                      <a:pt x="343" y="243"/>
                      <a:pt x="344" y="241"/>
                      <a:pt x="344" y="240"/>
                    </a:cubicBezTo>
                    <a:cubicBezTo>
                      <a:pt x="345" y="240"/>
                      <a:pt x="345" y="240"/>
                      <a:pt x="345" y="240"/>
                    </a:cubicBezTo>
                    <a:cubicBezTo>
                      <a:pt x="345" y="239"/>
                      <a:pt x="345" y="239"/>
                      <a:pt x="346" y="238"/>
                    </a:cubicBezTo>
                    <a:cubicBezTo>
                      <a:pt x="347" y="236"/>
                      <a:pt x="349" y="233"/>
                      <a:pt x="350" y="231"/>
                    </a:cubicBezTo>
                    <a:cubicBezTo>
                      <a:pt x="351" y="230"/>
                      <a:pt x="351" y="228"/>
                      <a:pt x="352" y="227"/>
                    </a:cubicBezTo>
                    <a:cubicBezTo>
                      <a:pt x="353" y="225"/>
                      <a:pt x="354" y="223"/>
                      <a:pt x="356" y="221"/>
                    </a:cubicBezTo>
                    <a:cubicBezTo>
                      <a:pt x="356" y="220"/>
                      <a:pt x="356" y="220"/>
                      <a:pt x="356" y="219"/>
                    </a:cubicBezTo>
                    <a:cubicBezTo>
                      <a:pt x="357" y="219"/>
                      <a:pt x="357" y="218"/>
                      <a:pt x="358" y="217"/>
                    </a:cubicBezTo>
                    <a:cubicBezTo>
                      <a:pt x="358" y="215"/>
                      <a:pt x="359" y="214"/>
                      <a:pt x="360" y="213"/>
                    </a:cubicBezTo>
                    <a:cubicBezTo>
                      <a:pt x="360" y="211"/>
                      <a:pt x="361" y="210"/>
                      <a:pt x="362" y="208"/>
                    </a:cubicBezTo>
                    <a:cubicBezTo>
                      <a:pt x="362" y="207"/>
                      <a:pt x="363" y="206"/>
                      <a:pt x="363" y="205"/>
                    </a:cubicBezTo>
                    <a:cubicBezTo>
                      <a:pt x="364" y="203"/>
                      <a:pt x="365" y="201"/>
                      <a:pt x="366" y="199"/>
                    </a:cubicBezTo>
                    <a:cubicBezTo>
                      <a:pt x="366" y="198"/>
                      <a:pt x="367" y="197"/>
                      <a:pt x="367" y="197"/>
                    </a:cubicBezTo>
                    <a:cubicBezTo>
                      <a:pt x="368" y="194"/>
                      <a:pt x="369" y="191"/>
                      <a:pt x="370" y="189"/>
                    </a:cubicBezTo>
                    <a:cubicBezTo>
                      <a:pt x="370" y="189"/>
                      <a:pt x="370" y="188"/>
                      <a:pt x="370" y="188"/>
                    </a:cubicBezTo>
                    <a:cubicBezTo>
                      <a:pt x="370" y="188"/>
                      <a:pt x="371" y="187"/>
                      <a:pt x="371" y="186"/>
                    </a:cubicBezTo>
                    <a:cubicBezTo>
                      <a:pt x="372" y="184"/>
                      <a:pt x="372" y="182"/>
                      <a:pt x="373" y="180"/>
                    </a:cubicBezTo>
                    <a:cubicBezTo>
                      <a:pt x="373" y="179"/>
                      <a:pt x="374" y="178"/>
                      <a:pt x="374" y="177"/>
                    </a:cubicBezTo>
                    <a:cubicBezTo>
                      <a:pt x="375" y="175"/>
                      <a:pt x="375" y="173"/>
                      <a:pt x="376" y="172"/>
                    </a:cubicBezTo>
                    <a:cubicBezTo>
                      <a:pt x="376" y="171"/>
                      <a:pt x="376" y="169"/>
                      <a:pt x="377" y="168"/>
                    </a:cubicBezTo>
                    <a:cubicBezTo>
                      <a:pt x="377" y="167"/>
                      <a:pt x="377" y="165"/>
                      <a:pt x="378" y="163"/>
                    </a:cubicBezTo>
                    <a:cubicBezTo>
                      <a:pt x="378" y="162"/>
                      <a:pt x="378" y="161"/>
                      <a:pt x="379" y="160"/>
                    </a:cubicBezTo>
                    <a:cubicBezTo>
                      <a:pt x="379" y="158"/>
                      <a:pt x="379" y="157"/>
                      <a:pt x="380" y="155"/>
                    </a:cubicBezTo>
                    <a:cubicBezTo>
                      <a:pt x="380" y="154"/>
                      <a:pt x="380" y="153"/>
                      <a:pt x="380" y="152"/>
                    </a:cubicBezTo>
                    <a:cubicBezTo>
                      <a:pt x="381" y="150"/>
                      <a:pt x="381" y="148"/>
                      <a:pt x="381" y="147"/>
                    </a:cubicBezTo>
                    <a:cubicBezTo>
                      <a:pt x="382" y="146"/>
                      <a:pt x="382" y="144"/>
                      <a:pt x="382" y="143"/>
                    </a:cubicBezTo>
                    <a:cubicBezTo>
                      <a:pt x="382" y="142"/>
                      <a:pt x="382" y="140"/>
                      <a:pt x="383" y="138"/>
                    </a:cubicBezTo>
                    <a:cubicBezTo>
                      <a:pt x="383" y="137"/>
                      <a:pt x="383" y="136"/>
                      <a:pt x="383" y="135"/>
                    </a:cubicBezTo>
                    <a:cubicBezTo>
                      <a:pt x="383" y="133"/>
                      <a:pt x="383" y="131"/>
                      <a:pt x="384" y="130"/>
                    </a:cubicBezTo>
                    <a:cubicBezTo>
                      <a:pt x="384" y="129"/>
                      <a:pt x="384" y="128"/>
                      <a:pt x="384" y="127"/>
                    </a:cubicBezTo>
                    <a:cubicBezTo>
                      <a:pt x="384" y="127"/>
                      <a:pt x="384" y="127"/>
                      <a:pt x="384" y="127"/>
                    </a:cubicBezTo>
                    <a:cubicBezTo>
                      <a:pt x="384" y="121"/>
                      <a:pt x="384" y="116"/>
                      <a:pt x="384" y="111"/>
                    </a:cubicBezTo>
                    <a:cubicBezTo>
                      <a:pt x="384" y="110"/>
                      <a:pt x="384" y="109"/>
                      <a:pt x="384" y="109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7334" name="Freeform 166"/>
              <p:cNvSpPr>
                <a:spLocks/>
              </p:cNvSpPr>
              <p:nvPr/>
            </p:nvSpPr>
            <p:spPr bwMode="auto">
              <a:xfrm>
                <a:off x="3554413" y="1746250"/>
                <a:ext cx="1768475" cy="1790700"/>
              </a:xfrm>
              <a:custGeom>
                <a:avLst/>
                <a:gdLst/>
                <a:ahLst/>
                <a:cxnLst>
                  <a:cxn ang="0">
                    <a:pos x="373" y="48"/>
                  </a:cxn>
                  <a:cxn ang="0">
                    <a:pos x="76" y="150"/>
                  </a:cxn>
                  <a:cxn ang="0">
                    <a:pos x="97" y="427"/>
                  </a:cxn>
                  <a:cxn ang="0">
                    <a:pos x="394" y="326"/>
                  </a:cxn>
                  <a:cxn ang="0">
                    <a:pos x="373" y="48"/>
                  </a:cxn>
                </a:cxnLst>
                <a:rect l="0" t="0" r="r" b="b"/>
                <a:pathLst>
                  <a:path w="470" h="476">
                    <a:moveTo>
                      <a:pt x="373" y="48"/>
                    </a:moveTo>
                    <a:cubicBezTo>
                      <a:pt x="286" y="0"/>
                      <a:pt x="153" y="45"/>
                      <a:pt x="76" y="150"/>
                    </a:cubicBezTo>
                    <a:cubicBezTo>
                      <a:pt x="0" y="254"/>
                      <a:pt x="9" y="379"/>
                      <a:pt x="97" y="427"/>
                    </a:cubicBezTo>
                    <a:cubicBezTo>
                      <a:pt x="185" y="476"/>
                      <a:pt x="318" y="430"/>
                      <a:pt x="394" y="326"/>
                    </a:cubicBezTo>
                    <a:cubicBezTo>
                      <a:pt x="470" y="221"/>
                      <a:pt x="461" y="97"/>
                      <a:pt x="373" y="4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25000"/>
                      <a:lumOff val="75000"/>
                      <a:tint val="66000"/>
                      <a:satMod val="160000"/>
                    </a:schemeClr>
                  </a:gs>
                  <a:gs pos="50000">
                    <a:schemeClr val="tx2">
                      <a:lumMod val="25000"/>
                      <a:lumOff val="75000"/>
                      <a:tint val="44500"/>
                      <a:satMod val="16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05" name="Freeform 168"/>
              <p:cNvSpPr>
                <a:spLocks/>
              </p:cNvSpPr>
              <p:nvPr/>
            </p:nvSpPr>
            <p:spPr bwMode="auto">
              <a:xfrm>
                <a:off x="4002235" y="2182657"/>
                <a:ext cx="995215" cy="1015474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142" y="4"/>
                  </a:cxn>
                  <a:cxn ang="0">
                    <a:pos x="138" y="108"/>
                  </a:cxn>
                  <a:cxn ang="0">
                    <a:pos x="16" y="149"/>
                  </a:cxn>
                  <a:cxn ang="0">
                    <a:pos x="3" y="139"/>
                  </a:cxn>
                  <a:cxn ang="0">
                    <a:pos x="0" y="135"/>
                  </a:cxn>
                  <a:cxn ang="0">
                    <a:pos x="13" y="145"/>
                  </a:cxn>
                  <a:cxn ang="0">
                    <a:pos x="134" y="104"/>
                  </a:cxn>
                  <a:cxn ang="0">
                    <a:pos x="139" y="0"/>
                  </a:cxn>
                </a:cxnLst>
                <a:rect l="0" t="0" r="r" b="b"/>
                <a:pathLst>
                  <a:path w="166" h="169">
                    <a:moveTo>
                      <a:pt x="139" y="0"/>
                    </a:moveTo>
                    <a:cubicBezTo>
                      <a:pt x="142" y="4"/>
                      <a:pt x="142" y="4"/>
                      <a:pt x="142" y="4"/>
                    </a:cubicBezTo>
                    <a:cubicBezTo>
                      <a:pt x="166" y="28"/>
                      <a:pt x="165" y="71"/>
                      <a:pt x="138" y="108"/>
                    </a:cubicBezTo>
                    <a:cubicBezTo>
                      <a:pt x="107" y="150"/>
                      <a:pt x="52" y="169"/>
                      <a:pt x="16" y="149"/>
                    </a:cubicBezTo>
                    <a:cubicBezTo>
                      <a:pt x="11" y="146"/>
                      <a:pt x="7" y="143"/>
                      <a:pt x="3" y="1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9"/>
                      <a:pt x="8" y="143"/>
                      <a:pt x="13" y="145"/>
                    </a:cubicBezTo>
                    <a:cubicBezTo>
                      <a:pt x="49" y="165"/>
                      <a:pt x="103" y="147"/>
                      <a:pt x="134" y="104"/>
                    </a:cubicBezTo>
                    <a:cubicBezTo>
                      <a:pt x="161" y="67"/>
                      <a:pt x="162" y="24"/>
                      <a:pt x="139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06" name="Freeform 194"/>
              <p:cNvSpPr>
                <a:spLocks/>
              </p:cNvSpPr>
              <p:nvPr/>
            </p:nvSpPr>
            <p:spPr bwMode="auto">
              <a:xfrm>
                <a:off x="3840164" y="2010457"/>
                <a:ext cx="1152221" cy="1162350"/>
              </a:xfrm>
              <a:custGeom>
                <a:avLst/>
                <a:gdLst/>
                <a:ahLst/>
                <a:cxnLst>
                  <a:cxn ang="0">
                    <a:pos x="153" y="19"/>
                  </a:cxn>
                  <a:cxn ang="0">
                    <a:pos x="31" y="61"/>
                  </a:cxn>
                  <a:cxn ang="0">
                    <a:pos x="40" y="174"/>
                  </a:cxn>
                  <a:cxn ang="0">
                    <a:pos x="161" y="133"/>
                  </a:cxn>
                  <a:cxn ang="0">
                    <a:pos x="153" y="19"/>
                  </a:cxn>
                </a:cxnLst>
                <a:rect l="0" t="0" r="r" b="b"/>
                <a:pathLst>
                  <a:path w="192" h="194">
                    <a:moveTo>
                      <a:pt x="153" y="19"/>
                    </a:moveTo>
                    <a:cubicBezTo>
                      <a:pt x="117" y="0"/>
                      <a:pt x="63" y="18"/>
                      <a:pt x="31" y="61"/>
                    </a:cubicBezTo>
                    <a:cubicBezTo>
                      <a:pt x="0" y="104"/>
                      <a:pt x="4" y="154"/>
                      <a:pt x="40" y="174"/>
                    </a:cubicBezTo>
                    <a:cubicBezTo>
                      <a:pt x="76" y="194"/>
                      <a:pt x="130" y="176"/>
                      <a:pt x="161" y="133"/>
                    </a:cubicBezTo>
                    <a:cubicBezTo>
                      <a:pt x="192" y="90"/>
                      <a:pt x="189" y="39"/>
                      <a:pt x="153" y="19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grpSp>
            <p:nvGrpSpPr>
              <p:cNvPr id="210" name="Group 209"/>
              <p:cNvGrpSpPr/>
              <p:nvPr/>
            </p:nvGrpSpPr>
            <p:grpSpPr>
              <a:xfrm>
                <a:off x="4046537" y="2212973"/>
                <a:ext cx="725488" cy="744538"/>
                <a:chOff x="4056063" y="2232025"/>
                <a:chExt cx="725488" cy="744538"/>
              </a:xfrm>
            </p:grpSpPr>
            <p:sp>
              <p:nvSpPr>
                <p:cNvPr id="208" name="Freeform 168"/>
                <p:cNvSpPr>
                  <a:spLocks/>
                </p:cNvSpPr>
                <p:nvPr/>
              </p:nvSpPr>
              <p:spPr bwMode="auto">
                <a:xfrm>
                  <a:off x="4157663" y="2339975"/>
                  <a:ext cx="623888" cy="636588"/>
                </a:xfrm>
                <a:custGeom>
                  <a:avLst/>
                  <a:gdLst/>
                  <a:ahLst/>
                  <a:cxnLst>
                    <a:cxn ang="0">
                      <a:pos x="139" y="0"/>
                    </a:cxn>
                    <a:cxn ang="0">
                      <a:pos x="142" y="4"/>
                    </a:cxn>
                    <a:cxn ang="0">
                      <a:pos x="138" y="108"/>
                    </a:cxn>
                    <a:cxn ang="0">
                      <a:pos x="16" y="149"/>
                    </a:cxn>
                    <a:cxn ang="0">
                      <a:pos x="3" y="139"/>
                    </a:cxn>
                    <a:cxn ang="0">
                      <a:pos x="0" y="135"/>
                    </a:cxn>
                    <a:cxn ang="0">
                      <a:pos x="13" y="145"/>
                    </a:cxn>
                    <a:cxn ang="0">
                      <a:pos x="134" y="104"/>
                    </a:cxn>
                    <a:cxn ang="0">
                      <a:pos x="139" y="0"/>
                    </a:cxn>
                  </a:cxnLst>
                  <a:rect l="0" t="0" r="r" b="b"/>
                  <a:pathLst>
                    <a:path w="166" h="169">
                      <a:moveTo>
                        <a:pt x="139" y="0"/>
                      </a:moveTo>
                      <a:cubicBezTo>
                        <a:pt x="142" y="4"/>
                        <a:pt x="142" y="4"/>
                        <a:pt x="142" y="4"/>
                      </a:cubicBezTo>
                      <a:cubicBezTo>
                        <a:pt x="166" y="28"/>
                        <a:pt x="165" y="71"/>
                        <a:pt x="138" y="108"/>
                      </a:cubicBezTo>
                      <a:cubicBezTo>
                        <a:pt x="107" y="150"/>
                        <a:pt x="52" y="169"/>
                        <a:pt x="16" y="149"/>
                      </a:cubicBezTo>
                      <a:cubicBezTo>
                        <a:pt x="11" y="146"/>
                        <a:pt x="7" y="143"/>
                        <a:pt x="3" y="139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3" y="139"/>
                        <a:pt x="8" y="143"/>
                        <a:pt x="13" y="145"/>
                      </a:cubicBezTo>
                      <a:cubicBezTo>
                        <a:pt x="49" y="165"/>
                        <a:pt x="103" y="147"/>
                        <a:pt x="134" y="104"/>
                      </a:cubicBezTo>
                      <a:cubicBezTo>
                        <a:pt x="161" y="67"/>
                        <a:pt x="162" y="24"/>
                        <a:pt x="139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sz="2400"/>
                </a:p>
              </p:txBody>
            </p:sp>
            <p:sp>
              <p:nvSpPr>
                <p:cNvPr id="209" name="Freeform 194"/>
                <p:cNvSpPr>
                  <a:spLocks/>
                </p:cNvSpPr>
                <p:nvPr/>
              </p:nvSpPr>
              <p:spPr bwMode="auto">
                <a:xfrm>
                  <a:off x="4056063" y="2232025"/>
                  <a:ext cx="722313" cy="728663"/>
                </a:xfrm>
                <a:custGeom>
                  <a:avLst/>
                  <a:gdLst/>
                  <a:ahLst/>
                  <a:cxnLst>
                    <a:cxn ang="0">
                      <a:pos x="153" y="19"/>
                    </a:cxn>
                    <a:cxn ang="0">
                      <a:pos x="31" y="61"/>
                    </a:cxn>
                    <a:cxn ang="0">
                      <a:pos x="40" y="174"/>
                    </a:cxn>
                    <a:cxn ang="0">
                      <a:pos x="161" y="133"/>
                    </a:cxn>
                    <a:cxn ang="0">
                      <a:pos x="153" y="19"/>
                    </a:cxn>
                  </a:cxnLst>
                  <a:rect l="0" t="0" r="r" b="b"/>
                  <a:pathLst>
                    <a:path w="192" h="194">
                      <a:moveTo>
                        <a:pt x="153" y="19"/>
                      </a:moveTo>
                      <a:cubicBezTo>
                        <a:pt x="117" y="0"/>
                        <a:pt x="63" y="18"/>
                        <a:pt x="31" y="61"/>
                      </a:cubicBezTo>
                      <a:cubicBezTo>
                        <a:pt x="0" y="104"/>
                        <a:pt x="4" y="154"/>
                        <a:pt x="40" y="174"/>
                      </a:cubicBezTo>
                      <a:cubicBezTo>
                        <a:pt x="76" y="194"/>
                        <a:pt x="130" y="176"/>
                        <a:pt x="161" y="133"/>
                      </a:cubicBezTo>
                      <a:cubicBezTo>
                        <a:pt x="192" y="90"/>
                        <a:pt x="189" y="39"/>
                        <a:pt x="153" y="1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25000"/>
                        <a:lumOff val="75000"/>
                        <a:tint val="66000"/>
                        <a:satMod val="160000"/>
                      </a:schemeClr>
                    </a:gs>
                    <a:gs pos="50000">
                      <a:schemeClr val="tx2">
                        <a:lumMod val="25000"/>
                        <a:lumOff val="75000"/>
                        <a:tint val="44500"/>
                        <a:satMod val="160000"/>
                      </a:schemeClr>
                    </a:gs>
                    <a:gs pos="100000">
                      <a:schemeClr val="tx2">
                        <a:lumMod val="25000"/>
                        <a:lumOff val="75000"/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CA" sz="2400"/>
                </a:p>
              </p:txBody>
            </p:sp>
          </p:grpSp>
        </p:grpSp>
      </p:grpSp>
      <p:grpSp>
        <p:nvGrpSpPr>
          <p:cNvPr id="213" name="Group 212"/>
          <p:cNvGrpSpPr/>
          <p:nvPr/>
        </p:nvGrpSpPr>
        <p:grpSpPr>
          <a:xfrm rot="19888194">
            <a:off x="6201705" y="1321178"/>
            <a:ext cx="2340932" cy="2200721"/>
            <a:chOff x="1768475" y="1136650"/>
            <a:chExt cx="2093912" cy="1968500"/>
          </a:xfrm>
        </p:grpSpPr>
        <p:grpSp>
          <p:nvGrpSpPr>
            <p:cNvPr id="214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55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56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57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58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59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15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16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17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229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30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31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32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33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34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18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19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20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21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22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23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24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225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26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27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28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 rot="19906261">
            <a:off x="4450138" y="2466910"/>
            <a:ext cx="2340932" cy="2200721"/>
            <a:chOff x="1768475" y="1136650"/>
            <a:chExt cx="2093912" cy="1968500"/>
          </a:xfrm>
        </p:grpSpPr>
        <p:grpSp>
          <p:nvGrpSpPr>
            <p:cNvPr id="262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283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4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5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6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7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63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64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65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277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78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79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0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1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82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66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68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69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70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71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72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273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74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75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276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</p:grpSp>
      <p:grpSp>
        <p:nvGrpSpPr>
          <p:cNvPr id="288" name="Group 287"/>
          <p:cNvGrpSpPr/>
          <p:nvPr/>
        </p:nvGrpSpPr>
        <p:grpSpPr>
          <a:xfrm rot="3182971" flipV="1">
            <a:off x="5496803" y="4366826"/>
            <a:ext cx="1979831" cy="2000763"/>
            <a:chOff x="1768475" y="1136650"/>
            <a:chExt cx="2093912" cy="1968500"/>
          </a:xfrm>
        </p:grpSpPr>
        <p:grpSp>
          <p:nvGrpSpPr>
            <p:cNvPr id="289" name="Group 81"/>
            <p:cNvGrpSpPr/>
            <p:nvPr/>
          </p:nvGrpSpPr>
          <p:grpSpPr>
            <a:xfrm>
              <a:off x="3028950" y="2316163"/>
              <a:ext cx="246063" cy="249237"/>
              <a:chOff x="3028950" y="2316163"/>
              <a:chExt cx="246063" cy="249237"/>
            </a:xfrm>
            <a:solidFill>
              <a:schemeClr val="tx2">
                <a:lumMod val="50000"/>
                <a:lumOff val="50000"/>
              </a:schemeClr>
            </a:solidFill>
          </p:grpSpPr>
          <p:sp>
            <p:nvSpPr>
              <p:cNvPr id="310" name="Freeform 63"/>
              <p:cNvSpPr>
                <a:spLocks/>
              </p:cNvSpPr>
              <p:nvPr/>
            </p:nvSpPr>
            <p:spPr bwMode="auto">
              <a:xfrm>
                <a:off x="3060700" y="2344738"/>
                <a:ext cx="147638" cy="157163"/>
              </a:xfrm>
              <a:custGeom>
                <a:avLst/>
                <a:gdLst/>
                <a:ahLst/>
                <a:cxnLst>
                  <a:cxn ang="0">
                    <a:pos x="79" y="83"/>
                  </a:cxn>
                  <a:cxn ang="0">
                    <a:pos x="141" y="1"/>
                  </a:cxn>
                  <a:cxn ang="0">
                    <a:pos x="141" y="1"/>
                  </a:cxn>
                  <a:cxn ang="0">
                    <a:pos x="128" y="8"/>
                  </a:cxn>
                  <a:cxn ang="0">
                    <a:pos x="71" y="75"/>
                  </a:cxn>
                  <a:cxn ang="0">
                    <a:pos x="7" y="136"/>
                  </a:cxn>
                  <a:cxn ang="0">
                    <a:pos x="1" y="150"/>
                  </a:cxn>
                  <a:cxn ang="0">
                    <a:pos x="2" y="150"/>
                  </a:cxn>
                  <a:cxn ang="0">
                    <a:pos x="79" y="83"/>
                  </a:cxn>
                </a:cxnLst>
                <a:rect l="0" t="0" r="r" b="b"/>
                <a:pathLst>
                  <a:path w="145" h="154">
                    <a:moveTo>
                      <a:pt x="79" y="83"/>
                    </a:moveTo>
                    <a:cubicBezTo>
                      <a:pt x="117" y="42"/>
                      <a:pt x="145" y="5"/>
                      <a:pt x="141" y="1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39" y="0"/>
                      <a:pt x="135" y="2"/>
                      <a:pt x="128" y="8"/>
                    </a:cubicBezTo>
                    <a:cubicBezTo>
                      <a:pt x="118" y="22"/>
                      <a:pt x="97" y="48"/>
                      <a:pt x="71" y="75"/>
                    </a:cubicBezTo>
                    <a:cubicBezTo>
                      <a:pt x="45" y="103"/>
                      <a:pt x="21" y="126"/>
                      <a:pt x="7" y="136"/>
                    </a:cubicBezTo>
                    <a:cubicBezTo>
                      <a:pt x="2" y="144"/>
                      <a:pt x="0" y="148"/>
                      <a:pt x="1" y="150"/>
                    </a:cubicBezTo>
                    <a:cubicBezTo>
                      <a:pt x="1" y="150"/>
                      <a:pt x="2" y="150"/>
                      <a:pt x="2" y="150"/>
                    </a:cubicBezTo>
                    <a:cubicBezTo>
                      <a:pt x="6" y="154"/>
                      <a:pt x="41" y="124"/>
                      <a:pt x="79" y="8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11" name="Freeform 64"/>
              <p:cNvSpPr>
                <a:spLocks/>
              </p:cNvSpPr>
              <p:nvPr/>
            </p:nvSpPr>
            <p:spPr bwMode="auto">
              <a:xfrm>
                <a:off x="3106737" y="2386013"/>
                <a:ext cx="150813" cy="163513"/>
              </a:xfrm>
              <a:custGeom>
                <a:avLst/>
                <a:gdLst/>
                <a:ahLst/>
                <a:cxnLst>
                  <a:cxn ang="0">
                    <a:pos x="81" y="86"/>
                  </a:cxn>
                  <a:cxn ang="0">
                    <a:pos x="146" y="2"/>
                  </a:cxn>
                  <a:cxn ang="0">
                    <a:pos x="145" y="1"/>
                  </a:cxn>
                  <a:cxn ang="0">
                    <a:pos x="132" y="8"/>
                  </a:cxn>
                  <a:cxn ang="0">
                    <a:pos x="73" y="79"/>
                  </a:cxn>
                  <a:cxn ang="0">
                    <a:pos x="7" y="142"/>
                  </a:cxn>
                  <a:cxn ang="0">
                    <a:pos x="1" y="156"/>
                  </a:cxn>
                  <a:cxn ang="0">
                    <a:pos x="1" y="156"/>
                  </a:cxn>
                  <a:cxn ang="0">
                    <a:pos x="81" y="86"/>
                  </a:cxn>
                </a:cxnLst>
                <a:rect l="0" t="0" r="r" b="b"/>
                <a:pathLst>
                  <a:path w="149" h="159">
                    <a:moveTo>
                      <a:pt x="81" y="86"/>
                    </a:moveTo>
                    <a:cubicBezTo>
                      <a:pt x="121" y="44"/>
                      <a:pt x="149" y="7"/>
                      <a:pt x="146" y="2"/>
                    </a:cubicBezTo>
                    <a:cubicBezTo>
                      <a:pt x="146" y="1"/>
                      <a:pt x="145" y="1"/>
                      <a:pt x="145" y="1"/>
                    </a:cubicBezTo>
                    <a:cubicBezTo>
                      <a:pt x="143" y="0"/>
                      <a:pt x="139" y="3"/>
                      <a:pt x="132" y="8"/>
                    </a:cubicBezTo>
                    <a:cubicBezTo>
                      <a:pt x="122" y="24"/>
                      <a:pt x="100" y="50"/>
                      <a:pt x="73" y="79"/>
                    </a:cubicBezTo>
                    <a:cubicBezTo>
                      <a:pt x="47" y="107"/>
                      <a:pt x="22" y="131"/>
                      <a:pt x="7" y="142"/>
                    </a:cubicBezTo>
                    <a:cubicBezTo>
                      <a:pt x="2" y="149"/>
                      <a:pt x="0" y="154"/>
                      <a:pt x="1" y="156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7" y="159"/>
                      <a:pt x="42" y="128"/>
                      <a:pt x="81" y="8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12" name="Freeform 65"/>
              <p:cNvSpPr>
                <a:spLocks/>
              </p:cNvSpPr>
              <p:nvPr/>
            </p:nvSpPr>
            <p:spPr bwMode="auto">
              <a:xfrm>
                <a:off x="3086100" y="2368550"/>
                <a:ext cx="149225" cy="158750"/>
              </a:xfrm>
              <a:custGeom>
                <a:avLst/>
                <a:gdLst/>
                <a:ahLst/>
                <a:cxnLst>
                  <a:cxn ang="0">
                    <a:pos x="81" y="85"/>
                  </a:cxn>
                  <a:cxn ang="0">
                    <a:pos x="144" y="1"/>
                  </a:cxn>
                  <a:cxn ang="0">
                    <a:pos x="143" y="1"/>
                  </a:cxn>
                  <a:cxn ang="0">
                    <a:pos x="130" y="8"/>
                  </a:cxn>
                  <a:cxn ang="0">
                    <a:pos x="73" y="77"/>
                  </a:cxn>
                  <a:cxn ang="0">
                    <a:pos x="7" y="139"/>
                  </a:cxn>
                  <a:cxn ang="0">
                    <a:pos x="1" y="153"/>
                  </a:cxn>
                  <a:cxn ang="0">
                    <a:pos x="2" y="154"/>
                  </a:cxn>
                  <a:cxn ang="0">
                    <a:pos x="81" y="85"/>
                  </a:cxn>
                </a:cxnLst>
                <a:rect l="0" t="0" r="r" b="b"/>
                <a:pathLst>
                  <a:path w="147" h="156">
                    <a:moveTo>
                      <a:pt x="81" y="85"/>
                    </a:moveTo>
                    <a:cubicBezTo>
                      <a:pt x="119" y="43"/>
                      <a:pt x="147" y="6"/>
                      <a:pt x="144" y="1"/>
                    </a:cubicBezTo>
                    <a:cubicBezTo>
                      <a:pt x="144" y="1"/>
                      <a:pt x="144" y="1"/>
                      <a:pt x="143" y="1"/>
                    </a:cubicBezTo>
                    <a:cubicBezTo>
                      <a:pt x="142" y="0"/>
                      <a:pt x="137" y="3"/>
                      <a:pt x="130" y="8"/>
                    </a:cubicBezTo>
                    <a:cubicBezTo>
                      <a:pt x="120" y="23"/>
                      <a:pt x="99" y="49"/>
                      <a:pt x="73" y="77"/>
                    </a:cubicBezTo>
                    <a:cubicBezTo>
                      <a:pt x="46" y="105"/>
                      <a:pt x="22" y="128"/>
                      <a:pt x="7" y="139"/>
                    </a:cubicBezTo>
                    <a:cubicBezTo>
                      <a:pt x="3" y="146"/>
                      <a:pt x="0" y="151"/>
                      <a:pt x="1" y="153"/>
                    </a:cubicBezTo>
                    <a:cubicBezTo>
                      <a:pt x="1" y="153"/>
                      <a:pt x="2" y="153"/>
                      <a:pt x="2" y="154"/>
                    </a:cubicBezTo>
                    <a:cubicBezTo>
                      <a:pt x="7" y="156"/>
                      <a:pt x="42" y="126"/>
                      <a:pt x="81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13" name="Freeform 66"/>
              <p:cNvSpPr>
                <a:spLocks/>
              </p:cNvSpPr>
              <p:nvPr/>
            </p:nvSpPr>
            <p:spPr bwMode="auto">
              <a:xfrm>
                <a:off x="3121025" y="2400300"/>
                <a:ext cx="153988" cy="165100"/>
              </a:xfrm>
              <a:custGeom>
                <a:avLst/>
                <a:gdLst/>
                <a:ahLst/>
                <a:cxnLst>
                  <a:cxn ang="0">
                    <a:pos x="83" y="87"/>
                  </a:cxn>
                  <a:cxn ang="0">
                    <a:pos x="148" y="2"/>
                  </a:cxn>
                  <a:cxn ang="0">
                    <a:pos x="147" y="1"/>
                  </a:cxn>
                  <a:cxn ang="0">
                    <a:pos x="134" y="8"/>
                  </a:cxn>
                  <a:cxn ang="0">
                    <a:pos x="75" y="80"/>
                  </a:cxn>
                  <a:cxn ang="0">
                    <a:pos x="7" y="143"/>
                  </a:cxn>
                  <a:cxn ang="0">
                    <a:pos x="1" y="158"/>
                  </a:cxn>
                  <a:cxn ang="0">
                    <a:pos x="2" y="158"/>
                  </a:cxn>
                  <a:cxn ang="0">
                    <a:pos x="83" y="87"/>
                  </a:cxn>
                </a:cxnLst>
                <a:rect l="0" t="0" r="r" b="b"/>
                <a:pathLst>
                  <a:path w="151" h="161">
                    <a:moveTo>
                      <a:pt x="83" y="87"/>
                    </a:moveTo>
                    <a:cubicBezTo>
                      <a:pt x="123" y="45"/>
                      <a:pt x="151" y="7"/>
                      <a:pt x="148" y="2"/>
                    </a:cubicBezTo>
                    <a:cubicBezTo>
                      <a:pt x="148" y="2"/>
                      <a:pt x="148" y="2"/>
                      <a:pt x="147" y="1"/>
                    </a:cubicBezTo>
                    <a:cubicBezTo>
                      <a:pt x="146" y="0"/>
                      <a:pt x="141" y="3"/>
                      <a:pt x="134" y="8"/>
                    </a:cubicBezTo>
                    <a:cubicBezTo>
                      <a:pt x="123" y="24"/>
                      <a:pt x="102" y="51"/>
                      <a:pt x="75" y="80"/>
                    </a:cubicBezTo>
                    <a:cubicBezTo>
                      <a:pt x="48" y="109"/>
                      <a:pt x="22" y="132"/>
                      <a:pt x="7" y="143"/>
                    </a:cubicBezTo>
                    <a:cubicBezTo>
                      <a:pt x="3" y="151"/>
                      <a:pt x="0" y="156"/>
                      <a:pt x="1" y="158"/>
                    </a:cubicBezTo>
                    <a:cubicBezTo>
                      <a:pt x="1" y="158"/>
                      <a:pt x="2" y="158"/>
                      <a:pt x="2" y="158"/>
                    </a:cubicBezTo>
                    <a:cubicBezTo>
                      <a:pt x="7" y="161"/>
                      <a:pt x="43" y="130"/>
                      <a:pt x="83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14" name="Freeform 67"/>
              <p:cNvSpPr>
                <a:spLocks/>
              </p:cNvSpPr>
              <p:nvPr/>
            </p:nvSpPr>
            <p:spPr bwMode="auto">
              <a:xfrm>
                <a:off x="3028950" y="2316163"/>
                <a:ext cx="144463" cy="152400"/>
              </a:xfrm>
              <a:custGeom>
                <a:avLst/>
                <a:gdLst/>
                <a:ahLst/>
                <a:cxnLst>
                  <a:cxn ang="0">
                    <a:pos x="77" y="81"/>
                  </a:cxn>
                  <a:cxn ang="0">
                    <a:pos x="138" y="1"/>
                  </a:cxn>
                  <a:cxn ang="0">
                    <a:pos x="137" y="1"/>
                  </a:cxn>
                  <a:cxn ang="0">
                    <a:pos x="124" y="8"/>
                  </a:cxn>
                  <a:cxn ang="0">
                    <a:pos x="69" y="74"/>
                  </a:cxn>
                  <a:cxn ang="0">
                    <a:pos x="7" y="133"/>
                  </a:cxn>
                  <a:cxn ang="0">
                    <a:pos x="1" y="147"/>
                  </a:cxn>
                  <a:cxn ang="0">
                    <a:pos x="2" y="147"/>
                  </a:cxn>
                  <a:cxn ang="0">
                    <a:pos x="77" y="81"/>
                  </a:cxn>
                </a:cxnLst>
                <a:rect l="0" t="0" r="r" b="b"/>
                <a:pathLst>
                  <a:path w="141" h="150">
                    <a:moveTo>
                      <a:pt x="77" y="81"/>
                    </a:moveTo>
                    <a:cubicBezTo>
                      <a:pt x="114" y="41"/>
                      <a:pt x="141" y="6"/>
                      <a:pt x="138" y="1"/>
                    </a:cubicBezTo>
                    <a:cubicBezTo>
                      <a:pt x="137" y="1"/>
                      <a:pt x="137" y="1"/>
                      <a:pt x="137" y="1"/>
                    </a:cubicBezTo>
                    <a:cubicBezTo>
                      <a:pt x="136" y="0"/>
                      <a:pt x="131" y="3"/>
                      <a:pt x="124" y="8"/>
                    </a:cubicBezTo>
                    <a:cubicBezTo>
                      <a:pt x="115" y="22"/>
                      <a:pt x="95" y="47"/>
                      <a:pt x="69" y="74"/>
                    </a:cubicBezTo>
                    <a:cubicBezTo>
                      <a:pt x="44" y="101"/>
                      <a:pt x="21" y="123"/>
                      <a:pt x="7" y="133"/>
                    </a:cubicBezTo>
                    <a:cubicBezTo>
                      <a:pt x="2" y="140"/>
                      <a:pt x="0" y="145"/>
                      <a:pt x="1" y="147"/>
                    </a:cubicBezTo>
                    <a:cubicBezTo>
                      <a:pt x="1" y="147"/>
                      <a:pt x="2" y="147"/>
                      <a:pt x="2" y="147"/>
                    </a:cubicBezTo>
                    <a:cubicBezTo>
                      <a:pt x="6" y="150"/>
                      <a:pt x="40" y="121"/>
                      <a:pt x="77" y="8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90" name="Freeform 9"/>
            <p:cNvSpPr>
              <a:spLocks/>
            </p:cNvSpPr>
            <p:nvPr/>
          </p:nvSpPr>
          <p:spPr bwMode="auto">
            <a:xfrm>
              <a:off x="1768475" y="1274763"/>
              <a:ext cx="654050" cy="498475"/>
            </a:xfrm>
            <a:custGeom>
              <a:avLst/>
              <a:gdLst/>
              <a:ahLst/>
              <a:cxnLst>
                <a:cxn ang="0">
                  <a:pos x="37" y="191"/>
                </a:cxn>
                <a:cxn ang="0">
                  <a:pos x="44" y="334"/>
                </a:cxn>
                <a:cxn ang="0">
                  <a:pos x="192" y="471"/>
                </a:cxn>
                <a:cxn ang="0">
                  <a:pos x="248" y="488"/>
                </a:cxn>
                <a:cxn ang="0">
                  <a:pos x="642" y="472"/>
                </a:cxn>
                <a:cxn ang="0">
                  <a:pos x="129" y="0"/>
                </a:cxn>
                <a:cxn ang="0">
                  <a:pos x="37" y="191"/>
                </a:cxn>
              </a:cxnLst>
              <a:rect l="0" t="0" r="r" b="b"/>
              <a:pathLst>
                <a:path w="642" h="489">
                  <a:moveTo>
                    <a:pt x="37" y="191"/>
                  </a:moveTo>
                  <a:cubicBezTo>
                    <a:pt x="24" y="218"/>
                    <a:pt x="0" y="284"/>
                    <a:pt x="44" y="334"/>
                  </a:cubicBezTo>
                  <a:cubicBezTo>
                    <a:pt x="88" y="383"/>
                    <a:pt x="179" y="462"/>
                    <a:pt x="192" y="471"/>
                  </a:cubicBezTo>
                  <a:cubicBezTo>
                    <a:pt x="205" y="481"/>
                    <a:pt x="216" y="489"/>
                    <a:pt x="248" y="488"/>
                  </a:cubicBezTo>
                  <a:cubicBezTo>
                    <a:pt x="279" y="487"/>
                    <a:pt x="642" y="472"/>
                    <a:pt x="642" y="472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50" y="164"/>
                    <a:pt x="37" y="191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1" name="Freeform 41"/>
            <p:cNvSpPr>
              <a:spLocks/>
            </p:cNvSpPr>
            <p:nvPr/>
          </p:nvSpPr>
          <p:spPr bwMode="auto">
            <a:xfrm>
              <a:off x="1898650" y="1270000"/>
              <a:ext cx="1060450" cy="9953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8" y="243"/>
                </a:cxn>
                <a:cxn ang="0">
                  <a:pos x="317" y="376"/>
                </a:cxn>
                <a:cxn ang="0">
                  <a:pos x="376" y="426"/>
                </a:cxn>
                <a:cxn ang="0">
                  <a:pos x="439" y="475"/>
                </a:cxn>
                <a:cxn ang="0">
                  <a:pos x="560" y="588"/>
                </a:cxn>
                <a:cxn ang="0">
                  <a:pos x="785" y="799"/>
                </a:cxn>
                <a:cxn ang="0">
                  <a:pos x="821" y="838"/>
                </a:cxn>
                <a:cxn ang="0">
                  <a:pos x="870" y="889"/>
                </a:cxn>
                <a:cxn ang="0">
                  <a:pos x="890" y="921"/>
                </a:cxn>
                <a:cxn ang="0">
                  <a:pos x="921" y="962"/>
                </a:cxn>
                <a:cxn ang="0">
                  <a:pos x="935" y="975"/>
                </a:cxn>
                <a:cxn ang="0">
                  <a:pos x="989" y="922"/>
                </a:cxn>
                <a:cxn ang="0">
                  <a:pos x="1038" y="864"/>
                </a:cxn>
                <a:cxn ang="0">
                  <a:pos x="1024" y="852"/>
                </a:cxn>
                <a:cxn ang="0">
                  <a:pos x="981" y="824"/>
                </a:cxn>
                <a:cxn ang="0">
                  <a:pos x="948" y="806"/>
                </a:cxn>
                <a:cxn ang="0">
                  <a:pos x="894" y="760"/>
                </a:cxn>
                <a:cxn ang="0">
                  <a:pos x="853" y="727"/>
                </a:cxn>
                <a:cxn ang="0">
                  <a:pos x="627" y="517"/>
                </a:cxn>
                <a:cxn ang="0">
                  <a:pos x="506" y="403"/>
                </a:cxn>
                <a:cxn ang="0">
                  <a:pos x="453" y="344"/>
                </a:cxn>
                <a:cxn ang="0">
                  <a:pos x="399" y="289"/>
                </a:cxn>
                <a:cxn ang="0">
                  <a:pos x="260" y="199"/>
                </a:cxn>
                <a:cxn ang="0">
                  <a:pos x="5" y="0"/>
                </a:cxn>
                <a:cxn ang="0">
                  <a:pos x="0" y="5"/>
                </a:cxn>
              </a:cxnLst>
              <a:rect l="0" t="0" r="r" b="b"/>
              <a:pathLst>
                <a:path w="1039" h="976">
                  <a:moveTo>
                    <a:pt x="0" y="5"/>
                  </a:move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301" y="360"/>
                    <a:pt x="317" y="376"/>
                  </a:cubicBezTo>
                  <a:cubicBezTo>
                    <a:pt x="333" y="393"/>
                    <a:pt x="339" y="399"/>
                    <a:pt x="376" y="426"/>
                  </a:cubicBezTo>
                  <a:cubicBezTo>
                    <a:pt x="412" y="454"/>
                    <a:pt x="422" y="461"/>
                    <a:pt x="439" y="475"/>
                  </a:cubicBezTo>
                  <a:cubicBezTo>
                    <a:pt x="456" y="490"/>
                    <a:pt x="550" y="580"/>
                    <a:pt x="560" y="588"/>
                  </a:cubicBezTo>
                  <a:cubicBezTo>
                    <a:pt x="569" y="597"/>
                    <a:pt x="778" y="792"/>
                    <a:pt x="785" y="799"/>
                  </a:cubicBezTo>
                  <a:cubicBezTo>
                    <a:pt x="793" y="806"/>
                    <a:pt x="798" y="812"/>
                    <a:pt x="821" y="838"/>
                  </a:cubicBezTo>
                  <a:cubicBezTo>
                    <a:pt x="843" y="864"/>
                    <a:pt x="854" y="880"/>
                    <a:pt x="870" y="889"/>
                  </a:cubicBezTo>
                  <a:cubicBezTo>
                    <a:pt x="887" y="898"/>
                    <a:pt x="887" y="904"/>
                    <a:pt x="890" y="921"/>
                  </a:cubicBezTo>
                  <a:cubicBezTo>
                    <a:pt x="894" y="938"/>
                    <a:pt x="910" y="952"/>
                    <a:pt x="921" y="962"/>
                  </a:cubicBezTo>
                  <a:cubicBezTo>
                    <a:pt x="932" y="972"/>
                    <a:pt x="935" y="975"/>
                    <a:pt x="935" y="975"/>
                  </a:cubicBezTo>
                  <a:cubicBezTo>
                    <a:pt x="936" y="976"/>
                    <a:pt x="960" y="952"/>
                    <a:pt x="989" y="922"/>
                  </a:cubicBezTo>
                  <a:cubicBezTo>
                    <a:pt x="1017" y="891"/>
                    <a:pt x="1039" y="866"/>
                    <a:pt x="1038" y="864"/>
                  </a:cubicBezTo>
                  <a:cubicBezTo>
                    <a:pt x="1038" y="864"/>
                    <a:pt x="1035" y="861"/>
                    <a:pt x="1024" y="852"/>
                  </a:cubicBezTo>
                  <a:cubicBezTo>
                    <a:pt x="1013" y="842"/>
                    <a:pt x="998" y="826"/>
                    <a:pt x="981" y="824"/>
                  </a:cubicBezTo>
                  <a:cubicBezTo>
                    <a:pt x="964" y="821"/>
                    <a:pt x="958" y="822"/>
                    <a:pt x="948" y="806"/>
                  </a:cubicBezTo>
                  <a:cubicBezTo>
                    <a:pt x="938" y="790"/>
                    <a:pt x="921" y="780"/>
                    <a:pt x="894" y="760"/>
                  </a:cubicBezTo>
                  <a:cubicBezTo>
                    <a:pt x="866" y="739"/>
                    <a:pt x="860" y="735"/>
                    <a:pt x="853" y="727"/>
                  </a:cubicBezTo>
                  <a:cubicBezTo>
                    <a:pt x="845" y="720"/>
                    <a:pt x="637" y="526"/>
                    <a:pt x="627" y="517"/>
                  </a:cubicBezTo>
                  <a:cubicBezTo>
                    <a:pt x="617" y="508"/>
                    <a:pt x="521" y="419"/>
                    <a:pt x="506" y="403"/>
                  </a:cubicBezTo>
                  <a:cubicBezTo>
                    <a:pt x="490" y="388"/>
                    <a:pt x="482" y="379"/>
                    <a:pt x="453" y="344"/>
                  </a:cubicBezTo>
                  <a:cubicBezTo>
                    <a:pt x="423" y="309"/>
                    <a:pt x="417" y="303"/>
                    <a:pt x="399" y="289"/>
                  </a:cubicBezTo>
                  <a:cubicBezTo>
                    <a:pt x="381" y="274"/>
                    <a:pt x="260" y="199"/>
                    <a:pt x="260" y="19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92" name="Group 79"/>
            <p:cNvGrpSpPr/>
            <p:nvPr/>
          </p:nvGrpSpPr>
          <p:grpSpPr>
            <a:xfrm>
              <a:off x="2536825" y="1858963"/>
              <a:ext cx="187325" cy="185737"/>
              <a:chOff x="2536825" y="1858963"/>
              <a:chExt cx="187325" cy="185737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304" name="Freeform 43"/>
              <p:cNvSpPr>
                <a:spLocks/>
              </p:cNvSpPr>
              <p:nvPr/>
            </p:nvSpPr>
            <p:spPr bwMode="auto">
              <a:xfrm>
                <a:off x="2536825" y="1858963"/>
                <a:ext cx="88900" cy="9207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3" y="58"/>
                  </a:cxn>
                  <a:cxn ang="0">
                    <a:pos x="56" y="12"/>
                  </a:cxn>
                  <a:cxn ang="0">
                    <a:pos x="43" y="0"/>
                  </a:cxn>
                  <a:cxn ang="0">
                    <a:pos x="0" y="47"/>
                  </a:cxn>
                </a:cxnLst>
                <a:rect l="0" t="0" r="r" b="b"/>
                <a:pathLst>
                  <a:path w="56" h="58">
                    <a:moveTo>
                      <a:pt x="0" y="47"/>
                    </a:moveTo>
                    <a:lnTo>
                      <a:pt x="13" y="58"/>
                    </a:lnTo>
                    <a:lnTo>
                      <a:pt x="56" y="12"/>
                    </a:lnTo>
                    <a:lnTo>
                      <a:pt x="43" y="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5" name="Freeform 45"/>
              <p:cNvSpPr>
                <a:spLocks/>
              </p:cNvSpPr>
              <p:nvPr/>
            </p:nvSpPr>
            <p:spPr bwMode="auto">
              <a:xfrm>
                <a:off x="2568575" y="1889125"/>
                <a:ext cx="77788" cy="80963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5" y="51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1">
                    <a:moveTo>
                      <a:pt x="0" y="46"/>
                    </a:moveTo>
                    <a:lnTo>
                      <a:pt x="5" y="51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6" name="Freeform 47"/>
              <p:cNvSpPr>
                <a:spLocks/>
              </p:cNvSpPr>
              <p:nvPr/>
            </p:nvSpPr>
            <p:spPr bwMode="auto">
              <a:xfrm>
                <a:off x="2587625" y="1906588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7" name="Freeform 49"/>
              <p:cNvSpPr>
                <a:spLocks/>
              </p:cNvSpPr>
              <p:nvPr/>
            </p:nvSpPr>
            <p:spPr bwMode="auto">
              <a:xfrm>
                <a:off x="2606675" y="1925638"/>
                <a:ext cx="79375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7" y="52"/>
                  </a:cxn>
                  <a:cxn ang="0">
                    <a:pos x="50" y="5"/>
                  </a:cxn>
                  <a:cxn ang="0">
                    <a:pos x="44" y="0"/>
                  </a:cxn>
                  <a:cxn ang="0">
                    <a:pos x="0" y="46"/>
                  </a:cxn>
                </a:cxnLst>
                <a:rect l="0" t="0" r="r" b="b"/>
                <a:pathLst>
                  <a:path w="50" h="52">
                    <a:moveTo>
                      <a:pt x="0" y="46"/>
                    </a:moveTo>
                    <a:lnTo>
                      <a:pt x="7" y="52"/>
                    </a:lnTo>
                    <a:lnTo>
                      <a:pt x="50" y="5"/>
                    </a:lnTo>
                    <a:lnTo>
                      <a:pt x="44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8" name="Freeform 51"/>
              <p:cNvSpPr>
                <a:spLocks/>
              </p:cNvSpPr>
              <p:nvPr/>
            </p:nvSpPr>
            <p:spPr bwMode="auto">
              <a:xfrm>
                <a:off x="2627312" y="194310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6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6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9" name="Freeform 53"/>
              <p:cNvSpPr>
                <a:spLocks/>
              </p:cNvSpPr>
              <p:nvPr/>
            </p:nvSpPr>
            <p:spPr bwMode="auto">
              <a:xfrm>
                <a:off x="2646362" y="1962150"/>
                <a:ext cx="77788" cy="82550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6" y="52"/>
                  </a:cxn>
                  <a:cxn ang="0">
                    <a:pos x="49" y="5"/>
                  </a:cxn>
                  <a:cxn ang="0">
                    <a:pos x="43" y="0"/>
                  </a:cxn>
                  <a:cxn ang="0">
                    <a:pos x="0" y="46"/>
                  </a:cxn>
                </a:cxnLst>
                <a:rect l="0" t="0" r="r" b="b"/>
                <a:pathLst>
                  <a:path w="49" h="52">
                    <a:moveTo>
                      <a:pt x="0" y="46"/>
                    </a:moveTo>
                    <a:lnTo>
                      <a:pt x="6" y="52"/>
                    </a:lnTo>
                    <a:lnTo>
                      <a:pt x="49" y="5"/>
                    </a:lnTo>
                    <a:lnTo>
                      <a:pt x="43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  <p:sp>
          <p:nvSpPr>
            <p:cNvPr id="293" name="Freeform 55"/>
            <p:cNvSpPr>
              <a:spLocks/>
            </p:cNvSpPr>
            <p:nvPr/>
          </p:nvSpPr>
          <p:spPr bwMode="auto">
            <a:xfrm>
              <a:off x="3452812" y="2717800"/>
              <a:ext cx="409575" cy="387350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5" y="26"/>
                </a:cxn>
                <a:cxn ang="0">
                  <a:pos x="0" y="52"/>
                </a:cxn>
                <a:cxn ang="0">
                  <a:pos x="225" y="262"/>
                </a:cxn>
                <a:cxn ang="0">
                  <a:pos x="390" y="380"/>
                </a:cxn>
                <a:cxn ang="0">
                  <a:pos x="394" y="376"/>
                </a:cxn>
                <a:cxn ang="0">
                  <a:pos x="396" y="373"/>
                </a:cxn>
                <a:cxn ang="0">
                  <a:pos x="396" y="373"/>
                </a:cxn>
                <a:cxn ang="0">
                  <a:pos x="399" y="370"/>
                </a:cxn>
                <a:cxn ang="0">
                  <a:pos x="402" y="366"/>
                </a:cxn>
                <a:cxn ang="0">
                  <a:pos x="274" y="210"/>
                </a:cxn>
                <a:cxn ang="0">
                  <a:pos x="49" y="0"/>
                </a:cxn>
                <a:cxn ang="0">
                  <a:pos x="25" y="26"/>
                </a:cxn>
              </a:cxnLst>
              <a:rect l="0" t="0" r="r" b="b"/>
              <a:pathLst>
                <a:path w="402" h="38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4" y="74"/>
                    <a:pt x="184" y="228"/>
                    <a:pt x="225" y="262"/>
                  </a:cubicBezTo>
                  <a:cubicBezTo>
                    <a:pt x="266" y="296"/>
                    <a:pt x="390" y="380"/>
                    <a:pt x="390" y="380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6" y="373"/>
                    <a:pt x="396" y="373"/>
                    <a:pt x="396" y="373"/>
                  </a:cubicBezTo>
                  <a:cubicBezTo>
                    <a:pt x="399" y="370"/>
                    <a:pt x="399" y="370"/>
                    <a:pt x="399" y="370"/>
                  </a:cubicBezTo>
                  <a:cubicBezTo>
                    <a:pt x="402" y="366"/>
                    <a:pt x="402" y="366"/>
                    <a:pt x="402" y="366"/>
                  </a:cubicBezTo>
                  <a:cubicBezTo>
                    <a:pt x="402" y="366"/>
                    <a:pt x="311" y="248"/>
                    <a:pt x="274" y="210"/>
                  </a:cubicBezTo>
                  <a:cubicBezTo>
                    <a:pt x="237" y="171"/>
                    <a:pt x="73" y="22"/>
                    <a:pt x="49" y="0"/>
                  </a:cubicBezTo>
                  <a:lnTo>
                    <a:pt x="25" y="26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75000"/>
                    <a:lumOff val="25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2">
                    <a:lumMod val="90000"/>
                    <a:lumOff val="1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4" name="Freeform 57"/>
            <p:cNvSpPr>
              <a:spLocks/>
            </p:cNvSpPr>
            <p:nvPr/>
          </p:nvSpPr>
          <p:spPr bwMode="auto">
            <a:xfrm>
              <a:off x="3124200" y="2403475"/>
              <a:ext cx="385763" cy="376238"/>
            </a:xfrm>
            <a:custGeom>
              <a:avLst/>
              <a:gdLst/>
              <a:ahLst/>
              <a:cxnLst>
                <a:cxn ang="0">
                  <a:pos x="81" y="85"/>
                </a:cxn>
                <a:cxn ang="0">
                  <a:pos x="0" y="156"/>
                </a:cxn>
                <a:cxn ang="0">
                  <a:pos x="42" y="199"/>
                </a:cxn>
                <a:cxn ang="0">
                  <a:pos x="189" y="328"/>
                </a:cxn>
                <a:cxn ang="0">
                  <a:pos x="300" y="369"/>
                </a:cxn>
                <a:cxn ang="0">
                  <a:pos x="307" y="369"/>
                </a:cxn>
                <a:cxn ang="0">
                  <a:pos x="312" y="368"/>
                </a:cxn>
                <a:cxn ang="0">
                  <a:pos x="317" y="365"/>
                </a:cxn>
                <a:cxn ang="0">
                  <a:pos x="349" y="336"/>
                </a:cxn>
                <a:cxn ang="0">
                  <a:pos x="376" y="302"/>
                </a:cxn>
                <a:cxn ang="0">
                  <a:pos x="378" y="297"/>
                </a:cxn>
                <a:cxn ang="0">
                  <a:pos x="379" y="292"/>
                </a:cxn>
                <a:cxn ang="0">
                  <a:pos x="379" y="285"/>
                </a:cxn>
                <a:cxn ang="0">
                  <a:pos x="330" y="176"/>
                </a:cxn>
                <a:cxn ang="0">
                  <a:pos x="192" y="39"/>
                </a:cxn>
                <a:cxn ang="0">
                  <a:pos x="146" y="0"/>
                </a:cxn>
                <a:cxn ang="0">
                  <a:pos x="81" y="85"/>
                </a:cxn>
              </a:cxnLst>
              <a:rect l="0" t="0" r="r" b="b"/>
              <a:pathLst>
                <a:path w="379" h="370">
                  <a:moveTo>
                    <a:pt x="81" y="85"/>
                  </a:moveTo>
                  <a:cubicBezTo>
                    <a:pt x="41" y="128"/>
                    <a:pt x="5" y="159"/>
                    <a:pt x="0" y="156"/>
                  </a:cubicBezTo>
                  <a:cubicBezTo>
                    <a:pt x="19" y="176"/>
                    <a:pt x="34" y="192"/>
                    <a:pt x="42" y="199"/>
                  </a:cubicBezTo>
                  <a:cubicBezTo>
                    <a:pt x="85" y="243"/>
                    <a:pt x="143" y="305"/>
                    <a:pt x="189" y="328"/>
                  </a:cubicBezTo>
                  <a:cubicBezTo>
                    <a:pt x="234" y="351"/>
                    <a:pt x="287" y="368"/>
                    <a:pt x="300" y="369"/>
                  </a:cubicBezTo>
                  <a:cubicBezTo>
                    <a:pt x="303" y="370"/>
                    <a:pt x="305" y="369"/>
                    <a:pt x="307" y="369"/>
                  </a:cubicBezTo>
                  <a:cubicBezTo>
                    <a:pt x="308" y="369"/>
                    <a:pt x="310" y="369"/>
                    <a:pt x="312" y="368"/>
                  </a:cubicBezTo>
                  <a:cubicBezTo>
                    <a:pt x="314" y="367"/>
                    <a:pt x="316" y="366"/>
                    <a:pt x="317" y="365"/>
                  </a:cubicBezTo>
                  <a:cubicBezTo>
                    <a:pt x="325" y="360"/>
                    <a:pt x="337" y="349"/>
                    <a:pt x="349" y="336"/>
                  </a:cubicBezTo>
                  <a:cubicBezTo>
                    <a:pt x="361" y="323"/>
                    <a:pt x="371" y="311"/>
                    <a:pt x="376" y="302"/>
                  </a:cubicBezTo>
                  <a:cubicBezTo>
                    <a:pt x="377" y="301"/>
                    <a:pt x="377" y="299"/>
                    <a:pt x="378" y="297"/>
                  </a:cubicBezTo>
                  <a:cubicBezTo>
                    <a:pt x="379" y="295"/>
                    <a:pt x="379" y="293"/>
                    <a:pt x="379" y="292"/>
                  </a:cubicBezTo>
                  <a:cubicBezTo>
                    <a:pt x="379" y="290"/>
                    <a:pt x="379" y="288"/>
                    <a:pt x="379" y="285"/>
                  </a:cubicBezTo>
                  <a:cubicBezTo>
                    <a:pt x="376" y="272"/>
                    <a:pt x="356" y="220"/>
                    <a:pt x="330" y="176"/>
                  </a:cubicBezTo>
                  <a:cubicBezTo>
                    <a:pt x="304" y="133"/>
                    <a:pt x="239" y="79"/>
                    <a:pt x="192" y="39"/>
                  </a:cubicBezTo>
                  <a:cubicBezTo>
                    <a:pt x="184" y="32"/>
                    <a:pt x="167" y="18"/>
                    <a:pt x="146" y="0"/>
                  </a:cubicBezTo>
                  <a:cubicBezTo>
                    <a:pt x="149" y="5"/>
                    <a:pt x="121" y="43"/>
                    <a:pt x="81" y="85"/>
                  </a:cubicBezTo>
                </a:path>
              </a:pathLst>
            </a:custGeom>
            <a:gradFill flip="none" rotWithShape="1"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5" name="Freeform 59"/>
            <p:cNvSpPr>
              <a:spLocks/>
            </p:cNvSpPr>
            <p:nvPr/>
          </p:nvSpPr>
          <p:spPr bwMode="auto">
            <a:xfrm>
              <a:off x="1905000" y="1136650"/>
              <a:ext cx="509588" cy="581025"/>
            </a:xfrm>
            <a:custGeom>
              <a:avLst/>
              <a:gdLst/>
              <a:ahLst/>
              <a:cxnLst>
                <a:cxn ang="0">
                  <a:pos x="187" y="24"/>
                </a:cxn>
                <a:cxn ang="0">
                  <a:pos x="0" y="131"/>
                </a:cxn>
                <a:cxn ang="0">
                  <a:pos x="501" y="570"/>
                </a:cxn>
                <a:cxn ang="0">
                  <a:pos x="497" y="214"/>
                </a:cxn>
                <a:cxn ang="0">
                  <a:pos x="477" y="159"/>
                </a:cxn>
                <a:cxn ang="0">
                  <a:pos x="329" y="21"/>
                </a:cxn>
                <a:cxn ang="0">
                  <a:pos x="267" y="0"/>
                </a:cxn>
                <a:cxn ang="0">
                  <a:pos x="187" y="24"/>
                </a:cxn>
              </a:cxnLst>
              <a:rect l="0" t="0" r="r" b="b"/>
              <a:pathLst>
                <a:path w="501" h="570">
                  <a:moveTo>
                    <a:pt x="187" y="24"/>
                  </a:moveTo>
                  <a:cubicBezTo>
                    <a:pt x="161" y="38"/>
                    <a:pt x="0" y="131"/>
                    <a:pt x="0" y="131"/>
                  </a:cubicBezTo>
                  <a:cubicBezTo>
                    <a:pt x="501" y="570"/>
                    <a:pt x="501" y="570"/>
                    <a:pt x="501" y="570"/>
                  </a:cubicBezTo>
                  <a:cubicBezTo>
                    <a:pt x="501" y="570"/>
                    <a:pt x="499" y="245"/>
                    <a:pt x="497" y="214"/>
                  </a:cubicBezTo>
                  <a:cubicBezTo>
                    <a:pt x="496" y="182"/>
                    <a:pt x="487" y="171"/>
                    <a:pt x="477" y="159"/>
                  </a:cubicBezTo>
                  <a:cubicBezTo>
                    <a:pt x="466" y="147"/>
                    <a:pt x="382" y="62"/>
                    <a:pt x="329" y="21"/>
                  </a:cubicBezTo>
                  <a:cubicBezTo>
                    <a:pt x="309" y="6"/>
                    <a:pt x="288" y="0"/>
                    <a:pt x="267" y="0"/>
                  </a:cubicBezTo>
                  <a:cubicBezTo>
                    <a:pt x="234" y="0"/>
                    <a:pt x="203" y="14"/>
                    <a:pt x="187" y="24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6" name="Freeform 61"/>
            <p:cNvSpPr>
              <a:spLocks/>
            </p:cNvSpPr>
            <p:nvPr/>
          </p:nvSpPr>
          <p:spPr bwMode="auto">
            <a:xfrm>
              <a:off x="1806575" y="1273175"/>
              <a:ext cx="571500" cy="495300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2" y="337"/>
                </a:cxn>
                <a:cxn ang="0">
                  <a:pos x="183" y="468"/>
                </a:cxn>
                <a:cxn ang="0">
                  <a:pos x="235" y="484"/>
                </a:cxn>
                <a:cxn ang="0">
                  <a:pos x="560" y="476"/>
                </a:cxn>
                <a:cxn ang="0">
                  <a:pos x="93" y="0"/>
                </a:cxn>
                <a:cxn ang="0">
                  <a:pos x="33" y="196"/>
                </a:cxn>
              </a:cxnLst>
              <a:rect l="0" t="0" r="r" b="b"/>
              <a:pathLst>
                <a:path w="560" h="485">
                  <a:moveTo>
                    <a:pt x="33" y="196"/>
                  </a:moveTo>
                  <a:cubicBezTo>
                    <a:pt x="22" y="229"/>
                    <a:pt x="0" y="290"/>
                    <a:pt x="42" y="337"/>
                  </a:cubicBezTo>
                  <a:cubicBezTo>
                    <a:pt x="85" y="384"/>
                    <a:pt x="171" y="459"/>
                    <a:pt x="183" y="468"/>
                  </a:cubicBezTo>
                  <a:cubicBezTo>
                    <a:pt x="195" y="477"/>
                    <a:pt x="206" y="485"/>
                    <a:pt x="235" y="484"/>
                  </a:cubicBezTo>
                  <a:cubicBezTo>
                    <a:pt x="265" y="484"/>
                    <a:pt x="560" y="476"/>
                    <a:pt x="560" y="47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44" y="161"/>
                    <a:pt x="33" y="196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7" name="Freeform 68"/>
            <p:cNvSpPr>
              <a:spLocks/>
            </p:cNvSpPr>
            <p:nvPr/>
          </p:nvSpPr>
          <p:spPr bwMode="auto">
            <a:xfrm>
              <a:off x="2847975" y="2147888"/>
              <a:ext cx="117475" cy="125413"/>
            </a:xfrm>
            <a:custGeom>
              <a:avLst/>
              <a:gdLst/>
              <a:ahLst/>
              <a:cxnLst>
                <a:cxn ang="0">
                  <a:pos x="113" y="2"/>
                </a:cxn>
                <a:cxn ang="0">
                  <a:pos x="54" y="59"/>
                </a:cxn>
                <a:cxn ang="0">
                  <a:pos x="2" y="121"/>
                </a:cxn>
                <a:cxn ang="0">
                  <a:pos x="61" y="65"/>
                </a:cxn>
                <a:cxn ang="0">
                  <a:pos x="113" y="2"/>
                </a:cxn>
              </a:cxnLst>
              <a:rect l="0" t="0" r="r" b="b"/>
              <a:pathLst>
                <a:path w="115" h="123">
                  <a:moveTo>
                    <a:pt x="113" y="2"/>
                  </a:moveTo>
                  <a:cubicBezTo>
                    <a:pt x="111" y="0"/>
                    <a:pt x="85" y="26"/>
                    <a:pt x="54" y="59"/>
                  </a:cubicBezTo>
                  <a:cubicBezTo>
                    <a:pt x="24" y="91"/>
                    <a:pt x="0" y="119"/>
                    <a:pt x="2" y="121"/>
                  </a:cubicBezTo>
                  <a:cubicBezTo>
                    <a:pt x="4" y="123"/>
                    <a:pt x="30" y="97"/>
                    <a:pt x="61" y="65"/>
                  </a:cubicBezTo>
                  <a:cubicBezTo>
                    <a:pt x="92" y="32"/>
                    <a:pt x="115" y="4"/>
                    <a:pt x="113" y="2"/>
                  </a:cubicBezTo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sp>
          <p:nvSpPr>
            <p:cNvPr id="298" name="Freeform 39"/>
            <p:cNvSpPr>
              <a:spLocks/>
            </p:cNvSpPr>
            <p:nvPr/>
          </p:nvSpPr>
          <p:spPr bwMode="auto">
            <a:xfrm>
              <a:off x="2849562" y="2149475"/>
              <a:ext cx="312738" cy="307975"/>
            </a:xfrm>
            <a:custGeom>
              <a:avLst/>
              <a:gdLst/>
              <a:ahLst/>
              <a:cxnLst>
                <a:cxn ang="0">
                  <a:pos x="65" y="50"/>
                </a:cxn>
                <a:cxn ang="0">
                  <a:pos x="56" y="60"/>
                </a:cxn>
                <a:cxn ang="0">
                  <a:pos x="47" y="69"/>
                </a:cxn>
                <a:cxn ang="0">
                  <a:pos x="0" y="119"/>
                </a:cxn>
                <a:cxn ang="0">
                  <a:pos x="170" y="302"/>
                </a:cxn>
                <a:cxn ang="0">
                  <a:pos x="170" y="302"/>
                </a:cxn>
                <a:cxn ang="0">
                  <a:pos x="183" y="296"/>
                </a:cxn>
                <a:cxn ang="0">
                  <a:pos x="245" y="237"/>
                </a:cxn>
                <a:cxn ang="0">
                  <a:pos x="300" y="171"/>
                </a:cxn>
                <a:cxn ang="0">
                  <a:pos x="306" y="158"/>
                </a:cxn>
                <a:cxn ang="0">
                  <a:pos x="306" y="158"/>
                </a:cxn>
                <a:cxn ang="0">
                  <a:pos x="111" y="0"/>
                </a:cxn>
                <a:cxn ang="0">
                  <a:pos x="65" y="50"/>
                </a:cxn>
              </a:cxnLst>
              <a:rect l="0" t="0" r="r" b="b"/>
              <a:pathLst>
                <a:path w="307" h="303">
                  <a:moveTo>
                    <a:pt x="65" y="50"/>
                  </a:moveTo>
                  <a:cubicBezTo>
                    <a:pt x="56" y="60"/>
                    <a:pt x="56" y="60"/>
                    <a:pt x="56" y="60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74" y="201"/>
                    <a:pt x="170" y="302"/>
                  </a:cubicBezTo>
                  <a:cubicBezTo>
                    <a:pt x="170" y="302"/>
                    <a:pt x="170" y="302"/>
                    <a:pt x="170" y="302"/>
                  </a:cubicBezTo>
                  <a:cubicBezTo>
                    <a:pt x="172" y="303"/>
                    <a:pt x="176" y="301"/>
                    <a:pt x="183" y="296"/>
                  </a:cubicBezTo>
                  <a:cubicBezTo>
                    <a:pt x="197" y="286"/>
                    <a:pt x="220" y="264"/>
                    <a:pt x="245" y="237"/>
                  </a:cubicBezTo>
                  <a:cubicBezTo>
                    <a:pt x="271" y="210"/>
                    <a:pt x="291" y="185"/>
                    <a:pt x="300" y="171"/>
                  </a:cubicBezTo>
                  <a:cubicBezTo>
                    <a:pt x="305" y="164"/>
                    <a:pt x="307" y="159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198" y="68"/>
                    <a:pt x="111" y="0"/>
                    <a:pt x="111" y="0"/>
                  </a:cubicBezTo>
                  <a:lnTo>
                    <a:pt x="65" y="50"/>
                  </a:lnTo>
                  <a:close/>
                </a:path>
              </a:pathLst>
            </a:custGeom>
            <a:gradFill>
              <a:gsLst>
                <a:gs pos="35000">
                  <a:schemeClr val="tx2">
                    <a:lumMod val="25000"/>
                    <a:lumOff val="75000"/>
                    <a:tint val="66000"/>
                    <a:satMod val="160000"/>
                  </a:schemeClr>
                </a:gs>
                <a:gs pos="50000">
                  <a:schemeClr val="tx2">
                    <a:lumMod val="25000"/>
                    <a:lumOff val="75000"/>
                    <a:tint val="44500"/>
                    <a:satMod val="160000"/>
                  </a:schemeClr>
                </a:gs>
                <a:gs pos="69000">
                  <a:schemeClr val="tx1">
                    <a:lumMod val="50000"/>
                    <a:lumOff val="50000"/>
                  </a:schemeClr>
                </a:gs>
              </a:gsLst>
              <a:lin ang="7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/>
            </a:p>
          </p:txBody>
        </p:sp>
        <p:grpSp>
          <p:nvGrpSpPr>
            <p:cNvPr id="299" name="Group 92"/>
            <p:cNvGrpSpPr/>
            <p:nvPr/>
          </p:nvGrpSpPr>
          <p:grpSpPr>
            <a:xfrm>
              <a:off x="3030537" y="2316163"/>
              <a:ext cx="234950" cy="238125"/>
              <a:chOff x="3030537" y="2316163"/>
              <a:chExt cx="234950" cy="238125"/>
            </a:xfrm>
            <a:gradFill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16200000" scaled="1"/>
            </a:gradFill>
          </p:grpSpPr>
          <p:sp>
            <p:nvSpPr>
              <p:cNvPr id="300" name="Freeform 69"/>
              <p:cNvSpPr>
                <a:spLocks/>
              </p:cNvSpPr>
              <p:nvPr/>
            </p:nvSpPr>
            <p:spPr bwMode="auto">
              <a:xfrm>
                <a:off x="3087687" y="2370138"/>
                <a:ext cx="160338" cy="168275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153"/>
                  </a:cxn>
                  <a:cxn ang="0">
                    <a:pos x="12" y="165"/>
                  </a:cxn>
                  <a:cxn ang="0">
                    <a:pos x="12" y="165"/>
                  </a:cxn>
                  <a:cxn ang="0">
                    <a:pos x="25" y="159"/>
                  </a:cxn>
                  <a:cxn ang="0">
                    <a:pos x="91" y="96"/>
                  </a:cxn>
                  <a:cxn ang="0">
                    <a:pos x="150" y="25"/>
                  </a:cxn>
                  <a:cxn ang="0">
                    <a:pos x="155" y="11"/>
                  </a:cxn>
                  <a:cxn ang="0">
                    <a:pos x="155" y="11"/>
                  </a:cxn>
                  <a:cxn ang="0">
                    <a:pos x="142" y="0"/>
                  </a:cxn>
                  <a:cxn ang="0">
                    <a:pos x="79" y="84"/>
                  </a:cxn>
                </a:cxnLst>
                <a:rect l="0" t="0" r="r" b="b"/>
                <a:pathLst>
                  <a:path w="157" h="166">
                    <a:moveTo>
                      <a:pt x="79" y="84"/>
                    </a:moveTo>
                    <a:cubicBezTo>
                      <a:pt x="40" y="125"/>
                      <a:pt x="5" y="155"/>
                      <a:pt x="0" y="153"/>
                    </a:cubicBezTo>
                    <a:cubicBezTo>
                      <a:pt x="4" y="157"/>
                      <a:pt x="8" y="161"/>
                      <a:pt x="1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13" y="166"/>
                      <a:pt x="18" y="164"/>
                      <a:pt x="25" y="159"/>
                    </a:cubicBezTo>
                    <a:cubicBezTo>
                      <a:pt x="40" y="148"/>
                      <a:pt x="65" y="124"/>
                      <a:pt x="91" y="96"/>
                    </a:cubicBezTo>
                    <a:cubicBezTo>
                      <a:pt x="118" y="67"/>
                      <a:pt x="140" y="41"/>
                      <a:pt x="150" y="25"/>
                    </a:cubicBezTo>
                    <a:cubicBezTo>
                      <a:pt x="155" y="18"/>
                      <a:pt x="157" y="13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1" y="8"/>
                      <a:pt x="146" y="4"/>
                      <a:pt x="142" y="0"/>
                    </a:cubicBezTo>
                    <a:cubicBezTo>
                      <a:pt x="145" y="5"/>
                      <a:pt x="117" y="42"/>
                      <a:pt x="79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1" name="Freeform 71"/>
              <p:cNvSpPr>
                <a:spLocks/>
              </p:cNvSpPr>
              <p:nvPr/>
            </p:nvSpPr>
            <p:spPr bwMode="auto">
              <a:xfrm>
                <a:off x="3062287" y="2346325"/>
                <a:ext cx="163513" cy="171450"/>
              </a:xfrm>
              <a:custGeom>
                <a:avLst/>
                <a:gdLst/>
                <a:ahLst/>
                <a:cxnLst>
                  <a:cxn ang="0">
                    <a:pos x="77" y="82"/>
                  </a:cxn>
                  <a:cxn ang="0">
                    <a:pos x="0" y="149"/>
                  </a:cxn>
                  <a:cxn ang="0">
                    <a:pos x="17" y="167"/>
                  </a:cxn>
                  <a:cxn ang="0">
                    <a:pos x="17" y="168"/>
                  </a:cxn>
                  <a:cxn ang="0">
                    <a:pos x="30" y="161"/>
                  </a:cxn>
                  <a:cxn ang="0">
                    <a:pos x="96" y="99"/>
                  </a:cxn>
                  <a:cxn ang="0">
                    <a:pos x="153" y="30"/>
                  </a:cxn>
                  <a:cxn ang="0">
                    <a:pos x="159" y="16"/>
                  </a:cxn>
                  <a:cxn ang="0">
                    <a:pos x="158" y="16"/>
                  </a:cxn>
                  <a:cxn ang="0">
                    <a:pos x="139" y="0"/>
                  </a:cxn>
                  <a:cxn ang="0">
                    <a:pos x="77" y="82"/>
                  </a:cxn>
                </a:cxnLst>
                <a:rect l="0" t="0" r="r" b="b"/>
                <a:pathLst>
                  <a:path w="160" h="169">
                    <a:moveTo>
                      <a:pt x="77" y="82"/>
                    </a:moveTo>
                    <a:cubicBezTo>
                      <a:pt x="39" y="123"/>
                      <a:pt x="4" y="153"/>
                      <a:pt x="0" y="149"/>
                    </a:cubicBezTo>
                    <a:cubicBezTo>
                      <a:pt x="6" y="155"/>
                      <a:pt x="11" y="161"/>
                      <a:pt x="17" y="167"/>
                    </a:cubicBezTo>
                    <a:cubicBezTo>
                      <a:pt x="17" y="167"/>
                      <a:pt x="17" y="168"/>
                      <a:pt x="17" y="168"/>
                    </a:cubicBezTo>
                    <a:cubicBezTo>
                      <a:pt x="19" y="169"/>
                      <a:pt x="23" y="166"/>
                      <a:pt x="30" y="161"/>
                    </a:cubicBezTo>
                    <a:cubicBezTo>
                      <a:pt x="45" y="150"/>
                      <a:pt x="69" y="127"/>
                      <a:pt x="96" y="99"/>
                    </a:cubicBezTo>
                    <a:cubicBezTo>
                      <a:pt x="122" y="71"/>
                      <a:pt x="143" y="45"/>
                      <a:pt x="153" y="30"/>
                    </a:cubicBezTo>
                    <a:cubicBezTo>
                      <a:pt x="158" y="23"/>
                      <a:pt x="160" y="18"/>
                      <a:pt x="159" y="16"/>
                    </a:cubicBezTo>
                    <a:cubicBezTo>
                      <a:pt x="159" y="16"/>
                      <a:pt x="158" y="16"/>
                      <a:pt x="158" y="16"/>
                    </a:cubicBezTo>
                    <a:cubicBezTo>
                      <a:pt x="152" y="11"/>
                      <a:pt x="146" y="5"/>
                      <a:pt x="139" y="0"/>
                    </a:cubicBezTo>
                    <a:cubicBezTo>
                      <a:pt x="143" y="4"/>
                      <a:pt x="115" y="41"/>
                      <a:pt x="77" y="8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2" name="Freeform 73"/>
              <p:cNvSpPr>
                <a:spLocks/>
              </p:cNvSpPr>
              <p:nvPr/>
            </p:nvSpPr>
            <p:spPr bwMode="auto">
              <a:xfrm>
                <a:off x="3106737" y="2389188"/>
                <a:ext cx="158750" cy="165100"/>
              </a:xfrm>
              <a:custGeom>
                <a:avLst/>
                <a:gdLst/>
                <a:ahLst/>
                <a:cxnLst>
                  <a:cxn ang="0">
                    <a:pos x="139" y="13"/>
                  </a:cxn>
                  <a:cxn ang="0">
                    <a:pos x="80" y="84"/>
                  </a:cxn>
                  <a:cxn ang="0">
                    <a:pos x="14" y="147"/>
                  </a:cxn>
                  <a:cxn ang="0">
                    <a:pos x="0" y="154"/>
                  </a:cxn>
                  <a:cxn ang="0">
                    <a:pos x="8" y="162"/>
                  </a:cxn>
                  <a:cxn ang="0">
                    <a:pos x="8" y="162"/>
                  </a:cxn>
                  <a:cxn ang="0">
                    <a:pos x="21" y="155"/>
                  </a:cxn>
                  <a:cxn ang="0">
                    <a:pos x="89" y="92"/>
                  </a:cxn>
                  <a:cxn ang="0">
                    <a:pos x="148" y="20"/>
                  </a:cxn>
                  <a:cxn ang="0">
                    <a:pos x="153" y="7"/>
                  </a:cxn>
                  <a:cxn ang="0">
                    <a:pos x="153" y="6"/>
                  </a:cxn>
                  <a:cxn ang="0">
                    <a:pos x="145" y="0"/>
                  </a:cxn>
                  <a:cxn ang="0">
                    <a:pos x="139" y="13"/>
                  </a:cxn>
                </a:cxnLst>
                <a:rect l="0" t="0" r="r" b="b"/>
                <a:pathLst>
                  <a:path w="155" h="163">
                    <a:moveTo>
                      <a:pt x="139" y="13"/>
                    </a:moveTo>
                    <a:cubicBezTo>
                      <a:pt x="129" y="29"/>
                      <a:pt x="107" y="56"/>
                      <a:pt x="80" y="84"/>
                    </a:cubicBezTo>
                    <a:cubicBezTo>
                      <a:pt x="54" y="113"/>
                      <a:pt x="29" y="136"/>
                      <a:pt x="14" y="147"/>
                    </a:cubicBezTo>
                    <a:cubicBezTo>
                      <a:pt x="7" y="153"/>
                      <a:pt x="2" y="155"/>
                      <a:pt x="0" y="154"/>
                    </a:cubicBezTo>
                    <a:cubicBezTo>
                      <a:pt x="3" y="157"/>
                      <a:pt x="5" y="159"/>
                      <a:pt x="8" y="162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0" y="163"/>
                      <a:pt x="14" y="161"/>
                      <a:pt x="21" y="155"/>
                    </a:cubicBezTo>
                    <a:cubicBezTo>
                      <a:pt x="36" y="144"/>
                      <a:pt x="62" y="121"/>
                      <a:pt x="89" y="92"/>
                    </a:cubicBezTo>
                    <a:cubicBezTo>
                      <a:pt x="116" y="63"/>
                      <a:pt x="137" y="36"/>
                      <a:pt x="148" y="20"/>
                    </a:cubicBezTo>
                    <a:cubicBezTo>
                      <a:pt x="152" y="13"/>
                      <a:pt x="155" y="8"/>
                      <a:pt x="153" y="7"/>
                    </a:cubicBezTo>
                    <a:cubicBezTo>
                      <a:pt x="153" y="7"/>
                      <a:pt x="153" y="6"/>
                      <a:pt x="153" y="6"/>
                    </a:cubicBezTo>
                    <a:cubicBezTo>
                      <a:pt x="150" y="4"/>
                      <a:pt x="148" y="2"/>
                      <a:pt x="145" y="0"/>
                    </a:cubicBezTo>
                    <a:cubicBezTo>
                      <a:pt x="146" y="1"/>
                      <a:pt x="144" y="6"/>
                      <a:pt x="139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  <p:sp>
            <p:nvSpPr>
              <p:cNvPr id="303" name="Freeform 75"/>
              <p:cNvSpPr>
                <a:spLocks/>
              </p:cNvSpPr>
              <p:nvPr/>
            </p:nvSpPr>
            <p:spPr bwMode="auto">
              <a:xfrm>
                <a:off x="3030537" y="2316163"/>
                <a:ext cx="166688" cy="174625"/>
              </a:xfrm>
              <a:custGeom>
                <a:avLst/>
                <a:gdLst/>
                <a:ahLst/>
                <a:cxnLst>
                  <a:cxn ang="0">
                    <a:pos x="75" y="80"/>
                  </a:cxn>
                  <a:cxn ang="0">
                    <a:pos x="0" y="146"/>
                  </a:cxn>
                  <a:cxn ang="0">
                    <a:pos x="23" y="170"/>
                  </a:cxn>
                  <a:cxn ang="0">
                    <a:pos x="24" y="171"/>
                  </a:cxn>
                  <a:cxn ang="0">
                    <a:pos x="36" y="164"/>
                  </a:cxn>
                  <a:cxn ang="0">
                    <a:pos x="100" y="103"/>
                  </a:cxn>
                  <a:cxn ang="0">
                    <a:pos x="157" y="36"/>
                  </a:cxn>
                  <a:cxn ang="0">
                    <a:pos x="162" y="22"/>
                  </a:cxn>
                  <a:cxn ang="0">
                    <a:pos x="161" y="22"/>
                  </a:cxn>
                  <a:cxn ang="0">
                    <a:pos x="136" y="0"/>
                  </a:cxn>
                  <a:cxn ang="0">
                    <a:pos x="75" y="80"/>
                  </a:cxn>
                </a:cxnLst>
                <a:rect l="0" t="0" r="r" b="b"/>
                <a:pathLst>
                  <a:path w="163" h="171">
                    <a:moveTo>
                      <a:pt x="75" y="80"/>
                    </a:moveTo>
                    <a:cubicBezTo>
                      <a:pt x="38" y="120"/>
                      <a:pt x="4" y="149"/>
                      <a:pt x="0" y="146"/>
                    </a:cubicBezTo>
                    <a:cubicBezTo>
                      <a:pt x="8" y="154"/>
                      <a:pt x="15" y="162"/>
                      <a:pt x="23" y="170"/>
                    </a:cubicBezTo>
                    <a:cubicBezTo>
                      <a:pt x="23" y="170"/>
                      <a:pt x="23" y="171"/>
                      <a:pt x="24" y="171"/>
                    </a:cubicBezTo>
                    <a:cubicBezTo>
                      <a:pt x="25" y="171"/>
                      <a:pt x="30" y="169"/>
                      <a:pt x="36" y="164"/>
                    </a:cubicBezTo>
                    <a:cubicBezTo>
                      <a:pt x="50" y="154"/>
                      <a:pt x="74" y="131"/>
                      <a:pt x="100" y="103"/>
                    </a:cubicBezTo>
                    <a:cubicBezTo>
                      <a:pt x="126" y="76"/>
                      <a:pt x="147" y="50"/>
                      <a:pt x="157" y="36"/>
                    </a:cubicBezTo>
                    <a:cubicBezTo>
                      <a:pt x="161" y="29"/>
                      <a:pt x="163" y="24"/>
                      <a:pt x="162" y="22"/>
                    </a:cubicBezTo>
                    <a:cubicBezTo>
                      <a:pt x="162" y="22"/>
                      <a:pt x="162" y="22"/>
                      <a:pt x="161" y="22"/>
                    </a:cubicBezTo>
                    <a:cubicBezTo>
                      <a:pt x="153" y="15"/>
                      <a:pt x="144" y="8"/>
                      <a:pt x="136" y="0"/>
                    </a:cubicBezTo>
                    <a:cubicBezTo>
                      <a:pt x="139" y="5"/>
                      <a:pt x="112" y="40"/>
                      <a:pt x="75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/>
              </a:p>
            </p:txBody>
          </p:sp>
        </p:grpSp>
      </p:grpSp>
      <p:sp>
        <p:nvSpPr>
          <p:cNvPr id="104" name="Inhaltsplatzhalter 4"/>
          <p:cNvSpPr txBox="1">
            <a:spLocks/>
          </p:cNvSpPr>
          <p:nvPr/>
        </p:nvSpPr>
        <p:spPr>
          <a:xfrm>
            <a:off x="1512291" y="1965657"/>
            <a:ext cx="4427324" cy="517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accent1"/>
                </a:solidFill>
                <a:latin typeface="+mj-lt"/>
              </a:rPr>
              <a:t>Répertoire des vedettes-matières 2015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Inhaltsplatzhalter 4"/>
          <p:cNvSpPr txBox="1">
            <a:spLocks/>
          </p:cNvSpPr>
          <p:nvPr/>
        </p:nvSpPr>
        <p:spPr>
          <a:xfrm>
            <a:off x="1727460" y="3753611"/>
            <a:ext cx="3149599" cy="812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err="1" smtClean="0">
                <a:solidFill>
                  <a:schemeClr val="accent2"/>
                </a:solidFill>
                <a:latin typeface="+mj-lt"/>
              </a:rPr>
              <a:t>MonPortail</a:t>
            </a:r>
            <a:r>
              <a:rPr lang="fr-CA" sz="2133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mr-IN" sz="2133" b="1" dirty="0" smtClean="0">
                <a:solidFill>
                  <a:schemeClr val="accent2"/>
                </a:solidFill>
                <a:latin typeface="+mj-lt"/>
              </a:rPr>
              <a:t>–</a:t>
            </a:r>
            <a:r>
              <a:rPr lang="fr-CA" sz="2133" b="1" dirty="0" smtClean="0">
                <a:solidFill>
                  <a:schemeClr val="accent2"/>
                </a:solidFill>
                <a:latin typeface="+mj-lt"/>
              </a:rPr>
              <a:t> Phase 1 </a:t>
            </a:r>
            <a:r>
              <a:rPr lang="mr-IN" sz="2133" b="1" dirty="0" smtClean="0">
                <a:solidFill>
                  <a:schemeClr val="accent2"/>
                </a:solidFill>
                <a:latin typeface="+mj-lt"/>
              </a:rPr>
              <a:t>–</a:t>
            </a:r>
            <a:r>
              <a:rPr lang="fr-CA" sz="2133" b="1" dirty="0" smtClean="0">
                <a:solidFill>
                  <a:schemeClr val="accent2"/>
                </a:solidFill>
                <a:latin typeface="+mj-lt"/>
              </a:rPr>
              <a:t>Communications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Inhaltsplatzhalter 4"/>
          <p:cNvSpPr txBox="1">
            <a:spLocks/>
          </p:cNvSpPr>
          <p:nvPr/>
        </p:nvSpPr>
        <p:spPr>
          <a:xfrm>
            <a:off x="3910480" y="5122566"/>
            <a:ext cx="1490942" cy="5170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accent3"/>
                </a:solidFill>
                <a:latin typeface="+mj-lt"/>
              </a:rPr>
              <a:t>Carte UL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840391"/>
            <a:ext cx="11157819" cy="660511"/>
          </a:xfrm>
        </p:spPr>
        <p:txBody>
          <a:bodyPr/>
          <a:lstStyle/>
          <a:p>
            <a:r>
              <a:rPr lang="fr-CA" b="1" dirty="0" smtClean="0">
                <a:solidFill>
                  <a:srgbClr val="C00000"/>
                </a:solidFill>
              </a:rPr>
              <a:t>Agenda</a:t>
            </a:r>
            <a:endParaRPr lang="fr-CA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925107"/>
            <a:ext cx="1782916" cy="755416"/>
            <a:chOff x="0" y="1443830"/>
            <a:chExt cx="1337187" cy="566562"/>
          </a:xfrm>
        </p:grpSpPr>
        <p:sp>
          <p:nvSpPr>
            <p:cNvPr id="5" name="Rectangle 4"/>
            <p:cNvSpPr/>
            <p:nvPr/>
          </p:nvSpPr>
          <p:spPr>
            <a:xfrm>
              <a:off x="0" y="1514994"/>
              <a:ext cx="1162050" cy="424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68350" y="1443830"/>
              <a:ext cx="568837" cy="566562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733" b="1" dirty="0" smtClean="0">
                  <a:latin typeface="+mj-lt"/>
                </a:rPr>
                <a:t>1</a:t>
              </a:r>
              <a:endParaRPr lang="fr-CA" sz="3733" b="1" dirty="0"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" y="2848827"/>
            <a:ext cx="2418735" cy="755416"/>
            <a:chOff x="0" y="2136620"/>
            <a:chExt cx="1814051" cy="566562"/>
          </a:xfrm>
        </p:grpSpPr>
        <p:sp>
          <p:nvSpPr>
            <p:cNvPr id="23" name="Rectangle 22"/>
            <p:cNvSpPr/>
            <p:nvPr/>
          </p:nvSpPr>
          <p:spPr>
            <a:xfrm>
              <a:off x="0" y="2207784"/>
              <a:ext cx="1638914" cy="4242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245214" y="2136620"/>
              <a:ext cx="568837" cy="56656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733" b="1" dirty="0" smtClean="0">
                  <a:latin typeface="+mj-lt"/>
                </a:rPr>
                <a:t>2</a:t>
              </a:r>
              <a:endParaRPr lang="fr-CA" sz="3733" b="1" dirty="0"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" y="3772547"/>
            <a:ext cx="3129935" cy="755416"/>
            <a:chOff x="0" y="2829410"/>
            <a:chExt cx="2347451" cy="566562"/>
          </a:xfrm>
        </p:grpSpPr>
        <p:sp>
          <p:nvSpPr>
            <p:cNvPr id="34" name="Rectangle 33"/>
            <p:cNvSpPr/>
            <p:nvPr/>
          </p:nvSpPr>
          <p:spPr>
            <a:xfrm>
              <a:off x="0" y="2900574"/>
              <a:ext cx="2172314" cy="4242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778614" y="2829410"/>
              <a:ext cx="568837" cy="56656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733" b="1" dirty="0" smtClean="0">
                  <a:latin typeface="+mj-lt"/>
                </a:rPr>
                <a:t>3</a:t>
              </a:r>
              <a:endParaRPr lang="fr-CA" sz="3733" b="1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" y="4696267"/>
            <a:ext cx="3841135" cy="755416"/>
            <a:chOff x="0" y="3522200"/>
            <a:chExt cx="2880851" cy="566562"/>
          </a:xfrm>
        </p:grpSpPr>
        <p:sp>
          <p:nvSpPr>
            <p:cNvPr id="41" name="Rectangle 40"/>
            <p:cNvSpPr/>
            <p:nvPr/>
          </p:nvSpPr>
          <p:spPr>
            <a:xfrm>
              <a:off x="0" y="3593364"/>
              <a:ext cx="2705714" cy="4242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312014" y="3522200"/>
              <a:ext cx="568837" cy="56656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733" b="1" dirty="0" smtClean="0">
                  <a:latin typeface="+mj-lt"/>
                </a:rPr>
                <a:t>4</a:t>
              </a:r>
              <a:endParaRPr lang="fr-CA" sz="3733" b="1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5619984"/>
            <a:ext cx="4552335" cy="755416"/>
            <a:chOff x="0" y="4214988"/>
            <a:chExt cx="3414251" cy="566562"/>
          </a:xfrm>
        </p:grpSpPr>
        <p:sp>
          <p:nvSpPr>
            <p:cNvPr id="49" name="Rectangle 48"/>
            <p:cNvSpPr/>
            <p:nvPr/>
          </p:nvSpPr>
          <p:spPr>
            <a:xfrm>
              <a:off x="0" y="4286152"/>
              <a:ext cx="3239114" cy="4242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845414" y="4214988"/>
              <a:ext cx="568837" cy="56656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3733" b="1" dirty="0" smtClean="0">
                  <a:latin typeface="+mj-lt"/>
                </a:rPr>
                <a:t>5</a:t>
              </a:r>
              <a:endParaRPr lang="fr-CA" sz="3733" b="1" dirty="0">
                <a:latin typeface="+mj-lt"/>
              </a:endParaRPr>
            </a:p>
          </p:txBody>
        </p:sp>
      </p:grpSp>
      <p:sp>
        <p:nvSpPr>
          <p:cNvPr id="25" name="Inhaltsplatzhalter 4"/>
          <p:cNvSpPr txBox="1">
            <a:spLocks/>
          </p:cNvSpPr>
          <p:nvPr/>
        </p:nvSpPr>
        <p:spPr>
          <a:xfrm>
            <a:off x="2039510" y="2039303"/>
            <a:ext cx="9624209" cy="517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Origine de la profession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2696154" y="2960375"/>
            <a:ext cx="8967565" cy="517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raison d’être de l’analyse d’affaires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3352801" y="3883992"/>
            <a:ext cx="8310919" cy="517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Processus et méthodologie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3949036" y="4805064"/>
            <a:ext cx="8046229" cy="4708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Cohabitation du bureau d’analyses d’affaires et du bureau gestion de projet</a:t>
            </a:r>
            <a:b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775199" y="5738790"/>
            <a:ext cx="6888519" cy="517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Perspectives future de la profession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423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508001" y="1995170"/>
            <a:ext cx="3691138" cy="231007"/>
          </a:xfrm>
        </p:spPr>
        <p:txBody>
          <a:bodyPr/>
          <a:lstStyle/>
          <a:p>
            <a:r>
              <a:rPr lang="fr-CA" dirty="0" smtClean="0"/>
              <a:t>Certification universitaire en AA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5067" y="559860"/>
            <a:ext cx="11157819" cy="660511"/>
          </a:xfrm>
        </p:spPr>
        <p:txBody>
          <a:bodyPr/>
          <a:lstStyle/>
          <a:p>
            <a:r>
              <a:rPr lang="fr-CA" dirty="0" smtClean="0">
                <a:solidFill>
                  <a:srgbClr val="C00000"/>
                </a:solidFill>
              </a:rPr>
              <a:t>Vidéo </a:t>
            </a:r>
            <a:r>
              <a:rPr lang="fr-CA" dirty="0">
                <a:solidFill>
                  <a:srgbClr val="C00000"/>
                </a:solidFill>
              </a:rPr>
              <a:t>à l’appui</a:t>
            </a:r>
          </a:p>
        </p:txBody>
      </p:sp>
      <p:pic>
        <p:nvPicPr>
          <p:cNvPr id="4" name="pX_ZxZAbNr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2409456"/>
            <a:ext cx="4911725" cy="33055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39666" y="2400501"/>
            <a:ext cx="641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http://www4.fsa.ulaval.ca/futurs-etudiants/les-carrieres-du-b-a-a/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5632451" y="1995171"/>
            <a:ext cx="3691138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133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957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3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La carrière en AA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85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91619" y="2604624"/>
            <a:ext cx="11157819" cy="660511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Bureau d’analyse d’affaires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Bureau d’analyse d’affaires (BAA)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6934" y="2050393"/>
            <a:ext cx="11283950" cy="442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7">
              <a:lnSpc>
                <a:spcPct val="90000"/>
              </a:lnSpc>
              <a:spcAft>
                <a:spcPts val="1000"/>
              </a:spcAft>
            </a:pP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L’implantation d’un bureau d’analyse d’affaires permet à la Bibliothèque de l’Université Laval d’avoir, en tout temps, une vision globale de l’état d’avancement des </a:t>
            </a:r>
            <a:r>
              <a:rPr lang="fr-CA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opportunités </a:t>
            </a:r>
            <a:r>
              <a:rPr lang="fr-CA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CA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valeur ajoutée 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ainsi, de mieux suivre leur </a:t>
            </a:r>
            <a:r>
              <a:rPr lang="fr-CA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alignement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fonction des </a:t>
            </a:r>
            <a:r>
              <a:rPr lang="fr-CA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priorités stratégiques 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réajuster le tir en temps opportun afin de s’assurer de </a:t>
            </a:r>
            <a:r>
              <a:rPr lang="fr-CA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l’atteinte des bénéfices fixés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defTabSz="914127">
              <a:lnSpc>
                <a:spcPct val="90000"/>
              </a:lnSpc>
              <a:spcAft>
                <a:spcPts val="1000"/>
              </a:spcAft>
            </a:pP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a aussi comme responsabilité </a:t>
            </a:r>
            <a:r>
              <a:rPr lang="fr-CA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modélisation des processus d’affaires </a:t>
            </a:r>
            <a:r>
              <a:rPr lang="fr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 bien comprendre le fonctionnement globale de l’organisation et </a:t>
            </a:r>
            <a:r>
              <a:rPr lang="fr-CA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répondre aux enjeux d’efficacité et d’efficience.</a:t>
            </a:r>
            <a:endParaRPr lang="fr-CA" sz="2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sz="2800" dirty="0"/>
          </a:p>
          <a:p>
            <a:endParaRPr lang="fr-CA" dirty="0"/>
          </a:p>
          <a:p>
            <a:endParaRPr lang="fr-CA" dirty="0"/>
          </a:p>
          <a:p>
            <a:endParaRPr lang="fr-CA" sz="28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half" idx="2"/>
          </p:nvPr>
        </p:nvSpPr>
        <p:spPr>
          <a:xfrm>
            <a:off x="360000" y="1281248"/>
            <a:ext cx="11157819" cy="231007"/>
          </a:xfrm>
        </p:spPr>
        <p:txBody>
          <a:bodyPr/>
          <a:lstStyle/>
          <a:p>
            <a:r>
              <a:rPr lang="fr-CA" sz="2200" b="1" dirty="0"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4841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9350" y="588422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Relation BAA – BGP – </a:t>
            </a:r>
            <a:r>
              <a:rPr lang="fr-CA" sz="3600" b="1" dirty="0" smtClean="0">
                <a:solidFill>
                  <a:srgbClr val="CD0920"/>
                </a:solidFill>
                <a:cs typeface="Times New Roman" panose="02020603050405020304" pitchFamily="18" charset="0"/>
              </a:rPr>
              <a:t>EC </a:t>
            </a:r>
            <a:endParaRPr lang="fr-CA" sz="3600" b="1" dirty="0">
              <a:solidFill>
                <a:srgbClr val="CD0920"/>
              </a:solidFill>
              <a:cs typeface="Times New Roman" panose="02020603050405020304" pitchFamily="18" charset="0"/>
            </a:endParaRPr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3826934" y="2585415"/>
            <a:ext cx="1562100" cy="2533651"/>
          </a:xfrm>
          <a:custGeom>
            <a:avLst/>
            <a:gdLst/>
            <a:ahLst/>
            <a:cxnLst>
              <a:cxn ang="0">
                <a:pos x="362" y="70"/>
              </a:cxn>
              <a:cxn ang="0">
                <a:pos x="279" y="0"/>
              </a:cxn>
              <a:cxn ang="0">
                <a:pos x="279" y="14"/>
              </a:cxn>
              <a:cxn ang="0">
                <a:pos x="0" y="301"/>
              </a:cxn>
              <a:cxn ang="0">
                <a:pos x="247" y="585"/>
              </a:cxn>
              <a:cxn ang="0">
                <a:pos x="196" y="542"/>
              </a:cxn>
              <a:cxn ang="0">
                <a:pos x="258" y="490"/>
              </a:cxn>
              <a:cxn ang="0">
                <a:pos x="96" y="301"/>
              </a:cxn>
              <a:cxn ang="0">
                <a:pos x="279" y="110"/>
              </a:cxn>
              <a:cxn ang="0">
                <a:pos x="279" y="140"/>
              </a:cxn>
              <a:cxn ang="0">
                <a:pos x="362" y="70"/>
              </a:cxn>
            </a:cxnLst>
            <a:rect l="0" t="0" r="r" b="b"/>
            <a:pathLst>
              <a:path w="362" h="585">
                <a:moveTo>
                  <a:pt x="362" y="70"/>
                </a:moveTo>
                <a:cubicBezTo>
                  <a:pt x="279" y="0"/>
                  <a:pt x="279" y="0"/>
                  <a:pt x="279" y="0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124" y="19"/>
                  <a:pt x="0" y="145"/>
                  <a:pt x="0" y="301"/>
                </a:cubicBezTo>
                <a:cubicBezTo>
                  <a:pt x="0" y="446"/>
                  <a:pt x="108" y="566"/>
                  <a:pt x="247" y="585"/>
                </a:cubicBezTo>
                <a:cubicBezTo>
                  <a:pt x="196" y="542"/>
                  <a:pt x="196" y="542"/>
                  <a:pt x="196" y="542"/>
                </a:cubicBezTo>
                <a:cubicBezTo>
                  <a:pt x="258" y="490"/>
                  <a:pt x="258" y="490"/>
                  <a:pt x="258" y="490"/>
                </a:cubicBezTo>
                <a:cubicBezTo>
                  <a:pt x="166" y="476"/>
                  <a:pt x="96" y="396"/>
                  <a:pt x="96" y="301"/>
                </a:cubicBezTo>
                <a:cubicBezTo>
                  <a:pt x="96" y="198"/>
                  <a:pt x="177" y="114"/>
                  <a:pt x="279" y="110"/>
                </a:cubicBezTo>
                <a:cubicBezTo>
                  <a:pt x="279" y="140"/>
                  <a:pt x="279" y="140"/>
                  <a:pt x="279" y="140"/>
                </a:cubicBezTo>
                <a:lnTo>
                  <a:pt x="362" y="7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5105401" y="2646800"/>
            <a:ext cx="2383367" cy="2588684"/>
          </a:xfrm>
          <a:custGeom>
            <a:avLst/>
            <a:gdLst/>
            <a:ahLst/>
            <a:cxnLst>
              <a:cxn ang="0">
                <a:pos x="552" y="528"/>
              </a:cxn>
              <a:cxn ang="0">
                <a:pos x="469" y="458"/>
              </a:cxn>
              <a:cxn ang="0">
                <a:pos x="469" y="478"/>
              </a:cxn>
              <a:cxn ang="0">
                <a:pos x="278" y="287"/>
              </a:cxn>
              <a:cxn ang="0">
                <a:pos x="278" y="287"/>
              </a:cxn>
              <a:cxn ang="0">
                <a:pos x="230" y="128"/>
              </a:cxn>
              <a:cxn ang="0">
                <a:pos x="193" y="207"/>
              </a:cxn>
              <a:cxn ang="0">
                <a:pos x="230" y="128"/>
              </a:cxn>
              <a:cxn ang="0">
                <a:pos x="0" y="0"/>
              </a:cxn>
              <a:cxn ang="0">
                <a:pos x="66" y="56"/>
              </a:cxn>
              <a:cxn ang="0">
                <a:pos x="17" y="98"/>
              </a:cxn>
              <a:cxn ang="0">
                <a:pos x="182" y="287"/>
              </a:cxn>
              <a:cxn ang="0">
                <a:pos x="230" y="446"/>
              </a:cxn>
              <a:cxn ang="0">
                <a:pos x="469" y="574"/>
              </a:cxn>
              <a:cxn ang="0">
                <a:pos x="469" y="598"/>
              </a:cxn>
              <a:cxn ang="0">
                <a:pos x="552" y="528"/>
              </a:cxn>
            </a:cxnLst>
            <a:rect l="0" t="0" r="r" b="b"/>
            <a:pathLst>
              <a:path w="552" h="598">
                <a:moveTo>
                  <a:pt x="552" y="528"/>
                </a:moveTo>
                <a:cubicBezTo>
                  <a:pt x="469" y="458"/>
                  <a:pt x="469" y="458"/>
                  <a:pt x="469" y="458"/>
                </a:cubicBezTo>
                <a:cubicBezTo>
                  <a:pt x="469" y="478"/>
                  <a:pt x="469" y="478"/>
                  <a:pt x="469" y="478"/>
                </a:cubicBezTo>
                <a:cubicBezTo>
                  <a:pt x="364" y="478"/>
                  <a:pt x="278" y="392"/>
                  <a:pt x="278" y="287"/>
                </a:cubicBezTo>
                <a:cubicBezTo>
                  <a:pt x="278" y="287"/>
                  <a:pt x="278" y="287"/>
                  <a:pt x="278" y="287"/>
                </a:cubicBezTo>
                <a:cubicBezTo>
                  <a:pt x="278" y="228"/>
                  <a:pt x="260" y="174"/>
                  <a:pt x="230" y="128"/>
                </a:cubicBezTo>
                <a:cubicBezTo>
                  <a:pt x="214" y="152"/>
                  <a:pt x="202" y="179"/>
                  <a:pt x="193" y="207"/>
                </a:cubicBezTo>
                <a:cubicBezTo>
                  <a:pt x="202" y="179"/>
                  <a:pt x="214" y="152"/>
                  <a:pt x="230" y="128"/>
                </a:cubicBezTo>
                <a:cubicBezTo>
                  <a:pt x="180" y="53"/>
                  <a:pt x="96" y="3"/>
                  <a:pt x="0" y="0"/>
                </a:cubicBezTo>
                <a:cubicBezTo>
                  <a:pt x="66" y="56"/>
                  <a:pt x="66" y="56"/>
                  <a:pt x="66" y="56"/>
                </a:cubicBezTo>
                <a:cubicBezTo>
                  <a:pt x="17" y="98"/>
                  <a:pt x="17" y="98"/>
                  <a:pt x="17" y="98"/>
                </a:cubicBezTo>
                <a:cubicBezTo>
                  <a:pt x="110" y="110"/>
                  <a:pt x="182" y="190"/>
                  <a:pt x="182" y="287"/>
                </a:cubicBezTo>
                <a:cubicBezTo>
                  <a:pt x="182" y="346"/>
                  <a:pt x="200" y="400"/>
                  <a:pt x="230" y="446"/>
                </a:cubicBezTo>
                <a:cubicBezTo>
                  <a:pt x="282" y="523"/>
                  <a:pt x="369" y="574"/>
                  <a:pt x="469" y="574"/>
                </a:cubicBezTo>
                <a:cubicBezTo>
                  <a:pt x="469" y="598"/>
                  <a:pt x="469" y="598"/>
                  <a:pt x="469" y="598"/>
                </a:cubicBezTo>
                <a:lnTo>
                  <a:pt x="552" y="52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6771218" y="2543083"/>
            <a:ext cx="1598084" cy="2580217"/>
          </a:xfrm>
          <a:custGeom>
            <a:avLst/>
            <a:gdLst/>
            <a:ahLst/>
            <a:cxnLst>
              <a:cxn ang="0">
                <a:pos x="83" y="24"/>
              </a:cxn>
              <a:cxn ang="0">
                <a:pos x="83" y="0"/>
              </a:cxn>
              <a:cxn ang="0">
                <a:pos x="0" y="70"/>
              </a:cxn>
              <a:cxn ang="0">
                <a:pos x="83" y="140"/>
              </a:cxn>
              <a:cxn ang="0">
                <a:pos x="83" y="120"/>
              </a:cxn>
              <a:cxn ang="0">
                <a:pos x="274" y="311"/>
              </a:cxn>
              <a:cxn ang="0">
                <a:pos x="105" y="501"/>
              </a:cxn>
              <a:cxn ang="0">
                <a:pos x="166" y="552"/>
              </a:cxn>
              <a:cxn ang="0">
                <a:pos x="114" y="596"/>
              </a:cxn>
              <a:cxn ang="0">
                <a:pos x="370" y="311"/>
              </a:cxn>
              <a:cxn ang="0">
                <a:pos x="83" y="24"/>
              </a:cxn>
            </a:cxnLst>
            <a:rect l="0" t="0" r="r" b="b"/>
            <a:pathLst>
              <a:path w="370" h="596">
                <a:moveTo>
                  <a:pt x="83" y="24"/>
                </a:moveTo>
                <a:cubicBezTo>
                  <a:pt x="83" y="0"/>
                  <a:pt x="83" y="0"/>
                  <a:pt x="83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188" y="120"/>
                  <a:pt x="274" y="206"/>
                  <a:pt x="274" y="311"/>
                </a:cubicBezTo>
                <a:cubicBezTo>
                  <a:pt x="274" y="409"/>
                  <a:pt x="200" y="490"/>
                  <a:pt x="105" y="501"/>
                </a:cubicBezTo>
                <a:cubicBezTo>
                  <a:pt x="166" y="552"/>
                  <a:pt x="166" y="552"/>
                  <a:pt x="166" y="552"/>
                </a:cubicBezTo>
                <a:cubicBezTo>
                  <a:pt x="114" y="596"/>
                  <a:pt x="114" y="596"/>
                  <a:pt x="114" y="596"/>
                </a:cubicBezTo>
                <a:cubicBezTo>
                  <a:pt x="258" y="581"/>
                  <a:pt x="370" y="459"/>
                  <a:pt x="370" y="311"/>
                </a:cubicBezTo>
                <a:cubicBezTo>
                  <a:pt x="370" y="153"/>
                  <a:pt x="241" y="24"/>
                  <a:pt x="83" y="2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673600" y="2655267"/>
            <a:ext cx="2362200" cy="2580217"/>
          </a:xfrm>
          <a:custGeom>
            <a:avLst/>
            <a:gdLst/>
            <a:ahLst/>
            <a:cxnLst>
              <a:cxn ang="0">
                <a:pos x="486" y="44"/>
              </a:cxn>
              <a:cxn ang="0">
                <a:pos x="538" y="0"/>
              </a:cxn>
              <a:cxn ang="0">
                <a:pos x="330" y="126"/>
              </a:cxn>
              <a:cxn ang="0">
                <a:pos x="282" y="285"/>
              </a:cxn>
              <a:cxn ang="0">
                <a:pos x="91" y="476"/>
              </a:cxn>
              <a:cxn ang="0">
                <a:pos x="83" y="476"/>
              </a:cxn>
              <a:cxn ang="0">
                <a:pos x="83" y="456"/>
              </a:cxn>
              <a:cxn ang="0">
                <a:pos x="0" y="526"/>
              </a:cxn>
              <a:cxn ang="0">
                <a:pos x="83" y="596"/>
              </a:cxn>
              <a:cxn ang="0">
                <a:pos x="83" y="572"/>
              </a:cxn>
              <a:cxn ang="0">
                <a:pos x="91" y="572"/>
              </a:cxn>
              <a:cxn ang="0">
                <a:pos x="330" y="444"/>
              </a:cxn>
              <a:cxn ang="0">
                <a:pos x="324" y="434"/>
              </a:cxn>
              <a:cxn ang="0">
                <a:pos x="324" y="434"/>
              </a:cxn>
              <a:cxn ang="0">
                <a:pos x="330" y="444"/>
              </a:cxn>
              <a:cxn ang="0">
                <a:pos x="378" y="285"/>
              </a:cxn>
              <a:cxn ang="0">
                <a:pos x="378" y="285"/>
              </a:cxn>
              <a:cxn ang="0">
                <a:pos x="547" y="95"/>
              </a:cxn>
              <a:cxn ang="0">
                <a:pos x="486" y="44"/>
              </a:cxn>
            </a:cxnLst>
            <a:rect l="0" t="0" r="r" b="b"/>
            <a:pathLst>
              <a:path w="547" h="596">
                <a:moveTo>
                  <a:pt x="486" y="44"/>
                </a:moveTo>
                <a:cubicBezTo>
                  <a:pt x="538" y="0"/>
                  <a:pt x="538" y="0"/>
                  <a:pt x="538" y="0"/>
                </a:cubicBezTo>
                <a:cubicBezTo>
                  <a:pt x="452" y="9"/>
                  <a:pt x="376" y="57"/>
                  <a:pt x="330" y="126"/>
                </a:cubicBezTo>
                <a:cubicBezTo>
                  <a:pt x="300" y="172"/>
                  <a:pt x="282" y="226"/>
                  <a:pt x="282" y="285"/>
                </a:cubicBezTo>
                <a:cubicBezTo>
                  <a:pt x="282" y="390"/>
                  <a:pt x="196" y="476"/>
                  <a:pt x="91" y="476"/>
                </a:cubicBezTo>
                <a:cubicBezTo>
                  <a:pt x="88" y="476"/>
                  <a:pt x="86" y="476"/>
                  <a:pt x="83" y="476"/>
                </a:cubicBezTo>
                <a:cubicBezTo>
                  <a:pt x="83" y="456"/>
                  <a:pt x="83" y="456"/>
                  <a:pt x="83" y="456"/>
                </a:cubicBezTo>
                <a:cubicBezTo>
                  <a:pt x="0" y="526"/>
                  <a:pt x="0" y="526"/>
                  <a:pt x="0" y="526"/>
                </a:cubicBezTo>
                <a:cubicBezTo>
                  <a:pt x="83" y="596"/>
                  <a:pt x="83" y="596"/>
                  <a:pt x="83" y="596"/>
                </a:cubicBezTo>
                <a:cubicBezTo>
                  <a:pt x="83" y="572"/>
                  <a:pt x="83" y="572"/>
                  <a:pt x="83" y="572"/>
                </a:cubicBezTo>
                <a:cubicBezTo>
                  <a:pt x="86" y="572"/>
                  <a:pt x="88" y="572"/>
                  <a:pt x="91" y="572"/>
                </a:cubicBezTo>
                <a:cubicBezTo>
                  <a:pt x="191" y="572"/>
                  <a:pt x="279" y="521"/>
                  <a:pt x="330" y="444"/>
                </a:cubicBezTo>
                <a:cubicBezTo>
                  <a:pt x="328" y="441"/>
                  <a:pt x="326" y="437"/>
                  <a:pt x="324" y="434"/>
                </a:cubicBezTo>
                <a:cubicBezTo>
                  <a:pt x="324" y="434"/>
                  <a:pt x="324" y="434"/>
                  <a:pt x="324" y="434"/>
                </a:cubicBezTo>
                <a:cubicBezTo>
                  <a:pt x="326" y="437"/>
                  <a:pt x="328" y="440"/>
                  <a:pt x="330" y="444"/>
                </a:cubicBezTo>
                <a:cubicBezTo>
                  <a:pt x="360" y="398"/>
                  <a:pt x="378" y="344"/>
                  <a:pt x="378" y="285"/>
                </a:cubicBezTo>
                <a:cubicBezTo>
                  <a:pt x="378" y="285"/>
                  <a:pt x="378" y="285"/>
                  <a:pt x="378" y="285"/>
                </a:cubicBezTo>
                <a:cubicBezTo>
                  <a:pt x="378" y="187"/>
                  <a:pt x="452" y="106"/>
                  <a:pt x="547" y="95"/>
                </a:cubicBezTo>
                <a:lnTo>
                  <a:pt x="486" y="4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/>
          </a:p>
        </p:txBody>
      </p:sp>
      <p:sp>
        <p:nvSpPr>
          <p:cNvPr id="29" name="TextBox 28"/>
          <p:cNvSpPr txBox="1"/>
          <p:nvPr/>
        </p:nvSpPr>
        <p:spPr>
          <a:xfrm>
            <a:off x="3799840" y="3659279"/>
            <a:ext cx="487680" cy="420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33" b="1">
                <a:solidFill>
                  <a:schemeClr val="bg1"/>
                </a:solidFill>
              </a:rPr>
              <a:t>01</a:t>
            </a:r>
            <a:endParaRPr lang="fr-CA" sz="933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5600" y="2866799"/>
            <a:ext cx="487680" cy="420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33" b="1" dirty="0">
                <a:solidFill>
                  <a:schemeClr val="bg1"/>
                </a:solidFill>
              </a:rPr>
              <a:t>02</a:t>
            </a:r>
            <a:endParaRPr lang="fr-CA" sz="933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78880" y="4482239"/>
            <a:ext cx="487680" cy="420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33" b="1" dirty="0">
                <a:solidFill>
                  <a:schemeClr val="bg1"/>
                </a:solidFill>
              </a:rPr>
              <a:t>02</a:t>
            </a:r>
            <a:endParaRPr lang="fr-CA" sz="933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160" y="3659279"/>
            <a:ext cx="487680" cy="420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33" b="1">
                <a:solidFill>
                  <a:schemeClr val="bg1"/>
                </a:solidFill>
              </a:rPr>
              <a:t>04</a:t>
            </a:r>
            <a:endParaRPr lang="fr-CA" sz="933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4800" y="3659279"/>
            <a:ext cx="487680" cy="4205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CA" sz="2133" b="1">
                <a:solidFill>
                  <a:schemeClr val="bg1"/>
                </a:solidFill>
              </a:rPr>
              <a:t>03</a:t>
            </a:r>
            <a:endParaRPr lang="fr-CA" sz="933">
              <a:solidFill>
                <a:schemeClr val="bg1"/>
              </a:solidFill>
            </a:endParaRP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4470517" y="1651329"/>
            <a:ext cx="3411093" cy="9601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 dirty="0">
                <a:solidFill>
                  <a:schemeClr val="accent2"/>
                </a:solidFill>
                <a:latin typeface="+mj-lt"/>
              </a:rPr>
              <a:t>Bureau de gestion de projets</a:t>
            </a:r>
            <a: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Bien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faire les projets en respectant la portée, l’échéancier, le budget et la qualité. </a:t>
            </a: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4555733" y="5305199"/>
            <a:ext cx="3181756" cy="9601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 dirty="0" smtClean="0">
                <a:solidFill>
                  <a:schemeClr val="accent4"/>
                </a:solidFill>
                <a:latin typeface="+mj-lt"/>
              </a:rPr>
              <a:t>Évaluation continue</a:t>
            </a:r>
            <a: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Suivre l’évolution des indicateurs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 aide à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déterminer si des actions correctrices s’imposent.</a:t>
            </a:r>
          </a:p>
        </p:txBody>
      </p:sp>
      <p:sp>
        <p:nvSpPr>
          <p:cNvPr id="21" name="Inhaltsplatzhalter 4"/>
          <p:cNvSpPr txBox="1">
            <a:spLocks/>
          </p:cNvSpPr>
          <p:nvPr/>
        </p:nvSpPr>
        <p:spPr>
          <a:xfrm>
            <a:off x="369350" y="3515651"/>
            <a:ext cx="3181756" cy="9601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CA" sz="2133" b="1" dirty="0">
                <a:solidFill>
                  <a:schemeClr val="accent1"/>
                </a:solidFill>
                <a:latin typeface="+mj-lt"/>
              </a:rPr>
              <a:t>Bureau d’analyse d’affaires</a:t>
            </a:r>
            <a:br>
              <a:rPr lang="fr-CA" sz="2133" b="1" dirty="0">
                <a:solidFill>
                  <a:schemeClr val="accent1"/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Aligner les opportunités aux orientations afin de réaliser les </a:t>
            </a:r>
            <a:r>
              <a:rPr lang="fr-CA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bons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projets.</a:t>
            </a:r>
          </a:p>
        </p:txBody>
      </p:sp>
      <p:sp>
        <p:nvSpPr>
          <p:cNvPr id="22" name="Inhaltsplatzhalter 4"/>
          <p:cNvSpPr txBox="1">
            <a:spLocks/>
          </p:cNvSpPr>
          <p:nvPr/>
        </p:nvSpPr>
        <p:spPr>
          <a:xfrm>
            <a:off x="8636001" y="3515651"/>
            <a:ext cx="3181756" cy="1181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accent3"/>
                </a:solidFill>
                <a:latin typeface="+mj-lt"/>
              </a:rPr>
              <a:t>Responsable du service</a:t>
            </a:r>
            <a: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Garantir le bon fonctionnement du service ou du produit et le faire évoluer en respectant la portée définie.</a:t>
            </a:r>
          </a:p>
        </p:txBody>
      </p:sp>
    </p:spTree>
    <p:extLst>
      <p:ext uri="{BB962C8B-B14F-4D97-AF65-F5344CB8AC3E}">
        <p14:creationId xmlns:p14="http://schemas.microsoft.com/office/powerpoint/2010/main" val="278156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063" grpId="0" animBg="1"/>
      <p:bldP spid="2064" grpId="0" animBg="1"/>
      <p:bldP spid="2062" grpId="0" animBg="1"/>
      <p:bldP spid="29" grpId="0"/>
      <p:bldP spid="30" grpId="0"/>
      <p:bldP spid="31" grpId="0"/>
      <p:bldP spid="32" grpId="0"/>
      <p:bldP spid="33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Offre de services</a:t>
            </a:r>
            <a:endParaRPr lang="en-US" sz="3600" b="1" dirty="0">
              <a:solidFill>
                <a:srgbClr val="CD092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149" y="1815435"/>
            <a:ext cx="3575751" cy="438189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9149" y="1315055"/>
            <a:ext cx="3575751" cy="48768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+mj-lt"/>
              </a:rPr>
              <a:t>Bureau </a:t>
            </a:r>
            <a:r>
              <a:rPr lang="fr-CA" sz="1900" b="1" dirty="0">
                <a:solidFill>
                  <a:schemeClr val="bg1"/>
                </a:solidFill>
                <a:latin typeface="+mj-lt"/>
              </a:rPr>
              <a:t>d’analyse</a:t>
            </a:r>
            <a:r>
              <a:rPr lang="en-US" sz="19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CA" sz="1900" b="1" dirty="0">
                <a:solidFill>
                  <a:schemeClr val="bg1"/>
                </a:solidFill>
                <a:latin typeface="+mj-lt"/>
              </a:rPr>
              <a:t>d’affaires</a:t>
            </a:r>
            <a:endParaRPr lang="fr-CA" sz="1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4261" y="1815434"/>
            <a:ext cx="3622494" cy="43691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4261" y="1315055"/>
            <a:ext cx="3622494" cy="4876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/>
                </a:solidFill>
                <a:latin typeface="+mj-lt"/>
              </a:rPr>
              <a:t>Bureau de </a:t>
            </a:r>
            <a:r>
              <a:rPr lang="fr-CA" sz="1900" b="1" dirty="0">
                <a:solidFill>
                  <a:schemeClr val="bg1"/>
                </a:solidFill>
                <a:latin typeface="+mj-lt"/>
              </a:rPr>
              <a:t>gestion</a:t>
            </a:r>
            <a:r>
              <a:rPr lang="en-US" sz="19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fr-CA" sz="1900" b="1" dirty="0">
                <a:solidFill>
                  <a:schemeClr val="bg1"/>
                </a:solidFill>
                <a:latin typeface="+mj-lt"/>
              </a:rPr>
              <a:t>projet</a:t>
            </a:r>
            <a:endParaRPr lang="fr-CA" sz="1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Inhaltsplatzhalter 4"/>
          <p:cNvSpPr txBox="1">
            <a:spLocks/>
          </p:cNvSpPr>
          <p:nvPr/>
        </p:nvSpPr>
        <p:spPr>
          <a:xfrm>
            <a:off x="1692109" y="2067972"/>
            <a:ext cx="3272791" cy="351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des besoins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Étude d’opportunité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d’impacts (processus et services)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de faisabilité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Modélisation des processus d’affaires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des parties prenantes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des risques (stratégiques)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Formation sur la méthodologie d’analyse d’affaires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Accompagnement des analystes d’affaires</a:t>
            </a:r>
          </a:p>
        </p:txBody>
      </p:sp>
      <p:sp>
        <p:nvSpPr>
          <p:cNvPr id="13" name="Inhaltsplatzhalter 4"/>
          <p:cNvSpPr txBox="1">
            <a:spLocks/>
          </p:cNvSpPr>
          <p:nvPr/>
        </p:nvSpPr>
        <p:spPr>
          <a:xfrm>
            <a:off x="6469512" y="1917279"/>
            <a:ext cx="3211992" cy="4540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Gestion de la portée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Gestion du produit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Estimation des projets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Planification des projets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Définition de l’équipe de projet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Analyse des risques (opérationnels)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Gestion du changement et des communications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Suivi et contrôle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Reddition de comptes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Formation sur la méthodologie de gestion de projets</a:t>
            </a:r>
          </a:p>
          <a:p>
            <a:pPr marL="243834" indent="-243834"/>
            <a:r>
              <a:rPr lang="fr-CA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Accompagnement des coordonnateurs de projet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819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2963" y="2746667"/>
            <a:ext cx="11441065" cy="660511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Processus de gestion de portefeuille d’opportunités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00" y="540000"/>
            <a:ext cx="11470860" cy="667703"/>
          </a:xfrm>
        </p:spPr>
        <p:txBody>
          <a:bodyPr lIns="0" tIns="0" rIns="0" bIns="0" anchor="ctr"/>
          <a:lstStyle/>
          <a:p>
            <a:pPr algn="l"/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Gestion de portefeuille d’opportunités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9806" y="1470978"/>
            <a:ext cx="10732223" cy="1655762"/>
          </a:xfrm>
        </p:spPr>
        <p:txBody>
          <a:bodyPr/>
          <a:lstStyle/>
          <a:p>
            <a:pPr algn="l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 à suivre un processus formel pour hiérarchiser, sélectionner et accepter les opportunités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alignée sur les enjeux et les orientations stratégique de l’organisation.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processus de gestion de portefeuille d’opportunités est composé des 3 sous processus suivants </a:t>
            </a:r>
            <a:r>
              <a:rPr lang="fr-CA" sz="2000" dirty="0"/>
              <a:t>:</a:t>
            </a:r>
          </a:p>
          <a:p>
            <a:pPr algn="l"/>
            <a:endParaRPr lang="fr-CA" sz="2000" dirty="0"/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3600000" y="3060000"/>
          <a:ext cx="5004339" cy="316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243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4"/>
          <p:cNvSpPr txBox="1">
            <a:spLocks/>
          </p:cNvSpPr>
          <p:nvPr/>
        </p:nvSpPr>
        <p:spPr>
          <a:xfrm>
            <a:off x="1211079" y="1620000"/>
            <a:ext cx="4557954" cy="3785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2133" b="1" dirty="0">
                <a:solidFill>
                  <a:schemeClr val="accent1"/>
                </a:solidFill>
                <a:latin typeface="+mj-lt"/>
              </a:rPr>
              <a:t>Une</a:t>
            </a:r>
            <a:r>
              <a:rPr lang="fr-CA" sz="2133" b="1" dirty="0" smtClean="0">
                <a:solidFill>
                  <a:schemeClr val="accent1"/>
                </a:solidFill>
                <a:latin typeface="+mj-lt"/>
              </a:rPr>
              <a:t> opportunité c’est </a:t>
            </a:r>
            <a:r>
              <a:rPr lang="fr-CA" sz="2133" b="1" dirty="0">
                <a:solidFill>
                  <a:schemeClr val="accent1"/>
                </a:solidFill>
                <a:latin typeface="+mj-lt"/>
              </a:rPr>
              <a:t>:</a:t>
            </a: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demande (idée) pour créer ou ajouter une valeur significative aux produits ou aux services de la BUL afin d’atteindre les cibles des objectifs stratégiques. </a:t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exemple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dépôt institutionnel, clavardage, système de planification des horaires, etc.)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 problème à résoudre afin d’apporter des changements aux produits et services de la BUL. 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exemple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retrait d’un produit défaillant, se conformer à une réglementation, etc.)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 demande pour mettre en place ou modifier les processus d’affaires afin d’améliorer l’efficacité et l’efficience.</a:t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exemple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Réviser le processus d’acquisition, etc.)</a:t>
            </a:r>
          </a:p>
        </p:txBody>
      </p:sp>
      <p:sp>
        <p:nvSpPr>
          <p:cNvPr id="14" name="Inhaltsplatzhalter 4"/>
          <p:cNvSpPr txBox="1">
            <a:spLocks/>
          </p:cNvSpPr>
          <p:nvPr/>
        </p:nvSpPr>
        <p:spPr>
          <a:xfrm>
            <a:off x="7136624" y="1620000"/>
            <a:ext cx="5055376" cy="4027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2133" b="1" dirty="0">
                <a:solidFill>
                  <a:srgbClr val="C00000"/>
                </a:solidFill>
                <a:latin typeface="+mj-lt"/>
              </a:rPr>
              <a:t>Une</a:t>
            </a:r>
            <a:r>
              <a:rPr lang="fr-CA" sz="2133" b="1" dirty="0" smtClean="0">
                <a:solidFill>
                  <a:srgbClr val="C00000"/>
                </a:solidFill>
                <a:latin typeface="+mj-lt"/>
              </a:rPr>
              <a:t> opportunité ce n’est </a:t>
            </a:r>
            <a:r>
              <a:rPr lang="fr-CA" sz="2133" b="1" dirty="0">
                <a:solidFill>
                  <a:srgbClr val="C00000"/>
                </a:solidFill>
                <a:latin typeface="+mj-lt"/>
              </a:rPr>
              <a:t>pas :</a:t>
            </a:r>
            <a: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fr-CA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demande de correction d’un dysfonctionnement d’une fonctionnalité existante.</a:t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exemple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un bug ou une anomalie)</a:t>
            </a:r>
          </a:p>
          <a:p>
            <a:pPr marL="0" indent="0">
              <a:buNone/>
            </a:pP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 demande d’évolution d’une fonctionnalité existante faisant partie de la portée du produit ou du service.</a:t>
            </a:r>
            <a:b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fr-CA" sz="16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exemple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</a:t>
            </a:r>
            <a:r>
              <a:rPr lang="fr-CA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DI-Phase</a:t>
            </a:r>
            <a:r>
              <a:rPr lang="fr-CA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2)</a:t>
            </a:r>
          </a:p>
          <a:p>
            <a:pPr marL="0" indent="0">
              <a:lnSpc>
                <a:spcPct val="100000"/>
              </a:lnSpc>
              <a:buNone/>
            </a:pPr>
            <a:endParaRPr lang="fr-CA" sz="16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 demande pour créer ou modifier les procéduriers de travail des équipes.</a:t>
            </a:r>
          </a:p>
          <a:p>
            <a:pPr marL="0" indent="0">
              <a:lnSpc>
                <a:spcPct val="100000"/>
              </a:lnSpc>
              <a:buNone/>
            </a:pPr>
            <a:endParaRPr lang="fr-CA" sz="16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fr-CA" sz="16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itre 2"/>
          <p:cNvSpPr txBox="1">
            <a:spLocks/>
          </p:cNvSpPr>
          <p:nvPr/>
        </p:nvSpPr>
        <p:spPr>
          <a:xfrm>
            <a:off x="360000" y="540000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b="1" dirty="0">
                <a:solidFill>
                  <a:srgbClr val="CD0920"/>
                </a:solidFill>
                <a:cs typeface="Times New Roman" panose="02020603050405020304" pitchFamily="18" charset="0"/>
              </a:rPr>
              <a:t>Une opportunité ?</a:t>
            </a:r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84725" y="1945210"/>
            <a:ext cx="495899" cy="492381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 dirty="0"/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484725" y="3249934"/>
            <a:ext cx="495899" cy="492381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 dirty="0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463773" y="4474387"/>
            <a:ext cx="495899" cy="492381"/>
          </a:xfrm>
          <a:custGeom>
            <a:avLst/>
            <a:gdLst>
              <a:gd name="T0" fmla="*/ 2467 w 3380"/>
              <a:gd name="T1" fmla="*/ 933 h 3357"/>
              <a:gd name="T2" fmla="*/ 1413 w 3380"/>
              <a:gd name="T3" fmla="*/ 2007 h 3357"/>
              <a:gd name="T4" fmla="*/ 1372 w 3380"/>
              <a:gd name="T5" fmla="*/ 2015 h 3357"/>
              <a:gd name="T6" fmla="*/ 929 w 3380"/>
              <a:gd name="T7" fmla="*/ 1549 h 3357"/>
              <a:gd name="T8" fmla="*/ 875 w 3380"/>
              <a:gd name="T9" fmla="*/ 1525 h 3357"/>
              <a:gd name="T10" fmla="*/ 821 w 3380"/>
              <a:gd name="T11" fmla="*/ 1549 h 3357"/>
              <a:gd name="T12" fmla="*/ 697 w 3380"/>
              <a:gd name="T13" fmla="*/ 1683 h 3357"/>
              <a:gd name="T14" fmla="*/ 692 w 3380"/>
              <a:gd name="T15" fmla="*/ 1721 h 3357"/>
              <a:gd name="T16" fmla="*/ 714 w 3380"/>
              <a:gd name="T17" fmla="*/ 1763 h 3357"/>
              <a:gd name="T18" fmla="*/ 1337 w 3380"/>
              <a:gd name="T19" fmla="*/ 2429 h 3357"/>
              <a:gd name="T20" fmla="*/ 1382 w 3380"/>
              <a:gd name="T21" fmla="*/ 2442 h 3357"/>
              <a:gd name="T22" fmla="*/ 1424 w 3380"/>
              <a:gd name="T23" fmla="*/ 2429 h 3357"/>
              <a:gd name="T24" fmla="*/ 2677 w 3380"/>
              <a:gd name="T25" fmla="*/ 1138 h 3357"/>
              <a:gd name="T26" fmla="*/ 2687 w 3380"/>
              <a:gd name="T27" fmla="*/ 1093 h 3357"/>
              <a:gd name="T28" fmla="*/ 2666 w 3380"/>
              <a:gd name="T29" fmla="*/ 1053 h 3357"/>
              <a:gd name="T30" fmla="*/ 2523 w 3380"/>
              <a:gd name="T31" fmla="*/ 926 h 3357"/>
              <a:gd name="T32" fmla="*/ 1797 w 3380"/>
              <a:gd name="T33" fmla="*/ 3 h 3357"/>
              <a:gd name="T34" fmla="*/ 2107 w 3380"/>
              <a:gd name="T35" fmla="*/ 51 h 3357"/>
              <a:gd name="T36" fmla="*/ 2396 w 3380"/>
              <a:gd name="T37" fmla="*/ 152 h 3357"/>
              <a:gd name="T38" fmla="*/ 2657 w 3380"/>
              <a:gd name="T39" fmla="*/ 300 h 3357"/>
              <a:gd name="T40" fmla="*/ 2886 w 3380"/>
              <a:gd name="T41" fmla="*/ 491 h 3357"/>
              <a:gd name="T42" fmla="*/ 3078 w 3380"/>
              <a:gd name="T43" fmla="*/ 718 h 3357"/>
              <a:gd name="T44" fmla="*/ 3227 w 3380"/>
              <a:gd name="T45" fmla="*/ 978 h 3357"/>
              <a:gd name="T46" fmla="*/ 3328 w 3380"/>
              <a:gd name="T47" fmla="*/ 1265 h 3357"/>
              <a:gd name="T48" fmla="*/ 3376 w 3380"/>
              <a:gd name="T49" fmla="*/ 1573 h 3357"/>
              <a:gd name="T50" fmla="*/ 3367 w 3380"/>
              <a:gd name="T51" fmla="*/ 1890 h 3357"/>
              <a:gd name="T52" fmla="*/ 3300 w 3380"/>
              <a:gd name="T53" fmla="*/ 2192 h 3357"/>
              <a:gd name="T54" fmla="*/ 3183 w 3380"/>
              <a:gd name="T55" fmla="*/ 2470 h 3357"/>
              <a:gd name="T56" fmla="*/ 3018 w 3380"/>
              <a:gd name="T57" fmla="*/ 2719 h 3357"/>
              <a:gd name="T58" fmla="*/ 2813 w 3380"/>
              <a:gd name="T59" fmla="*/ 2935 h 3357"/>
              <a:gd name="T60" fmla="*/ 2573 w 3380"/>
              <a:gd name="T61" fmla="*/ 3111 h 3357"/>
              <a:gd name="T62" fmla="*/ 2302 w 3380"/>
              <a:gd name="T63" fmla="*/ 3245 h 3357"/>
              <a:gd name="T64" fmla="*/ 2006 w 3380"/>
              <a:gd name="T65" fmla="*/ 3328 h 3357"/>
              <a:gd name="T66" fmla="*/ 1690 w 3380"/>
              <a:gd name="T67" fmla="*/ 3357 h 3357"/>
              <a:gd name="T68" fmla="*/ 1374 w 3380"/>
              <a:gd name="T69" fmla="*/ 3328 h 3357"/>
              <a:gd name="T70" fmla="*/ 1078 w 3380"/>
              <a:gd name="T71" fmla="*/ 3245 h 3357"/>
              <a:gd name="T72" fmla="*/ 806 w 3380"/>
              <a:gd name="T73" fmla="*/ 3111 h 3357"/>
              <a:gd name="T74" fmla="*/ 565 w 3380"/>
              <a:gd name="T75" fmla="*/ 2935 h 3357"/>
              <a:gd name="T76" fmla="*/ 361 w 3380"/>
              <a:gd name="T77" fmla="*/ 2719 h 3357"/>
              <a:gd name="T78" fmla="*/ 197 w 3380"/>
              <a:gd name="T79" fmla="*/ 2470 h 3357"/>
              <a:gd name="T80" fmla="*/ 79 w 3380"/>
              <a:gd name="T81" fmla="*/ 2192 h 3357"/>
              <a:gd name="T82" fmla="*/ 13 w 3380"/>
              <a:gd name="T83" fmla="*/ 1890 h 3357"/>
              <a:gd name="T84" fmla="*/ 3 w 3380"/>
              <a:gd name="T85" fmla="*/ 1573 h 3357"/>
              <a:gd name="T86" fmla="*/ 51 w 3380"/>
              <a:gd name="T87" fmla="*/ 1265 h 3357"/>
              <a:gd name="T88" fmla="*/ 152 w 3380"/>
              <a:gd name="T89" fmla="*/ 978 h 3357"/>
              <a:gd name="T90" fmla="*/ 301 w 3380"/>
              <a:gd name="T91" fmla="*/ 718 h 3357"/>
              <a:gd name="T92" fmla="*/ 493 w 3380"/>
              <a:gd name="T93" fmla="*/ 491 h 3357"/>
              <a:gd name="T94" fmla="*/ 722 w 3380"/>
              <a:gd name="T95" fmla="*/ 300 h 3357"/>
              <a:gd name="T96" fmla="*/ 984 w 3380"/>
              <a:gd name="T97" fmla="*/ 152 h 3357"/>
              <a:gd name="T98" fmla="*/ 1273 w 3380"/>
              <a:gd name="T99" fmla="*/ 51 h 3357"/>
              <a:gd name="T100" fmla="*/ 1583 w 3380"/>
              <a:gd name="T10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80" h="3357">
                <a:moveTo>
                  <a:pt x="2504" y="924"/>
                </a:moveTo>
                <a:lnTo>
                  <a:pt x="2485" y="926"/>
                </a:lnTo>
                <a:lnTo>
                  <a:pt x="2467" y="933"/>
                </a:lnTo>
                <a:lnTo>
                  <a:pt x="2450" y="946"/>
                </a:lnTo>
                <a:lnTo>
                  <a:pt x="2443" y="946"/>
                </a:lnTo>
                <a:lnTo>
                  <a:pt x="1413" y="2007"/>
                </a:lnTo>
                <a:lnTo>
                  <a:pt x="1401" y="2015"/>
                </a:lnTo>
                <a:lnTo>
                  <a:pt x="1386" y="2018"/>
                </a:lnTo>
                <a:lnTo>
                  <a:pt x="1372" y="2015"/>
                </a:lnTo>
                <a:lnTo>
                  <a:pt x="1360" y="2007"/>
                </a:lnTo>
                <a:lnTo>
                  <a:pt x="937" y="1557"/>
                </a:lnTo>
                <a:lnTo>
                  <a:pt x="929" y="1549"/>
                </a:lnTo>
                <a:lnTo>
                  <a:pt x="913" y="1536"/>
                </a:lnTo>
                <a:lnTo>
                  <a:pt x="895" y="1529"/>
                </a:lnTo>
                <a:lnTo>
                  <a:pt x="875" y="1525"/>
                </a:lnTo>
                <a:lnTo>
                  <a:pt x="856" y="1529"/>
                </a:lnTo>
                <a:lnTo>
                  <a:pt x="838" y="1536"/>
                </a:lnTo>
                <a:lnTo>
                  <a:pt x="821" y="1549"/>
                </a:lnTo>
                <a:lnTo>
                  <a:pt x="714" y="1656"/>
                </a:lnTo>
                <a:lnTo>
                  <a:pt x="704" y="1668"/>
                </a:lnTo>
                <a:lnTo>
                  <a:pt x="697" y="1683"/>
                </a:lnTo>
                <a:lnTo>
                  <a:pt x="692" y="1697"/>
                </a:lnTo>
                <a:lnTo>
                  <a:pt x="691" y="1709"/>
                </a:lnTo>
                <a:lnTo>
                  <a:pt x="692" y="1721"/>
                </a:lnTo>
                <a:lnTo>
                  <a:pt x="697" y="1736"/>
                </a:lnTo>
                <a:lnTo>
                  <a:pt x="704" y="1750"/>
                </a:lnTo>
                <a:lnTo>
                  <a:pt x="714" y="1763"/>
                </a:lnTo>
                <a:lnTo>
                  <a:pt x="730" y="1778"/>
                </a:lnTo>
                <a:lnTo>
                  <a:pt x="1329" y="2418"/>
                </a:lnTo>
                <a:lnTo>
                  <a:pt x="1337" y="2429"/>
                </a:lnTo>
                <a:lnTo>
                  <a:pt x="1350" y="2435"/>
                </a:lnTo>
                <a:lnTo>
                  <a:pt x="1365" y="2440"/>
                </a:lnTo>
                <a:lnTo>
                  <a:pt x="1382" y="2442"/>
                </a:lnTo>
                <a:lnTo>
                  <a:pt x="1399" y="2440"/>
                </a:lnTo>
                <a:lnTo>
                  <a:pt x="1413" y="2435"/>
                </a:lnTo>
                <a:lnTo>
                  <a:pt x="1424" y="2429"/>
                </a:lnTo>
                <a:lnTo>
                  <a:pt x="1436" y="2418"/>
                </a:lnTo>
                <a:lnTo>
                  <a:pt x="2666" y="1152"/>
                </a:lnTo>
                <a:lnTo>
                  <a:pt x="2677" y="1138"/>
                </a:lnTo>
                <a:lnTo>
                  <a:pt x="2684" y="1124"/>
                </a:lnTo>
                <a:lnTo>
                  <a:pt x="2687" y="1107"/>
                </a:lnTo>
                <a:lnTo>
                  <a:pt x="2687" y="1093"/>
                </a:lnTo>
                <a:lnTo>
                  <a:pt x="2684" y="1078"/>
                </a:lnTo>
                <a:lnTo>
                  <a:pt x="2677" y="1064"/>
                </a:lnTo>
                <a:lnTo>
                  <a:pt x="2666" y="1053"/>
                </a:lnTo>
                <a:lnTo>
                  <a:pt x="2558" y="946"/>
                </a:lnTo>
                <a:lnTo>
                  <a:pt x="2541" y="933"/>
                </a:lnTo>
                <a:lnTo>
                  <a:pt x="2523" y="926"/>
                </a:lnTo>
                <a:lnTo>
                  <a:pt x="2504" y="924"/>
                </a:lnTo>
                <a:close/>
                <a:moveTo>
                  <a:pt x="1690" y="0"/>
                </a:moveTo>
                <a:lnTo>
                  <a:pt x="1797" y="3"/>
                </a:lnTo>
                <a:lnTo>
                  <a:pt x="1902" y="14"/>
                </a:lnTo>
                <a:lnTo>
                  <a:pt x="2006" y="29"/>
                </a:lnTo>
                <a:lnTo>
                  <a:pt x="2107" y="51"/>
                </a:lnTo>
                <a:lnTo>
                  <a:pt x="2206" y="79"/>
                </a:lnTo>
                <a:lnTo>
                  <a:pt x="2302" y="113"/>
                </a:lnTo>
                <a:lnTo>
                  <a:pt x="2396" y="152"/>
                </a:lnTo>
                <a:lnTo>
                  <a:pt x="2486" y="197"/>
                </a:lnTo>
                <a:lnTo>
                  <a:pt x="2573" y="246"/>
                </a:lnTo>
                <a:lnTo>
                  <a:pt x="2657" y="300"/>
                </a:lnTo>
                <a:lnTo>
                  <a:pt x="2737" y="359"/>
                </a:lnTo>
                <a:lnTo>
                  <a:pt x="2813" y="422"/>
                </a:lnTo>
                <a:lnTo>
                  <a:pt x="2886" y="491"/>
                </a:lnTo>
                <a:lnTo>
                  <a:pt x="2954" y="562"/>
                </a:lnTo>
                <a:lnTo>
                  <a:pt x="3018" y="638"/>
                </a:lnTo>
                <a:lnTo>
                  <a:pt x="3078" y="718"/>
                </a:lnTo>
                <a:lnTo>
                  <a:pt x="3133" y="802"/>
                </a:lnTo>
                <a:lnTo>
                  <a:pt x="3183" y="888"/>
                </a:lnTo>
                <a:lnTo>
                  <a:pt x="3227" y="978"/>
                </a:lnTo>
                <a:lnTo>
                  <a:pt x="3267" y="1070"/>
                </a:lnTo>
                <a:lnTo>
                  <a:pt x="3300" y="1166"/>
                </a:lnTo>
                <a:lnTo>
                  <a:pt x="3328" y="1265"/>
                </a:lnTo>
                <a:lnTo>
                  <a:pt x="3350" y="1365"/>
                </a:lnTo>
                <a:lnTo>
                  <a:pt x="3367" y="1468"/>
                </a:lnTo>
                <a:lnTo>
                  <a:pt x="3376" y="1573"/>
                </a:lnTo>
                <a:lnTo>
                  <a:pt x="3380" y="1678"/>
                </a:lnTo>
                <a:lnTo>
                  <a:pt x="3376" y="1785"/>
                </a:lnTo>
                <a:lnTo>
                  <a:pt x="3367" y="1890"/>
                </a:lnTo>
                <a:lnTo>
                  <a:pt x="3350" y="1993"/>
                </a:lnTo>
                <a:lnTo>
                  <a:pt x="3328" y="2093"/>
                </a:lnTo>
                <a:lnTo>
                  <a:pt x="3300" y="2192"/>
                </a:lnTo>
                <a:lnTo>
                  <a:pt x="3267" y="2287"/>
                </a:lnTo>
                <a:lnTo>
                  <a:pt x="3227" y="2380"/>
                </a:lnTo>
                <a:lnTo>
                  <a:pt x="3183" y="2470"/>
                </a:lnTo>
                <a:lnTo>
                  <a:pt x="3133" y="2556"/>
                </a:lnTo>
                <a:lnTo>
                  <a:pt x="3078" y="2638"/>
                </a:lnTo>
                <a:lnTo>
                  <a:pt x="3018" y="2719"/>
                </a:lnTo>
                <a:lnTo>
                  <a:pt x="2954" y="2795"/>
                </a:lnTo>
                <a:lnTo>
                  <a:pt x="2886" y="2866"/>
                </a:lnTo>
                <a:lnTo>
                  <a:pt x="2813" y="2935"/>
                </a:lnTo>
                <a:lnTo>
                  <a:pt x="2737" y="2998"/>
                </a:lnTo>
                <a:lnTo>
                  <a:pt x="2657" y="3056"/>
                </a:lnTo>
                <a:lnTo>
                  <a:pt x="2573" y="3111"/>
                </a:lnTo>
                <a:lnTo>
                  <a:pt x="2486" y="3161"/>
                </a:lnTo>
                <a:lnTo>
                  <a:pt x="2396" y="3205"/>
                </a:lnTo>
                <a:lnTo>
                  <a:pt x="2302" y="3245"/>
                </a:lnTo>
                <a:lnTo>
                  <a:pt x="2206" y="3278"/>
                </a:lnTo>
                <a:lnTo>
                  <a:pt x="2107" y="3306"/>
                </a:lnTo>
                <a:lnTo>
                  <a:pt x="2006" y="3328"/>
                </a:lnTo>
                <a:lnTo>
                  <a:pt x="1902" y="3344"/>
                </a:lnTo>
                <a:lnTo>
                  <a:pt x="1797" y="3354"/>
                </a:lnTo>
                <a:lnTo>
                  <a:pt x="1690" y="3357"/>
                </a:lnTo>
                <a:lnTo>
                  <a:pt x="1583" y="3354"/>
                </a:lnTo>
                <a:lnTo>
                  <a:pt x="1477" y="3344"/>
                </a:lnTo>
                <a:lnTo>
                  <a:pt x="1374" y="3328"/>
                </a:lnTo>
                <a:lnTo>
                  <a:pt x="1273" y="3306"/>
                </a:lnTo>
                <a:lnTo>
                  <a:pt x="1174" y="3278"/>
                </a:lnTo>
                <a:lnTo>
                  <a:pt x="1078" y="3245"/>
                </a:lnTo>
                <a:lnTo>
                  <a:pt x="984" y="3205"/>
                </a:lnTo>
                <a:lnTo>
                  <a:pt x="894" y="3161"/>
                </a:lnTo>
                <a:lnTo>
                  <a:pt x="806" y="3111"/>
                </a:lnTo>
                <a:lnTo>
                  <a:pt x="722" y="3056"/>
                </a:lnTo>
                <a:lnTo>
                  <a:pt x="642" y="2998"/>
                </a:lnTo>
                <a:lnTo>
                  <a:pt x="565" y="2935"/>
                </a:lnTo>
                <a:lnTo>
                  <a:pt x="493" y="2866"/>
                </a:lnTo>
                <a:lnTo>
                  <a:pt x="425" y="2795"/>
                </a:lnTo>
                <a:lnTo>
                  <a:pt x="361" y="2719"/>
                </a:lnTo>
                <a:lnTo>
                  <a:pt x="301" y="2638"/>
                </a:lnTo>
                <a:lnTo>
                  <a:pt x="247" y="2556"/>
                </a:lnTo>
                <a:lnTo>
                  <a:pt x="197" y="2470"/>
                </a:lnTo>
                <a:lnTo>
                  <a:pt x="152" y="2380"/>
                </a:lnTo>
                <a:lnTo>
                  <a:pt x="113" y="2287"/>
                </a:lnTo>
                <a:lnTo>
                  <a:pt x="79" y="2192"/>
                </a:lnTo>
                <a:lnTo>
                  <a:pt x="51" y="2093"/>
                </a:lnTo>
                <a:lnTo>
                  <a:pt x="29" y="1993"/>
                </a:lnTo>
                <a:lnTo>
                  <a:pt x="13" y="1890"/>
                </a:lnTo>
                <a:lnTo>
                  <a:pt x="3" y="1785"/>
                </a:lnTo>
                <a:lnTo>
                  <a:pt x="0" y="1678"/>
                </a:lnTo>
                <a:lnTo>
                  <a:pt x="3" y="1573"/>
                </a:lnTo>
                <a:lnTo>
                  <a:pt x="13" y="1468"/>
                </a:lnTo>
                <a:lnTo>
                  <a:pt x="29" y="1365"/>
                </a:lnTo>
                <a:lnTo>
                  <a:pt x="51" y="1265"/>
                </a:lnTo>
                <a:lnTo>
                  <a:pt x="79" y="1166"/>
                </a:lnTo>
                <a:lnTo>
                  <a:pt x="113" y="1070"/>
                </a:lnTo>
                <a:lnTo>
                  <a:pt x="152" y="978"/>
                </a:lnTo>
                <a:lnTo>
                  <a:pt x="197" y="888"/>
                </a:lnTo>
                <a:lnTo>
                  <a:pt x="247" y="802"/>
                </a:lnTo>
                <a:lnTo>
                  <a:pt x="301" y="718"/>
                </a:lnTo>
                <a:lnTo>
                  <a:pt x="361" y="638"/>
                </a:lnTo>
                <a:lnTo>
                  <a:pt x="425" y="562"/>
                </a:lnTo>
                <a:lnTo>
                  <a:pt x="493" y="491"/>
                </a:lnTo>
                <a:lnTo>
                  <a:pt x="565" y="422"/>
                </a:lnTo>
                <a:lnTo>
                  <a:pt x="642" y="359"/>
                </a:lnTo>
                <a:lnTo>
                  <a:pt x="722" y="300"/>
                </a:lnTo>
                <a:lnTo>
                  <a:pt x="806" y="246"/>
                </a:lnTo>
                <a:lnTo>
                  <a:pt x="894" y="197"/>
                </a:lnTo>
                <a:lnTo>
                  <a:pt x="984" y="152"/>
                </a:lnTo>
                <a:lnTo>
                  <a:pt x="1078" y="113"/>
                </a:lnTo>
                <a:lnTo>
                  <a:pt x="1174" y="79"/>
                </a:lnTo>
                <a:lnTo>
                  <a:pt x="1273" y="51"/>
                </a:lnTo>
                <a:lnTo>
                  <a:pt x="1374" y="29"/>
                </a:lnTo>
                <a:lnTo>
                  <a:pt x="1477" y="14"/>
                </a:lnTo>
                <a:lnTo>
                  <a:pt x="1583" y="3"/>
                </a:lnTo>
                <a:lnTo>
                  <a:pt x="169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 dirty="0"/>
          </a:p>
        </p:txBody>
      </p:sp>
      <p:sp>
        <p:nvSpPr>
          <p:cNvPr id="5" name="Interdiction 4"/>
          <p:cNvSpPr/>
          <p:nvPr/>
        </p:nvSpPr>
        <p:spPr>
          <a:xfrm>
            <a:off x="6495387" y="2013642"/>
            <a:ext cx="429115" cy="423949"/>
          </a:xfrm>
          <a:prstGeom prst="noSmoking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2" name="Interdiction 21"/>
          <p:cNvSpPr/>
          <p:nvPr/>
        </p:nvSpPr>
        <p:spPr>
          <a:xfrm>
            <a:off x="6495387" y="3318366"/>
            <a:ext cx="429115" cy="423949"/>
          </a:xfrm>
          <a:prstGeom prst="noSmoking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Interdiction 9"/>
          <p:cNvSpPr/>
          <p:nvPr/>
        </p:nvSpPr>
        <p:spPr>
          <a:xfrm>
            <a:off x="6495387" y="4334690"/>
            <a:ext cx="429115" cy="423949"/>
          </a:xfrm>
          <a:prstGeom prst="noSmoking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1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19" grpId="0" animBg="1"/>
      <p:bldP spid="20" grpId="0" animBg="1"/>
      <p:bldP spid="5" grpId="0" animBg="1"/>
      <p:bldP spid="22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>
                <a:solidFill>
                  <a:srgbClr val="CD0920"/>
                </a:solidFill>
                <a:cs typeface="Times New Roman" panose="02020603050405020304" pitchFamily="18" charset="0"/>
              </a:rPr>
              <a:t>Cycle d’évaluation des opportunités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4203700" y="1992902"/>
            <a:ext cx="2313517" cy="1877484"/>
          </a:xfrm>
          <a:custGeom>
            <a:avLst/>
            <a:gdLst/>
            <a:ahLst/>
            <a:cxnLst>
              <a:cxn ang="0">
                <a:pos x="66" y="315"/>
              </a:cxn>
              <a:cxn ang="0">
                <a:pos x="0" y="359"/>
              </a:cxn>
              <a:cxn ang="0">
                <a:pos x="105" y="164"/>
              </a:cxn>
              <a:cxn ang="0">
                <a:pos x="363" y="53"/>
              </a:cxn>
              <a:cxn ang="0">
                <a:pos x="363" y="0"/>
              </a:cxn>
              <a:cxn ang="0">
                <a:pos x="461" y="116"/>
              </a:cxn>
              <a:cxn ang="0">
                <a:pos x="461" y="116"/>
              </a:cxn>
              <a:cxn ang="0">
                <a:pos x="364" y="232"/>
              </a:cxn>
              <a:cxn ang="0">
                <a:pos x="363" y="232"/>
              </a:cxn>
              <a:cxn ang="0">
                <a:pos x="363" y="182"/>
              </a:cxn>
              <a:cxn ang="0">
                <a:pos x="196" y="255"/>
              </a:cxn>
              <a:cxn ang="0">
                <a:pos x="129" y="374"/>
              </a:cxn>
              <a:cxn ang="0">
                <a:pos x="66" y="315"/>
              </a:cxn>
            </a:cxnLst>
            <a:rect l="0" t="0" r="r" b="b"/>
            <a:pathLst>
              <a:path w="461" h="374">
                <a:moveTo>
                  <a:pt x="66" y="315"/>
                </a:moveTo>
                <a:cubicBezTo>
                  <a:pt x="0" y="359"/>
                  <a:pt x="0" y="359"/>
                  <a:pt x="0" y="359"/>
                </a:cubicBezTo>
                <a:cubicBezTo>
                  <a:pt x="14" y="285"/>
                  <a:pt x="48" y="220"/>
                  <a:pt x="105" y="164"/>
                </a:cubicBezTo>
                <a:cubicBezTo>
                  <a:pt x="176" y="92"/>
                  <a:pt x="263" y="55"/>
                  <a:pt x="363" y="53"/>
                </a:cubicBezTo>
                <a:cubicBezTo>
                  <a:pt x="363" y="0"/>
                  <a:pt x="363" y="0"/>
                  <a:pt x="363" y="0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461" y="116"/>
                  <a:pt x="461" y="116"/>
                  <a:pt x="461" y="116"/>
                </a:cubicBezTo>
                <a:cubicBezTo>
                  <a:pt x="364" y="232"/>
                  <a:pt x="364" y="232"/>
                  <a:pt x="364" y="232"/>
                </a:cubicBezTo>
                <a:cubicBezTo>
                  <a:pt x="364" y="232"/>
                  <a:pt x="364" y="232"/>
                  <a:pt x="363" y="232"/>
                </a:cubicBezTo>
                <a:cubicBezTo>
                  <a:pt x="363" y="182"/>
                  <a:pt x="363" y="182"/>
                  <a:pt x="363" y="182"/>
                </a:cubicBezTo>
                <a:cubicBezTo>
                  <a:pt x="298" y="184"/>
                  <a:pt x="243" y="209"/>
                  <a:pt x="196" y="255"/>
                </a:cubicBezTo>
                <a:cubicBezTo>
                  <a:pt x="162" y="290"/>
                  <a:pt x="139" y="330"/>
                  <a:pt x="129" y="374"/>
                </a:cubicBezTo>
                <a:lnTo>
                  <a:pt x="66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>
              <a:latin typeface="+mj-lt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6371167" y="2289235"/>
            <a:ext cx="1866900" cy="2328333"/>
          </a:xfrm>
          <a:custGeom>
            <a:avLst/>
            <a:gdLst/>
            <a:ahLst/>
            <a:cxnLst>
              <a:cxn ang="0">
                <a:pos x="372" y="363"/>
              </a:cxn>
              <a:cxn ang="0">
                <a:pos x="372" y="363"/>
              </a:cxn>
              <a:cxn ang="0">
                <a:pos x="254" y="464"/>
              </a:cxn>
              <a:cxn ang="0">
                <a:pos x="139" y="363"/>
              </a:cxn>
              <a:cxn ang="0">
                <a:pos x="189" y="363"/>
              </a:cxn>
              <a:cxn ang="0">
                <a:pos x="116" y="196"/>
              </a:cxn>
              <a:cxn ang="0">
                <a:pos x="0" y="130"/>
              </a:cxn>
              <a:cxn ang="0">
                <a:pos x="53" y="65"/>
              </a:cxn>
              <a:cxn ang="0">
                <a:pos x="10" y="0"/>
              </a:cxn>
              <a:cxn ang="0">
                <a:pos x="207" y="105"/>
              </a:cxn>
              <a:cxn ang="0">
                <a:pos x="318" y="363"/>
              </a:cxn>
              <a:cxn ang="0">
                <a:pos x="372" y="363"/>
              </a:cxn>
            </a:cxnLst>
            <a:rect l="0" t="0" r="r" b="b"/>
            <a:pathLst>
              <a:path w="372" h="464">
                <a:moveTo>
                  <a:pt x="372" y="363"/>
                </a:moveTo>
                <a:cubicBezTo>
                  <a:pt x="372" y="363"/>
                  <a:pt x="372" y="363"/>
                  <a:pt x="372" y="363"/>
                </a:cubicBezTo>
                <a:cubicBezTo>
                  <a:pt x="254" y="464"/>
                  <a:pt x="254" y="464"/>
                  <a:pt x="254" y="464"/>
                </a:cubicBezTo>
                <a:cubicBezTo>
                  <a:pt x="139" y="363"/>
                  <a:pt x="139" y="363"/>
                  <a:pt x="139" y="363"/>
                </a:cubicBezTo>
                <a:cubicBezTo>
                  <a:pt x="189" y="363"/>
                  <a:pt x="189" y="363"/>
                  <a:pt x="189" y="363"/>
                </a:cubicBezTo>
                <a:cubicBezTo>
                  <a:pt x="187" y="298"/>
                  <a:pt x="162" y="243"/>
                  <a:pt x="116" y="196"/>
                </a:cubicBezTo>
                <a:cubicBezTo>
                  <a:pt x="82" y="162"/>
                  <a:pt x="43" y="140"/>
                  <a:pt x="0" y="130"/>
                </a:cubicBezTo>
                <a:cubicBezTo>
                  <a:pt x="53" y="65"/>
                  <a:pt x="53" y="65"/>
                  <a:pt x="53" y="65"/>
                </a:cubicBezTo>
                <a:cubicBezTo>
                  <a:pt x="10" y="0"/>
                  <a:pt x="10" y="0"/>
                  <a:pt x="10" y="0"/>
                </a:cubicBezTo>
                <a:cubicBezTo>
                  <a:pt x="85" y="13"/>
                  <a:pt x="151" y="48"/>
                  <a:pt x="207" y="105"/>
                </a:cubicBezTo>
                <a:cubicBezTo>
                  <a:pt x="279" y="176"/>
                  <a:pt x="316" y="262"/>
                  <a:pt x="318" y="363"/>
                </a:cubicBezTo>
                <a:lnTo>
                  <a:pt x="372" y="36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>
              <a:latin typeface="+mj-lt"/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5609168" y="4456702"/>
            <a:ext cx="2326217" cy="1845733"/>
          </a:xfrm>
          <a:custGeom>
            <a:avLst/>
            <a:gdLst/>
            <a:ahLst/>
            <a:cxnLst>
              <a:cxn ang="0">
                <a:pos x="397" y="59"/>
              </a:cxn>
              <a:cxn ang="0">
                <a:pos x="464" y="11"/>
              </a:cxn>
              <a:cxn ang="0">
                <a:pos x="359" y="207"/>
              </a:cxn>
              <a:cxn ang="0">
                <a:pos x="95" y="318"/>
              </a:cxn>
              <a:cxn ang="0">
                <a:pos x="95" y="368"/>
              </a:cxn>
              <a:cxn ang="0">
                <a:pos x="0" y="254"/>
              </a:cxn>
              <a:cxn ang="0">
                <a:pos x="0" y="254"/>
              </a:cxn>
              <a:cxn ang="0">
                <a:pos x="91" y="139"/>
              </a:cxn>
              <a:cxn ang="0">
                <a:pos x="92" y="139"/>
              </a:cxn>
              <a:cxn ang="0">
                <a:pos x="95" y="139"/>
              </a:cxn>
              <a:cxn ang="0">
                <a:pos x="95" y="189"/>
              </a:cxn>
              <a:cxn ang="0">
                <a:pos x="268" y="116"/>
              </a:cxn>
              <a:cxn ang="0">
                <a:pos x="334" y="0"/>
              </a:cxn>
              <a:cxn ang="0">
                <a:pos x="397" y="59"/>
              </a:cxn>
            </a:cxnLst>
            <a:rect l="0" t="0" r="r" b="b"/>
            <a:pathLst>
              <a:path w="464" h="368">
                <a:moveTo>
                  <a:pt x="397" y="59"/>
                </a:moveTo>
                <a:cubicBezTo>
                  <a:pt x="464" y="11"/>
                  <a:pt x="464" y="11"/>
                  <a:pt x="464" y="11"/>
                </a:cubicBezTo>
                <a:cubicBezTo>
                  <a:pt x="451" y="85"/>
                  <a:pt x="416" y="151"/>
                  <a:pt x="359" y="207"/>
                </a:cubicBezTo>
                <a:cubicBezTo>
                  <a:pt x="286" y="280"/>
                  <a:pt x="198" y="317"/>
                  <a:pt x="95" y="318"/>
                </a:cubicBezTo>
                <a:cubicBezTo>
                  <a:pt x="95" y="368"/>
                  <a:pt x="95" y="368"/>
                  <a:pt x="95" y="368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91" y="139"/>
                  <a:pt x="92" y="139"/>
                  <a:pt x="92" y="139"/>
                </a:cubicBezTo>
                <a:cubicBezTo>
                  <a:pt x="93" y="139"/>
                  <a:pt x="94" y="139"/>
                  <a:pt x="95" y="139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163" y="188"/>
                  <a:pt x="220" y="164"/>
                  <a:pt x="268" y="116"/>
                </a:cubicBezTo>
                <a:cubicBezTo>
                  <a:pt x="302" y="82"/>
                  <a:pt x="324" y="44"/>
                  <a:pt x="334" y="0"/>
                </a:cubicBezTo>
                <a:lnTo>
                  <a:pt x="397" y="5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>
              <a:latin typeface="+mj-lt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3907367" y="3694702"/>
            <a:ext cx="1837267" cy="2328333"/>
          </a:xfrm>
          <a:custGeom>
            <a:avLst/>
            <a:gdLst/>
            <a:ahLst/>
            <a:cxnLst>
              <a:cxn ang="0">
                <a:pos x="314" y="398"/>
              </a:cxn>
              <a:cxn ang="0">
                <a:pos x="314" y="398"/>
              </a:cxn>
              <a:cxn ang="0">
                <a:pos x="360" y="464"/>
              </a:cxn>
              <a:cxn ang="0">
                <a:pos x="164" y="359"/>
              </a:cxn>
              <a:cxn ang="0">
                <a:pos x="53" y="102"/>
              </a:cxn>
              <a:cxn ang="0">
                <a:pos x="0" y="102"/>
              </a:cxn>
              <a:cxn ang="0">
                <a:pos x="0" y="97"/>
              </a:cxn>
              <a:cxn ang="0">
                <a:pos x="117" y="0"/>
              </a:cxn>
              <a:cxn ang="0">
                <a:pos x="233" y="102"/>
              </a:cxn>
              <a:cxn ang="0">
                <a:pos x="183" y="102"/>
              </a:cxn>
              <a:cxn ang="0">
                <a:pos x="255" y="268"/>
              </a:cxn>
              <a:cxn ang="0">
                <a:pos x="366" y="333"/>
              </a:cxn>
              <a:cxn ang="0">
                <a:pos x="314" y="398"/>
              </a:cxn>
            </a:cxnLst>
            <a:rect l="0" t="0" r="r" b="b"/>
            <a:pathLst>
              <a:path w="366" h="464">
                <a:moveTo>
                  <a:pt x="314" y="398"/>
                </a:moveTo>
                <a:cubicBezTo>
                  <a:pt x="314" y="398"/>
                  <a:pt x="314" y="398"/>
                  <a:pt x="314" y="398"/>
                </a:cubicBezTo>
                <a:cubicBezTo>
                  <a:pt x="360" y="464"/>
                  <a:pt x="360" y="464"/>
                  <a:pt x="360" y="464"/>
                </a:cubicBezTo>
                <a:cubicBezTo>
                  <a:pt x="286" y="451"/>
                  <a:pt x="220" y="416"/>
                  <a:pt x="164" y="359"/>
                </a:cubicBezTo>
                <a:cubicBezTo>
                  <a:pt x="92" y="288"/>
                  <a:pt x="55" y="202"/>
                  <a:pt x="53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0" y="97"/>
                </a:cubicBezTo>
                <a:cubicBezTo>
                  <a:pt x="117" y="0"/>
                  <a:pt x="117" y="0"/>
                  <a:pt x="117" y="0"/>
                </a:cubicBezTo>
                <a:cubicBezTo>
                  <a:pt x="233" y="102"/>
                  <a:pt x="233" y="102"/>
                  <a:pt x="233" y="102"/>
                </a:cubicBezTo>
                <a:cubicBezTo>
                  <a:pt x="183" y="102"/>
                  <a:pt x="183" y="102"/>
                  <a:pt x="183" y="102"/>
                </a:cubicBezTo>
                <a:cubicBezTo>
                  <a:pt x="185" y="166"/>
                  <a:pt x="209" y="222"/>
                  <a:pt x="255" y="268"/>
                </a:cubicBezTo>
                <a:cubicBezTo>
                  <a:pt x="288" y="300"/>
                  <a:pt x="325" y="322"/>
                  <a:pt x="366" y="333"/>
                </a:cubicBezTo>
                <a:lnTo>
                  <a:pt x="314" y="398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CA" sz="2400">
              <a:latin typeface="+mj-lt"/>
            </a:endParaRP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 rot="19161691">
            <a:off x="4608646" y="2783117"/>
            <a:ext cx="1874325" cy="1150247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fr-CA" sz="2133" b="1">
                <a:solidFill>
                  <a:schemeClr val="bg1"/>
                </a:solidFill>
                <a:latin typeface="+mj-lt"/>
              </a:rPr>
              <a:t>Cueillete</a:t>
            </a:r>
            <a:endParaRPr lang="fr-CA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 rot="3167692">
            <a:off x="5880190" y="2995127"/>
            <a:ext cx="1874325" cy="1150247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fr-CA" sz="2133" b="1">
                <a:solidFill>
                  <a:schemeClr val="bg1"/>
                </a:solidFill>
                <a:latin typeface="+mj-lt"/>
              </a:rPr>
              <a:t>Élaboration</a:t>
            </a:r>
            <a:endParaRPr lang="fr-CA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 Placeholder 3"/>
          <p:cNvSpPr txBox="1">
            <a:spLocks/>
          </p:cNvSpPr>
          <p:nvPr/>
        </p:nvSpPr>
        <p:spPr>
          <a:xfrm rot="8596019">
            <a:off x="5644841" y="4452593"/>
            <a:ext cx="1874325" cy="1150247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fr-CA" sz="2133" b="1">
                <a:solidFill>
                  <a:schemeClr val="bg1"/>
                </a:solidFill>
                <a:latin typeface="+mj-lt"/>
              </a:rPr>
              <a:t>Évaluation</a:t>
            </a:r>
            <a:endParaRPr lang="fr-CA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 Placeholder 3"/>
          <p:cNvSpPr txBox="1">
            <a:spLocks/>
          </p:cNvSpPr>
          <p:nvPr/>
        </p:nvSpPr>
        <p:spPr>
          <a:xfrm rot="14400000">
            <a:off x="4278152" y="4122227"/>
            <a:ext cx="1874325" cy="1150247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spcBef>
                <a:spcPct val="20000"/>
              </a:spcBef>
              <a:defRPr/>
            </a:pPr>
            <a:r>
              <a:rPr lang="fr-CA" sz="2133" b="1">
                <a:solidFill>
                  <a:schemeClr val="bg1"/>
                </a:solidFill>
                <a:latin typeface="+mj-lt"/>
              </a:rPr>
              <a:t>Dossier d’affaires</a:t>
            </a:r>
            <a:endParaRPr lang="fr-CA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279962" y="3358393"/>
            <a:ext cx="1589745" cy="15897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08600" y="3564407"/>
            <a:ext cx="1574800" cy="1178984"/>
            <a:chOff x="3981450" y="2673305"/>
            <a:chExt cx="1181100" cy="884238"/>
          </a:xfrm>
        </p:grpSpPr>
        <p:sp>
          <p:nvSpPr>
            <p:cNvPr id="72" name="Freeform 27"/>
            <p:cNvSpPr>
              <a:spLocks noEditPoints="1"/>
            </p:cNvSpPr>
            <p:nvPr/>
          </p:nvSpPr>
          <p:spPr bwMode="auto">
            <a:xfrm>
              <a:off x="4334165" y="2673305"/>
              <a:ext cx="441624" cy="443842"/>
            </a:xfrm>
            <a:custGeom>
              <a:avLst/>
              <a:gdLst/>
              <a:ahLst/>
              <a:cxnLst>
                <a:cxn ang="0">
                  <a:pos x="483" y="362"/>
                </a:cxn>
                <a:cxn ang="0">
                  <a:pos x="381" y="402"/>
                </a:cxn>
                <a:cxn ang="0">
                  <a:pos x="331" y="499"/>
                </a:cxn>
                <a:cxn ang="0">
                  <a:pos x="360" y="607"/>
                </a:cxn>
                <a:cxn ang="0">
                  <a:pos x="451" y="666"/>
                </a:cxn>
                <a:cxn ang="0">
                  <a:pos x="562" y="649"/>
                </a:cxn>
                <a:cxn ang="0">
                  <a:pos x="630" y="565"/>
                </a:cxn>
                <a:cxn ang="0">
                  <a:pos x="750" y="451"/>
                </a:cxn>
                <a:cxn ang="0">
                  <a:pos x="743" y="602"/>
                </a:cxn>
                <a:cxn ang="0">
                  <a:pos x="662" y="724"/>
                </a:cxn>
                <a:cxn ang="0">
                  <a:pos x="528" y="786"/>
                </a:cxn>
                <a:cxn ang="0">
                  <a:pos x="378" y="768"/>
                </a:cxn>
                <a:cxn ang="0">
                  <a:pos x="264" y="678"/>
                </a:cxn>
                <a:cxn ang="0">
                  <a:pos x="212" y="538"/>
                </a:cxn>
                <a:cxn ang="0">
                  <a:pos x="242" y="390"/>
                </a:cxn>
                <a:cxn ang="0">
                  <a:pos x="340" y="283"/>
                </a:cxn>
                <a:cxn ang="0">
                  <a:pos x="484" y="242"/>
                </a:cxn>
                <a:cxn ang="0">
                  <a:pos x="644" y="58"/>
                </a:cxn>
                <a:cxn ang="0">
                  <a:pos x="600" y="132"/>
                </a:cxn>
                <a:cxn ang="0">
                  <a:pos x="459" y="171"/>
                </a:cxn>
                <a:cxn ang="0">
                  <a:pos x="296" y="226"/>
                </a:cxn>
                <a:cxn ang="0">
                  <a:pos x="182" y="348"/>
                </a:cxn>
                <a:cxn ang="0">
                  <a:pos x="139" y="516"/>
                </a:cxn>
                <a:cxn ang="0">
                  <a:pos x="182" y="683"/>
                </a:cxn>
                <a:cxn ang="0">
                  <a:pos x="296" y="806"/>
                </a:cxn>
                <a:cxn ang="0">
                  <a:pos x="459" y="861"/>
                </a:cxn>
                <a:cxn ang="0">
                  <a:pos x="630" y="830"/>
                </a:cxn>
                <a:cxn ang="0">
                  <a:pos x="760" y="724"/>
                </a:cxn>
                <a:cxn ang="0">
                  <a:pos x="826" y="567"/>
                </a:cxn>
                <a:cxn ang="0">
                  <a:pos x="808" y="396"/>
                </a:cxn>
                <a:cxn ang="0">
                  <a:pos x="915" y="375"/>
                </a:cxn>
                <a:cxn ang="0">
                  <a:pos x="968" y="516"/>
                </a:cxn>
                <a:cxn ang="0">
                  <a:pos x="924" y="718"/>
                </a:cxn>
                <a:cxn ang="0">
                  <a:pos x="806" y="878"/>
                </a:cxn>
                <a:cxn ang="0">
                  <a:pos x="632" y="978"/>
                </a:cxn>
                <a:cxn ang="0">
                  <a:pos x="424" y="997"/>
                </a:cxn>
                <a:cxn ang="0">
                  <a:pos x="232" y="930"/>
                </a:cxn>
                <a:cxn ang="0">
                  <a:pos x="87" y="793"/>
                </a:cxn>
                <a:cxn ang="0">
                  <a:pos x="8" y="606"/>
                </a:cxn>
                <a:cxn ang="0">
                  <a:pos x="15" y="397"/>
                </a:cxn>
                <a:cxn ang="0">
                  <a:pos x="104" y="216"/>
                </a:cxn>
                <a:cxn ang="0">
                  <a:pos x="257" y="88"/>
                </a:cxn>
                <a:cxn ang="0">
                  <a:pos x="454" y="32"/>
                </a:cxn>
                <a:cxn ang="0">
                  <a:pos x="823" y="0"/>
                </a:cxn>
                <a:cxn ang="0">
                  <a:pos x="830" y="3"/>
                </a:cxn>
                <a:cxn ang="0">
                  <a:pos x="836" y="6"/>
                </a:cxn>
                <a:cxn ang="0">
                  <a:pos x="842" y="13"/>
                </a:cxn>
                <a:cxn ang="0">
                  <a:pos x="846" y="20"/>
                </a:cxn>
                <a:cxn ang="0">
                  <a:pos x="850" y="145"/>
                </a:cxn>
                <a:cxn ang="0">
                  <a:pos x="989" y="160"/>
                </a:cxn>
                <a:cxn ang="0">
                  <a:pos x="991" y="195"/>
                </a:cxn>
                <a:cxn ang="0">
                  <a:pos x="503" y="538"/>
                </a:cxn>
                <a:cxn ang="0">
                  <a:pos x="461" y="524"/>
                </a:cxn>
                <a:cxn ang="0">
                  <a:pos x="467" y="481"/>
                </a:cxn>
                <a:cxn ang="0">
                  <a:pos x="796" y="8"/>
                </a:cxn>
                <a:cxn ang="0">
                  <a:pos x="803" y="3"/>
                </a:cxn>
                <a:cxn ang="0">
                  <a:pos x="813" y="0"/>
                </a:cxn>
              </a:cxnLst>
              <a:rect l="0" t="0" r="r" b="b"/>
              <a:pathLst>
                <a:path w="996" h="1001">
                  <a:moveTo>
                    <a:pt x="484" y="242"/>
                  </a:moveTo>
                  <a:lnTo>
                    <a:pt x="505" y="243"/>
                  </a:lnTo>
                  <a:lnTo>
                    <a:pt x="526" y="245"/>
                  </a:lnTo>
                  <a:lnTo>
                    <a:pt x="546" y="249"/>
                  </a:lnTo>
                  <a:lnTo>
                    <a:pt x="565" y="254"/>
                  </a:lnTo>
                  <a:lnTo>
                    <a:pt x="584" y="261"/>
                  </a:lnTo>
                  <a:lnTo>
                    <a:pt x="483" y="362"/>
                  </a:lnTo>
                  <a:lnTo>
                    <a:pt x="467" y="363"/>
                  </a:lnTo>
                  <a:lnTo>
                    <a:pt x="451" y="366"/>
                  </a:lnTo>
                  <a:lnTo>
                    <a:pt x="435" y="370"/>
                  </a:lnTo>
                  <a:lnTo>
                    <a:pt x="420" y="376"/>
                  </a:lnTo>
                  <a:lnTo>
                    <a:pt x="406" y="383"/>
                  </a:lnTo>
                  <a:lnTo>
                    <a:pt x="393" y="392"/>
                  </a:lnTo>
                  <a:lnTo>
                    <a:pt x="381" y="402"/>
                  </a:lnTo>
                  <a:lnTo>
                    <a:pt x="370" y="413"/>
                  </a:lnTo>
                  <a:lnTo>
                    <a:pt x="360" y="425"/>
                  </a:lnTo>
                  <a:lnTo>
                    <a:pt x="351" y="438"/>
                  </a:lnTo>
                  <a:lnTo>
                    <a:pt x="344" y="453"/>
                  </a:lnTo>
                  <a:lnTo>
                    <a:pt x="338" y="467"/>
                  </a:lnTo>
                  <a:lnTo>
                    <a:pt x="334" y="483"/>
                  </a:lnTo>
                  <a:lnTo>
                    <a:pt x="331" y="499"/>
                  </a:lnTo>
                  <a:lnTo>
                    <a:pt x="330" y="516"/>
                  </a:lnTo>
                  <a:lnTo>
                    <a:pt x="331" y="533"/>
                  </a:lnTo>
                  <a:lnTo>
                    <a:pt x="334" y="549"/>
                  </a:lnTo>
                  <a:lnTo>
                    <a:pt x="338" y="565"/>
                  </a:lnTo>
                  <a:lnTo>
                    <a:pt x="344" y="579"/>
                  </a:lnTo>
                  <a:lnTo>
                    <a:pt x="352" y="593"/>
                  </a:lnTo>
                  <a:lnTo>
                    <a:pt x="360" y="607"/>
                  </a:lnTo>
                  <a:lnTo>
                    <a:pt x="370" y="619"/>
                  </a:lnTo>
                  <a:lnTo>
                    <a:pt x="381" y="630"/>
                  </a:lnTo>
                  <a:lnTo>
                    <a:pt x="394" y="640"/>
                  </a:lnTo>
                  <a:lnTo>
                    <a:pt x="407" y="649"/>
                  </a:lnTo>
                  <a:lnTo>
                    <a:pt x="421" y="656"/>
                  </a:lnTo>
                  <a:lnTo>
                    <a:pt x="436" y="662"/>
                  </a:lnTo>
                  <a:lnTo>
                    <a:pt x="451" y="666"/>
                  </a:lnTo>
                  <a:lnTo>
                    <a:pt x="467" y="669"/>
                  </a:lnTo>
                  <a:lnTo>
                    <a:pt x="484" y="670"/>
                  </a:lnTo>
                  <a:lnTo>
                    <a:pt x="501" y="669"/>
                  </a:lnTo>
                  <a:lnTo>
                    <a:pt x="517" y="666"/>
                  </a:lnTo>
                  <a:lnTo>
                    <a:pt x="533" y="662"/>
                  </a:lnTo>
                  <a:lnTo>
                    <a:pt x="548" y="656"/>
                  </a:lnTo>
                  <a:lnTo>
                    <a:pt x="562" y="649"/>
                  </a:lnTo>
                  <a:lnTo>
                    <a:pt x="575" y="640"/>
                  </a:lnTo>
                  <a:lnTo>
                    <a:pt x="587" y="630"/>
                  </a:lnTo>
                  <a:lnTo>
                    <a:pt x="598" y="619"/>
                  </a:lnTo>
                  <a:lnTo>
                    <a:pt x="608" y="607"/>
                  </a:lnTo>
                  <a:lnTo>
                    <a:pt x="617" y="593"/>
                  </a:lnTo>
                  <a:lnTo>
                    <a:pt x="624" y="579"/>
                  </a:lnTo>
                  <a:lnTo>
                    <a:pt x="630" y="565"/>
                  </a:lnTo>
                  <a:lnTo>
                    <a:pt x="634" y="549"/>
                  </a:lnTo>
                  <a:lnTo>
                    <a:pt x="637" y="533"/>
                  </a:lnTo>
                  <a:lnTo>
                    <a:pt x="638" y="516"/>
                  </a:lnTo>
                  <a:lnTo>
                    <a:pt x="637" y="510"/>
                  </a:lnTo>
                  <a:lnTo>
                    <a:pt x="736" y="411"/>
                  </a:lnTo>
                  <a:lnTo>
                    <a:pt x="744" y="431"/>
                  </a:lnTo>
                  <a:lnTo>
                    <a:pt x="750" y="451"/>
                  </a:lnTo>
                  <a:lnTo>
                    <a:pt x="754" y="472"/>
                  </a:lnTo>
                  <a:lnTo>
                    <a:pt x="756" y="494"/>
                  </a:lnTo>
                  <a:lnTo>
                    <a:pt x="757" y="516"/>
                  </a:lnTo>
                  <a:lnTo>
                    <a:pt x="756" y="538"/>
                  </a:lnTo>
                  <a:lnTo>
                    <a:pt x="754" y="560"/>
                  </a:lnTo>
                  <a:lnTo>
                    <a:pt x="749" y="582"/>
                  </a:lnTo>
                  <a:lnTo>
                    <a:pt x="743" y="602"/>
                  </a:lnTo>
                  <a:lnTo>
                    <a:pt x="736" y="622"/>
                  </a:lnTo>
                  <a:lnTo>
                    <a:pt x="727" y="642"/>
                  </a:lnTo>
                  <a:lnTo>
                    <a:pt x="716" y="660"/>
                  </a:lnTo>
                  <a:lnTo>
                    <a:pt x="705" y="678"/>
                  </a:lnTo>
                  <a:lnTo>
                    <a:pt x="691" y="694"/>
                  </a:lnTo>
                  <a:lnTo>
                    <a:pt x="677" y="710"/>
                  </a:lnTo>
                  <a:lnTo>
                    <a:pt x="662" y="724"/>
                  </a:lnTo>
                  <a:lnTo>
                    <a:pt x="645" y="737"/>
                  </a:lnTo>
                  <a:lnTo>
                    <a:pt x="628" y="749"/>
                  </a:lnTo>
                  <a:lnTo>
                    <a:pt x="610" y="759"/>
                  </a:lnTo>
                  <a:lnTo>
                    <a:pt x="590" y="768"/>
                  </a:lnTo>
                  <a:lnTo>
                    <a:pt x="570" y="776"/>
                  </a:lnTo>
                  <a:lnTo>
                    <a:pt x="550" y="782"/>
                  </a:lnTo>
                  <a:lnTo>
                    <a:pt x="528" y="786"/>
                  </a:lnTo>
                  <a:lnTo>
                    <a:pt x="507" y="789"/>
                  </a:lnTo>
                  <a:lnTo>
                    <a:pt x="484" y="790"/>
                  </a:lnTo>
                  <a:lnTo>
                    <a:pt x="462" y="789"/>
                  </a:lnTo>
                  <a:lnTo>
                    <a:pt x="440" y="786"/>
                  </a:lnTo>
                  <a:lnTo>
                    <a:pt x="419" y="782"/>
                  </a:lnTo>
                  <a:lnTo>
                    <a:pt x="398" y="776"/>
                  </a:lnTo>
                  <a:lnTo>
                    <a:pt x="378" y="768"/>
                  </a:lnTo>
                  <a:lnTo>
                    <a:pt x="359" y="759"/>
                  </a:lnTo>
                  <a:lnTo>
                    <a:pt x="340" y="749"/>
                  </a:lnTo>
                  <a:lnTo>
                    <a:pt x="323" y="737"/>
                  </a:lnTo>
                  <a:lnTo>
                    <a:pt x="307" y="724"/>
                  </a:lnTo>
                  <a:lnTo>
                    <a:pt x="291" y="710"/>
                  </a:lnTo>
                  <a:lnTo>
                    <a:pt x="277" y="694"/>
                  </a:lnTo>
                  <a:lnTo>
                    <a:pt x="264" y="678"/>
                  </a:lnTo>
                  <a:lnTo>
                    <a:pt x="252" y="660"/>
                  </a:lnTo>
                  <a:lnTo>
                    <a:pt x="242" y="642"/>
                  </a:lnTo>
                  <a:lnTo>
                    <a:pt x="232" y="622"/>
                  </a:lnTo>
                  <a:lnTo>
                    <a:pt x="225" y="602"/>
                  </a:lnTo>
                  <a:lnTo>
                    <a:pt x="219" y="582"/>
                  </a:lnTo>
                  <a:lnTo>
                    <a:pt x="215" y="560"/>
                  </a:lnTo>
                  <a:lnTo>
                    <a:pt x="212" y="538"/>
                  </a:lnTo>
                  <a:lnTo>
                    <a:pt x="211" y="516"/>
                  </a:lnTo>
                  <a:lnTo>
                    <a:pt x="212" y="493"/>
                  </a:lnTo>
                  <a:lnTo>
                    <a:pt x="215" y="472"/>
                  </a:lnTo>
                  <a:lnTo>
                    <a:pt x="219" y="450"/>
                  </a:lnTo>
                  <a:lnTo>
                    <a:pt x="225" y="430"/>
                  </a:lnTo>
                  <a:lnTo>
                    <a:pt x="232" y="410"/>
                  </a:lnTo>
                  <a:lnTo>
                    <a:pt x="242" y="390"/>
                  </a:lnTo>
                  <a:lnTo>
                    <a:pt x="252" y="372"/>
                  </a:lnTo>
                  <a:lnTo>
                    <a:pt x="264" y="354"/>
                  </a:lnTo>
                  <a:lnTo>
                    <a:pt x="277" y="338"/>
                  </a:lnTo>
                  <a:lnTo>
                    <a:pt x="291" y="322"/>
                  </a:lnTo>
                  <a:lnTo>
                    <a:pt x="307" y="308"/>
                  </a:lnTo>
                  <a:lnTo>
                    <a:pt x="323" y="295"/>
                  </a:lnTo>
                  <a:lnTo>
                    <a:pt x="340" y="283"/>
                  </a:lnTo>
                  <a:lnTo>
                    <a:pt x="359" y="273"/>
                  </a:lnTo>
                  <a:lnTo>
                    <a:pt x="378" y="264"/>
                  </a:lnTo>
                  <a:lnTo>
                    <a:pt x="398" y="256"/>
                  </a:lnTo>
                  <a:lnTo>
                    <a:pt x="419" y="250"/>
                  </a:lnTo>
                  <a:lnTo>
                    <a:pt x="440" y="246"/>
                  </a:lnTo>
                  <a:lnTo>
                    <a:pt x="462" y="243"/>
                  </a:lnTo>
                  <a:lnTo>
                    <a:pt x="484" y="242"/>
                  </a:lnTo>
                  <a:close/>
                  <a:moveTo>
                    <a:pt x="484" y="31"/>
                  </a:moveTo>
                  <a:lnTo>
                    <a:pt x="512" y="32"/>
                  </a:lnTo>
                  <a:lnTo>
                    <a:pt x="539" y="34"/>
                  </a:lnTo>
                  <a:lnTo>
                    <a:pt x="566" y="38"/>
                  </a:lnTo>
                  <a:lnTo>
                    <a:pt x="593" y="43"/>
                  </a:lnTo>
                  <a:lnTo>
                    <a:pt x="618" y="50"/>
                  </a:lnTo>
                  <a:lnTo>
                    <a:pt x="644" y="58"/>
                  </a:lnTo>
                  <a:lnTo>
                    <a:pt x="621" y="81"/>
                  </a:lnTo>
                  <a:lnTo>
                    <a:pt x="615" y="88"/>
                  </a:lnTo>
                  <a:lnTo>
                    <a:pt x="610" y="96"/>
                  </a:lnTo>
                  <a:lnTo>
                    <a:pt x="606" y="104"/>
                  </a:lnTo>
                  <a:lnTo>
                    <a:pt x="603" y="113"/>
                  </a:lnTo>
                  <a:lnTo>
                    <a:pt x="601" y="122"/>
                  </a:lnTo>
                  <a:lnTo>
                    <a:pt x="600" y="132"/>
                  </a:lnTo>
                  <a:lnTo>
                    <a:pt x="600" y="190"/>
                  </a:lnTo>
                  <a:lnTo>
                    <a:pt x="578" y="183"/>
                  </a:lnTo>
                  <a:lnTo>
                    <a:pt x="555" y="177"/>
                  </a:lnTo>
                  <a:lnTo>
                    <a:pt x="532" y="173"/>
                  </a:lnTo>
                  <a:lnTo>
                    <a:pt x="508" y="171"/>
                  </a:lnTo>
                  <a:lnTo>
                    <a:pt x="484" y="170"/>
                  </a:lnTo>
                  <a:lnTo>
                    <a:pt x="459" y="171"/>
                  </a:lnTo>
                  <a:lnTo>
                    <a:pt x="433" y="173"/>
                  </a:lnTo>
                  <a:lnTo>
                    <a:pt x="409" y="178"/>
                  </a:lnTo>
                  <a:lnTo>
                    <a:pt x="385" y="184"/>
                  </a:lnTo>
                  <a:lnTo>
                    <a:pt x="361" y="192"/>
                  </a:lnTo>
                  <a:lnTo>
                    <a:pt x="339" y="202"/>
                  </a:lnTo>
                  <a:lnTo>
                    <a:pt x="317" y="213"/>
                  </a:lnTo>
                  <a:lnTo>
                    <a:pt x="296" y="226"/>
                  </a:lnTo>
                  <a:lnTo>
                    <a:pt x="277" y="239"/>
                  </a:lnTo>
                  <a:lnTo>
                    <a:pt x="258" y="255"/>
                  </a:lnTo>
                  <a:lnTo>
                    <a:pt x="240" y="271"/>
                  </a:lnTo>
                  <a:lnTo>
                    <a:pt x="223" y="289"/>
                  </a:lnTo>
                  <a:lnTo>
                    <a:pt x="208" y="308"/>
                  </a:lnTo>
                  <a:lnTo>
                    <a:pt x="194" y="328"/>
                  </a:lnTo>
                  <a:lnTo>
                    <a:pt x="182" y="348"/>
                  </a:lnTo>
                  <a:lnTo>
                    <a:pt x="171" y="370"/>
                  </a:lnTo>
                  <a:lnTo>
                    <a:pt x="161" y="393"/>
                  </a:lnTo>
                  <a:lnTo>
                    <a:pt x="153" y="416"/>
                  </a:lnTo>
                  <a:lnTo>
                    <a:pt x="147" y="440"/>
                  </a:lnTo>
                  <a:lnTo>
                    <a:pt x="142" y="465"/>
                  </a:lnTo>
                  <a:lnTo>
                    <a:pt x="140" y="490"/>
                  </a:lnTo>
                  <a:lnTo>
                    <a:pt x="139" y="516"/>
                  </a:lnTo>
                  <a:lnTo>
                    <a:pt x="140" y="542"/>
                  </a:lnTo>
                  <a:lnTo>
                    <a:pt x="142" y="567"/>
                  </a:lnTo>
                  <a:lnTo>
                    <a:pt x="147" y="592"/>
                  </a:lnTo>
                  <a:lnTo>
                    <a:pt x="153" y="616"/>
                  </a:lnTo>
                  <a:lnTo>
                    <a:pt x="161" y="639"/>
                  </a:lnTo>
                  <a:lnTo>
                    <a:pt x="171" y="662"/>
                  </a:lnTo>
                  <a:lnTo>
                    <a:pt x="182" y="683"/>
                  </a:lnTo>
                  <a:lnTo>
                    <a:pt x="194" y="704"/>
                  </a:lnTo>
                  <a:lnTo>
                    <a:pt x="208" y="724"/>
                  </a:lnTo>
                  <a:lnTo>
                    <a:pt x="223" y="743"/>
                  </a:lnTo>
                  <a:lnTo>
                    <a:pt x="240" y="761"/>
                  </a:lnTo>
                  <a:lnTo>
                    <a:pt x="258" y="777"/>
                  </a:lnTo>
                  <a:lnTo>
                    <a:pt x="277" y="792"/>
                  </a:lnTo>
                  <a:lnTo>
                    <a:pt x="296" y="806"/>
                  </a:lnTo>
                  <a:lnTo>
                    <a:pt x="317" y="819"/>
                  </a:lnTo>
                  <a:lnTo>
                    <a:pt x="339" y="830"/>
                  </a:lnTo>
                  <a:lnTo>
                    <a:pt x="361" y="839"/>
                  </a:lnTo>
                  <a:lnTo>
                    <a:pt x="385" y="847"/>
                  </a:lnTo>
                  <a:lnTo>
                    <a:pt x="409" y="854"/>
                  </a:lnTo>
                  <a:lnTo>
                    <a:pt x="433" y="859"/>
                  </a:lnTo>
                  <a:lnTo>
                    <a:pt x="459" y="861"/>
                  </a:lnTo>
                  <a:lnTo>
                    <a:pt x="484" y="862"/>
                  </a:lnTo>
                  <a:lnTo>
                    <a:pt x="510" y="861"/>
                  </a:lnTo>
                  <a:lnTo>
                    <a:pt x="535" y="859"/>
                  </a:lnTo>
                  <a:lnTo>
                    <a:pt x="560" y="854"/>
                  </a:lnTo>
                  <a:lnTo>
                    <a:pt x="584" y="847"/>
                  </a:lnTo>
                  <a:lnTo>
                    <a:pt x="607" y="839"/>
                  </a:lnTo>
                  <a:lnTo>
                    <a:pt x="630" y="830"/>
                  </a:lnTo>
                  <a:lnTo>
                    <a:pt x="651" y="819"/>
                  </a:lnTo>
                  <a:lnTo>
                    <a:pt x="672" y="806"/>
                  </a:lnTo>
                  <a:lnTo>
                    <a:pt x="692" y="792"/>
                  </a:lnTo>
                  <a:lnTo>
                    <a:pt x="711" y="777"/>
                  </a:lnTo>
                  <a:lnTo>
                    <a:pt x="728" y="761"/>
                  </a:lnTo>
                  <a:lnTo>
                    <a:pt x="745" y="743"/>
                  </a:lnTo>
                  <a:lnTo>
                    <a:pt x="760" y="724"/>
                  </a:lnTo>
                  <a:lnTo>
                    <a:pt x="774" y="704"/>
                  </a:lnTo>
                  <a:lnTo>
                    <a:pt x="786" y="683"/>
                  </a:lnTo>
                  <a:lnTo>
                    <a:pt x="797" y="662"/>
                  </a:lnTo>
                  <a:lnTo>
                    <a:pt x="807" y="639"/>
                  </a:lnTo>
                  <a:lnTo>
                    <a:pt x="815" y="616"/>
                  </a:lnTo>
                  <a:lnTo>
                    <a:pt x="821" y="592"/>
                  </a:lnTo>
                  <a:lnTo>
                    <a:pt x="826" y="567"/>
                  </a:lnTo>
                  <a:lnTo>
                    <a:pt x="829" y="542"/>
                  </a:lnTo>
                  <a:lnTo>
                    <a:pt x="830" y="516"/>
                  </a:lnTo>
                  <a:lnTo>
                    <a:pt x="829" y="491"/>
                  </a:lnTo>
                  <a:lnTo>
                    <a:pt x="826" y="466"/>
                  </a:lnTo>
                  <a:lnTo>
                    <a:pt x="822" y="442"/>
                  </a:lnTo>
                  <a:lnTo>
                    <a:pt x="816" y="419"/>
                  </a:lnTo>
                  <a:lnTo>
                    <a:pt x="808" y="396"/>
                  </a:lnTo>
                  <a:lnTo>
                    <a:pt x="864" y="396"/>
                  </a:lnTo>
                  <a:lnTo>
                    <a:pt x="873" y="396"/>
                  </a:lnTo>
                  <a:lnTo>
                    <a:pt x="882" y="394"/>
                  </a:lnTo>
                  <a:lnTo>
                    <a:pt x="891" y="391"/>
                  </a:lnTo>
                  <a:lnTo>
                    <a:pt x="900" y="387"/>
                  </a:lnTo>
                  <a:lnTo>
                    <a:pt x="907" y="381"/>
                  </a:lnTo>
                  <a:lnTo>
                    <a:pt x="915" y="375"/>
                  </a:lnTo>
                  <a:lnTo>
                    <a:pt x="939" y="350"/>
                  </a:lnTo>
                  <a:lnTo>
                    <a:pt x="948" y="376"/>
                  </a:lnTo>
                  <a:lnTo>
                    <a:pt x="955" y="403"/>
                  </a:lnTo>
                  <a:lnTo>
                    <a:pt x="961" y="431"/>
                  </a:lnTo>
                  <a:lnTo>
                    <a:pt x="965" y="459"/>
                  </a:lnTo>
                  <a:lnTo>
                    <a:pt x="968" y="487"/>
                  </a:lnTo>
                  <a:lnTo>
                    <a:pt x="968" y="516"/>
                  </a:lnTo>
                  <a:lnTo>
                    <a:pt x="968" y="547"/>
                  </a:lnTo>
                  <a:lnTo>
                    <a:pt x="965" y="577"/>
                  </a:lnTo>
                  <a:lnTo>
                    <a:pt x="960" y="606"/>
                  </a:lnTo>
                  <a:lnTo>
                    <a:pt x="954" y="635"/>
                  </a:lnTo>
                  <a:lnTo>
                    <a:pt x="945" y="664"/>
                  </a:lnTo>
                  <a:lnTo>
                    <a:pt x="936" y="691"/>
                  </a:lnTo>
                  <a:lnTo>
                    <a:pt x="924" y="718"/>
                  </a:lnTo>
                  <a:lnTo>
                    <a:pt x="912" y="744"/>
                  </a:lnTo>
                  <a:lnTo>
                    <a:pt x="897" y="769"/>
                  </a:lnTo>
                  <a:lnTo>
                    <a:pt x="881" y="793"/>
                  </a:lnTo>
                  <a:lnTo>
                    <a:pt x="865" y="816"/>
                  </a:lnTo>
                  <a:lnTo>
                    <a:pt x="846" y="838"/>
                  </a:lnTo>
                  <a:lnTo>
                    <a:pt x="827" y="859"/>
                  </a:lnTo>
                  <a:lnTo>
                    <a:pt x="806" y="878"/>
                  </a:lnTo>
                  <a:lnTo>
                    <a:pt x="784" y="897"/>
                  </a:lnTo>
                  <a:lnTo>
                    <a:pt x="761" y="914"/>
                  </a:lnTo>
                  <a:lnTo>
                    <a:pt x="737" y="930"/>
                  </a:lnTo>
                  <a:lnTo>
                    <a:pt x="712" y="944"/>
                  </a:lnTo>
                  <a:lnTo>
                    <a:pt x="686" y="957"/>
                  </a:lnTo>
                  <a:lnTo>
                    <a:pt x="659" y="968"/>
                  </a:lnTo>
                  <a:lnTo>
                    <a:pt x="632" y="978"/>
                  </a:lnTo>
                  <a:lnTo>
                    <a:pt x="603" y="986"/>
                  </a:lnTo>
                  <a:lnTo>
                    <a:pt x="574" y="993"/>
                  </a:lnTo>
                  <a:lnTo>
                    <a:pt x="545" y="997"/>
                  </a:lnTo>
                  <a:lnTo>
                    <a:pt x="515" y="1000"/>
                  </a:lnTo>
                  <a:lnTo>
                    <a:pt x="484" y="1001"/>
                  </a:lnTo>
                  <a:lnTo>
                    <a:pt x="454" y="1000"/>
                  </a:lnTo>
                  <a:lnTo>
                    <a:pt x="424" y="997"/>
                  </a:lnTo>
                  <a:lnTo>
                    <a:pt x="394" y="993"/>
                  </a:lnTo>
                  <a:lnTo>
                    <a:pt x="365" y="986"/>
                  </a:lnTo>
                  <a:lnTo>
                    <a:pt x="337" y="978"/>
                  </a:lnTo>
                  <a:lnTo>
                    <a:pt x="309" y="968"/>
                  </a:lnTo>
                  <a:lnTo>
                    <a:pt x="283" y="957"/>
                  </a:lnTo>
                  <a:lnTo>
                    <a:pt x="257" y="944"/>
                  </a:lnTo>
                  <a:lnTo>
                    <a:pt x="232" y="930"/>
                  </a:lnTo>
                  <a:lnTo>
                    <a:pt x="208" y="914"/>
                  </a:lnTo>
                  <a:lnTo>
                    <a:pt x="185" y="897"/>
                  </a:lnTo>
                  <a:lnTo>
                    <a:pt x="163" y="878"/>
                  </a:lnTo>
                  <a:lnTo>
                    <a:pt x="142" y="859"/>
                  </a:lnTo>
                  <a:lnTo>
                    <a:pt x="122" y="838"/>
                  </a:lnTo>
                  <a:lnTo>
                    <a:pt x="104" y="816"/>
                  </a:lnTo>
                  <a:lnTo>
                    <a:pt x="87" y="793"/>
                  </a:lnTo>
                  <a:lnTo>
                    <a:pt x="71" y="769"/>
                  </a:lnTo>
                  <a:lnTo>
                    <a:pt x="57" y="744"/>
                  </a:lnTo>
                  <a:lnTo>
                    <a:pt x="44" y="718"/>
                  </a:lnTo>
                  <a:lnTo>
                    <a:pt x="33" y="691"/>
                  </a:lnTo>
                  <a:lnTo>
                    <a:pt x="23" y="664"/>
                  </a:lnTo>
                  <a:lnTo>
                    <a:pt x="15" y="635"/>
                  </a:lnTo>
                  <a:lnTo>
                    <a:pt x="8" y="606"/>
                  </a:lnTo>
                  <a:lnTo>
                    <a:pt x="4" y="577"/>
                  </a:lnTo>
                  <a:lnTo>
                    <a:pt x="1" y="547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4" y="455"/>
                  </a:lnTo>
                  <a:lnTo>
                    <a:pt x="8" y="426"/>
                  </a:lnTo>
                  <a:lnTo>
                    <a:pt x="15" y="397"/>
                  </a:lnTo>
                  <a:lnTo>
                    <a:pt x="23" y="368"/>
                  </a:lnTo>
                  <a:lnTo>
                    <a:pt x="33" y="341"/>
                  </a:lnTo>
                  <a:lnTo>
                    <a:pt x="44" y="314"/>
                  </a:lnTo>
                  <a:lnTo>
                    <a:pt x="57" y="288"/>
                  </a:lnTo>
                  <a:lnTo>
                    <a:pt x="71" y="263"/>
                  </a:lnTo>
                  <a:lnTo>
                    <a:pt x="87" y="239"/>
                  </a:lnTo>
                  <a:lnTo>
                    <a:pt x="104" y="216"/>
                  </a:lnTo>
                  <a:lnTo>
                    <a:pt x="122" y="194"/>
                  </a:lnTo>
                  <a:lnTo>
                    <a:pt x="142" y="173"/>
                  </a:lnTo>
                  <a:lnTo>
                    <a:pt x="163" y="153"/>
                  </a:lnTo>
                  <a:lnTo>
                    <a:pt x="185" y="135"/>
                  </a:lnTo>
                  <a:lnTo>
                    <a:pt x="208" y="118"/>
                  </a:lnTo>
                  <a:lnTo>
                    <a:pt x="232" y="102"/>
                  </a:lnTo>
                  <a:lnTo>
                    <a:pt x="257" y="88"/>
                  </a:lnTo>
                  <a:lnTo>
                    <a:pt x="283" y="75"/>
                  </a:lnTo>
                  <a:lnTo>
                    <a:pt x="309" y="63"/>
                  </a:lnTo>
                  <a:lnTo>
                    <a:pt x="337" y="54"/>
                  </a:lnTo>
                  <a:lnTo>
                    <a:pt x="365" y="46"/>
                  </a:lnTo>
                  <a:lnTo>
                    <a:pt x="394" y="39"/>
                  </a:lnTo>
                  <a:lnTo>
                    <a:pt x="424" y="35"/>
                  </a:lnTo>
                  <a:lnTo>
                    <a:pt x="454" y="32"/>
                  </a:lnTo>
                  <a:lnTo>
                    <a:pt x="484" y="31"/>
                  </a:lnTo>
                  <a:close/>
                  <a:moveTo>
                    <a:pt x="816" y="0"/>
                  </a:moveTo>
                  <a:lnTo>
                    <a:pt x="818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2" y="0"/>
                  </a:lnTo>
                  <a:lnTo>
                    <a:pt x="823" y="0"/>
                  </a:lnTo>
                  <a:lnTo>
                    <a:pt x="824" y="1"/>
                  </a:lnTo>
                  <a:lnTo>
                    <a:pt x="824" y="1"/>
                  </a:lnTo>
                  <a:lnTo>
                    <a:pt x="825" y="1"/>
                  </a:lnTo>
                  <a:lnTo>
                    <a:pt x="827" y="1"/>
                  </a:lnTo>
                  <a:lnTo>
                    <a:pt x="828" y="2"/>
                  </a:lnTo>
                  <a:lnTo>
                    <a:pt x="829" y="2"/>
                  </a:lnTo>
                  <a:lnTo>
                    <a:pt x="830" y="3"/>
                  </a:lnTo>
                  <a:lnTo>
                    <a:pt x="831" y="3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3" y="4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6" y="6"/>
                  </a:lnTo>
                  <a:lnTo>
                    <a:pt x="837" y="7"/>
                  </a:lnTo>
                  <a:lnTo>
                    <a:pt x="838" y="8"/>
                  </a:lnTo>
                  <a:lnTo>
                    <a:pt x="839" y="9"/>
                  </a:lnTo>
                  <a:lnTo>
                    <a:pt x="839" y="9"/>
                  </a:lnTo>
                  <a:lnTo>
                    <a:pt x="840" y="10"/>
                  </a:lnTo>
                  <a:lnTo>
                    <a:pt x="841" y="11"/>
                  </a:lnTo>
                  <a:lnTo>
                    <a:pt x="842" y="13"/>
                  </a:lnTo>
                  <a:lnTo>
                    <a:pt x="842" y="13"/>
                  </a:lnTo>
                  <a:lnTo>
                    <a:pt x="843" y="14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4" y="16"/>
                  </a:lnTo>
                  <a:lnTo>
                    <a:pt x="846" y="19"/>
                  </a:lnTo>
                  <a:lnTo>
                    <a:pt x="846" y="20"/>
                  </a:lnTo>
                  <a:lnTo>
                    <a:pt x="847" y="22"/>
                  </a:lnTo>
                  <a:lnTo>
                    <a:pt x="847" y="24"/>
                  </a:lnTo>
                  <a:lnTo>
                    <a:pt x="847" y="25"/>
                  </a:lnTo>
                  <a:lnTo>
                    <a:pt x="847" y="27"/>
                  </a:lnTo>
                  <a:lnTo>
                    <a:pt x="847" y="28"/>
                  </a:lnTo>
                  <a:lnTo>
                    <a:pt x="848" y="30"/>
                  </a:lnTo>
                  <a:lnTo>
                    <a:pt x="850" y="145"/>
                  </a:lnTo>
                  <a:lnTo>
                    <a:pt x="853" y="146"/>
                  </a:lnTo>
                  <a:lnTo>
                    <a:pt x="966" y="148"/>
                  </a:lnTo>
                  <a:lnTo>
                    <a:pt x="972" y="149"/>
                  </a:lnTo>
                  <a:lnTo>
                    <a:pt x="977" y="150"/>
                  </a:lnTo>
                  <a:lnTo>
                    <a:pt x="982" y="153"/>
                  </a:lnTo>
                  <a:lnTo>
                    <a:pt x="986" y="157"/>
                  </a:lnTo>
                  <a:lnTo>
                    <a:pt x="989" y="160"/>
                  </a:lnTo>
                  <a:lnTo>
                    <a:pt x="991" y="164"/>
                  </a:lnTo>
                  <a:lnTo>
                    <a:pt x="993" y="168"/>
                  </a:lnTo>
                  <a:lnTo>
                    <a:pt x="995" y="172"/>
                  </a:lnTo>
                  <a:lnTo>
                    <a:pt x="996" y="177"/>
                  </a:lnTo>
                  <a:lnTo>
                    <a:pt x="995" y="184"/>
                  </a:lnTo>
                  <a:lnTo>
                    <a:pt x="994" y="189"/>
                  </a:lnTo>
                  <a:lnTo>
                    <a:pt x="991" y="195"/>
                  </a:lnTo>
                  <a:lnTo>
                    <a:pt x="987" y="200"/>
                  </a:lnTo>
                  <a:lnTo>
                    <a:pt x="864" y="324"/>
                  </a:lnTo>
                  <a:lnTo>
                    <a:pt x="721" y="324"/>
                  </a:lnTo>
                  <a:lnTo>
                    <a:pt x="698" y="346"/>
                  </a:lnTo>
                  <a:lnTo>
                    <a:pt x="515" y="531"/>
                  </a:lnTo>
                  <a:lnTo>
                    <a:pt x="509" y="535"/>
                  </a:lnTo>
                  <a:lnTo>
                    <a:pt x="503" y="538"/>
                  </a:lnTo>
                  <a:lnTo>
                    <a:pt x="497" y="540"/>
                  </a:lnTo>
                  <a:lnTo>
                    <a:pt x="490" y="541"/>
                  </a:lnTo>
                  <a:lnTo>
                    <a:pt x="483" y="540"/>
                  </a:lnTo>
                  <a:lnTo>
                    <a:pt x="477" y="538"/>
                  </a:lnTo>
                  <a:lnTo>
                    <a:pt x="471" y="535"/>
                  </a:lnTo>
                  <a:lnTo>
                    <a:pt x="465" y="530"/>
                  </a:lnTo>
                  <a:lnTo>
                    <a:pt x="461" y="524"/>
                  </a:lnTo>
                  <a:lnTo>
                    <a:pt x="458" y="518"/>
                  </a:lnTo>
                  <a:lnTo>
                    <a:pt x="456" y="512"/>
                  </a:lnTo>
                  <a:lnTo>
                    <a:pt x="456" y="505"/>
                  </a:lnTo>
                  <a:lnTo>
                    <a:pt x="457" y="499"/>
                  </a:lnTo>
                  <a:lnTo>
                    <a:pt x="459" y="492"/>
                  </a:lnTo>
                  <a:lnTo>
                    <a:pt x="463" y="486"/>
                  </a:lnTo>
                  <a:lnTo>
                    <a:pt x="467" y="481"/>
                  </a:lnTo>
                  <a:lnTo>
                    <a:pt x="563" y="384"/>
                  </a:lnTo>
                  <a:lnTo>
                    <a:pt x="649" y="298"/>
                  </a:lnTo>
                  <a:lnTo>
                    <a:pt x="672" y="275"/>
                  </a:lnTo>
                  <a:lnTo>
                    <a:pt x="672" y="132"/>
                  </a:lnTo>
                  <a:lnTo>
                    <a:pt x="715" y="90"/>
                  </a:lnTo>
                  <a:lnTo>
                    <a:pt x="795" y="9"/>
                  </a:lnTo>
                  <a:lnTo>
                    <a:pt x="796" y="8"/>
                  </a:lnTo>
                  <a:lnTo>
                    <a:pt x="799" y="6"/>
                  </a:lnTo>
                  <a:lnTo>
                    <a:pt x="799" y="6"/>
                  </a:lnTo>
                  <a:lnTo>
                    <a:pt x="799" y="5"/>
                  </a:lnTo>
                  <a:lnTo>
                    <a:pt x="799" y="5"/>
                  </a:lnTo>
                  <a:lnTo>
                    <a:pt x="801" y="4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4" y="2"/>
                  </a:lnTo>
                  <a:lnTo>
                    <a:pt x="805" y="2"/>
                  </a:lnTo>
                  <a:lnTo>
                    <a:pt x="807" y="1"/>
                  </a:lnTo>
                  <a:lnTo>
                    <a:pt x="808" y="1"/>
                  </a:lnTo>
                  <a:lnTo>
                    <a:pt x="811" y="0"/>
                  </a:lnTo>
                  <a:lnTo>
                    <a:pt x="812" y="0"/>
                  </a:lnTo>
                  <a:lnTo>
                    <a:pt x="813" y="0"/>
                  </a:lnTo>
                  <a:lnTo>
                    <a:pt x="815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>
                <a:latin typeface="+mj-lt"/>
              </a:endParaRPr>
            </a:p>
          </p:txBody>
        </p:sp>
        <p:sp>
          <p:nvSpPr>
            <p:cNvPr id="73" name="Footer Text"/>
            <p:cNvSpPr txBox="1"/>
            <p:nvPr/>
          </p:nvSpPr>
          <p:spPr>
            <a:xfrm>
              <a:off x="3981450" y="3126560"/>
              <a:ext cx="1181100" cy="430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CA" sz="1867" b="1">
                  <a:solidFill>
                    <a:schemeClr val="bg1"/>
                  </a:solidFill>
                  <a:latin typeface="+mj-lt"/>
                </a:rPr>
                <a:t>Alignement stratégique</a:t>
              </a:r>
              <a:endParaRPr lang="fr-CA" sz="1333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4" name="Straight Connector 73"/>
          <p:cNvCxnSpPr/>
          <p:nvPr/>
        </p:nvCxnSpPr>
        <p:spPr>
          <a:xfrm rot="10800000" flipV="1">
            <a:off x="7919266" y="2677116"/>
            <a:ext cx="999877" cy="2117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>
            <a:off x="7919267" y="5400274"/>
            <a:ext cx="999877" cy="2117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 flipH="1" flipV="1">
            <a:off x="3266223" y="2677116"/>
            <a:ext cx="999877" cy="2117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H="1">
            <a:off x="3266224" y="5400274"/>
            <a:ext cx="999877" cy="2117"/>
          </a:xfrm>
          <a:prstGeom prst="line">
            <a:avLst/>
          </a:prstGeom>
          <a:ln w="12700" cap="rnd">
            <a:solidFill>
              <a:schemeClr val="tx1">
                <a:lumMod val="25000"/>
                <a:lumOff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4"/>
          <p:cNvSpPr txBox="1">
            <a:spLocks/>
          </p:cNvSpPr>
          <p:nvPr/>
        </p:nvSpPr>
        <p:spPr>
          <a:xfrm>
            <a:off x="9147534" y="2040080"/>
            <a:ext cx="2502220" cy="12556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Élaboration des opportunités</a:t>
            </a:r>
            <a:b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Produire le business model canvas, mesurer la valeur et les bénéfices</a:t>
            </a: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514071" y="4790961"/>
            <a:ext cx="2513767" cy="12556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Produire le dossier d’affaires</a:t>
            </a:r>
            <a:b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Identifier les besoins d’affaires, les processus cibles, la solution d’affaires, etc.</a:t>
            </a: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9147534" y="4901760"/>
            <a:ext cx="2502220" cy="103400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Évaluation des opportunités</a:t>
            </a:r>
            <a:b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Prioriser selon les orientations stratégiques</a:t>
            </a:r>
          </a:p>
        </p:txBody>
      </p:sp>
      <p:sp>
        <p:nvSpPr>
          <p:cNvPr id="26" name="Inhaltsplatzhalter 4"/>
          <p:cNvSpPr txBox="1">
            <a:spLocks/>
          </p:cNvSpPr>
          <p:nvPr/>
        </p:nvSpPr>
        <p:spPr>
          <a:xfrm>
            <a:off x="492409" y="2040081"/>
            <a:ext cx="2557088" cy="12556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Cueillete des opportunités</a:t>
            </a:r>
            <a:br>
              <a:rPr lang="fr-CA" sz="2133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Mettre à disposition un portail collaboratif pour la collecte des idées </a:t>
            </a:r>
          </a:p>
        </p:txBody>
      </p:sp>
    </p:spTree>
    <p:extLst>
      <p:ext uri="{BB962C8B-B14F-4D97-AF65-F5344CB8AC3E}">
        <p14:creationId xmlns:p14="http://schemas.microsoft.com/office/powerpoint/2010/main" val="1419804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accel="14000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accel="14000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2" accel="14000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" presetClass="entr" presetSubtype="8" accel="14000" decel="8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2" grpId="0" animBg="1"/>
      <p:bldP spid="54" grpId="0"/>
      <p:bldP spid="55" grpId="0"/>
      <p:bldP spid="56" grpId="0"/>
      <p:bldP spid="57" grpId="0"/>
      <p:bldP spid="58" grpId="0" animBg="1"/>
      <p:bldP spid="23" grpId="0"/>
      <p:bldP spid="24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284" y="552379"/>
            <a:ext cx="11751482" cy="837305"/>
          </a:xfrm>
        </p:spPr>
        <p:txBody>
          <a:bodyPr>
            <a:normAutofit/>
          </a:bodyPr>
          <a:lstStyle/>
          <a:p>
            <a:r>
              <a:rPr lang="fr-CA" sz="3600" b="1" dirty="0">
                <a:latin typeface="+mj-lt"/>
              </a:rPr>
              <a:t>Processus de gestion de portefeuille d’opportunités</a:t>
            </a: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209694" y="162203"/>
          <a:ext cx="11874211" cy="5920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 descr="external image &lt;strong&gt;ideas&lt;/strong&gt;-millonaria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08" y="1390331"/>
            <a:ext cx="704545" cy="70454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76557" y="1584352"/>
            <a:ext cx="2179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Proposition d’une opportunité</a:t>
            </a:r>
          </a:p>
        </p:txBody>
      </p:sp>
      <p:sp>
        <p:nvSpPr>
          <p:cNvPr id="32" name="Forme libre 31"/>
          <p:cNvSpPr/>
          <p:nvPr/>
        </p:nvSpPr>
        <p:spPr>
          <a:xfrm>
            <a:off x="891037" y="1984222"/>
            <a:ext cx="466420" cy="441352"/>
          </a:xfrm>
          <a:custGeom>
            <a:avLst/>
            <a:gdLst>
              <a:gd name="connsiteX0" fmla="*/ 152400 w 152400"/>
              <a:gd name="connsiteY0" fmla="*/ 0 h 276225"/>
              <a:gd name="connsiteX1" fmla="*/ 0 w 15240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76225">
                <a:moveTo>
                  <a:pt x="152400" y="0"/>
                </a:moveTo>
                <a:cubicBezTo>
                  <a:pt x="89429" y="56621"/>
                  <a:pt x="26458" y="113242"/>
                  <a:pt x="0" y="276225"/>
                </a:cubicBezTo>
              </a:path>
            </a:pathLst>
          </a:cu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32"/>
          <p:cNvSpPr/>
          <p:nvPr/>
        </p:nvSpPr>
        <p:spPr>
          <a:xfrm>
            <a:off x="2219326" y="5413312"/>
            <a:ext cx="9723292" cy="279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000">
                <a:schemeClr val="accent1">
                  <a:lumMod val="0"/>
                  <a:lumOff val="100000"/>
                </a:schemeClr>
              </a:gs>
              <a:gs pos="91000">
                <a:srgbClr val="8DD6CB"/>
              </a:gs>
              <a:gs pos="16000">
                <a:schemeClr val="accent1">
                  <a:lumMod val="100000"/>
                </a:schemeClr>
              </a:gs>
            </a:gsLst>
            <a:lin ang="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Bureau de gestion de projet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0983" y="4888604"/>
            <a:ext cx="11591635" cy="267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7000">
                <a:schemeClr val="accent1">
                  <a:lumMod val="0"/>
                  <a:lumOff val="100000"/>
                </a:schemeClr>
              </a:gs>
              <a:gs pos="31000">
                <a:schemeClr val="accent1">
                  <a:lumMod val="100000"/>
                </a:schemeClr>
              </a:gs>
            </a:gsLst>
            <a:lin ang="108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Bureau d’analyse d’affaires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11782" y="5949495"/>
            <a:ext cx="7730836" cy="266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9000">
                <a:schemeClr val="accent1">
                  <a:lumMod val="0"/>
                  <a:lumOff val="100000"/>
                </a:schemeClr>
              </a:gs>
              <a:gs pos="13000">
                <a:schemeClr val="accent1">
                  <a:lumMod val="100000"/>
                </a:schemeClr>
              </a:gs>
            </a:gsLst>
            <a:lin ang="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Équipe de développement</a:t>
            </a:r>
          </a:p>
        </p:txBody>
      </p:sp>
    </p:spTree>
    <p:extLst>
      <p:ext uri="{BB962C8B-B14F-4D97-AF65-F5344CB8AC3E}">
        <p14:creationId xmlns:p14="http://schemas.microsoft.com/office/powerpoint/2010/main" val="3971302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6" grpId="0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301" y="409847"/>
            <a:ext cx="11157819" cy="660511"/>
          </a:xfrm>
        </p:spPr>
        <p:txBody>
          <a:bodyPr/>
          <a:lstStyle/>
          <a:p>
            <a:r>
              <a:rPr lang="fr-CA" b="1" dirty="0" smtClean="0">
                <a:solidFill>
                  <a:srgbClr val="C00000"/>
                </a:solidFill>
              </a:rPr>
              <a:t>Origine de la profession</a:t>
            </a:r>
            <a:endParaRPr lang="fr-CA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035407" y="1719673"/>
            <a:ext cx="1426696" cy="4270085"/>
            <a:chOff x="5864854" y="1483330"/>
            <a:chExt cx="1070022" cy="3202564"/>
          </a:xfrm>
        </p:grpSpPr>
        <p:grpSp>
          <p:nvGrpSpPr>
            <p:cNvPr id="2" name="Group 43"/>
            <p:cNvGrpSpPr/>
            <p:nvPr/>
          </p:nvGrpSpPr>
          <p:grpSpPr>
            <a:xfrm>
              <a:off x="5864854" y="1483330"/>
              <a:ext cx="1070022" cy="3202564"/>
              <a:chOff x="5900738" y="2136775"/>
              <a:chExt cx="808038" cy="1866900"/>
            </a:xfrm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5900738" y="2136775"/>
                <a:ext cx="187325" cy="1866900"/>
              </a:xfrm>
              <a:custGeom>
                <a:avLst/>
                <a:gdLst/>
                <a:ahLst/>
                <a:cxnLst>
                  <a:cxn ang="0">
                    <a:pos x="118" y="1176"/>
                  </a:cxn>
                  <a:cxn ang="0">
                    <a:pos x="0" y="1083"/>
                  </a:cxn>
                  <a:cxn ang="0">
                    <a:pos x="0" y="55"/>
                  </a:cxn>
                  <a:cxn ang="0">
                    <a:pos x="118" y="0"/>
                  </a:cxn>
                  <a:cxn ang="0">
                    <a:pos x="118" y="1176"/>
                  </a:cxn>
                </a:cxnLst>
                <a:rect l="0" t="0" r="r" b="b"/>
                <a:pathLst>
                  <a:path w="118" h="1176">
                    <a:moveTo>
                      <a:pt x="118" y="1176"/>
                    </a:moveTo>
                    <a:lnTo>
                      <a:pt x="0" y="1083"/>
                    </a:lnTo>
                    <a:lnTo>
                      <a:pt x="0" y="55"/>
                    </a:lnTo>
                    <a:lnTo>
                      <a:pt x="118" y="0"/>
                    </a:lnTo>
                    <a:lnTo>
                      <a:pt x="118" y="117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6088063" y="2136775"/>
                <a:ext cx="620713" cy="18669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66" name="Right Arrow 65"/>
            <p:cNvSpPr/>
            <p:nvPr/>
          </p:nvSpPr>
          <p:spPr>
            <a:xfrm>
              <a:off x="6113965" y="2757563"/>
              <a:ext cx="788485" cy="45751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161101" y="5175253"/>
            <a:ext cx="1269732" cy="807244"/>
            <a:chOff x="2787650" y="2796363"/>
            <a:chExt cx="719138" cy="1133525"/>
          </a:xfrm>
        </p:grpSpPr>
        <p:grpSp>
          <p:nvGrpSpPr>
            <p:cNvPr id="4" name="Group 46"/>
            <p:cNvGrpSpPr/>
            <p:nvPr/>
          </p:nvGrpSpPr>
          <p:grpSpPr>
            <a:xfrm>
              <a:off x="2787650" y="2796363"/>
              <a:ext cx="719138" cy="1133525"/>
              <a:chOff x="3140076" y="3036888"/>
              <a:chExt cx="719138" cy="963613"/>
            </a:xfrm>
          </p:grpSpPr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3752851" y="3036888"/>
                <a:ext cx="106363" cy="9636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7" y="0"/>
                  </a:cxn>
                  <a:cxn ang="0">
                    <a:pos x="67" y="514"/>
                  </a:cxn>
                  <a:cxn ang="0">
                    <a:pos x="0" y="607"/>
                  </a:cxn>
                  <a:cxn ang="0">
                    <a:pos x="0" y="17"/>
                  </a:cxn>
                </a:cxnLst>
                <a:rect l="0" t="0" r="r" b="b"/>
                <a:pathLst>
                  <a:path w="67" h="607">
                    <a:moveTo>
                      <a:pt x="0" y="17"/>
                    </a:moveTo>
                    <a:lnTo>
                      <a:pt x="67" y="0"/>
                    </a:lnTo>
                    <a:lnTo>
                      <a:pt x="67" y="514"/>
                    </a:lnTo>
                    <a:lnTo>
                      <a:pt x="0" y="60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3140076" y="3036888"/>
                <a:ext cx="719138" cy="269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12" y="0"/>
                  </a:cxn>
                  <a:cxn ang="0">
                    <a:pos x="453" y="0"/>
                  </a:cxn>
                  <a:cxn ang="0">
                    <a:pos x="386" y="17"/>
                  </a:cxn>
                  <a:cxn ang="0">
                    <a:pos x="0" y="17"/>
                  </a:cxn>
                </a:cxnLst>
                <a:rect l="0" t="0" r="r" b="b"/>
                <a:pathLst>
                  <a:path w="453" h="17">
                    <a:moveTo>
                      <a:pt x="0" y="17"/>
                    </a:moveTo>
                    <a:lnTo>
                      <a:pt x="112" y="0"/>
                    </a:lnTo>
                    <a:lnTo>
                      <a:pt x="453" y="0"/>
                    </a:lnTo>
                    <a:lnTo>
                      <a:pt x="386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3140076" y="3063875"/>
                <a:ext cx="612775" cy="936625"/>
              </a:xfrm>
              <a:custGeom>
                <a:avLst/>
                <a:gdLst/>
                <a:ahLst/>
                <a:cxnLst>
                  <a:cxn ang="0">
                    <a:pos x="386" y="0"/>
                  </a:cxn>
                  <a:cxn ang="0">
                    <a:pos x="386" y="590"/>
                  </a:cxn>
                  <a:cxn ang="0">
                    <a:pos x="0" y="588"/>
                  </a:cxn>
                  <a:cxn ang="0">
                    <a:pos x="0" y="0"/>
                  </a:cxn>
                  <a:cxn ang="0">
                    <a:pos x="386" y="0"/>
                  </a:cxn>
                </a:cxnLst>
                <a:rect l="0" t="0" r="r" b="b"/>
                <a:pathLst>
                  <a:path w="386" h="590">
                    <a:moveTo>
                      <a:pt x="386" y="0"/>
                    </a:moveTo>
                    <a:lnTo>
                      <a:pt x="386" y="590"/>
                    </a:lnTo>
                    <a:lnTo>
                      <a:pt x="0" y="588"/>
                    </a:lnTo>
                    <a:lnTo>
                      <a:pt x="0" y="0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62" name="Right Arrow 61"/>
            <p:cNvSpPr/>
            <p:nvPr/>
          </p:nvSpPr>
          <p:spPr>
            <a:xfrm>
              <a:off x="2788441" y="3237751"/>
              <a:ext cx="552450" cy="3137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1456057" y="4398207"/>
            <a:ext cx="1109963" cy="1584289"/>
            <a:chOff x="3521075" y="2555466"/>
            <a:chExt cx="628650" cy="1374422"/>
          </a:xfrm>
        </p:grpSpPr>
        <p:grpSp>
          <p:nvGrpSpPr>
            <p:cNvPr id="7" name="Group 45"/>
            <p:cNvGrpSpPr/>
            <p:nvPr/>
          </p:nvGrpSpPr>
          <p:grpSpPr>
            <a:xfrm>
              <a:off x="3521075" y="2555466"/>
              <a:ext cx="628650" cy="1374422"/>
              <a:chOff x="3873501" y="2832100"/>
              <a:chExt cx="628650" cy="1168400"/>
            </a:xfrm>
          </p:grpSpPr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4489451" y="2832100"/>
                <a:ext cx="12700" cy="1168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8" y="645"/>
                  </a:cxn>
                  <a:cxn ang="0">
                    <a:pos x="0" y="736"/>
                  </a:cxn>
                  <a:cxn ang="0">
                    <a:pos x="0" y="0"/>
                  </a:cxn>
                </a:cxnLst>
                <a:rect l="0" t="0" r="r" b="b"/>
                <a:pathLst>
                  <a:path w="8" h="736">
                    <a:moveTo>
                      <a:pt x="0" y="0"/>
                    </a:moveTo>
                    <a:lnTo>
                      <a:pt x="8" y="0"/>
                    </a:lnTo>
                    <a:lnTo>
                      <a:pt x="8" y="645"/>
                    </a:lnTo>
                    <a:lnTo>
                      <a:pt x="0" y="7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873501" y="2832100"/>
                <a:ext cx="6286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0"/>
                  </a:cxn>
                  <a:cxn ang="0">
                    <a:pos x="396" y="0"/>
                  </a:cxn>
                  <a:cxn ang="0">
                    <a:pos x="388" y="0"/>
                  </a:cxn>
                  <a:cxn ang="0">
                    <a:pos x="0" y="0"/>
                  </a:cxn>
                </a:cxnLst>
                <a:rect l="0" t="0" r="r" b="b"/>
                <a:pathLst>
                  <a:path w="396">
                    <a:moveTo>
                      <a:pt x="0" y="0"/>
                    </a:moveTo>
                    <a:lnTo>
                      <a:pt x="55" y="0"/>
                    </a:lnTo>
                    <a:lnTo>
                      <a:pt x="396" y="0"/>
                    </a:lnTo>
                    <a:lnTo>
                      <a:pt x="3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434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>
                <a:off x="3873501" y="2832100"/>
                <a:ext cx="615950" cy="11684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63" name="Right Arrow 62"/>
            <p:cNvSpPr/>
            <p:nvPr/>
          </p:nvSpPr>
          <p:spPr>
            <a:xfrm>
              <a:off x="3521869" y="3091832"/>
              <a:ext cx="552450" cy="31372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</p:grpSp>
      <p:grpSp>
        <p:nvGrpSpPr>
          <p:cNvPr id="8" name="Group 69"/>
          <p:cNvGrpSpPr/>
          <p:nvPr/>
        </p:nvGrpSpPr>
        <p:grpSpPr>
          <a:xfrm>
            <a:off x="2752417" y="3555142"/>
            <a:ext cx="1090344" cy="2427349"/>
            <a:chOff x="4255295" y="2396552"/>
            <a:chExt cx="617538" cy="1533335"/>
          </a:xfrm>
        </p:grpSpPr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4255295" y="2396552"/>
              <a:ext cx="617538" cy="153333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CA" sz="2400" dirty="0"/>
            </a:p>
          </p:txBody>
        </p:sp>
        <p:sp>
          <p:nvSpPr>
            <p:cNvPr id="64" name="Right Arrow 63"/>
            <p:cNvSpPr/>
            <p:nvPr/>
          </p:nvSpPr>
          <p:spPr>
            <a:xfrm>
              <a:off x="4255295" y="2981704"/>
              <a:ext cx="552450" cy="29473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</p:grpSp>
      <p:grpSp>
        <p:nvGrpSpPr>
          <p:cNvPr id="10" name="Group 68"/>
          <p:cNvGrpSpPr/>
          <p:nvPr/>
        </p:nvGrpSpPr>
        <p:grpSpPr>
          <a:xfrm>
            <a:off x="3891809" y="2634258"/>
            <a:ext cx="1261321" cy="3355501"/>
            <a:chOff x="4900612" y="2010178"/>
            <a:chExt cx="714375" cy="1923444"/>
          </a:xfrm>
        </p:grpSpPr>
        <p:grpSp>
          <p:nvGrpSpPr>
            <p:cNvPr id="11" name="Group 44"/>
            <p:cNvGrpSpPr/>
            <p:nvPr/>
          </p:nvGrpSpPr>
          <p:grpSpPr>
            <a:xfrm>
              <a:off x="4900612" y="2010178"/>
              <a:ext cx="714375" cy="1923444"/>
              <a:chOff x="5253038" y="2368550"/>
              <a:chExt cx="714375" cy="1635125"/>
            </a:xfrm>
          </p:grpSpPr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5253038" y="2368550"/>
                <a:ext cx="95250" cy="1631950"/>
              </a:xfrm>
              <a:custGeom>
                <a:avLst/>
                <a:gdLst/>
                <a:ahLst/>
                <a:cxnLst>
                  <a:cxn ang="0">
                    <a:pos x="60" y="1028"/>
                  </a:cxn>
                  <a:cxn ang="0">
                    <a:pos x="0" y="937"/>
                  </a:cxn>
                  <a:cxn ang="0">
                    <a:pos x="0" y="38"/>
                  </a:cxn>
                  <a:cxn ang="0">
                    <a:pos x="60" y="0"/>
                  </a:cxn>
                  <a:cxn ang="0">
                    <a:pos x="60" y="1028"/>
                  </a:cxn>
                </a:cxnLst>
                <a:rect l="0" t="0" r="r" b="b"/>
                <a:pathLst>
                  <a:path w="60" h="1028">
                    <a:moveTo>
                      <a:pt x="60" y="1028"/>
                    </a:moveTo>
                    <a:lnTo>
                      <a:pt x="0" y="937"/>
                    </a:lnTo>
                    <a:lnTo>
                      <a:pt x="0" y="38"/>
                    </a:lnTo>
                    <a:lnTo>
                      <a:pt x="60" y="0"/>
                    </a:lnTo>
                    <a:lnTo>
                      <a:pt x="60" y="1028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348288" y="2368550"/>
                <a:ext cx="619125" cy="163512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90" y="1030"/>
                  </a:cxn>
                  <a:cxn ang="0">
                    <a:pos x="0" y="1028"/>
                  </a:cxn>
                  <a:cxn ang="0">
                    <a:pos x="0" y="0"/>
                  </a:cxn>
                  <a:cxn ang="0">
                    <a:pos x="390" y="0"/>
                  </a:cxn>
                </a:cxnLst>
                <a:rect l="0" t="0" r="r" b="b"/>
                <a:pathLst>
                  <a:path w="390" h="1030">
                    <a:moveTo>
                      <a:pt x="390" y="0"/>
                    </a:moveTo>
                    <a:lnTo>
                      <a:pt x="390" y="1030"/>
                    </a:lnTo>
                    <a:lnTo>
                      <a:pt x="0" y="1028"/>
                    </a:lnTo>
                    <a:lnTo>
                      <a:pt x="0" y="0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sz="2400" dirty="0"/>
              </a:p>
            </p:txBody>
          </p:sp>
        </p:grpSp>
        <p:sp>
          <p:nvSpPr>
            <p:cNvPr id="65" name="Right Arrow 64"/>
            <p:cNvSpPr/>
            <p:nvPr/>
          </p:nvSpPr>
          <p:spPr>
            <a:xfrm>
              <a:off x="4995068" y="2764276"/>
              <a:ext cx="588734" cy="31372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2400" dirty="0"/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6736189" y="1646901"/>
            <a:ext cx="1032211" cy="67950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86" name="Right Arrow 85"/>
          <p:cNvSpPr/>
          <p:nvPr/>
        </p:nvSpPr>
        <p:spPr>
          <a:xfrm>
            <a:off x="6736189" y="2601126"/>
            <a:ext cx="1032211" cy="6795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87" name="Right Arrow 86"/>
          <p:cNvSpPr/>
          <p:nvPr/>
        </p:nvSpPr>
        <p:spPr>
          <a:xfrm>
            <a:off x="6736189" y="3555351"/>
            <a:ext cx="1032211" cy="67950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88" name="Right Arrow 87"/>
          <p:cNvSpPr/>
          <p:nvPr/>
        </p:nvSpPr>
        <p:spPr>
          <a:xfrm>
            <a:off x="6736189" y="4475542"/>
            <a:ext cx="1032211" cy="6795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89" name="Right Arrow 88"/>
          <p:cNvSpPr/>
          <p:nvPr/>
        </p:nvSpPr>
        <p:spPr>
          <a:xfrm>
            <a:off x="6736189" y="5429141"/>
            <a:ext cx="1032211" cy="6795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 dirty="0"/>
          </a:p>
        </p:txBody>
      </p:sp>
      <p:sp>
        <p:nvSpPr>
          <p:cNvPr id="90" name="Inhaltsplatzhalter 4"/>
          <p:cNvSpPr txBox="1">
            <a:spLocks/>
          </p:cNvSpPr>
          <p:nvPr/>
        </p:nvSpPr>
        <p:spPr>
          <a:xfrm>
            <a:off x="7857539" y="1608801"/>
            <a:ext cx="3435980" cy="7386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Discipline Analyse d’affaires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Reconnaissance dans la dernière décennie de la valeur ajoutée de l’AA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1" name="Inhaltsplatzhalter 4"/>
          <p:cNvSpPr txBox="1">
            <a:spLocks/>
          </p:cNvSpPr>
          <p:nvPr/>
        </p:nvSpPr>
        <p:spPr>
          <a:xfrm>
            <a:off x="7857539" y="2556491"/>
            <a:ext cx="3435980" cy="7386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Pseudo Analyste d’affaires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Confusion entre l’analyste système et l’analyste d’affaires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2" name="Inhaltsplatzhalter 4"/>
          <p:cNvSpPr txBox="1">
            <a:spLocks/>
          </p:cNvSpPr>
          <p:nvPr/>
        </p:nvSpPr>
        <p:spPr>
          <a:xfrm>
            <a:off x="7857539" y="3504180"/>
            <a:ext cx="3958640" cy="7386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Communication inadéquate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 besoins des gens d’affaires est mal interpréter dans les systèmes d’information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5" name="Inhaltsplatzhalter 4"/>
          <p:cNvSpPr txBox="1">
            <a:spLocks/>
          </p:cNvSpPr>
          <p:nvPr/>
        </p:nvSpPr>
        <p:spPr>
          <a:xfrm>
            <a:off x="7857538" y="4417834"/>
            <a:ext cx="4242726" cy="9601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Systèmes d’information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 technologies de l’information sont devenu couteuse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malgré 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</a:t>
            </a:r>
            <a:r>
              <a:rPr lang="fr-CA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abordabilité</a:t>
            </a: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des composantes matériels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6" name="Inhaltsplatzhalter 4"/>
          <p:cNvSpPr txBox="1">
            <a:spLocks/>
          </p:cNvSpPr>
          <p:nvPr/>
        </p:nvSpPr>
        <p:spPr>
          <a:xfrm>
            <a:off x="7857539" y="5399560"/>
            <a:ext cx="3435980" cy="73860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Boom technologique </a:t>
            </a:r>
            <a:br>
              <a:rPr lang="fr-CA" sz="213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fr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Abordabilité et accessibilité des ordinateurs au grand public.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65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5" grpId="0"/>
      <p:bldP spid="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E781-23F5-4D1A-8D23-7FBADEE7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10948813" cy="837305"/>
          </a:xfrm>
        </p:spPr>
        <p:txBody>
          <a:bodyPr/>
          <a:lstStyle/>
          <a:p>
            <a:r>
              <a:rPr lang="fr-CA" sz="3600" b="1" dirty="0">
                <a:latin typeface="+mj-lt"/>
              </a:rPr>
              <a:t>Processus de gestion de portefeuille d’opportunités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412AAC8-ADFD-4C19-A2B0-5699F50DA2E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18675" y="1442741"/>
          <a:ext cx="9990138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5E9D62F-BD00-4642-A6CA-1B45DA816381}"/>
              </a:ext>
            </a:extLst>
          </p:cNvPr>
          <p:cNvSpPr txBox="1"/>
          <p:nvPr/>
        </p:nvSpPr>
        <p:spPr>
          <a:xfrm>
            <a:off x="2374389" y="3594905"/>
            <a:ext cx="43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CDI</a:t>
            </a:r>
            <a:endParaRPr lang="en-US" sz="1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60BA83-578B-4CE7-BD77-89CF9A9B99D1}"/>
              </a:ext>
            </a:extLst>
          </p:cNvPr>
          <p:cNvSpPr txBox="1"/>
          <p:nvPr/>
        </p:nvSpPr>
        <p:spPr>
          <a:xfrm>
            <a:off x="9790776" y="4442018"/>
            <a:ext cx="1901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100" b="1" dirty="0"/>
              <a:t>AA</a:t>
            </a:r>
            <a:r>
              <a:rPr lang="fr-CA" sz="1100" dirty="0"/>
              <a:t> :  Analyste d’affaires</a:t>
            </a:r>
          </a:p>
          <a:p>
            <a:r>
              <a:rPr lang="fr-CA" sz="1100" b="1" dirty="0"/>
              <a:t>P</a:t>
            </a:r>
            <a:r>
              <a:rPr lang="fr-CA" sz="1100" dirty="0"/>
              <a:t> :  Promoteur</a:t>
            </a:r>
          </a:p>
          <a:p>
            <a:r>
              <a:rPr lang="fr-CA" sz="1100" b="1" dirty="0"/>
              <a:t>CP</a:t>
            </a:r>
            <a:r>
              <a:rPr lang="fr-CA" sz="1100" dirty="0"/>
              <a:t> :  Coordonnateur de projet</a:t>
            </a:r>
          </a:p>
          <a:p>
            <a:r>
              <a:rPr lang="fr-CA" sz="1100" b="1" dirty="0"/>
              <a:t>CDI</a:t>
            </a:r>
            <a:r>
              <a:rPr lang="fr-CA" sz="1100" dirty="0"/>
              <a:t> : Comité de direction</a:t>
            </a:r>
            <a:endParaRPr lang="en-US" sz="11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EBB270-CA96-41A5-8CEF-8E9471E4DE32}"/>
              </a:ext>
            </a:extLst>
          </p:cNvPr>
          <p:cNvSpPr txBox="1"/>
          <p:nvPr/>
        </p:nvSpPr>
        <p:spPr>
          <a:xfrm>
            <a:off x="3911181" y="3594905"/>
            <a:ext cx="49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CDI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FB13C5-4C87-47A4-8FB6-0FBC24459506}"/>
              </a:ext>
            </a:extLst>
          </p:cNvPr>
          <p:cNvSpPr txBox="1"/>
          <p:nvPr/>
        </p:nvSpPr>
        <p:spPr>
          <a:xfrm>
            <a:off x="6861207" y="3594905"/>
            <a:ext cx="559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CDI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0F1854-DA4E-400B-8F6B-7D67E72CF6BC}"/>
              </a:ext>
            </a:extLst>
          </p:cNvPr>
          <p:cNvSpPr txBox="1"/>
          <p:nvPr/>
        </p:nvSpPr>
        <p:spPr>
          <a:xfrm>
            <a:off x="3779888" y="2570624"/>
            <a:ext cx="72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AA, P</a:t>
            </a:r>
            <a:endParaRPr lang="en-US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3976EF-7973-46A0-9E9A-B1391245B8DB}"/>
              </a:ext>
            </a:extLst>
          </p:cNvPr>
          <p:cNvSpPr txBox="1"/>
          <p:nvPr/>
        </p:nvSpPr>
        <p:spPr>
          <a:xfrm>
            <a:off x="5204329" y="2570624"/>
            <a:ext cx="84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AA, CP, P</a:t>
            </a:r>
            <a:endParaRPr lang="en-US" sz="14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7745EA-4406-4ED6-9A59-799E9D0FD207}"/>
              </a:ext>
            </a:extLst>
          </p:cNvPr>
          <p:cNvSpPr txBox="1"/>
          <p:nvPr/>
        </p:nvSpPr>
        <p:spPr>
          <a:xfrm>
            <a:off x="6768089" y="2570624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CP, P</a:t>
            </a:r>
            <a:endParaRPr lang="en-US" sz="1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D9FD1A-772D-4E47-969A-B296E659DDAD}"/>
              </a:ext>
            </a:extLst>
          </p:cNvPr>
          <p:cNvSpPr txBox="1"/>
          <p:nvPr/>
        </p:nvSpPr>
        <p:spPr>
          <a:xfrm>
            <a:off x="8359362" y="257062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CP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8A3F4B-56CC-4D01-9F8C-614FA53327B0}"/>
              </a:ext>
            </a:extLst>
          </p:cNvPr>
          <p:cNvSpPr txBox="1"/>
          <p:nvPr/>
        </p:nvSpPr>
        <p:spPr>
          <a:xfrm>
            <a:off x="9874877" y="257062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CP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51ECCD-7104-43CE-96E0-BFE8A933833A}"/>
              </a:ext>
            </a:extLst>
          </p:cNvPr>
          <p:cNvSpPr txBox="1"/>
          <p:nvPr/>
        </p:nvSpPr>
        <p:spPr>
          <a:xfrm>
            <a:off x="5363628" y="3594905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CDI</a:t>
            </a:r>
            <a:endParaRPr lang="en-US" sz="14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588B99-76DB-494B-8EE3-698AAD2B7499}"/>
              </a:ext>
            </a:extLst>
          </p:cNvPr>
          <p:cNvSpPr txBox="1"/>
          <p:nvPr/>
        </p:nvSpPr>
        <p:spPr>
          <a:xfrm>
            <a:off x="8340126" y="359490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P</a:t>
            </a:r>
            <a:endParaRPr lang="en-US" sz="1400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21E3809-81D8-4119-841F-7A15C634172E}"/>
              </a:ext>
            </a:extLst>
          </p:cNvPr>
          <p:cNvSpPr txBox="1"/>
          <p:nvPr/>
        </p:nvSpPr>
        <p:spPr>
          <a:xfrm>
            <a:off x="6633460" y="4492724"/>
            <a:ext cx="132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Séquencement </a:t>
            </a:r>
            <a:br>
              <a:rPr lang="fr-CA" sz="1400" dirty="0"/>
            </a:br>
            <a:r>
              <a:rPr lang="fr-CA" sz="1400" dirty="0"/>
              <a:t>des projets</a:t>
            </a:r>
            <a:endParaRPr lang="en-US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0A2D31-E439-4034-971A-8C809D583585}"/>
              </a:ext>
            </a:extLst>
          </p:cNvPr>
          <p:cNvSpPr txBox="1"/>
          <p:nvPr/>
        </p:nvSpPr>
        <p:spPr>
          <a:xfrm>
            <a:off x="3755406" y="4480135"/>
            <a:ext cx="1519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Priorisation </a:t>
            </a:r>
            <a:br>
              <a:rPr lang="fr-CA" sz="1400" dirty="0"/>
            </a:br>
            <a:r>
              <a:rPr lang="fr-CA" sz="1400" dirty="0"/>
              <a:t>des opportunités</a:t>
            </a:r>
            <a:endParaRPr lang="en-US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1174D4-1DB0-411F-B7EC-F262673A2C22}"/>
              </a:ext>
            </a:extLst>
          </p:cNvPr>
          <p:cNvSpPr txBox="1"/>
          <p:nvPr/>
        </p:nvSpPr>
        <p:spPr>
          <a:xfrm>
            <a:off x="2006633" y="4457498"/>
            <a:ext cx="143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Priorisation </a:t>
            </a:r>
            <a:br>
              <a:rPr lang="fr-CA" sz="1400" dirty="0"/>
            </a:br>
            <a:r>
              <a:rPr lang="fr-CA" sz="1400" dirty="0"/>
              <a:t>des opportunités</a:t>
            </a:r>
            <a:endParaRPr lang="en-US" sz="1400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0DA212F-5CDD-42F8-A278-23C6DD23F17E}"/>
              </a:ext>
            </a:extLst>
          </p:cNvPr>
          <p:cNvCxnSpPr/>
          <p:nvPr/>
        </p:nvCxnSpPr>
        <p:spPr>
          <a:xfrm>
            <a:off x="2593729" y="3931154"/>
            <a:ext cx="0" cy="526344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C6C8EC5-4494-458D-A884-D790D0F66F11}"/>
              </a:ext>
            </a:extLst>
          </p:cNvPr>
          <p:cNvCxnSpPr/>
          <p:nvPr/>
        </p:nvCxnSpPr>
        <p:spPr>
          <a:xfrm>
            <a:off x="4119158" y="3931154"/>
            <a:ext cx="0" cy="526344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7B1F5A6-2021-40EE-ACE0-E29C91842945}"/>
              </a:ext>
            </a:extLst>
          </p:cNvPr>
          <p:cNvCxnSpPr/>
          <p:nvPr/>
        </p:nvCxnSpPr>
        <p:spPr>
          <a:xfrm>
            <a:off x="7082671" y="3953791"/>
            <a:ext cx="0" cy="526344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ulle ronde 6">
            <a:extLst>
              <a:ext uri="{FF2B5EF4-FFF2-40B4-BE49-F238E27FC236}">
                <a16:creationId xmlns:a16="http://schemas.microsoft.com/office/drawing/2014/main" id="{707A637D-58CD-4742-8E43-80B15EC2F112}"/>
              </a:ext>
            </a:extLst>
          </p:cNvPr>
          <p:cNvSpPr/>
          <p:nvPr/>
        </p:nvSpPr>
        <p:spPr>
          <a:xfrm>
            <a:off x="2270014" y="1971162"/>
            <a:ext cx="1172067" cy="57658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Poursuite des travaux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Bulle ronde 6">
            <a:extLst>
              <a:ext uri="{FF2B5EF4-FFF2-40B4-BE49-F238E27FC236}">
                <a16:creationId xmlns:a16="http://schemas.microsoft.com/office/drawing/2014/main" id="{83BC067E-EAD9-4879-8832-30849E3BFBBC}"/>
              </a:ext>
            </a:extLst>
          </p:cNvPr>
          <p:cNvSpPr/>
          <p:nvPr/>
        </p:nvSpPr>
        <p:spPr>
          <a:xfrm>
            <a:off x="3715263" y="1971162"/>
            <a:ext cx="1172067" cy="57658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Poursuite des travaux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Bulle ronde 6">
            <a:extLst>
              <a:ext uri="{FF2B5EF4-FFF2-40B4-BE49-F238E27FC236}">
                <a16:creationId xmlns:a16="http://schemas.microsoft.com/office/drawing/2014/main" id="{96E38A92-6036-43DF-B693-5A95E622267A}"/>
              </a:ext>
            </a:extLst>
          </p:cNvPr>
          <p:cNvSpPr/>
          <p:nvPr/>
        </p:nvSpPr>
        <p:spPr>
          <a:xfrm>
            <a:off x="5363628" y="1971162"/>
            <a:ext cx="1172067" cy="57658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Financement accordé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ulle ronde 6">
            <a:extLst>
              <a:ext uri="{FF2B5EF4-FFF2-40B4-BE49-F238E27FC236}">
                <a16:creationId xmlns:a16="http://schemas.microsoft.com/office/drawing/2014/main" id="{AFF84397-5A62-4A07-9253-5650A89FD2B6}"/>
              </a:ext>
            </a:extLst>
          </p:cNvPr>
          <p:cNvSpPr/>
          <p:nvPr/>
        </p:nvSpPr>
        <p:spPr>
          <a:xfrm>
            <a:off x="6901000" y="1971162"/>
            <a:ext cx="1172067" cy="57658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Démarrage autorisée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Bulle ronde 6">
            <a:extLst>
              <a:ext uri="{FF2B5EF4-FFF2-40B4-BE49-F238E27FC236}">
                <a16:creationId xmlns:a16="http://schemas.microsoft.com/office/drawing/2014/main" id="{1D0C8310-2DDA-41E8-A599-1EB31A934F7F}"/>
              </a:ext>
            </a:extLst>
          </p:cNvPr>
          <p:cNvSpPr/>
          <p:nvPr/>
        </p:nvSpPr>
        <p:spPr>
          <a:xfrm>
            <a:off x="8393652" y="1971162"/>
            <a:ext cx="1178995" cy="57600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Implantation autorisé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Bulle ronde 6">
            <a:extLst>
              <a:ext uri="{FF2B5EF4-FFF2-40B4-BE49-F238E27FC236}">
                <a16:creationId xmlns:a16="http://schemas.microsoft.com/office/drawing/2014/main" id="{B927D1F2-FC13-406B-AEEF-065AD1A05234}"/>
              </a:ext>
            </a:extLst>
          </p:cNvPr>
          <p:cNvSpPr/>
          <p:nvPr/>
        </p:nvSpPr>
        <p:spPr>
          <a:xfrm>
            <a:off x="9994613" y="1971162"/>
            <a:ext cx="1180800" cy="576580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CA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CA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Projet complété ?</a:t>
            </a:r>
            <a:endParaRPr lang="en-US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77140E4-63FE-4302-B060-441D14D28BCD}"/>
              </a:ext>
            </a:extLst>
          </p:cNvPr>
          <p:cNvSpPr txBox="1"/>
          <p:nvPr/>
        </p:nvSpPr>
        <p:spPr>
          <a:xfrm>
            <a:off x="9855641" y="359490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P</a:t>
            </a:r>
            <a:endParaRPr lang="en-US" sz="1400" b="1" dirty="0"/>
          </a:p>
        </p:txBody>
      </p:sp>
      <p:sp>
        <p:nvSpPr>
          <p:cNvPr id="35" name="Espace réservé du texte 1"/>
          <p:cNvSpPr txBox="1">
            <a:spLocks/>
          </p:cNvSpPr>
          <p:nvPr/>
        </p:nvSpPr>
        <p:spPr>
          <a:xfrm>
            <a:off x="360000" y="1260000"/>
            <a:ext cx="11157819" cy="4101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rPr>
              <a:t>Phases d’approbation</a:t>
            </a:r>
            <a:endParaRPr 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80000" y="5634042"/>
            <a:ext cx="8460000" cy="279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4000">
                <a:schemeClr val="accent1">
                  <a:lumMod val="0"/>
                  <a:lumOff val="100000"/>
                </a:schemeClr>
              </a:gs>
              <a:gs pos="89000">
                <a:schemeClr val="bg1"/>
              </a:gs>
              <a:gs pos="76000">
                <a:srgbClr val="54C2B1"/>
              </a:gs>
              <a:gs pos="15000">
                <a:schemeClr val="accent1">
                  <a:lumMod val="100000"/>
                </a:schemeClr>
              </a:gs>
            </a:gsLst>
            <a:lin ang="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Bureau de gestion de projet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60000" y="5277276"/>
            <a:ext cx="10080000" cy="267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4000">
                <a:schemeClr val="accent1">
                  <a:lumMod val="0"/>
                  <a:lumOff val="100000"/>
                </a:schemeClr>
              </a:gs>
              <a:gs pos="38000">
                <a:schemeClr val="accent1">
                  <a:lumMod val="100000"/>
                </a:schemeClr>
              </a:gs>
            </a:gsLst>
            <a:lin ang="108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Bureau d’analyse d’affaires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00000" y="5949495"/>
            <a:ext cx="6840000" cy="266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000">
                <a:schemeClr val="accent1">
                  <a:lumMod val="0"/>
                  <a:lumOff val="100000"/>
                </a:schemeClr>
              </a:gs>
              <a:gs pos="16000">
                <a:schemeClr val="accent1">
                  <a:lumMod val="100000"/>
                </a:schemeClr>
              </a:gs>
            </a:gsLst>
            <a:lin ang="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Équipe de développement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E60BA83-578B-4CE7-BD77-89CF9A9B99D1}"/>
              </a:ext>
            </a:extLst>
          </p:cNvPr>
          <p:cNvSpPr txBox="1"/>
          <p:nvPr/>
        </p:nvSpPr>
        <p:spPr>
          <a:xfrm>
            <a:off x="2282011" y="2570624"/>
            <a:ext cx="58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AA, 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1088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6" grpId="0" animBg="1"/>
      <p:bldP spid="37" grpId="0" animBg="1"/>
      <p:bldP spid="38" grpId="0" animBg="1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2963" y="2746667"/>
            <a:ext cx="11441065" cy="660511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Structure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581213"/>
            <a:ext cx="11157819" cy="660511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Structure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360000" y="900000"/>
          <a:ext cx="10800000" cy="52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616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20710925"/>
              </p:ext>
            </p:extLst>
          </p:nvPr>
        </p:nvGraphicFramePr>
        <p:xfrm>
          <a:off x="412549" y="1261892"/>
          <a:ext cx="11352731" cy="477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Structure</a:t>
            </a:r>
            <a:r>
              <a:rPr lang="en-US" sz="3200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de coordination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609850" y="4552950"/>
            <a:ext cx="99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609850" y="5476875"/>
            <a:ext cx="990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33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2963" y="2746667"/>
            <a:ext cx="11441065" cy="660511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Perspectives future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299" y="658688"/>
            <a:ext cx="7492997" cy="837305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  <a:latin typeface="+mj-lt"/>
                <a:cs typeface="+mj-cs"/>
              </a:rPr>
              <a:t>L’évolution de la profession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200" dirty="0"/>
              <a:t>Quel est </a:t>
            </a:r>
            <a:r>
              <a:rPr lang="fr-CA" sz="2200" b="1" dirty="0">
                <a:solidFill>
                  <a:schemeClr val="accent3"/>
                </a:solidFill>
              </a:rPr>
              <a:t>l’état actuel </a:t>
            </a:r>
            <a:r>
              <a:rPr lang="fr-CA" sz="2200" dirty="0"/>
              <a:t>de l’analyse d’affaires ?</a:t>
            </a:r>
            <a:br>
              <a:rPr lang="fr-CA" sz="2200" dirty="0"/>
            </a:br>
            <a:endParaRPr lang="fr-CA" sz="2200" dirty="0"/>
          </a:p>
          <a:p>
            <a:r>
              <a:rPr lang="fr-CA" sz="2200" dirty="0"/>
              <a:t>Quelles sont les </a:t>
            </a:r>
            <a:r>
              <a:rPr lang="fr-CA" sz="2200" b="1" dirty="0">
                <a:solidFill>
                  <a:schemeClr val="accent3"/>
                </a:solidFill>
              </a:rPr>
              <a:t>opportunités futures</a:t>
            </a:r>
            <a:r>
              <a:rPr lang="fr-CA" sz="2200" b="1" dirty="0">
                <a:solidFill>
                  <a:schemeClr val="accent6"/>
                </a:solidFill>
              </a:rPr>
              <a:t> </a:t>
            </a:r>
            <a:r>
              <a:rPr lang="fr-CA" sz="2200" dirty="0"/>
              <a:t>pour les analystes d’affaires?</a:t>
            </a:r>
            <a:br>
              <a:rPr lang="fr-CA" sz="2200" dirty="0"/>
            </a:br>
            <a:endParaRPr lang="fr-CA" sz="2200" dirty="0"/>
          </a:p>
          <a:p>
            <a:r>
              <a:rPr lang="fr-CA" sz="2200" dirty="0"/>
              <a:t>Quelles sont les </a:t>
            </a:r>
            <a:r>
              <a:rPr lang="fr-CA" sz="2200" b="1" dirty="0">
                <a:solidFill>
                  <a:schemeClr val="accent3"/>
                </a:solidFill>
              </a:rPr>
              <a:t>compétences futures</a:t>
            </a:r>
            <a:r>
              <a:rPr lang="fr-CA" sz="2200" b="1" dirty="0">
                <a:solidFill>
                  <a:schemeClr val="accent6"/>
                </a:solidFill>
              </a:rPr>
              <a:t> </a:t>
            </a:r>
            <a:r>
              <a:rPr lang="fr-CA" sz="2200" dirty="0"/>
              <a:t>nécessaires ?</a:t>
            </a:r>
            <a:br>
              <a:rPr lang="fr-CA" sz="2200" dirty="0"/>
            </a:br>
            <a:endParaRPr lang="fr-CA" sz="2200" dirty="0"/>
          </a:p>
          <a:p>
            <a:r>
              <a:rPr lang="fr-CA" sz="2200" dirty="0"/>
              <a:t>Qu’est ce que les </a:t>
            </a:r>
            <a:r>
              <a:rPr lang="fr-CA" sz="2200" b="1" dirty="0">
                <a:solidFill>
                  <a:schemeClr val="accent3"/>
                </a:solidFill>
              </a:rPr>
              <a:t>chefs d’entreprises cherchent </a:t>
            </a:r>
            <a:r>
              <a:rPr lang="fr-CA" sz="2200" dirty="0"/>
              <a:t>chez un analyste d’affaires?</a:t>
            </a:r>
            <a:br>
              <a:rPr lang="fr-CA" sz="2200" dirty="0"/>
            </a:br>
            <a:endParaRPr lang="fr-CA" sz="2200" dirty="0"/>
          </a:p>
          <a:p>
            <a:endParaRPr lang="fr-CA" sz="2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2299" y="1290453"/>
            <a:ext cx="9990663" cy="721395"/>
          </a:xfrm>
        </p:spPr>
        <p:txBody>
          <a:bodyPr/>
          <a:lstStyle/>
          <a:p>
            <a:r>
              <a:rPr lang="fr-CA" dirty="0" smtClean="0"/>
              <a:t>Étude de KPMG et IIBA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033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8" y="754540"/>
            <a:ext cx="7492997" cy="837305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  <a:latin typeface="+mj-lt"/>
                <a:cs typeface="+mj-cs"/>
              </a:rPr>
              <a:t>L’évolution de la profession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58602" y="1417564"/>
            <a:ext cx="7492997" cy="370504"/>
          </a:xfrm>
        </p:spPr>
        <p:txBody>
          <a:bodyPr/>
          <a:lstStyle/>
          <a:p>
            <a:r>
              <a:rPr lang="fr-CA" dirty="0" smtClean="0"/>
              <a:t>Analyse d’affaires axée sur la valeur </a:t>
            </a:r>
            <a:endParaRPr lang="fr-CA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638425" y="2429696"/>
            <a:ext cx="2457450" cy="52305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Orienter sur des tâches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638425" y="3854647"/>
            <a:ext cx="2457450" cy="52305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Traduire des stratégies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638425" y="3139167"/>
            <a:ext cx="2457450" cy="52305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Cloisonner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629400" y="2426715"/>
            <a:ext cx="2457450" cy="5230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Orienter vers la valeur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629400" y="3139167"/>
            <a:ext cx="2457450" cy="5230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Approche collaborative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629400" y="3854094"/>
            <a:ext cx="2457450" cy="5230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Proposer des stratégies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638425" y="4573924"/>
            <a:ext cx="2457450" cy="523055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Concentrer sur les données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629400" y="4573924"/>
            <a:ext cx="2457450" cy="52305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Concentrer sur le client</a:t>
            </a:r>
          </a:p>
        </p:txBody>
      </p:sp>
      <p:sp>
        <p:nvSpPr>
          <p:cNvPr id="19" name="Flèche droite rayée 18"/>
          <p:cNvSpPr/>
          <p:nvPr/>
        </p:nvSpPr>
        <p:spPr>
          <a:xfrm>
            <a:off x="5410201" y="2397729"/>
            <a:ext cx="904875" cy="581025"/>
          </a:xfrm>
          <a:prstGeom prst="strip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4781255" y="6101150"/>
            <a:ext cx="533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Source : http://www.iiba.org/Learning-Development/transformative-research.aspx</a:t>
            </a:r>
          </a:p>
        </p:txBody>
      </p:sp>
      <p:sp>
        <p:nvSpPr>
          <p:cNvPr id="17" name="Flèche droite rayée 16"/>
          <p:cNvSpPr/>
          <p:nvPr/>
        </p:nvSpPr>
        <p:spPr>
          <a:xfrm>
            <a:off x="5410201" y="3104473"/>
            <a:ext cx="904875" cy="581025"/>
          </a:xfrm>
          <a:prstGeom prst="strip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 droite rayée 17"/>
          <p:cNvSpPr/>
          <p:nvPr/>
        </p:nvSpPr>
        <p:spPr>
          <a:xfrm>
            <a:off x="5410200" y="3825108"/>
            <a:ext cx="904875" cy="581025"/>
          </a:xfrm>
          <a:prstGeom prst="strip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 droite rayée 20"/>
          <p:cNvSpPr/>
          <p:nvPr/>
        </p:nvSpPr>
        <p:spPr>
          <a:xfrm>
            <a:off x="5410199" y="4560497"/>
            <a:ext cx="904875" cy="581025"/>
          </a:xfrm>
          <a:prstGeom prst="strip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9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9" grpId="0" animBg="1"/>
      <p:bldP spid="16" grpId="0"/>
      <p:bldP spid="17" grpId="0" animBg="1"/>
      <p:bldP spid="18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466" y="652054"/>
            <a:ext cx="7492997" cy="837305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  <a:latin typeface="+mj-lt"/>
                <a:cs typeface="+mj-cs"/>
              </a:rPr>
              <a:t>L’évolution de la profession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2780455"/>
            <a:ext cx="7493000" cy="62716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36516" y="1309726"/>
            <a:ext cx="9990663" cy="721395"/>
          </a:xfrm>
        </p:spPr>
        <p:txBody>
          <a:bodyPr/>
          <a:lstStyle/>
          <a:p>
            <a:r>
              <a:rPr lang="fr-CA" dirty="0"/>
              <a:t>L</a:t>
            </a:r>
            <a:r>
              <a:rPr lang="fr-CA" dirty="0" smtClean="0"/>
              <a:t>es organisations élargissent leurs attentes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214564" y="3492364"/>
            <a:ext cx="20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Identifier et prioriser de nouvelles opportunités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71965" y="3525265"/>
            <a:ext cx="168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Utilisation plus efficace des ressources/temps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89664" y="3525264"/>
            <a:ext cx="2173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Améliorer la compréhension,  l’acquisition et la rétention des clients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57648" y="3526279"/>
            <a:ext cx="156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Améliorer le taux de succès des projets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1255" y="6101150"/>
            <a:ext cx="533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Source : http://www.iiba.org/Learning-Development/transformative-research.aspx</a:t>
            </a:r>
          </a:p>
        </p:txBody>
      </p:sp>
    </p:spTree>
    <p:extLst>
      <p:ext uri="{BB962C8B-B14F-4D97-AF65-F5344CB8AC3E}">
        <p14:creationId xmlns:p14="http://schemas.microsoft.com/office/powerpoint/2010/main" val="32179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085" y="580217"/>
            <a:ext cx="7492997" cy="837305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  <a:latin typeface="+mj-lt"/>
                <a:cs typeface="+mj-cs"/>
              </a:rPr>
              <a:t>L’évolution de la profession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4676" y="2005009"/>
            <a:ext cx="2543175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Connaissance du domaine d’affaires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14676" y="2783361"/>
            <a:ext cx="2543175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Pensée critique/ Résolution de problèmes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4675" y="3561713"/>
            <a:ext cx="2543175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Élicitation des exigences/ Documentation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14674" y="4333566"/>
            <a:ext cx="2543175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Travail d’équipe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14673" y="5100798"/>
            <a:ext cx="2543175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Gestion des parties prenantes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27679" y="203767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27679" y="43871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4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627679" y="36148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27679" y="28099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27679" y="51167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3842" y="2005009"/>
            <a:ext cx="2797493" cy="6477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Pensée stratégique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23842" y="2783361"/>
            <a:ext cx="2797493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Connaissance du domaine d’affaires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23841" y="3561713"/>
            <a:ext cx="2797493" cy="6477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Pensée critique/ Résolution de problème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23840" y="4333566"/>
            <a:ext cx="2797493" cy="6477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Leadership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3839" y="5100798"/>
            <a:ext cx="2797493" cy="6477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Pensée créative et innovatrice</a:t>
            </a:r>
          </a:p>
        </p:txBody>
      </p:sp>
      <p:sp>
        <p:nvSpPr>
          <p:cNvPr id="24" name="Flèche droite rayée 23"/>
          <p:cNvSpPr/>
          <p:nvPr/>
        </p:nvSpPr>
        <p:spPr>
          <a:xfrm>
            <a:off x="5888408" y="3195492"/>
            <a:ext cx="904875" cy="581025"/>
          </a:xfrm>
          <a:prstGeom prst="striped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space réservé du texte 3"/>
          <p:cNvSpPr txBox="1">
            <a:spLocks/>
          </p:cNvSpPr>
          <p:nvPr/>
        </p:nvSpPr>
        <p:spPr>
          <a:xfrm>
            <a:off x="2411940" y="1623909"/>
            <a:ext cx="3815288" cy="413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b="0" dirty="0"/>
              <a:t>Compétences </a:t>
            </a:r>
            <a:r>
              <a:rPr lang="fr-CA" sz="1600" dirty="0"/>
              <a:t>actuelles</a:t>
            </a:r>
            <a:r>
              <a:rPr lang="fr-CA" sz="1600" b="0" dirty="0"/>
              <a:t> les plus recherchées</a:t>
            </a:r>
          </a:p>
        </p:txBody>
      </p:sp>
      <p:sp>
        <p:nvSpPr>
          <p:cNvPr id="27" name="Espace réservé du texte 3"/>
          <p:cNvSpPr txBox="1">
            <a:spLocks/>
          </p:cNvSpPr>
          <p:nvPr/>
        </p:nvSpPr>
        <p:spPr>
          <a:xfrm>
            <a:off x="6582145" y="1621822"/>
            <a:ext cx="3680879" cy="4137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600" b="0" dirty="0"/>
              <a:t>Compétences </a:t>
            </a:r>
            <a:r>
              <a:rPr lang="fr-CA" sz="1600" dirty="0"/>
              <a:t>futures</a:t>
            </a:r>
            <a:r>
              <a:rPr lang="fr-CA" sz="1600" b="0" dirty="0"/>
              <a:t> les plus recherchées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81255" y="6101150"/>
            <a:ext cx="533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/>
              <a:t>Source : http://www.iiba.org/Learning-Development/transformative-research.aspx</a:t>
            </a:r>
          </a:p>
        </p:txBody>
      </p:sp>
    </p:spTree>
    <p:extLst>
      <p:ext uri="{BB962C8B-B14F-4D97-AF65-F5344CB8AC3E}">
        <p14:creationId xmlns:p14="http://schemas.microsoft.com/office/powerpoint/2010/main" val="17839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2963" y="2746667"/>
            <a:ext cx="11441065" cy="660511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rgbClr val="C00000"/>
                </a:solidFill>
              </a:rPr>
              <a:t>Outils et exemples</a:t>
            </a:r>
            <a:endParaRPr lang="fr-C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3514725" y="1035050"/>
          <a:ext cx="7867650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86098" y="706500"/>
            <a:ext cx="2140131" cy="657100"/>
          </a:xfrm>
        </p:spPr>
        <p:txBody>
          <a:bodyPr/>
          <a:lstStyle/>
          <a:p>
            <a:r>
              <a:rPr lang="fr-CA" sz="4800" b="1" dirty="0">
                <a:solidFill>
                  <a:srgbClr val="C00000"/>
                </a:solidFill>
                <a:latin typeface="+mj-lt"/>
                <a:cs typeface="+mj-cs"/>
              </a:rPr>
              <a:t>IIBA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1853" y="6113617"/>
            <a:ext cx="1995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/>
              <a:t>Source : http://www.iiba.org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63" y="3781474"/>
            <a:ext cx="1616134" cy="23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</a:rPr>
              <a:t>Outils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929006" y="896048"/>
            <a:ext cx="1458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>
                <a:solidFill>
                  <a:schemeClr val="accent1"/>
                </a:solidFill>
              </a:rPr>
              <a:t>Capacité et charge des ressources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476000" y="1080000"/>
            <a:ext cx="9095815" cy="5104432"/>
            <a:chOff x="2244850" y="983942"/>
            <a:chExt cx="9095815" cy="5104432"/>
          </a:xfrm>
        </p:grpSpPr>
        <p:sp>
          <p:nvSpPr>
            <p:cNvPr id="4" name="Rectangle 3"/>
            <p:cNvSpPr/>
            <p:nvPr/>
          </p:nvSpPr>
          <p:spPr>
            <a:xfrm>
              <a:off x="9220828" y="983943"/>
              <a:ext cx="2027535" cy="212437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00171" y="3196072"/>
              <a:ext cx="7348192" cy="285892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3284" y="1000212"/>
              <a:ext cx="4985262" cy="153285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1" name="Picture 2" descr="Image result for project server 20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484" y="405414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484" y="515041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7652" y="436842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Image result for Sharepoint 2013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430" y="4057593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Image result for Power B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5722" y="139920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Image result for Sharepoint 2013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754" y="329744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Connecteur en angle 16"/>
            <p:cNvCxnSpPr>
              <a:stCxn id="11" idx="3"/>
              <a:endCxn id="66" idx="1"/>
            </p:cNvCxnSpPr>
            <p:nvPr/>
          </p:nvCxnSpPr>
          <p:spPr>
            <a:xfrm>
              <a:off x="5023484" y="4414144"/>
              <a:ext cx="1223280" cy="1096272"/>
            </a:xfrm>
            <a:prstGeom prst="bentConnector3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en angle 17"/>
            <p:cNvCxnSpPr>
              <a:stCxn id="66" idx="3"/>
              <a:endCxn id="13" idx="2"/>
            </p:cNvCxnSpPr>
            <p:nvPr/>
          </p:nvCxnSpPr>
          <p:spPr>
            <a:xfrm flipV="1">
              <a:off x="6966764" y="5088424"/>
              <a:ext cx="3040888" cy="421992"/>
            </a:xfrm>
            <a:prstGeom prst="bentConnector2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66" idx="0"/>
              <a:endCxn id="14" idx="2"/>
            </p:cNvCxnSpPr>
            <p:nvPr/>
          </p:nvCxnSpPr>
          <p:spPr>
            <a:xfrm flipV="1">
              <a:off x="6606764" y="4777593"/>
              <a:ext cx="666" cy="372823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stCxn id="11" idx="3"/>
              <a:endCxn id="14" idx="1"/>
            </p:cNvCxnSpPr>
            <p:nvPr/>
          </p:nvCxnSpPr>
          <p:spPr>
            <a:xfrm>
              <a:off x="5023484" y="4414144"/>
              <a:ext cx="1223946" cy="3449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971174" y="4024950"/>
              <a:ext cx="1286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dirty="0"/>
                <a:t>Créer / modifier le site du projet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133447" y="3801244"/>
              <a:ext cx="9907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Site du projet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980252" y="4165208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TFS 2017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712055" y="3981158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Feuille de temps</a:t>
              </a:r>
            </a:p>
          </p:txBody>
        </p:sp>
        <p:cxnSp>
          <p:nvCxnSpPr>
            <p:cNvPr id="25" name="Connecteur en angle 24"/>
            <p:cNvCxnSpPr>
              <a:stCxn id="13" idx="0"/>
              <a:endCxn id="16" idx="3"/>
            </p:cNvCxnSpPr>
            <p:nvPr/>
          </p:nvCxnSpPr>
          <p:spPr>
            <a:xfrm rot="16200000" flipV="1">
              <a:off x="8979214" y="3339986"/>
              <a:ext cx="710978" cy="1345898"/>
            </a:xfrm>
            <a:prstGeom prst="bentConnector2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16" descr="Image result for Report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951" y="231878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6" descr="Image result for Report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283" y="231878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/>
          </p:nvSpPr>
          <p:spPr>
            <a:xfrm>
              <a:off x="9171704" y="2851265"/>
              <a:ext cx="10107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800" b="1" dirty="0">
                  <a:solidFill>
                    <a:schemeClr val="accent1"/>
                  </a:solidFill>
                </a:rPr>
                <a:t>Sommaire exécutif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058318" y="2851265"/>
              <a:ext cx="11631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800" b="1" dirty="0">
                  <a:solidFill>
                    <a:schemeClr val="accent1"/>
                  </a:solidFill>
                </a:rPr>
                <a:t>Rapport d’avancement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906117" y="4229218"/>
              <a:ext cx="19251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dirty="0"/>
                <a:t>GED ( Projets et solutions)</a:t>
              </a:r>
            </a:p>
            <a:p>
              <a:r>
                <a:rPr lang="fr-CA" sz="900" dirty="0"/>
                <a:t>DDC</a:t>
              </a:r>
            </a:p>
            <a:p>
              <a:r>
                <a:rPr lang="fr-CA" sz="900" dirty="0"/>
                <a:t>Points de suivi</a:t>
              </a:r>
            </a:p>
            <a:p>
              <a:r>
                <a:rPr lang="fr-CA" sz="900" dirty="0"/>
                <a:t>Risques</a:t>
              </a:r>
            </a:p>
            <a:p>
              <a:r>
                <a:rPr lang="fr-CA" sz="900" dirty="0"/>
                <a:t>Mes tâches</a:t>
              </a:r>
            </a:p>
            <a:p>
              <a:r>
                <a:rPr lang="fr-CA" sz="900" dirty="0"/>
                <a:t>Planification détaillée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0007652" y="5023555"/>
              <a:ext cx="1333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dirty="0"/>
                <a:t>Gérer les livrables TI </a:t>
              </a:r>
            </a:p>
            <a:p>
              <a:r>
                <a:rPr lang="fr-CA" sz="900" dirty="0"/>
                <a:t>et affaires</a:t>
              </a:r>
            </a:p>
          </p:txBody>
        </p:sp>
        <p:pic>
          <p:nvPicPr>
            <p:cNvPr id="32" name="Picture 10" descr="Image result for Sharepoint 2013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265" y="139860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3163711" y="994634"/>
              <a:ext cx="1037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Liste des opportunités</a:t>
              </a:r>
            </a:p>
          </p:txBody>
        </p:sp>
        <p:pic>
          <p:nvPicPr>
            <p:cNvPr id="34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69" y="139860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4610068" y="994634"/>
              <a:ext cx="10294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Élaboration  </a:t>
              </a:r>
            </a:p>
            <a:p>
              <a:r>
                <a:rPr lang="fr-CA" sz="1100" b="1" dirty="0">
                  <a:solidFill>
                    <a:schemeClr val="accent1"/>
                  </a:solidFill>
                </a:rPr>
                <a:t>et alignement</a:t>
              </a:r>
            </a:p>
          </p:txBody>
        </p:sp>
        <p:pic>
          <p:nvPicPr>
            <p:cNvPr id="36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353" y="1399201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6024221" y="983942"/>
              <a:ext cx="11792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Priorisation des opportunités</a:t>
              </a:r>
            </a:p>
          </p:txBody>
        </p:sp>
        <p:pic>
          <p:nvPicPr>
            <p:cNvPr id="38" name="Picture 2" descr="Image result for database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053" y="1219201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Connecteur droit avec flèche 39"/>
            <p:cNvCxnSpPr>
              <a:stCxn id="16" idx="0"/>
              <a:endCxn id="38" idx="2"/>
            </p:cNvCxnSpPr>
            <p:nvPr/>
          </p:nvCxnSpPr>
          <p:spPr>
            <a:xfrm flipH="1" flipV="1">
              <a:off x="8293053" y="2299201"/>
              <a:ext cx="8701" cy="998245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>
              <a:stCxn id="36" idx="3"/>
              <a:endCxn id="38" idx="1"/>
            </p:cNvCxnSpPr>
            <p:nvPr/>
          </p:nvCxnSpPr>
          <p:spPr>
            <a:xfrm>
              <a:off x="6866353" y="1759201"/>
              <a:ext cx="886700" cy="0"/>
            </a:xfrm>
            <a:prstGeom prst="straightConnector1">
              <a:avLst/>
            </a:prstGeom>
            <a:ln>
              <a:prstDash val="sysDash"/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38" idx="3"/>
              <a:endCxn id="15" idx="1"/>
            </p:cNvCxnSpPr>
            <p:nvPr/>
          </p:nvCxnSpPr>
          <p:spPr>
            <a:xfrm>
              <a:off x="8833053" y="1759201"/>
              <a:ext cx="1052669" cy="0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en angle 42"/>
            <p:cNvCxnSpPr>
              <a:stCxn id="15" idx="2"/>
              <a:endCxn id="26" idx="3"/>
            </p:cNvCxnSpPr>
            <p:nvPr/>
          </p:nvCxnSpPr>
          <p:spPr>
            <a:xfrm rot="5400000">
              <a:off x="9874546" y="2217607"/>
              <a:ext cx="469582" cy="272771"/>
            </a:xfrm>
            <a:prstGeom prst="bentConnector2">
              <a:avLst/>
            </a:prstGeom>
            <a:ln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en angle 43"/>
            <p:cNvCxnSpPr>
              <a:stCxn id="15" idx="2"/>
              <a:endCxn id="27" idx="1"/>
            </p:cNvCxnSpPr>
            <p:nvPr/>
          </p:nvCxnSpPr>
          <p:spPr>
            <a:xfrm rot="16200000" flipH="1">
              <a:off x="10138711" y="2226211"/>
              <a:ext cx="469582" cy="255561"/>
            </a:xfrm>
            <a:prstGeom prst="bentConnector2">
              <a:avLst/>
            </a:prstGeom>
            <a:ln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endCxn id="32" idx="1"/>
            </p:cNvCxnSpPr>
            <p:nvPr/>
          </p:nvCxnSpPr>
          <p:spPr>
            <a:xfrm>
              <a:off x="2635119" y="1758607"/>
              <a:ext cx="594146" cy="0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32" idx="3"/>
              <a:endCxn id="34" idx="1"/>
            </p:cNvCxnSpPr>
            <p:nvPr/>
          </p:nvCxnSpPr>
          <p:spPr>
            <a:xfrm>
              <a:off x="3949265" y="1758607"/>
              <a:ext cx="758904" cy="0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>
              <a:stCxn id="34" idx="3"/>
              <a:endCxn id="36" idx="1"/>
            </p:cNvCxnSpPr>
            <p:nvPr/>
          </p:nvCxnSpPr>
          <p:spPr>
            <a:xfrm>
              <a:off x="5428169" y="1758607"/>
              <a:ext cx="718184" cy="594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en angle 47"/>
            <p:cNvCxnSpPr>
              <a:stCxn id="36" idx="2"/>
              <a:endCxn id="12" idx="1"/>
            </p:cNvCxnSpPr>
            <p:nvPr/>
          </p:nvCxnSpPr>
          <p:spPr>
            <a:xfrm rot="5400000">
              <a:off x="3709312" y="2713374"/>
              <a:ext cx="3391215" cy="2202869"/>
            </a:xfrm>
            <a:prstGeom prst="bentConnector4">
              <a:avLst>
                <a:gd name="adj1" fmla="val 24405"/>
                <a:gd name="adj2" fmla="val 132120"/>
              </a:avLst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12" idx="0"/>
              <a:endCxn id="11" idx="2"/>
            </p:cNvCxnSpPr>
            <p:nvPr/>
          </p:nvCxnSpPr>
          <p:spPr>
            <a:xfrm flipV="1">
              <a:off x="4663484" y="4774144"/>
              <a:ext cx="0" cy="376272"/>
            </a:xfrm>
            <a:prstGeom prst="straightConnector1">
              <a:avLst/>
            </a:prstGeom>
            <a:ln>
              <a:prstDash val="sysDash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3507726" y="2647627"/>
              <a:ext cx="14634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2"/>
                  </a:solidFill>
                </a:rPr>
                <a:t>Opportunité acceptée</a:t>
              </a:r>
            </a:p>
          </p:txBody>
        </p:sp>
        <p:pic>
          <p:nvPicPr>
            <p:cNvPr id="51" name="Picture 4" descr="Image result for finger up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229" y="263754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51"/>
            <p:cNvSpPr txBox="1"/>
            <p:nvPr/>
          </p:nvSpPr>
          <p:spPr>
            <a:xfrm>
              <a:off x="4130977" y="5826764"/>
              <a:ext cx="11543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Ms Project 2013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060365" y="3801244"/>
              <a:ext cx="13236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Project Server 2013</a:t>
              </a:r>
            </a:p>
          </p:txBody>
        </p:sp>
        <p:pic>
          <p:nvPicPr>
            <p:cNvPr id="54" name="Picture 6" descr="Image result for estimate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229" y="1965481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Image result for target 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171" y="1974677"/>
              <a:ext cx="502752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2" descr="Image result for money blu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222" y="191173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Image result for people blue ico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26" y="192941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/>
            <p:cNvSpPr txBox="1"/>
            <p:nvPr/>
          </p:nvSpPr>
          <p:spPr>
            <a:xfrm>
              <a:off x="9881688" y="1182869"/>
              <a:ext cx="7088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Power BI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202349" y="989021"/>
              <a:ext cx="18726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latin typeface="Arial Black" panose="020B0A04020102020204" pitchFamily="34" charset="0"/>
                </a:rPr>
                <a:t>Reddition de comptes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907660" y="3206977"/>
              <a:ext cx="16914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latin typeface="Arial Black" panose="020B0A04020102020204" pitchFamily="34" charset="0"/>
                </a:rPr>
                <a:t>Gestion des projets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256363" y="2101901"/>
              <a:ext cx="19495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b="1" dirty="0">
                  <a:latin typeface="Arial Black" panose="020B0A04020102020204" pitchFamily="34" charset="0"/>
                </a:rPr>
                <a:t>Gestion du portefeuille</a:t>
              </a:r>
            </a:p>
            <a:p>
              <a:r>
                <a:rPr lang="fr-CA" sz="1100" b="1" dirty="0">
                  <a:latin typeface="Arial Black" panose="020B0A04020102020204" pitchFamily="34" charset="0"/>
                </a:rPr>
                <a:t>d’opportunités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069462" y="5826764"/>
              <a:ext cx="12392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Synchro PS - TFS</a:t>
              </a:r>
            </a:p>
          </p:txBody>
        </p:sp>
        <p:pic>
          <p:nvPicPr>
            <p:cNvPr id="63" name="Picture 18" descr="Image result for idea yellow ico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969" y="1498967"/>
              <a:ext cx="25515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ZoneTexte 63"/>
            <p:cNvSpPr txBox="1"/>
            <p:nvPr/>
          </p:nvSpPr>
          <p:spPr>
            <a:xfrm>
              <a:off x="2244850" y="1837701"/>
              <a:ext cx="9467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solidFill>
                    <a:schemeClr val="accent1"/>
                  </a:solidFill>
                </a:rPr>
                <a:t>Opportunité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8598226" y="3397740"/>
              <a:ext cx="23774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900" dirty="0"/>
                <a:t>Saisir l’effort réel et le restant à faire</a:t>
              </a:r>
            </a:p>
          </p:txBody>
        </p:sp>
        <p:pic>
          <p:nvPicPr>
            <p:cNvPr id="66" name="Picture 20" descr="Image result for synchronize ico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764" y="515041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376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7" y="896592"/>
            <a:ext cx="11875212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1197" y="96145"/>
            <a:ext cx="4006735" cy="837305"/>
          </a:xfrm>
        </p:spPr>
        <p:txBody>
          <a:bodyPr/>
          <a:lstStyle/>
          <a:p>
            <a:r>
              <a:rPr lang="fr-CA" dirty="0" smtClean="0"/>
              <a:t>Modèle d’affaires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43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72139"/>
            <a:ext cx="5672847" cy="733647"/>
          </a:xfrm>
        </p:spPr>
        <p:txBody>
          <a:bodyPr/>
          <a:lstStyle/>
          <a:p>
            <a:r>
              <a:rPr lang="fr-CA" sz="4000" b="1" dirty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 de valeur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08" y="1325563"/>
            <a:ext cx="8939720" cy="5016871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74" y="0"/>
            <a:ext cx="8939720" cy="5016871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10" y="1249888"/>
            <a:ext cx="10451804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7311" y="371412"/>
            <a:ext cx="10515600" cy="741563"/>
          </a:xfrm>
        </p:spPr>
        <p:txBody>
          <a:bodyPr/>
          <a:lstStyle/>
          <a:p>
            <a:r>
              <a:rPr lang="fr-CA" b="1" dirty="0" smtClean="0"/>
              <a:t>Proposition de valeur : exemple</a:t>
            </a:r>
            <a:endParaRPr lang="fr-CA" b="1" dirty="0"/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02" y="1542549"/>
            <a:ext cx="4224688" cy="4351338"/>
          </a:xfrm>
        </p:spPr>
      </p:pic>
      <p:pic>
        <p:nvPicPr>
          <p:cNvPr id="7" name="Picture 5" descr="https://lh6.googleusercontent.com/3pDjm8OsOUbrIutuwVOQ7aOr7xIauT4uxBFwOSmUx9pTwfX8Oe0lZ2vh6eRGI00z78GXZ8HSXMocrMVGD4sMkBqahtPZl32jYUzrKrgJIaHaJe-EkE6lcE6WXiz7w5GVhr7FQZkui7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31" y="3909588"/>
            <a:ext cx="981837" cy="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138646" y="4070764"/>
            <a:ext cx="103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Trop de théories</a:t>
            </a:r>
            <a:endParaRPr lang="fr-CA" sz="700" b="1" dirty="0"/>
          </a:p>
        </p:txBody>
      </p:sp>
      <p:pic>
        <p:nvPicPr>
          <p:cNvPr id="9" name="Picture 5" descr="https://lh6.googleusercontent.com/3pDjm8OsOUbrIutuwVOQ7aOr7xIauT4uxBFwOSmUx9pTwfX8Oe0lZ2vh6eRGI00z78GXZ8HSXMocrMVGD4sMkBqahtPZl32jYUzrKrgJIaHaJe-EkE6lcE6WXiz7w5GVhr7FQZkui7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81" y="4325087"/>
            <a:ext cx="981837" cy="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242894" y="4435769"/>
            <a:ext cx="105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Manque de temps</a:t>
            </a:r>
            <a:endParaRPr lang="fr-CA" sz="700" b="1" dirty="0"/>
          </a:p>
        </p:txBody>
      </p:sp>
      <p:pic>
        <p:nvPicPr>
          <p:cNvPr id="11" name="Picture 5" descr="https://lh6.googleusercontent.com/3pDjm8OsOUbrIutuwVOQ7aOr7xIauT4uxBFwOSmUx9pTwfX8Oe0lZ2vh6eRGI00z78GXZ8HSXMocrMVGD4sMkBqahtPZl32jYUzrKrgJIaHaJe-EkE6lcE6WXiz7w5GVhr7FQZkui7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44" y="5110265"/>
            <a:ext cx="981837" cy="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950159" y="5162005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Faire des choses inutiles que personnes ne veut</a:t>
            </a:r>
            <a:endParaRPr lang="fr-CA" sz="700" b="1" dirty="0"/>
          </a:p>
        </p:txBody>
      </p:sp>
      <p:pic>
        <p:nvPicPr>
          <p:cNvPr id="13" name="Picture 5" descr="https://lh6.googleusercontent.com/3pDjm8OsOUbrIutuwVOQ7aOr7xIauT4uxBFwOSmUx9pTwfX8Oe0lZ2vh6eRGI00z78GXZ8HSXMocrMVGD4sMkBqahtPZl32jYUzrKrgJIaHaJe-EkE6lcE6WXiz7w5GVhr7FQZkui7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44" y="4923840"/>
            <a:ext cx="981837" cy="7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315049" y="4950292"/>
            <a:ext cx="112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Contenu ennuyant et difficile à appliquer</a:t>
            </a:r>
            <a:endParaRPr lang="fr-CA" sz="700" b="1" dirty="0"/>
          </a:p>
        </p:txBody>
      </p:sp>
      <p:pic>
        <p:nvPicPr>
          <p:cNvPr id="15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51" y="2499186"/>
            <a:ext cx="998611" cy="73505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10517954" y="2562657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Prendre des décisions avec confidence</a:t>
            </a:r>
            <a:endParaRPr lang="fr-CA" sz="700" b="1" dirty="0"/>
          </a:p>
        </p:txBody>
      </p:sp>
      <p:pic>
        <p:nvPicPr>
          <p:cNvPr id="17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911" y="3306859"/>
            <a:ext cx="998611" cy="73505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10926453" y="3334028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Collaborer et communiquer avec mes collègues</a:t>
            </a:r>
            <a:endParaRPr lang="fr-CA" sz="700" b="1" dirty="0"/>
          </a:p>
        </p:txBody>
      </p:sp>
      <p:pic>
        <p:nvPicPr>
          <p:cNvPr id="19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62" y="4188785"/>
            <a:ext cx="998611" cy="73505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10449464" y="4261189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Se tenir à jour sur les bonnes pratiques</a:t>
            </a:r>
            <a:endParaRPr lang="fr-CA" sz="700" b="1" dirty="0"/>
          </a:p>
        </p:txBody>
      </p:sp>
      <p:pic>
        <p:nvPicPr>
          <p:cNvPr id="21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66" y="1584648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9837935" y="1660955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M’aider à formuler  clairement mes idées</a:t>
            </a:r>
            <a:endParaRPr lang="fr-CA" sz="700" b="1" dirty="0"/>
          </a:p>
        </p:txBody>
      </p:sp>
      <p:pic>
        <p:nvPicPr>
          <p:cNvPr id="23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79" y="1869406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8657948" y="1945713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Avoir une meilleure collaboration</a:t>
            </a:r>
            <a:endParaRPr lang="fr-CA" sz="700" b="1" dirty="0"/>
          </a:p>
        </p:txBody>
      </p:sp>
      <p:pic>
        <p:nvPicPr>
          <p:cNvPr id="25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29" y="2820952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7874298" y="2897259"/>
            <a:ext cx="103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Facile à comprendre </a:t>
            </a:r>
            <a:endParaRPr lang="fr-CA" sz="700" b="1" dirty="0"/>
          </a:p>
        </p:txBody>
      </p:sp>
      <p:pic>
        <p:nvPicPr>
          <p:cNvPr id="27" name="Espace réservé du conten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5" y="1718821"/>
            <a:ext cx="4324954" cy="4324954"/>
          </a:xfrm>
          <a:prstGeom prst="rect">
            <a:avLst/>
          </a:prstGeom>
        </p:spPr>
      </p:pic>
      <p:pic>
        <p:nvPicPr>
          <p:cNvPr id="28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26" y="3671204"/>
            <a:ext cx="998611" cy="735055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1358499" y="3850263"/>
            <a:ext cx="51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 smtClean="0"/>
              <a:t>Livre</a:t>
            </a:r>
            <a:endParaRPr lang="fr-CA" sz="700" b="1" dirty="0"/>
          </a:p>
        </p:txBody>
      </p:sp>
      <p:pic>
        <p:nvPicPr>
          <p:cNvPr id="30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8" y="4523845"/>
            <a:ext cx="998611" cy="735055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763281" y="4587316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Value Proposition Canvas</a:t>
            </a:r>
            <a:endParaRPr lang="fr-CA" sz="700" b="1" dirty="0"/>
          </a:p>
        </p:txBody>
      </p:sp>
      <p:pic>
        <p:nvPicPr>
          <p:cNvPr id="32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8" y="2586798"/>
            <a:ext cx="998611" cy="735055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763281" y="2618103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Exercices, gabarits, outils, communautés en ligne</a:t>
            </a:r>
            <a:endParaRPr lang="fr-CA" sz="700" b="1" dirty="0"/>
          </a:p>
        </p:txBody>
      </p:sp>
      <p:pic>
        <p:nvPicPr>
          <p:cNvPr id="34" name="Picture 2" descr="https://lh3.googleusercontent.com/Fyqw7HxcOYv7OBBlB2mNkhbDvnqT54e-8N5qiggkxLS_V6Fe3y9Yq84nCKh1d_aB8TNNS29a4tfSBmXy1aXASCTml8S-rvjkX79BCZ5UqCMXZrNr0BKldYDKTIzmD0WOFRNjQ9pdrY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" y="3605634"/>
            <a:ext cx="998611" cy="735055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97879" y="3669105"/>
            <a:ext cx="103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Cours en ligne</a:t>
            </a:r>
            <a:endParaRPr lang="fr-CA" sz="700" b="1" dirty="0"/>
          </a:p>
        </p:txBody>
      </p:sp>
      <p:pic>
        <p:nvPicPr>
          <p:cNvPr id="36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42" y="5023147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1736511" y="5099454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Pratique, visuel + format agréable </a:t>
            </a:r>
            <a:endParaRPr lang="fr-CA" sz="700" b="1" dirty="0"/>
          </a:p>
        </p:txBody>
      </p:sp>
      <p:pic>
        <p:nvPicPr>
          <p:cNvPr id="38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78" y="4494078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2788747" y="4570385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Bref</a:t>
            </a:r>
            <a:r>
              <a:rPr lang="fr-CA" sz="1000" b="1" dirty="0"/>
              <a:t>, </a:t>
            </a:r>
            <a:r>
              <a:rPr lang="fr-CA" sz="1000" b="1" dirty="0" smtClean="0"/>
              <a:t>claire </a:t>
            </a:r>
            <a:r>
              <a:rPr lang="fr-CA" sz="1000" b="1" dirty="0"/>
              <a:t>+ contenu applicable</a:t>
            </a:r>
            <a:endParaRPr lang="fr-CA" sz="700" b="1" dirty="0"/>
          </a:p>
        </p:txBody>
      </p:sp>
      <p:pic>
        <p:nvPicPr>
          <p:cNvPr id="40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23" y="3994771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3800092" y="4071078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Minimise le risque d’un échec colossale</a:t>
            </a:r>
            <a:endParaRPr lang="fr-CA" sz="700" b="1" dirty="0"/>
          </a:p>
        </p:txBody>
      </p:sp>
      <p:pic>
        <p:nvPicPr>
          <p:cNvPr id="42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00" y="1830896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641669" y="1907203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Instructions étape par étape pour bien commencer</a:t>
            </a:r>
            <a:endParaRPr lang="fr-CA" sz="700" b="1" dirty="0"/>
          </a:p>
        </p:txBody>
      </p:sp>
      <p:pic>
        <p:nvPicPr>
          <p:cNvPr id="44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20" y="1867554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/>
          <p:cNvSpPr txBox="1"/>
          <p:nvPr/>
        </p:nvSpPr>
        <p:spPr>
          <a:xfrm>
            <a:off x="2350189" y="1943861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Vocabulaire en commun pour collaborer + communiquer</a:t>
            </a:r>
            <a:endParaRPr lang="fr-CA" sz="700" b="1" dirty="0"/>
          </a:p>
        </p:txBody>
      </p:sp>
      <p:pic>
        <p:nvPicPr>
          <p:cNvPr id="46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86" y="2891641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3544255" y="2967948"/>
            <a:ext cx="103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 smtClean="0"/>
              <a:t>Logiciel pour supporter la méthodologie</a:t>
            </a:r>
            <a:endParaRPr lang="fr-CA" sz="700" b="1" dirty="0"/>
          </a:p>
        </p:txBody>
      </p:sp>
      <p:pic>
        <p:nvPicPr>
          <p:cNvPr id="48" name="Picture 2" descr="https://lh4.googleusercontent.com/rSVhXpOtdXHDA-P4YbMyNzErRMJjA6h5dKvq81lVHmYCrGlUC1D_1hfaSF0cv4HStlUx9MwHeJHskF7pAOqOqZa05PXEuirHryUju-eJHaYbdFvPOLaE6UeajcyEo1uAx-_F9UQwl9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16" y="1692676"/>
            <a:ext cx="1011345" cy="8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1192254" y="1762122"/>
            <a:ext cx="1038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b="1" dirty="0"/>
              <a:t>C</a:t>
            </a:r>
            <a:r>
              <a:rPr lang="fr-CA" sz="1000" b="1" dirty="0" smtClean="0"/>
              <a:t>omprendre ce qui compte le plus pour les clients</a:t>
            </a:r>
            <a:endParaRPr lang="fr-CA" sz="700" b="1" dirty="0"/>
          </a:p>
        </p:txBody>
      </p:sp>
      <p:cxnSp>
        <p:nvCxnSpPr>
          <p:cNvPr id="50" name="Connecteur droit avec flèche 49"/>
          <p:cNvCxnSpPr>
            <a:stCxn id="27" idx="3"/>
          </p:cNvCxnSpPr>
          <p:nvPr/>
        </p:nvCxnSpPr>
        <p:spPr>
          <a:xfrm>
            <a:off x="5045819" y="3881298"/>
            <a:ext cx="907306" cy="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6823800" y="3884612"/>
            <a:ext cx="903931" cy="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031386" y="3585120"/>
            <a:ext cx="843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Bell MT" panose="02020503060305020303" pitchFamily="18" charset="0"/>
              </a:rPr>
              <a:t>Fit</a:t>
            </a:r>
            <a:endParaRPr lang="fr-CA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43" y="1032842"/>
            <a:ext cx="9462052" cy="5075099"/>
          </a:xfr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20102" y="195537"/>
            <a:ext cx="8903411" cy="837305"/>
          </a:xfrm>
        </p:spPr>
        <p:txBody>
          <a:bodyPr/>
          <a:lstStyle/>
          <a:p>
            <a:r>
              <a:rPr lang="fr-CA" b="1" dirty="0" smtClean="0"/>
              <a:t>Composantes d’une analyse d’affaires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3831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390" y="13595"/>
            <a:ext cx="7747438" cy="837305"/>
          </a:xfrm>
        </p:spPr>
        <p:txBody>
          <a:bodyPr/>
          <a:lstStyle/>
          <a:p>
            <a:r>
              <a:rPr lang="fr-CA" b="1" dirty="0" smtClean="0"/>
              <a:t>Solution recommandée : exemple</a:t>
            </a:r>
            <a:endParaRPr lang="fr-CA" b="1" dirty="0"/>
          </a:p>
        </p:txBody>
      </p:sp>
      <p:pic>
        <p:nvPicPr>
          <p:cNvPr id="1026" name="Picture 2" descr="Solution d'affair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" y="850900"/>
            <a:ext cx="11996531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510693"/>
            <a:ext cx="11410122" cy="5671446"/>
          </a:xfrm>
        </p:spPr>
      </p:pic>
    </p:spTree>
    <p:extLst>
      <p:ext uri="{BB962C8B-B14F-4D97-AF65-F5344CB8AC3E}">
        <p14:creationId xmlns:p14="http://schemas.microsoft.com/office/powerpoint/2010/main" val="3672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E58D6B3-19E4-423B-8E9E-64CD34AAC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</a:rPr>
              <a:t>Exemple de réalisation</a:t>
            </a:r>
            <a:endParaRPr lang="fr-CA" sz="3600" dirty="0"/>
          </a:p>
        </p:txBody>
      </p:sp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C6F9FE9-5185-499D-A608-8E097380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5592863" cy="2971152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825FE12-4FFF-44A2-AE2E-18B11C27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39" y="1260000"/>
            <a:ext cx="5953861" cy="2981741"/>
          </a:xfrm>
          <a:prstGeom prst="rect">
            <a:avLst/>
          </a:prstGeom>
        </p:spPr>
      </p:pic>
      <p:pic>
        <p:nvPicPr>
          <p:cNvPr id="9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36466E7-EC3A-400A-AD16-1978218A3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983" y="3600945"/>
            <a:ext cx="6639852" cy="25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0474820-62F6-4121-BFF0-AEE4FDD4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</a:rPr>
              <a:t>Exemple de réalisation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12A54-8A61-46DD-B0CD-C63B79DA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260000"/>
            <a:ext cx="9754961" cy="4990871"/>
          </a:xfrm>
          <a:prstGeom prst="rect">
            <a:avLst/>
          </a:prstGeom>
        </p:spPr>
      </p:pic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342A9D7-4FCA-47F0-BB31-FDE7784A0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77" y="1833096"/>
            <a:ext cx="7783011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0000" y="540000"/>
            <a:ext cx="11157819" cy="660511"/>
          </a:xfrm>
        </p:spPr>
        <p:txBody>
          <a:bodyPr/>
          <a:lstStyle/>
          <a:p>
            <a:r>
              <a:rPr lang="fr-CA" sz="3600" b="1" dirty="0">
                <a:solidFill>
                  <a:srgbClr val="C00000"/>
                </a:solidFill>
              </a:rPr>
              <a:t>Références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0000" y="1080000"/>
            <a:ext cx="10456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/>
              <a:t>Soumission des opportunités (interface de base) :</a:t>
            </a:r>
          </a:p>
          <a:p>
            <a:r>
              <a:rPr lang="fr-CA" dirty="0"/>
              <a:t>https://www.tembosocial.com/products/ideas/sharepoint</a:t>
            </a:r>
          </a:p>
          <a:p>
            <a:r>
              <a:rPr lang="fr-CA" dirty="0"/>
              <a:t/>
            </a:r>
            <a:br>
              <a:rPr lang="fr-CA" dirty="0"/>
            </a:br>
            <a:r>
              <a:rPr lang="fr-CA" u="sng" dirty="0"/>
              <a:t>Soumission des opportunités (interface de moderne) :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https://www.tembosocial.com/products/ideas/sharepoint</a:t>
            </a:r>
          </a:p>
          <a:p>
            <a:r>
              <a:rPr lang="fr-CA" dirty="0"/>
              <a:t/>
            </a:r>
            <a:br>
              <a:rPr lang="fr-CA" dirty="0"/>
            </a:br>
            <a:r>
              <a:rPr lang="fr-CA" u="sng" dirty="0"/>
              <a:t>Alignement selon les axes stratégiques (exemple 1) :</a:t>
            </a:r>
          </a:p>
          <a:p>
            <a:r>
              <a:rPr lang="fr-CA" dirty="0"/>
              <a:t>https://support.office.com/fr-fr/article/Alignement-des-projets-et-des-axes-strat%C3%A9giques-livre-blanc-4e091977-8f5d-4769-9587-0bf8da45a09f?ui=fr-FR&amp;rs=fr-FR&amp;ad=FR</a:t>
            </a:r>
          </a:p>
          <a:p>
            <a:r>
              <a:rPr lang="fr-CA" dirty="0"/>
              <a:t/>
            </a:r>
            <a:br>
              <a:rPr lang="fr-CA" dirty="0"/>
            </a:br>
            <a:r>
              <a:rPr lang="fr-CA" u="sng" dirty="0"/>
              <a:t>Alignement selon les axes stratégiques (exemple 2) :</a:t>
            </a:r>
          </a:p>
          <a:p>
            <a:r>
              <a:rPr lang="fr-CA" dirty="0"/>
              <a:t>http://projets.bibl.ulaval.ca:3333/PWA/Gouvernance2/Documents/R%C3%A9f%C3%A9rences/Aligning%20Projects%20with%20Strategic%20Drivers%20(1).pdf</a:t>
            </a:r>
          </a:p>
          <a:p>
            <a:r>
              <a:rPr lang="fr-CA" dirty="0"/>
              <a:t/>
            </a:r>
            <a:br>
              <a:rPr lang="fr-CA" dirty="0"/>
            </a:br>
            <a:r>
              <a:rPr lang="fr-CA" u="sng" dirty="0" smtClean="0"/>
              <a:t>Bureau </a:t>
            </a:r>
            <a:r>
              <a:rPr lang="fr-CA" u="sng" dirty="0"/>
              <a:t>d’analyse d’affaires vs Bureau de gestion de projet :</a:t>
            </a:r>
          </a:p>
          <a:p>
            <a:r>
              <a:rPr lang="fr-CA" dirty="0"/>
              <a:t>https://pmhut.com/the-project-management-office-business-analysis-office-intersection</a:t>
            </a:r>
          </a:p>
        </p:txBody>
      </p:sp>
    </p:spTree>
    <p:extLst>
      <p:ext uri="{BB962C8B-B14F-4D97-AF65-F5344CB8AC3E}">
        <p14:creationId xmlns:p14="http://schemas.microsoft.com/office/powerpoint/2010/main" val="30458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1263" y="538782"/>
            <a:ext cx="11157819" cy="66051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Histoire de IIBA</a:t>
            </a: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010173" y="2305167"/>
            <a:ext cx="10160000" cy="3852153"/>
          </a:xfrm>
          <a:custGeom>
            <a:avLst/>
            <a:gdLst/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6" name="Group 35"/>
          <p:cNvGrpSpPr/>
          <p:nvPr/>
        </p:nvGrpSpPr>
        <p:grpSpPr>
          <a:xfrm>
            <a:off x="974733" y="1590240"/>
            <a:ext cx="1095101" cy="948391"/>
            <a:chOff x="1821657" y="2036766"/>
            <a:chExt cx="1004889" cy="870262"/>
          </a:xfrm>
        </p:grpSpPr>
        <p:sp>
          <p:nvSpPr>
            <p:cNvPr id="17" name="Oval 16"/>
            <p:cNvSpPr/>
            <p:nvPr/>
          </p:nvSpPr>
          <p:spPr>
            <a:xfrm>
              <a:off x="1821657" y="2526029"/>
              <a:ext cx="1004889" cy="380999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23429" y="2036766"/>
              <a:ext cx="801343" cy="792163"/>
              <a:chOff x="2735263" y="788988"/>
              <a:chExt cx="3603625" cy="3562350"/>
            </a:xfrm>
          </p:grpSpPr>
          <p:sp>
            <p:nvSpPr>
              <p:cNvPr id="33" name="Freeform 18"/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74993" y="1801970"/>
            <a:ext cx="1240005" cy="1073883"/>
            <a:chOff x="1821656" y="2036766"/>
            <a:chExt cx="1004888" cy="870264"/>
          </a:xfrm>
        </p:grpSpPr>
        <p:sp>
          <p:nvSpPr>
            <p:cNvPr id="38" name="Oval 37"/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40" name="Freeform 18"/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009044" y="3583477"/>
            <a:ext cx="1289941" cy="1117128"/>
            <a:chOff x="1821656" y="2036766"/>
            <a:chExt cx="1004888" cy="870264"/>
          </a:xfrm>
        </p:grpSpPr>
        <p:sp>
          <p:nvSpPr>
            <p:cNvPr id="44" name="Oval 43"/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46" name="Freeform 18"/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709171" y="4536041"/>
            <a:ext cx="1525677" cy="1321283"/>
            <a:chOff x="1821656" y="2036766"/>
            <a:chExt cx="1004888" cy="870264"/>
          </a:xfrm>
        </p:grpSpPr>
        <p:sp>
          <p:nvSpPr>
            <p:cNvPr id="50" name="Oval 49"/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52" name="Freeform 18"/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7821993" y="4469570"/>
            <a:ext cx="1821720" cy="1577664"/>
            <a:chOff x="1821656" y="2036766"/>
            <a:chExt cx="1004888" cy="870264"/>
          </a:xfrm>
        </p:grpSpPr>
        <p:sp>
          <p:nvSpPr>
            <p:cNvPr id="56" name="Oval 55"/>
            <p:cNvSpPr/>
            <p:nvPr/>
          </p:nvSpPr>
          <p:spPr>
            <a:xfrm>
              <a:off x="1821656" y="2526030"/>
              <a:ext cx="1004888" cy="38100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923429" y="2036766"/>
              <a:ext cx="801342" cy="792164"/>
              <a:chOff x="2735263" y="788988"/>
              <a:chExt cx="3603625" cy="3562350"/>
            </a:xfrm>
          </p:grpSpPr>
          <p:sp>
            <p:nvSpPr>
              <p:cNvPr id="58" name="Freeform 18"/>
              <p:cNvSpPr>
                <a:spLocks noEditPoints="1"/>
              </p:cNvSpPr>
              <p:nvPr/>
            </p:nvSpPr>
            <p:spPr bwMode="auto">
              <a:xfrm>
                <a:off x="3592513" y="788988"/>
                <a:ext cx="1889125" cy="2778125"/>
              </a:xfrm>
              <a:custGeom>
                <a:avLst/>
                <a:gdLst/>
                <a:ahLst/>
                <a:cxnLst>
                  <a:cxn ang="0">
                    <a:pos x="528" y="272"/>
                  </a:cxn>
                  <a:cxn ang="0">
                    <a:pos x="438" y="309"/>
                  </a:cxn>
                  <a:cxn ang="0">
                    <a:pos x="366" y="373"/>
                  </a:cxn>
                  <a:cxn ang="0">
                    <a:pos x="320" y="457"/>
                  </a:cxn>
                  <a:cxn ang="0">
                    <a:pos x="302" y="555"/>
                  </a:cxn>
                  <a:cxn ang="0">
                    <a:pos x="320" y="653"/>
                  </a:cxn>
                  <a:cxn ang="0">
                    <a:pos x="366" y="737"/>
                  </a:cxn>
                  <a:cxn ang="0">
                    <a:pos x="438" y="801"/>
                  </a:cxn>
                  <a:cxn ang="0">
                    <a:pos x="528" y="839"/>
                  </a:cxn>
                  <a:cxn ang="0">
                    <a:pos x="629" y="844"/>
                  </a:cxn>
                  <a:cxn ang="0">
                    <a:pos x="724" y="817"/>
                  </a:cxn>
                  <a:cxn ang="0">
                    <a:pos x="803" y="761"/>
                  </a:cxn>
                  <a:cxn ang="0">
                    <a:pos x="859" y="683"/>
                  </a:cxn>
                  <a:cxn ang="0">
                    <a:pos x="886" y="589"/>
                  </a:cxn>
                  <a:cxn ang="0">
                    <a:pos x="880" y="489"/>
                  </a:cxn>
                  <a:cxn ang="0">
                    <a:pos x="843" y="399"/>
                  </a:cxn>
                  <a:cxn ang="0">
                    <a:pos x="778" y="328"/>
                  </a:cxn>
                  <a:cxn ang="0">
                    <a:pos x="694" y="281"/>
                  </a:cxn>
                  <a:cxn ang="0">
                    <a:pos x="595" y="264"/>
                  </a:cxn>
                  <a:cxn ang="0">
                    <a:pos x="696" y="9"/>
                  </a:cxn>
                  <a:cxn ang="0">
                    <a:pos x="838" y="52"/>
                  </a:cxn>
                  <a:cxn ang="0">
                    <a:pos x="962" y="126"/>
                  </a:cxn>
                  <a:cxn ang="0">
                    <a:pos x="1063" y="227"/>
                  </a:cxn>
                  <a:cxn ang="0">
                    <a:pos x="1138" y="349"/>
                  </a:cxn>
                  <a:cxn ang="0">
                    <a:pos x="1181" y="490"/>
                  </a:cxn>
                  <a:cxn ang="0">
                    <a:pos x="1188" y="629"/>
                  </a:cxn>
                  <a:cxn ang="0">
                    <a:pos x="1170" y="748"/>
                  </a:cxn>
                  <a:cxn ang="0">
                    <a:pos x="1133" y="873"/>
                  </a:cxn>
                  <a:cxn ang="0">
                    <a:pos x="1082" y="1000"/>
                  </a:cxn>
                  <a:cxn ang="0">
                    <a:pos x="1021" y="1125"/>
                  </a:cxn>
                  <a:cxn ang="0">
                    <a:pos x="952" y="1247"/>
                  </a:cxn>
                  <a:cxn ang="0">
                    <a:pos x="880" y="1363"/>
                  </a:cxn>
                  <a:cxn ang="0">
                    <a:pos x="809" y="1469"/>
                  </a:cxn>
                  <a:cxn ang="0">
                    <a:pos x="742" y="1562"/>
                  </a:cxn>
                  <a:cxn ang="0">
                    <a:pos x="683" y="1640"/>
                  </a:cxn>
                  <a:cxn ang="0">
                    <a:pos x="637" y="1699"/>
                  </a:cxn>
                  <a:cxn ang="0">
                    <a:pos x="606" y="1737"/>
                  </a:cxn>
                  <a:cxn ang="0">
                    <a:pos x="595" y="1750"/>
                  </a:cxn>
                  <a:cxn ang="0">
                    <a:pos x="584" y="1737"/>
                  </a:cxn>
                  <a:cxn ang="0">
                    <a:pos x="553" y="1699"/>
                  </a:cxn>
                  <a:cxn ang="0">
                    <a:pos x="507" y="1640"/>
                  </a:cxn>
                  <a:cxn ang="0">
                    <a:pos x="448" y="1562"/>
                  </a:cxn>
                  <a:cxn ang="0">
                    <a:pos x="381" y="1470"/>
                  </a:cxn>
                  <a:cxn ang="0">
                    <a:pos x="310" y="1364"/>
                  </a:cxn>
                  <a:cxn ang="0">
                    <a:pos x="238" y="1249"/>
                  </a:cxn>
                  <a:cxn ang="0">
                    <a:pos x="169" y="1127"/>
                  </a:cxn>
                  <a:cxn ang="0">
                    <a:pos x="107" y="1001"/>
                  </a:cxn>
                  <a:cxn ang="0">
                    <a:pos x="56" y="874"/>
                  </a:cxn>
                  <a:cxn ang="0">
                    <a:pos x="20" y="749"/>
                  </a:cxn>
                  <a:cxn ang="0">
                    <a:pos x="2" y="629"/>
                  </a:cxn>
                  <a:cxn ang="0">
                    <a:pos x="9" y="490"/>
                  </a:cxn>
                  <a:cxn ang="0">
                    <a:pos x="52" y="349"/>
                  </a:cxn>
                  <a:cxn ang="0">
                    <a:pos x="127" y="227"/>
                  </a:cxn>
                  <a:cxn ang="0">
                    <a:pos x="229" y="126"/>
                  </a:cxn>
                  <a:cxn ang="0">
                    <a:pos x="353" y="52"/>
                  </a:cxn>
                  <a:cxn ang="0">
                    <a:pos x="494" y="9"/>
                  </a:cxn>
                </a:cxnLst>
                <a:rect l="0" t="0" r="r" b="b"/>
                <a:pathLst>
                  <a:path w="1190" h="1750">
                    <a:moveTo>
                      <a:pt x="595" y="264"/>
                    </a:moveTo>
                    <a:lnTo>
                      <a:pt x="560" y="266"/>
                    </a:lnTo>
                    <a:lnTo>
                      <a:pt x="528" y="272"/>
                    </a:lnTo>
                    <a:lnTo>
                      <a:pt x="496" y="281"/>
                    </a:lnTo>
                    <a:lnTo>
                      <a:pt x="466" y="294"/>
                    </a:lnTo>
                    <a:lnTo>
                      <a:pt x="438" y="309"/>
                    </a:lnTo>
                    <a:lnTo>
                      <a:pt x="412" y="328"/>
                    </a:lnTo>
                    <a:lnTo>
                      <a:pt x="388" y="349"/>
                    </a:lnTo>
                    <a:lnTo>
                      <a:pt x="366" y="373"/>
                    </a:lnTo>
                    <a:lnTo>
                      <a:pt x="348" y="399"/>
                    </a:lnTo>
                    <a:lnTo>
                      <a:pt x="332" y="427"/>
                    </a:lnTo>
                    <a:lnTo>
                      <a:pt x="320" y="457"/>
                    </a:lnTo>
                    <a:lnTo>
                      <a:pt x="310" y="489"/>
                    </a:lnTo>
                    <a:lnTo>
                      <a:pt x="304" y="521"/>
                    </a:lnTo>
                    <a:lnTo>
                      <a:pt x="302" y="555"/>
                    </a:lnTo>
                    <a:lnTo>
                      <a:pt x="304" y="589"/>
                    </a:lnTo>
                    <a:lnTo>
                      <a:pt x="310" y="622"/>
                    </a:lnTo>
                    <a:lnTo>
                      <a:pt x="320" y="653"/>
                    </a:lnTo>
                    <a:lnTo>
                      <a:pt x="332" y="683"/>
                    </a:lnTo>
                    <a:lnTo>
                      <a:pt x="348" y="712"/>
                    </a:lnTo>
                    <a:lnTo>
                      <a:pt x="366" y="737"/>
                    </a:lnTo>
                    <a:lnTo>
                      <a:pt x="388" y="761"/>
                    </a:lnTo>
                    <a:lnTo>
                      <a:pt x="412" y="782"/>
                    </a:lnTo>
                    <a:lnTo>
                      <a:pt x="438" y="801"/>
                    </a:lnTo>
                    <a:lnTo>
                      <a:pt x="466" y="817"/>
                    </a:lnTo>
                    <a:lnTo>
                      <a:pt x="496" y="829"/>
                    </a:lnTo>
                    <a:lnTo>
                      <a:pt x="528" y="839"/>
                    </a:lnTo>
                    <a:lnTo>
                      <a:pt x="560" y="844"/>
                    </a:lnTo>
                    <a:lnTo>
                      <a:pt x="595" y="847"/>
                    </a:lnTo>
                    <a:lnTo>
                      <a:pt x="629" y="844"/>
                    </a:lnTo>
                    <a:lnTo>
                      <a:pt x="662" y="839"/>
                    </a:lnTo>
                    <a:lnTo>
                      <a:pt x="694" y="829"/>
                    </a:lnTo>
                    <a:lnTo>
                      <a:pt x="724" y="817"/>
                    </a:lnTo>
                    <a:lnTo>
                      <a:pt x="752" y="801"/>
                    </a:lnTo>
                    <a:lnTo>
                      <a:pt x="778" y="782"/>
                    </a:lnTo>
                    <a:lnTo>
                      <a:pt x="803" y="761"/>
                    </a:lnTo>
                    <a:lnTo>
                      <a:pt x="824" y="737"/>
                    </a:lnTo>
                    <a:lnTo>
                      <a:pt x="843" y="712"/>
                    </a:lnTo>
                    <a:lnTo>
                      <a:pt x="859" y="683"/>
                    </a:lnTo>
                    <a:lnTo>
                      <a:pt x="871" y="653"/>
                    </a:lnTo>
                    <a:lnTo>
                      <a:pt x="880" y="622"/>
                    </a:lnTo>
                    <a:lnTo>
                      <a:pt x="886" y="589"/>
                    </a:lnTo>
                    <a:lnTo>
                      <a:pt x="888" y="555"/>
                    </a:lnTo>
                    <a:lnTo>
                      <a:pt x="886" y="521"/>
                    </a:lnTo>
                    <a:lnTo>
                      <a:pt x="880" y="489"/>
                    </a:lnTo>
                    <a:lnTo>
                      <a:pt x="871" y="457"/>
                    </a:lnTo>
                    <a:lnTo>
                      <a:pt x="859" y="427"/>
                    </a:lnTo>
                    <a:lnTo>
                      <a:pt x="843" y="399"/>
                    </a:lnTo>
                    <a:lnTo>
                      <a:pt x="824" y="373"/>
                    </a:lnTo>
                    <a:lnTo>
                      <a:pt x="803" y="349"/>
                    </a:lnTo>
                    <a:lnTo>
                      <a:pt x="778" y="328"/>
                    </a:lnTo>
                    <a:lnTo>
                      <a:pt x="752" y="309"/>
                    </a:lnTo>
                    <a:lnTo>
                      <a:pt x="724" y="294"/>
                    </a:lnTo>
                    <a:lnTo>
                      <a:pt x="694" y="281"/>
                    </a:lnTo>
                    <a:lnTo>
                      <a:pt x="662" y="272"/>
                    </a:lnTo>
                    <a:lnTo>
                      <a:pt x="629" y="266"/>
                    </a:lnTo>
                    <a:lnTo>
                      <a:pt x="595" y="264"/>
                    </a:lnTo>
                    <a:close/>
                    <a:moveTo>
                      <a:pt x="595" y="0"/>
                    </a:moveTo>
                    <a:lnTo>
                      <a:pt x="646" y="2"/>
                    </a:lnTo>
                    <a:lnTo>
                      <a:pt x="696" y="9"/>
                    </a:lnTo>
                    <a:lnTo>
                      <a:pt x="745" y="19"/>
                    </a:lnTo>
                    <a:lnTo>
                      <a:pt x="792" y="34"/>
                    </a:lnTo>
                    <a:lnTo>
                      <a:pt x="838" y="52"/>
                    </a:lnTo>
                    <a:lnTo>
                      <a:pt x="881" y="73"/>
                    </a:lnTo>
                    <a:lnTo>
                      <a:pt x="923" y="98"/>
                    </a:lnTo>
                    <a:lnTo>
                      <a:pt x="962" y="126"/>
                    </a:lnTo>
                    <a:lnTo>
                      <a:pt x="998" y="157"/>
                    </a:lnTo>
                    <a:lnTo>
                      <a:pt x="1032" y="190"/>
                    </a:lnTo>
                    <a:lnTo>
                      <a:pt x="1063" y="227"/>
                    </a:lnTo>
                    <a:lnTo>
                      <a:pt x="1091" y="265"/>
                    </a:lnTo>
                    <a:lnTo>
                      <a:pt x="1116" y="307"/>
                    </a:lnTo>
                    <a:lnTo>
                      <a:pt x="1138" y="349"/>
                    </a:lnTo>
                    <a:lnTo>
                      <a:pt x="1156" y="395"/>
                    </a:lnTo>
                    <a:lnTo>
                      <a:pt x="1170" y="442"/>
                    </a:lnTo>
                    <a:lnTo>
                      <a:pt x="1181" y="490"/>
                    </a:lnTo>
                    <a:lnTo>
                      <a:pt x="1187" y="540"/>
                    </a:lnTo>
                    <a:lnTo>
                      <a:pt x="1190" y="591"/>
                    </a:lnTo>
                    <a:lnTo>
                      <a:pt x="1188" y="629"/>
                    </a:lnTo>
                    <a:lnTo>
                      <a:pt x="1184" y="668"/>
                    </a:lnTo>
                    <a:lnTo>
                      <a:pt x="1179" y="708"/>
                    </a:lnTo>
                    <a:lnTo>
                      <a:pt x="1170" y="748"/>
                    </a:lnTo>
                    <a:lnTo>
                      <a:pt x="1160" y="789"/>
                    </a:lnTo>
                    <a:lnTo>
                      <a:pt x="1148" y="831"/>
                    </a:lnTo>
                    <a:lnTo>
                      <a:pt x="1133" y="873"/>
                    </a:lnTo>
                    <a:lnTo>
                      <a:pt x="1118" y="915"/>
                    </a:lnTo>
                    <a:lnTo>
                      <a:pt x="1101" y="957"/>
                    </a:lnTo>
                    <a:lnTo>
                      <a:pt x="1082" y="1000"/>
                    </a:lnTo>
                    <a:lnTo>
                      <a:pt x="1063" y="1042"/>
                    </a:lnTo>
                    <a:lnTo>
                      <a:pt x="1042" y="1084"/>
                    </a:lnTo>
                    <a:lnTo>
                      <a:pt x="1021" y="1125"/>
                    </a:lnTo>
                    <a:lnTo>
                      <a:pt x="998" y="1167"/>
                    </a:lnTo>
                    <a:lnTo>
                      <a:pt x="975" y="1207"/>
                    </a:lnTo>
                    <a:lnTo>
                      <a:pt x="952" y="1247"/>
                    </a:lnTo>
                    <a:lnTo>
                      <a:pt x="929" y="1287"/>
                    </a:lnTo>
                    <a:lnTo>
                      <a:pt x="904" y="1325"/>
                    </a:lnTo>
                    <a:lnTo>
                      <a:pt x="880" y="1363"/>
                    </a:lnTo>
                    <a:lnTo>
                      <a:pt x="856" y="1400"/>
                    </a:lnTo>
                    <a:lnTo>
                      <a:pt x="832" y="1435"/>
                    </a:lnTo>
                    <a:lnTo>
                      <a:pt x="809" y="1469"/>
                    </a:lnTo>
                    <a:lnTo>
                      <a:pt x="786" y="1502"/>
                    </a:lnTo>
                    <a:lnTo>
                      <a:pt x="764" y="1532"/>
                    </a:lnTo>
                    <a:lnTo>
                      <a:pt x="742" y="1562"/>
                    </a:lnTo>
                    <a:lnTo>
                      <a:pt x="721" y="1590"/>
                    </a:lnTo>
                    <a:lnTo>
                      <a:pt x="702" y="1616"/>
                    </a:lnTo>
                    <a:lnTo>
                      <a:pt x="683" y="1640"/>
                    </a:lnTo>
                    <a:lnTo>
                      <a:pt x="666" y="1662"/>
                    </a:lnTo>
                    <a:lnTo>
                      <a:pt x="651" y="1681"/>
                    </a:lnTo>
                    <a:lnTo>
                      <a:pt x="637" y="1699"/>
                    </a:lnTo>
                    <a:lnTo>
                      <a:pt x="624" y="1714"/>
                    </a:lnTo>
                    <a:lnTo>
                      <a:pt x="614" y="1727"/>
                    </a:lnTo>
                    <a:lnTo>
                      <a:pt x="606" y="1737"/>
                    </a:lnTo>
                    <a:lnTo>
                      <a:pt x="600" y="1744"/>
                    </a:lnTo>
                    <a:lnTo>
                      <a:pt x="596" y="1748"/>
                    </a:lnTo>
                    <a:lnTo>
                      <a:pt x="595" y="1750"/>
                    </a:lnTo>
                    <a:lnTo>
                      <a:pt x="594" y="1748"/>
                    </a:lnTo>
                    <a:lnTo>
                      <a:pt x="590" y="1744"/>
                    </a:lnTo>
                    <a:lnTo>
                      <a:pt x="584" y="1737"/>
                    </a:lnTo>
                    <a:lnTo>
                      <a:pt x="576" y="1727"/>
                    </a:lnTo>
                    <a:lnTo>
                      <a:pt x="565" y="1714"/>
                    </a:lnTo>
                    <a:lnTo>
                      <a:pt x="553" y="1699"/>
                    </a:lnTo>
                    <a:lnTo>
                      <a:pt x="539" y="1682"/>
                    </a:lnTo>
                    <a:lnTo>
                      <a:pt x="524" y="1662"/>
                    </a:lnTo>
                    <a:lnTo>
                      <a:pt x="507" y="1640"/>
                    </a:lnTo>
                    <a:lnTo>
                      <a:pt x="488" y="1616"/>
                    </a:lnTo>
                    <a:lnTo>
                      <a:pt x="468" y="1590"/>
                    </a:lnTo>
                    <a:lnTo>
                      <a:pt x="448" y="1562"/>
                    </a:lnTo>
                    <a:lnTo>
                      <a:pt x="426" y="1533"/>
                    </a:lnTo>
                    <a:lnTo>
                      <a:pt x="404" y="1502"/>
                    </a:lnTo>
                    <a:lnTo>
                      <a:pt x="381" y="1470"/>
                    </a:lnTo>
                    <a:lnTo>
                      <a:pt x="358" y="1436"/>
                    </a:lnTo>
                    <a:lnTo>
                      <a:pt x="334" y="1400"/>
                    </a:lnTo>
                    <a:lnTo>
                      <a:pt x="310" y="1364"/>
                    </a:lnTo>
                    <a:lnTo>
                      <a:pt x="286" y="1327"/>
                    </a:lnTo>
                    <a:lnTo>
                      <a:pt x="261" y="1288"/>
                    </a:lnTo>
                    <a:lnTo>
                      <a:pt x="238" y="1249"/>
                    </a:lnTo>
                    <a:lnTo>
                      <a:pt x="215" y="1209"/>
                    </a:lnTo>
                    <a:lnTo>
                      <a:pt x="192" y="1168"/>
                    </a:lnTo>
                    <a:lnTo>
                      <a:pt x="169" y="1127"/>
                    </a:lnTo>
                    <a:lnTo>
                      <a:pt x="148" y="1085"/>
                    </a:lnTo>
                    <a:lnTo>
                      <a:pt x="127" y="1043"/>
                    </a:lnTo>
                    <a:lnTo>
                      <a:pt x="107" y="1001"/>
                    </a:lnTo>
                    <a:lnTo>
                      <a:pt x="89" y="959"/>
                    </a:lnTo>
                    <a:lnTo>
                      <a:pt x="72" y="916"/>
                    </a:lnTo>
                    <a:lnTo>
                      <a:pt x="56" y="874"/>
                    </a:lnTo>
                    <a:lnTo>
                      <a:pt x="42" y="832"/>
                    </a:lnTo>
                    <a:lnTo>
                      <a:pt x="30" y="790"/>
                    </a:lnTo>
                    <a:lnTo>
                      <a:pt x="20" y="749"/>
                    </a:lnTo>
                    <a:lnTo>
                      <a:pt x="11" y="709"/>
                    </a:lnTo>
                    <a:lnTo>
                      <a:pt x="5" y="669"/>
                    </a:lnTo>
                    <a:lnTo>
                      <a:pt x="2" y="629"/>
                    </a:lnTo>
                    <a:lnTo>
                      <a:pt x="0" y="591"/>
                    </a:lnTo>
                    <a:lnTo>
                      <a:pt x="2" y="540"/>
                    </a:lnTo>
                    <a:lnTo>
                      <a:pt x="9" y="490"/>
                    </a:lnTo>
                    <a:lnTo>
                      <a:pt x="20" y="442"/>
                    </a:lnTo>
                    <a:lnTo>
                      <a:pt x="34" y="395"/>
                    </a:lnTo>
                    <a:lnTo>
                      <a:pt x="52" y="349"/>
                    </a:lnTo>
                    <a:lnTo>
                      <a:pt x="74" y="307"/>
                    </a:lnTo>
                    <a:lnTo>
                      <a:pt x="99" y="265"/>
                    </a:lnTo>
                    <a:lnTo>
                      <a:pt x="127" y="227"/>
                    </a:lnTo>
                    <a:lnTo>
                      <a:pt x="158" y="190"/>
                    </a:lnTo>
                    <a:lnTo>
                      <a:pt x="192" y="157"/>
                    </a:lnTo>
                    <a:lnTo>
                      <a:pt x="229" y="126"/>
                    </a:lnTo>
                    <a:lnTo>
                      <a:pt x="268" y="98"/>
                    </a:lnTo>
                    <a:lnTo>
                      <a:pt x="309" y="73"/>
                    </a:lnTo>
                    <a:lnTo>
                      <a:pt x="353" y="52"/>
                    </a:lnTo>
                    <a:lnTo>
                      <a:pt x="398" y="34"/>
                    </a:lnTo>
                    <a:lnTo>
                      <a:pt x="445" y="19"/>
                    </a:lnTo>
                    <a:lnTo>
                      <a:pt x="494" y="9"/>
                    </a:lnTo>
                    <a:lnTo>
                      <a:pt x="54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2735263" y="3240088"/>
                <a:ext cx="3603625" cy="1111250"/>
              </a:xfrm>
              <a:custGeom>
                <a:avLst/>
                <a:gdLst/>
                <a:ahLst/>
                <a:cxnLst>
                  <a:cxn ang="0">
                    <a:pos x="1606" y="16"/>
                  </a:cxn>
                  <a:cxn ang="0">
                    <a:pos x="1791" y="50"/>
                  </a:cxn>
                  <a:cxn ang="0">
                    <a:pos x="1952" y="93"/>
                  </a:cxn>
                  <a:cxn ang="0">
                    <a:pos x="2085" y="146"/>
                  </a:cxn>
                  <a:cxn ang="0">
                    <a:pos x="2185" y="206"/>
                  </a:cxn>
                  <a:cxn ang="0">
                    <a:pos x="2248" y="271"/>
                  </a:cxn>
                  <a:cxn ang="0">
                    <a:pos x="2270" y="342"/>
                  </a:cxn>
                  <a:cxn ang="0">
                    <a:pos x="2247" y="414"/>
                  </a:cxn>
                  <a:cxn ang="0">
                    <a:pos x="2181" y="481"/>
                  </a:cxn>
                  <a:cxn ang="0">
                    <a:pos x="2076" y="542"/>
                  </a:cxn>
                  <a:cxn ang="0">
                    <a:pos x="1938" y="595"/>
                  </a:cxn>
                  <a:cxn ang="0">
                    <a:pos x="1770" y="638"/>
                  </a:cxn>
                  <a:cxn ang="0">
                    <a:pos x="1577" y="672"/>
                  </a:cxn>
                  <a:cxn ang="0">
                    <a:pos x="1364" y="693"/>
                  </a:cxn>
                  <a:cxn ang="0">
                    <a:pos x="1135" y="700"/>
                  </a:cxn>
                  <a:cxn ang="0">
                    <a:pos x="906" y="693"/>
                  </a:cxn>
                  <a:cxn ang="0">
                    <a:pos x="693" y="672"/>
                  </a:cxn>
                  <a:cxn ang="0">
                    <a:pos x="501" y="638"/>
                  </a:cxn>
                  <a:cxn ang="0">
                    <a:pos x="333" y="595"/>
                  </a:cxn>
                  <a:cxn ang="0">
                    <a:pos x="194" y="542"/>
                  </a:cxn>
                  <a:cxn ang="0">
                    <a:pos x="90" y="481"/>
                  </a:cxn>
                  <a:cxn ang="0">
                    <a:pos x="23" y="414"/>
                  </a:cxn>
                  <a:cxn ang="0">
                    <a:pos x="0" y="342"/>
                  </a:cxn>
                  <a:cxn ang="0">
                    <a:pos x="23" y="271"/>
                  </a:cxn>
                  <a:cxn ang="0">
                    <a:pos x="85" y="206"/>
                  </a:cxn>
                  <a:cxn ang="0">
                    <a:pos x="185" y="146"/>
                  </a:cxn>
                  <a:cxn ang="0">
                    <a:pos x="318" y="94"/>
                  </a:cxn>
                  <a:cxn ang="0">
                    <a:pos x="479" y="51"/>
                  </a:cxn>
                  <a:cxn ang="0">
                    <a:pos x="664" y="17"/>
                  </a:cxn>
                  <a:cxn ang="0">
                    <a:pos x="827" y="41"/>
                  </a:cxn>
                  <a:cxn ang="0">
                    <a:pos x="907" y="148"/>
                  </a:cxn>
                  <a:cxn ang="0">
                    <a:pos x="778" y="192"/>
                  </a:cxn>
                  <a:cxn ang="0">
                    <a:pos x="579" y="222"/>
                  </a:cxn>
                  <a:cxn ang="0">
                    <a:pos x="418" y="260"/>
                  </a:cxn>
                  <a:cxn ang="0">
                    <a:pos x="297" y="301"/>
                  </a:cxn>
                  <a:cxn ang="0">
                    <a:pos x="217" y="342"/>
                  </a:cxn>
                  <a:cxn ang="0">
                    <a:pos x="294" y="381"/>
                  </a:cxn>
                  <a:cxn ang="0">
                    <a:pos x="409" y="421"/>
                  </a:cxn>
                  <a:cxn ang="0">
                    <a:pos x="560" y="458"/>
                  </a:cxn>
                  <a:cxn ang="0">
                    <a:pos x="747" y="489"/>
                  </a:cxn>
                  <a:cxn ang="0">
                    <a:pos x="969" y="508"/>
                  </a:cxn>
                  <a:cxn ang="0">
                    <a:pos x="1220" y="511"/>
                  </a:cxn>
                  <a:cxn ang="0">
                    <a:pos x="1453" y="496"/>
                  </a:cxn>
                  <a:cxn ang="0">
                    <a:pos x="1652" y="470"/>
                  </a:cxn>
                  <a:cxn ang="0">
                    <a:pos x="1816" y="434"/>
                  </a:cxn>
                  <a:cxn ang="0">
                    <a:pos x="1943" y="395"/>
                  </a:cxn>
                  <a:cxn ang="0">
                    <a:pos x="2032" y="355"/>
                  </a:cxn>
                  <a:cxn ang="0">
                    <a:pos x="2004" y="316"/>
                  </a:cxn>
                  <a:cxn ang="0">
                    <a:pos x="1897" y="273"/>
                  </a:cxn>
                  <a:cxn ang="0">
                    <a:pos x="1750" y="233"/>
                  </a:cxn>
                  <a:cxn ang="0">
                    <a:pos x="1563" y="201"/>
                  </a:cxn>
                  <a:cxn ang="0">
                    <a:pos x="1340" y="179"/>
                  </a:cxn>
                  <a:cxn ang="0">
                    <a:pos x="1415" y="79"/>
                  </a:cxn>
                </a:cxnLst>
                <a:rect l="0" t="0" r="r" b="b"/>
                <a:pathLst>
                  <a:path w="2270" h="700">
                    <a:moveTo>
                      <a:pt x="1471" y="0"/>
                    </a:moveTo>
                    <a:lnTo>
                      <a:pt x="1540" y="8"/>
                    </a:lnTo>
                    <a:lnTo>
                      <a:pt x="1606" y="16"/>
                    </a:lnTo>
                    <a:lnTo>
                      <a:pt x="1671" y="26"/>
                    </a:lnTo>
                    <a:lnTo>
                      <a:pt x="1732" y="38"/>
                    </a:lnTo>
                    <a:lnTo>
                      <a:pt x="1791" y="50"/>
                    </a:lnTo>
                    <a:lnTo>
                      <a:pt x="1848" y="63"/>
                    </a:lnTo>
                    <a:lnTo>
                      <a:pt x="1901" y="78"/>
                    </a:lnTo>
                    <a:lnTo>
                      <a:pt x="1952" y="93"/>
                    </a:lnTo>
                    <a:lnTo>
                      <a:pt x="2000" y="111"/>
                    </a:lnTo>
                    <a:lnTo>
                      <a:pt x="2044" y="128"/>
                    </a:lnTo>
                    <a:lnTo>
                      <a:pt x="2085" y="146"/>
                    </a:lnTo>
                    <a:lnTo>
                      <a:pt x="2122" y="166"/>
                    </a:lnTo>
                    <a:lnTo>
                      <a:pt x="2156" y="186"/>
                    </a:lnTo>
                    <a:lnTo>
                      <a:pt x="2185" y="206"/>
                    </a:lnTo>
                    <a:lnTo>
                      <a:pt x="2211" y="227"/>
                    </a:lnTo>
                    <a:lnTo>
                      <a:pt x="2231" y="249"/>
                    </a:lnTo>
                    <a:lnTo>
                      <a:pt x="2248" y="271"/>
                    </a:lnTo>
                    <a:lnTo>
                      <a:pt x="2260" y="295"/>
                    </a:lnTo>
                    <a:lnTo>
                      <a:pt x="2268" y="318"/>
                    </a:lnTo>
                    <a:lnTo>
                      <a:pt x="2270" y="342"/>
                    </a:lnTo>
                    <a:lnTo>
                      <a:pt x="2267" y="366"/>
                    </a:lnTo>
                    <a:lnTo>
                      <a:pt x="2260" y="391"/>
                    </a:lnTo>
                    <a:lnTo>
                      <a:pt x="2247" y="414"/>
                    </a:lnTo>
                    <a:lnTo>
                      <a:pt x="2230" y="437"/>
                    </a:lnTo>
                    <a:lnTo>
                      <a:pt x="2208" y="459"/>
                    </a:lnTo>
                    <a:lnTo>
                      <a:pt x="2181" y="481"/>
                    </a:lnTo>
                    <a:lnTo>
                      <a:pt x="2150" y="502"/>
                    </a:lnTo>
                    <a:lnTo>
                      <a:pt x="2115" y="523"/>
                    </a:lnTo>
                    <a:lnTo>
                      <a:pt x="2076" y="542"/>
                    </a:lnTo>
                    <a:lnTo>
                      <a:pt x="2034" y="561"/>
                    </a:lnTo>
                    <a:lnTo>
                      <a:pt x="1988" y="578"/>
                    </a:lnTo>
                    <a:lnTo>
                      <a:pt x="1938" y="595"/>
                    </a:lnTo>
                    <a:lnTo>
                      <a:pt x="1885" y="611"/>
                    </a:lnTo>
                    <a:lnTo>
                      <a:pt x="1829" y="625"/>
                    </a:lnTo>
                    <a:lnTo>
                      <a:pt x="1770" y="638"/>
                    </a:lnTo>
                    <a:lnTo>
                      <a:pt x="1708" y="651"/>
                    </a:lnTo>
                    <a:lnTo>
                      <a:pt x="1643" y="662"/>
                    </a:lnTo>
                    <a:lnTo>
                      <a:pt x="1577" y="672"/>
                    </a:lnTo>
                    <a:lnTo>
                      <a:pt x="1508" y="680"/>
                    </a:lnTo>
                    <a:lnTo>
                      <a:pt x="1437" y="687"/>
                    </a:lnTo>
                    <a:lnTo>
                      <a:pt x="1364" y="693"/>
                    </a:lnTo>
                    <a:lnTo>
                      <a:pt x="1289" y="696"/>
                    </a:lnTo>
                    <a:lnTo>
                      <a:pt x="1213" y="699"/>
                    </a:lnTo>
                    <a:lnTo>
                      <a:pt x="1135" y="700"/>
                    </a:lnTo>
                    <a:lnTo>
                      <a:pt x="1057" y="699"/>
                    </a:lnTo>
                    <a:lnTo>
                      <a:pt x="981" y="696"/>
                    </a:lnTo>
                    <a:lnTo>
                      <a:pt x="906" y="693"/>
                    </a:lnTo>
                    <a:lnTo>
                      <a:pt x="834" y="687"/>
                    </a:lnTo>
                    <a:lnTo>
                      <a:pt x="763" y="680"/>
                    </a:lnTo>
                    <a:lnTo>
                      <a:pt x="693" y="672"/>
                    </a:lnTo>
                    <a:lnTo>
                      <a:pt x="627" y="662"/>
                    </a:lnTo>
                    <a:lnTo>
                      <a:pt x="563" y="651"/>
                    </a:lnTo>
                    <a:lnTo>
                      <a:pt x="501" y="638"/>
                    </a:lnTo>
                    <a:lnTo>
                      <a:pt x="442" y="625"/>
                    </a:lnTo>
                    <a:lnTo>
                      <a:pt x="386" y="611"/>
                    </a:lnTo>
                    <a:lnTo>
                      <a:pt x="333" y="595"/>
                    </a:lnTo>
                    <a:lnTo>
                      <a:pt x="283" y="578"/>
                    </a:lnTo>
                    <a:lnTo>
                      <a:pt x="237" y="561"/>
                    </a:lnTo>
                    <a:lnTo>
                      <a:pt x="194" y="542"/>
                    </a:lnTo>
                    <a:lnTo>
                      <a:pt x="156" y="523"/>
                    </a:lnTo>
                    <a:lnTo>
                      <a:pt x="120" y="502"/>
                    </a:lnTo>
                    <a:lnTo>
                      <a:pt x="90" y="481"/>
                    </a:lnTo>
                    <a:lnTo>
                      <a:pt x="63" y="459"/>
                    </a:lnTo>
                    <a:lnTo>
                      <a:pt x="41" y="437"/>
                    </a:lnTo>
                    <a:lnTo>
                      <a:pt x="23" y="414"/>
                    </a:lnTo>
                    <a:lnTo>
                      <a:pt x="10" y="391"/>
                    </a:lnTo>
                    <a:lnTo>
                      <a:pt x="3" y="366"/>
                    </a:lnTo>
                    <a:lnTo>
                      <a:pt x="0" y="342"/>
                    </a:lnTo>
                    <a:lnTo>
                      <a:pt x="3" y="318"/>
                    </a:lnTo>
                    <a:lnTo>
                      <a:pt x="10" y="295"/>
                    </a:lnTo>
                    <a:lnTo>
                      <a:pt x="23" y="271"/>
                    </a:lnTo>
                    <a:lnTo>
                      <a:pt x="39" y="249"/>
                    </a:lnTo>
                    <a:lnTo>
                      <a:pt x="60" y="227"/>
                    </a:lnTo>
                    <a:lnTo>
                      <a:pt x="85" y="206"/>
                    </a:lnTo>
                    <a:lnTo>
                      <a:pt x="115" y="186"/>
                    </a:lnTo>
                    <a:lnTo>
                      <a:pt x="148" y="166"/>
                    </a:lnTo>
                    <a:lnTo>
                      <a:pt x="185" y="146"/>
                    </a:lnTo>
                    <a:lnTo>
                      <a:pt x="226" y="128"/>
                    </a:lnTo>
                    <a:lnTo>
                      <a:pt x="270" y="111"/>
                    </a:lnTo>
                    <a:lnTo>
                      <a:pt x="318" y="94"/>
                    </a:lnTo>
                    <a:lnTo>
                      <a:pt x="368" y="78"/>
                    </a:lnTo>
                    <a:lnTo>
                      <a:pt x="422" y="64"/>
                    </a:lnTo>
                    <a:lnTo>
                      <a:pt x="479" y="51"/>
                    </a:lnTo>
                    <a:lnTo>
                      <a:pt x="538" y="38"/>
                    </a:lnTo>
                    <a:lnTo>
                      <a:pt x="600" y="27"/>
                    </a:lnTo>
                    <a:lnTo>
                      <a:pt x="664" y="17"/>
                    </a:lnTo>
                    <a:lnTo>
                      <a:pt x="730" y="8"/>
                    </a:lnTo>
                    <a:lnTo>
                      <a:pt x="798" y="1"/>
                    </a:lnTo>
                    <a:lnTo>
                      <a:pt x="827" y="41"/>
                    </a:lnTo>
                    <a:lnTo>
                      <a:pt x="855" y="79"/>
                    </a:lnTo>
                    <a:lnTo>
                      <a:pt x="882" y="116"/>
                    </a:lnTo>
                    <a:lnTo>
                      <a:pt x="907" y="148"/>
                    </a:lnTo>
                    <a:lnTo>
                      <a:pt x="931" y="179"/>
                    </a:lnTo>
                    <a:lnTo>
                      <a:pt x="852" y="185"/>
                    </a:lnTo>
                    <a:lnTo>
                      <a:pt x="778" y="192"/>
                    </a:lnTo>
                    <a:lnTo>
                      <a:pt x="707" y="201"/>
                    </a:lnTo>
                    <a:lnTo>
                      <a:pt x="641" y="211"/>
                    </a:lnTo>
                    <a:lnTo>
                      <a:pt x="579" y="222"/>
                    </a:lnTo>
                    <a:lnTo>
                      <a:pt x="521" y="233"/>
                    </a:lnTo>
                    <a:lnTo>
                      <a:pt x="468" y="246"/>
                    </a:lnTo>
                    <a:lnTo>
                      <a:pt x="418" y="260"/>
                    </a:lnTo>
                    <a:lnTo>
                      <a:pt x="374" y="273"/>
                    </a:lnTo>
                    <a:lnTo>
                      <a:pt x="333" y="287"/>
                    </a:lnTo>
                    <a:lnTo>
                      <a:pt x="297" y="301"/>
                    </a:lnTo>
                    <a:lnTo>
                      <a:pt x="266" y="316"/>
                    </a:lnTo>
                    <a:lnTo>
                      <a:pt x="240" y="329"/>
                    </a:lnTo>
                    <a:lnTo>
                      <a:pt x="217" y="342"/>
                    </a:lnTo>
                    <a:lnTo>
                      <a:pt x="238" y="355"/>
                    </a:lnTo>
                    <a:lnTo>
                      <a:pt x="264" y="368"/>
                    </a:lnTo>
                    <a:lnTo>
                      <a:pt x="294" y="381"/>
                    </a:lnTo>
                    <a:lnTo>
                      <a:pt x="328" y="395"/>
                    </a:lnTo>
                    <a:lnTo>
                      <a:pt x="366" y="408"/>
                    </a:lnTo>
                    <a:lnTo>
                      <a:pt x="409" y="421"/>
                    </a:lnTo>
                    <a:lnTo>
                      <a:pt x="455" y="434"/>
                    </a:lnTo>
                    <a:lnTo>
                      <a:pt x="506" y="447"/>
                    </a:lnTo>
                    <a:lnTo>
                      <a:pt x="560" y="458"/>
                    </a:lnTo>
                    <a:lnTo>
                      <a:pt x="619" y="470"/>
                    </a:lnTo>
                    <a:lnTo>
                      <a:pt x="681" y="480"/>
                    </a:lnTo>
                    <a:lnTo>
                      <a:pt x="747" y="489"/>
                    </a:lnTo>
                    <a:lnTo>
                      <a:pt x="817" y="496"/>
                    </a:lnTo>
                    <a:lnTo>
                      <a:pt x="891" y="503"/>
                    </a:lnTo>
                    <a:lnTo>
                      <a:pt x="969" y="508"/>
                    </a:lnTo>
                    <a:lnTo>
                      <a:pt x="1050" y="511"/>
                    </a:lnTo>
                    <a:lnTo>
                      <a:pt x="1135" y="511"/>
                    </a:lnTo>
                    <a:lnTo>
                      <a:pt x="1220" y="511"/>
                    </a:lnTo>
                    <a:lnTo>
                      <a:pt x="1301" y="508"/>
                    </a:lnTo>
                    <a:lnTo>
                      <a:pt x="1379" y="503"/>
                    </a:lnTo>
                    <a:lnTo>
                      <a:pt x="1453" y="496"/>
                    </a:lnTo>
                    <a:lnTo>
                      <a:pt x="1523" y="489"/>
                    </a:lnTo>
                    <a:lnTo>
                      <a:pt x="1589" y="480"/>
                    </a:lnTo>
                    <a:lnTo>
                      <a:pt x="1652" y="470"/>
                    </a:lnTo>
                    <a:lnTo>
                      <a:pt x="1710" y="458"/>
                    </a:lnTo>
                    <a:lnTo>
                      <a:pt x="1765" y="447"/>
                    </a:lnTo>
                    <a:lnTo>
                      <a:pt x="1816" y="434"/>
                    </a:lnTo>
                    <a:lnTo>
                      <a:pt x="1862" y="421"/>
                    </a:lnTo>
                    <a:lnTo>
                      <a:pt x="1904" y="408"/>
                    </a:lnTo>
                    <a:lnTo>
                      <a:pt x="1943" y="395"/>
                    </a:lnTo>
                    <a:lnTo>
                      <a:pt x="1977" y="381"/>
                    </a:lnTo>
                    <a:lnTo>
                      <a:pt x="2006" y="368"/>
                    </a:lnTo>
                    <a:lnTo>
                      <a:pt x="2032" y="355"/>
                    </a:lnTo>
                    <a:lnTo>
                      <a:pt x="2053" y="342"/>
                    </a:lnTo>
                    <a:lnTo>
                      <a:pt x="2031" y="329"/>
                    </a:lnTo>
                    <a:lnTo>
                      <a:pt x="2004" y="316"/>
                    </a:lnTo>
                    <a:lnTo>
                      <a:pt x="1973" y="301"/>
                    </a:lnTo>
                    <a:lnTo>
                      <a:pt x="1937" y="287"/>
                    </a:lnTo>
                    <a:lnTo>
                      <a:pt x="1897" y="273"/>
                    </a:lnTo>
                    <a:lnTo>
                      <a:pt x="1852" y="260"/>
                    </a:lnTo>
                    <a:lnTo>
                      <a:pt x="1803" y="246"/>
                    </a:lnTo>
                    <a:lnTo>
                      <a:pt x="1750" y="233"/>
                    </a:lnTo>
                    <a:lnTo>
                      <a:pt x="1691" y="222"/>
                    </a:lnTo>
                    <a:lnTo>
                      <a:pt x="1630" y="211"/>
                    </a:lnTo>
                    <a:lnTo>
                      <a:pt x="1563" y="201"/>
                    </a:lnTo>
                    <a:lnTo>
                      <a:pt x="1493" y="192"/>
                    </a:lnTo>
                    <a:lnTo>
                      <a:pt x="1418" y="185"/>
                    </a:lnTo>
                    <a:lnTo>
                      <a:pt x="1340" y="179"/>
                    </a:lnTo>
                    <a:lnTo>
                      <a:pt x="1363" y="148"/>
                    </a:lnTo>
                    <a:lnTo>
                      <a:pt x="1388" y="115"/>
                    </a:lnTo>
                    <a:lnTo>
                      <a:pt x="1415" y="79"/>
                    </a:lnTo>
                    <a:lnTo>
                      <a:pt x="1443" y="41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41" name="Inhaltsplatzhalter 4"/>
          <p:cNvSpPr txBox="1">
            <a:spLocks/>
          </p:cNvSpPr>
          <p:nvPr/>
        </p:nvSpPr>
        <p:spPr>
          <a:xfrm>
            <a:off x="598611" y="2656008"/>
            <a:ext cx="2942445" cy="701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2004</a:t>
            </a:r>
            <a:b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Reconnaisance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l’IIBA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organisation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(37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3" name="Inhaltsplatzhalter 4"/>
          <p:cNvSpPr txBox="1">
            <a:spLocks/>
          </p:cNvSpPr>
          <p:nvPr/>
        </p:nvSpPr>
        <p:spPr>
          <a:xfrm>
            <a:off x="6793393" y="3663768"/>
            <a:ext cx="3913589" cy="701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BABOK V3 et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changement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dans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certification (29 166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6" name="Inhaltsplatzhalter 4"/>
          <p:cNvSpPr txBox="1">
            <a:spLocks/>
          </p:cNvSpPr>
          <p:nvPr/>
        </p:nvSpPr>
        <p:spPr>
          <a:xfrm>
            <a:off x="5804941" y="1693202"/>
            <a:ext cx="4571828" cy="701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2006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Expantion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nouveaux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chapitre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: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Australie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nouvelle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zélande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l’afrique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du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(2300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7" name="Inhaltsplatzhalter 4"/>
          <p:cNvSpPr txBox="1">
            <a:spLocks/>
          </p:cNvSpPr>
          <p:nvPr/>
        </p:nvSpPr>
        <p:spPr>
          <a:xfrm>
            <a:off x="191193" y="3979986"/>
            <a:ext cx="3595883" cy="9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2008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Publication de la première version du BABOK et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l’implementation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du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certification. (5000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8" name="Inhaltsplatzhalter 4"/>
          <p:cNvSpPr txBox="1">
            <a:spLocks/>
          </p:cNvSpPr>
          <p:nvPr/>
        </p:nvSpPr>
        <p:spPr>
          <a:xfrm>
            <a:off x="1958923" y="5311815"/>
            <a:ext cx="3011169" cy="701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67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L’introduction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du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d’abonnement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(11 500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membres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97721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  <p:bldP spid="53" grpId="0"/>
          <p:bldP spid="66" grpId="0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7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6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20000" decel="8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  <p:bldP spid="53" grpId="0"/>
          <p:bldP spid="66" grpId="0"/>
          <p:bldP spid="67" grpId="0"/>
          <p:bldP spid="68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Merci !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4" name="Picture 2" descr="http://www.freeppt.net/background/3d-Business-question-helps-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69" y="2259306"/>
            <a:ext cx="5208104" cy="39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086" y="427712"/>
            <a:ext cx="11157819" cy="66051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défis d’aujourd’hui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129" y="1347230"/>
            <a:ext cx="10821830" cy="4519579"/>
            <a:chOff x="407750" y="1133678"/>
            <a:chExt cx="4010229" cy="3389684"/>
          </a:xfrm>
        </p:grpSpPr>
        <p:sp>
          <p:nvSpPr>
            <p:cNvPr id="11" name="Rectangle 10"/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867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7750" y="1133678"/>
              <a:ext cx="4010229" cy="246026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67" b="1" dirty="0" smtClean="0">
                  <a:solidFill>
                    <a:schemeClr val="bg1"/>
                  </a:solidFill>
                  <a:latin typeface="+mj-lt"/>
                </a:rPr>
                <a:t>Taux de succès des projets</a:t>
              </a:r>
              <a:endParaRPr lang="fr-FR" sz="1867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1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036164"/>
              </p:ext>
            </p:extLst>
          </p:nvPr>
        </p:nvGraphicFramePr>
        <p:xfrm>
          <a:off x="2223544" y="2121652"/>
          <a:ext cx="7493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1945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086" y="427712"/>
            <a:ext cx="11157819" cy="66051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défis d’aujourd’hui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129" y="1347230"/>
            <a:ext cx="10821830" cy="4519579"/>
            <a:chOff x="407750" y="1133678"/>
            <a:chExt cx="4010229" cy="3389684"/>
          </a:xfrm>
        </p:grpSpPr>
        <p:sp>
          <p:nvSpPr>
            <p:cNvPr id="11" name="Rectangle 10"/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867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7750" y="1133678"/>
              <a:ext cx="4010229" cy="246026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67" b="1" dirty="0" smtClean="0">
                  <a:solidFill>
                    <a:schemeClr val="bg1"/>
                  </a:solidFill>
                  <a:latin typeface="+mj-lt"/>
                </a:rPr>
                <a:t>Les principales raisons de d’échec d’un projet</a:t>
              </a:r>
              <a:endParaRPr lang="fr-FR" sz="1867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548229946"/>
              </p:ext>
            </p:extLst>
          </p:nvPr>
        </p:nvGraphicFramePr>
        <p:xfrm>
          <a:off x="727153" y="1745118"/>
          <a:ext cx="10485782" cy="405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89519" y="6036451"/>
            <a:ext cx="549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 : https</a:t>
            </a:r>
            <a:r>
              <a:rPr lang="fr-CA" sz="1400" dirty="0"/>
              <a:t>://www.projectsmart.co.uk/white-papers/chaos-report.pdf</a:t>
            </a:r>
          </a:p>
        </p:txBody>
      </p:sp>
    </p:spTree>
    <p:extLst>
      <p:ext uri="{BB962C8B-B14F-4D97-AF65-F5344CB8AC3E}">
        <p14:creationId xmlns:p14="http://schemas.microsoft.com/office/powerpoint/2010/main" val="62651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086" y="427712"/>
            <a:ext cx="11157819" cy="660511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Les défis d’aujourd’hui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9129" y="1347230"/>
            <a:ext cx="10821830" cy="4519579"/>
            <a:chOff x="407750" y="1133678"/>
            <a:chExt cx="4010229" cy="3389684"/>
          </a:xfrm>
        </p:grpSpPr>
        <p:sp>
          <p:nvSpPr>
            <p:cNvPr id="11" name="Rectangle 10"/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867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7750" y="1133678"/>
              <a:ext cx="4010229" cy="246026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67" b="1" dirty="0" smtClean="0">
                  <a:solidFill>
                    <a:schemeClr val="bg1"/>
                  </a:solidFill>
                  <a:latin typeface="+mj-lt"/>
                </a:rPr>
                <a:t>Les principales raisons de succès d’un projet</a:t>
              </a:r>
              <a:endParaRPr lang="fr-FR" sz="1867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09030265"/>
              </p:ext>
            </p:extLst>
          </p:nvPr>
        </p:nvGraphicFramePr>
        <p:xfrm>
          <a:off x="727153" y="1745118"/>
          <a:ext cx="10485782" cy="405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889519" y="6036451"/>
            <a:ext cx="549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Source : https</a:t>
            </a:r>
            <a:r>
              <a:rPr lang="fr-CA" sz="1400" dirty="0"/>
              <a:t>://www.projectsmart.co.uk/white-papers/chaos-report.pdf</a:t>
            </a:r>
          </a:p>
        </p:txBody>
      </p:sp>
    </p:spTree>
    <p:extLst>
      <p:ext uri="{BB962C8B-B14F-4D97-AF65-F5344CB8AC3E}">
        <p14:creationId xmlns:p14="http://schemas.microsoft.com/office/powerpoint/2010/main" val="247325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158" y="819057"/>
            <a:ext cx="9990663" cy="837305"/>
          </a:xfrm>
        </p:spPr>
        <p:txBody>
          <a:bodyPr/>
          <a:lstStyle/>
          <a:p>
            <a:r>
              <a:rPr lang="fr-CA" sz="4800" b="1" dirty="0">
                <a:solidFill>
                  <a:srgbClr val="C00000"/>
                </a:solidFill>
                <a:latin typeface="+mj-lt"/>
                <a:cs typeface="+mj-cs"/>
              </a:rPr>
              <a:t>C’est quoi l’analyse d’affaires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312" y="2016591"/>
            <a:ext cx="10424052" cy="3658573"/>
          </a:xfrm>
        </p:spPr>
        <p:txBody>
          <a:bodyPr/>
          <a:lstStyle/>
          <a:p>
            <a:pPr marL="0" indent="0">
              <a:buNone/>
            </a:pPr>
            <a:r>
              <a:rPr lang="fr-CA" sz="3200" dirty="0"/>
              <a:t>L‘analyse d’affaires est la pratique </a:t>
            </a:r>
            <a:r>
              <a:rPr lang="fr-CA" sz="3200" b="1" dirty="0">
                <a:solidFill>
                  <a:schemeClr val="accent4"/>
                </a:solidFill>
              </a:rPr>
              <a:t>qui justifie le changement</a:t>
            </a:r>
            <a:r>
              <a:rPr lang="fr-CA" sz="3200" dirty="0">
                <a:solidFill>
                  <a:schemeClr val="accent4"/>
                </a:solidFill>
              </a:rPr>
              <a:t> </a:t>
            </a:r>
            <a:r>
              <a:rPr lang="fr-CA" sz="3200" dirty="0"/>
              <a:t>dans une organisation en définissant les besoins et </a:t>
            </a:r>
            <a:r>
              <a:rPr lang="fr-CA" sz="3200" b="1" dirty="0">
                <a:solidFill>
                  <a:schemeClr val="accent4"/>
                </a:solidFill>
              </a:rPr>
              <a:t>en recommandant des solutions qui</a:t>
            </a:r>
            <a:r>
              <a:rPr lang="fr-CA" sz="3200" dirty="0">
                <a:solidFill>
                  <a:schemeClr val="accent4"/>
                </a:solidFill>
              </a:rPr>
              <a:t> </a:t>
            </a:r>
            <a:r>
              <a:rPr lang="fr-CA" sz="3200" b="1" dirty="0">
                <a:solidFill>
                  <a:schemeClr val="accent4"/>
                </a:solidFill>
              </a:rPr>
              <a:t>apportent de la valeur </a:t>
            </a:r>
            <a:r>
              <a:rPr lang="fr-CA" sz="3200" dirty="0"/>
              <a:t>aux parties prenantes. </a:t>
            </a:r>
          </a:p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9712652" y="6035393"/>
            <a:ext cx="1548338" cy="269811"/>
          </a:xfrm>
        </p:spPr>
        <p:txBody>
          <a:bodyPr/>
          <a:lstStyle/>
          <a:p>
            <a:r>
              <a:rPr lang="fr-CA" sz="1200" b="0" dirty="0"/>
              <a:t>Source : BABOK V3</a:t>
            </a:r>
          </a:p>
        </p:txBody>
      </p:sp>
    </p:spTree>
    <p:extLst>
      <p:ext uri="{BB962C8B-B14F-4D97-AF65-F5344CB8AC3E}">
        <p14:creationId xmlns:p14="http://schemas.microsoft.com/office/powerpoint/2010/main" val="1165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 2015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-format-grand-ecran.potx" id="{D70E4F1C-3C63-4596-B63C-C03A7BE88FB0}" vid="{BD560C21-76D6-47F0-B57B-D4B708C90D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9DC3D94429146841D0BD3669E184F" ma:contentTypeVersion="0" ma:contentTypeDescription="Create a new document." ma:contentTypeScope="" ma:versionID="288c4b86d91803796a2fe0e950292a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4CFAA3-EDA0-4FEE-988D-2BEC06E36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2F1B9-5C30-4BCC-BC35-24D36D5001E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AE5DEA-7061-455F-AC87-DA00D48CA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1545</Words>
  <Application>Microsoft Office PowerPoint</Application>
  <PresentationFormat>Grand écran</PresentationFormat>
  <Paragraphs>463</Paragraphs>
  <Slides>50</Slides>
  <Notes>18</Notes>
  <HiddenSlides>0</HiddenSlides>
  <MMClips>1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1" baseType="lpstr">
      <vt:lpstr>Arial</vt:lpstr>
      <vt:lpstr>Arial Black</vt:lpstr>
      <vt:lpstr>Arial Narrow</vt:lpstr>
      <vt:lpstr>Bell MT</vt:lpstr>
      <vt:lpstr>Calibri</vt:lpstr>
      <vt:lpstr>Calibri Light</vt:lpstr>
      <vt:lpstr>Mangal</vt:lpstr>
      <vt:lpstr>Roboto</vt:lpstr>
      <vt:lpstr>Times New Roman</vt:lpstr>
      <vt:lpstr>Wingdings</vt:lpstr>
      <vt:lpstr>Gabarit 2015</vt:lpstr>
      <vt:lpstr>Présentation PowerPoint</vt:lpstr>
      <vt:lpstr>Agenda</vt:lpstr>
      <vt:lpstr>Origine de la profession</vt:lpstr>
      <vt:lpstr>IIBA</vt:lpstr>
      <vt:lpstr>Histoire de IIBA</vt:lpstr>
      <vt:lpstr>Les défis d’aujourd’hui</vt:lpstr>
      <vt:lpstr>Les défis d’aujourd’hui</vt:lpstr>
      <vt:lpstr>Les défis d’aujourd’hui</vt:lpstr>
      <vt:lpstr>C’est quoi l’analyse d’affaires ?</vt:lpstr>
      <vt:lpstr>4 principes fondamentaux</vt:lpstr>
      <vt:lpstr>Le but de l’analyse d’affaires</vt:lpstr>
      <vt:lpstr>Comment  ?</vt:lpstr>
      <vt:lpstr>Comment ?</vt:lpstr>
      <vt:lpstr>Comment ?</vt:lpstr>
      <vt:lpstr>Les 6 domaines de connaissances de l’AA</vt:lpstr>
      <vt:lpstr>Analyste d’affaires</vt:lpstr>
      <vt:lpstr>Présentation PowerPoint</vt:lpstr>
      <vt:lpstr>Analyse d’affaires en action</vt:lpstr>
      <vt:lpstr>Sans analyse d’affaires</vt:lpstr>
      <vt:lpstr>Vidéo à l’appui</vt:lpstr>
      <vt:lpstr>Bureau d’analyse d’affaires</vt:lpstr>
      <vt:lpstr>Bureau d’analyse d’affaires (BAA)</vt:lpstr>
      <vt:lpstr>Relation BAA – BGP – EC </vt:lpstr>
      <vt:lpstr>Offre de services</vt:lpstr>
      <vt:lpstr>Processus de gestion de portefeuille d’opportunités</vt:lpstr>
      <vt:lpstr>Gestion de portefeuille d’opportunités</vt:lpstr>
      <vt:lpstr>Présentation PowerPoint</vt:lpstr>
      <vt:lpstr>Cycle d’évaluation des opportunités</vt:lpstr>
      <vt:lpstr>Processus de gestion de portefeuille d’opportunités</vt:lpstr>
      <vt:lpstr>Processus de gestion de portefeuille d’opportunités</vt:lpstr>
      <vt:lpstr>Structure</vt:lpstr>
      <vt:lpstr>Structure</vt:lpstr>
      <vt:lpstr>Structure de coordination</vt:lpstr>
      <vt:lpstr>Perspectives future</vt:lpstr>
      <vt:lpstr>L’évolution de la profession</vt:lpstr>
      <vt:lpstr>L’évolution de la profession</vt:lpstr>
      <vt:lpstr>L’évolution de la profession</vt:lpstr>
      <vt:lpstr>L’évolution de la profession</vt:lpstr>
      <vt:lpstr>Outils et exemples</vt:lpstr>
      <vt:lpstr>Outils</vt:lpstr>
      <vt:lpstr>Modèle d’affaires</vt:lpstr>
      <vt:lpstr>Proposition de valeur</vt:lpstr>
      <vt:lpstr>Proposition de valeur : exemple</vt:lpstr>
      <vt:lpstr>Composantes d’une analyse d’affaires</vt:lpstr>
      <vt:lpstr>Solution recommandée : exemple</vt:lpstr>
      <vt:lpstr>Présentation PowerPoint</vt:lpstr>
      <vt:lpstr>Exemple de réalisation</vt:lpstr>
      <vt:lpstr>Exemple de réalisation</vt:lpstr>
      <vt:lpstr>Références</vt:lpstr>
      <vt:lpstr>Merci !</vt:lpstr>
    </vt:vector>
  </TitlesOfParts>
  <Company>Bibliothèque Université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Aladin Raja</dc:creator>
  <cp:lastModifiedBy>Denise Bonnelly</cp:lastModifiedBy>
  <cp:revision>575</cp:revision>
  <dcterms:created xsi:type="dcterms:W3CDTF">2017-10-31T00:49:31Z</dcterms:created>
  <dcterms:modified xsi:type="dcterms:W3CDTF">2017-12-20T14:28:46Z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0x0101000309DC3D94429146841D0BD3669E184F</vt:lpwstr>
  </property>
</Properties>
</file>